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9" r:id="rId1"/>
  </p:sldMasterIdLst>
  <p:notesMasterIdLst>
    <p:notesMasterId r:id="rId4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</p:sldIdLst>
  <p:sldSz cx="9144000" cy="5143500" type="screen16x9"/>
  <p:notesSz cx="6858000" cy="9144000"/>
  <p:embeddedFontLst>
    <p:embeddedFont>
      <p:font typeface="Delius Unicase" charset="0"/>
      <p:regular r:id="rId48"/>
      <p:bold r:id="rId49"/>
    </p:embeddedFont>
    <p:embeddedFont>
      <p:font typeface="Sora" charset="0"/>
      <p:regular r:id="rId50"/>
      <p:bold r:id="rId51"/>
    </p:embeddedFont>
    <p:embeddedFont>
      <p:font typeface="Anton" charset="0"/>
      <p:regular r:id="rId52"/>
    </p:embeddedFont>
    <p:embeddedFont>
      <p:font typeface="PT Sans" charset="0"/>
      <p:regular r:id="rId53"/>
      <p:bold r:id="rId54"/>
      <p:italic r:id="rId55"/>
      <p:boldItalic r:id="rId5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876" y="-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font" Target="fonts/font3.fntdata"/><Relationship Id="rId55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6.fntdata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2.fntdata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5.fntdata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1.fntdata"/><Relationship Id="rId56" Type="http://schemas.openxmlformats.org/officeDocument/2006/relationships/font" Target="fonts/font9.fntdata"/><Relationship Id="rId8" Type="http://schemas.openxmlformats.org/officeDocument/2006/relationships/slide" Target="slides/slide7.xml"/><Relationship Id="rId51" Type="http://schemas.openxmlformats.org/officeDocument/2006/relationships/font" Target="fonts/font4.fntdata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g13c2bc466c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9" name="Google Shape;509;g13c2bc466c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Google Shape;688;g291f85efbd4_0_1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9" name="Google Shape;689;g291f85efbd4_0_1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g291f85efbd4_0_1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1" name="Google Shape;711;g291f85efbd4_0_1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Google Shape;720;g291f85efbd4_0_2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1" name="Google Shape;721;g291f85efbd4_0_2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Google Shape;729;g291f85efbd4_0_2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0" name="Google Shape;730;g291f85efbd4_0_2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Google Shape;738;g291f85efbd4_0_2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9" name="Google Shape;739;g291f85efbd4_0_2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" name="Google Shape;748;g1b7dfe98331_0_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9" name="Google Shape;749;g1b7dfe98331_0_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" name="Google Shape;795;g291f85efbd4_0_9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6" name="Google Shape;796;g291f85efbd4_0_9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" name="Google Shape;882;g292234dbf16_0_2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3" name="Google Shape;883;g292234dbf16_0_2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" name="Google Shape;942;g291f85efbd4_0_4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3" name="Google Shape;943;g291f85efbd4_0_4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8" name="Google Shape;988;g291f85efbd4_0_5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9" name="Google Shape;989;g291f85efbd4_0_5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g1b7dfe9833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0" name="Google Shape;560;g1b7dfe9833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Google Shape;1033;g291f85efbd4_0_5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4" name="Google Shape;1034;g291f85efbd4_0_5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7" name="Google Shape;1077;g291f85efbd4_0_6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8" name="Google Shape;1078;g291f85efbd4_0_6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0" name="Google Shape;1120;g291f85efbd4_0_6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1" name="Google Shape;1121;g291f85efbd4_0_6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2" name="Google Shape;1162;g291f85efbd4_0_7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3" name="Google Shape;1163;g291f85efbd4_0_7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3" name="Google Shape;1203;g291f85efbd4_0_7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4" name="Google Shape;1204;g291f85efbd4_0_7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6" name="Google Shape;1226;g291f85efbd4_0_7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7" name="Google Shape;1227;g291f85efbd4_0_7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8" name="Google Shape;1248;g291f85efbd4_0_8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9" name="Google Shape;1249;g291f85efbd4_0_8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6" name="Google Shape;1256;g291f85efbd4_0_8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7" name="Google Shape;1257;g291f85efbd4_0_8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3" name="Google Shape;1263;g291f85efbd4_0_8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4" name="Google Shape;1264;g291f85efbd4_0_8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" name="Google Shape;1269;g291f85efbd4_0_8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0" name="Google Shape;1270;g291f85efbd4_0_8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g291f85efbd4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6" name="Google Shape;586;g291f85efbd4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4" name="Google Shape;1274;g291f85efbd4_0_8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5" name="Google Shape;1275;g291f85efbd4_0_8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" name="Google Shape;1321;g292234dbf1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2" name="Google Shape;1322;g292234dbf1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8" name="Google Shape;1408;g292234dbf16_0_1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9" name="Google Shape;1409;g292234dbf16_0_1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4" name="Google Shape;1494;g292234dbf16_0_3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5" name="Google Shape;1495;g292234dbf16_0_3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9" name="Google Shape;1579;g292234dbf16_0_4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0" name="Google Shape;1580;g292234dbf16_0_4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3" name="Google Shape;1663;g292234dbf16_0_6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4" name="Google Shape;1664;g292234dbf16_0_6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" name="Google Shape;1720;g292234dbf16_0_6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1" name="Google Shape;1721;g292234dbf16_0_6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9" name="Google Shape;1759;g292234dbf16_0_7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0" name="Google Shape;1760;g292234dbf16_0_7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4" name="Google Shape;1784;g292234dbf16_0_7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5" name="Google Shape;1785;g292234dbf16_0_7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8" name="Google Shape;1808;g292234dbf16_0_8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9" name="Google Shape;1809;g292234dbf16_0_8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g291f85efbd4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1" name="Google Shape;621;g291f85efbd4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" name="Google Shape;1832;g292234dbf16_0_8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3" name="Google Shape;1833;g292234dbf16_0_8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5" name="Google Shape;1855;g292234dbf16_0_8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6" name="Google Shape;1856;g292234dbf16_0_8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" name="Google Shape;1863;g292234dbf16_0_8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4" name="Google Shape;1864;g292234dbf16_0_8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0" name="Google Shape;1870;g292234dbf16_0_8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1" name="Google Shape;1871;g292234dbf16_0_8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6" name="Google Shape;1876;g292234dbf16_0_8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7" name="Google Shape;1877;g292234dbf16_0_8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1" name="Google Shape;1881;g292234dbf16_0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2" name="Google Shape;1882;g292234dbf16_0_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g291f85efbd4_0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1" name="Google Shape;631;g291f85efbd4_0_1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g291f85efbd4_0_2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0" name="Google Shape;640;g291f85efbd4_0_2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g291f85efbd4_0_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9" name="Google Shape;649;g291f85efbd4_0_1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g291f85efbd4_0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8" name="Google Shape;658;g291f85efbd4_0_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Google Shape;666;g291f85efbd4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7" name="Google Shape;667;g291f85efbd4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s://bit.ly/3A1uf1Q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724050" y="984337"/>
            <a:ext cx="5010000" cy="2538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4500"/>
              <a:buFont typeface="Loved by the King"/>
              <a:buNone/>
              <a:defRPr sz="5500" b="1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723900" y="3793463"/>
            <a:ext cx="4862400" cy="36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-52940" y="4011638"/>
            <a:ext cx="9387415" cy="1633835"/>
          </a:xfrm>
          <a:custGeom>
            <a:avLst/>
            <a:gdLst/>
            <a:ahLst/>
            <a:cxnLst/>
            <a:rect l="l" t="t" r="r" b="b"/>
            <a:pathLst>
              <a:path w="99107" h="42880" extrusionOk="0">
                <a:moveTo>
                  <a:pt x="644" y="0"/>
                </a:moveTo>
                <a:lnTo>
                  <a:pt x="0" y="21"/>
                </a:lnTo>
                <a:lnTo>
                  <a:pt x="0" y="42879"/>
                </a:lnTo>
                <a:lnTo>
                  <a:pt x="99106" y="42879"/>
                </a:lnTo>
                <a:lnTo>
                  <a:pt x="99106" y="22857"/>
                </a:lnTo>
                <a:lnTo>
                  <a:pt x="97659" y="22395"/>
                </a:lnTo>
                <a:lnTo>
                  <a:pt x="96191" y="21973"/>
                </a:lnTo>
                <a:lnTo>
                  <a:pt x="94724" y="21611"/>
                </a:lnTo>
                <a:lnTo>
                  <a:pt x="93236" y="21269"/>
                </a:lnTo>
                <a:lnTo>
                  <a:pt x="91749" y="20988"/>
                </a:lnTo>
                <a:lnTo>
                  <a:pt x="90241" y="20746"/>
                </a:lnTo>
                <a:lnTo>
                  <a:pt x="88733" y="20545"/>
                </a:lnTo>
                <a:lnTo>
                  <a:pt x="87225" y="20385"/>
                </a:lnTo>
                <a:lnTo>
                  <a:pt x="86261" y="20304"/>
                </a:lnTo>
                <a:lnTo>
                  <a:pt x="85316" y="20244"/>
                </a:lnTo>
                <a:lnTo>
                  <a:pt x="84351" y="20204"/>
                </a:lnTo>
                <a:lnTo>
                  <a:pt x="83386" y="20184"/>
                </a:lnTo>
                <a:lnTo>
                  <a:pt x="82421" y="20184"/>
                </a:lnTo>
                <a:lnTo>
                  <a:pt x="81476" y="20204"/>
                </a:lnTo>
                <a:lnTo>
                  <a:pt x="80511" y="20244"/>
                </a:lnTo>
                <a:lnTo>
                  <a:pt x="79546" y="20284"/>
                </a:lnTo>
                <a:lnTo>
                  <a:pt x="78581" y="20364"/>
                </a:lnTo>
                <a:lnTo>
                  <a:pt x="77637" y="20445"/>
                </a:lnTo>
                <a:lnTo>
                  <a:pt x="76672" y="20545"/>
                </a:lnTo>
                <a:lnTo>
                  <a:pt x="75727" y="20686"/>
                </a:lnTo>
                <a:lnTo>
                  <a:pt x="74782" y="20827"/>
                </a:lnTo>
                <a:lnTo>
                  <a:pt x="73837" y="20988"/>
                </a:lnTo>
                <a:lnTo>
                  <a:pt x="72892" y="21169"/>
                </a:lnTo>
                <a:lnTo>
                  <a:pt x="71948" y="21370"/>
                </a:lnTo>
                <a:lnTo>
                  <a:pt x="70822" y="21631"/>
                </a:lnTo>
                <a:lnTo>
                  <a:pt x="69696" y="21932"/>
                </a:lnTo>
                <a:lnTo>
                  <a:pt x="68570" y="22234"/>
                </a:lnTo>
                <a:lnTo>
                  <a:pt x="67465" y="22556"/>
                </a:lnTo>
                <a:lnTo>
                  <a:pt x="65233" y="23239"/>
                </a:lnTo>
                <a:lnTo>
                  <a:pt x="63022" y="23943"/>
                </a:lnTo>
                <a:lnTo>
                  <a:pt x="60811" y="24646"/>
                </a:lnTo>
                <a:lnTo>
                  <a:pt x="59705" y="24988"/>
                </a:lnTo>
                <a:lnTo>
                  <a:pt x="58579" y="25310"/>
                </a:lnTo>
                <a:lnTo>
                  <a:pt x="57474" y="25631"/>
                </a:lnTo>
                <a:lnTo>
                  <a:pt x="56348" y="25913"/>
                </a:lnTo>
                <a:lnTo>
                  <a:pt x="55222" y="26194"/>
                </a:lnTo>
                <a:lnTo>
                  <a:pt x="54076" y="26435"/>
                </a:lnTo>
                <a:lnTo>
                  <a:pt x="52930" y="26657"/>
                </a:lnTo>
                <a:lnTo>
                  <a:pt x="51785" y="26837"/>
                </a:lnTo>
                <a:lnTo>
                  <a:pt x="50619" y="26978"/>
                </a:lnTo>
                <a:lnTo>
                  <a:pt x="49453" y="27079"/>
                </a:lnTo>
                <a:lnTo>
                  <a:pt x="48267" y="27139"/>
                </a:lnTo>
                <a:lnTo>
                  <a:pt x="47101" y="27159"/>
                </a:lnTo>
                <a:lnTo>
                  <a:pt x="46518" y="27139"/>
                </a:lnTo>
                <a:lnTo>
                  <a:pt x="45935" y="27119"/>
                </a:lnTo>
                <a:lnTo>
                  <a:pt x="45352" y="27079"/>
                </a:lnTo>
                <a:lnTo>
                  <a:pt x="44769" y="27039"/>
                </a:lnTo>
                <a:lnTo>
                  <a:pt x="44186" y="26978"/>
                </a:lnTo>
                <a:lnTo>
                  <a:pt x="43623" y="26898"/>
                </a:lnTo>
                <a:lnTo>
                  <a:pt x="43040" y="26797"/>
                </a:lnTo>
                <a:lnTo>
                  <a:pt x="42477" y="26697"/>
                </a:lnTo>
                <a:lnTo>
                  <a:pt x="41914" y="26576"/>
                </a:lnTo>
                <a:lnTo>
                  <a:pt x="41372" y="26435"/>
                </a:lnTo>
                <a:lnTo>
                  <a:pt x="40809" y="26275"/>
                </a:lnTo>
                <a:lnTo>
                  <a:pt x="40266" y="26114"/>
                </a:lnTo>
                <a:lnTo>
                  <a:pt x="39723" y="25913"/>
                </a:lnTo>
                <a:lnTo>
                  <a:pt x="39200" y="25712"/>
                </a:lnTo>
                <a:lnTo>
                  <a:pt x="38658" y="25491"/>
                </a:lnTo>
                <a:lnTo>
                  <a:pt x="38155" y="25249"/>
                </a:lnTo>
                <a:lnTo>
                  <a:pt x="37632" y="25008"/>
                </a:lnTo>
                <a:lnTo>
                  <a:pt x="37130" y="24727"/>
                </a:lnTo>
                <a:lnTo>
                  <a:pt x="36627" y="24425"/>
                </a:lnTo>
                <a:lnTo>
                  <a:pt x="36145" y="24124"/>
                </a:lnTo>
                <a:lnTo>
                  <a:pt x="35723" y="23822"/>
                </a:lnTo>
                <a:lnTo>
                  <a:pt x="35301" y="23500"/>
                </a:lnTo>
                <a:lnTo>
                  <a:pt x="34878" y="23179"/>
                </a:lnTo>
                <a:lnTo>
                  <a:pt x="34476" y="22837"/>
                </a:lnTo>
                <a:lnTo>
                  <a:pt x="34094" y="22495"/>
                </a:lnTo>
                <a:lnTo>
                  <a:pt x="33712" y="22154"/>
                </a:lnTo>
                <a:lnTo>
                  <a:pt x="33330" y="21772"/>
                </a:lnTo>
                <a:lnTo>
                  <a:pt x="32969" y="21410"/>
                </a:lnTo>
                <a:lnTo>
                  <a:pt x="32265" y="20626"/>
                </a:lnTo>
                <a:lnTo>
                  <a:pt x="31582" y="19842"/>
                </a:lnTo>
                <a:lnTo>
                  <a:pt x="30918" y="19018"/>
                </a:lnTo>
                <a:lnTo>
                  <a:pt x="30275" y="18173"/>
                </a:lnTo>
                <a:lnTo>
                  <a:pt x="29652" y="17309"/>
                </a:lnTo>
                <a:lnTo>
                  <a:pt x="29029" y="16465"/>
                </a:lnTo>
                <a:lnTo>
                  <a:pt x="27782" y="14716"/>
                </a:lnTo>
                <a:lnTo>
                  <a:pt x="27159" y="13851"/>
                </a:lnTo>
                <a:lnTo>
                  <a:pt x="26516" y="13007"/>
                </a:lnTo>
                <a:lnTo>
                  <a:pt x="25872" y="12183"/>
                </a:lnTo>
                <a:lnTo>
                  <a:pt x="25189" y="11358"/>
                </a:lnTo>
                <a:lnTo>
                  <a:pt x="24626" y="10715"/>
                </a:lnTo>
                <a:lnTo>
                  <a:pt x="24043" y="10092"/>
                </a:lnTo>
                <a:lnTo>
                  <a:pt x="23460" y="9489"/>
                </a:lnTo>
                <a:lnTo>
                  <a:pt x="22837" y="8886"/>
                </a:lnTo>
                <a:lnTo>
                  <a:pt x="22214" y="8323"/>
                </a:lnTo>
                <a:lnTo>
                  <a:pt x="21570" y="7760"/>
                </a:lnTo>
                <a:lnTo>
                  <a:pt x="20927" y="7217"/>
                </a:lnTo>
                <a:lnTo>
                  <a:pt x="20244" y="6695"/>
                </a:lnTo>
                <a:lnTo>
                  <a:pt x="19560" y="6192"/>
                </a:lnTo>
                <a:lnTo>
                  <a:pt x="18857" y="5710"/>
                </a:lnTo>
                <a:lnTo>
                  <a:pt x="18153" y="5227"/>
                </a:lnTo>
                <a:lnTo>
                  <a:pt x="17429" y="4785"/>
                </a:lnTo>
                <a:lnTo>
                  <a:pt x="16706" y="4343"/>
                </a:lnTo>
                <a:lnTo>
                  <a:pt x="15962" y="3941"/>
                </a:lnTo>
                <a:lnTo>
                  <a:pt x="15198" y="3539"/>
                </a:lnTo>
                <a:lnTo>
                  <a:pt x="14434" y="3157"/>
                </a:lnTo>
                <a:lnTo>
                  <a:pt x="13670" y="2815"/>
                </a:lnTo>
                <a:lnTo>
                  <a:pt x="12886" y="2473"/>
                </a:lnTo>
                <a:lnTo>
                  <a:pt x="12082" y="2151"/>
                </a:lnTo>
                <a:lnTo>
                  <a:pt x="11298" y="1870"/>
                </a:lnTo>
                <a:lnTo>
                  <a:pt x="10474" y="1589"/>
                </a:lnTo>
                <a:lnTo>
                  <a:pt x="9670" y="1327"/>
                </a:lnTo>
                <a:lnTo>
                  <a:pt x="8846" y="1106"/>
                </a:lnTo>
                <a:lnTo>
                  <a:pt x="8021" y="885"/>
                </a:lnTo>
                <a:lnTo>
                  <a:pt x="7197" y="704"/>
                </a:lnTo>
                <a:lnTo>
                  <a:pt x="6353" y="543"/>
                </a:lnTo>
                <a:lnTo>
                  <a:pt x="5529" y="382"/>
                </a:lnTo>
                <a:lnTo>
                  <a:pt x="4684" y="262"/>
                </a:lnTo>
                <a:lnTo>
                  <a:pt x="3840" y="161"/>
                </a:lnTo>
                <a:lnTo>
                  <a:pt x="2996" y="101"/>
                </a:lnTo>
                <a:lnTo>
                  <a:pt x="2131" y="41"/>
                </a:lnTo>
                <a:lnTo>
                  <a:pt x="128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4331225" y="15100"/>
            <a:ext cx="3900401" cy="1116753"/>
          </a:xfrm>
          <a:custGeom>
            <a:avLst/>
            <a:gdLst/>
            <a:ahLst/>
            <a:cxnLst/>
            <a:rect l="l" t="t" r="r" b="b"/>
            <a:pathLst>
              <a:path w="53996" h="15460" extrusionOk="0">
                <a:moveTo>
                  <a:pt x="0" y="1"/>
                </a:moveTo>
                <a:lnTo>
                  <a:pt x="20" y="544"/>
                </a:lnTo>
                <a:lnTo>
                  <a:pt x="61" y="1086"/>
                </a:lnTo>
                <a:lnTo>
                  <a:pt x="141" y="1629"/>
                </a:lnTo>
                <a:lnTo>
                  <a:pt x="262" y="2152"/>
                </a:lnTo>
                <a:lnTo>
                  <a:pt x="382" y="2695"/>
                </a:lnTo>
                <a:lnTo>
                  <a:pt x="563" y="3197"/>
                </a:lnTo>
                <a:lnTo>
                  <a:pt x="744" y="3720"/>
                </a:lnTo>
                <a:lnTo>
                  <a:pt x="985" y="4222"/>
                </a:lnTo>
                <a:lnTo>
                  <a:pt x="1247" y="4725"/>
                </a:lnTo>
                <a:lnTo>
                  <a:pt x="1528" y="5227"/>
                </a:lnTo>
                <a:lnTo>
                  <a:pt x="1850" y="5690"/>
                </a:lnTo>
                <a:lnTo>
                  <a:pt x="2192" y="6152"/>
                </a:lnTo>
                <a:lnTo>
                  <a:pt x="2553" y="6594"/>
                </a:lnTo>
                <a:lnTo>
                  <a:pt x="2955" y="7017"/>
                </a:lnTo>
                <a:lnTo>
                  <a:pt x="3358" y="7439"/>
                </a:lnTo>
                <a:lnTo>
                  <a:pt x="3780" y="7821"/>
                </a:lnTo>
                <a:lnTo>
                  <a:pt x="4202" y="8203"/>
                </a:lnTo>
                <a:lnTo>
                  <a:pt x="4664" y="8565"/>
                </a:lnTo>
                <a:lnTo>
                  <a:pt x="5127" y="8926"/>
                </a:lnTo>
                <a:lnTo>
                  <a:pt x="5609" y="9268"/>
                </a:lnTo>
                <a:lnTo>
                  <a:pt x="6091" y="9590"/>
                </a:lnTo>
                <a:lnTo>
                  <a:pt x="6574" y="9911"/>
                </a:lnTo>
                <a:lnTo>
                  <a:pt x="7559" y="10514"/>
                </a:lnTo>
                <a:lnTo>
                  <a:pt x="8303" y="10917"/>
                </a:lnTo>
                <a:lnTo>
                  <a:pt x="9047" y="11319"/>
                </a:lnTo>
                <a:lnTo>
                  <a:pt x="9810" y="11701"/>
                </a:lnTo>
                <a:lnTo>
                  <a:pt x="10574" y="12062"/>
                </a:lnTo>
                <a:lnTo>
                  <a:pt x="11338" y="12404"/>
                </a:lnTo>
                <a:lnTo>
                  <a:pt x="12122" y="12726"/>
                </a:lnTo>
                <a:lnTo>
                  <a:pt x="12906" y="13027"/>
                </a:lnTo>
                <a:lnTo>
                  <a:pt x="13690" y="13329"/>
                </a:lnTo>
                <a:lnTo>
                  <a:pt x="14494" y="13590"/>
                </a:lnTo>
                <a:lnTo>
                  <a:pt x="15298" y="13852"/>
                </a:lnTo>
                <a:lnTo>
                  <a:pt x="16103" y="14093"/>
                </a:lnTo>
                <a:lnTo>
                  <a:pt x="16927" y="14314"/>
                </a:lnTo>
                <a:lnTo>
                  <a:pt x="17751" y="14515"/>
                </a:lnTo>
                <a:lnTo>
                  <a:pt x="18575" y="14696"/>
                </a:lnTo>
                <a:lnTo>
                  <a:pt x="19399" y="14857"/>
                </a:lnTo>
                <a:lnTo>
                  <a:pt x="20224" y="14997"/>
                </a:lnTo>
                <a:lnTo>
                  <a:pt x="21068" y="15118"/>
                </a:lnTo>
                <a:lnTo>
                  <a:pt x="21892" y="15239"/>
                </a:lnTo>
                <a:lnTo>
                  <a:pt x="22736" y="15319"/>
                </a:lnTo>
                <a:lnTo>
                  <a:pt x="23581" y="15379"/>
                </a:lnTo>
                <a:lnTo>
                  <a:pt x="24425" y="15420"/>
                </a:lnTo>
                <a:lnTo>
                  <a:pt x="25249" y="15460"/>
                </a:lnTo>
                <a:lnTo>
                  <a:pt x="26094" y="15460"/>
                </a:lnTo>
                <a:lnTo>
                  <a:pt x="26938" y="15440"/>
                </a:lnTo>
                <a:lnTo>
                  <a:pt x="27782" y="15420"/>
                </a:lnTo>
                <a:lnTo>
                  <a:pt x="28626" y="15359"/>
                </a:lnTo>
                <a:lnTo>
                  <a:pt x="29451" y="15279"/>
                </a:lnTo>
                <a:lnTo>
                  <a:pt x="30295" y="15198"/>
                </a:lnTo>
                <a:lnTo>
                  <a:pt x="31139" y="15078"/>
                </a:lnTo>
                <a:lnTo>
                  <a:pt x="31963" y="14937"/>
                </a:lnTo>
                <a:lnTo>
                  <a:pt x="32788" y="14776"/>
                </a:lnTo>
                <a:lnTo>
                  <a:pt x="33612" y="14595"/>
                </a:lnTo>
                <a:lnTo>
                  <a:pt x="34657" y="14334"/>
                </a:lnTo>
                <a:lnTo>
                  <a:pt x="35703" y="14032"/>
                </a:lnTo>
                <a:lnTo>
                  <a:pt x="36728" y="13711"/>
                </a:lnTo>
                <a:lnTo>
                  <a:pt x="37753" y="13329"/>
                </a:lnTo>
                <a:lnTo>
                  <a:pt x="38758" y="12947"/>
                </a:lnTo>
                <a:lnTo>
                  <a:pt x="39743" y="12505"/>
                </a:lnTo>
                <a:lnTo>
                  <a:pt x="40728" y="12042"/>
                </a:lnTo>
                <a:lnTo>
                  <a:pt x="41673" y="11540"/>
                </a:lnTo>
                <a:lnTo>
                  <a:pt x="42517" y="11077"/>
                </a:lnTo>
                <a:lnTo>
                  <a:pt x="43321" y="10595"/>
                </a:lnTo>
                <a:lnTo>
                  <a:pt x="44126" y="10092"/>
                </a:lnTo>
                <a:lnTo>
                  <a:pt x="44910" y="9550"/>
                </a:lnTo>
                <a:lnTo>
                  <a:pt x="45694" y="8987"/>
                </a:lnTo>
                <a:lnTo>
                  <a:pt x="46437" y="8424"/>
                </a:lnTo>
                <a:lnTo>
                  <a:pt x="47181" y="7821"/>
                </a:lnTo>
                <a:lnTo>
                  <a:pt x="47885" y="7198"/>
                </a:lnTo>
                <a:lnTo>
                  <a:pt x="48588" y="6554"/>
                </a:lnTo>
                <a:lnTo>
                  <a:pt x="49272" y="5891"/>
                </a:lnTo>
                <a:lnTo>
                  <a:pt x="49935" y="5227"/>
                </a:lnTo>
                <a:lnTo>
                  <a:pt x="50578" y="4524"/>
                </a:lnTo>
                <a:lnTo>
                  <a:pt x="51202" y="3800"/>
                </a:lnTo>
                <a:lnTo>
                  <a:pt x="51785" y="3056"/>
                </a:lnTo>
                <a:lnTo>
                  <a:pt x="52368" y="2292"/>
                </a:lnTo>
                <a:lnTo>
                  <a:pt x="52910" y="1529"/>
                </a:lnTo>
                <a:lnTo>
                  <a:pt x="53473" y="745"/>
                </a:lnTo>
                <a:lnTo>
                  <a:pt x="5399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302020" y="245151"/>
            <a:ext cx="228363" cy="228357"/>
          </a:xfrm>
          <a:custGeom>
            <a:avLst/>
            <a:gdLst/>
            <a:ahLst/>
            <a:cxnLst/>
            <a:rect l="l" t="t" r="r" b="b"/>
            <a:pathLst>
              <a:path w="43664" h="43663" extrusionOk="0">
                <a:moveTo>
                  <a:pt x="21651" y="0"/>
                </a:moveTo>
                <a:lnTo>
                  <a:pt x="21490" y="20"/>
                </a:lnTo>
                <a:lnTo>
                  <a:pt x="21330" y="60"/>
                </a:lnTo>
                <a:lnTo>
                  <a:pt x="21169" y="101"/>
                </a:lnTo>
                <a:lnTo>
                  <a:pt x="21008" y="161"/>
                </a:lnTo>
                <a:lnTo>
                  <a:pt x="20847" y="221"/>
                </a:lnTo>
                <a:lnTo>
                  <a:pt x="20706" y="302"/>
                </a:lnTo>
                <a:lnTo>
                  <a:pt x="20566" y="402"/>
                </a:lnTo>
                <a:lnTo>
                  <a:pt x="20425" y="503"/>
                </a:lnTo>
                <a:lnTo>
                  <a:pt x="20304" y="623"/>
                </a:lnTo>
                <a:lnTo>
                  <a:pt x="20184" y="764"/>
                </a:lnTo>
                <a:lnTo>
                  <a:pt x="20083" y="905"/>
                </a:lnTo>
                <a:lnTo>
                  <a:pt x="19983" y="1065"/>
                </a:lnTo>
                <a:lnTo>
                  <a:pt x="19902" y="1226"/>
                </a:lnTo>
                <a:lnTo>
                  <a:pt x="19822" y="1407"/>
                </a:lnTo>
                <a:lnTo>
                  <a:pt x="19762" y="1608"/>
                </a:lnTo>
                <a:lnTo>
                  <a:pt x="16324" y="15660"/>
                </a:lnTo>
                <a:lnTo>
                  <a:pt x="16284" y="15781"/>
                </a:lnTo>
                <a:lnTo>
                  <a:pt x="16224" y="15881"/>
                </a:lnTo>
                <a:lnTo>
                  <a:pt x="16163" y="15982"/>
                </a:lnTo>
                <a:lnTo>
                  <a:pt x="16083" y="16082"/>
                </a:lnTo>
                <a:lnTo>
                  <a:pt x="15982" y="16163"/>
                </a:lnTo>
                <a:lnTo>
                  <a:pt x="15882" y="16223"/>
                </a:lnTo>
                <a:lnTo>
                  <a:pt x="15781" y="16283"/>
                </a:lnTo>
                <a:lnTo>
                  <a:pt x="15661" y="16323"/>
                </a:lnTo>
                <a:lnTo>
                  <a:pt x="1609" y="19781"/>
                </a:lnTo>
                <a:lnTo>
                  <a:pt x="1408" y="19841"/>
                </a:lnTo>
                <a:lnTo>
                  <a:pt x="1227" y="19902"/>
                </a:lnTo>
                <a:lnTo>
                  <a:pt x="1046" y="19982"/>
                </a:lnTo>
                <a:lnTo>
                  <a:pt x="905" y="20083"/>
                </a:lnTo>
                <a:lnTo>
                  <a:pt x="745" y="20183"/>
                </a:lnTo>
                <a:lnTo>
                  <a:pt x="624" y="20304"/>
                </a:lnTo>
                <a:lnTo>
                  <a:pt x="503" y="20424"/>
                </a:lnTo>
                <a:lnTo>
                  <a:pt x="403" y="20565"/>
                </a:lnTo>
                <a:lnTo>
                  <a:pt x="302" y="20706"/>
                </a:lnTo>
                <a:lnTo>
                  <a:pt x="222" y="20867"/>
                </a:lnTo>
                <a:lnTo>
                  <a:pt x="142" y="21007"/>
                </a:lnTo>
                <a:lnTo>
                  <a:pt x="101" y="21168"/>
                </a:lnTo>
                <a:lnTo>
                  <a:pt x="41" y="21329"/>
                </a:lnTo>
                <a:lnTo>
                  <a:pt x="21" y="21490"/>
                </a:lnTo>
                <a:lnTo>
                  <a:pt x="1" y="21671"/>
                </a:lnTo>
                <a:lnTo>
                  <a:pt x="1" y="21832"/>
                </a:lnTo>
                <a:lnTo>
                  <a:pt x="1" y="21992"/>
                </a:lnTo>
                <a:lnTo>
                  <a:pt x="21" y="22173"/>
                </a:lnTo>
                <a:lnTo>
                  <a:pt x="41" y="22334"/>
                </a:lnTo>
                <a:lnTo>
                  <a:pt x="101" y="22495"/>
                </a:lnTo>
                <a:lnTo>
                  <a:pt x="142" y="22656"/>
                </a:lnTo>
                <a:lnTo>
                  <a:pt x="222" y="22817"/>
                </a:lnTo>
                <a:lnTo>
                  <a:pt x="302" y="22957"/>
                </a:lnTo>
                <a:lnTo>
                  <a:pt x="403" y="23098"/>
                </a:lnTo>
                <a:lnTo>
                  <a:pt x="503" y="23239"/>
                </a:lnTo>
                <a:lnTo>
                  <a:pt x="624" y="23359"/>
                </a:lnTo>
                <a:lnTo>
                  <a:pt x="745" y="23480"/>
                </a:lnTo>
                <a:lnTo>
                  <a:pt x="905" y="23580"/>
                </a:lnTo>
                <a:lnTo>
                  <a:pt x="1046" y="23681"/>
                </a:lnTo>
                <a:lnTo>
                  <a:pt x="1227" y="23761"/>
                </a:lnTo>
                <a:lnTo>
                  <a:pt x="1408" y="23842"/>
                </a:lnTo>
                <a:lnTo>
                  <a:pt x="1609" y="23882"/>
                </a:lnTo>
                <a:lnTo>
                  <a:pt x="15661" y="27340"/>
                </a:lnTo>
                <a:lnTo>
                  <a:pt x="15781" y="27380"/>
                </a:lnTo>
                <a:lnTo>
                  <a:pt x="15882" y="27440"/>
                </a:lnTo>
                <a:lnTo>
                  <a:pt x="15982" y="27500"/>
                </a:lnTo>
                <a:lnTo>
                  <a:pt x="16083" y="27581"/>
                </a:lnTo>
                <a:lnTo>
                  <a:pt x="16163" y="27681"/>
                </a:lnTo>
                <a:lnTo>
                  <a:pt x="16224" y="27782"/>
                </a:lnTo>
                <a:lnTo>
                  <a:pt x="16284" y="27882"/>
                </a:lnTo>
                <a:lnTo>
                  <a:pt x="16324" y="28003"/>
                </a:lnTo>
                <a:lnTo>
                  <a:pt x="19762" y="42055"/>
                </a:lnTo>
                <a:lnTo>
                  <a:pt x="19822" y="42256"/>
                </a:lnTo>
                <a:lnTo>
                  <a:pt x="19902" y="42437"/>
                </a:lnTo>
                <a:lnTo>
                  <a:pt x="19983" y="42598"/>
                </a:lnTo>
                <a:lnTo>
                  <a:pt x="20083" y="42758"/>
                </a:lnTo>
                <a:lnTo>
                  <a:pt x="20184" y="42899"/>
                </a:lnTo>
                <a:lnTo>
                  <a:pt x="20304" y="43040"/>
                </a:lnTo>
                <a:lnTo>
                  <a:pt x="20425" y="43160"/>
                </a:lnTo>
                <a:lnTo>
                  <a:pt x="20566" y="43261"/>
                </a:lnTo>
                <a:lnTo>
                  <a:pt x="20706" y="43361"/>
                </a:lnTo>
                <a:lnTo>
                  <a:pt x="20847" y="43442"/>
                </a:lnTo>
                <a:lnTo>
                  <a:pt x="21008" y="43502"/>
                </a:lnTo>
                <a:lnTo>
                  <a:pt x="21169" y="43562"/>
                </a:lnTo>
                <a:lnTo>
                  <a:pt x="21330" y="43623"/>
                </a:lnTo>
                <a:lnTo>
                  <a:pt x="21490" y="43643"/>
                </a:lnTo>
                <a:lnTo>
                  <a:pt x="21651" y="43663"/>
                </a:lnTo>
                <a:lnTo>
                  <a:pt x="21993" y="43663"/>
                </a:lnTo>
                <a:lnTo>
                  <a:pt x="22154" y="43643"/>
                </a:lnTo>
                <a:lnTo>
                  <a:pt x="22335" y="43623"/>
                </a:lnTo>
                <a:lnTo>
                  <a:pt x="22496" y="43562"/>
                </a:lnTo>
                <a:lnTo>
                  <a:pt x="22656" y="43502"/>
                </a:lnTo>
                <a:lnTo>
                  <a:pt x="22797" y="43442"/>
                </a:lnTo>
                <a:lnTo>
                  <a:pt x="22958" y="43361"/>
                </a:lnTo>
                <a:lnTo>
                  <a:pt x="23099" y="43261"/>
                </a:lnTo>
                <a:lnTo>
                  <a:pt x="23219" y="43160"/>
                </a:lnTo>
                <a:lnTo>
                  <a:pt x="23360" y="43040"/>
                </a:lnTo>
                <a:lnTo>
                  <a:pt x="23481" y="42899"/>
                </a:lnTo>
                <a:lnTo>
                  <a:pt x="23581" y="42758"/>
                </a:lnTo>
                <a:lnTo>
                  <a:pt x="23682" y="42598"/>
                </a:lnTo>
                <a:lnTo>
                  <a:pt x="23762" y="42437"/>
                </a:lnTo>
                <a:lnTo>
                  <a:pt x="23822" y="42256"/>
                </a:lnTo>
                <a:lnTo>
                  <a:pt x="23883" y="42055"/>
                </a:lnTo>
                <a:lnTo>
                  <a:pt x="27340" y="28003"/>
                </a:lnTo>
                <a:lnTo>
                  <a:pt x="27380" y="27882"/>
                </a:lnTo>
                <a:lnTo>
                  <a:pt x="27421" y="27782"/>
                </a:lnTo>
                <a:lnTo>
                  <a:pt x="27501" y="27681"/>
                </a:lnTo>
                <a:lnTo>
                  <a:pt x="27582" y="27581"/>
                </a:lnTo>
                <a:lnTo>
                  <a:pt x="27662" y="27500"/>
                </a:lnTo>
                <a:lnTo>
                  <a:pt x="27783" y="27440"/>
                </a:lnTo>
                <a:lnTo>
                  <a:pt x="27883" y="27380"/>
                </a:lnTo>
                <a:lnTo>
                  <a:pt x="28004" y="27340"/>
                </a:lnTo>
                <a:lnTo>
                  <a:pt x="42055" y="23882"/>
                </a:lnTo>
                <a:lnTo>
                  <a:pt x="42256" y="23842"/>
                </a:lnTo>
                <a:lnTo>
                  <a:pt x="42437" y="23761"/>
                </a:lnTo>
                <a:lnTo>
                  <a:pt x="42598" y="23681"/>
                </a:lnTo>
                <a:lnTo>
                  <a:pt x="42759" y="23580"/>
                </a:lnTo>
                <a:lnTo>
                  <a:pt x="42900" y="23480"/>
                </a:lnTo>
                <a:lnTo>
                  <a:pt x="43040" y="23359"/>
                </a:lnTo>
                <a:lnTo>
                  <a:pt x="43161" y="23239"/>
                </a:lnTo>
                <a:lnTo>
                  <a:pt x="43262" y="23098"/>
                </a:lnTo>
                <a:lnTo>
                  <a:pt x="43362" y="22957"/>
                </a:lnTo>
                <a:lnTo>
                  <a:pt x="43442" y="22817"/>
                </a:lnTo>
                <a:lnTo>
                  <a:pt x="43503" y="22656"/>
                </a:lnTo>
                <a:lnTo>
                  <a:pt x="43563" y="22495"/>
                </a:lnTo>
                <a:lnTo>
                  <a:pt x="43603" y="22334"/>
                </a:lnTo>
                <a:lnTo>
                  <a:pt x="43643" y="22173"/>
                </a:lnTo>
                <a:lnTo>
                  <a:pt x="43664" y="21992"/>
                </a:lnTo>
                <a:lnTo>
                  <a:pt x="43664" y="21832"/>
                </a:lnTo>
                <a:lnTo>
                  <a:pt x="43664" y="21671"/>
                </a:lnTo>
                <a:lnTo>
                  <a:pt x="43643" y="21490"/>
                </a:lnTo>
                <a:lnTo>
                  <a:pt x="43603" y="21329"/>
                </a:lnTo>
                <a:lnTo>
                  <a:pt x="43563" y="21168"/>
                </a:lnTo>
                <a:lnTo>
                  <a:pt x="43503" y="21007"/>
                </a:lnTo>
                <a:lnTo>
                  <a:pt x="43442" y="20867"/>
                </a:lnTo>
                <a:lnTo>
                  <a:pt x="43362" y="20706"/>
                </a:lnTo>
                <a:lnTo>
                  <a:pt x="43262" y="20565"/>
                </a:lnTo>
                <a:lnTo>
                  <a:pt x="43161" y="20424"/>
                </a:lnTo>
                <a:lnTo>
                  <a:pt x="43040" y="20304"/>
                </a:lnTo>
                <a:lnTo>
                  <a:pt x="42900" y="20183"/>
                </a:lnTo>
                <a:lnTo>
                  <a:pt x="42759" y="20083"/>
                </a:lnTo>
                <a:lnTo>
                  <a:pt x="42598" y="19982"/>
                </a:lnTo>
                <a:lnTo>
                  <a:pt x="42437" y="19902"/>
                </a:lnTo>
                <a:lnTo>
                  <a:pt x="42256" y="19841"/>
                </a:lnTo>
                <a:lnTo>
                  <a:pt x="42055" y="19781"/>
                </a:lnTo>
                <a:lnTo>
                  <a:pt x="28004" y="16323"/>
                </a:lnTo>
                <a:lnTo>
                  <a:pt x="27883" y="16283"/>
                </a:lnTo>
                <a:lnTo>
                  <a:pt x="27783" y="16223"/>
                </a:lnTo>
                <a:lnTo>
                  <a:pt x="27662" y="16163"/>
                </a:lnTo>
                <a:lnTo>
                  <a:pt x="27582" y="16082"/>
                </a:lnTo>
                <a:lnTo>
                  <a:pt x="27501" y="15982"/>
                </a:lnTo>
                <a:lnTo>
                  <a:pt x="27421" y="15881"/>
                </a:lnTo>
                <a:lnTo>
                  <a:pt x="27380" y="15781"/>
                </a:lnTo>
                <a:lnTo>
                  <a:pt x="27340" y="15660"/>
                </a:lnTo>
                <a:lnTo>
                  <a:pt x="23883" y="1608"/>
                </a:lnTo>
                <a:lnTo>
                  <a:pt x="23822" y="1407"/>
                </a:lnTo>
                <a:lnTo>
                  <a:pt x="23762" y="1226"/>
                </a:lnTo>
                <a:lnTo>
                  <a:pt x="23682" y="1065"/>
                </a:lnTo>
                <a:lnTo>
                  <a:pt x="23581" y="905"/>
                </a:lnTo>
                <a:lnTo>
                  <a:pt x="23481" y="764"/>
                </a:lnTo>
                <a:lnTo>
                  <a:pt x="23360" y="623"/>
                </a:lnTo>
                <a:lnTo>
                  <a:pt x="23219" y="503"/>
                </a:lnTo>
                <a:lnTo>
                  <a:pt x="23099" y="402"/>
                </a:lnTo>
                <a:lnTo>
                  <a:pt x="22958" y="302"/>
                </a:lnTo>
                <a:lnTo>
                  <a:pt x="22797" y="221"/>
                </a:lnTo>
                <a:lnTo>
                  <a:pt x="22656" y="161"/>
                </a:lnTo>
                <a:lnTo>
                  <a:pt x="22496" y="101"/>
                </a:lnTo>
                <a:lnTo>
                  <a:pt x="22335" y="60"/>
                </a:lnTo>
                <a:lnTo>
                  <a:pt x="22154" y="20"/>
                </a:lnTo>
                <a:lnTo>
                  <a:pt x="2199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8430770" y="245151"/>
            <a:ext cx="228363" cy="228357"/>
          </a:xfrm>
          <a:custGeom>
            <a:avLst/>
            <a:gdLst/>
            <a:ahLst/>
            <a:cxnLst/>
            <a:rect l="l" t="t" r="r" b="b"/>
            <a:pathLst>
              <a:path w="43664" h="43663" extrusionOk="0">
                <a:moveTo>
                  <a:pt x="21651" y="0"/>
                </a:moveTo>
                <a:lnTo>
                  <a:pt x="21490" y="20"/>
                </a:lnTo>
                <a:lnTo>
                  <a:pt x="21330" y="60"/>
                </a:lnTo>
                <a:lnTo>
                  <a:pt x="21169" y="101"/>
                </a:lnTo>
                <a:lnTo>
                  <a:pt x="21008" y="161"/>
                </a:lnTo>
                <a:lnTo>
                  <a:pt x="20847" y="221"/>
                </a:lnTo>
                <a:lnTo>
                  <a:pt x="20706" y="302"/>
                </a:lnTo>
                <a:lnTo>
                  <a:pt x="20566" y="402"/>
                </a:lnTo>
                <a:lnTo>
                  <a:pt x="20425" y="503"/>
                </a:lnTo>
                <a:lnTo>
                  <a:pt x="20304" y="623"/>
                </a:lnTo>
                <a:lnTo>
                  <a:pt x="20184" y="764"/>
                </a:lnTo>
                <a:lnTo>
                  <a:pt x="20083" y="905"/>
                </a:lnTo>
                <a:lnTo>
                  <a:pt x="19983" y="1065"/>
                </a:lnTo>
                <a:lnTo>
                  <a:pt x="19902" y="1226"/>
                </a:lnTo>
                <a:lnTo>
                  <a:pt x="19822" y="1407"/>
                </a:lnTo>
                <a:lnTo>
                  <a:pt x="19762" y="1608"/>
                </a:lnTo>
                <a:lnTo>
                  <a:pt x="16324" y="15660"/>
                </a:lnTo>
                <a:lnTo>
                  <a:pt x="16284" y="15781"/>
                </a:lnTo>
                <a:lnTo>
                  <a:pt x="16224" y="15881"/>
                </a:lnTo>
                <a:lnTo>
                  <a:pt x="16163" y="15982"/>
                </a:lnTo>
                <a:lnTo>
                  <a:pt x="16083" y="16082"/>
                </a:lnTo>
                <a:lnTo>
                  <a:pt x="15982" y="16163"/>
                </a:lnTo>
                <a:lnTo>
                  <a:pt x="15882" y="16223"/>
                </a:lnTo>
                <a:lnTo>
                  <a:pt x="15781" y="16283"/>
                </a:lnTo>
                <a:lnTo>
                  <a:pt x="15661" y="16323"/>
                </a:lnTo>
                <a:lnTo>
                  <a:pt x="1609" y="19781"/>
                </a:lnTo>
                <a:lnTo>
                  <a:pt x="1408" y="19841"/>
                </a:lnTo>
                <a:lnTo>
                  <a:pt x="1227" y="19902"/>
                </a:lnTo>
                <a:lnTo>
                  <a:pt x="1046" y="19982"/>
                </a:lnTo>
                <a:lnTo>
                  <a:pt x="905" y="20083"/>
                </a:lnTo>
                <a:lnTo>
                  <a:pt x="745" y="20183"/>
                </a:lnTo>
                <a:lnTo>
                  <a:pt x="624" y="20304"/>
                </a:lnTo>
                <a:lnTo>
                  <a:pt x="503" y="20424"/>
                </a:lnTo>
                <a:lnTo>
                  <a:pt x="403" y="20565"/>
                </a:lnTo>
                <a:lnTo>
                  <a:pt x="302" y="20706"/>
                </a:lnTo>
                <a:lnTo>
                  <a:pt x="222" y="20867"/>
                </a:lnTo>
                <a:lnTo>
                  <a:pt x="142" y="21007"/>
                </a:lnTo>
                <a:lnTo>
                  <a:pt x="101" y="21168"/>
                </a:lnTo>
                <a:lnTo>
                  <a:pt x="41" y="21329"/>
                </a:lnTo>
                <a:lnTo>
                  <a:pt x="21" y="21490"/>
                </a:lnTo>
                <a:lnTo>
                  <a:pt x="1" y="21671"/>
                </a:lnTo>
                <a:lnTo>
                  <a:pt x="1" y="21832"/>
                </a:lnTo>
                <a:lnTo>
                  <a:pt x="1" y="21992"/>
                </a:lnTo>
                <a:lnTo>
                  <a:pt x="21" y="22173"/>
                </a:lnTo>
                <a:lnTo>
                  <a:pt x="41" y="22334"/>
                </a:lnTo>
                <a:lnTo>
                  <a:pt x="101" y="22495"/>
                </a:lnTo>
                <a:lnTo>
                  <a:pt x="142" y="22656"/>
                </a:lnTo>
                <a:lnTo>
                  <a:pt x="222" y="22817"/>
                </a:lnTo>
                <a:lnTo>
                  <a:pt x="302" y="22957"/>
                </a:lnTo>
                <a:lnTo>
                  <a:pt x="403" y="23098"/>
                </a:lnTo>
                <a:lnTo>
                  <a:pt x="503" y="23239"/>
                </a:lnTo>
                <a:lnTo>
                  <a:pt x="624" y="23359"/>
                </a:lnTo>
                <a:lnTo>
                  <a:pt x="745" y="23480"/>
                </a:lnTo>
                <a:lnTo>
                  <a:pt x="905" y="23580"/>
                </a:lnTo>
                <a:lnTo>
                  <a:pt x="1046" y="23681"/>
                </a:lnTo>
                <a:lnTo>
                  <a:pt x="1227" y="23761"/>
                </a:lnTo>
                <a:lnTo>
                  <a:pt x="1408" y="23842"/>
                </a:lnTo>
                <a:lnTo>
                  <a:pt x="1609" y="23882"/>
                </a:lnTo>
                <a:lnTo>
                  <a:pt x="15661" y="27340"/>
                </a:lnTo>
                <a:lnTo>
                  <a:pt x="15781" y="27380"/>
                </a:lnTo>
                <a:lnTo>
                  <a:pt x="15882" y="27440"/>
                </a:lnTo>
                <a:lnTo>
                  <a:pt x="15982" y="27500"/>
                </a:lnTo>
                <a:lnTo>
                  <a:pt x="16083" y="27581"/>
                </a:lnTo>
                <a:lnTo>
                  <a:pt x="16163" y="27681"/>
                </a:lnTo>
                <a:lnTo>
                  <a:pt x="16224" y="27782"/>
                </a:lnTo>
                <a:lnTo>
                  <a:pt x="16284" y="27882"/>
                </a:lnTo>
                <a:lnTo>
                  <a:pt x="16324" y="28003"/>
                </a:lnTo>
                <a:lnTo>
                  <a:pt x="19762" y="42055"/>
                </a:lnTo>
                <a:lnTo>
                  <a:pt x="19822" y="42256"/>
                </a:lnTo>
                <a:lnTo>
                  <a:pt x="19902" y="42437"/>
                </a:lnTo>
                <a:lnTo>
                  <a:pt x="19983" y="42598"/>
                </a:lnTo>
                <a:lnTo>
                  <a:pt x="20083" y="42758"/>
                </a:lnTo>
                <a:lnTo>
                  <a:pt x="20184" y="42899"/>
                </a:lnTo>
                <a:lnTo>
                  <a:pt x="20304" y="43040"/>
                </a:lnTo>
                <a:lnTo>
                  <a:pt x="20425" y="43160"/>
                </a:lnTo>
                <a:lnTo>
                  <a:pt x="20566" y="43261"/>
                </a:lnTo>
                <a:lnTo>
                  <a:pt x="20706" y="43361"/>
                </a:lnTo>
                <a:lnTo>
                  <a:pt x="20847" y="43442"/>
                </a:lnTo>
                <a:lnTo>
                  <a:pt x="21008" y="43502"/>
                </a:lnTo>
                <a:lnTo>
                  <a:pt x="21169" y="43562"/>
                </a:lnTo>
                <a:lnTo>
                  <a:pt x="21330" y="43623"/>
                </a:lnTo>
                <a:lnTo>
                  <a:pt x="21490" y="43643"/>
                </a:lnTo>
                <a:lnTo>
                  <a:pt x="21651" y="43663"/>
                </a:lnTo>
                <a:lnTo>
                  <a:pt x="21993" y="43663"/>
                </a:lnTo>
                <a:lnTo>
                  <a:pt x="22154" y="43643"/>
                </a:lnTo>
                <a:lnTo>
                  <a:pt x="22335" y="43623"/>
                </a:lnTo>
                <a:lnTo>
                  <a:pt x="22496" y="43562"/>
                </a:lnTo>
                <a:lnTo>
                  <a:pt x="22656" y="43502"/>
                </a:lnTo>
                <a:lnTo>
                  <a:pt x="22797" y="43442"/>
                </a:lnTo>
                <a:lnTo>
                  <a:pt x="22958" y="43361"/>
                </a:lnTo>
                <a:lnTo>
                  <a:pt x="23099" y="43261"/>
                </a:lnTo>
                <a:lnTo>
                  <a:pt x="23219" y="43160"/>
                </a:lnTo>
                <a:lnTo>
                  <a:pt x="23360" y="43040"/>
                </a:lnTo>
                <a:lnTo>
                  <a:pt x="23481" y="42899"/>
                </a:lnTo>
                <a:lnTo>
                  <a:pt x="23581" y="42758"/>
                </a:lnTo>
                <a:lnTo>
                  <a:pt x="23682" y="42598"/>
                </a:lnTo>
                <a:lnTo>
                  <a:pt x="23762" y="42437"/>
                </a:lnTo>
                <a:lnTo>
                  <a:pt x="23822" y="42256"/>
                </a:lnTo>
                <a:lnTo>
                  <a:pt x="23883" y="42055"/>
                </a:lnTo>
                <a:lnTo>
                  <a:pt x="27340" y="28003"/>
                </a:lnTo>
                <a:lnTo>
                  <a:pt x="27380" y="27882"/>
                </a:lnTo>
                <a:lnTo>
                  <a:pt x="27421" y="27782"/>
                </a:lnTo>
                <a:lnTo>
                  <a:pt x="27501" y="27681"/>
                </a:lnTo>
                <a:lnTo>
                  <a:pt x="27582" y="27581"/>
                </a:lnTo>
                <a:lnTo>
                  <a:pt x="27662" y="27500"/>
                </a:lnTo>
                <a:lnTo>
                  <a:pt x="27783" y="27440"/>
                </a:lnTo>
                <a:lnTo>
                  <a:pt x="27883" y="27380"/>
                </a:lnTo>
                <a:lnTo>
                  <a:pt x="28004" y="27340"/>
                </a:lnTo>
                <a:lnTo>
                  <a:pt x="42055" y="23882"/>
                </a:lnTo>
                <a:lnTo>
                  <a:pt x="42256" y="23842"/>
                </a:lnTo>
                <a:lnTo>
                  <a:pt x="42437" y="23761"/>
                </a:lnTo>
                <a:lnTo>
                  <a:pt x="42598" y="23681"/>
                </a:lnTo>
                <a:lnTo>
                  <a:pt x="42759" y="23580"/>
                </a:lnTo>
                <a:lnTo>
                  <a:pt x="42900" y="23480"/>
                </a:lnTo>
                <a:lnTo>
                  <a:pt x="43040" y="23359"/>
                </a:lnTo>
                <a:lnTo>
                  <a:pt x="43161" y="23239"/>
                </a:lnTo>
                <a:lnTo>
                  <a:pt x="43262" y="23098"/>
                </a:lnTo>
                <a:lnTo>
                  <a:pt x="43362" y="22957"/>
                </a:lnTo>
                <a:lnTo>
                  <a:pt x="43442" y="22817"/>
                </a:lnTo>
                <a:lnTo>
                  <a:pt x="43503" y="22656"/>
                </a:lnTo>
                <a:lnTo>
                  <a:pt x="43563" y="22495"/>
                </a:lnTo>
                <a:lnTo>
                  <a:pt x="43603" y="22334"/>
                </a:lnTo>
                <a:lnTo>
                  <a:pt x="43643" y="22173"/>
                </a:lnTo>
                <a:lnTo>
                  <a:pt x="43664" y="21992"/>
                </a:lnTo>
                <a:lnTo>
                  <a:pt x="43664" y="21832"/>
                </a:lnTo>
                <a:lnTo>
                  <a:pt x="43664" y="21671"/>
                </a:lnTo>
                <a:lnTo>
                  <a:pt x="43643" y="21490"/>
                </a:lnTo>
                <a:lnTo>
                  <a:pt x="43603" y="21329"/>
                </a:lnTo>
                <a:lnTo>
                  <a:pt x="43563" y="21168"/>
                </a:lnTo>
                <a:lnTo>
                  <a:pt x="43503" y="21007"/>
                </a:lnTo>
                <a:lnTo>
                  <a:pt x="43442" y="20867"/>
                </a:lnTo>
                <a:lnTo>
                  <a:pt x="43362" y="20706"/>
                </a:lnTo>
                <a:lnTo>
                  <a:pt x="43262" y="20565"/>
                </a:lnTo>
                <a:lnTo>
                  <a:pt x="43161" y="20424"/>
                </a:lnTo>
                <a:lnTo>
                  <a:pt x="43040" y="20304"/>
                </a:lnTo>
                <a:lnTo>
                  <a:pt x="42900" y="20183"/>
                </a:lnTo>
                <a:lnTo>
                  <a:pt x="42759" y="20083"/>
                </a:lnTo>
                <a:lnTo>
                  <a:pt x="42598" y="19982"/>
                </a:lnTo>
                <a:lnTo>
                  <a:pt x="42437" y="19902"/>
                </a:lnTo>
                <a:lnTo>
                  <a:pt x="42256" y="19841"/>
                </a:lnTo>
                <a:lnTo>
                  <a:pt x="42055" y="19781"/>
                </a:lnTo>
                <a:lnTo>
                  <a:pt x="28004" y="16323"/>
                </a:lnTo>
                <a:lnTo>
                  <a:pt x="27883" y="16283"/>
                </a:lnTo>
                <a:lnTo>
                  <a:pt x="27783" y="16223"/>
                </a:lnTo>
                <a:lnTo>
                  <a:pt x="27662" y="16163"/>
                </a:lnTo>
                <a:lnTo>
                  <a:pt x="27582" y="16082"/>
                </a:lnTo>
                <a:lnTo>
                  <a:pt x="27501" y="15982"/>
                </a:lnTo>
                <a:lnTo>
                  <a:pt x="27421" y="15881"/>
                </a:lnTo>
                <a:lnTo>
                  <a:pt x="27380" y="15781"/>
                </a:lnTo>
                <a:lnTo>
                  <a:pt x="27340" y="15660"/>
                </a:lnTo>
                <a:lnTo>
                  <a:pt x="23883" y="1608"/>
                </a:lnTo>
                <a:lnTo>
                  <a:pt x="23822" y="1407"/>
                </a:lnTo>
                <a:lnTo>
                  <a:pt x="23762" y="1226"/>
                </a:lnTo>
                <a:lnTo>
                  <a:pt x="23682" y="1065"/>
                </a:lnTo>
                <a:lnTo>
                  <a:pt x="23581" y="905"/>
                </a:lnTo>
                <a:lnTo>
                  <a:pt x="23481" y="764"/>
                </a:lnTo>
                <a:lnTo>
                  <a:pt x="23360" y="623"/>
                </a:lnTo>
                <a:lnTo>
                  <a:pt x="23219" y="503"/>
                </a:lnTo>
                <a:lnTo>
                  <a:pt x="23099" y="402"/>
                </a:lnTo>
                <a:lnTo>
                  <a:pt x="22958" y="302"/>
                </a:lnTo>
                <a:lnTo>
                  <a:pt x="22797" y="221"/>
                </a:lnTo>
                <a:lnTo>
                  <a:pt x="22656" y="161"/>
                </a:lnTo>
                <a:lnTo>
                  <a:pt x="22496" y="101"/>
                </a:lnTo>
                <a:lnTo>
                  <a:pt x="22335" y="60"/>
                </a:lnTo>
                <a:lnTo>
                  <a:pt x="22154" y="20"/>
                </a:lnTo>
                <a:lnTo>
                  <a:pt x="2199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530375" y="4368375"/>
            <a:ext cx="365686" cy="365678"/>
          </a:xfrm>
          <a:custGeom>
            <a:avLst/>
            <a:gdLst/>
            <a:ahLst/>
            <a:cxnLst/>
            <a:rect l="l" t="t" r="r" b="b"/>
            <a:pathLst>
              <a:path w="43664" h="43663" extrusionOk="0">
                <a:moveTo>
                  <a:pt x="21651" y="0"/>
                </a:moveTo>
                <a:lnTo>
                  <a:pt x="21490" y="20"/>
                </a:lnTo>
                <a:lnTo>
                  <a:pt x="21330" y="60"/>
                </a:lnTo>
                <a:lnTo>
                  <a:pt x="21169" y="101"/>
                </a:lnTo>
                <a:lnTo>
                  <a:pt x="21008" y="161"/>
                </a:lnTo>
                <a:lnTo>
                  <a:pt x="20847" y="221"/>
                </a:lnTo>
                <a:lnTo>
                  <a:pt x="20706" y="302"/>
                </a:lnTo>
                <a:lnTo>
                  <a:pt x="20566" y="402"/>
                </a:lnTo>
                <a:lnTo>
                  <a:pt x="20425" y="503"/>
                </a:lnTo>
                <a:lnTo>
                  <a:pt x="20304" y="623"/>
                </a:lnTo>
                <a:lnTo>
                  <a:pt x="20184" y="764"/>
                </a:lnTo>
                <a:lnTo>
                  <a:pt x="20083" y="905"/>
                </a:lnTo>
                <a:lnTo>
                  <a:pt x="19983" y="1065"/>
                </a:lnTo>
                <a:lnTo>
                  <a:pt x="19902" y="1226"/>
                </a:lnTo>
                <a:lnTo>
                  <a:pt x="19822" y="1407"/>
                </a:lnTo>
                <a:lnTo>
                  <a:pt x="19762" y="1608"/>
                </a:lnTo>
                <a:lnTo>
                  <a:pt x="16324" y="15660"/>
                </a:lnTo>
                <a:lnTo>
                  <a:pt x="16284" y="15781"/>
                </a:lnTo>
                <a:lnTo>
                  <a:pt x="16224" y="15881"/>
                </a:lnTo>
                <a:lnTo>
                  <a:pt x="16163" y="15982"/>
                </a:lnTo>
                <a:lnTo>
                  <a:pt x="16083" y="16082"/>
                </a:lnTo>
                <a:lnTo>
                  <a:pt x="15982" y="16163"/>
                </a:lnTo>
                <a:lnTo>
                  <a:pt x="15882" y="16223"/>
                </a:lnTo>
                <a:lnTo>
                  <a:pt x="15781" y="16283"/>
                </a:lnTo>
                <a:lnTo>
                  <a:pt x="15661" y="16323"/>
                </a:lnTo>
                <a:lnTo>
                  <a:pt x="1609" y="19781"/>
                </a:lnTo>
                <a:lnTo>
                  <a:pt x="1408" y="19841"/>
                </a:lnTo>
                <a:lnTo>
                  <a:pt x="1227" y="19902"/>
                </a:lnTo>
                <a:lnTo>
                  <a:pt x="1046" y="19982"/>
                </a:lnTo>
                <a:lnTo>
                  <a:pt x="905" y="20083"/>
                </a:lnTo>
                <a:lnTo>
                  <a:pt x="745" y="20183"/>
                </a:lnTo>
                <a:lnTo>
                  <a:pt x="624" y="20304"/>
                </a:lnTo>
                <a:lnTo>
                  <a:pt x="503" y="20424"/>
                </a:lnTo>
                <a:lnTo>
                  <a:pt x="403" y="20565"/>
                </a:lnTo>
                <a:lnTo>
                  <a:pt x="302" y="20706"/>
                </a:lnTo>
                <a:lnTo>
                  <a:pt x="222" y="20867"/>
                </a:lnTo>
                <a:lnTo>
                  <a:pt x="142" y="21007"/>
                </a:lnTo>
                <a:lnTo>
                  <a:pt x="101" y="21168"/>
                </a:lnTo>
                <a:lnTo>
                  <a:pt x="41" y="21329"/>
                </a:lnTo>
                <a:lnTo>
                  <a:pt x="21" y="21490"/>
                </a:lnTo>
                <a:lnTo>
                  <a:pt x="1" y="21671"/>
                </a:lnTo>
                <a:lnTo>
                  <a:pt x="1" y="21832"/>
                </a:lnTo>
                <a:lnTo>
                  <a:pt x="1" y="21992"/>
                </a:lnTo>
                <a:lnTo>
                  <a:pt x="21" y="22173"/>
                </a:lnTo>
                <a:lnTo>
                  <a:pt x="41" y="22334"/>
                </a:lnTo>
                <a:lnTo>
                  <a:pt x="101" y="22495"/>
                </a:lnTo>
                <a:lnTo>
                  <a:pt x="142" y="22656"/>
                </a:lnTo>
                <a:lnTo>
                  <a:pt x="222" y="22817"/>
                </a:lnTo>
                <a:lnTo>
                  <a:pt x="302" y="22957"/>
                </a:lnTo>
                <a:lnTo>
                  <a:pt x="403" y="23098"/>
                </a:lnTo>
                <a:lnTo>
                  <a:pt x="503" y="23239"/>
                </a:lnTo>
                <a:lnTo>
                  <a:pt x="624" y="23359"/>
                </a:lnTo>
                <a:lnTo>
                  <a:pt x="745" y="23480"/>
                </a:lnTo>
                <a:lnTo>
                  <a:pt x="905" y="23580"/>
                </a:lnTo>
                <a:lnTo>
                  <a:pt x="1046" y="23681"/>
                </a:lnTo>
                <a:lnTo>
                  <a:pt x="1227" y="23761"/>
                </a:lnTo>
                <a:lnTo>
                  <a:pt x="1408" y="23842"/>
                </a:lnTo>
                <a:lnTo>
                  <a:pt x="1609" y="23882"/>
                </a:lnTo>
                <a:lnTo>
                  <a:pt x="15661" y="27340"/>
                </a:lnTo>
                <a:lnTo>
                  <a:pt x="15781" y="27380"/>
                </a:lnTo>
                <a:lnTo>
                  <a:pt x="15882" y="27440"/>
                </a:lnTo>
                <a:lnTo>
                  <a:pt x="15982" y="27500"/>
                </a:lnTo>
                <a:lnTo>
                  <a:pt x="16083" y="27581"/>
                </a:lnTo>
                <a:lnTo>
                  <a:pt x="16163" y="27681"/>
                </a:lnTo>
                <a:lnTo>
                  <a:pt x="16224" y="27782"/>
                </a:lnTo>
                <a:lnTo>
                  <a:pt x="16284" y="27882"/>
                </a:lnTo>
                <a:lnTo>
                  <a:pt x="16324" y="28003"/>
                </a:lnTo>
                <a:lnTo>
                  <a:pt x="19762" y="42055"/>
                </a:lnTo>
                <a:lnTo>
                  <a:pt x="19822" y="42256"/>
                </a:lnTo>
                <a:lnTo>
                  <a:pt x="19902" y="42437"/>
                </a:lnTo>
                <a:lnTo>
                  <a:pt x="19983" y="42598"/>
                </a:lnTo>
                <a:lnTo>
                  <a:pt x="20083" y="42758"/>
                </a:lnTo>
                <a:lnTo>
                  <a:pt x="20184" y="42899"/>
                </a:lnTo>
                <a:lnTo>
                  <a:pt x="20304" y="43040"/>
                </a:lnTo>
                <a:lnTo>
                  <a:pt x="20425" y="43160"/>
                </a:lnTo>
                <a:lnTo>
                  <a:pt x="20566" y="43261"/>
                </a:lnTo>
                <a:lnTo>
                  <a:pt x="20706" y="43361"/>
                </a:lnTo>
                <a:lnTo>
                  <a:pt x="20847" y="43442"/>
                </a:lnTo>
                <a:lnTo>
                  <a:pt x="21008" y="43502"/>
                </a:lnTo>
                <a:lnTo>
                  <a:pt x="21169" y="43562"/>
                </a:lnTo>
                <a:lnTo>
                  <a:pt x="21330" y="43623"/>
                </a:lnTo>
                <a:lnTo>
                  <a:pt x="21490" y="43643"/>
                </a:lnTo>
                <a:lnTo>
                  <a:pt x="21651" y="43663"/>
                </a:lnTo>
                <a:lnTo>
                  <a:pt x="21993" y="43663"/>
                </a:lnTo>
                <a:lnTo>
                  <a:pt x="22154" y="43643"/>
                </a:lnTo>
                <a:lnTo>
                  <a:pt x="22335" y="43623"/>
                </a:lnTo>
                <a:lnTo>
                  <a:pt x="22496" y="43562"/>
                </a:lnTo>
                <a:lnTo>
                  <a:pt x="22656" y="43502"/>
                </a:lnTo>
                <a:lnTo>
                  <a:pt x="22797" y="43442"/>
                </a:lnTo>
                <a:lnTo>
                  <a:pt x="22958" y="43361"/>
                </a:lnTo>
                <a:lnTo>
                  <a:pt x="23099" y="43261"/>
                </a:lnTo>
                <a:lnTo>
                  <a:pt x="23219" y="43160"/>
                </a:lnTo>
                <a:lnTo>
                  <a:pt x="23360" y="43040"/>
                </a:lnTo>
                <a:lnTo>
                  <a:pt x="23481" y="42899"/>
                </a:lnTo>
                <a:lnTo>
                  <a:pt x="23581" y="42758"/>
                </a:lnTo>
                <a:lnTo>
                  <a:pt x="23682" y="42598"/>
                </a:lnTo>
                <a:lnTo>
                  <a:pt x="23762" y="42437"/>
                </a:lnTo>
                <a:lnTo>
                  <a:pt x="23822" y="42256"/>
                </a:lnTo>
                <a:lnTo>
                  <a:pt x="23883" y="42055"/>
                </a:lnTo>
                <a:lnTo>
                  <a:pt x="27340" y="28003"/>
                </a:lnTo>
                <a:lnTo>
                  <a:pt x="27380" y="27882"/>
                </a:lnTo>
                <a:lnTo>
                  <a:pt x="27421" y="27782"/>
                </a:lnTo>
                <a:lnTo>
                  <a:pt x="27501" y="27681"/>
                </a:lnTo>
                <a:lnTo>
                  <a:pt x="27582" y="27581"/>
                </a:lnTo>
                <a:lnTo>
                  <a:pt x="27662" y="27500"/>
                </a:lnTo>
                <a:lnTo>
                  <a:pt x="27783" y="27440"/>
                </a:lnTo>
                <a:lnTo>
                  <a:pt x="27883" y="27380"/>
                </a:lnTo>
                <a:lnTo>
                  <a:pt x="28004" y="27340"/>
                </a:lnTo>
                <a:lnTo>
                  <a:pt x="42055" y="23882"/>
                </a:lnTo>
                <a:lnTo>
                  <a:pt x="42256" y="23842"/>
                </a:lnTo>
                <a:lnTo>
                  <a:pt x="42437" y="23761"/>
                </a:lnTo>
                <a:lnTo>
                  <a:pt x="42598" y="23681"/>
                </a:lnTo>
                <a:lnTo>
                  <a:pt x="42759" y="23580"/>
                </a:lnTo>
                <a:lnTo>
                  <a:pt x="42900" y="23480"/>
                </a:lnTo>
                <a:lnTo>
                  <a:pt x="43040" y="23359"/>
                </a:lnTo>
                <a:lnTo>
                  <a:pt x="43161" y="23239"/>
                </a:lnTo>
                <a:lnTo>
                  <a:pt x="43262" y="23098"/>
                </a:lnTo>
                <a:lnTo>
                  <a:pt x="43362" y="22957"/>
                </a:lnTo>
                <a:lnTo>
                  <a:pt x="43442" y="22817"/>
                </a:lnTo>
                <a:lnTo>
                  <a:pt x="43503" y="22656"/>
                </a:lnTo>
                <a:lnTo>
                  <a:pt x="43563" y="22495"/>
                </a:lnTo>
                <a:lnTo>
                  <a:pt x="43603" y="22334"/>
                </a:lnTo>
                <a:lnTo>
                  <a:pt x="43643" y="22173"/>
                </a:lnTo>
                <a:lnTo>
                  <a:pt x="43664" y="21992"/>
                </a:lnTo>
                <a:lnTo>
                  <a:pt x="43664" y="21832"/>
                </a:lnTo>
                <a:lnTo>
                  <a:pt x="43664" y="21671"/>
                </a:lnTo>
                <a:lnTo>
                  <a:pt x="43643" y="21490"/>
                </a:lnTo>
                <a:lnTo>
                  <a:pt x="43603" y="21329"/>
                </a:lnTo>
                <a:lnTo>
                  <a:pt x="43563" y="21168"/>
                </a:lnTo>
                <a:lnTo>
                  <a:pt x="43503" y="21007"/>
                </a:lnTo>
                <a:lnTo>
                  <a:pt x="43442" y="20867"/>
                </a:lnTo>
                <a:lnTo>
                  <a:pt x="43362" y="20706"/>
                </a:lnTo>
                <a:lnTo>
                  <a:pt x="43262" y="20565"/>
                </a:lnTo>
                <a:lnTo>
                  <a:pt x="43161" y="20424"/>
                </a:lnTo>
                <a:lnTo>
                  <a:pt x="43040" y="20304"/>
                </a:lnTo>
                <a:lnTo>
                  <a:pt x="42900" y="20183"/>
                </a:lnTo>
                <a:lnTo>
                  <a:pt x="42759" y="20083"/>
                </a:lnTo>
                <a:lnTo>
                  <a:pt x="42598" y="19982"/>
                </a:lnTo>
                <a:lnTo>
                  <a:pt x="42437" y="19902"/>
                </a:lnTo>
                <a:lnTo>
                  <a:pt x="42256" y="19841"/>
                </a:lnTo>
                <a:lnTo>
                  <a:pt x="42055" y="19781"/>
                </a:lnTo>
                <a:lnTo>
                  <a:pt x="28004" y="16323"/>
                </a:lnTo>
                <a:lnTo>
                  <a:pt x="27883" y="16283"/>
                </a:lnTo>
                <a:lnTo>
                  <a:pt x="27783" y="16223"/>
                </a:lnTo>
                <a:lnTo>
                  <a:pt x="27662" y="16163"/>
                </a:lnTo>
                <a:lnTo>
                  <a:pt x="27582" y="16082"/>
                </a:lnTo>
                <a:lnTo>
                  <a:pt x="27501" y="15982"/>
                </a:lnTo>
                <a:lnTo>
                  <a:pt x="27421" y="15881"/>
                </a:lnTo>
                <a:lnTo>
                  <a:pt x="27380" y="15781"/>
                </a:lnTo>
                <a:lnTo>
                  <a:pt x="27340" y="15660"/>
                </a:lnTo>
                <a:lnTo>
                  <a:pt x="23883" y="1608"/>
                </a:lnTo>
                <a:lnTo>
                  <a:pt x="23822" y="1407"/>
                </a:lnTo>
                <a:lnTo>
                  <a:pt x="23762" y="1226"/>
                </a:lnTo>
                <a:lnTo>
                  <a:pt x="23682" y="1065"/>
                </a:lnTo>
                <a:lnTo>
                  <a:pt x="23581" y="905"/>
                </a:lnTo>
                <a:lnTo>
                  <a:pt x="23481" y="764"/>
                </a:lnTo>
                <a:lnTo>
                  <a:pt x="23360" y="623"/>
                </a:lnTo>
                <a:lnTo>
                  <a:pt x="23219" y="503"/>
                </a:lnTo>
                <a:lnTo>
                  <a:pt x="23099" y="402"/>
                </a:lnTo>
                <a:lnTo>
                  <a:pt x="22958" y="302"/>
                </a:lnTo>
                <a:lnTo>
                  <a:pt x="22797" y="221"/>
                </a:lnTo>
                <a:lnTo>
                  <a:pt x="22656" y="161"/>
                </a:lnTo>
                <a:lnTo>
                  <a:pt x="22496" y="101"/>
                </a:lnTo>
                <a:lnTo>
                  <a:pt x="22335" y="60"/>
                </a:lnTo>
                <a:lnTo>
                  <a:pt x="22154" y="20"/>
                </a:lnTo>
                <a:lnTo>
                  <a:pt x="2199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8659124" y="895977"/>
            <a:ext cx="157845" cy="157842"/>
          </a:xfrm>
          <a:custGeom>
            <a:avLst/>
            <a:gdLst/>
            <a:ahLst/>
            <a:cxnLst/>
            <a:rect l="l" t="t" r="r" b="b"/>
            <a:pathLst>
              <a:path w="43664" h="43663" extrusionOk="0">
                <a:moveTo>
                  <a:pt x="21651" y="0"/>
                </a:moveTo>
                <a:lnTo>
                  <a:pt x="21490" y="20"/>
                </a:lnTo>
                <a:lnTo>
                  <a:pt x="21330" y="60"/>
                </a:lnTo>
                <a:lnTo>
                  <a:pt x="21169" y="101"/>
                </a:lnTo>
                <a:lnTo>
                  <a:pt x="21008" y="161"/>
                </a:lnTo>
                <a:lnTo>
                  <a:pt x="20847" y="221"/>
                </a:lnTo>
                <a:lnTo>
                  <a:pt x="20706" y="302"/>
                </a:lnTo>
                <a:lnTo>
                  <a:pt x="20566" y="402"/>
                </a:lnTo>
                <a:lnTo>
                  <a:pt x="20425" y="503"/>
                </a:lnTo>
                <a:lnTo>
                  <a:pt x="20304" y="623"/>
                </a:lnTo>
                <a:lnTo>
                  <a:pt x="20184" y="764"/>
                </a:lnTo>
                <a:lnTo>
                  <a:pt x="20083" y="905"/>
                </a:lnTo>
                <a:lnTo>
                  <a:pt x="19983" y="1065"/>
                </a:lnTo>
                <a:lnTo>
                  <a:pt x="19902" y="1226"/>
                </a:lnTo>
                <a:lnTo>
                  <a:pt x="19822" y="1407"/>
                </a:lnTo>
                <a:lnTo>
                  <a:pt x="19762" y="1608"/>
                </a:lnTo>
                <a:lnTo>
                  <a:pt x="16324" y="15660"/>
                </a:lnTo>
                <a:lnTo>
                  <a:pt x="16284" y="15781"/>
                </a:lnTo>
                <a:lnTo>
                  <a:pt x="16224" y="15881"/>
                </a:lnTo>
                <a:lnTo>
                  <a:pt x="16163" y="15982"/>
                </a:lnTo>
                <a:lnTo>
                  <a:pt x="16083" y="16082"/>
                </a:lnTo>
                <a:lnTo>
                  <a:pt x="15982" y="16163"/>
                </a:lnTo>
                <a:lnTo>
                  <a:pt x="15882" y="16223"/>
                </a:lnTo>
                <a:lnTo>
                  <a:pt x="15781" y="16283"/>
                </a:lnTo>
                <a:lnTo>
                  <a:pt x="15661" y="16323"/>
                </a:lnTo>
                <a:lnTo>
                  <a:pt x="1609" y="19781"/>
                </a:lnTo>
                <a:lnTo>
                  <a:pt x="1408" y="19841"/>
                </a:lnTo>
                <a:lnTo>
                  <a:pt x="1227" y="19902"/>
                </a:lnTo>
                <a:lnTo>
                  <a:pt x="1046" y="19982"/>
                </a:lnTo>
                <a:lnTo>
                  <a:pt x="905" y="20083"/>
                </a:lnTo>
                <a:lnTo>
                  <a:pt x="745" y="20183"/>
                </a:lnTo>
                <a:lnTo>
                  <a:pt x="624" y="20304"/>
                </a:lnTo>
                <a:lnTo>
                  <a:pt x="503" y="20424"/>
                </a:lnTo>
                <a:lnTo>
                  <a:pt x="403" y="20565"/>
                </a:lnTo>
                <a:lnTo>
                  <a:pt x="302" y="20706"/>
                </a:lnTo>
                <a:lnTo>
                  <a:pt x="222" y="20867"/>
                </a:lnTo>
                <a:lnTo>
                  <a:pt x="142" y="21007"/>
                </a:lnTo>
                <a:lnTo>
                  <a:pt x="101" y="21168"/>
                </a:lnTo>
                <a:lnTo>
                  <a:pt x="41" y="21329"/>
                </a:lnTo>
                <a:lnTo>
                  <a:pt x="21" y="21490"/>
                </a:lnTo>
                <a:lnTo>
                  <a:pt x="1" y="21671"/>
                </a:lnTo>
                <a:lnTo>
                  <a:pt x="1" y="21832"/>
                </a:lnTo>
                <a:lnTo>
                  <a:pt x="1" y="21992"/>
                </a:lnTo>
                <a:lnTo>
                  <a:pt x="21" y="22173"/>
                </a:lnTo>
                <a:lnTo>
                  <a:pt x="41" y="22334"/>
                </a:lnTo>
                <a:lnTo>
                  <a:pt x="101" y="22495"/>
                </a:lnTo>
                <a:lnTo>
                  <a:pt x="142" y="22656"/>
                </a:lnTo>
                <a:lnTo>
                  <a:pt x="222" y="22817"/>
                </a:lnTo>
                <a:lnTo>
                  <a:pt x="302" y="22957"/>
                </a:lnTo>
                <a:lnTo>
                  <a:pt x="403" y="23098"/>
                </a:lnTo>
                <a:lnTo>
                  <a:pt x="503" y="23239"/>
                </a:lnTo>
                <a:lnTo>
                  <a:pt x="624" y="23359"/>
                </a:lnTo>
                <a:lnTo>
                  <a:pt x="745" y="23480"/>
                </a:lnTo>
                <a:lnTo>
                  <a:pt x="905" y="23580"/>
                </a:lnTo>
                <a:lnTo>
                  <a:pt x="1046" y="23681"/>
                </a:lnTo>
                <a:lnTo>
                  <a:pt x="1227" y="23761"/>
                </a:lnTo>
                <a:lnTo>
                  <a:pt x="1408" y="23842"/>
                </a:lnTo>
                <a:lnTo>
                  <a:pt x="1609" y="23882"/>
                </a:lnTo>
                <a:lnTo>
                  <a:pt x="15661" y="27340"/>
                </a:lnTo>
                <a:lnTo>
                  <a:pt x="15781" y="27380"/>
                </a:lnTo>
                <a:lnTo>
                  <a:pt x="15882" y="27440"/>
                </a:lnTo>
                <a:lnTo>
                  <a:pt x="15982" y="27500"/>
                </a:lnTo>
                <a:lnTo>
                  <a:pt x="16083" y="27581"/>
                </a:lnTo>
                <a:lnTo>
                  <a:pt x="16163" y="27681"/>
                </a:lnTo>
                <a:lnTo>
                  <a:pt x="16224" y="27782"/>
                </a:lnTo>
                <a:lnTo>
                  <a:pt x="16284" y="27882"/>
                </a:lnTo>
                <a:lnTo>
                  <a:pt x="16324" y="28003"/>
                </a:lnTo>
                <a:lnTo>
                  <a:pt x="19762" y="42055"/>
                </a:lnTo>
                <a:lnTo>
                  <a:pt x="19822" y="42256"/>
                </a:lnTo>
                <a:lnTo>
                  <a:pt x="19902" y="42437"/>
                </a:lnTo>
                <a:lnTo>
                  <a:pt x="19983" y="42598"/>
                </a:lnTo>
                <a:lnTo>
                  <a:pt x="20083" y="42758"/>
                </a:lnTo>
                <a:lnTo>
                  <a:pt x="20184" y="42899"/>
                </a:lnTo>
                <a:lnTo>
                  <a:pt x="20304" y="43040"/>
                </a:lnTo>
                <a:lnTo>
                  <a:pt x="20425" y="43160"/>
                </a:lnTo>
                <a:lnTo>
                  <a:pt x="20566" y="43261"/>
                </a:lnTo>
                <a:lnTo>
                  <a:pt x="20706" y="43361"/>
                </a:lnTo>
                <a:lnTo>
                  <a:pt x="20847" y="43442"/>
                </a:lnTo>
                <a:lnTo>
                  <a:pt x="21008" y="43502"/>
                </a:lnTo>
                <a:lnTo>
                  <a:pt x="21169" y="43562"/>
                </a:lnTo>
                <a:lnTo>
                  <a:pt x="21330" y="43623"/>
                </a:lnTo>
                <a:lnTo>
                  <a:pt x="21490" y="43643"/>
                </a:lnTo>
                <a:lnTo>
                  <a:pt x="21651" y="43663"/>
                </a:lnTo>
                <a:lnTo>
                  <a:pt x="21993" y="43663"/>
                </a:lnTo>
                <a:lnTo>
                  <a:pt x="22154" y="43643"/>
                </a:lnTo>
                <a:lnTo>
                  <a:pt x="22335" y="43623"/>
                </a:lnTo>
                <a:lnTo>
                  <a:pt x="22496" y="43562"/>
                </a:lnTo>
                <a:lnTo>
                  <a:pt x="22656" y="43502"/>
                </a:lnTo>
                <a:lnTo>
                  <a:pt x="22797" y="43442"/>
                </a:lnTo>
                <a:lnTo>
                  <a:pt x="22958" y="43361"/>
                </a:lnTo>
                <a:lnTo>
                  <a:pt x="23099" y="43261"/>
                </a:lnTo>
                <a:lnTo>
                  <a:pt x="23219" y="43160"/>
                </a:lnTo>
                <a:lnTo>
                  <a:pt x="23360" y="43040"/>
                </a:lnTo>
                <a:lnTo>
                  <a:pt x="23481" y="42899"/>
                </a:lnTo>
                <a:lnTo>
                  <a:pt x="23581" y="42758"/>
                </a:lnTo>
                <a:lnTo>
                  <a:pt x="23682" y="42598"/>
                </a:lnTo>
                <a:lnTo>
                  <a:pt x="23762" y="42437"/>
                </a:lnTo>
                <a:lnTo>
                  <a:pt x="23822" y="42256"/>
                </a:lnTo>
                <a:lnTo>
                  <a:pt x="23883" y="42055"/>
                </a:lnTo>
                <a:lnTo>
                  <a:pt x="27340" y="28003"/>
                </a:lnTo>
                <a:lnTo>
                  <a:pt x="27380" y="27882"/>
                </a:lnTo>
                <a:lnTo>
                  <a:pt x="27421" y="27782"/>
                </a:lnTo>
                <a:lnTo>
                  <a:pt x="27501" y="27681"/>
                </a:lnTo>
                <a:lnTo>
                  <a:pt x="27582" y="27581"/>
                </a:lnTo>
                <a:lnTo>
                  <a:pt x="27662" y="27500"/>
                </a:lnTo>
                <a:lnTo>
                  <a:pt x="27783" y="27440"/>
                </a:lnTo>
                <a:lnTo>
                  <a:pt x="27883" y="27380"/>
                </a:lnTo>
                <a:lnTo>
                  <a:pt x="28004" y="27340"/>
                </a:lnTo>
                <a:lnTo>
                  <a:pt x="42055" y="23882"/>
                </a:lnTo>
                <a:lnTo>
                  <a:pt x="42256" y="23842"/>
                </a:lnTo>
                <a:lnTo>
                  <a:pt x="42437" y="23761"/>
                </a:lnTo>
                <a:lnTo>
                  <a:pt x="42598" y="23681"/>
                </a:lnTo>
                <a:lnTo>
                  <a:pt x="42759" y="23580"/>
                </a:lnTo>
                <a:lnTo>
                  <a:pt x="42900" y="23480"/>
                </a:lnTo>
                <a:lnTo>
                  <a:pt x="43040" y="23359"/>
                </a:lnTo>
                <a:lnTo>
                  <a:pt x="43161" y="23239"/>
                </a:lnTo>
                <a:lnTo>
                  <a:pt x="43262" y="23098"/>
                </a:lnTo>
                <a:lnTo>
                  <a:pt x="43362" y="22957"/>
                </a:lnTo>
                <a:lnTo>
                  <a:pt x="43442" y="22817"/>
                </a:lnTo>
                <a:lnTo>
                  <a:pt x="43503" y="22656"/>
                </a:lnTo>
                <a:lnTo>
                  <a:pt x="43563" y="22495"/>
                </a:lnTo>
                <a:lnTo>
                  <a:pt x="43603" y="22334"/>
                </a:lnTo>
                <a:lnTo>
                  <a:pt x="43643" y="22173"/>
                </a:lnTo>
                <a:lnTo>
                  <a:pt x="43664" y="21992"/>
                </a:lnTo>
                <a:lnTo>
                  <a:pt x="43664" y="21832"/>
                </a:lnTo>
                <a:lnTo>
                  <a:pt x="43664" y="21671"/>
                </a:lnTo>
                <a:lnTo>
                  <a:pt x="43643" y="21490"/>
                </a:lnTo>
                <a:lnTo>
                  <a:pt x="43603" y="21329"/>
                </a:lnTo>
                <a:lnTo>
                  <a:pt x="43563" y="21168"/>
                </a:lnTo>
                <a:lnTo>
                  <a:pt x="43503" y="21007"/>
                </a:lnTo>
                <a:lnTo>
                  <a:pt x="43442" y="20867"/>
                </a:lnTo>
                <a:lnTo>
                  <a:pt x="43362" y="20706"/>
                </a:lnTo>
                <a:lnTo>
                  <a:pt x="43262" y="20565"/>
                </a:lnTo>
                <a:lnTo>
                  <a:pt x="43161" y="20424"/>
                </a:lnTo>
                <a:lnTo>
                  <a:pt x="43040" y="20304"/>
                </a:lnTo>
                <a:lnTo>
                  <a:pt x="42900" y="20183"/>
                </a:lnTo>
                <a:lnTo>
                  <a:pt x="42759" y="20083"/>
                </a:lnTo>
                <a:lnTo>
                  <a:pt x="42598" y="19982"/>
                </a:lnTo>
                <a:lnTo>
                  <a:pt x="42437" y="19902"/>
                </a:lnTo>
                <a:lnTo>
                  <a:pt x="42256" y="19841"/>
                </a:lnTo>
                <a:lnTo>
                  <a:pt x="42055" y="19781"/>
                </a:lnTo>
                <a:lnTo>
                  <a:pt x="28004" y="16323"/>
                </a:lnTo>
                <a:lnTo>
                  <a:pt x="27883" y="16283"/>
                </a:lnTo>
                <a:lnTo>
                  <a:pt x="27783" y="16223"/>
                </a:lnTo>
                <a:lnTo>
                  <a:pt x="27662" y="16163"/>
                </a:lnTo>
                <a:lnTo>
                  <a:pt x="27582" y="16082"/>
                </a:lnTo>
                <a:lnTo>
                  <a:pt x="27501" y="15982"/>
                </a:lnTo>
                <a:lnTo>
                  <a:pt x="27421" y="15881"/>
                </a:lnTo>
                <a:lnTo>
                  <a:pt x="27380" y="15781"/>
                </a:lnTo>
                <a:lnTo>
                  <a:pt x="27340" y="15660"/>
                </a:lnTo>
                <a:lnTo>
                  <a:pt x="23883" y="1608"/>
                </a:lnTo>
                <a:lnTo>
                  <a:pt x="23822" y="1407"/>
                </a:lnTo>
                <a:lnTo>
                  <a:pt x="23762" y="1226"/>
                </a:lnTo>
                <a:lnTo>
                  <a:pt x="23682" y="1065"/>
                </a:lnTo>
                <a:lnTo>
                  <a:pt x="23581" y="905"/>
                </a:lnTo>
                <a:lnTo>
                  <a:pt x="23481" y="764"/>
                </a:lnTo>
                <a:lnTo>
                  <a:pt x="23360" y="623"/>
                </a:lnTo>
                <a:lnTo>
                  <a:pt x="23219" y="503"/>
                </a:lnTo>
                <a:lnTo>
                  <a:pt x="23099" y="402"/>
                </a:lnTo>
                <a:lnTo>
                  <a:pt x="22958" y="302"/>
                </a:lnTo>
                <a:lnTo>
                  <a:pt x="22797" y="221"/>
                </a:lnTo>
                <a:lnTo>
                  <a:pt x="22656" y="161"/>
                </a:lnTo>
                <a:lnTo>
                  <a:pt x="22496" y="101"/>
                </a:lnTo>
                <a:lnTo>
                  <a:pt x="22335" y="60"/>
                </a:lnTo>
                <a:lnTo>
                  <a:pt x="22154" y="20"/>
                </a:lnTo>
                <a:lnTo>
                  <a:pt x="2199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8721924" y="3574002"/>
            <a:ext cx="157845" cy="157842"/>
          </a:xfrm>
          <a:custGeom>
            <a:avLst/>
            <a:gdLst/>
            <a:ahLst/>
            <a:cxnLst/>
            <a:rect l="l" t="t" r="r" b="b"/>
            <a:pathLst>
              <a:path w="43664" h="43663" extrusionOk="0">
                <a:moveTo>
                  <a:pt x="21651" y="0"/>
                </a:moveTo>
                <a:lnTo>
                  <a:pt x="21490" y="20"/>
                </a:lnTo>
                <a:lnTo>
                  <a:pt x="21330" y="60"/>
                </a:lnTo>
                <a:lnTo>
                  <a:pt x="21169" y="101"/>
                </a:lnTo>
                <a:lnTo>
                  <a:pt x="21008" y="161"/>
                </a:lnTo>
                <a:lnTo>
                  <a:pt x="20847" y="221"/>
                </a:lnTo>
                <a:lnTo>
                  <a:pt x="20706" y="302"/>
                </a:lnTo>
                <a:lnTo>
                  <a:pt x="20566" y="402"/>
                </a:lnTo>
                <a:lnTo>
                  <a:pt x="20425" y="503"/>
                </a:lnTo>
                <a:lnTo>
                  <a:pt x="20304" y="623"/>
                </a:lnTo>
                <a:lnTo>
                  <a:pt x="20184" y="764"/>
                </a:lnTo>
                <a:lnTo>
                  <a:pt x="20083" y="905"/>
                </a:lnTo>
                <a:lnTo>
                  <a:pt x="19983" y="1065"/>
                </a:lnTo>
                <a:lnTo>
                  <a:pt x="19902" y="1226"/>
                </a:lnTo>
                <a:lnTo>
                  <a:pt x="19822" y="1407"/>
                </a:lnTo>
                <a:lnTo>
                  <a:pt x="19762" y="1608"/>
                </a:lnTo>
                <a:lnTo>
                  <a:pt x="16324" y="15660"/>
                </a:lnTo>
                <a:lnTo>
                  <a:pt x="16284" y="15781"/>
                </a:lnTo>
                <a:lnTo>
                  <a:pt x="16224" y="15881"/>
                </a:lnTo>
                <a:lnTo>
                  <a:pt x="16163" y="15982"/>
                </a:lnTo>
                <a:lnTo>
                  <a:pt x="16083" y="16082"/>
                </a:lnTo>
                <a:lnTo>
                  <a:pt x="15982" y="16163"/>
                </a:lnTo>
                <a:lnTo>
                  <a:pt x="15882" y="16223"/>
                </a:lnTo>
                <a:lnTo>
                  <a:pt x="15781" y="16283"/>
                </a:lnTo>
                <a:lnTo>
                  <a:pt x="15661" y="16323"/>
                </a:lnTo>
                <a:lnTo>
                  <a:pt x="1609" y="19781"/>
                </a:lnTo>
                <a:lnTo>
                  <a:pt x="1408" y="19841"/>
                </a:lnTo>
                <a:lnTo>
                  <a:pt x="1227" y="19902"/>
                </a:lnTo>
                <a:lnTo>
                  <a:pt x="1046" y="19982"/>
                </a:lnTo>
                <a:lnTo>
                  <a:pt x="905" y="20083"/>
                </a:lnTo>
                <a:lnTo>
                  <a:pt x="745" y="20183"/>
                </a:lnTo>
                <a:lnTo>
                  <a:pt x="624" y="20304"/>
                </a:lnTo>
                <a:lnTo>
                  <a:pt x="503" y="20424"/>
                </a:lnTo>
                <a:lnTo>
                  <a:pt x="403" y="20565"/>
                </a:lnTo>
                <a:lnTo>
                  <a:pt x="302" y="20706"/>
                </a:lnTo>
                <a:lnTo>
                  <a:pt x="222" y="20867"/>
                </a:lnTo>
                <a:lnTo>
                  <a:pt x="142" y="21007"/>
                </a:lnTo>
                <a:lnTo>
                  <a:pt x="101" y="21168"/>
                </a:lnTo>
                <a:lnTo>
                  <a:pt x="41" y="21329"/>
                </a:lnTo>
                <a:lnTo>
                  <a:pt x="21" y="21490"/>
                </a:lnTo>
                <a:lnTo>
                  <a:pt x="1" y="21671"/>
                </a:lnTo>
                <a:lnTo>
                  <a:pt x="1" y="21832"/>
                </a:lnTo>
                <a:lnTo>
                  <a:pt x="1" y="21992"/>
                </a:lnTo>
                <a:lnTo>
                  <a:pt x="21" y="22173"/>
                </a:lnTo>
                <a:lnTo>
                  <a:pt x="41" y="22334"/>
                </a:lnTo>
                <a:lnTo>
                  <a:pt x="101" y="22495"/>
                </a:lnTo>
                <a:lnTo>
                  <a:pt x="142" y="22656"/>
                </a:lnTo>
                <a:lnTo>
                  <a:pt x="222" y="22817"/>
                </a:lnTo>
                <a:lnTo>
                  <a:pt x="302" y="22957"/>
                </a:lnTo>
                <a:lnTo>
                  <a:pt x="403" y="23098"/>
                </a:lnTo>
                <a:lnTo>
                  <a:pt x="503" y="23239"/>
                </a:lnTo>
                <a:lnTo>
                  <a:pt x="624" y="23359"/>
                </a:lnTo>
                <a:lnTo>
                  <a:pt x="745" y="23480"/>
                </a:lnTo>
                <a:lnTo>
                  <a:pt x="905" y="23580"/>
                </a:lnTo>
                <a:lnTo>
                  <a:pt x="1046" y="23681"/>
                </a:lnTo>
                <a:lnTo>
                  <a:pt x="1227" y="23761"/>
                </a:lnTo>
                <a:lnTo>
                  <a:pt x="1408" y="23842"/>
                </a:lnTo>
                <a:lnTo>
                  <a:pt x="1609" y="23882"/>
                </a:lnTo>
                <a:lnTo>
                  <a:pt x="15661" y="27340"/>
                </a:lnTo>
                <a:lnTo>
                  <a:pt x="15781" y="27380"/>
                </a:lnTo>
                <a:lnTo>
                  <a:pt x="15882" y="27440"/>
                </a:lnTo>
                <a:lnTo>
                  <a:pt x="15982" y="27500"/>
                </a:lnTo>
                <a:lnTo>
                  <a:pt x="16083" y="27581"/>
                </a:lnTo>
                <a:lnTo>
                  <a:pt x="16163" y="27681"/>
                </a:lnTo>
                <a:lnTo>
                  <a:pt x="16224" y="27782"/>
                </a:lnTo>
                <a:lnTo>
                  <a:pt x="16284" y="27882"/>
                </a:lnTo>
                <a:lnTo>
                  <a:pt x="16324" y="28003"/>
                </a:lnTo>
                <a:lnTo>
                  <a:pt x="19762" y="42055"/>
                </a:lnTo>
                <a:lnTo>
                  <a:pt x="19822" y="42256"/>
                </a:lnTo>
                <a:lnTo>
                  <a:pt x="19902" y="42437"/>
                </a:lnTo>
                <a:lnTo>
                  <a:pt x="19983" y="42598"/>
                </a:lnTo>
                <a:lnTo>
                  <a:pt x="20083" y="42758"/>
                </a:lnTo>
                <a:lnTo>
                  <a:pt x="20184" y="42899"/>
                </a:lnTo>
                <a:lnTo>
                  <a:pt x="20304" y="43040"/>
                </a:lnTo>
                <a:lnTo>
                  <a:pt x="20425" y="43160"/>
                </a:lnTo>
                <a:lnTo>
                  <a:pt x="20566" y="43261"/>
                </a:lnTo>
                <a:lnTo>
                  <a:pt x="20706" y="43361"/>
                </a:lnTo>
                <a:lnTo>
                  <a:pt x="20847" y="43442"/>
                </a:lnTo>
                <a:lnTo>
                  <a:pt x="21008" y="43502"/>
                </a:lnTo>
                <a:lnTo>
                  <a:pt x="21169" y="43562"/>
                </a:lnTo>
                <a:lnTo>
                  <a:pt x="21330" y="43623"/>
                </a:lnTo>
                <a:lnTo>
                  <a:pt x="21490" y="43643"/>
                </a:lnTo>
                <a:lnTo>
                  <a:pt x="21651" y="43663"/>
                </a:lnTo>
                <a:lnTo>
                  <a:pt x="21993" y="43663"/>
                </a:lnTo>
                <a:lnTo>
                  <a:pt x="22154" y="43643"/>
                </a:lnTo>
                <a:lnTo>
                  <a:pt x="22335" y="43623"/>
                </a:lnTo>
                <a:lnTo>
                  <a:pt x="22496" y="43562"/>
                </a:lnTo>
                <a:lnTo>
                  <a:pt x="22656" y="43502"/>
                </a:lnTo>
                <a:lnTo>
                  <a:pt x="22797" y="43442"/>
                </a:lnTo>
                <a:lnTo>
                  <a:pt x="22958" y="43361"/>
                </a:lnTo>
                <a:lnTo>
                  <a:pt x="23099" y="43261"/>
                </a:lnTo>
                <a:lnTo>
                  <a:pt x="23219" y="43160"/>
                </a:lnTo>
                <a:lnTo>
                  <a:pt x="23360" y="43040"/>
                </a:lnTo>
                <a:lnTo>
                  <a:pt x="23481" y="42899"/>
                </a:lnTo>
                <a:lnTo>
                  <a:pt x="23581" y="42758"/>
                </a:lnTo>
                <a:lnTo>
                  <a:pt x="23682" y="42598"/>
                </a:lnTo>
                <a:lnTo>
                  <a:pt x="23762" y="42437"/>
                </a:lnTo>
                <a:lnTo>
                  <a:pt x="23822" y="42256"/>
                </a:lnTo>
                <a:lnTo>
                  <a:pt x="23883" y="42055"/>
                </a:lnTo>
                <a:lnTo>
                  <a:pt x="27340" y="28003"/>
                </a:lnTo>
                <a:lnTo>
                  <a:pt x="27380" y="27882"/>
                </a:lnTo>
                <a:lnTo>
                  <a:pt x="27421" y="27782"/>
                </a:lnTo>
                <a:lnTo>
                  <a:pt x="27501" y="27681"/>
                </a:lnTo>
                <a:lnTo>
                  <a:pt x="27582" y="27581"/>
                </a:lnTo>
                <a:lnTo>
                  <a:pt x="27662" y="27500"/>
                </a:lnTo>
                <a:lnTo>
                  <a:pt x="27783" y="27440"/>
                </a:lnTo>
                <a:lnTo>
                  <a:pt x="27883" y="27380"/>
                </a:lnTo>
                <a:lnTo>
                  <a:pt x="28004" y="27340"/>
                </a:lnTo>
                <a:lnTo>
                  <a:pt x="42055" y="23882"/>
                </a:lnTo>
                <a:lnTo>
                  <a:pt x="42256" y="23842"/>
                </a:lnTo>
                <a:lnTo>
                  <a:pt x="42437" y="23761"/>
                </a:lnTo>
                <a:lnTo>
                  <a:pt x="42598" y="23681"/>
                </a:lnTo>
                <a:lnTo>
                  <a:pt x="42759" y="23580"/>
                </a:lnTo>
                <a:lnTo>
                  <a:pt x="42900" y="23480"/>
                </a:lnTo>
                <a:lnTo>
                  <a:pt x="43040" y="23359"/>
                </a:lnTo>
                <a:lnTo>
                  <a:pt x="43161" y="23239"/>
                </a:lnTo>
                <a:lnTo>
                  <a:pt x="43262" y="23098"/>
                </a:lnTo>
                <a:lnTo>
                  <a:pt x="43362" y="22957"/>
                </a:lnTo>
                <a:lnTo>
                  <a:pt x="43442" y="22817"/>
                </a:lnTo>
                <a:lnTo>
                  <a:pt x="43503" y="22656"/>
                </a:lnTo>
                <a:lnTo>
                  <a:pt x="43563" y="22495"/>
                </a:lnTo>
                <a:lnTo>
                  <a:pt x="43603" y="22334"/>
                </a:lnTo>
                <a:lnTo>
                  <a:pt x="43643" y="22173"/>
                </a:lnTo>
                <a:lnTo>
                  <a:pt x="43664" y="21992"/>
                </a:lnTo>
                <a:lnTo>
                  <a:pt x="43664" y="21832"/>
                </a:lnTo>
                <a:lnTo>
                  <a:pt x="43664" y="21671"/>
                </a:lnTo>
                <a:lnTo>
                  <a:pt x="43643" y="21490"/>
                </a:lnTo>
                <a:lnTo>
                  <a:pt x="43603" y="21329"/>
                </a:lnTo>
                <a:lnTo>
                  <a:pt x="43563" y="21168"/>
                </a:lnTo>
                <a:lnTo>
                  <a:pt x="43503" y="21007"/>
                </a:lnTo>
                <a:lnTo>
                  <a:pt x="43442" y="20867"/>
                </a:lnTo>
                <a:lnTo>
                  <a:pt x="43362" y="20706"/>
                </a:lnTo>
                <a:lnTo>
                  <a:pt x="43262" y="20565"/>
                </a:lnTo>
                <a:lnTo>
                  <a:pt x="43161" y="20424"/>
                </a:lnTo>
                <a:lnTo>
                  <a:pt x="43040" y="20304"/>
                </a:lnTo>
                <a:lnTo>
                  <a:pt x="42900" y="20183"/>
                </a:lnTo>
                <a:lnTo>
                  <a:pt x="42759" y="20083"/>
                </a:lnTo>
                <a:lnTo>
                  <a:pt x="42598" y="19982"/>
                </a:lnTo>
                <a:lnTo>
                  <a:pt x="42437" y="19902"/>
                </a:lnTo>
                <a:lnTo>
                  <a:pt x="42256" y="19841"/>
                </a:lnTo>
                <a:lnTo>
                  <a:pt x="42055" y="19781"/>
                </a:lnTo>
                <a:lnTo>
                  <a:pt x="28004" y="16323"/>
                </a:lnTo>
                <a:lnTo>
                  <a:pt x="27883" y="16283"/>
                </a:lnTo>
                <a:lnTo>
                  <a:pt x="27783" y="16223"/>
                </a:lnTo>
                <a:lnTo>
                  <a:pt x="27662" y="16163"/>
                </a:lnTo>
                <a:lnTo>
                  <a:pt x="27582" y="16082"/>
                </a:lnTo>
                <a:lnTo>
                  <a:pt x="27501" y="15982"/>
                </a:lnTo>
                <a:lnTo>
                  <a:pt x="27421" y="15881"/>
                </a:lnTo>
                <a:lnTo>
                  <a:pt x="27380" y="15781"/>
                </a:lnTo>
                <a:lnTo>
                  <a:pt x="27340" y="15660"/>
                </a:lnTo>
                <a:lnTo>
                  <a:pt x="23883" y="1608"/>
                </a:lnTo>
                <a:lnTo>
                  <a:pt x="23822" y="1407"/>
                </a:lnTo>
                <a:lnTo>
                  <a:pt x="23762" y="1226"/>
                </a:lnTo>
                <a:lnTo>
                  <a:pt x="23682" y="1065"/>
                </a:lnTo>
                <a:lnTo>
                  <a:pt x="23581" y="905"/>
                </a:lnTo>
                <a:lnTo>
                  <a:pt x="23481" y="764"/>
                </a:lnTo>
                <a:lnTo>
                  <a:pt x="23360" y="623"/>
                </a:lnTo>
                <a:lnTo>
                  <a:pt x="23219" y="503"/>
                </a:lnTo>
                <a:lnTo>
                  <a:pt x="23099" y="402"/>
                </a:lnTo>
                <a:lnTo>
                  <a:pt x="22958" y="302"/>
                </a:lnTo>
                <a:lnTo>
                  <a:pt x="22797" y="221"/>
                </a:lnTo>
                <a:lnTo>
                  <a:pt x="22656" y="161"/>
                </a:lnTo>
                <a:lnTo>
                  <a:pt x="22496" y="101"/>
                </a:lnTo>
                <a:lnTo>
                  <a:pt x="22335" y="60"/>
                </a:lnTo>
                <a:lnTo>
                  <a:pt x="22154" y="20"/>
                </a:lnTo>
                <a:lnTo>
                  <a:pt x="2199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2426199" y="87302"/>
            <a:ext cx="157845" cy="157842"/>
          </a:xfrm>
          <a:custGeom>
            <a:avLst/>
            <a:gdLst/>
            <a:ahLst/>
            <a:cxnLst/>
            <a:rect l="l" t="t" r="r" b="b"/>
            <a:pathLst>
              <a:path w="43664" h="43663" extrusionOk="0">
                <a:moveTo>
                  <a:pt x="21651" y="0"/>
                </a:moveTo>
                <a:lnTo>
                  <a:pt x="21490" y="20"/>
                </a:lnTo>
                <a:lnTo>
                  <a:pt x="21330" y="60"/>
                </a:lnTo>
                <a:lnTo>
                  <a:pt x="21169" y="101"/>
                </a:lnTo>
                <a:lnTo>
                  <a:pt x="21008" y="161"/>
                </a:lnTo>
                <a:lnTo>
                  <a:pt x="20847" y="221"/>
                </a:lnTo>
                <a:lnTo>
                  <a:pt x="20706" y="302"/>
                </a:lnTo>
                <a:lnTo>
                  <a:pt x="20566" y="402"/>
                </a:lnTo>
                <a:lnTo>
                  <a:pt x="20425" y="503"/>
                </a:lnTo>
                <a:lnTo>
                  <a:pt x="20304" y="623"/>
                </a:lnTo>
                <a:lnTo>
                  <a:pt x="20184" y="764"/>
                </a:lnTo>
                <a:lnTo>
                  <a:pt x="20083" y="905"/>
                </a:lnTo>
                <a:lnTo>
                  <a:pt x="19983" y="1065"/>
                </a:lnTo>
                <a:lnTo>
                  <a:pt x="19902" y="1226"/>
                </a:lnTo>
                <a:lnTo>
                  <a:pt x="19822" y="1407"/>
                </a:lnTo>
                <a:lnTo>
                  <a:pt x="19762" y="1608"/>
                </a:lnTo>
                <a:lnTo>
                  <a:pt x="16324" y="15660"/>
                </a:lnTo>
                <a:lnTo>
                  <a:pt x="16284" y="15781"/>
                </a:lnTo>
                <a:lnTo>
                  <a:pt x="16224" y="15881"/>
                </a:lnTo>
                <a:lnTo>
                  <a:pt x="16163" y="15982"/>
                </a:lnTo>
                <a:lnTo>
                  <a:pt x="16083" y="16082"/>
                </a:lnTo>
                <a:lnTo>
                  <a:pt x="15982" y="16163"/>
                </a:lnTo>
                <a:lnTo>
                  <a:pt x="15882" y="16223"/>
                </a:lnTo>
                <a:lnTo>
                  <a:pt x="15781" y="16283"/>
                </a:lnTo>
                <a:lnTo>
                  <a:pt x="15661" y="16323"/>
                </a:lnTo>
                <a:lnTo>
                  <a:pt x="1609" y="19781"/>
                </a:lnTo>
                <a:lnTo>
                  <a:pt x="1408" y="19841"/>
                </a:lnTo>
                <a:lnTo>
                  <a:pt x="1227" y="19902"/>
                </a:lnTo>
                <a:lnTo>
                  <a:pt x="1046" y="19982"/>
                </a:lnTo>
                <a:lnTo>
                  <a:pt x="905" y="20083"/>
                </a:lnTo>
                <a:lnTo>
                  <a:pt x="745" y="20183"/>
                </a:lnTo>
                <a:lnTo>
                  <a:pt x="624" y="20304"/>
                </a:lnTo>
                <a:lnTo>
                  <a:pt x="503" y="20424"/>
                </a:lnTo>
                <a:lnTo>
                  <a:pt x="403" y="20565"/>
                </a:lnTo>
                <a:lnTo>
                  <a:pt x="302" y="20706"/>
                </a:lnTo>
                <a:lnTo>
                  <a:pt x="222" y="20867"/>
                </a:lnTo>
                <a:lnTo>
                  <a:pt x="142" y="21007"/>
                </a:lnTo>
                <a:lnTo>
                  <a:pt x="101" y="21168"/>
                </a:lnTo>
                <a:lnTo>
                  <a:pt x="41" y="21329"/>
                </a:lnTo>
                <a:lnTo>
                  <a:pt x="21" y="21490"/>
                </a:lnTo>
                <a:lnTo>
                  <a:pt x="1" y="21671"/>
                </a:lnTo>
                <a:lnTo>
                  <a:pt x="1" y="21832"/>
                </a:lnTo>
                <a:lnTo>
                  <a:pt x="1" y="21992"/>
                </a:lnTo>
                <a:lnTo>
                  <a:pt x="21" y="22173"/>
                </a:lnTo>
                <a:lnTo>
                  <a:pt x="41" y="22334"/>
                </a:lnTo>
                <a:lnTo>
                  <a:pt x="101" y="22495"/>
                </a:lnTo>
                <a:lnTo>
                  <a:pt x="142" y="22656"/>
                </a:lnTo>
                <a:lnTo>
                  <a:pt x="222" y="22817"/>
                </a:lnTo>
                <a:lnTo>
                  <a:pt x="302" y="22957"/>
                </a:lnTo>
                <a:lnTo>
                  <a:pt x="403" y="23098"/>
                </a:lnTo>
                <a:lnTo>
                  <a:pt x="503" y="23239"/>
                </a:lnTo>
                <a:lnTo>
                  <a:pt x="624" y="23359"/>
                </a:lnTo>
                <a:lnTo>
                  <a:pt x="745" y="23480"/>
                </a:lnTo>
                <a:lnTo>
                  <a:pt x="905" y="23580"/>
                </a:lnTo>
                <a:lnTo>
                  <a:pt x="1046" y="23681"/>
                </a:lnTo>
                <a:lnTo>
                  <a:pt x="1227" y="23761"/>
                </a:lnTo>
                <a:lnTo>
                  <a:pt x="1408" y="23842"/>
                </a:lnTo>
                <a:lnTo>
                  <a:pt x="1609" y="23882"/>
                </a:lnTo>
                <a:lnTo>
                  <a:pt x="15661" y="27340"/>
                </a:lnTo>
                <a:lnTo>
                  <a:pt x="15781" y="27380"/>
                </a:lnTo>
                <a:lnTo>
                  <a:pt x="15882" y="27440"/>
                </a:lnTo>
                <a:lnTo>
                  <a:pt x="15982" y="27500"/>
                </a:lnTo>
                <a:lnTo>
                  <a:pt x="16083" y="27581"/>
                </a:lnTo>
                <a:lnTo>
                  <a:pt x="16163" y="27681"/>
                </a:lnTo>
                <a:lnTo>
                  <a:pt x="16224" y="27782"/>
                </a:lnTo>
                <a:lnTo>
                  <a:pt x="16284" y="27882"/>
                </a:lnTo>
                <a:lnTo>
                  <a:pt x="16324" y="28003"/>
                </a:lnTo>
                <a:lnTo>
                  <a:pt x="19762" y="42055"/>
                </a:lnTo>
                <a:lnTo>
                  <a:pt x="19822" y="42256"/>
                </a:lnTo>
                <a:lnTo>
                  <a:pt x="19902" y="42437"/>
                </a:lnTo>
                <a:lnTo>
                  <a:pt x="19983" y="42598"/>
                </a:lnTo>
                <a:lnTo>
                  <a:pt x="20083" y="42758"/>
                </a:lnTo>
                <a:lnTo>
                  <a:pt x="20184" y="42899"/>
                </a:lnTo>
                <a:lnTo>
                  <a:pt x="20304" y="43040"/>
                </a:lnTo>
                <a:lnTo>
                  <a:pt x="20425" y="43160"/>
                </a:lnTo>
                <a:lnTo>
                  <a:pt x="20566" y="43261"/>
                </a:lnTo>
                <a:lnTo>
                  <a:pt x="20706" y="43361"/>
                </a:lnTo>
                <a:lnTo>
                  <a:pt x="20847" y="43442"/>
                </a:lnTo>
                <a:lnTo>
                  <a:pt x="21008" y="43502"/>
                </a:lnTo>
                <a:lnTo>
                  <a:pt x="21169" y="43562"/>
                </a:lnTo>
                <a:lnTo>
                  <a:pt x="21330" y="43623"/>
                </a:lnTo>
                <a:lnTo>
                  <a:pt x="21490" y="43643"/>
                </a:lnTo>
                <a:lnTo>
                  <a:pt x="21651" y="43663"/>
                </a:lnTo>
                <a:lnTo>
                  <a:pt x="21993" y="43663"/>
                </a:lnTo>
                <a:lnTo>
                  <a:pt x="22154" y="43643"/>
                </a:lnTo>
                <a:lnTo>
                  <a:pt x="22335" y="43623"/>
                </a:lnTo>
                <a:lnTo>
                  <a:pt x="22496" y="43562"/>
                </a:lnTo>
                <a:lnTo>
                  <a:pt x="22656" y="43502"/>
                </a:lnTo>
                <a:lnTo>
                  <a:pt x="22797" y="43442"/>
                </a:lnTo>
                <a:lnTo>
                  <a:pt x="22958" y="43361"/>
                </a:lnTo>
                <a:lnTo>
                  <a:pt x="23099" y="43261"/>
                </a:lnTo>
                <a:lnTo>
                  <a:pt x="23219" y="43160"/>
                </a:lnTo>
                <a:lnTo>
                  <a:pt x="23360" y="43040"/>
                </a:lnTo>
                <a:lnTo>
                  <a:pt x="23481" y="42899"/>
                </a:lnTo>
                <a:lnTo>
                  <a:pt x="23581" y="42758"/>
                </a:lnTo>
                <a:lnTo>
                  <a:pt x="23682" y="42598"/>
                </a:lnTo>
                <a:lnTo>
                  <a:pt x="23762" y="42437"/>
                </a:lnTo>
                <a:lnTo>
                  <a:pt x="23822" y="42256"/>
                </a:lnTo>
                <a:lnTo>
                  <a:pt x="23883" y="42055"/>
                </a:lnTo>
                <a:lnTo>
                  <a:pt x="27340" y="28003"/>
                </a:lnTo>
                <a:lnTo>
                  <a:pt x="27380" y="27882"/>
                </a:lnTo>
                <a:lnTo>
                  <a:pt x="27421" y="27782"/>
                </a:lnTo>
                <a:lnTo>
                  <a:pt x="27501" y="27681"/>
                </a:lnTo>
                <a:lnTo>
                  <a:pt x="27582" y="27581"/>
                </a:lnTo>
                <a:lnTo>
                  <a:pt x="27662" y="27500"/>
                </a:lnTo>
                <a:lnTo>
                  <a:pt x="27783" y="27440"/>
                </a:lnTo>
                <a:lnTo>
                  <a:pt x="27883" y="27380"/>
                </a:lnTo>
                <a:lnTo>
                  <a:pt x="28004" y="27340"/>
                </a:lnTo>
                <a:lnTo>
                  <a:pt x="42055" y="23882"/>
                </a:lnTo>
                <a:lnTo>
                  <a:pt x="42256" y="23842"/>
                </a:lnTo>
                <a:lnTo>
                  <a:pt x="42437" y="23761"/>
                </a:lnTo>
                <a:lnTo>
                  <a:pt x="42598" y="23681"/>
                </a:lnTo>
                <a:lnTo>
                  <a:pt x="42759" y="23580"/>
                </a:lnTo>
                <a:lnTo>
                  <a:pt x="42900" y="23480"/>
                </a:lnTo>
                <a:lnTo>
                  <a:pt x="43040" y="23359"/>
                </a:lnTo>
                <a:lnTo>
                  <a:pt x="43161" y="23239"/>
                </a:lnTo>
                <a:lnTo>
                  <a:pt x="43262" y="23098"/>
                </a:lnTo>
                <a:lnTo>
                  <a:pt x="43362" y="22957"/>
                </a:lnTo>
                <a:lnTo>
                  <a:pt x="43442" y="22817"/>
                </a:lnTo>
                <a:lnTo>
                  <a:pt x="43503" y="22656"/>
                </a:lnTo>
                <a:lnTo>
                  <a:pt x="43563" y="22495"/>
                </a:lnTo>
                <a:lnTo>
                  <a:pt x="43603" y="22334"/>
                </a:lnTo>
                <a:lnTo>
                  <a:pt x="43643" y="22173"/>
                </a:lnTo>
                <a:lnTo>
                  <a:pt x="43664" y="21992"/>
                </a:lnTo>
                <a:lnTo>
                  <a:pt x="43664" y="21832"/>
                </a:lnTo>
                <a:lnTo>
                  <a:pt x="43664" y="21671"/>
                </a:lnTo>
                <a:lnTo>
                  <a:pt x="43643" y="21490"/>
                </a:lnTo>
                <a:lnTo>
                  <a:pt x="43603" y="21329"/>
                </a:lnTo>
                <a:lnTo>
                  <a:pt x="43563" y="21168"/>
                </a:lnTo>
                <a:lnTo>
                  <a:pt x="43503" y="21007"/>
                </a:lnTo>
                <a:lnTo>
                  <a:pt x="43442" y="20867"/>
                </a:lnTo>
                <a:lnTo>
                  <a:pt x="43362" y="20706"/>
                </a:lnTo>
                <a:lnTo>
                  <a:pt x="43262" y="20565"/>
                </a:lnTo>
                <a:lnTo>
                  <a:pt x="43161" y="20424"/>
                </a:lnTo>
                <a:lnTo>
                  <a:pt x="43040" y="20304"/>
                </a:lnTo>
                <a:lnTo>
                  <a:pt x="42900" y="20183"/>
                </a:lnTo>
                <a:lnTo>
                  <a:pt x="42759" y="20083"/>
                </a:lnTo>
                <a:lnTo>
                  <a:pt x="42598" y="19982"/>
                </a:lnTo>
                <a:lnTo>
                  <a:pt x="42437" y="19902"/>
                </a:lnTo>
                <a:lnTo>
                  <a:pt x="42256" y="19841"/>
                </a:lnTo>
                <a:lnTo>
                  <a:pt x="42055" y="19781"/>
                </a:lnTo>
                <a:lnTo>
                  <a:pt x="28004" y="16323"/>
                </a:lnTo>
                <a:lnTo>
                  <a:pt x="27883" y="16283"/>
                </a:lnTo>
                <a:lnTo>
                  <a:pt x="27783" y="16223"/>
                </a:lnTo>
                <a:lnTo>
                  <a:pt x="27662" y="16163"/>
                </a:lnTo>
                <a:lnTo>
                  <a:pt x="27582" y="16082"/>
                </a:lnTo>
                <a:lnTo>
                  <a:pt x="27501" y="15982"/>
                </a:lnTo>
                <a:lnTo>
                  <a:pt x="27421" y="15881"/>
                </a:lnTo>
                <a:lnTo>
                  <a:pt x="27380" y="15781"/>
                </a:lnTo>
                <a:lnTo>
                  <a:pt x="27340" y="15660"/>
                </a:lnTo>
                <a:lnTo>
                  <a:pt x="23883" y="1608"/>
                </a:lnTo>
                <a:lnTo>
                  <a:pt x="23822" y="1407"/>
                </a:lnTo>
                <a:lnTo>
                  <a:pt x="23762" y="1226"/>
                </a:lnTo>
                <a:lnTo>
                  <a:pt x="23682" y="1065"/>
                </a:lnTo>
                <a:lnTo>
                  <a:pt x="23581" y="905"/>
                </a:lnTo>
                <a:lnTo>
                  <a:pt x="23481" y="764"/>
                </a:lnTo>
                <a:lnTo>
                  <a:pt x="23360" y="623"/>
                </a:lnTo>
                <a:lnTo>
                  <a:pt x="23219" y="503"/>
                </a:lnTo>
                <a:lnTo>
                  <a:pt x="23099" y="402"/>
                </a:lnTo>
                <a:lnTo>
                  <a:pt x="22958" y="302"/>
                </a:lnTo>
                <a:lnTo>
                  <a:pt x="22797" y="221"/>
                </a:lnTo>
                <a:lnTo>
                  <a:pt x="22656" y="161"/>
                </a:lnTo>
                <a:lnTo>
                  <a:pt x="22496" y="101"/>
                </a:lnTo>
                <a:lnTo>
                  <a:pt x="22335" y="60"/>
                </a:lnTo>
                <a:lnTo>
                  <a:pt x="22154" y="20"/>
                </a:lnTo>
                <a:lnTo>
                  <a:pt x="2199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256174" y="4011652"/>
            <a:ext cx="157845" cy="157842"/>
          </a:xfrm>
          <a:custGeom>
            <a:avLst/>
            <a:gdLst/>
            <a:ahLst/>
            <a:cxnLst/>
            <a:rect l="l" t="t" r="r" b="b"/>
            <a:pathLst>
              <a:path w="43664" h="43663" extrusionOk="0">
                <a:moveTo>
                  <a:pt x="21651" y="0"/>
                </a:moveTo>
                <a:lnTo>
                  <a:pt x="21490" y="20"/>
                </a:lnTo>
                <a:lnTo>
                  <a:pt x="21330" y="60"/>
                </a:lnTo>
                <a:lnTo>
                  <a:pt x="21169" y="101"/>
                </a:lnTo>
                <a:lnTo>
                  <a:pt x="21008" y="161"/>
                </a:lnTo>
                <a:lnTo>
                  <a:pt x="20847" y="221"/>
                </a:lnTo>
                <a:lnTo>
                  <a:pt x="20706" y="302"/>
                </a:lnTo>
                <a:lnTo>
                  <a:pt x="20566" y="402"/>
                </a:lnTo>
                <a:lnTo>
                  <a:pt x="20425" y="503"/>
                </a:lnTo>
                <a:lnTo>
                  <a:pt x="20304" y="623"/>
                </a:lnTo>
                <a:lnTo>
                  <a:pt x="20184" y="764"/>
                </a:lnTo>
                <a:lnTo>
                  <a:pt x="20083" y="905"/>
                </a:lnTo>
                <a:lnTo>
                  <a:pt x="19983" y="1065"/>
                </a:lnTo>
                <a:lnTo>
                  <a:pt x="19902" y="1226"/>
                </a:lnTo>
                <a:lnTo>
                  <a:pt x="19822" y="1407"/>
                </a:lnTo>
                <a:lnTo>
                  <a:pt x="19762" y="1608"/>
                </a:lnTo>
                <a:lnTo>
                  <a:pt x="16324" y="15660"/>
                </a:lnTo>
                <a:lnTo>
                  <a:pt x="16284" y="15781"/>
                </a:lnTo>
                <a:lnTo>
                  <a:pt x="16224" y="15881"/>
                </a:lnTo>
                <a:lnTo>
                  <a:pt x="16163" y="15982"/>
                </a:lnTo>
                <a:lnTo>
                  <a:pt x="16083" y="16082"/>
                </a:lnTo>
                <a:lnTo>
                  <a:pt x="15982" y="16163"/>
                </a:lnTo>
                <a:lnTo>
                  <a:pt x="15882" y="16223"/>
                </a:lnTo>
                <a:lnTo>
                  <a:pt x="15781" y="16283"/>
                </a:lnTo>
                <a:lnTo>
                  <a:pt x="15661" y="16323"/>
                </a:lnTo>
                <a:lnTo>
                  <a:pt x="1609" y="19781"/>
                </a:lnTo>
                <a:lnTo>
                  <a:pt x="1408" y="19841"/>
                </a:lnTo>
                <a:lnTo>
                  <a:pt x="1227" y="19902"/>
                </a:lnTo>
                <a:lnTo>
                  <a:pt x="1046" y="19982"/>
                </a:lnTo>
                <a:lnTo>
                  <a:pt x="905" y="20083"/>
                </a:lnTo>
                <a:lnTo>
                  <a:pt x="745" y="20183"/>
                </a:lnTo>
                <a:lnTo>
                  <a:pt x="624" y="20304"/>
                </a:lnTo>
                <a:lnTo>
                  <a:pt x="503" y="20424"/>
                </a:lnTo>
                <a:lnTo>
                  <a:pt x="403" y="20565"/>
                </a:lnTo>
                <a:lnTo>
                  <a:pt x="302" y="20706"/>
                </a:lnTo>
                <a:lnTo>
                  <a:pt x="222" y="20867"/>
                </a:lnTo>
                <a:lnTo>
                  <a:pt x="142" y="21007"/>
                </a:lnTo>
                <a:lnTo>
                  <a:pt x="101" y="21168"/>
                </a:lnTo>
                <a:lnTo>
                  <a:pt x="41" y="21329"/>
                </a:lnTo>
                <a:lnTo>
                  <a:pt x="21" y="21490"/>
                </a:lnTo>
                <a:lnTo>
                  <a:pt x="1" y="21671"/>
                </a:lnTo>
                <a:lnTo>
                  <a:pt x="1" y="21832"/>
                </a:lnTo>
                <a:lnTo>
                  <a:pt x="1" y="21992"/>
                </a:lnTo>
                <a:lnTo>
                  <a:pt x="21" y="22173"/>
                </a:lnTo>
                <a:lnTo>
                  <a:pt x="41" y="22334"/>
                </a:lnTo>
                <a:lnTo>
                  <a:pt x="101" y="22495"/>
                </a:lnTo>
                <a:lnTo>
                  <a:pt x="142" y="22656"/>
                </a:lnTo>
                <a:lnTo>
                  <a:pt x="222" y="22817"/>
                </a:lnTo>
                <a:lnTo>
                  <a:pt x="302" y="22957"/>
                </a:lnTo>
                <a:lnTo>
                  <a:pt x="403" y="23098"/>
                </a:lnTo>
                <a:lnTo>
                  <a:pt x="503" y="23239"/>
                </a:lnTo>
                <a:lnTo>
                  <a:pt x="624" y="23359"/>
                </a:lnTo>
                <a:lnTo>
                  <a:pt x="745" y="23480"/>
                </a:lnTo>
                <a:lnTo>
                  <a:pt x="905" y="23580"/>
                </a:lnTo>
                <a:lnTo>
                  <a:pt x="1046" y="23681"/>
                </a:lnTo>
                <a:lnTo>
                  <a:pt x="1227" y="23761"/>
                </a:lnTo>
                <a:lnTo>
                  <a:pt x="1408" y="23842"/>
                </a:lnTo>
                <a:lnTo>
                  <a:pt x="1609" y="23882"/>
                </a:lnTo>
                <a:lnTo>
                  <a:pt x="15661" y="27340"/>
                </a:lnTo>
                <a:lnTo>
                  <a:pt x="15781" y="27380"/>
                </a:lnTo>
                <a:lnTo>
                  <a:pt x="15882" y="27440"/>
                </a:lnTo>
                <a:lnTo>
                  <a:pt x="15982" y="27500"/>
                </a:lnTo>
                <a:lnTo>
                  <a:pt x="16083" y="27581"/>
                </a:lnTo>
                <a:lnTo>
                  <a:pt x="16163" y="27681"/>
                </a:lnTo>
                <a:lnTo>
                  <a:pt x="16224" y="27782"/>
                </a:lnTo>
                <a:lnTo>
                  <a:pt x="16284" y="27882"/>
                </a:lnTo>
                <a:lnTo>
                  <a:pt x="16324" y="28003"/>
                </a:lnTo>
                <a:lnTo>
                  <a:pt x="19762" y="42055"/>
                </a:lnTo>
                <a:lnTo>
                  <a:pt x="19822" y="42256"/>
                </a:lnTo>
                <a:lnTo>
                  <a:pt x="19902" y="42437"/>
                </a:lnTo>
                <a:lnTo>
                  <a:pt x="19983" y="42598"/>
                </a:lnTo>
                <a:lnTo>
                  <a:pt x="20083" y="42758"/>
                </a:lnTo>
                <a:lnTo>
                  <a:pt x="20184" y="42899"/>
                </a:lnTo>
                <a:lnTo>
                  <a:pt x="20304" y="43040"/>
                </a:lnTo>
                <a:lnTo>
                  <a:pt x="20425" y="43160"/>
                </a:lnTo>
                <a:lnTo>
                  <a:pt x="20566" y="43261"/>
                </a:lnTo>
                <a:lnTo>
                  <a:pt x="20706" y="43361"/>
                </a:lnTo>
                <a:lnTo>
                  <a:pt x="20847" y="43442"/>
                </a:lnTo>
                <a:lnTo>
                  <a:pt x="21008" y="43502"/>
                </a:lnTo>
                <a:lnTo>
                  <a:pt x="21169" y="43562"/>
                </a:lnTo>
                <a:lnTo>
                  <a:pt x="21330" y="43623"/>
                </a:lnTo>
                <a:lnTo>
                  <a:pt x="21490" y="43643"/>
                </a:lnTo>
                <a:lnTo>
                  <a:pt x="21651" y="43663"/>
                </a:lnTo>
                <a:lnTo>
                  <a:pt x="21993" y="43663"/>
                </a:lnTo>
                <a:lnTo>
                  <a:pt x="22154" y="43643"/>
                </a:lnTo>
                <a:lnTo>
                  <a:pt x="22335" y="43623"/>
                </a:lnTo>
                <a:lnTo>
                  <a:pt x="22496" y="43562"/>
                </a:lnTo>
                <a:lnTo>
                  <a:pt x="22656" y="43502"/>
                </a:lnTo>
                <a:lnTo>
                  <a:pt x="22797" y="43442"/>
                </a:lnTo>
                <a:lnTo>
                  <a:pt x="22958" y="43361"/>
                </a:lnTo>
                <a:lnTo>
                  <a:pt x="23099" y="43261"/>
                </a:lnTo>
                <a:lnTo>
                  <a:pt x="23219" y="43160"/>
                </a:lnTo>
                <a:lnTo>
                  <a:pt x="23360" y="43040"/>
                </a:lnTo>
                <a:lnTo>
                  <a:pt x="23481" y="42899"/>
                </a:lnTo>
                <a:lnTo>
                  <a:pt x="23581" y="42758"/>
                </a:lnTo>
                <a:lnTo>
                  <a:pt x="23682" y="42598"/>
                </a:lnTo>
                <a:lnTo>
                  <a:pt x="23762" y="42437"/>
                </a:lnTo>
                <a:lnTo>
                  <a:pt x="23822" y="42256"/>
                </a:lnTo>
                <a:lnTo>
                  <a:pt x="23883" y="42055"/>
                </a:lnTo>
                <a:lnTo>
                  <a:pt x="27340" y="28003"/>
                </a:lnTo>
                <a:lnTo>
                  <a:pt x="27380" y="27882"/>
                </a:lnTo>
                <a:lnTo>
                  <a:pt x="27421" y="27782"/>
                </a:lnTo>
                <a:lnTo>
                  <a:pt x="27501" y="27681"/>
                </a:lnTo>
                <a:lnTo>
                  <a:pt x="27582" y="27581"/>
                </a:lnTo>
                <a:lnTo>
                  <a:pt x="27662" y="27500"/>
                </a:lnTo>
                <a:lnTo>
                  <a:pt x="27783" y="27440"/>
                </a:lnTo>
                <a:lnTo>
                  <a:pt x="27883" y="27380"/>
                </a:lnTo>
                <a:lnTo>
                  <a:pt x="28004" y="27340"/>
                </a:lnTo>
                <a:lnTo>
                  <a:pt x="42055" y="23882"/>
                </a:lnTo>
                <a:lnTo>
                  <a:pt x="42256" y="23842"/>
                </a:lnTo>
                <a:lnTo>
                  <a:pt x="42437" y="23761"/>
                </a:lnTo>
                <a:lnTo>
                  <a:pt x="42598" y="23681"/>
                </a:lnTo>
                <a:lnTo>
                  <a:pt x="42759" y="23580"/>
                </a:lnTo>
                <a:lnTo>
                  <a:pt x="42900" y="23480"/>
                </a:lnTo>
                <a:lnTo>
                  <a:pt x="43040" y="23359"/>
                </a:lnTo>
                <a:lnTo>
                  <a:pt x="43161" y="23239"/>
                </a:lnTo>
                <a:lnTo>
                  <a:pt x="43262" y="23098"/>
                </a:lnTo>
                <a:lnTo>
                  <a:pt x="43362" y="22957"/>
                </a:lnTo>
                <a:lnTo>
                  <a:pt x="43442" y="22817"/>
                </a:lnTo>
                <a:lnTo>
                  <a:pt x="43503" y="22656"/>
                </a:lnTo>
                <a:lnTo>
                  <a:pt x="43563" y="22495"/>
                </a:lnTo>
                <a:lnTo>
                  <a:pt x="43603" y="22334"/>
                </a:lnTo>
                <a:lnTo>
                  <a:pt x="43643" y="22173"/>
                </a:lnTo>
                <a:lnTo>
                  <a:pt x="43664" y="21992"/>
                </a:lnTo>
                <a:lnTo>
                  <a:pt x="43664" y="21832"/>
                </a:lnTo>
                <a:lnTo>
                  <a:pt x="43664" y="21671"/>
                </a:lnTo>
                <a:lnTo>
                  <a:pt x="43643" y="21490"/>
                </a:lnTo>
                <a:lnTo>
                  <a:pt x="43603" y="21329"/>
                </a:lnTo>
                <a:lnTo>
                  <a:pt x="43563" y="21168"/>
                </a:lnTo>
                <a:lnTo>
                  <a:pt x="43503" y="21007"/>
                </a:lnTo>
                <a:lnTo>
                  <a:pt x="43442" y="20867"/>
                </a:lnTo>
                <a:lnTo>
                  <a:pt x="43362" y="20706"/>
                </a:lnTo>
                <a:lnTo>
                  <a:pt x="43262" y="20565"/>
                </a:lnTo>
                <a:lnTo>
                  <a:pt x="43161" y="20424"/>
                </a:lnTo>
                <a:lnTo>
                  <a:pt x="43040" y="20304"/>
                </a:lnTo>
                <a:lnTo>
                  <a:pt x="42900" y="20183"/>
                </a:lnTo>
                <a:lnTo>
                  <a:pt x="42759" y="20083"/>
                </a:lnTo>
                <a:lnTo>
                  <a:pt x="42598" y="19982"/>
                </a:lnTo>
                <a:lnTo>
                  <a:pt x="42437" y="19902"/>
                </a:lnTo>
                <a:lnTo>
                  <a:pt x="42256" y="19841"/>
                </a:lnTo>
                <a:lnTo>
                  <a:pt x="42055" y="19781"/>
                </a:lnTo>
                <a:lnTo>
                  <a:pt x="28004" y="16323"/>
                </a:lnTo>
                <a:lnTo>
                  <a:pt x="27883" y="16283"/>
                </a:lnTo>
                <a:lnTo>
                  <a:pt x="27783" y="16223"/>
                </a:lnTo>
                <a:lnTo>
                  <a:pt x="27662" y="16163"/>
                </a:lnTo>
                <a:lnTo>
                  <a:pt x="27582" y="16082"/>
                </a:lnTo>
                <a:lnTo>
                  <a:pt x="27501" y="15982"/>
                </a:lnTo>
                <a:lnTo>
                  <a:pt x="27421" y="15881"/>
                </a:lnTo>
                <a:lnTo>
                  <a:pt x="27380" y="15781"/>
                </a:lnTo>
                <a:lnTo>
                  <a:pt x="27340" y="15660"/>
                </a:lnTo>
                <a:lnTo>
                  <a:pt x="23883" y="1608"/>
                </a:lnTo>
                <a:lnTo>
                  <a:pt x="23822" y="1407"/>
                </a:lnTo>
                <a:lnTo>
                  <a:pt x="23762" y="1226"/>
                </a:lnTo>
                <a:lnTo>
                  <a:pt x="23682" y="1065"/>
                </a:lnTo>
                <a:lnTo>
                  <a:pt x="23581" y="905"/>
                </a:lnTo>
                <a:lnTo>
                  <a:pt x="23481" y="764"/>
                </a:lnTo>
                <a:lnTo>
                  <a:pt x="23360" y="623"/>
                </a:lnTo>
                <a:lnTo>
                  <a:pt x="23219" y="503"/>
                </a:lnTo>
                <a:lnTo>
                  <a:pt x="23099" y="402"/>
                </a:lnTo>
                <a:lnTo>
                  <a:pt x="22958" y="302"/>
                </a:lnTo>
                <a:lnTo>
                  <a:pt x="22797" y="221"/>
                </a:lnTo>
                <a:lnTo>
                  <a:pt x="22656" y="161"/>
                </a:lnTo>
                <a:lnTo>
                  <a:pt x="22496" y="101"/>
                </a:lnTo>
                <a:lnTo>
                  <a:pt x="22335" y="60"/>
                </a:lnTo>
                <a:lnTo>
                  <a:pt x="22154" y="20"/>
                </a:lnTo>
                <a:lnTo>
                  <a:pt x="2199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236324" y="748015"/>
            <a:ext cx="157845" cy="157842"/>
          </a:xfrm>
          <a:custGeom>
            <a:avLst/>
            <a:gdLst/>
            <a:ahLst/>
            <a:cxnLst/>
            <a:rect l="l" t="t" r="r" b="b"/>
            <a:pathLst>
              <a:path w="43664" h="43663" extrusionOk="0">
                <a:moveTo>
                  <a:pt x="21651" y="0"/>
                </a:moveTo>
                <a:lnTo>
                  <a:pt x="21490" y="20"/>
                </a:lnTo>
                <a:lnTo>
                  <a:pt x="21330" y="60"/>
                </a:lnTo>
                <a:lnTo>
                  <a:pt x="21169" y="101"/>
                </a:lnTo>
                <a:lnTo>
                  <a:pt x="21008" y="161"/>
                </a:lnTo>
                <a:lnTo>
                  <a:pt x="20847" y="221"/>
                </a:lnTo>
                <a:lnTo>
                  <a:pt x="20706" y="302"/>
                </a:lnTo>
                <a:lnTo>
                  <a:pt x="20566" y="402"/>
                </a:lnTo>
                <a:lnTo>
                  <a:pt x="20425" y="503"/>
                </a:lnTo>
                <a:lnTo>
                  <a:pt x="20304" y="623"/>
                </a:lnTo>
                <a:lnTo>
                  <a:pt x="20184" y="764"/>
                </a:lnTo>
                <a:lnTo>
                  <a:pt x="20083" y="905"/>
                </a:lnTo>
                <a:lnTo>
                  <a:pt x="19983" y="1065"/>
                </a:lnTo>
                <a:lnTo>
                  <a:pt x="19902" y="1226"/>
                </a:lnTo>
                <a:lnTo>
                  <a:pt x="19822" y="1407"/>
                </a:lnTo>
                <a:lnTo>
                  <a:pt x="19762" y="1608"/>
                </a:lnTo>
                <a:lnTo>
                  <a:pt x="16324" y="15660"/>
                </a:lnTo>
                <a:lnTo>
                  <a:pt x="16284" y="15781"/>
                </a:lnTo>
                <a:lnTo>
                  <a:pt x="16224" y="15881"/>
                </a:lnTo>
                <a:lnTo>
                  <a:pt x="16163" y="15982"/>
                </a:lnTo>
                <a:lnTo>
                  <a:pt x="16083" y="16082"/>
                </a:lnTo>
                <a:lnTo>
                  <a:pt x="15982" y="16163"/>
                </a:lnTo>
                <a:lnTo>
                  <a:pt x="15882" y="16223"/>
                </a:lnTo>
                <a:lnTo>
                  <a:pt x="15781" y="16283"/>
                </a:lnTo>
                <a:lnTo>
                  <a:pt x="15661" y="16323"/>
                </a:lnTo>
                <a:lnTo>
                  <a:pt x="1609" y="19781"/>
                </a:lnTo>
                <a:lnTo>
                  <a:pt x="1408" y="19841"/>
                </a:lnTo>
                <a:lnTo>
                  <a:pt x="1227" y="19902"/>
                </a:lnTo>
                <a:lnTo>
                  <a:pt x="1046" y="19982"/>
                </a:lnTo>
                <a:lnTo>
                  <a:pt x="905" y="20083"/>
                </a:lnTo>
                <a:lnTo>
                  <a:pt x="745" y="20183"/>
                </a:lnTo>
                <a:lnTo>
                  <a:pt x="624" y="20304"/>
                </a:lnTo>
                <a:lnTo>
                  <a:pt x="503" y="20424"/>
                </a:lnTo>
                <a:lnTo>
                  <a:pt x="403" y="20565"/>
                </a:lnTo>
                <a:lnTo>
                  <a:pt x="302" y="20706"/>
                </a:lnTo>
                <a:lnTo>
                  <a:pt x="222" y="20867"/>
                </a:lnTo>
                <a:lnTo>
                  <a:pt x="142" y="21007"/>
                </a:lnTo>
                <a:lnTo>
                  <a:pt x="101" y="21168"/>
                </a:lnTo>
                <a:lnTo>
                  <a:pt x="41" y="21329"/>
                </a:lnTo>
                <a:lnTo>
                  <a:pt x="21" y="21490"/>
                </a:lnTo>
                <a:lnTo>
                  <a:pt x="1" y="21671"/>
                </a:lnTo>
                <a:lnTo>
                  <a:pt x="1" y="21832"/>
                </a:lnTo>
                <a:lnTo>
                  <a:pt x="1" y="21992"/>
                </a:lnTo>
                <a:lnTo>
                  <a:pt x="21" y="22173"/>
                </a:lnTo>
                <a:lnTo>
                  <a:pt x="41" y="22334"/>
                </a:lnTo>
                <a:lnTo>
                  <a:pt x="101" y="22495"/>
                </a:lnTo>
                <a:lnTo>
                  <a:pt x="142" y="22656"/>
                </a:lnTo>
                <a:lnTo>
                  <a:pt x="222" y="22817"/>
                </a:lnTo>
                <a:lnTo>
                  <a:pt x="302" y="22957"/>
                </a:lnTo>
                <a:lnTo>
                  <a:pt x="403" y="23098"/>
                </a:lnTo>
                <a:lnTo>
                  <a:pt x="503" y="23239"/>
                </a:lnTo>
                <a:lnTo>
                  <a:pt x="624" y="23359"/>
                </a:lnTo>
                <a:lnTo>
                  <a:pt x="745" y="23480"/>
                </a:lnTo>
                <a:lnTo>
                  <a:pt x="905" y="23580"/>
                </a:lnTo>
                <a:lnTo>
                  <a:pt x="1046" y="23681"/>
                </a:lnTo>
                <a:lnTo>
                  <a:pt x="1227" y="23761"/>
                </a:lnTo>
                <a:lnTo>
                  <a:pt x="1408" y="23842"/>
                </a:lnTo>
                <a:lnTo>
                  <a:pt x="1609" y="23882"/>
                </a:lnTo>
                <a:lnTo>
                  <a:pt x="15661" y="27340"/>
                </a:lnTo>
                <a:lnTo>
                  <a:pt x="15781" y="27380"/>
                </a:lnTo>
                <a:lnTo>
                  <a:pt x="15882" y="27440"/>
                </a:lnTo>
                <a:lnTo>
                  <a:pt x="15982" y="27500"/>
                </a:lnTo>
                <a:lnTo>
                  <a:pt x="16083" y="27581"/>
                </a:lnTo>
                <a:lnTo>
                  <a:pt x="16163" y="27681"/>
                </a:lnTo>
                <a:lnTo>
                  <a:pt x="16224" y="27782"/>
                </a:lnTo>
                <a:lnTo>
                  <a:pt x="16284" y="27882"/>
                </a:lnTo>
                <a:lnTo>
                  <a:pt x="16324" y="28003"/>
                </a:lnTo>
                <a:lnTo>
                  <a:pt x="19762" y="42055"/>
                </a:lnTo>
                <a:lnTo>
                  <a:pt x="19822" y="42256"/>
                </a:lnTo>
                <a:lnTo>
                  <a:pt x="19902" y="42437"/>
                </a:lnTo>
                <a:lnTo>
                  <a:pt x="19983" y="42598"/>
                </a:lnTo>
                <a:lnTo>
                  <a:pt x="20083" y="42758"/>
                </a:lnTo>
                <a:lnTo>
                  <a:pt x="20184" y="42899"/>
                </a:lnTo>
                <a:lnTo>
                  <a:pt x="20304" y="43040"/>
                </a:lnTo>
                <a:lnTo>
                  <a:pt x="20425" y="43160"/>
                </a:lnTo>
                <a:lnTo>
                  <a:pt x="20566" y="43261"/>
                </a:lnTo>
                <a:lnTo>
                  <a:pt x="20706" y="43361"/>
                </a:lnTo>
                <a:lnTo>
                  <a:pt x="20847" y="43442"/>
                </a:lnTo>
                <a:lnTo>
                  <a:pt x="21008" y="43502"/>
                </a:lnTo>
                <a:lnTo>
                  <a:pt x="21169" y="43562"/>
                </a:lnTo>
                <a:lnTo>
                  <a:pt x="21330" y="43623"/>
                </a:lnTo>
                <a:lnTo>
                  <a:pt x="21490" y="43643"/>
                </a:lnTo>
                <a:lnTo>
                  <a:pt x="21651" y="43663"/>
                </a:lnTo>
                <a:lnTo>
                  <a:pt x="21993" y="43663"/>
                </a:lnTo>
                <a:lnTo>
                  <a:pt x="22154" y="43643"/>
                </a:lnTo>
                <a:lnTo>
                  <a:pt x="22335" y="43623"/>
                </a:lnTo>
                <a:lnTo>
                  <a:pt x="22496" y="43562"/>
                </a:lnTo>
                <a:lnTo>
                  <a:pt x="22656" y="43502"/>
                </a:lnTo>
                <a:lnTo>
                  <a:pt x="22797" y="43442"/>
                </a:lnTo>
                <a:lnTo>
                  <a:pt x="22958" y="43361"/>
                </a:lnTo>
                <a:lnTo>
                  <a:pt x="23099" y="43261"/>
                </a:lnTo>
                <a:lnTo>
                  <a:pt x="23219" y="43160"/>
                </a:lnTo>
                <a:lnTo>
                  <a:pt x="23360" y="43040"/>
                </a:lnTo>
                <a:lnTo>
                  <a:pt x="23481" y="42899"/>
                </a:lnTo>
                <a:lnTo>
                  <a:pt x="23581" y="42758"/>
                </a:lnTo>
                <a:lnTo>
                  <a:pt x="23682" y="42598"/>
                </a:lnTo>
                <a:lnTo>
                  <a:pt x="23762" y="42437"/>
                </a:lnTo>
                <a:lnTo>
                  <a:pt x="23822" y="42256"/>
                </a:lnTo>
                <a:lnTo>
                  <a:pt x="23883" y="42055"/>
                </a:lnTo>
                <a:lnTo>
                  <a:pt x="27340" y="28003"/>
                </a:lnTo>
                <a:lnTo>
                  <a:pt x="27380" y="27882"/>
                </a:lnTo>
                <a:lnTo>
                  <a:pt x="27421" y="27782"/>
                </a:lnTo>
                <a:lnTo>
                  <a:pt x="27501" y="27681"/>
                </a:lnTo>
                <a:lnTo>
                  <a:pt x="27582" y="27581"/>
                </a:lnTo>
                <a:lnTo>
                  <a:pt x="27662" y="27500"/>
                </a:lnTo>
                <a:lnTo>
                  <a:pt x="27783" y="27440"/>
                </a:lnTo>
                <a:lnTo>
                  <a:pt x="27883" y="27380"/>
                </a:lnTo>
                <a:lnTo>
                  <a:pt x="28004" y="27340"/>
                </a:lnTo>
                <a:lnTo>
                  <a:pt x="42055" y="23882"/>
                </a:lnTo>
                <a:lnTo>
                  <a:pt x="42256" y="23842"/>
                </a:lnTo>
                <a:lnTo>
                  <a:pt x="42437" y="23761"/>
                </a:lnTo>
                <a:lnTo>
                  <a:pt x="42598" y="23681"/>
                </a:lnTo>
                <a:lnTo>
                  <a:pt x="42759" y="23580"/>
                </a:lnTo>
                <a:lnTo>
                  <a:pt x="42900" y="23480"/>
                </a:lnTo>
                <a:lnTo>
                  <a:pt x="43040" y="23359"/>
                </a:lnTo>
                <a:lnTo>
                  <a:pt x="43161" y="23239"/>
                </a:lnTo>
                <a:lnTo>
                  <a:pt x="43262" y="23098"/>
                </a:lnTo>
                <a:lnTo>
                  <a:pt x="43362" y="22957"/>
                </a:lnTo>
                <a:lnTo>
                  <a:pt x="43442" y="22817"/>
                </a:lnTo>
                <a:lnTo>
                  <a:pt x="43503" y="22656"/>
                </a:lnTo>
                <a:lnTo>
                  <a:pt x="43563" y="22495"/>
                </a:lnTo>
                <a:lnTo>
                  <a:pt x="43603" y="22334"/>
                </a:lnTo>
                <a:lnTo>
                  <a:pt x="43643" y="22173"/>
                </a:lnTo>
                <a:lnTo>
                  <a:pt x="43664" y="21992"/>
                </a:lnTo>
                <a:lnTo>
                  <a:pt x="43664" y="21832"/>
                </a:lnTo>
                <a:lnTo>
                  <a:pt x="43664" y="21671"/>
                </a:lnTo>
                <a:lnTo>
                  <a:pt x="43643" y="21490"/>
                </a:lnTo>
                <a:lnTo>
                  <a:pt x="43603" y="21329"/>
                </a:lnTo>
                <a:lnTo>
                  <a:pt x="43563" y="21168"/>
                </a:lnTo>
                <a:lnTo>
                  <a:pt x="43503" y="21007"/>
                </a:lnTo>
                <a:lnTo>
                  <a:pt x="43442" y="20867"/>
                </a:lnTo>
                <a:lnTo>
                  <a:pt x="43362" y="20706"/>
                </a:lnTo>
                <a:lnTo>
                  <a:pt x="43262" y="20565"/>
                </a:lnTo>
                <a:lnTo>
                  <a:pt x="43161" y="20424"/>
                </a:lnTo>
                <a:lnTo>
                  <a:pt x="43040" y="20304"/>
                </a:lnTo>
                <a:lnTo>
                  <a:pt x="42900" y="20183"/>
                </a:lnTo>
                <a:lnTo>
                  <a:pt x="42759" y="20083"/>
                </a:lnTo>
                <a:lnTo>
                  <a:pt x="42598" y="19982"/>
                </a:lnTo>
                <a:lnTo>
                  <a:pt x="42437" y="19902"/>
                </a:lnTo>
                <a:lnTo>
                  <a:pt x="42256" y="19841"/>
                </a:lnTo>
                <a:lnTo>
                  <a:pt x="42055" y="19781"/>
                </a:lnTo>
                <a:lnTo>
                  <a:pt x="28004" y="16323"/>
                </a:lnTo>
                <a:lnTo>
                  <a:pt x="27883" y="16283"/>
                </a:lnTo>
                <a:lnTo>
                  <a:pt x="27783" y="16223"/>
                </a:lnTo>
                <a:lnTo>
                  <a:pt x="27662" y="16163"/>
                </a:lnTo>
                <a:lnTo>
                  <a:pt x="27582" y="16082"/>
                </a:lnTo>
                <a:lnTo>
                  <a:pt x="27501" y="15982"/>
                </a:lnTo>
                <a:lnTo>
                  <a:pt x="27421" y="15881"/>
                </a:lnTo>
                <a:lnTo>
                  <a:pt x="27380" y="15781"/>
                </a:lnTo>
                <a:lnTo>
                  <a:pt x="27340" y="15660"/>
                </a:lnTo>
                <a:lnTo>
                  <a:pt x="23883" y="1608"/>
                </a:lnTo>
                <a:lnTo>
                  <a:pt x="23822" y="1407"/>
                </a:lnTo>
                <a:lnTo>
                  <a:pt x="23762" y="1226"/>
                </a:lnTo>
                <a:lnTo>
                  <a:pt x="23682" y="1065"/>
                </a:lnTo>
                <a:lnTo>
                  <a:pt x="23581" y="905"/>
                </a:lnTo>
                <a:lnTo>
                  <a:pt x="23481" y="764"/>
                </a:lnTo>
                <a:lnTo>
                  <a:pt x="23360" y="623"/>
                </a:lnTo>
                <a:lnTo>
                  <a:pt x="23219" y="503"/>
                </a:lnTo>
                <a:lnTo>
                  <a:pt x="23099" y="402"/>
                </a:lnTo>
                <a:lnTo>
                  <a:pt x="22958" y="302"/>
                </a:lnTo>
                <a:lnTo>
                  <a:pt x="22797" y="221"/>
                </a:lnTo>
                <a:lnTo>
                  <a:pt x="22656" y="161"/>
                </a:lnTo>
                <a:lnTo>
                  <a:pt x="22496" y="101"/>
                </a:lnTo>
                <a:lnTo>
                  <a:pt x="22335" y="60"/>
                </a:lnTo>
                <a:lnTo>
                  <a:pt x="22154" y="20"/>
                </a:lnTo>
                <a:lnTo>
                  <a:pt x="2199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1"/>
          <p:cNvSpPr txBox="1">
            <a:spLocks noGrp="1"/>
          </p:cNvSpPr>
          <p:nvPr>
            <p:ph type="title" hasCustomPrompt="1"/>
          </p:nvPr>
        </p:nvSpPr>
        <p:spPr>
          <a:xfrm>
            <a:off x="998550" y="1486159"/>
            <a:ext cx="7146900" cy="180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30" name="Google Shape;130;p11"/>
          <p:cNvSpPr txBox="1">
            <a:spLocks noGrp="1"/>
          </p:cNvSpPr>
          <p:nvPr>
            <p:ph type="subTitle" idx="1"/>
          </p:nvPr>
        </p:nvSpPr>
        <p:spPr>
          <a:xfrm>
            <a:off x="996750" y="3291641"/>
            <a:ext cx="7150500" cy="365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131" name="Google Shape;131;p11"/>
          <p:cNvGrpSpPr/>
          <p:nvPr/>
        </p:nvGrpSpPr>
        <p:grpSpPr>
          <a:xfrm rot="5400000">
            <a:off x="-434575" y="-397685"/>
            <a:ext cx="1781701" cy="1564393"/>
            <a:chOff x="-367675" y="3962165"/>
            <a:chExt cx="1781701" cy="1564393"/>
          </a:xfrm>
        </p:grpSpPr>
        <p:sp>
          <p:nvSpPr>
            <p:cNvPr id="132" name="Google Shape;132;p11"/>
            <p:cNvSpPr/>
            <p:nvPr/>
          </p:nvSpPr>
          <p:spPr>
            <a:xfrm>
              <a:off x="-367675" y="4372767"/>
              <a:ext cx="1341605" cy="1153791"/>
            </a:xfrm>
            <a:custGeom>
              <a:avLst/>
              <a:gdLst/>
              <a:ahLst/>
              <a:cxnLst/>
              <a:rect l="l" t="t" r="r" b="b"/>
              <a:pathLst>
                <a:path w="24680" h="21225" extrusionOk="0">
                  <a:moveTo>
                    <a:pt x="7839" y="0"/>
                  </a:moveTo>
                  <a:lnTo>
                    <a:pt x="7438" y="36"/>
                  </a:lnTo>
                  <a:lnTo>
                    <a:pt x="7038" y="73"/>
                  </a:lnTo>
                  <a:lnTo>
                    <a:pt x="6656" y="127"/>
                  </a:lnTo>
                  <a:lnTo>
                    <a:pt x="6274" y="182"/>
                  </a:lnTo>
                  <a:lnTo>
                    <a:pt x="5893" y="273"/>
                  </a:lnTo>
                  <a:lnTo>
                    <a:pt x="5511" y="364"/>
                  </a:lnTo>
                  <a:lnTo>
                    <a:pt x="5147" y="473"/>
                  </a:lnTo>
                  <a:lnTo>
                    <a:pt x="4801" y="600"/>
                  </a:lnTo>
                  <a:lnTo>
                    <a:pt x="4456" y="746"/>
                  </a:lnTo>
                  <a:lnTo>
                    <a:pt x="4128" y="891"/>
                  </a:lnTo>
                  <a:lnTo>
                    <a:pt x="3819" y="1073"/>
                  </a:lnTo>
                  <a:lnTo>
                    <a:pt x="3510" y="1273"/>
                  </a:lnTo>
                  <a:lnTo>
                    <a:pt x="3237" y="1491"/>
                  </a:lnTo>
                  <a:lnTo>
                    <a:pt x="2964" y="1710"/>
                  </a:lnTo>
                  <a:lnTo>
                    <a:pt x="2728" y="1964"/>
                  </a:lnTo>
                  <a:lnTo>
                    <a:pt x="2492" y="2237"/>
                  </a:lnTo>
                  <a:lnTo>
                    <a:pt x="2292" y="2528"/>
                  </a:lnTo>
                  <a:lnTo>
                    <a:pt x="2110" y="2837"/>
                  </a:lnTo>
                  <a:lnTo>
                    <a:pt x="1982" y="3110"/>
                  </a:lnTo>
                  <a:lnTo>
                    <a:pt x="1855" y="3383"/>
                  </a:lnTo>
                  <a:lnTo>
                    <a:pt x="1728" y="3656"/>
                  </a:lnTo>
                  <a:lnTo>
                    <a:pt x="1582" y="3910"/>
                  </a:lnTo>
                  <a:lnTo>
                    <a:pt x="1473" y="4092"/>
                  </a:lnTo>
                  <a:lnTo>
                    <a:pt x="1346" y="4238"/>
                  </a:lnTo>
                  <a:lnTo>
                    <a:pt x="1073" y="4547"/>
                  </a:lnTo>
                  <a:lnTo>
                    <a:pt x="818" y="4856"/>
                  </a:lnTo>
                  <a:lnTo>
                    <a:pt x="691" y="5001"/>
                  </a:lnTo>
                  <a:lnTo>
                    <a:pt x="582" y="5165"/>
                  </a:lnTo>
                  <a:lnTo>
                    <a:pt x="418" y="5420"/>
                  </a:lnTo>
                  <a:lnTo>
                    <a:pt x="309" y="5693"/>
                  </a:lnTo>
                  <a:lnTo>
                    <a:pt x="200" y="5965"/>
                  </a:lnTo>
                  <a:lnTo>
                    <a:pt x="127" y="6256"/>
                  </a:lnTo>
                  <a:lnTo>
                    <a:pt x="73" y="6547"/>
                  </a:lnTo>
                  <a:lnTo>
                    <a:pt x="36" y="6838"/>
                  </a:lnTo>
                  <a:lnTo>
                    <a:pt x="18" y="7148"/>
                  </a:lnTo>
                  <a:lnTo>
                    <a:pt x="0" y="7439"/>
                  </a:lnTo>
                  <a:lnTo>
                    <a:pt x="0" y="8039"/>
                  </a:lnTo>
                  <a:lnTo>
                    <a:pt x="36" y="8512"/>
                  </a:lnTo>
                  <a:lnTo>
                    <a:pt x="109" y="8966"/>
                  </a:lnTo>
                  <a:lnTo>
                    <a:pt x="218" y="9385"/>
                  </a:lnTo>
                  <a:lnTo>
                    <a:pt x="346" y="9766"/>
                  </a:lnTo>
                  <a:lnTo>
                    <a:pt x="509" y="10148"/>
                  </a:lnTo>
                  <a:lnTo>
                    <a:pt x="691" y="10494"/>
                  </a:lnTo>
                  <a:lnTo>
                    <a:pt x="909" y="10839"/>
                  </a:lnTo>
                  <a:lnTo>
                    <a:pt x="1128" y="11167"/>
                  </a:lnTo>
                  <a:lnTo>
                    <a:pt x="1364" y="11494"/>
                  </a:lnTo>
                  <a:lnTo>
                    <a:pt x="1600" y="11803"/>
                  </a:lnTo>
                  <a:lnTo>
                    <a:pt x="2128" y="12458"/>
                  </a:lnTo>
                  <a:lnTo>
                    <a:pt x="2637" y="13149"/>
                  </a:lnTo>
                  <a:lnTo>
                    <a:pt x="2892" y="13495"/>
                  </a:lnTo>
                  <a:lnTo>
                    <a:pt x="3128" y="13877"/>
                  </a:lnTo>
                  <a:lnTo>
                    <a:pt x="3328" y="14277"/>
                  </a:lnTo>
                  <a:lnTo>
                    <a:pt x="3510" y="14659"/>
                  </a:lnTo>
                  <a:lnTo>
                    <a:pt x="3637" y="15059"/>
                  </a:lnTo>
                  <a:lnTo>
                    <a:pt x="3728" y="15459"/>
                  </a:lnTo>
                  <a:lnTo>
                    <a:pt x="3801" y="15877"/>
                  </a:lnTo>
                  <a:lnTo>
                    <a:pt x="3856" y="16277"/>
                  </a:lnTo>
                  <a:lnTo>
                    <a:pt x="3947" y="17150"/>
                  </a:lnTo>
                  <a:lnTo>
                    <a:pt x="4001" y="17587"/>
                  </a:lnTo>
                  <a:lnTo>
                    <a:pt x="4092" y="17987"/>
                  </a:lnTo>
                  <a:lnTo>
                    <a:pt x="4219" y="18369"/>
                  </a:lnTo>
                  <a:lnTo>
                    <a:pt x="4383" y="18714"/>
                  </a:lnTo>
                  <a:lnTo>
                    <a:pt x="4565" y="19024"/>
                  </a:lnTo>
                  <a:lnTo>
                    <a:pt x="4783" y="19296"/>
                  </a:lnTo>
                  <a:lnTo>
                    <a:pt x="5020" y="19551"/>
                  </a:lnTo>
                  <a:lnTo>
                    <a:pt x="5274" y="19787"/>
                  </a:lnTo>
                  <a:lnTo>
                    <a:pt x="5565" y="19988"/>
                  </a:lnTo>
                  <a:lnTo>
                    <a:pt x="5874" y="20169"/>
                  </a:lnTo>
                  <a:lnTo>
                    <a:pt x="6202" y="20333"/>
                  </a:lnTo>
                  <a:lnTo>
                    <a:pt x="6529" y="20479"/>
                  </a:lnTo>
                  <a:lnTo>
                    <a:pt x="6893" y="20588"/>
                  </a:lnTo>
                  <a:lnTo>
                    <a:pt x="7257" y="20697"/>
                  </a:lnTo>
                  <a:lnTo>
                    <a:pt x="7638" y="20788"/>
                  </a:lnTo>
                  <a:lnTo>
                    <a:pt x="8039" y="20860"/>
                  </a:lnTo>
                  <a:lnTo>
                    <a:pt x="8421" y="20915"/>
                  </a:lnTo>
                  <a:lnTo>
                    <a:pt x="8839" y="20970"/>
                  </a:lnTo>
                  <a:lnTo>
                    <a:pt x="9657" y="21024"/>
                  </a:lnTo>
                  <a:lnTo>
                    <a:pt x="10476" y="21061"/>
                  </a:lnTo>
                  <a:lnTo>
                    <a:pt x="12804" y="21061"/>
                  </a:lnTo>
                  <a:lnTo>
                    <a:pt x="13495" y="21079"/>
                  </a:lnTo>
                  <a:lnTo>
                    <a:pt x="14131" y="21115"/>
                  </a:lnTo>
                  <a:lnTo>
                    <a:pt x="14695" y="21170"/>
                  </a:lnTo>
                  <a:lnTo>
                    <a:pt x="15295" y="21206"/>
                  </a:lnTo>
                  <a:lnTo>
                    <a:pt x="15877" y="21224"/>
                  </a:lnTo>
                  <a:lnTo>
                    <a:pt x="16477" y="21206"/>
                  </a:lnTo>
                  <a:lnTo>
                    <a:pt x="17077" y="21188"/>
                  </a:lnTo>
                  <a:lnTo>
                    <a:pt x="17659" y="21133"/>
                  </a:lnTo>
                  <a:lnTo>
                    <a:pt x="18241" y="21061"/>
                  </a:lnTo>
                  <a:lnTo>
                    <a:pt x="18805" y="20970"/>
                  </a:lnTo>
                  <a:lnTo>
                    <a:pt x="19369" y="20824"/>
                  </a:lnTo>
                  <a:lnTo>
                    <a:pt x="19915" y="20660"/>
                  </a:lnTo>
                  <a:lnTo>
                    <a:pt x="20442" y="20460"/>
                  </a:lnTo>
                  <a:lnTo>
                    <a:pt x="20697" y="20351"/>
                  </a:lnTo>
                  <a:lnTo>
                    <a:pt x="20951" y="20224"/>
                  </a:lnTo>
                  <a:lnTo>
                    <a:pt x="21188" y="20078"/>
                  </a:lnTo>
                  <a:lnTo>
                    <a:pt x="21442" y="19933"/>
                  </a:lnTo>
                  <a:lnTo>
                    <a:pt x="21661" y="19787"/>
                  </a:lnTo>
                  <a:lnTo>
                    <a:pt x="21897" y="19624"/>
                  </a:lnTo>
                  <a:lnTo>
                    <a:pt x="22115" y="19442"/>
                  </a:lnTo>
                  <a:lnTo>
                    <a:pt x="22315" y="19260"/>
                  </a:lnTo>
                  <a:lnTo>
                    <a:pt x="22515" y="19060"/>
                  </a:lnTo>
                  <a:lnTo>
                    <a:pt x="22715" y="18842"/>
                  </a:lnTo>
                  <a:lnTo>
                    <a:pt x="23025" y="18460"/>
                  </a:lnTo>
                  <a:lnTo>
                    <a:pt x="23316" y="18042"/>
                  </a:lnTo>
                  <a:lnTo>
                    <a:pt x="23570" y="17605"/>
                  </a:lnTo>
                  <a:lnTo>
                    <a:pt x="23788" y="17150"/>
                  </a:lnTo>
                  <a:lnTo>
                    <a:pt x="23988" y="16677"/>
                  </a:lnTo>
                  <a:lnTo>
                    <a:pt x="24170" y="16168"/>
                  </a:lnTo>
                  <a:lnTo>
                    <a:pt x="24316" y="15659"/>
                  </a:lnTo>
                  <a:lnTo>
                    <a:pt x="24443" y="15150"/>
                  </a:lnTo>
                  <a:lnTo>
                    <a:pt x="24552" y="14622"/>
                  </a:lnTo>
                  <a:lnTo>
                    <a:pt x="24607" y="14077"/>
                  </a:lnTo>
                  <a:lnTo>
                    <a:pt x="24661" y="13531"/>
                  </a:lnTo>
                  <a:lnTo>
                    <a:pt x="24680" y="12986"/>
                  </a:lnTo>
                  <a:lnTo>
                    <a:pt x="24661" y="12440"/>
                  </a:lnTo>
                  <a:lnTo>
                    <a:pt x="24625" y="11894"/>
                  </a:lnTo>
                  <a:lnTo>
                    <a:pt x="24552" y="11349"/>
                  </a:lnTo>
                  <a:lnTo>
                    <a:pt x="24461" y="10803"/>
                  </a:lnTo>
                  <a:lnTo>
                    <a:pt x="24334" y="10276"/>
                  </a:lnTo>
                  <a:lnTo>
                    <a:pt x="24189" y="9766"/>
                  </a:lnTo>
                  <a:lnTo>
                    <a:pt x="24025" y="9257"/>
                  </a:lnTo>
                  <a:lnTo>
                    <a:pt x="23807" y="8784"/>
                  </a:lnTo>
                  <a:lnTo>
                    <a:pt x="23588" y="8312"/>
                  </a:lnTo>
                  <a:lnTo>
                    <a:pt x="23316" y="7857"/>
                  </a:lnTo>
                  <a:lnTo>
                    <a:pt x="23043" y="7439"/>
                  </a:lnTo>
                  <a:lnTo>
                    <a:pt x="22715" y="7038"/>
                  </a:lnTo>
                  <a:lnTo>
                    <a:pt x="22370" y="6675"/>
                  </a:lnTo>
                  <a:lnTo>
                    <a:pt x="22006" y="6329"/>
                  </a:lnTo>
                  <a:lnTo>
                    <a:pt x="21806" y="6165"/>
                  </a:lnTo>
                  <a:lnTo>
                    <a:pt x="21606" y="6020"/>
                  </a:lnTo>
                  <a:lnTo>
                    <a:pt x="21388" y="5874"/>
                  </a:lnTo>
                  <a:lnTo>
                    <a:pt x="21170" y="5747"/>
                  </a:lnTo>
                  <a:lnTo>
                    <a:pt x="20951" y="5620"/>
                  </a:lnTo>
                  <a:lnTo>
                    <a:pt x="20715" y="5511"/>
                  </a:lnTo>
                  <a:lnTo>
                    <a:pt x="20478" y="5402"/>
                  </a:lnTo>
                  <a:lnTo>
                    <a:pt x="20224" y="5311"/>
                  </a:lnTo>
                  <a:lnTo>
                    <a:pt x="19969" y="5238"/>
                  </a:lnTo>
                  <a:lnTo>
                    <a:pt x="19715" y="5165"/>
                  </a:lnTo>
                  <a:lnTo>
                    <a:pt x="19442" y="5111"/>
                  </a:lnTo>
                  <a:lnTo>
                    <a:pt x="19169" y="5056"/>
                  </a:lnTo>
                  <a:lnTo>
                    <a:pt x="18914" y="5001"/>
                  </a:lnTo>
                  <a:lnTo>
                    <a:pt x="18660" y="4947"/>
                  </a:lnTo>
                  <a:lnTo>
                    <a:pt x="18423" y="4874"/>
                  </a:lnTo>
                  <a:lnTo>
                    <a:pt x="18187" y="4783"/>
                  </a:lnTo>
                  <a:lnTo>
                    <a:pt x="17969" y="4692"/>
                  </a:lnTo>
                  <a:lnTo>
                    <a:pt x="17750" y="4583"/>
                  </a:lnTo>
                  <a:lnTo>
                    <a:pt x="17550" y="4456"/>
                  </a:lnTo>
                  <a:lnTo>
                    <a:pt x="17350" y="4329"/>
                  </a:lnTo>
                  <a:lnTo>
                    <a:pt x="16950" y="4056"/>
                  </a:lnTo>
                  <a:lnTo>
                    <a:pt x="16586" y="3765"/>
                  </a:lnTo>
                  <a:lnTo>
                    <a:pt x="16241" y="3437"/>
                  </a:lnTo>
                  <a:lnTo>
                    <a:pt x="15895" y="3110"/>
                  </a:lnTo>
                  <a:lnTo>
                    <a:pt x="15222" y="2437"/>
                  </a:lnTo>
                  <a:lnTo>
                    <a:pt x="14877" y="2092"/>
                  </a:lnTo>
                  <a:lnTo>
                    <a:pt x="14513" y="1782"/>
                  </a:lnTo>
                  <a:lnTo>
                    <a:pt x="14149" y="1473"/>
                  </a:lnTo>
                  <a:lnTo>
                    <a:pt x="13749" y="1200"/>
                  </a:lnTo>
                  <a:lnTo>
                    <a:pt x="13549" y="1091"/>
                  </a:lnTo>
                  <a:lnTo>
                    <a:pt x="13331" y="964"/>
                  </a:lnTo>
                  <a:lnTo>
                    <a:pt x="13113" y="855"/>
                  </a:lnTo>
                  <a:lnTo>
                    <a:pt x="12894" y="764"/>
                  </a:lnTo>
                  <a:lnTo>
                    <a:pt x="12603" y="655"/>
                  </a:lnTo>
                  <a:lnTo>
                    <a:pt x="12294" y="564"/>
                  </a:lnTo>
                  <a:lnTo>
                    <a:pt x="11640" y="382"/>
                  </a:lnTo>
                  <a:lnTo>
                    <a:pt x="10930" y="218"/>
                  </a:lnTo>
                  <a:lnTo>
                    <a:pt x="10185" y="109"/>
                  </a:lnTo>
                  <a:lnTo>
                    <a:pt x="9421" y="36"/>
                  </a:lnTo>
                  <a:lnTo>
                    <a:pt x="9021" y="18"/>
                  </a:lnTo>
                  <a:lnTo>
                    <a:pt x="862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11"/>
            <p:cNvSpPr/>
            <p:nvPr/>
          </p:nvSpPr>
          <p:spPr>
            <a:xfrm>
              <a:off x="1114674" y="4736007"/>
              <a:ext cx="299352" cy="291386"/>
            </a:xfrm>
            <a:custGeom>
              <a:avLst/>
              <a:gdLst/>
              <a:ahLst/>
              <a:cxnLst/>
              <a:rect l="l" t="t" r="r" b="b"/>
              <a:pathLst>
                <a:path w="13641" h="13278" extrusionOk="0">
                  <a:moveTo>
                    <a:pt x="7512" y="1"/>
                  </a:moveTo>
                  <a:lnTo>
                    <a:pt x="6966" y="37"/>
                  </a:lnTo>
                  <a:lnTo>
                    <a:pt x="6402" y="128"/>
                  </a:lnTo>
                  <a:lnTo>
                    <a:pt x="5857" y="255"/>
                  </a:lnTo>
                  <a:lnTo>
                    <a:pt x="5329" y="419"/>
                  </a:lnTo>
                  <a:lnTo>
                    <a:pt x="4802" y="619"/>
                  </a:lnTo>
                  <a:lnTo>
                    <a:pt x="4293" y="856"/>
                  </a:lnTo>
                  <a:lnTo>
                    <a:pt x="3802" y="1128"/>
                  </a:lnTo>
                  <a:lnTo>
                    <a:pt x="3565" y="1292"/>
                  </a:lnTo>
                  <a:lnTo>
                    <a:pt x="3329" y="1456"/>
                  </a:lnTo>
                  <a:lnTo>
                    <a:pt x="3111" y="1619"/>
                  </a:lnTo>
                  <a:lnTo>
                    <a:pt x="2892" y="1801"/>
                  </a:lnTo>
                  <a:lnTo>
                    <a:pt x="2692" y="2001"/>
                  </a:lnTo>
                  <a:lnTo>
                    <a:pt x="2492" y="2183"/>
                  </a:lnTo>
                  <a:lnTo>
                    <a:pt x="2292" y="2402"/>
                  </a:lnTo>
                  <a:lnTo>
                    <a:pt x="2110" y="2620"/>
                  </a:lnTo>
                  <a:lnTo>
                    <a:pt x="1947" y="2838"/>
                  </a:lnTo>
                  <a:lnTo>
                    <a:pt x="1783" y="3056"/>
                  </a:lnTo>
                  <a:lnTo>
                    <a:pt x="1637" y="3311"/>
                  </a:lnTo>
                  <a:lnTo>
                    <a:pt x="1492" y="3547"/>
                  </a:lnTo>
                  <a:lnTo>
                    <a:pt x="1165" y="4184"/>
                  </a:lnTo>
                  <a:lnTo>
                    <a:pt x="892" y="4784"/>
                  </a:lnTo>
                  <a:lnTo>
                    <a:pt x="655" y="5366"/>
                  </a:lnTo>
                  <a:lnTo>
                    <a:pt x="455" y="5912"/>
                  </a:lnTo>
                  <a:lnTo>
                    <a:pt x="292" y="6457"/>
                  </a:lnTo>
                  <a:lnTo>
                    <a:pt x="164" y="6966"/>
                  </a:lnTo>
                  <a:lnTo>
                    <a:pt x="91" y="7457"/>
                  </a:lnTo>
                  <a:lnTo>
                    <a:pt x="37" y="7930"/>
                  </a:lnTo>
                  <a:lnTo>
                    <a:pt x="1" y="8385"/>
                  </a:lnTo>
                  <a:lnTo>
                    <a:pt x="19" y="8822"/>
                  </a:lnTo>
                  <a:lnTo>
                    <a:pt x="55" y="9222"/>
                  </a:lnTo>
                  <a:lnTo>
                    <a:pt x="128" y="9604"/>
                  </a:lnTo>
                  <a:lnTo>
                    <a:pt x="237" y="9985"/>
                  </a:lnTo>
                  <a:lnTo>
                    <a:pt x="364" y="10331"/>
                  </a:lnTo>
                  <a:lnTo>
                    <a:pt x="510" y="10658"/>
                  </a:lnTo>
                  <a:lnTo>
                    <a:pt x="692" y="10949"/>
                  </a:lnTo>
                  <a:lnTo>
                    <a:pt x="819" y="11149"/>
                  </a:lnTo>
                  <a:lnTo>
                    <a:pt x="964" y="11331"/>
                  </a:lnTo>
                  <a:lnTo>
                    <a:pt x="1110" y="11495"/>
                  </a:lnTo>
                  <a:lnTo>
                    <a:pt x="1255" y="11659"/>
                  </a:lnTo>
                  <a:lnTo>
                    <a:pt x="1419" y="11822"/>
                  </a:lnTo>
                  <a:lnTo>
                    <a:pt x="1601" y="11968"/>
                  </a:lnTo>
                  <a:lnTo>
                    <a:pt x="1783" y="12113"/>
                  </a:lnTo>
                  <a:lnTo>
                    <a:pt x="1965" y="12241"/>
                  </a:lnTo>
                  <a:lnTo>
                    <a:pt x="2365" y="12477"/>
                  </a:lnTo>
                  <a:lnTo>
                    <a:pt x="2783" y="12677"/>
                  </a:lnTo>
                  <a:lnTo>
                    <a:pt x="3220" y="12859"/>
                  </a:lnTo>
                  <a:lnTo>
                    <a:pt x="3692" y="13005"/>
                  </a:lnTo>
                  <a:lnTo>
                    <a:pt x="4165" y="13114"/>
                  </a:lnTo>
                  <a:lnTo>
                    <a:pt x="4656" y="13205"/>
                  </a:lnTo>
                  <a:lnTo>
                    <a:pt x="5166" y="13259"/>
                  </a:lnTo>
                  <a:lnTo>
                    <a:pt x="5675" y="13277"/>
                  </a:lnTo>
                  <a:lnTo>
                    <a:pt x="6202" y="13277"/>
                  </a:lnTo>
                  <a:lnTo>
                    <a:pt x="6730" y="13259"/>
                  </a:lnTo>
                  <a:lnTo>
                    <a:pt x="7257" y="13186"/>
                  </a:lnTo>
                  <a:lnTo>
                    <a:pt x="7766" y="13114"/>
                  </a:lnTo>
                  <a:lnTo>
                    <a:pt x="8294" y="12986"/>
                  </a:lnTo>
                  <a:lnTo>
                    <a:pt x="8803" y="12859"/>
                  </a:lnTo>
                  <a:lnTo>
                    <a:pt x="9294" y="12677"/>
                  </a:lnTo>
                  <a:lnTo>
                    <a:pt x="9785" y="12495"/>
                  </a:lnTo>
                  <a:lnTo>
                    <a:pt x="10240" y="12277"/>
                  </a:lnTo>
                  <a:lnTo>
                    <a:pt x="10694" y="12022"/>
                  </a:lnTo>
                  <a:lnTo>
                    <a:pt x="11113" y="11768"/>
                  </a:lnTo>
                  <a:lnTo>
                    <a:pt x="11513" y="11477"/>
                  </a:lnTo>
                  <a:lnTo>
                    <a:pt x="11895" y="11149"/>
                  </a:lnTo>
                  <a:lnTo>
                    <a:pt x="12240" y="10822"/>
                  </a:lnTo>
                  <a:lnTo>
                    <a:pt x="12549" y="10458"/>
                  </a:lnTo>
                  <a:lnTo>
                    <a:pt x="12677" y="10276"/>
                  </a:lnTo>
                  <a:lnTo>
                    <a:pt x="12822" y="10076"/>
                  </a:lnTo>
                  <a:lnTo>
                    <a:pt x="12931" y="9876"/>
                  </a:lnTo>
                  <a:lnTo>
                    <a:pt x="13041" y="9676"/>
                  </a:lnTo>
                  <a:lnTo>
                    <a:pt x="13150" y="9458"/>
                  </a:lnTo>
                  <a:lnTo>
                    <a:pt x="13241" y="9240"/>
                  </a:lnTo>
                  <a:lnTo>
                    <a:pt x="13313" y="9022"/>
                  </a:lnTo>
                  <a:lnTo>
                    <a:pt x="13386" y="8803"/>
                  </a:lnTo>
                  <a:lnTo>
                    <a:pt x="13441" y="8567"/>
                  </a:lnTo>
                  <a:lnTo>
                    <a:pt x="13495" y="8330"/>
                  </a:lnTo>
                  <a:lnTo>
                    <a:pt x="13550" y="7858"/>
                  </a:lnTo>
                  <a:lnTo>
                    <a:pt x="13604" y="7403"/>
                  </a:lnTo>
                  <a:lnTo>
                    <a:pt x="13623" y="6966"/>
                  </a:lnTo>
                  <a:lnTo>
                    <a:pt x="13641" y="6548"/>
                  </a:lnTo>
                  <a:lnTo>
                    <a:pt x="13641" y="6130"/>
                  </a:lnTo>
                  <a:lnTo>
                    <a:pt x="13623" y="5748"/>
                  </a:lnTo>
                  <a:lnTo>
                    <a:pt x="13586" y="5366"/>
                  </a:lnTo>
                  <a:lnTo>
                    <a:pt x="13550" y="4984"/>
                  </a:lnTo>
                  <a:lnTo>
                    <a:pt x="13477" y="4639"/>
                  </a:lnTo>
                  <a:lnTo>
                    <a:pt x="13404" y="4293"/>
                  </a:lnTo>
                  <a:lnTo>
                    <a:pt x="13313" y="3984"/>
                  </a:lnTo>
                  <a:lnTo>
                    <a:pt x="13222" y="3656"/>
                  </a:lnTo>
                  <a:lnTo>
                    <a:pt x="13095" y="3365"/>
                  </a:lnTo>
                  <a:lnTo>
                    <a:pt x="12968" y="3074"/>
                  </a:lnTo>
                  <a:lnTo>
                    <a:pt x="12840" y="2802"/>
                  </a:lnTo>
                  <a:lnTo>
                    <a:pt x="12677" y="2547"/>
                  </a:lnTo>
                  <a:lnTo>
                    <a:pt x="12531" y="2311"/>
                  </a:lnTo>
                  <a:lnTo>
                    <a:pt x="12349" y="2074"/>
                  </a:lnTo>
                  <a:lnTo>
                    <a:pt x="12168" y="1856"/>
                  </a:lnTo>
                  <a:lnTo>
                    <a:pt x="11986" y="1656"/>
                  </a:lnTo>
                  <a:lnTo>
                    <a:pt x="11786" y="1456"/>
                  </a:lnTo>
                  <a:lnTo>
                    <a:pt x="11586" y="1274"/>
                  </a:lnTo>
                  <a:lnTo>
                    <a:pt x="11367" y="1110"/>
                  </a:lnTo>
                  <a:lnTo>
                    <a:pt x="11149" y="947"/>
                  </a:lnTo>
                  <a:lnTo>
                    <a:pt x="10913" y="801"/>
                  </a:lnTo>
                  <a:lnTo>
                    <a:pt x="10676" y="674"/>
                  </a:lnTo>
                  <a:lnTo>
                    <a:pt x="10440" y="546"/>
                  </a:lnTo>
                  <a:lnTo>
                    <a:pt x="10185" y="456"/>
                  </a:lnTo>
                  <a:lnTo>
                    <a:pt x="9949" y="346"/>
                  </a:lnTo>
                  <a:lnTo>
                    <a:pt x="9676" y="274"/>
                  </a:lnTo>
                  <a:lnTo>
                    <a:pt x="9421" y="201"/>
                  </a:lnTo>
                  <a:lnTo>
                    <a:pt x="9167" y="128"/>
                  </a:lnTo>
                  <a:lnTo>
                    <a:pt x="8894" y="74"/>
                  </a:lnTo>
                  <a:lnTo>
                    <a:pt x="8621" y="37"/>
                  </a:lnTo>
                  <a:lnTo>
                    <a:pt x="8348" y="19"/>
                  </a:lnTo>
                  <a:lnTo>
                    <a:pt x="807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11"/>
            <p:cNvSpPr/>
            <p:nvPr/>
          </p:nvSpPr>
          <p:spPr>
            <a:xfrm>
              <a:off x="195401" y="3962165"/>
              <a:ext cx="211503" cy="206377"/>
            </a:xfrm>
            <a:custGeom>
              <a:avLst/>
              <a:gdLst/>
              <a:ahLst/>
              <a:cxnLst/>
              <a:rect l="l" t="t" r="r" b="b"/>
              <a:pathLst>
                <a:path w="6767" h="6603" extrusionOk="0">
                  <a:moveTo>
                    <a:pt x="3729" y="1"/>
                  </a:moveTo>
                  <a:lnTo>
                    <a:pt x="3456" y="19"/>
                  </a:lnTo>
                  <a:lnTo>
                    <a:pt x="3165" y="73"/>
                  </a:lnTo>
                  <a:lnTo>
                    <a:pt x="2892" y="128"/>
                  </a:lnTo>
                  <a:lnTo>
                    <a:pt x="2638" y="219"/>
                  </a:lnTo>
                  <a:lnTo>
                    <a:pt x="2365" y="310"/>
                  </a:lnTo>
                  <a:lnTo>
                    <a:pt x="2110" y="437"/>
                  </a:lnTo>
                  <a:lnTo>
                    <a:pt x="1874" y="565"/>
                  </a:lnTo>
                  <a:lnTo>
                    <a:pt x="1637" y="728"/>
                  </a:lnTo>
                  <a:lnTo>
                    <a:pt x="1419" y="910"/>
                  </a:lnTo>
                  <a:lnTo>
                    <a:pt x="1219" y="1092"/>
                  </a:lnTo>
                  <a:lnTo>
                    <a:pt x="1037" y="1310"/>
                  </a:lnTo>
                  <a:lnTo>
                    <a:pt x="874" y="1528"/>
                  </a:lnTo>
                  <a:lnTo>
                    <a:pt x="728" y="1765"/>
                  </a:lnTo>
                  <a:lnTo>
                    <a:pt x="564" y="2074"/>
                  </a:lnTo>
                  <a:lnTo>
                    <a:pt x="437" y="2383"/>
                  </a:lnTo>
                  <a:lnTo>
                    <a:pt x="310" y="2674"/>
                  </a:lnTo>
                  <a:lnTo>
                    <a:pt x="219" y="2947"/>
                  </a:lnTo>
                  <a:lnTo>
                    <a:pt x="146" y="3220"/>
                  </a:lnTo>
                  <a:lnTo>
                    <a:pt x="73" y="3474"/>
                  </a:lnTo>
                  <a:lnTo>
                    <a:pt x="37" y="3711"/>
                  </a:lnTo>
                  <a:lnTo>
                    <a:pt x="1" y="3947"/>
                  </a:lnTo>
                  <a:lnTo>
                    <a:pt x="1" y="4166"/>
                  </a:lnTo>
                  <a:lnTo>
                    <a:pt x="1" y="4384"/>
                  </a:lnTo>
                  <a:lnTo>
                    <a:pt x="19" y="4584"/>
                  </a:lnTo>
                  <a:lnTo>
                    <a:pt x="55" y="4784"/>
                  </a:lnTo>
                  <a:lnTo>
                    <a:pt x="110" y="4966"/>
                  </a:lnTo>
                  <a:lnTo>
                    <a:pt x="164" y="5129"/>
                  </a:lnTo>
                  <a:lnTo>
                    <a:pt x="255" y="5293"/>
                  </a:lnTo>
                  <a:lnTo>
                    <a:pt x="328" y="5439"/>
                  </a:lnTo>
                  <a:lnTo>
                    <a:pt x="473" y="5621"/>
                  </a:lnTo>
                  <a:lnTo>
                    <a:pt x="619" y="5802"/>
                  </a:lnTo>
                  <a:lnTo>
                    <a:pt x="783" y="5948"/>
                  </a:lnTo>
                  <a:lnTo>
                    <a:pt x="965" y="6075"/>
                  </a:lnTo>
                  <a:lnTo>
                    <a:pt x="1165" y="6202"/>
                  </a:lnTo>
                  <a:lnTo>
                    <a:pt x="1365" y="6312"/>
                  </a:lnTo>
                  <a:lnTo>
                    <a:pt x="1583" y="6384"/>
                  </a:lnTo>
                  <a:lnTo>
                    <a:pt x="1819" y="6457"/>
                  </a:lnTo>
                  <a:lnTo>
                    <a:pt x="2056" y="6512"/>
                  </a:lnTo>
                  <a:lnTo>
                    <a:pt x="2310" y="6566"/>
                  </a:lnTo>
                  <a:lnTo>
                    <a:pt x="2565" y="6584"/>
                  </a:lnTo>
                  <a:lnTo>
                    <a:pt x="2820" y="6603"/>
                  </a:lnTo>
                  <a:lnTo>
                    <a:pt x="3074" y="6603"/>
                  </a:lnTo>
                  <a:lnTo>
                    <a:pt x="3329" y="6584"/>
                  </a:lnTo>
                  <a:lnTo>
                    <a:pt x="3583" y="6548"/>
                  </a:lnTo>
                  <a:lnTo>
                    <a:pt x="3856" y="6512"/>
                  </a:lnTo>
                  <a:lnTo>
                    <a:pt x="4111" y="6457"/>
                  </a:lnTo>
                  <a:lnTo>
                    <a:pt x="4365" y="6384"/>
                  </a:lnTo>
                  <a:lnTo>
                    <a:pt x="4602" y="6312"/>
                  </a:lnTo>
                  <a:lnTo>
                    <a:pt x="4838" y="6202"/>
                  </a:lnTo>
                  <a:lnTo>
                    <a:pt x="5075" y="6093"/>
                  </a:lnTo>
                  <a:lnTo>
                    <a:pt x="5293" y="5984"/>
                  </a:lnTo>
                  <a:lnTo>
                    <a:pt x="5511" y="5839"/>
                  </a:lnTo>
                  <a:lnTo>
                    <a:pt x="5711" y="5693"/>
                  </a:lnTo>
                  <a:lnTo>
                    <a:pt x="5893" y="5548"/>
                  </a:lnTo>
                  <a:lnTo>
                    <a:pt x="6057" y="5384"/>
                  </a:lnTo>
                  <a:lnTo>
                    <a:pt x="6221" y="5202"/>
                  </a:lnTo>
                  <a:lnTo>
                    <a:pt x="6348" y="5002"/>
                  </a:lnTo>
                  <a:lnTo>
                    <a:pt x="6475" y="4802"/>
                  </a:lnTo>
                  <a:lnTo>
                    <a:pt x="6566" y="4602"/>
                  </a:lnTo>
                  <a:lnTo>
                    <a:pt x="6639" y="4366"/>
                  </a:lnTo>
                  <a:lnTo>
                    <a:pt x="6693" y="4147"/>
                  </a:lnTo>
                  <a:lnTo>
                    <a:pt x="6748" y="3693"/>
                  </a:lnTo>
                  <a:lnTo>
                    <a:pt x="6766" y="3256"/>
                  </a:lnTo>
                  <a:lnTo>
                    <a:pt x="6748" y="2856"/>
                  </a:lnTo>
                  <a:lnTo>
                    <a:pt x="6712" y="2492"/>
                  </a:lnTo>
                  <a:lnTo>
                    <a:pt x="6639" y="2147"/>
                  </a:lnTo>
                  <a:lnTo>
                    <a:pt x="6548" y="1819"/>
                  </a:lnTo>
                  <a:lnTo>
                    <a:pt x="6439" y="1528"/>
                  </a:lnTo>
                  <a:lnTo>
                    <a:pt x="6293" y="1274"/>
                  </a:lnTo>
                  <a:lnTo>
                    <a:pt x="6130" y="1037"/>
                  </a:lnTo>
                  <a:lnTo>
                    <a:pt x="5948" y="819"/>
                  </a:lnTo>
                  <a:lnTo>
                    <a:pt x="5748" y="637"/>
                  </a:lnTo>
                  <a:lnTo>
                    <a:pt x="5529" y="474"/>
                  </a:lnTo>
                  <a:lnTo>
                    <a:pt x="5293" y="346"/>
                  </a:lnTo>
                  <a:lnTo>
                    <a:pt x="5057" y="237"/>
                  </a:lnTo>
                  <a:lnTo>
                    <a:pt x="4802" y="146"/>
                  </a:lnTo>
                  <a:lnTo>
                    <a:pt x="4529" y="73"/>
                  </a:lnTo>
                  <a:lnTo>
                    <a:pt x="4275" y="37"/>
                  </a:lnTo>
                  <a:lnTo>
                    <a:pt x="400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" name="Google Shape;135;p11"/>
          <p:cNvGrpSpPr/>
          <p:nvPr/>
        </p:nvGrpSpPr>
        <p:grpSpPr>
          <a:xfrm rot="5400000">
            <a:off x="4007368" y="-686148"/>
            <a:ext cx="1129260" cy="2146506"/>
            <a:chOff x="8544743" y="1538527"/>
            <a:chExt cx="1129260" cy="2146506"/>
          </a:xfrm>
        </p:grpSpPr>
        <p:sp>
          <p:nvSpPr>
            <p:cNvPr id="136" name="Google Shape;136;p11"/>
            <p:cNvSpPr/>
            <p:nvPr/>
          </p:nvSpPr>
          <p:spPr>
            <a:xfrm rot="5643786">
              <a:off x="8242697" y="2280287"/>
              <a:ext cx="1733352" cy="1008981"/>
            </a:xfrm>
            <a:custGeom>
              <a:avLst/>
              <a:gdLst/>
              <a:ahLst/>
              <a:cxnLst/>
              <a:rect l="l" t="t" r="r" b="b"/>
              <a:pathLst>
                <a:path w="16993" h="11969" extrusionOk="0">
                  <a:moveTo>
                    <a:pt x="8681" y="0"/>
                  </a:moveTo>
                  <a:lnTo>
                    <a:pt x="7924" y="37"/>
                  </a:lnTo>
                  <a:lnTo>
                    <a:pt x="7167" y="130"/>
                  </a:lnTo>
                  <a:lnTo>
                    <a:pt x="6409" y="259"/>
                  </a:lnTo>
                  <a:lnTo>
                    <a:pt x="5689" y="425"/>
                  </a:lnTo>
                  <a:lnTo>
                    <a:pt x="4969" y="628"/>
                  </a:lnTo>
                  <a:lnTo>
                    <a:pt x="4618" y="739"/>
                  </a:lnTo>
                  <a:lnTo>
                    <a:pt x="4285" y="868"/>
                  </a:lnTo>
                  <a:lnTo>
                    <a:pt x="3953" y="998"/>
                  </a:lnTo>
                  <a:lnTo>
                    <a:pt x="3620" y="1145"/>
                  </a:lnTo>
                  <a:lnTo>
                    <a:pt x="3306" y="1312"/>
                  </a:lnTo>
                  <a:lnTo>
                    <a:pt x="3011" y="1459"/>
                  </a:lnTo>
                  <a:lnTo>
                    <a:pt x="2715" y="1644"/>
                  </a:lnTo>
                  <a:lnTo>
                    <a:pt x="2420" y="1829"/>
                  </a:lnTo>
                  <a:lnTo>
                    <a:pt x="2161" y="2013"/>
                  </a:lnTo>
                  <a:lnTo>
                    <a:pt x="1903" y="2217"/>
                  </a:lnTo>
                  <a:lnTo>
                    <a:pt x="1644" y="2420"/>
                  </a:lnTo>
                  <a:lnTo>
                    <a:pt x="1423" y="2641"/>
                  </a:lnTo>
                  <a:lnTo>
                    <a:pt x="1201" y="2881"/>
                  </a:lnTo>
                  <a:lnTo>
                    <a:pt x="998" y="3103"/>
                  </a:lnTo>
                  <a:lnTo>
                    <a:pt x="813" y="3362"/>
                  </a:lnTo>
                  <a:lnTo>
                    <a:pt x="647" y="3602"/>
                  </a:lnTo>
                  <a:lnTo>
                    <a:pt x="499" y="3879"/>
                  </a:lnTo>
                  <a:lnTo>
                    <a:pt x="370" y="4137"/>
                  </a:lnTo>
                  <a:lnTo>
                    <a:pt x="259" y="4433"/>
                  </a:lnTo>
                  <a:lnTo>
                    <a:pt x="167" y="4710"/>
                  </a:lnTo>
                  <a:lnTo>
                    <a:pt x="93" y="5005"/>
                  </a:lnTo>
                  <a:lnTo>
                    <a:pt x="37" y="5319"/>
                  </a:lnTo>
                  <a:lnTo>
                    <a:pt x="1" y="5652"/>
                  </a:lnTo>
                  <a:lnTo>
                    <a:pt x="1" y="5984"/>
                  </a:lnTo>
                  <a:lnTo>
                    <a:pt x="19" y="6317"/>
                  </a:lnTo>
                  <a:lnTo>
                    <a:pt x="74" y="6649"/>
                  </a:lnTo>
                  <a:lnTo>
                    <a:pt x="148" y="6963"/>
                  </a:lnTo>
                  <a:lnTo>
                    <a:pt x="259" y="7277"/>
                  </a:lnTo>
                  <a:lnTo>
                    <a:pt x="388" y="7573"/>
                  </a:lnTo>
                  <a:lnTo>
                    <a:pt x="536" y="7868"/>
                  </a:lnTo>
                  <a:lnTo>
                    <a:pt x="702" y="8145"/>
                  </a:lnTo>
                  <a:lnTo>
                    <a:pt x="905" y="8422"/>
                  </a:lnTo>
                  <a:lnTo>
                    <a:pt x="1127" y="8699"/>
                  </a:lnTo>
                  <a:lnTo>
                    <a:pt x="1349" y="8958"/>
                  </a:lnTo>
                  <a:lnTo>
                    <a:pt x="1607" y="9216"/>
                  </a:lnTo>
                  <a:lnTo>
                    <a:pt x="1866" y="9456"/>
                  </a:lnTo>
                  <a:lnTo>
                    <a:pt x="2161" y="9696"/>
                  </a:lnTo>
                  <a:lnTo>
                    <a:pt x="2457" y="9918"/>
                  </a:lnTo>
                  <a:lnTo>
                    <a:pt x="2771" y="10121"/>
                  </a:lnTo>
                  <a:lnTo>
                    <a:pt x="3103" y="10324"/>
                  </a:lnTo>
                  <a:lnTo>
                    <a:pt x="3436" y="10528"/>
                  </a:lnTo>
                  <a:lnTo>
                    <a:pt x="3787" y="10694"/>
                  </a:lnTo>
                  <a:lnTo>
                    <a:pt x="4138" y="10879"/>
                  </a:lnTo>
                  <a:lnTo>
                    <a:pt x="4507" y="11026"/>
                  </a:lnTo>
                  <a:lnTo>
                    <a:pt x="4895" y="11174"/>
                  </a:lnTo>
                  <a:lnTo>
                    <a:pt x="5264" y="11322"/>
                  </a:lnTo>
                  <a:lnTo>
                    <a:pt x="5652" y="11433"/>
                  </a:lnTo>
                  <a:lnTo>
                    <a:pt x="6040" y="11543"/>
                  </a:lnTo>
                  <a:lnTo>
                    <a:pt x="6446" y="11654"/>
                  </a:lnTo>
                  <a:lnTo>
                    <a:pt x="6834" y="11728"/>
                  </a:lnTo>
                  <a:lnTo>
                    <a:pt x="7240" y="11802"/>
                  </a:lnTo>
                  <a:lnTo>
                    <a:pt x="7628" y="11876"/>
                  </a:lnTo>
                  <a:lnTo>
                    <a:pt x="8035" y="11913"/>
                  </a:lnTo>
                  <a:lnTo>
                    <a:pt x="8422" y="11950"/>
                  </a:lnTo>
                  <a:lnTo>
                    <a:pt x="8903" y="11968"/>
                  </a:lnTo>
                  <a:lnTo>
                    <a:pt x="9364" y="11968"/>
                  </a:lnTo>
                  <a:lnTo>
                    <a:pt x="9808" y="11950"/>
                  </a:lnTo>
                  <a:lnTo>
                    <a:pt x="10251" y="11913"/>
                  </a:lnTo>
                  <a:lnTo>
                    <a:pt x="10694" y="11857"/>
                  </a:lnTo>
                  <a:lnTo>
                    <a:pt x="11119" y="11783"/>
                  </a:lnTo>
                  <a:lnTo>
                    <a:pt x="11525" y="11691"/>
                  </a:lnTo>
                  <a:lnTo>
                    <a:pt x="11932" y="11580"/>
                  </a:lnTo>
                  <a:lnTo>
                    <a:pt x="12319" y="11451"/>
                  </a:lnTo>
                  <a:lnTo>
                    <a:pt x="12707" y="11303"/>
                  </a:lnTo>
                  <a:lnTo>
                    <a:pt x="13077" y="11156"/>
                  </a:lnTo>
                  <a:lnTo>
                    <a:pt x="13428" y="10971"/>
                  </a:lnTo>
                  <a:lnTo>
                    <a:pt x="13760" y="10786"/>
                  </a:lnTo>
                  <a:lnTo>
                    <a:pt x="14092" y="10583"/>
                  </a:lnTo>
                  <a:lnTo>
                    <a:pt x="14406" y="10380"/>
                  </a:lnTo>
                  <a:lnTo>
                    <a:pt x="14702" y="10158"/>
                  </a:lnTo>
                  <a:lnTo>
                    <a:pt x="14979" y="9918"/>
                  </a:lnTo>
                  <a:lnTo>
                    <a:pt x="15237" y="9660"/>
                  </a:lnTo>
                  <a:lnTo>
                    <a:pt x="15478" y="9401"/>
                  </a:lnTo>
                  <a:lnTo>
                    <a:pt x="15718" y="9124"/>
                  </a:lnTo>
                  <a:lnTo>
                    <a:pt x="15921" y="8828"/>
                  </a:lnTo>
                  <a:lnTo>
                    <a:pt x="16124" y="8533"/>
                  </a:lnTo>
                  <a:lnTo>
                    <a:pt x="16309" y="8237"/>
                  </a:lnTo>
                  <a:lnTo>
                    <a:pt x="16456" y="7923"/>
                  </a:lnTo>
                  <a:lnTo>
                    <a:pt x="16604" y="7591"/>
                  </a:lnTo>
                  <a:lnTo>
                    <a:pt x="16715" y="7259"/>
                  </a:lnTo>
                  <a:lnTo>
                    <a:pt x="16807" y="6926"/>
                  </a:lnTo>
                  <a:lnTo>
                    <a:pt x="16881" y="6575"/>
                  </a:lnTo>
                  <a:lnTo>
                    <a:pt x="16937" y="6224"/>
                  </a:lnTo>
                  <a:lnTo>
                    <a:pt x="16974" y="5873"/>
                  </a:lnTo>
                  <a:lnTo>
                    <a:pt x="16992" y="5504"/>
                  </a:lnTo>
                  <a:lnTo>
                    <a:pt x="16974" y="5135"/>
                  </a:lnTo>
                  <a:lnTo>
                    <a:pt x="16955" y="4802"/>
                  </a:lnTo>
                  <a:lnTo>
                    <a:pt x="16900" y="4470"/>
                  </a:lnTo>
                  <a:lnTo>
                    <a:pt x="16826" y="4156"/>
                  </a:lnTo>
                  <a:lnTo>
                    <a:pt x="16733" y="3860"/>
                  </a:lnTo>
                  <a:lnTo>
                    <a:pt x="16604" y="3565"/>
                  </a:lnTo>
                  <a:lnTo>
                    <a:pt x="16475" y="3288"/>
                  </a:lnTo>
                  <a:lnTo>
                    <a:pt x="16327" y="3029"/>
                  </a:lnTo>
                  <a:lnTo>
                    <a:pt x="16161" y="2771"/>
                  </a:lnTo>
                  <a:lnTo>
                    <a:pt x="15976" y="2530"/>
                  </a:lnTo>
                  <a:lnTo>
                    <a:pt x="15773" y="2290"/>
                  </a:lnTo>
                  <a:lnTo>
                    <a:pt x="15551" y="2069"/>
                  </a:lnTo>
                  <a:lnTo>
                    <a:pt x="15330" y="1866"/>
                  </a:lnTo>
                  <a:lnTo>
                    <a:pt x="15090" y="1662"/>
                  </a:lnTo>
                  <a:lnTo>
                    <a:pt x="14831" y="1478"/>
                  </a:lnTo>
                  <a:lnTo>
                    <a:pt x="14554" y="1312"/>
                  </a:lnTo>
                  <a:lnTo>
                    <a:pt x="14277" y="1145"/>
                  </a:lnTo>
                  <a:lnTo>
                    <a:pt x="13982" y="998"/>
                  </a:lnTo>
                  <a:lnTo>
                    <a:pt x="13668" y="850"/>
                  </a:lnTo>
                  <a:lnTo>
                    <a:pt x="13354" y="721"/>
                  </a:lnTo>
                  <a:lnTo>
                    <a:pt x="13040" y="591"/>
                  </a:lnTo>
                  <a:lnTo>
                    <a:pt x="12707" y="499"/>
                  </a:lnTo>
                  <a:lnTo>
                    <a:pt x="12356" y="388"/>
                  </a:lnTo>
                  <a:lnTo>
                    <a:pt x="12024" y="314"/>
                  </a:lnTo>
                  <a:lnTo>
                    <a:pt x="11673" y="222"/>
                  </a:lnTo>
                  <a:lnTo>
                    <a:pt x="11304" y="166"/>
                  </a:lnTo>
                  <a:lnTo>
                    <a:pt x="10934" y="111"/>
                  </a:lnTo>
                  <a:lnTo>
                    <a:pt x="10195" y="37"/>
                  </a:lnTo>
                  <a:lnTo>
                    <a:pt x="943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11"/>
            <p:cNvSpPr/>
            <p:nvPr/>
          </p:nvSpPr>
          <p:spPr>
            <a:xfrm rot="5643739">
              <a:off x="8769674" y="1621781"/>
              <a:ext cx="364609" cy="212236"/>
            </a:xfrm>
            <a:custGeom>
              <a:avLst/>
              <a:gdLst/>
              <a:ahLst/>
              <a:cxnLst/>
              <a:rect l="l" t="t" r="r" b="b"/>
              <a:pathLst>
                <a:path w="16993" h="11969" extrusionOk="0">
                  <a:moveTo>
                    <a:pt x="8681" y="0"/>
                  </a:moveTo>
                  <a:lnTo>
                    <a:pt x="7924" y="37"/>
                  </a:lnTo>
                  <a:lnTo>
                    <a:pt x="7167" y="130"/>
                  </a:lnTo>
                  <a:lnTo>
                    <a:pt x="6409" y="259"/>
                  </a:lnTo>
                  <a:lnTo>
                    <a:pt x="5689" y="425"/>
                  </a:lnTo>
                  <a:lnTo>
                    <a:pt x="4969" y="628"/>
                  </a:lnTo>
                  <a:lnTo>
                    <a:pt x="4618" y="739"/>
                  </a:lnTo>
                  <a:lnTo>
                    <a:pt x="4285" y="868"/>
                  </a:lnTo>
                  <a:lnTo>
                    <a:pt x="3953" y="998"/>
                  </a:lnTo>
                  <a:lnTo>
                    <a:pt x="3620" y="1145"/>
                  </a:lnTo>
                  <a:lnTo>
                    <a:pt x="3306" y="1312"/>
                  </a:lnTo>
                  <a:lnTo>
                    <a:pt x="3011" y="1459"/>
                  </a:lnTo>
                  <a:lnTo>
                    <a:pt x="2715" y="1644"/>
                  </a:lnTo>
                  <a:lnTo>
                    <a:pt x="2420" y="1829"/>
                  </a:lnTo>
                  <a:lnTo>
                    <a:pt x="2161" y="2013"/>
                  </a:lnTo>
                  <a:lnTo>
                    <a:pt x="1903" y="2217"/>
                  </a:lnTo>
                  <a:lnTo>
                    <a:pt x="1644" y="2420"/>
                  </a:lnTo>
                  <a:lnTo>
                    <a:pt x="1423" y="2641"/>
                  </a:lnTo>
                  <a:lnTo>
                    <a:pt x="1201" y="2881"/>
                  </a:lnTo>
                  <a:lnTo>
                    <a:pt x="998" y="3103"/>
                  </a:lnTo>
                  <a:lnTo>
                    <a:pt x="813" y="3362"/>
                  </a:lnTo>
                  <a:lnTo>
                    <a:pt x="647" y="3602"/>
                  </a:lnTo>
                  <a:lnTo>
                    <a:pt x="499" y="3879"/>
                  </a:lnTo>
                  <a:lnTo>
                    <a:pt x="370" y="4137"/>
                  </a:lnTo>
                  <a:lnTo>
                    <a:pt x="259" y="4433"/>
                  </a:lnTo>
                  <a:lnTo>
                    <a:pt x="167" y="4710"/>
                  </a:lnTo>
                  <a:lnTo>
                    <a:pt x="93" y="5005"/>
                  </a:lnTo>
                  <a:lnTo>
                    <a:pt x="37" y="5319"/>
                  </a:lnTo>
                  <a:lnTo>
                    <a:pt x="1" y="5652"/>
                  </a:lnTo>
                  <a:lnTo>
                    <a:pt x="1" y="5984"/>
                  </a:lnTo>
                  <a:lnTo>
                    <a:pt x="19" y="6317"/>
                  </a:lnTo>
                  <a:lnTo>
                    <a:pt x="74" y="6649"/>
                  </a:lnTo>
                  <a:lnTo>
                    <a:pt x="148" y="6963"/>
                  </a:lnTo>
                  <a:lnTo>
                    <a:pt x="259" y="7277"/>
                  </a:lnTo>
                  <a:lnTo>
                    <a:pt x="388" y="7573"/>
                  </a:lnTo>
                  <a:lnTo>
                    <a:pt x="536" y="7868"/>
                  </a:lnTo>
                  <a:lnTo>
                    <a:pt x="702" y="8145"/>
                  </a:lnTo>
                  <a:lnTo>
                    <a:pt x="905" y="8422"/>
                  </a:lnTo>
                  <a:lnTo>
                    <a:pt x="1127" y="8699"/>
                  </a:lnTo>
                  <a:lnTo>
                    <a:pt x="1349" y="8958"/>
                  </a:lnTo>
                  <a:lnTo>
                    <a:pt x="1607" y="9216"/>
                  </a:lnTo>
                  <a:lnTo>
                    <a:pt x="1866" y="9456"/>
                  </a:lnTo>
                  <a:lnTo>
                    <a:pt x="2161" y="9696"/>
                  </a:lnTo>
                  <a:lnTo>
                    <a:pt x="2457" y="9918"/>
                  </a:lnTo>
                  <a:lnTo>
                    <a:pt x="2771" y="10121"/>
                  </a:lnTo>
                  <a:lnTo>
                    <a:pt x="3103" y="10324"/>
                  </a:lnTo>
                  <a:lnTo>
                    <a:pt x="3436" y="10528"/>
                  </a:lnTo>
                  <a:lnTo>
                    <a:pt x="3787" y="10694"/>
                  </a:lnTo>
                  <a:lnTo>
                    <a:pt x="4138" y="10879"/>
                  </a:lnTo>
                  <a:lnTo>
                    <a:pt x="4507" y="11026"/>
                  </a:lnTo>
                  <a:lnTo>
                    <a:pt x="4895" y="11174"/>
                  </a:lnTo>
                  <a:lnTo>
                    <a:pt x="5264" y="11322"/>
                  </a:lnTo>
                  <a:lnTo>
                    <a:pt x="5652" y="11433"/>
                  </a:lnTo>
                  <a:lnTo>
                    <a:pt x="6040" y="11543"/>
                  </a:lnTo>
                  <a:lnTo>
                    <a:pt x="6446" y="11654"/>
                  </a:lnTo>
                  <a:lnTo>
                    <a:pt x="6834" y="11728"/>
                  </a:lnTo>
                  <a:lnTo>
                    <a:pt x="7240" y="11802"/>
                  </a:lnTo>
                  <a:lnTo>
                    <a:pt x="7628" y="11876"/>
                  </a:lnTo>
                  <a:lnTo>
                    <a:pt x="8035" y="11913"/>
                  </a:lnTo>
                  <a:lnTo>
                    <a:pt x="8422" y="11950"/>
                  </a:lnTo>
                  <a:lnTo>
                    <a:pt x="8903" y="11968"/>
                  </a:lnTo>
                  <a:lnTo>
                    <a:pt x="9364" y="11968"/>
                  </a:lnTo>
                  <a:lnTo>
                    <a:pt x="9808" y="11950"/>
                  </a:lnTo>
                  <a:lnTo>
                    <a:pt x="10251" y="11913"/>
                  </a:lnTo>
                  <a:lnTo>
                    <a:pt x="10694" y="11857"/>
                  </a:lnTo>
                  <a:lnTo>
                    <a:pt x="11119" y="11783"/>
                  </a:lnTo>
                  <a:lnTo>
                    <a:pt x="11525" y="11691"/>
                  </a:lnTo>
                  <a:lnTo>
                    <a:pt x="11932" y="11580"/>
                  </a:lnTo>
                  <a:lnTo>
                    <a:pt x="12319" y="11451"/>
                  </a:lnTo>
                  <a:lnTo>
                    <a:pt x="12707" y="11303"/>
                  </a:lnTo>
                  <a:lnTo>
                    <a:pt x="13077" y="11156"/>
                  </a:lnTo>
                  <a:lnTo>
                    <a:pt x="13428" y="10971"/>
                  </a:lnTo>
                  <a:lnTo>
                    <a:pt x="13760" y="10786"/>
                  </a:lnTo>
                  <a:lnTo>
                    <a:pt x="14092" y="10583"/>
                  </a:lnTo>
                  <a:lnTo>
                    <a:pt x="14406" y="10380"/>
                  </a:lnTo>
                  <a:lnTo>
                    <a:pt x="14702" y="10158"/>
                  </a:lnTo>
                  <a:lnTo>
                    <a:pt x="14979" y="9918"/>
                  </a:lnTo>
                  <a:lnTo>
                    <a:pt x="15237" y="9660"/>
                  </a:lnTo>
                  <a:lnTo>
                    <a:pt x="15478" y="9401"/>
                  </a:lnTo>
                  <a:lnTo>
                    <a:pt x="15718" y="9124"/>
                  </a:lnTo>
                  <a:lnTo>
                    <a:pt x="15921" y="8828"/>
                  </a:lnTo>
                  <a:lnTo>
                    <a:pt x="16124" y="8533"/>
                  </a:lnTo>
                  <a:lnTo>
                    <a:pt x="16309" y="8237"/>
                  </a:lnTo>
                  <a:lnTo>
                    <a:pt x="16456" y="7923"/>
                  </a:lnTo>
                  <a:lnTo>
                    <a:pt x="16604" y="7591"/>
                  </a:lnTo>
                  <a:lnTo>
                    <a:pt x="16715" y="7259"/>
                  </a:lnTo>
                  <a:lnTo>
                    <a:pt x="16807" y="6926"/>
                  </a:lnTo>
                  <a:lnTo>
                    <a:pt x="16881" y="6575"/>
                  </a:lnTo>
                  <a:lnTo>
                    <a:pt x="16937" y="6224"/>
                  </a:lnTo>
                  <a:lnTo>
                    <a:pt x="16974" y="5873"/>
                  </a:lnTo>
                  <a:lnTo>
                    <a:pt x="16992" y="5504"/>
                  </a:lnTo>
                  <a:lnTo>
                    <a:pt x="16974" y="5135"/>
                  </a:lnTo>
                  <a:lnTo>
                    <a:pt x="16955" y="4802"/>
                  </a:lnTo>
                  <a:lnTo>
                    <a:pt x="16900" y="4470"/>
                  </a:lnTo>
                  <a:lnTo>
                    <a:pt x="16826" y="4156"/>
                  </a:lnTo>
                  <a:lnTo>
                    <a:pt x="16733" y="3860"/>
                  </a:lnTo>
                  <a:lnTo>
                    <a:pt x="16604" y="3565"/>
                  </a:lnTo>
                  <a:lnTo>
                    <a:pt x="16475" y="3288"/>
                  </a:lnTo>
                  <a:lnTo>
                    <a:pt x="16327" y="3029"/>
                  </a:lnTo>
                  <a:lnTo>
                    <a:pt x="16161" y="2771"/>
                  </a:lnTo>
                  <a:lnTo>
                    <a:pt x="15976" y="2530"/>
                  </a:lnTo>
                  <a:lnTo>
                    <a:pt x="15773" y="2290"/>
                  </a:lnTo>
                  <a:lnTo>
                    <a:pt x="15551" y="2069"/>
                  </a:lnTo>
                  <a:lnTo>
                    <a:pt x="15330" y="1866"/>
                  </a:lnTo>
                  <a:lnTo>
                    <a:pt x="15090" y="1662"/>
                  </a:lnTo>
                  <a:lnTo>
                    <a:pt x="14831" y="1478"/>
                  </a:lnTo>
                  <a:lnTo>
                    <a:pt x="14554" y="1312"/>
                  </a:lnTo>
                  <a:lnTo>
                    <a:pt x="14277" y="1145"/>
                  </a:lnTo>
                  <a:lnTo>
                    <a:pt x="13982" y="998"/>
                  </a:lnTo>
                  <a:lnTo>
                    <a:pt x="13668" y="850"/>
                  </a:lnTo>
                  <a:lnTo>
                    <a:pt x="13354" y="721"/>
                  </a:lnTo>
                  <a:lnTo>
                    <a:pt x="13040" y="591"/>
                  </a:lnTo>
                  <a:lnTo>
                    <a:pt x="12707" y="499"/>
                  </a:lnTo>
                  <a:lnTo>
                    <a:pt x="12356" y="388"/>
                  </a:lnTo>
                  <a:lnTo>
                    <a:pt x="12024" y="314"/>
                  </a:lnTo>
                  <a:lnTo>
                    <a:pt x="11673" y="222"/>
                  </a:lnTo>
                  <a:lnTo>
                    <a:pt x="11304" y="166"/>
                  </a:lnTo>
                  <a:lnTo>
                    <a:pt x="10934" y="111"/>
                  </a:lnTo>
                  <a:lnTo>
                    <a:pt x="10195" y="37"/>
                  </a:lnTo>
                  <a:lnTo>
                    <a:pt x="943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Google Shape;138;p11"/>
          <p:cNvSpPr/>
          <p:nvPr/>
        </p:nvSpPr>
        <p:spPr>
          <a:xfrm rot="5400000">
            <a:off x="7261750" y="1044330"/>
            <a:ext cx="2926583" cy="837932"/>
          </a:xfrm>
          <a:custGeom>
            <a:avLst/>
            <a:gdLst/>
            <a:ahLst/>
            <a:cxnLst/>
            <a:rect l="l" t="t" r="r" b="b"/>
            <a:pathLst>
              <a:path w="53996" h="15460" extrusionOk="0">
                <a:moveTo>
                  <a:pt x="0" y="1"/>
                </a:moveTo>
                <a:lnTo>
                  <a:pt x="20" y="544"/>
                </a:lnTo>
                <a:lnTo>
                  <a:pt x="61" y="1086"/>
                </a:lnTo>
                <a:lnTo>
                  <a:pt x="141" y="1629"/>
                </a:lnTo>
                <a:lnTo>
                  <a:pt x="262" y="2152"/>
                </a:lnTo>
                <a:lnTo>
                  <a:pt x="382" y="2695"/>
                </a:lnTo>
                <a:lnTo>
                  <a:pt x="563" y="3197"/>
                </a:lnTo>
                <a:lnTo>
                  <a:pt x="744" y="3720"/>
                </a:lnTo>
                <a:lnTo>
                  <a:pt x="985" y="4222"/>
                </a:lnTo>
                <a:lnTo>
                  <a:pt x="1247" y="4725"/>
                </a:lnTo>
                <a:lnTo>
                  <a:pt x="1528" y="5227"/>
                </a:lnTo>
                <a:lnTo>
                  <a:pt x="1850" y="5690"/>
                </a:lnTo>
                <a:lnTo>
                  <a:pt x="2192" y="6152"/>
                </a:lnTo>
                <a:lnTo>
                  <a:pt x="2553" y="6594"/>
                </a:lnTo>
                <a:lnTo>
                  <a:pt x="2955" y="7017"/>
                </a:lnTo>
                <a:lnTo>
                  <a:pt x="3358" y="7439"/>
                </a:lnTo>
                <a:lnTo>
                  <a:pt x="3780" y="7821"/>
                </a:lnTo>
                <a:lnTo>
                  <a:pt x="4202" y="8203"/>
                </a:lnTo>
                <a:lnTo>
                  <a:pt x="4664" y="8565"/>
                </a:lnTo>
                <a:lnTo>
                  <a:pt x="5127" y="8926"/>
                </a:lnTo>
                <a:lnTo>
                  <a:pt x="5609" y="9268"/>
                </a:lnTo>
                <a:lnTo>
                  <a:pt x="6091" y="9590"/>
                </a:lnTo>
                <a:lnTo>
                  <a:pt x="6574" y="9911"/>
                </a:lnTo>
                <a:lnTo>
                  <a:pt x="7559" y="10514"/>
                </a:lnTo>
                <a:lnTo>
                  <a:pt x="8303" y="10917"/>
                </a:lnTo>
                <a:lnTo>
                  <a:pt x="9047" y="11319"/>
                </a:lnTo>
                <a:lnTo>
                  <a:pt x="9810" y="11701"/>
                </a:lnTo>
                <a:lnTo>
                  <a:pt x="10574" y="12062"/>
                </a:lnTo>
                <a:lnTo>
                  <a:pt x="11338" y="12404"/>
                </a:lnTo>
                <a:lnTo>
                  <a:pt x="12122" y="12726"/>
                </a:lnTo>
                <a:lnTo>
                  <a:pt x="12906" y="13027"/>
                </a:lnTo>
                <a:lnTo>
                  <a:pt x="13690" y="13329"/>
                </a:lnTo>
                <a:lnTo>
                  <a:pt x="14494" y="13590"/>
                </a:lnTo>
                <a:lnTo>
                  <a:pt x="15298" y="13852"/>
                </a:lnTo>
                <a:lnTo>
                  <a:pt x="16103" y="14093"/>
                </a:lnTo>
                <a:lnTo>
                  <a:pt x="16927" y="14314"/>
                </a:lnTo>
                <a:lnTo>
                  <a:pt x="17751" y="14515"/>
                </a:lnTo>
                <a:lnTo>
                  <a:pt x="18575" y="14696"/>
                </a:lnTo>
                <a:lnTo>
                  <a:pt x="19399" y="14857"/>
                </a:lnTo>
                <a:lnTo>
                  <a:pt x="20224" y="14997"/>
                </a:lnTo>
                <a:lnTo>
                  <a:pt x="21068" y="15118"/>
                </a:lnTo>
                <a:lnTo>
                  <a:pt x="21892" y="15239"/>
                </a:lnTo>
                <a:lnTo>
                  <a:pt x="22736" y="15319"/>
                </a:lnTo>
                <a:lnTo>
                  <a:pt x="23581" y="15379"/>
                </a:lnTo>
                <a:lnTo>
                  <a:pt x="24425" y="15420"/>
                </a:lnTo>
                <a:lnTo>
                  <a:pt x="25249" y="15460"/>
                </a:lnTo>
                <a:lnTo>
                  <a:pt x="26094" y="15460"/>
                </a:lnTo>
                <a:lnTo>
                  <a:pt x="26938" y="15440"/>
                </a:lnTo>
                <a:lnTo>
                  <a:pt x="27782" y="15420"/>
                </a:lnTo>
                <a:lnTo>
                  <a:pt x="28626" y="15359"/>
                </a:lnTo>
                <a:lnTo>
                  <a:pt x="29451" y="15279"/>
                </a:lnTo>
                <a:lnTo>
                  <a:pt x="30295" y="15198"/>
                </a:lnTo>
                <a:lnTo>
                  <a:pt x="31139" y="15078"/>
                </a:lnTo>
                <a:lnTo>
                  <a:pt x="31963" y="14937"/>
                </a:lnTo>
                <a:lnTo>
                  <a:pt x="32788" y="14776"/>
                </a:lnTo>
                <a:lnTo>
                  <a:pt x="33612" y="14595"/>
                </a:lnTo>
                <a:lnTo>
                  <a:pt x="34657" y="14334"/>
                </a:lnTo>
                <a:lnTo>
                  <a:pt x="35703" y="14032"/>
                </a:lnTo>
                <a:lnTo>
                  <a:pt x="36728" y="13711"/>
                </a:lnTo>
                <a:lnTo>
                  <a:pt x="37753" y="13329"/>
                </a:lnTo>
                <a:lnTo>
                  <a:pt x="38758" y="12947"/>
                </a:lnTo>
                <a:lnTo>
                  <a:pt x="39743" y="12505"/>
                </a:lnTo>
                <a:lnTo>
                  <a:pt x="40728" y="12042"/>
                </a:lnTo>
                <a:lnTo>
                  <a:pt x="41673" y="11540"/>
                </a:lnTo>
                <a:lnTo>
                  <a:pt x="42517" y="11077"/>
                </a:lnTo>
                <a:lnTo>
                  <a:pt x="43321" y="10595"/>
                </a:lnTo>
                <a:lnTo>
                  <a:pt x="44126" y="10092"/>
                </a:lnTo>
                <a:lnTo>
                  <a:pt x="44910" y="9550"/>
                </a:lnTo>
                <a:lnTo>
                  <a:pt x="45694" y="8987"/>
                </a:lnTo>
                <a:lnTo>
                  <a:pt x="46437" y="8424"/>
                </a:lnTo>
                <a:lnTo>
                  <a:pt x="47181" y="7821"/>
                </a:lnTo>
                <a:lnTo>
                  <a:pt x="47885" y="7198"/>
                </a:lnTo>
                <a:lnTo>
                  <a:pt x="48588" y="6554"/>
                </a:lnTo>
                <a:lnTo>
                  <a:pt x="49272" y="5891"/>
                </a:lnTo>
                <a:lnTo>
                  <a:pt x="49935" y="5227"/>
                </a:lnTo>
                <a:lnTo>
                  <a:pt x="50578" y="4524"/>
                </a:lnTo>
                <a:lnTo>
                  <a:pt x="51202" y="3800"/>
                </a:lnTo>
                <a:lnTo>
                  <a:pt x="51785" y="3056"/>
                </a:lnTo>
                <a:lnTo>
                  <a:pt x="52368" y="2292"/>
                </a:lnTo>
                <a:lnTo>
                  <a:pt x="52910" y="1529"/>
                </a:lnTo>
                <a:lnTo>
                  <a:pt x="53473" y="745"/>
                </a:lnTo>
                <a:lnTo>
                  <a:pt x="5399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11"/>
          <p:cNvSpPr/>
          <p:nvPr/>
        </p:nvSpPr>
        <p:spPr>
          <a:xfrm flipH="1">
            <a:off x="-107" y="3999425"/>
            <a:ext cx="9144107" cy="1151650"/>
          </a:xfrm>
          <a:custGeom>
            <a:avLst/>
            <a:gdLst/>
            <a:ahLst/>
            <a:cxnLst/>
            <a:rect l="l" t="t" r="r" b="b"/>
            <a:pathLst>
              <a:path w="99107" h="42880" extrusionOk="0">
                <a:moveTo>
                  <a:pt x="644" y="0"/>
                </a:moveTo>
                <a:lnTo>
                  <a:pt x="0" y="21"/>
                </a:lnTo>
                <a:lnTo>
                  <a:pt x="0" y="42879"/>
                </a:lnTo>
                <a:lnTo>
                  <a:pt x="99106" y="42879"/>
                </a:lnTo>
                <a:lnTo>
                  <a:pt x="99106" y="22857"/>
                </a:lnTo>
                <a:lnTo>
                  <a:pt x="97659" y="22395"/>
                </a:lnTo>
                <a:lnTo>
                  <a:pt x="96191" y="21973"/>
                </a:lnTo>
                <a:lnTo>
                  <a:pt x="94724" y="21611"/>
                </a:lnTo>
                <a:lnTo>
                  <a:pt x="93236" y="21269"/>
                </a:lnTo>
                <a:lnTo>
                  <a:pt x="91749" y="20988"/>
                </a:lnTo>
                <a:lnTo>
                  <a:pt x="90241" y="20746"/>
                </a:lnTo>
                <a:lnTo>
                  <a:pt x="88733" y="20545"/>
                </a:lnTo>
                <a:lnTo>
                  <a:pt x="87225" y="20385"/>
                </a:lnTo>
                <a:lnTo>
                  <a:pt x="86261" y="20304"/>
                </a:lnTo>
                <a:lnTo>
                  <a:pt x="85316" y="20244"/>
                </a:lnTo>
                <a:lnTo>
                  <a:pt x="84351" y="20204"/>
                </a:lnTo>
                <a:lnTo>
                  <a:pt x="83386" y="20184"/>
                </a:lnTo>
                <a:lnTo>
                  <a:pt x="82421" y="20184"/>
                </a:lnTo>
                <a:lnTo>
                  <a:pt x="81476" y="20204"/>
                </a:lnTo>
                <a:lnTo>
                  <a:pt x="80511" y="20244"/>
                </a:lnTo>
                <a:lnTo>
                  <a:pt x="79546" y="20284"/>
                </a:lnTo>
                <a:lnTo>
                  <a:pt x="78581" y="20364"/>
                </a:lnTo>
                <a:lnTo>
                  <a:pt x="77637" y="20445"/>
                </a:lnTo>
                <a:lnTo>
                  <a:pt x="76672" y="20545"/>
                </a:lnTo>
                <a:lnTo>
                  <a:pt x="75727" y="20686"/>
                </a:lnTo>
                <a:lnTo>
                  <a:pt x="74782" y="20827"/>
                </a:lnTo>
                <a:lnTo>
                  <a:pt x="73837" y="20988"/>
                </a:lnTo>
                <a:lnTo>
                  <a:pt x="72892" y="21169"/>
                </a:lnTo>
                <a:lnTo>
                  <a:pt x="71948" y="21370"/>
                </a:lnTo>
                <a:lnTo>
                  <a:pt x="70822" y="21631"/>
                </a:lnTo>
                <a:lnTo>
                  <a:pt x="69696" y="21932"/>
                </a:lnTo>
                <a:lnTo>
                  <a:pt x="68570" y="22234"/>
                </a:lnTo>
                <a:lnTo>
                  <a:pt x="67465" y="22556"/>
                </a:lnTo>
                <a:lnTo>
                  <a:pt x="65233" y="23239"/>
                </a:lnTo>
                <a:lnTo>
                  <a:pt x="63022" y="23943"/>
                </a:lnTo>
                <a:lnTo>
                  <a:pt x="60811" y="24646"/>
                </a:lnTo>
                <a:lnTo>
                  <a:pt x="59705" y="24988"/>
                </a:lnTo>
                <a:lnTo>
                  <a:pt x="58579" y="25310"/>
                </a:lnTo>
                <a:lnTo>
                  <a:pt x="57474" y="25631"/>
                </a:lnTo>
                <a:lnTo>
                  <a:pt x="56348" y="25913"/>
                </a:lnTo>
                <a:lnTo>
                  <a:pt x="55222" y="26194"/>
                </a:lnTo>
                <a:lnTo>
                  <a:pt x="54076" y="26435"/>
                </a:lnTo>
                <a:lnTo>
                  <a:pt x="52930" y="26657"/>
                </a:lnTo>
                <a:lnTo>
                  <a:pt x="51785" y="26837"/>
                </a:lnTo>
                <a:lnTo>
                  <a:pt x="50619" y="26978"/>
                </a:lnTo>
                <a:lnTo>
                  <a:pt x="49453" y="27079"/>
                </a:lnTo>
                <a:lnTo>
                  <a:pt x="48267" y="27139"/>
                </a:lnTo>
                <a:lnTo>
                  <a:pt x="47101" y="27159"/>
                </a:lnTo>
                <a:lnTo>
                  <a:pt x="46518" y="27139"/>
                </a:lnTo>
                <a:lnTo>
                  <a:pt x="45935" y="27119"/>
                </a:lnTo>
                <a:lnTo>
                  <a:pt x="45352" y="27079"/>
                </a:lnTo>
                <a:lnTo>
                  <a:pt x="44769" y="27039"/>
                </a:lnTo>
                <a:lnTo>
                  <a:pt x="44186" y="26978"/>
                </a:lnTo>
                <a:lnTo>
                  <a:pt x="43623" y="26898"/>
                </a:lnTo>
                <a:lnTo>
                  <a:pt x="43040" y="26797"/>
                </a:lnTo>
                <a:lnTo>
                  <a:pt x="42477" y="26697"/>
                </a:lnTo>
                <a:lnTo>
                  <a:pt x="41914" y="26576"/>
                </a:lnTo>
                <a:lnTo>
                  <a:pt x="41372" y="26435"/>
                </a:lnTo>
                <a:lnTo>
                  <a:pt x="40809" y="26275"/>
                </a:lnTo>
                <a:lnTo>
                  <a:pt x="40266" y="26114"/>
                </a:lnTo>
                <a:lnTo>
                  <a:pt x="39723" y="25913"/>
                </a:lnTo>
                <a:lnTo>
                  <a:pt x="39200" y="25712"/>
                </a:lnTo>
                <a:lnTo>
                  <a:pt x="38658" y="25491"/>
                </a:lnTo>
                <a:lnTo>
                  <a:pt x="38155" y="25249"/>
                </a:lnTo>
                <a:lnTo>
                  <a:pt x="37632" y="25008"/>
                </a:lnTo>
                <a:lnTo>
                  <a:pt x="37130" y="24727"/>
                </a:lnTo>
                <a:lnTo>
                  <a:pt x="36627" y="24425"/>
                </a:lnTo>
                <a:lnTo>
                  <a:pt x="36145" y="24124"/>
                </a:lnTo>
                <a:lnTo>
                  <a:pt x="35723" y="23822"/>
                </a:lnTo>
                <a:lnTo>
                  <a:pt x="35301" y="23500"/>
                </a:lnTo>
                <a:lnTo>
                  <a:pt x="34878" y="23179"/>
                </a:lnTo>
                <a:lnTo>
                  <a:pt x="34476" y="22837"/>
                </a:lnTo>
                <a:lnTo>
                  <a:pt x="34094" y="22495"/>
                </a:lnTo>
                <a:lnTo>
                  <a:pt x="33712" y="22154"/>
                </a:lnTo>
                <a:lnTo>
                  <a:pt x="33330" y="21772"/>
                </a:lnTo>
                <a:lnTo>
                  <a:pt x="32969" y="21410"/>
                </a:lnTo>
                <a:lnTo>
                  <a:pt x="32265" y="20626"/>
                </a:lnTo>
                <a:lnTo>
                  <a:pt x="31582" y="19842"/>
                </a:lnTo>
                <a:lnTo>
                  <a:pt x="30918" y="19018"/>
                </a:lnTo>
                <a:lnTo>
                  <a:pt x="30275" y="18173"/>
                </a:lnTo>
                <a:lnTo>
                  <a:pt x="29652" y="17309"/>
                </a:lnTo>
                <a:lnTo>
                  <a:pt x="29029" y="16465"/>
                </a:lnTo>
                <a:lnTo>
                  <a:pt x="27782" y="14716"/>
                </a:lnTo>
                <a:lnTo>
                  <a:pt x="27159" y="13851"/>
                </a:lnTo>
                <a:lnTo>
                  <a:pt x="26516" y="13007"/>
                </a:lnTo>
                <a:lnTo>
                  <a:pt x="25872" y="12183"/>
                </a:lnTo>
                <a:lnTo>
                  <a:pt x="25189" y="11358"/>
                </a:lnTo>
                <a:lnTo>
                  <a:pt x="24626" y="10715"/>
                </a:lnTo>
                <a:lnTo>
                  <a:pt x="24043" y="10092"/>
                </a:lnTo>
                <a:lnTo>
                  <a:pt x="23460" y="9489"/>
                </a:lnTo>
                <a:lnTo>
                  <a:pt x="22837" y="8886"/>
                </a:lnTo>
                <a:lnTo>
                  <a:pt x="22214" y="8323"/>
                </a:lnTo>
                <a:lnTo>
                  <a:pt x="21570" y="7760"/>
                </a:lnTo>
                <a:lnTo>
                  <a:pt x="20927" y="7217"/>
                </a:lnTo>
                <a:lnTo>
                  <a:pt x="20244" y="6695"/>
                </a:lnTo>
                <a:lnTo>
                  <a:pt x="19560" y="6192"/>
                </a:lnTo>
                <a:lnTo>
                  <a:pt x="18857" y="5710"/>
                </a:lnTo>
                <a:lnTo>
                  <a:pt x="18153" y="5227"/>
                </a:lnTo>
                <a:lnTo>
                  <a:pt x="17429" y="4785"/>
                </a:lnTo>
                <a:lnTo>
                  <a:pt x="16706" y="4343"/>
                </a:lnTo>
                <a:lnTo>
                  <a:pt x="15962" y="3941"/>
                </a:lnTo>
                <a:lnTo>
                  <a:pt x="15198" y="3539"/>
                </a:lnTo>
                <a:lnTo>
                  <a:pt x="14434" y="3157"/>
                </a:lnTo>
                <a:lnTo>
                  <a:pt x="13670" y="2815"/>
                </a:lnTo>
                <a:lnTo>
                  <a:pt x="12886" y="2473"/>
                </a:lnTo>
                <a:lnTo>
                  <a:pt x="12082" y="2151"/>
                </a:lnTo>
                <a:lnTo>
                  <a:pt x="11298" y="1870"/>
                </a:lnTo>
                <a:lnTo>
                  <a:pt x="10474" y="1589"/>
                </a:lnTo>
                <a:lnTo>
                  <a:pt x="9670" y="1327"/>
                </a:lnTo>
                <a:lnTo>
                  <a:pt x="8846" y="1106"/>
                </a:lnTo>
                <a:lnTo>
                  <a:pt x="8021" y="885"/>
                </a:lnTo>
                <a:lnTo>
                  <a:pt x="7197" y="704"/>
                </a:lnTo>
                <a:lnTo>
                  <a:pt x="6353" y="543"/>
                </a:lnTo>
                <a:lnTo>
                  <a:pt x="5529" y="382"/>
                </a:lnTo>
                <a:lnTo>
                  <a:pt x="4684" y="262"/>
                </a:lnTo>
                <a:lnTo>
                  <a:pt x="3840" y="161"/>
                </a:lnTo>
                <a:lnTo>
                  <a:pt x="2996" y="101"/>
                </a:lnTo>
                <a:lnTo>
                  <a:pt x="2131" y="41"/>
                </a:lnTo>
                <a:lnTo>
                  <a:pt x="128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11"/>
          <p:cNvSpPr/>
          <p:nvPr/>
        </p:nvSpPr>
        <p:spPr>
          <a:xfrm flipH="1">
            <a:off x="8585710" y="245151"/>
            <a:ext cx="228363" cy="228357"/>
          </a:xfrm>
          <a:custGeom>
            <a:avLst/>
            <a:gdLst/>
            <a:ahLst/>
            <a:cxnLst/>
            <a:rect l="l" t="t" r="r" b="b"/>
            <a:pathLst>
              <a:path w="43664" h="43663" extrusionOk="0">
                <a:moveTo>
                  <a:pt x="21651" y="0"/>
                </a:moveTo>
                <a:lnTo>
                  <a:pt x="21490" y="20"/>
                </a:lnTo>
                <a:lnTo>
                  <a:pt x="21330" y="60"/>
                </a:lnTo>
                <a:lnTo>
                  <a:pt x="21169" y="101"/>
                </a:lnTo>
                <a:lnTo>
                  <a:pt x="21008" y="161"/>
                </a:lnTo>
                <a:lnTo>
                  <a:pt x="20847" y="221"/>
                </a:lnTo>
                <a:lnTo>
                  <a:pt x="20706" y="302"/>
                </a:lnTo>
                <a:lnTo>
                  <a:pt x="20566" y="402"/>
                </a:lnTo>
                <a:lnTo>
                  <a:pt x="20425" y="503"/>
                </a:lnTo>
                <a:lnTo>
                  <a:pt x="20304" y="623"/>
                </a:lnTo>
                <a:lnTo>
                  <a:pt x="20184" y="764"/>
                </a:lnTo>
                <a:lnTo>
                  <a:pt x="20083" y="905"/>
                </a:lnTo>
                <a:lnTo>
                  <a:pt x="19983" y="1065"/>
                </a:lnTo>
                <a:lnTo>
                  <a:pt x="19902" y="1226"/>
                </a:lnTo>
                <a:lnTo>
                  <a:pt x="19822" y="1407"/>
                </a:lnTo>
                <a:lnTo>
                  <a:pt x="19762" y="1608"/>
                </a:lnTo>
                <a:lnTo>
                  <a:pt x="16324" y="15660"/>
                </a:lnTo>
                <a:lnTo>
                  <a:pt x="16284" y="15781"/>
                </a:lnTo>
                <a:lnTo>
                  <a:pt x="16224" y="15881"/>
                </a:lnTo>
                <a:lnTo>
                  <a:pt x="16163" y="15982"/>
                </a:lnTo>
                <a:lnTo>
                  <a:pt x="16083" y="16082"/>
                </a:lnTo>
                <a:lnTo>
                  <a:pt x="15982" y="16163"/>
                </a:lnTo>
                <a:lnTo>
                  <a:pt x="15882" y="16223"/>
                </a:lnTo>
                <a:lnTo>
                  <a:pt x="15781" y="16283"/>
                </a:lnTo>
                <a:lnTo>
                  <a:pt x="15661" y="16323"/>
                </a:lnTo>
                <a:lnTo>
                  <a:pt x="1609" y="19781"/>
                </a:lnTo>
                <a:lnTo>
                  <a:pt x="1408" y="19841"/>
                </a:lnTo>
                <a:lnTo>
                  <a:pt x="1227" y="19902"/>
                </a:lnTo>
                <a:lnTo>
                  <a:pt x="1046" y="19982"/>
                </a:lnTo>
                <a:lnTo>
                  <a:pt x="905" y="20083"/>
                </a:lnTo>
                <a:lnTo>
                  <a:pt x="745" y="20183"/>
                </a:lnTo>
                <a:lnTo>
                  <a:pt x="624" y="20304"/>
                </a:lnTo>
                <a:lnTo>
                  <a:pt x="503" y="20424"/>
                </a:lnTo>
                <a:lnTo>
                  <a:pt x="403" y="20565"/>
                </a:lnTo>
                <a:lnTo>
                  <a:pt x="302" y="20706"/>
                </a:lnTo>
                <a:lnTo>
                  <a:pt x="222" y="20867"/>
                </a:lnTo>
                <a:lnTo>
                  <a:pt x="142" y="21007"/>
                </a:lnTo>
                <a:lnTo>
                  <a:pt x="101" y="21168"/>
                </a:lnTo>
                <a:lnTo>
                  <a:pt x="41" y="21329"/>
                </a:lnTo>
                <a:lnTo>
                  <a:pt x="21" y="21490"/>
                </a:lnTo>
                <a:lnTo>
                  <a:pt x="1" y="21671"/>
                </a:lnTo>
                <a:lnTo>
                  <a:pt x="1" y="21832"/>
                </a:lnTo>
                <a:lnTo>
                  <a:pt x="1" y="21992"/>
                </a:lnTo>
                <a:lnTo>
                  <a:pt x="21" y="22173"/>
                </a:lnTo>
                <a:lnTo>
                  <a:pt x="41" y="22334"/>
                </a:lnTo>
                <a:lnTo>
                  <a:pt x="101" y="22495"/>
                </a:lnTo>
                <a:lnTo>
                  <a:pt x="142" y="22656"/>
                </a:lnTo>
                <a:lnTo>
                  <a:pt x="222" y="22817"/>
                </a:lnTo>
                <a:lnTo>
                  <a:pt x="302" y="22957"/>
                </a:lnTo>
                <a:lnTo>
                  <a:pt x="403" y="23098"/>
                </a:lnTo>
                <a:lnTo>
                  <a:pt x="503" y="23239"/>
                </a:lnTo>
                <a:lnTo>
                  <a:pt x="624" y="23359"/>
                </a:lnTo>
                <a:lnTo>
                  <a:pt x="745" y="23480"/>
                </a:lnTo>
                <a:lnTo>
                  <a:pt x="905" y="23580"/>
                </a:lnTo>
                <a:lnTo>
                  <a:pt x="1046" y="23681"/>
                </a:lnTo>
                <a:lnTo>
                  <a:pt x="1227" y="23761"/>
                </a:lnTo>
                <a:lnTo>
                  <a:pt x="1408" y="23842"/>
                </a:lnTo>
                <a:lnTo>
                  <a:pt x="1609" y="23882"/>
                </a:lnTo>
                <a:lnTo>
                  <a:pt x="15661" y="27340"/>
                </a:lnTo>
                <a:lnTo>
                  <a:pt x="15781" y="27380"/>
                </a:lnTo>
                <a:lnTo>
                  <a:pt x="15882" y="27440"/>
                </a:lnTo>
                <a:lnTo>
                  <a:pt x="15982" y="27500"/>
                </a:lnTo>
                <a:lnTo>
                  <a:pt x="16083" y="27581"/>
                </a:lnTo>
                <a:lnTo>
                  <a:pt x="16163" y="27681"/>
                </a:lnTo>
                <a:lnTo>
                  <a:pt x="16224" y="27782"/>
                </a:lnTo>
                <a:lnTo>
                  <a:pt x="16284" y="27882"/>
                </a:lnTo>
                <a:lnTo>
                  <a:pt x="16324" y="28003"/>
                </a:lnTo>
                <a:lnTo>
                  <a:pt x="19762" y="42055"/>
                </a:lnTo>
                <a:lnTo>
                  <a:pt x="19822" y="42256"/>
                </a:lnTo>
                <a:lnTo>
                  <a:pt x="19902" y="42437"/>
                </a:lnTo>
                <a:lnTo>
                  <a:pt x="19983" y="42598"/>
                </a:lnTo>
                <a:lnTo>
                  <a:pt x="20083" y="42758"/>
                </a:lnTo>
                <a:lnTo>
                  <a:pt x="20184" y="42899"/>
                </a:lnTo>
                <a:lnTo>
                  <a:pt x="20304" y="43040"/>
                </a:lnTo>
                <a:lnTo>
                  <a:pt x="20425" y="43160"/>
                </a:lnTo>
                <a:lnTo>
                  <a:pt x="20566" y="43261"/>
                </a:lnTo>
                <a:lnTo>
                  <a:pt x="20706" y="43361"/>
                </a:lnTo>
                <a:lnTo>
                  <a:pt x="20847" y="43442"/>
                </a:lnTo>
                <a:lnTo>
                  <a:pt x="21008" y="43502"/>
                </a:lnTo>
                <a:lnTo>
                  <a:pt x="21169" y="43562"/>
                </a:lnTo>
                <a:lnTo>
                  <a:pt x="21330" y="43623"/>
                </a:lnTo>
                <a:lnTo>
                  <a:pt x="21490" y="43643"/>
                </a:lnTo>
                <a:lnTo>
                  <a:pt x="21651" y="43663"/>
                </a:lnTo>
                <a:lnTo>
                  <a:pt x="21993" y="43663"/>
                </a:lnTo>
                <a:lnTo>
                  <a:pt x="22154" y="43643"/>
                </a:lnTo>
                <a:lnTo>
                  <a:pt x="22335" y="43623"/>
                </a:lnTo>
                <a:lnTo>
                  <a:pt x="22496" y="43562"/>
                </a:lnTo>
                <a:lnTo>
                  <a:pt x="22656" y="43502"/>
                </a:lnTo>
                <a:lnTo>
                  <a:pt x="22797" y="43442"/>
                </a:lnTo>
                <a:lnTo>
                  <a:pt x="22958" y="43361"/>
                </a:lnTo>
                <a:lnTo>
                  <a:pt x="23099" y="43261"/>
                </a:lnTo>
                <a:lnTo>
                  <a:pt x="23219" y="43160"/>
                </a:lnTo>
                <a:lnTo>
                  <a:pt x="23360" y="43040"/>
                </a:lnTo>
                <a:lnTo>
                  <a:pt x="23481" y="42899"/>
                </a:lnTo>
                <a:lnTo>
                  <a:pt x="23581" y="42758"/>
                </a:lnTo>
                <a:lnTo>
                  <a:pt x="23682" y="42598"/>
                </a:lnTo>
                <a:lnTo>
                  <a:pt x="23762" y="42437"/>
                </a:lnTo>
                <a:lnTo>
                  <a:pt x="23822" y="42256"/>
                </a:lnTo>
                <a:lnTo>
                  <a:pt x="23883" y="42055"/>
                </a:lnTo>
                <a:lnTo>
                  <a:pt x="27340" y="28003"/>
                </a:lnTo>
                <a:lnTo>
                  <a:pt x="27380" y="27882"/>
                </a:lnTo>
                <a:lnTo>
                  <a:pt x="27421" y="27782"/>
                </a:lnTo>
                <a:lnTo>
                  <a:pt x="27501" y="27681"/>
                </a:lnTo>
                <a:lnTo>
                  <a:pt x="27582" y="27581"/>
                </a:lnTo>
                <a:lnTo>
                  <a:pt x="27662" y="27500"/>
                </a:lnTo>
                <a:lnTo>
                  <a:pt x="27783" y="27440"/>
                </a:lnTo>
                <a:lnTo>
                  <a:pt x="27883" y="27380"/>
                </a:lnTo>
                <a:lnTo>
                  <a:pt x="28004" y="27340"/>
                </a:lnTo>
                <a:lnTo>
                  <a:pt x="42055" y="23882"/>
                </a:lnTo>
                <a:lnTo>
                  <a:pt x="42256" y="23842"/>
                </a:lnTo>
                <a:lnTo>
                  <a:pt x="42437" y="23761"/>
                </a:lnTo>
                <a:lnTo>
                  <a:pt x="42598" y="23681"/>
                </a:lnTo>
                <a:lnTo>
                  <a:pt x="42759" y="23580"/>
                </a:lnTo>
                <a:lnTo>
                  <a:pt x="42900" y="23480"/>
                </a:lnTo>
                <a:lnTo>
                  <a:pt x="43040" y="23359"/>
                </a:lnTo>
                <a:lnTo>
                  <a:pt x="43161" y="23239"/>
                </a:lnTo>
                <a:lnTo>
                  <a:pt x="43262" y="23098"/>
                </a:lnTo>
                <a:lnTo>
                  <a:pt x="43362" y="22957"/>
                </a:lnTo>
                <a:lnTo>
                  <a:pt x="43442" y="22817"/>
                </a:lnTo>
                <a:lnTo>
                  <a:pt x="43503" y="22656"/>
                </a:lnTo>
                <a:lnTo>
                  <a:pt x="43563" y="22495"/>
                </a:lnTo>
                <a:lnTo>
                  <a:pt x="43603" y="22334"/>
                </a:lnTo>
                <a:lnTo>
                  <a:pt x="43643" y="22173"/>
                </a:lnTo>
                <a:lnTo>
                  <a:pt x="43664" y="21992"/>
                </a:lnTo>
                <a:lnTo>
                  <a:pt x="43664" y="21832"/>
                </a:lnTo>
                <a:lnTo>
                  <a:pt x="43664" y="21671"/>
                </a:lnTo>
                <a:lnTo>
                  <a:pt x="43643" y="21490"/>
                </a:lnTo>
                <a:lnTo>
                  <a:pt x="43603" y="21329"/>
                </a:lnTo>
                <a:lnTo>
                  <a:pt x="43563" y="21168"/>
                </a:lnTo>
                <a:lnTo>
                  <a:pt x="43503" y="21007"/>
                </a:lnTo>
                <a:lnTo>
                  <a:pt x="43442" y="20867"/>
                </a:lnTo>
                <a:lnTo>
                  <a:pt x="43362" y="20706"/>
                </a:lnTo>
                <a:lnTo>
                  <a:pt x="43262" y="20565"/>
                </a:lnTo>
                <a:lnTo>
                  <a:pt x="43161" y="20424"/>
                </a:lnTo>
                <a:lnTo>
                  <a:pt x="43040" y="20304"/>
                </a:lnTo>
                <a:lnTo>
                  <a:pt x="42900" y="20183"/>
                </a:lnTo>
                <a:lnTo>
                  <a:pt x="42759" y="20083"/>
                </a:lnTo>
                <a:lnTo>
                  <a:pt x="42598" y="19982"/>
                </a:lnTo>
                <a:lnTo>
                  <a:pt x="42437" y="19902"/>
                </a:lnTo>
                <a:lnTo>
                  <a:pt x="42256" y="19841"/>
                </a:lnTo>
                <a:lnTo>
                  <a:pt x="42055" y="19781"/>
                </a:lnTo>
                <a:lnTo>
                  <a:pt x="28004" y="16323"/>
                </a:lnTo>
                <a:lnTo>
                  <a:pt x="27883" y="16283"/>
                </a:lnTo>
                <a:lnTo>
                  <a:pt x="27783" y="16223"/>
                </a:lnTo>
                <a:lnTo>
                  <a:pt x="27662" y="16163"/>
                </a:lnTo>
                <a:lnTo>
                  <a:pt x="27582" y="16082"/>
                </a:lnTo>
                <a:lnTo>
                  <a:pt x="27501" y="15982"/>
                </a:lnTo>
                <a:lnTo>
                  <a:pt x="27421" y="15881"/>
                </a:lnTo>
                <a:lnTo>
                  <a:pt x="27380" y="15781"/>
                </a:lnTo>
                <a:lnTo>
                  <a:pt x="27340" y="15660"/>
                </a:lnTo>
                <a:lnTo>
                  <a:pt x="23883" y="1608"/>
                </a:lnTo>
                <a:lnTo>
                  <a:pt x="23822" y="1407"/>
                </a:lnTo>
                <a:lnTo>
                  <a:pt x="23762" y="1226"/>
                </a:lnTo>
                <a:lnTo>
                  <a:pt x="23682" y="1065"/>
                </a:lnTo>
                <a:lnTo>
                  <a:pt x="23581" y="905"/>
                </a:lnTo>
                <a:lnTo>
                  <a:pt x="23481" y="764"/>
                </a:lnTo>
                <a:lnTo>
                  <a:pt x="23360" y="623"/>
                </a:lnTo>
                <a:lnTo>
                  <a:pt x="23219" y="503"/>
                </a:lnTo>
                <a:lnTo>
                  <a:pt x="23099" y="402"/>
                </a:lnTo>
                <a:lnTo>
                  <a:pt x="22958" y="302"/>
                </a:lnTo>
                <a:lnTo>
                  <a:pt x="22797" y="221"/>
                </a:lnTo>
                <a:lnTo>
                  <a:pt x="22656" y="161"/>
                </a:lnTo>
                <a:lnTo>
                  <a:pt x="22496" y="101"/>
                </a:lnTo>
                <a:lnTo>
                  <a:pt x="22335" y="60"/>
                </a:lnTo>
                <a:lnTo>
                  <a:pt x="22154" y="20"/>
                </a:lnTo>
                <a:lnTo>
                  <a:pt x="2199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11"/>
          <p:cNvSpPr/>
          <p:nvPr/>
        </p:nvSpPr>
        <p:spPr>
          <a:xfrm flipH="1">
            <a:off x="456960" y="245151"/>
            <a:ext cx="228363" cy="228357"/>
          </a:xfrm>
          <a:custGeom>
            <a:avLst/>
            <a:gdLst/>
            <a:ahLst/>
            <a:cxnLst/>
            <a:rect l="l" t="t" r="r" b="b"/>
            <a:pathLst>
              <a:path w="43664" h="43663" extrusionOk="0">
                <a:moveTo>
                  <a:pt x="21651" y="0"/>
                </a:moveTo>
                <a:lnTo>
                  <a:pt x="21490" y="20"/>
                </a:lnTo>
                <a:lnTo>
                  <a:pt x="21330" y="60"/>
                </a:lnTo>
                <a:lnTo>
                  <a:pt x="21169" y="101"/>
                </a:lnTo>
                <a:lnTo>
                  <a:pt x="21008" y="161"/>
                </a:lnTo>
                <a:lnTo>
                  <a:pt x="20847" y="221"/>
                </a:lnTo>
                <a:lnTo>
                  <a:pt x="20706" y="302"/>
                </a:lnTo>
                <a:lnTo>
                  <a:pt x="20566" y="402"/>
                </a:lnTo>
                <a:lnTo>
                  <a:pt x="20425" y="503"/>
                </a:lnTo>
                <a:lnTo>
                  <a:pt x="20304" y="623"/>
                </a:lnTo>
                <a:lnTo>
                  <a:pt x="20184" y="764"/>
                </a:lnTo>
                <a:lnTo>
                  <a:pt x="20083" y="905"/>
                </a:lnTo>
                <a:lnTo>
                  <a:pt x="19983" y="1065"/>
                </a:lnTo>
                <a:lnTo>
                  <a:pt x="19902" y="1226"/>
                </a:lnTo>
                <a:lnTo>
                  <a:pt x="19822" y="1407"/>
                </a:lnTo>
                <a:lnTo>
                  <a:pt x="19762" y="1608"/>
                </a:lnTo>
                <a:lnTo>
                  <a:pt x="16324" y="15660"/>
                </a:lnTo>
                <a:lnTo>
                  <a:pt x="16284" y="15781"/>
                </a:lnTo>
                <a:lnTo>
                  <a:pt x="16224" y="15881"/>
                </a:lnTo>
                <a:lnTo>
                  <a:pt x="16163" y="15982"/>
                </a:lnTo>
                <a:lnTo>
                  <a:pt x="16083" y="16082"/>
                </a:lnTo>
                <a:lnTo>
                  <a:pt x="15982" y="16163"/>
                </a:lnTo>
                <a:lnTo>
                  <a:pt x="15882" y="16223"/>
                </a:lnTo>
                <a:lnTo>
                  <a:pt x="15781" y="16283"/>
                </a:lnTo>
                <a:lnTo>
                  <a:pt x="15661" y="16323"/>
                </a:lnTo>
                <a:lnTo>
                  <a:pt x="1609" y="19781"/>
                </a:lnTo>
                <a:lnTo>
                  <a:pt x="1408" y="19841"/>
                </a:lnTo>
                <a:lnTo>
                  <a:pt x="1227" y="19902"/>
                </a:lnTo>
                <a:lnTo>
                  <a:pt x="1046" y="19982"/>
                </a:lnTo>
                <a:lnTo>
                  <a:pt x="905" y="20083"/>
                </a:lnTo>
                <a:lnTo>
                  <a:pt x="745" y="20183"/>
                </a:lnTo>
                <a:lnTo>
                  <a:pt x="624" y="20304"/>
                </a:lnTo>
                <a:lnTo>
                  <a:pt x="503" y="20424"/>
                </a:lnTo>
                <a:lnTo>
                  <a:pt x="403" y="20565"/>
                </a:lnTo>
                <a:lnTo>
                  <a:pt x="302" y="20706"/>
                </a:lnTo>
                <a:lnTo>
                  <a:pt x="222" y="20867"/>
                </a:lnTo>
                <a:lnTo>
                  <a:pt x="142" y="21007"/>
                </a:lnTo>
                <a:lnTo>
                  <a:pt x="101" y="21168"/>
                </a:lnTo>
                <a:lnTo>
                  <a:pt x="41" y="21329"/>
                </a:lnTo>
                <a:lnTo>
                  <a:pt x="21" y="21490"/>
                </a:lnTo>
                <a:lnTo>
                  <a:pt x="1" y="21671"/>
                </a:lnTo>
                <a:lnTo>
                  <a:pt x="1" y="21832"/>
                </a:lnTo>
                <a:lnTo>
                  <a:pt x="1" y="21992"/>
                </a:lnTo>
                <a:lnTo>
                  <a:pt x="21" y="22173"/>
                </a:lnTo>
                <a:lnTo>
                  <a:pt x="41" y="22334"/>
                </a:lnTo>
                <a:lnTo>
                  <a:pt x="101" y="22495"/>
                </a:lnTo>
                <a:lnTo>
                  <a:pt x="142" y="22656"/>
                </a:lnTo>
                <a:lnTo>
                  <a:pt x="222" y="22817"/>
                </a:lnTo>
                <a:lnTo>
                  <a:pt x="302" y="22957"/>
                </a:lnTo>
                <a:lnTo>
                  <a:pt x="403" y="23098"/>
                </a:lnTo>
                <a:lnTo>
                  <a:pt x="503" y="23239"/>
                </a:lnTo>
                <a:lnTo>
                  <a:pt x="624" y="23359"/>
                </a:lnTo>
                <a:lnTo>
                  <a:pt x="745" y="23480"/>
                </a:lnTo>
                <a:lnTo>
                  <a:pt x="905" y="23580"/>
                </a:lnTo>
                <a:lnTo>
                  <a:pt x="1046" y="23681"/>
                </a:lnTo>
                <a:lnTo>
                  <a:pt x="1227" y="23761"/>
                </a:lnTo>
                <a:lnTo>
                  <a:pt x="1408" y="23842"/>
                </a:lnTo>
                <a:lnTo>
                  <a:pt x="1609" y="23882"/>
                </a:lnTo>
                <a:lnTo>
                  <a:pt x="15661" y="27340"/>
                </a:lnTo>
                <a:lnTo>
                  <a:pt x="15781" y="27380"/>
                </a:lnTo>
                <a:lnTo>
                  <a:pt x="15882" y="27440"/>
                </a:lnTo>
                <a:lnTo>
                  <a:pt x="15982" y="27500"/>
                </a:lnTo>
                <a:lnTo>
                  <a:pt x="16083" y="27581"/>
                </a:lnTo>
                <a:lnTo>
                  <a:pt x="16163" y="27681"/>
                </a:lnTo>
                <a:lnTo>
                  <a:pt x="16224" y="27782"/>
                </a:lnTo>
                <a:lnTo>
                  <a:pt x="16284" y="27882"/>
                </a:lnTo>
                <a:lnTo>
                  <a:pt x="16324" y="28003"/>
                </a:lnTo>
                <a:lnTo>
                  <a:pt x="19762" y="42055"/>
                </a:lnTo>
                <a:lnTo>
                  <a:pt x="19822" y="42256"/>
                </a:lnTo>
                <a:lnTo>
                  <a:pt x="19902" y="42437"/>
                </a:lnTo>
                <a:lnTo>
                  <a:pt x="19983" y="42598"/>
                </a:lnTo>
                <a:lnTo>
                  <a:pt x="20083" y="42758"/>
                </a:lnTo>
                <a:lnTo>
                  <a:pt x="20184" y="42899"/>
                </a:lnTo>
                <a:lnTo>
                  <a:pt x="20304" y="43040"/>
                </a:lnTo>
                <a:lnTo>
                  <a:pt x="20425" y="43160"/>
                </a:lnTo>
                <a:lnTo>
                  <a:pt x="20566" y="43261"/>
                </a:lnTo>
                <a:lnTo>
                  <a:pt x="20706" y="43361"/>
                </a:lnTo>
                <a:lnTo>
                  <a:pt x="20847" y="43442"/>
                </a:lnTo>
                <a:lnTo>
                  <a:pt x="21008" y="43502"/>
                </a:lnTo>
                <a:lnTo>
                  <a:pt x="21169" y="43562"/>
                </a:lnTo>
                <a:lnTo>
                  <a:pt x="21330" y="43623"/>
                </a:lnTo>
                <a:lnTo>
                  <a:pt x="21490" y="43643"/>
                </a:lnTo>
                <a:lnTo>
                  <a:pt x="21651" y="43663"/>
                </a:lnTo>
                <a:lnTo>
                  <a:pt x="21993" y="43663"/>
                </a:lnTo>
                <a:lnTo>
                  <a:pt x="22154" y="43643"/>
                </a:lnTo>
                <a:lnTo>
                  <a:pt x="22335" y="43623"/>
                </a:lnTo>
                <a:lnTo>
                  <a:pt x="22496" y="43562"/>
                </a:lnTo>
                <a:lnTo>
                  <a:pt x="22656" y="43502"/>
                </a:lnTo>
                <a:lnTo>
                  <a:pt x="22797" y="43442"/>
                </a:lnTo>
                <a:lnTo>
                  <a:pt x="22958" y="43361"/>
                </a:lnTo>
                <a:lnTo>
                  <a:pt x="23099" y="43261"/>
                </a:lnTo>
                <a:lnTo>
                  <a:pt x="23219" y="43160"/>
                </a:lnTo>
                <a:lnTo>
                  <a:pt x="23360" y="43040"/>
                </a:lnTo>
                <a:lnTo>
                  <a:pt x="23481" y="42899"/>
                </a:lnTo>
                <a:lnTo>
                  <a:pt x="23581" y="42758"/>
                </a:lnTo>
                <a:lnTo>
                  <a:pt x="23682" y="42598"/>
                </a:lnTo>
                <a:lnTo>
                  <a:pt x="23762" y="42437"/>
                </a:lnTo>
                <a:lnTo>
                  <a:pt x="23822" y="42256"/>
                </a:lnTo>
                <a:lnTo>
                  <a:pt x="23883" y="42055"/>
                </a:lnTo>
                <a:lnTo>
                  <a:pt x="27340" y="28003"/>
                </a:lnTo>
                <a:lnTo>
                  <a:pt x="27380" y="27882"/>
                </a:lnTo>
                <a:lnTo>
                  <a:pt x="27421" y="27782"/>
                </a:lnTo>
                <a:lnTo>
                  <a:pt x="27501" y="27681"/>
                </a:lnTo>
                <a:lnTo>
                  <a:pt x="27582" y="27581"/>
                </a:lnTo>
                <a:lnTo>
                  <a:pt x="27662" y="27500"/>
                </a:lnTo>
                <a:lnTo>
                  <a:pt x="27783" y="27440"/>
                </a:lnTo>
                <a:lnTo>
                  <a:pt x="27883" y="27380"/>
                </a:lnTo>
                <a:lnTo>
                  <a:pt x="28004" y="27340"/>
                </a:lnTo>
                <a:lnTo>
                  <a:pt x="42055" y="23882"/>
                </a:lnTo>
                <a:lnTo>
                  <a:pt x="42256" y="23842"/>
                </a:lnTo>
                <a:lnTo>
                  <a:pt x="42437" y="23761"/>
                </a:lnTo>
                <a:lnTo>
                  <a:pt x="42598" y="23681"/>
                </a:lnTo>
                <a:lnTo>
                  <a:pt x="42759" y="23580"/>
                </a:lnTo>
                <a:lnTo>
                  <a:pt x="42900" y="23480"/>
                </a:lnTo>
                <a:lnTo>
                  <a:pt x="43040" y="23359"/>
                </a:lnTo>
                <a:lnTo>
                  <a:pt x="43161" y="23239"/>
                </a:lnTo>
                <a:lnTo>
                  <a:pt x="43262" y="23098"/>
                </a:lnTo>
                <a:lnTo>
                  <a:pt x="43362" y="22957"/>
                </a:lnTo>
                <a:lnTo>
                  <a:pt x="43442" y="22817"/>
                </a:lnTo>
                <a:lnTo>
                  <a:pt x="43503" y="22656"/>
                </a:lnTo>
                <a:lnTo>
                  <a:pt x="43563" y="22495"/>
                </a:lnTo>
                <a:lnTo>
                  <a:pt x="43603" y="22334"/>
                </a:lnTo>
                <a:lnTo>
                  <a:pt x="43643" y="22173"/>
                </a:lnTo>
                <a:lnTo>
                  <a:pt x="43664" y="21992"/>
                </a:lnTo>
                <a:lnTo>
                  <a:pt x="43664" y="21832"/>
                </a:lnTo>
                <a:lnTo>
                  <a:pt x="43664" y="21671"/>
                </a:lnTo>
                <a:lnTo>
                  <a:pt x="43643" y="21490"/>
                </a:lnTo>
                <a:lnTo>
                  <a:pt x="43603" y="21329"/>
                </a:lnTo>
                <a:lnTo>
                  <a:pt x="43563" y="21168"/>
                </a:lnTo>
                <a:lnTo>
                  <a:pt x="43503" y="21007"/>
                </a:lnTo>
                <a:lnTo>
                  <a:pt x="43442" y="20867"/>
                </a:lnTo>
                <a:lnTo>
                  <a:pt x="43362" y="20706"/>
                </a:lnTo>
                <a:lnTo>
                  <a:pt x="43262" y="20565"/>
                </a:lnTo>
                <a:lnTo>
                  <a:pt x="43161" y="20424"/>
                </a:lnTo>
                <a:lnTo>
                  <a:pt x="43040" y="20304"/>
                </a:lnTo>
                <a:lnTo>
                  <a:pt x="42900" y="20183"/>
                </a:lnTo>
                <a:lnTo>
                  <a:pt x="42759" y="20083"/>
                </a:lnTo>
                <a:lnTo>
                  <a:pt x="42598" y="19982"/>
                </a:lnTo>
                <a:lnTo>
                  <a:pt x="42437" y="19902"/>
                </a:lnTo>
                <a:lnTo>
                  <a:pt x="42256" y="19841"/>
                </a:lnTo>
                <a:lnTo>
                  <a:pt x="42055" y="19781"/>
                </a:lnTo>
                <a:lnTo>
                  <a:pt x="28004" y="16323"/>
                </a:lnTo>
                <a:lnTo>
                  <a:pt x="27883" y="16283"/>
                </a:lnTo>
                <a:lnTo>
                  <a:pt x="27783" y="16223"/>
                </a:lnTo>
                <a:lnTo>
                  <a:pt x="27662" y="16163"/>
                </a:lnTo>
                <a:lnTo>
                  <a:pt x="27582" y="16082"/>
                </a:lnTo>
                <a:lnTo>
                  <a:pt x="27501" y="15982"/>
                </a:lnTo>
                <a:lnTo>
                  <a:pt x="27421" y="15881"/>
                </a:lnTo>
                <a:lnTo>
                  <a:pt x="27380" y="15781"/>
                </a:lnTo>
                <a:lnTo>
                  <a:pt x="27340" y="15660"/>
                </a:lnTo>
                <a:lnTo>
                  <a:pt x="23883" y="1608"/>
                </a:lnTo>
                <a:lnTo>
                  <a:pt x="23822" y="1407"/>
                </a:lnTo>
                <a:lnTo>
                  <a:pt x="23762" y="1226"/>
                </a:lnTo>
                <a:lnTo>
                  <a:pt x="23682" y="1065"/>
                </a:lnTo>
                <a:lnTo>
                  <a:pt x="23581" y="905"/>
                </a:lnTo>
                <a:lnTo>
                  <a:pt x="23481" y="764"/>
                </a:lnTo>
                <a:lnTo>
                  <a:pt x="23360" y="623"/>
                </a:lnTo>
                <a:lnTo>
                  <a:pt x="23219" y="503"/>
                </a:lnTo>
                <a:lnTo>
                  <a:pt x="23099" y="402"/>
                </a:lnTo>
                <a:lnTo>
                  <a:pt x="22958" y="302"/>
                </a:lnTo>
                <a:lnTo>
                  <a:pt x="22797" y="221"/>
                </a:lnTo>
                <a:lnTo>
                  <a:pt x="22656" y="161"/>
                </a:lnTo>
                <a:lnTo>
                  <a:pt x="22496" y="101"/>
                </a:lnTo>
                <a:lnTo>
                  <a:pt x="22335" y="60"/>
                </a:lnTo>
                <a:lnTo>
                  <a:pt x="22154" y="20"/>
                </a:lnTo>
                <a:lnTo>
                  <a:pt x="2199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11"/>
          <p:cNvSpPr/>
          <p:nvPr/>
        </p:nvSpPr>
        <p:spPr>
          <a:xfrm flipH="1">
            <a:off x="8721924" y="748015"/>
            <a:ext cx="157845" cy="157842"/>
          </a:xfrm>
          <a:custGeom>
            <a:avLst/>
            <a:gdLst/>
            <a:ahLst/>
            <a:cxnLst/>
            <a:rect l="l" t="t" r="r" b="b"/>
            <a:pathLst>
              <a:path w="43664" h="43663" extrusionOk="0">
                <a:moveTo>
                  <a:pt x="21651" y="0"/>
                </a:moveTo>
                <a:lnTo>
                  <a:pt x="21490" y="20"/>
                </a:lnTo>
                <a:lnTo>
                  <a:pt x="21330" y="60"/>
                </a:lnTo>
                <a:lnTo>
                  <a:pt x="21169" y="101"/>
                </a:lnTo>
                <a:lnTo>
                  <a:pt x="21008" y="161"/>
                </a:lnTo>
                <a:lnTo>
                  <a:pt x="20847" y="221"/>
                </a:lnTo>
                <a:lnTo>
                  <a:pt x="20706" y="302"/>
                </a:lnTo>
                <a:lnTo>
                  <a:pt x="20566" y="402"/>
                </a:lnTo>
                <a:lnTo>
                  <a:pt x="20425" y="503"/>
                </a:lnTo>
                <a:lnTo>
                  <a:pt x="20304" y="623"/>
                </a:lnTo>
                <a:lnTo>
                  <a:pt x="20184" y="764"/>
                </a:lnTo>
                <a:lnTo>
                  <a:pt x="20083" y="905"/>
                </a:lnTo>
                <a:lnTo>
                  <a:pt x="19983" y="1065"/>
                </a:lnTo>
                <a:lnTo>
                  <a:pt x="19902" y="1226"/>
                </a:lnTo>
                <a:lnTo>
                  <a:pt x="19822" y="1407"/>
                </a:lnTo>
                <a:lnTo>
                  <a:pt x="19762" y="1608"/>
                </a:lnTo>
                <a:lnTo>
                  <a:pt x="16324" y="15660"/>
                </a:lnTo>
                <a:lnTo>
                  <a:pt x="16284" y="15781"/>
                </a:lnTo>
                <a:lnTo>
                  <a:pt x="16224" y="15881"/>
                </a:lnTo>
                <a:lnTo>
                  <a:pt x="16163" y="15982"/>
                </a:lnTo>
                <a:lnTo>
                  <a:pt x="16083" y="16082"/>
                </a:lnTo>
                <a:lnTo>
                  <a:pt x="15982" y="16163"/>
                </a:lnTo>
                <a:lnTo>
                  <a:pt x="15882" y="16223"/>
                </a:lnTo>
                <a:lnTo>
                  <a:pt x="15781" y="16283"/>
                </a:lnTo>
                <a:lnTo>
                  <a:pt x="15661" y="16323"/>
                </a:lnTo>
                <a:lnTo>
                  <a:pt x="1609" y="19781"/>
                </a:lnTo>
                <a:lnTo>
                  <a:pt x="1408" y="19841"/>
                </a:lnTo>
                <a:lnTo>
                  <a:pt x="1227" y="19902"/>
                </a:lnTo>
                <a:lnTo>
                  <a:pt x="1046" y="19982"/>
                </a:lnTo>
                <a:lnTo>
                  <a:pt x="905" y="20083"/>
                </a:lnTo>
                <a:lnTo>
                  <a:pt x="745" y="20183"/>
                </a:lnTo>
                <a:lnTo>
                  <a:pt x="624" y="20304"/>
                </a:lnTo>
                <a:lnTo>
                  <a:pt x="503" y="20424"/>
                </a:lnTo>
                <a:lnTo>
                  <a:pt x="403" y="20565"/>
                </a:lnTo>
                <a:lnTo>
                  <a:pt x="302" y="20706"/>
                </a:lnTo>
                <a:lnTo>
                  <a:pt x="222" y="20867"/>
                </a:lnTo>
                <a:lnTo>
                  <a:pt x="142" y="21007"/>
                </a:lnTo>
                <a:lnTo>
                  <a:pt x="101" y="21168"/>
                </a:lnTo>
                <a:lnTo>
                  <a:pt x="41" y="21329"/>
                </a:lnTo>
                <a:lnTo>
                  <a:pt x="21" y="21490"/>
                </a:lnTo>
                <a:lnTo>
                  <a:pt x="1" y="21671"/>
                </a:lnTo>
                <a:lnTo>
                  <a:pt x="1" y="21832"/>
                </a:lnTo>
                <a:lnTo>
                  <a:pt x="1" y="21992"/>
                </a:lnTo>
                <a:lnTo>
                  <a:pt x="21" y="22173"/>
                </a:lnTo>
                <a:lnTo>
                  <a:pt x="41" y="22334"/>
                </a:lnTo>
                <a:lnTo>
                  <a:pt x="101" y="22495"/>
                </a:lnTo>
                <a:lnTo>
                  <a:pt x="142" y="22656"/>
                </a:lnTo>
                <a:lnTo>
                  <a:pt x="222" y="22817"/>
                </a:lnTo>
                <a:lnTo>
                  <a:pt x="302" y="22957"/>
                </a:lnTo>
                <a:lnTo>
                  <a:pt x="403" y="23098"/>
                </a:lnTo>
                <a:lnTo>
                  <a:pt x="503" y="23239"/>
                </a:lnTo>
                <a:lnTo>
                  <a:pt x="624" y="23359"/>
                </a:lnTo>
                <a:lnTo>
                  <a:pt x="745" y="23480"/>
                </a:lnTo>
                <a:lnTo>
                  <a:pt x="905" y="23580"/>
                </a:lnTo>
                <a:lnTo>
                  <a:pt x="1046" y="23681"/>
                </a:lnTo>
                <a:lnTo>
                  <a:pt x="1227" y="23761"/>
                </a:lnTo>
                <a:lnTo>
                  <a:pt x="1408" y="23842"/>
                </a:lnTo>
                <a:lnTo>
                  <a:pt x="1609" y="23882"/>
                </a:lnTo>
                <a:lnTo>
                  <a:pt x="15661" y="27340"/>
                </a:lnTo>
                <a:lnTo>
                  <a:pt x="15781" y="27380"/>
                </a:lnTo>
                <a:lnTo>
                  <a:pt x="15882" y="27440"/>
                </a:lnTo>
                <a:lnTo>
                  <a:pt x="15982" y="27500"/>
                </a:lnTo>
                <a:lnTo>
                  <a:pt x="16083" y="27581"/>
                </a:lnTo>
                <a:lnTo>
                  <a:pt x="16163" y="27681"/>
                </a:lnTo>
                <a:lnTo>
                  <a:pt x="16224" y="27782"/>
                </a:lnTo>
                <a:lnTo>
                  <a:pt x="16284" y="27882"/>
                </a:lnTo>
                <a:lnTo>
                  <a:pt x="16324" y="28003"/>
                </a:lnTo>
                <a:lnTo>
                  <a:pt x="19762" y="42055"/>
                </a:lnTo>
                <a:lnTo>
                  <a:pt x="19822" y="42256"/>
                </a:lnTo>
                <a:lnTo>
                  <a:pt x="19902" y="42437"/>
                </a:lnTo>
                <a:lnTo>
                  <a:pt x="19983" y="42598"/>
                </a:lnTo>
                <a:lnTo>
                  <a:pt x="20083" y="42758"/>
                </a:lnTo>
                <a:lnTo>
                  <a:pt x="20184" y="42899"/>
                </a:lnTo>
                <a:lnTo>
                  <a:pt x="20304" y="43040"/>
                </a:lnTo>
                <a:lnTo>
                  <a:pt x="20425" y="43160"/>
                </a:lnTo>
                <a:lnTo>
                  <a:pt x="20566" y="43261"/>
                </a:lnTo>
                <a:lnTo>
                  <a:pt x="20706" y="43361"/>
                </a:lnTo>
                <a:lnTo>
                  <a:pt x="20847" y="43442"/>
                </a:lnTo>
                <a:lnTo>
                  <a:pt x="21008" y="43502"/>
                </a:lnTo>
                <a:lnTo>
                  <a:pt x="21169" y="43562"/>
                </a:lnTo>
                <a:lnTo>
                  <a:pt x="21330" y="43623"/>
                </a:lnTo>
                <a:lnTo>
                  <a:pt x="21490" y="43643"/>
                </a:lnTo>
                <a:lnTo>
                  <a:pt x="21651" y="43663"/>
                </a:lnTo>
                <a:lnTo>
                  <a:pt x="21993" y="43663"/>
                </a:lnTo>
                <a:lnTo>
                  <a:pt x="22154" y="43643"/>
                </a:lnTo>
                <a:lnTo>
                  <a:pt x="22335" y="43623"/>
                </a:lnTo>
                <a:lnTo>
                  <a:pt x="22496" y="43562"/>
                </a:lnTo>
                <a:lnTo>
                  <a:pt x="22656" y="43502"/>
                </a:lnTo>
                <a:lnTo>
                  <a:pt x="22797" y="43442"/>
                </a:lnTo>
                <a:lnTo>
                  <a:pt x="22958" y="43361"/>
                </a:lnTo>
                <a:lnTo>
                  <a:pt x="23099" y="43261"/>
                </a:lnTo>
                <a:lnTo>
                  <a:pt x="23219" y="43160"/>
                </a:lnTo>
                <a:lnTo>
                  <a:pt x="23360" y="43040"/>
                </a:lnTo>
                <a:lnTo>
                  <a:pt x="23481" y="42899"/>
                </a:lnTo>
                <a:lnTo>
                  <a:pt x="23581" y="42758"/>
                </a:lnTo>
                <a:lnTo>
                  <a:pt x="23682" y="42598"/>
                </a:lnTo>
                <a:lnTo>
                  <a:pt x="23762" y="42437"/>
                </a:lnTo>
                <a:lnTo>
                  <a:pt x="23822" y="42256"/>
                </a:lnTo>
                <a:lnTo>
                  <a:pt x="23883" y="42055"/>
                </a:lnTo>
                <a:lnTo>
                  <a:pt x="27340" y="28003"/>
                </a:lnTo>
                <a:lnTo>
                  <a:pt x="27380" y="27882"/>
                </a:lnTo>
                <a:lnTo>
                  <a:pt x="27421" y="27782"/>
                </a:lnTo>
                <a:lnTo>
                  <a:pt x="27501" y="27681"/>
                </a:lnTo>
                <a:lnTo>
                  <a:pt x="27582" y="27581"/>
                </a:lnTo>
                <a:lnTo>
                  <a:pt x="27662" y="27500"/>
                </a:lnTo>
                <a:lnTo>
                  <a:pt x="27783" y="27440"/>
                </a:lnTo>
                <a:lnTo>
                  <a:pt x="27883" y="27380"/>
                </a:lnTo>
                <a:lnTo>
                  <a:pt x="28004" y="27340"/>
                </a:lnTo>
                <a:lnTo>
                  <a:pt x="42055" y="23882"/>
                </a:lnTo>
                <a:lnTo>
                  <a:pt x="42256" y="23842"/>
                </a:lnTo>
                <a:lnTo>
                  <a:pt x="42437" y="23761"/>
                </a:lnTo>
                <a:lnTo>
                  <a:pt x="42598" y="23681"/>
                </a:lnTo>
                <a:lnTo>
                  <a:pt x="42759" y="23580"/>
                </a:lnTo>
                <a:lnTo>
                  <a:pt x="42900" y="23480"/>
                </a:lnTo>
                <a:lnTo>
                  <a:pt x="43040" y="23359"/>
                </a:lnTo>
                <a:lnTo>
                  <a:pt x="43161" y="23239"/>
                </a:lnTo>
                <a:lnTo>
                  <a:pt x="43262" y="23098"/>
                </a:lnTo>
                <a:lnTo>
                  <a:pt x="43362" y="22957"/>
                </a:lnTo>
                <a:lnTo>
                  <a:pt x="43442" y="22817"/>
                </a:lnTo>
                <a:lnTo>
                  <a:pt x="43503" y="22656"/>
                </a:lnTo>
                <a:lnTo>
                  <a:pt x="43563" y="22495"/>
                </a:lnTo>
                <a:lnTo>
                  <a:pt x="43603" y="22334"/>
                </a:lnTo>
                <a:lnTo>
                  <a:pt x="43643" y="22173"/>
                </a:lnTo>
                <a:lnTo>
                  <a:pt x="43664" y="21992"/>
                </a:lnTo>
                <a:lnTo>
                  <a:pt x="43664" y="21832"/>
                </a:lnTo>
                <a:lnTo>
                  <a:pt x="43664" y="21671"/>
                </a:lnTo>
                <a:lnTo>
                  <a:pt x="43643" y="21490"/>
                </a:lnTo>
                <a:lnTo>
                  <a:pt x="43603" y="21329"/>
                </a:lnTo>
                <a:lnTo>
                  <a:pt x="43563" y="21168"/>
                </a:lnTo>
                <a:lnTo>
                  <a:pt x="43503" y="21007"/>
                </a:lnTo>
                <a:lnTo>
                  <a:pt x="43442" y="20867"/>
                </a:lnTo>
                <a:lnTo>
                  <a:pt x="43362" y="20706"/>
                </a:lnTo>
                <a:lnTo>
                  <a:pt x="43262" y="20565"/>
                </a:lnTo>
                <a:lnTo>
                  <a:pt x="43161" y="20424"/>
                </a:lnTo>
                <a:lnTo>
                  <a:pt x="43040" y="20304"/>
                </a:lnTo>
                <a:lnTo>
                  <a:pt x="42900" y="20183"/>
                </a:lnTo>
                <a:lnTo>
                  <a:pt x="42759" y="20083"/>
                </a:lnTo>
                <a:lnTo>
                  <a:pt x="42598" y="19982"/>
                </a:lnTo>
                <a:lnTo>
                  <a:pt x="42437" y="19902"/>
                </a:lnTo>
                <a:lnTo>
                  <a:pt x="42256" y="19841"/>
                </a:lnTo>
                <a:lnTo>
                  <a:pt x="42055" y="19781"/>
                </a:lnTo>
                <a:lnTo>
                  <a:pt x="28004" y="16323"/>
                </a:lnTo>
                <a:lnTo>
                  <a:pt x="27883" y="16283"/>
                </a:lnTo>
                <a:lnTo>
                  <a:pt x="27783" y="16223"/>
                </a:lnTo>
                <a:lnTo>
                  <a:pt x="27662" y="16163"/>
                </a:lnTo>
                <a:lnTo>
                  <a:pt x="27582" y="16082"/>
                </a:lnTo>
                <a:lnTo>
                  <a:pt x="27501" y="15982"/>
                </a:lnTo>
                <a:lnTo>
                  <a:pt x="27421" y="15881"/>
                </a:lnTo>
                <a:lnTo>
                  <a:pt x="27380" y="15781"/>
                </a:lnTo>
                <a:lnTo>
                  <a:pt x="27340" y="15660"/>
                </a:lnTo>
                <a:lnTo>
                  <a:pt x="23883" y="1608"/>
                </a:lnTo>
                <a:lnTo>
                  <a:pt x="23822" y="1407"/>
                </a:lnTo>
                <a:lnTo>
                  <a:pt x="23762" y="1226"/>
                </a:lnTo>
                <a:lnTo>
                  <a:pt x="23682" y="1065"/>
                </a:lnTo>
                <a:lnTo>
                  <a:pt x="23581" y="905"/>
                </a:lnTo>
                <a:lnTo>
                  <a:pt x="23481" y="764"/>
                </a:lnTo>
                <a:lnTo>
                  <a:pt x="23360" y="623"/>
                </a:lnTo>
                <a:lnTo>
                  <a:pt x="23219" y="503"/>
                </a:lnTo>
                <a:lnTo>
                  <a:pt x="23099" y="402"/>
                </a:lnTo>
                <a:lnTo>
                  <a:pt x="22958" y="302"/>
                </a:lnTo>
                <a:lnTo>
                  <a:pt x="22797" y="221"/>
                </a:lnTo>
                <a:lnTo>
                  <a:pt x="22656" y="161"/>
                </a:lnTo>
                <a:lnTo>
                  <a:pt x="22496" y="101"/>
                </a:lnTo>
                <a:lnTo>
                  <a:pt x="22335" y="60"/>
                </a:lnTo>
                <a:lnTo>
                  <a:pt x="22154" y="20"/>
                </a:lnTo>
                <a:lnTo>
                  <a:pt x="2199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11"/>
          <p:cNvSpPr/>
          <p:nvPr/>
        </p:nvSpPr>
        <p:spPr>
          <a:xfrm flipH="1">
            <a:off x="299124" y="895977"/>
            <a:ext cx="157845" cy="157842"/>
          </a:xfrm>
          <a:custGeom>
            <a:avLst/>
            <a:gdLst/>
            <a:ahLst/>
            <a:cxnLst/>
            <a:rect l="l" t="t" r="r" b="b"/>
            <a:pathLst>
              <a:path w="43664" h="43663" extrusionOk="0">
                <a:moveTo>
                  <a:pt x="21651" y="0"/>
                </a:moveTo>
                <a:lnTo>
                  <a:pt x="21490" y="20"/>
                </a:lnTo>
                <a:lnTo>
                  <a:pt x="21330" y="60"/>
                </a:lnTo>
                <a:lnTo>
                  <a:pt x="21169" y="101"/>
                </a:lnTo>
                <a:lnTo>
                  <a:pt x="21008" y="161"/>
                </a:lnTo>
                <a:lnTo>
                  <a:pt x="20847" y="221"/>
                </a:lnTo>
                <a:lnTo>
                  <a:pt x="20706" y="302"/>
                </a:lnTo>
                <a:lnTo>
                  <a:pt x="20566" y="402"/>
                </a:lnTo>
                <a:lnTo>
                  <a:pt x="20425" y="503"/>
                </a:lnTo>
                <a:lnTo>
                  <a:pt x="20304" y="623"/>
                </a:lnTo>
                <a:lnTo>
                  <a:pt x="20184" y="764"/>
                </a:lnTo>
                <a:lnTo>
                  <a:pt x="20083" y="905"/>
                </a:lnTo>
                <a:lnTo>
                  <a:pt x="19983" y="1065"/>
                </a:lnTo>
                <a:lnTo>
                  <a:pt x="19902" y="1226"/>
                </a:lnTo>
                <a:lnTo>
                  <a:pt x="19822" y="1407"/>
                </a:lnTo>
                <a:lnTo>
                  <a:pt x="19762" y="1608"/>
                </a:lnTo>
                <a:lnTo>
                  <a:pt x="16324" y="15660"/>
                </a:lnTo>
                <a:lnTo>
                  <a:pt x="16284" y="15781"/>
                </a:lnTo>
                <a:lnTo>
                  <a:pt x="16224" y="15881"/>
                </a:lnTo>
                <a:lnTo>
                  <a:pt x="16163" y="15982"/>
                </a:lnTo>
                <a:lnTo>
                  <a:pt x="16083" y="16082"/>
                </a:lnTo>
                <a:lnTo>
                  <a:pt x="15982" y="16163"/>
                </a:lnTo>
                <a:lnTo>
                  <a:pt x="15882" y="16223"/>
                </a:lnTo>
                <a:lnTo>
                  <a:pt x="15781" y="16283"/>
                </a:lnTo>
                <a:lnTo>
                  <a:pt x="15661" y="16323"/>
                </a:lnTo>
                <a:lnTo>
                  <a:pt x="1609" y="19781"/>
                </a:lnTo>
                <a:lnTo>
                  <a:pt x="1408" y="19841"/>
                </a:lnTo>
                <a:lnTo>
                  <a:pt x="1227" y="19902"/>
                </a:lnTo>
                <a:lnTo>
                  <a:pt x="1046" y="19982"/>
                </a:lnTo>
                <a:lnTo>
                  <a:pt x="905" y="20083"/>
                </a:lnTo>
                <a:lnTo>
                  <a:pt x="745" y="20183"/>
                </a:lnTo>
                <a:lnTo>
                  <a:pt x="624" y="20304"/>
                </a:lnTo>
                <a:lnTo>
                  <a:pt x="503" y="20424"/>
                </a:lnTo>
                <a:lnTo>
                  <a:pt x="403" y="20565"/>
                </a:lnTo>
                <a:lnTo>
                  <a:pt x="302" y="20706"/>
                </a:lnTo>
                <a:lnTo>
                  <a:pt x="222" y="20867"/>
                </a:lnTo>
                <a:lnTo>
                  <a:pt x="142" y="21007"/>
                </a:lnTo>
                <a:lnTo>
                  <a:pt x="101" y="21168"/>
                </a:lnTo>
                <a:lnTo>
                  <a:pt x="41" y="21329"/>
                </a:lnTo>
                <a:lnTo>
                  <a:pt x="21" y="21490"/>
                </a:lnTo>
                <a:lnTo>
                  <a:pt x="1" y="21671"/>
                </a:lnTo>
                <a:lnTo>
                  <a:pt x="1" y="21832"/>
                </a:lnTo>
                <a:lnTo>
                  <a:pt x="1" y="21992"/>
                </a:lnTo>
                <a:lnTo>
                  <a:pt x="21" y="22173"/>
                </a:lnTo>
                <a:lnTo>
                  <a:pt x="41" y="22334"/>
                </a:lnTo>
                <a:lnTo>
                  <a:pt x="101" y="22495"/>
                </a:lnTo>
                <a:lnTo>
                  <a:pt x="142" y="22656"/>
                </a:lnTo>
                <a:lnTo>
                  <a:pt x="222" y="22817"/>
                </a:lnTo>
                <a:lnTo>
                  <a:pt x="302" y="22957"/>
                </a:lnTo>
                <a:lnTo>
                  <a:pt x="403" y="23098"/>
                </a:lnTo>
                <a:lnTo>
                  <a:pt x="503" y="23239"/>
                </a:lnTo>
                <a:lnTo>
                  <a:pt x="624" y="23359"/>
                </a:lnTo>
                <a:lnTo>
                  <a:pt x="745" y="23480"/>
                </a:lnTo>
                <a:lnTo>
                  <a:pt x="905" y="23580"/>
                </a:lnTo>
                <a:lnTo>
                  <a:pt x="1046" y="23681"/>
                </a:lnTo>
                <a:lnTo>
                  <a:pt x="1227" y="23761"/>
                </a:lnTo>
                <a:lnTo>
                  <a:pt x="1408" y="23842"/>
                </a:lnTo>
                <a:lnTo>
                  <a:pt x="1609" y="23882"/>
                </a:lnTo>
                <a:lnTo>
                  <a:pt x="15661" y="27340"/>
                </a:lnTo>
                <a:lnTo>
                  <a:pt x="15781" y="27380"/>
                </a:lnTo>
                <a:lnTo>
                  <a:pt x="15882" y="27440"/>
                </a:lnTo>
                <a:lnTo>
                  <a:pt x="15982" y="27500"/>
                </a:lnTo>
                <a:lnTo>
                  <a:pt x="16083" y="27581"/>
                </a:lnTo>
                <a:lnTo>
                  <a:pt x="16163" y="27681"/>
                </a:lnTo>
                <a:lnTo>
                  <a:pt x="16224" y="27782"/>
                </a:lnTo>
                <a:lnTo>
                  <a:pt x="16284" y="27882"/>
                </a:lnTo>
                <a:lnTo>
                  <a:pt x="16324" y="28003"/>
                </a:lnTo>
                <a:lnTo>
                  <a:pt x="19762" y="42055"/>
                </a:lnTo>
                <a:lnTo>
                  <a:pt x="19822" y="42256"/>
                </a:lnTo>
                <a:lnTo>
                  <a:pt x="19902" y="42437"/>
                </a:lnTo>
                <a:lnTo>
                  <a:pt x="19983" y="42598"/>
                </a:lnTo>
                <a:lnTo>
                  <a:pt x="20083" y="42758"/>
                </a:lnTo>
                <a:lnTo>
                  <a:pt x="20184" y="42899"/>
                </a:lnTo>
                <a:lnTo>
                  <a:pt x="20304" y="43040"/>
                </a:lnTo>
                <a:lnTo>
                  <a:pt x="20425" y="43160"/>
                </a:lnTo>
                <a:lnTo>
                  <a:pt x="20566" y="43261"/>
                </a:lnTo>
                <a:lnTo>
                  <a:pt x="20706" y="43361"/>
                </a:lnTo>
                <a:lnTo>
                  <a:pt x="20847" y="43442"/>
                </a:lnTo>
                <a:lnTo>
                  <a:pt x="21008" y="43502"/>
                </a:lnTo>
                <a:lnTo>
                  <a:pt x="21169" y="43562"/>
                </a:lnTo>
                <a:lnTo>
                  <a:pt x="21330" y="43623"/>
                </a:lnTo>
                <a:lnTo>
                  <a:pt x="21490" y="43643"/>
                </a:lnTo>
                <a:lnTo>
                  <a:pt x="21651" y="43663"/>
                </a:lnTo>
                <a:lnTo>
                  <a:pt x="21993" y="43663"/>
                </a:lnTo>
                <a:lnTo>
                  <a:pt x="22154" y="43643"/>
                </a:lnTo>
                <a:lnTo>
                  <a:pt x="22335" y="43623"/>
                </a:lnTo>
                <a:lnTo>
                  <a:pt x="22496" y="43562"/>
                </a:lnTo>
                <a:lnTo>
                  <a:pt x="22656" y="43502"/>
                </a:lnTo>
                <a:lnTo>
                  <a:pt x="22797" y="43442"/>
                </a:lnTo>
                <a:lnTo>
                  <a:pt x="22958" y="43361"/>
                </a:lnTo>
                <a:lnTo>
                  <a:pt x="23099" y="43261"/>
                </a:lnTo>
                <a:lnTo>
                  <a:pt x="23219" y="43160"/>
                </a:lnTo>
                <a:lnTo>
                  <a:pt x="23360" y="43040"/>
                </a:lnTo>
                <a:lnTo>
                  <a:pt x="23481" y="42899"/>
                </a:lnTo>
                <a:lnTo>
                  <a:pt x="23581" y="42758"/>
                </a:lnTo>
                <a:lnTo>
                  <a:pt x="23682" y="42598"/>
                </a:lnTo>
                <a:lnTo>
                  <a:pt x="23762" y="42437"/>
                </a:lnTo>
                <a:lnTo>
                  <a:pt x="23822" y="42256"/>
                </a:lnTo>
                <a:lnTo>
                  <a:pt x="23883" y="42055"/>
                </a:lnTo>
                <a:lnTo>
                  <a:pt x="27340" y="28003"/>
                </a:lnTo>
                <a:lnTo>
                  <a:pt x="27380" y="27882"/>
                </a:lnTo>
                <a:lnTo>
                  <a:pt x="27421" y="27782"/>
                </a:lnTo>
                <a:lnTo>
                  <a:pt x="27501" y="27681"/>
                </a:lnTo>
                <a:lnTo>
                  <a:pt x="27582" y="27581"/>
                </a:lnTo>
                <a:lnTo>
                  <a:pt x="27662" y="27500"/>
                </a:lnTo>
                <a:lnTo>
                  <a:pt x="27783" y="27440"/>
                </a:lnTo>
                <a:lnTo>
                  <a:pt x="27883" y="27380"/>
                </a:lnTo>
                <a:lnTo>
                  <a:pt x="28004" y="27340"/>
                </a:lnTo>
                <a:lnTo>
                  <a:pt x="42055" y="23882"/>
                </a:lnTo>
                <a:lnTo>
                  <a:pt x="42256" y="23842"/>
                </a:lnTo>
                <a:lnTo>
                  <a:pt x="42437" y="23761"/>
                </a:lnTo>
                <a:lnTo>
                  <a:pt x="42598" y="23681"/>
                </a:lnTo>
                <a:lnTo>
                  <a:pt x="42759" y="23580"/>
                </a:lnTo>
                <a:lnTo>
                  <a:pt x="42900" y="23480"/>
                </a:lnTo>
                <a:lnTo>
                  <a:pt x="43040" y="23359"/>
                </a:lnTo>
                <a:lnTo>
                  <a:pt x="43161" y="23239"/>
                </a:lnTo>
                <a:lnTo>
                  <a:pt x="43262" y="23098"/>
                </a:lnTo>
                <a:lnTo>
                  <a:pt x="43362" y="22957"/>
                </a:lnTo>
                <a:lnTo>
                  <a:pt x="43442" y="22817"/>
                </a:lnTo>
                <a:lnTo>
                  <a:pt x="43503" y="22656"/>
                </a:lnTo>
                <a:lnTo>
                  <a:pt x="43563" y="22495"/>
                </a:lnTo>
                <a:lnTo>
                  <a:pt x="43603" y="22334"/>
                </a:lnTo>
                <a:lnTo>
                  <a:pt x="43643" y="22173"/>
                </a:lnTo>
                <a:lnTo>
                  <a:pt x="43664" y="21992"/>
                </a:lnTo>
                <a:lnTo>
                  <a:pt x="43664" y="21832"/>
                </a:lnTo>
                <a:lnTo>
                  <a:pt x="43664" y="21671"/>
                </a:lnTo>
                <a:lnTo>
                  <a:pt x="43643" y="21490"/>
                </a:lnTo>
                <a:lnTo>
                  <a:pt x="43603" y="21329"/>
                </a:lnTo>
                <a:lnTo>
                  <a:pt x="43563" y="21168"/>
                </a:lnTo>
                <a:lnTo>
                  <a:pt x="43503" y="21007"/>
                </a:lnTo>
                <a:lnTo>
                  <a:pt x="43442" y="20867"/>
                </a:lnTo>
                <a:lnTo>
                  <a:pt x="43362" y="20706"/>
                </a:lnTo>
                <a:lnTo>
                  <a:pt x="43262" y="20565"/>
                </a:lnTo>
                <a:lnTo>
                  <a:pt x="43161" y="20424"/>
                </a:lnTo>
                <a:lnTo>
                  <a:pt x="43040" y="20304"/>
                </a:lnTo>
                <a:lnTo>
                  <a:pt x="42900" y="20183"/>
                </a:lnTo>
                <a:lnTo>
                  <a:pt x="42759" y="20083"/>
                </a:lnTo>
                <a:lnTo>
                  <a:pt x="42598" y="19982"/>
                </a:lnTo>
                <a:lnTo>
                  <a:pt x="42437" y="19902"/>
                </a:lnTo>
                <a:lnTo>
                  <a:pt x="42256" y="19841"/>
                </a:lnTo>
                <a:lnTo>
                  <a:pt x="42055" y="19781"/>
                </a:lnTo>
                <a:lnTo>
                  <a:pt x="28004" y="16323"/>
                </a:lnTo>
                <a:lnTo>
                  <a:pt x="27883" y="16283"/>
                </a:lnTo>
                <a:lnTo>
                  <a:pt x="27783" y="16223"/>
                </a:lnTo>
                <a:lnTo>
                  <a:pt x="27662" y="16163"/>
                </a:lnTo>
                <a:lnTo>
                  <a:pt x="27582" y="16082"/>
                </a:lnTo>
                <a:lnTo>
                  <a:pt x="27501" y="15982"/>
                </a:lnTo>
                <a:lnTo>
                  <a:pt x="27421" y="15881"/>
                </a:lnTo>
                <a:lnTo>
                  <a:pt x="27380" y="15781"/>
                </a:lnTo>
                <a:lnTo>
                  <a:pt x="27340" y="15660"/>
                </a:lnTo>
                <a:lnTo>
                  <a:pt x="23883" y="1608"/>
                </a:lnTo>
                <a:lnTo>
                  <a:pt x="23822" y="1407"/>
                </a:lnTo>
                <a:lnTo>
                  <a:pt x="23762" y="1226"/>
                </a:lnTo>
                <a:lnTo>
                  <a:pt x="23682" y="1065"/>
                </a:lnTo>
                <a:lnTo>
                  <a:pt x="23581" y="905"/>
                </a:lnTo>
                <a:lnTo>
                  <a:pt x="23481" y="764"/>
                </a:lnTo>
                <a:lnTo>
                  <a:pt x="23360" y="623"/>
                </a:lnTo>
                <a:lnTo>
                  <a:pt x="23219" y="503"/>
                </a:lnTo>
                <a:lnTo>
                  <a:pt x="23099" y="402"/>
                </a:lnTo>
                <a:lnTo>
                  <a:pt x="22958" y="302"/>
                </a:lnTo>
                <a:lnTo>
                  <a:pt x="22797" y="221"/>
                </a:lnTo>
                <a:lnTo>
                  <a:pt x="22656" y="161"/>
                </a:lnTo>
                <a:lnTo>
                  <a:pt x="22496" y="101"/>
                </a:lnTo>
                <a:lnTo>
                  <a:pt x="22335" y="60"/>
                </a:lnTo>
                <a:lnTo>
                  <a:pt x="22154" y="20"/>
                </a:lnTo>
                <a:lnTo>
                  <a:pt x="2199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11"/>
          <p:cNvSpPr/>
          <p:nvPr/>
        </p:nvSpPr>
        <p:spPr>
          <a:xfrm flipH="1">
            <a:off x="236324" y="3574002"/>
            <a:ext cx="157845" cy="157842"/>
          </a:xfrm>
          <a:custGeom>
            <a:avLst/>
            <a:gdLst/>
            <a:ahLst/>
            <a:cxnLst/>
            <a:rect l="l" t="t" r="r" b="b"/>
            <a:pathLst>
              <a:path w="43664" h="43663" extrusionOk="0">
                <a:moveTo>
                  <a:pt x="21651" y="0"/>
                </a:moveTo>
                <a:lnTo>
                  <a:pt x="21490" y="20"/>
                </a:lnTo>
                <a:lnTo>
                  <a:pt x="21330" y="60"/>
                </a:lnTo>
                <a:lnTo>
                  <a:pt x="21169" y="101"/>
                </a:lnTo>
                <a:lnTo>
                  <a:pt x="21008" y="161"/>
                </a:lnTo>
                <a:lnTo>
                  <a:pt x="20847" y="221"/>
                </a:lnTo>
                <a:lnTo>
                  <a:pt x="20706" y="302"/>
                </a:lnTo>
                <a:lnTo>
                  <a:pt x="20566" y="402"/>
                </a:lnTo>
                <a:lnTo>
                  <a:pt x="20425" y="503"/>
                </a:lnTo>
                <a:lnTo>
                  <a:pt x="20304" y="623"/>
                </a:lnTo>
                <a:lnTo>
                  <a:pt x="20184" y="764"/>
                </a:lnTo>
                <a:lnTo>
                  <a:pt x="20083" y="905"/>
                </a:lnTo>
                <a:lnTo>
                  <a:pt x="19983" y="1065"/>
                </a:lnTo>
                <a:lnTo>
                  <a:pt x="19902" y="1226"/>
                </a:lnTo>
                <a:lnTo>
                  <a:pt x="19822" y="1407"/>
                </a:lnTo>
                <a:lnTo>
                  <a:pt x="19762" y="1608"/>
                </a:lnTo>
                <a:lnTo>
                  <a:pt x="16324" y="15660"/>
                </a:lnTo>
                <a:lnTo>
                  <a:pt x="16284" y="15781"/>
                </a:lnTo>
                <a:lnTo>
                  <a:pt x="16224" y="15881"/>
                </a:lnTo>
                <a:lnTo>
                  <a:pt x="16163" y="15982"/>
                </a:lnTo>
                <a:lnTo>
                  <a:pt x="16083" y="16082"/>
                </a:lnTo>
                <a:lnTo>
                  <a:pt x="15982" y="16163"/>
                </a:lnTo>
                <a:lnTo>
                  <a:pt x="15882" y="16223"/>
                </a:lnTo>
                <a:lnTo>
                  <a:pt x="15781" y="16283"/>
                </a:lnTo>
                <a:lnTo>
                  <a:pt x="15661" y="16323"/>
                </a:lnTo>
                <a:lnTo>
                  <a:pt x="1609" y="19781"/>
                </a:lnTo>
                <a:lnTo>
                  <a:pt x="1408" y="19841"/>
                </a:lnTo>
                <a:lnTo>
                  <a:pt x="1227" y="19902"/>
                </a:lnTo>
                <a:lnTo>
                  <a:pt x="1046" y="19982"/>
                </a:lnTo>
                <a:lnTo>
                  <a:pt x="905" y="20083"/>
                </a:lnTo>
                <a:lnTo>
                  <a:pt x="745" y="20183"/>
                </a:lnTo>
                <a:lnTo>
                  <a:pt x="624" y="20304"/>
                </a:lnTo>
                <a:lnTo>
                  <a:pt x="503" y="20424"/>
                </a:lnTo>
                <a:lnTo>
                  <a:pt x="403" y="20565"/>
                </a:lnTo>
                <a:lnTo>
                  <a:pt x="302" y="20706"/>
                </a:lnTo>
                <a:lnTo>
                  <a:pt x="222" y="20867"/>
                </a:lnTo>
                <a:lnTo>
                  <a:pt x="142" y="21007"/>
                </a:lnTo>
                <a:lnTo>
                  <a:pt x="101" y="21168"/>
                </a:lnTo>
                <a:lnTo>
                  <a:pt x="41" y="21329"/>
                </a:lnTo>
                <a:lnTo>
                  <a:pt x="21" y="21490"/>
                </a:lnTo>
                <a:lnTo>
                  <a:pt x="1" y="21671"/>
                </a:lnTo>
                <a:lnTo>
                  <a:pt x="1" y="21832"/>
                </a:lnTo>
                <a:lnTo>
                  <a:pt x="1" y="21992"/>
                </a:lnTo>
                <a:lnTo>
                  <a:pt x="21" y="22173"/>
                </a:lnTo>
                <a:lnTo>
                  <a:pt x="41" y="22334"/>
                </a:lnTo>
                <a:lnTo>
                  <a:pt x="101" y="22495"/>
                </a:lnTo>
                <a:lnTo>
                  <a:pt x="142" y="22656"/>
                </a:lnTo>
                <a:lnTo>
                  <a:pt x="222" y="22817"/>
                </a:lnTo>
                <a:lnTo>
                  <a:pt x="302" y="22957"/>
                </a:lnTo>
                <a:lnTo>
                  <a:pt x="403" y="23098"/>
                </a:lnTo>
                <a:lnTo>
                  <a:pt x="503" y="23239"/>
                </a:lnTo>
                <a:lnTo>
                  <a:pt x="624" y="23359"/>
                </a:lnTo>
                <a:lnTo>
                  <a:pt x="745" y="23480"/>
                </a:lnTo>
                <a:lnTo>
                  <a:pt x="905" y="23580"/>
                </a:lnTo>
                <a:lnTo>
                  <a:pt x="1046" y="23681"/>
                </a:lnTo>
                <a:lnTo>
                  <a:pt x="1227" y="23761"/>
                </a:lnTo>
                <a:lnTo>
                  <a:pt x="1408" y="23842"/>
                </a:lnTo>
                <a:lnTo>
                  <a:pt x="1609" y="23882"/>
                </a:lnTo>
                <a:lnTo>
                  <a:pt x="15661" y="27340"/>
                </a:lnTo>
                <a:lnTo>
                  <a:pt x="15781" y="27380"/>
                </a:lnTo>
                <a:lnTo>
                  <a:pt x="15882" y="27440"/>
                </a:lnTo>
                <a:lnTo>
                  <a:pt x="15982" y="27500"/>
                </a:lnTo>
                <a:lnTo>
                  <a:pt x="16083" y="27581"/>
                </a:lnTo>
                <a:lnTo>
                  <a:pt x="16163" y="27681"/>
                </a:lnTo>
                <a:lnTo>
                  <a:pt x="16224" y="27782"/>
                </a:lnTo>
                <a:lnTo>
                  <a:pt x="16284" y="27882"/>
                </a:lnTo>
                <a:lnTo>
                  <a:pt x="16324" y="28003"/>
                </a:lnTo>
                <a:lnTo>
                  <a:pt x="19762" y="42055"/>
                </a:lnTo>
                <a:lnTo>
                  <a:pt x="19822" y="42256"/>
                </a:lnTo>
                <a:lnTo>
                  <a:pt x="19902" y="42437"/>
                </a:lnTo>
                <a:lnTo>
                  <a:pt x="19983" y="42598"/>
                </a:lnTo>
                <a:lnTo>
                  <a:pt x="20083" y="42758"/>
                </a:lnTo>
                <a:lnTo>
                  <a:pt x="20184" y="42899"/>
                </a:lnTo>
                <a:lnTo>
                  <a:pt x="20304" y="43040"/>
                </a:lnTo>
                <a:lnTo>
                  <a:pt x="20425" y="43160"/>
                </a:lnTo>
                <a:lnTo>
                  <a:pt x="20566" y="43261"/>
                </a:lnTo>
                <a:lnTo>
                  <a:pt x="20706" y="43361"/>
                </a:lnTo>
                <a:lnTo>
                  <a:pt x="20847" y="43442"/>
                </a:lnTo>
                <a:lnTo>
                  <a:pt x="21008" y="43502"/>
                </a:lnTo>
                <a:lnTo>
                  <a:pt x="21169" y="43562"/>
                </a:lnTo>
                <a:lnTo>
                  <a:pt x="21330" y="43623"/>
                </a:lnTo>
                <a:lnTo>
                  <a:pt x="21490" y="43643"/>
                </a:lnTo>
                <a:lnTo>
                  <a:pt x="21651" y="43663"/>
                </a:lnTo>
                <a:lnTo>
                  <a:pt x="21993" y="43663"/>
                </a:lnTo>
                <a:lnTo>
                  <a:pt x="22154" y="43643"/>
                </a:lnTo>
                <a:lnTo>
                  <a:pt x="22335" y="43623"/>
                </a:lnTo>
                <a:lnTo>
                  <a:pt x="22496" y="43562"/>
                </a:lnTo>
                <a:lnTo>
                  <a:pt x="22656" y="43502"/>
                </a:lnTo>
                <a:lnTo>
                  <a:pt x="22797" y="43442"/>
                </a:lnTo>
                <a:lnTo>
                  <a:pt x="22958" y="43361"/>
                </a:lnTo>
                <a:lnTo>
                  <a:pt x="23099" y="43261"/>
                </a:lnTo>
                <a:lnTo>
                  <a:pt x="23219" y="43160"/>
                </a:lnTo>
                <a:lnTo>
                  <a:pt x="23360" y="43040"/>
                </a:lnTo>
                <a:lnTo>
                  <a:pt x="23481" y="42899"/>
                </a:lnTo>
                <a:lnTo>
                  <a:pt x="23581" y="42758"/>
                </a:lnTo>
                <a:lnTo>
                  <a:pt x="23682" y="42598"/>
                </a:lnTo>
                <a:lnTo>
                  <a:pt x="23762" y="42437"/>
                </a:lnTo>
                <a:lnTo>
                  <a:pt x="23822" y="42256"/>
                </a:lnTo>
                <a:lnTo>
                  <a:pt x="23883" y="42055"/>
                </a:lnTo>
                <a:lnTo>
                  <a:pt x="27340" y="28003"/>
                </a:lnTo>
                <a:lnTo>
                  <a:pt x="27380" y="27882"/>
                </a:lnTo>
                <a:lnTo>
                  <a:pt x="27421" y="27782"/>
                </a:lnTo>
                <a:lnTo>
                  <a:pt x="27501" y="27681"/>
                </a:lnTo>
                <a:lnTo>
                  <a:pt x="27582" y="27581"/>
                </a:lnTo>
                <a:lnTo>
                  <a:pt x="27662" y="27500"/>
                </a:lnTo>
                <a:lnTo>
                  <a:pt x="27783" y="27440"/>
                </a:lnTo>
                <a:lnTo>
                  <a:pt x="27883" y="27380"/>
                </a:lnTo>
                <a:lnTo>
                  <a:pt x="28004" y="27340"/>
                </a:lnTo>
                <a:lnTo>
                  <a:pt x="42055" y="23882"/>
                </a:lnTo>
                <a:lnTo>
                  <a:pt x="42256" y="23842"/>
                </a:lnTo>
                <a:lnTo>
                  <a:pt x="42437" y="23761"/>
                </a:lnTo>
                <a:lnTo>
                  <a:pt x="42598" y="23681"/>
                </a:lnTo>
                <a:lnTo>
                  <a:pt x="42759" y="23580"/>
                </a:lnTo>
                <a:lnTo>
                  <a:pt x="42900" y="23480"/>
                </a:lnTo>
                <a:lnTo>
                  <a:pt x="43040" y="23359"/>
                </a:lnTo>
                <a:lnTo>
                  <a:pt x="43161" y="23239"/>
                </a:lnTo>
                <a:lnTo>
                  <a:pt x="43262" y="23098"/>
                </a:lnTo>
                <a:lnTo>
                  <a:pt x="43362" y="22957"/>
                </a:lnTo>
                <a:lnTo>
                  <a:pt x="43442" y="22817"/>
                </a:lnTo>
                <a:lnTo>
                  <a:pt x="43503" y="22656"/>
                </a:lnTo>
                <a:lnTo>
                  <a:pt x="43563" y="22495"/>
                </a:lnTo>
                <a:lnTo>
                  <a:pt x="43603" y="22334"/>
                </a:lnTo>
                <a:lnTo>
                  <a:pt x="43643" y="22173"/>
                </a:lnTo>
                <a:lnTo>
                  <a:pt x="43664" y="21992"/>
                </a:lnTo>
                <a:lnTo>
                  <a:pt x="43664" y="21832"/>
                </a:lnTo>
                <a:lnTo>
                  <a:pt x="43664" y="21671"/>
                </a:lnTo>
                <a:lnTo>
                  <a:pt x="43643" y="21490"/>
                </a:lnTo>
                <a:lnTo>
                  <a:pt x="43603" y="21329"/>
                </a:lnTo>
                <a:lnTo>
                  <a:pt x="43563" y="21168"/>
                </a:lnTo>
                <a:lnTo>
                  <a:pt x="43503" y="21007"/>
                </a:lnTo>
                <a:lnTo>
                  <a:pt x="43442" y="20867"/>
                </a:lnTo>
                <a:lnTo>
                  <a:pt x="43362" y="20706"/>
                </a:lnTo>
                <a:lnTo>
                  <a:pt x="43262" y="20565"/>
                </a:lnTo>
                <a:lnTo>
                  <a:pt x="43161" y="20424"/>
                </a:lnTo>
                <a:lnTo>
                  <a:pt x="43040" y="20304"/>
                </a:lnTo>
                <a:lnTo>
                  <a:pt x="42900" y="20183"/>
                </a:lnTo>
                <a:lnTo>
                  <a:pt x="42759" y="20083"/>
                </a:lnTo>
                <a:lnTo>
                  <a:pt x="42598" y="19982"/>
                </a:lnTo>
                <a:lnTo>
                  <a:pt x="42437" y="19902"/>
                </a:lnTo>
                <a:lnTo>
                  <a:pt x="42256" y="19841"/>
                </a:lnTo>
                <a:lnTo>
                  <a:pt x="42055" y="19781"/>
                </a:lnTo>
                <a:lnTo>
                  <a:pt x="28004" y="16323"/>
                </a:lnTo>
                <a:lnTo>
                  <a:pt x="27883" y="16283"/>
                </a:lnTo>
                <a:lnTo>
                  <a:pt x="27783" y="16223"/>
                </a:lnTo>
                <a:lnTo>
                  <a:pt x="27662" y="16163"/>
                </a:lnTo>
                <a:lnTo>
                  <a:pt x="27582" y="16082"/>
                </a:lnTo>
                <a:lnTo>
                  <a:pt x="27501" y="15982"/>
                </a:lnTo>
                <a:lnTo>
                  <a:pt x="27421" y="15881"/>
                </a:lnTo>
                <a:lnTo>
                  <a:pt x="27380" y="15781"/>
                </a:lnTo>
                <a:lnTo>
                  <a:pt x="27340" y="15660"/>
                </a:lnTo>
                <a:lnTo>
                  <a:pt x="23883" y="1608"/>
                </a:lnTo>
                <a:lnTo>
                  <a:pt x="23822" y="1407"/>
                </a:lnTo>
                <a:lnTo>
                  <a:pt x="23762" y="1226"/>
                </a:lnTo>
                <a:lnTo>
                  <a:pt x="23682" y="1065"/>
                </a:lnTo>
                <a:lnTo>
                  <a:pt x="23581" y="905"/>
                </a:lnTo>
                <a:lnTo>
                  <a:pt x="23481" y="764"/>
                </a:lnTo>
                <a:lnTo>
                  <a:pt x="23360" y="623"/>
                </a:lnTo>
                <a:lnTo>
                  <a:pt x="23219" y="503"/>
                </a:lnTo>
                <a:lnTo>
                  <a:pt x="23099" y="402"/>
                </a:lnTo>
                <a:lnTo>
                  <a:pt x="22958" y="302"/>
                </a:lnTo>
                <a:lnTo>
                  <a:pt x="22797" y="221"/>
                </a:lnTo>
                <a:lnTo>
                  <a:pt x="22656" y="161"/>
                </a:lnTo>
                <a:lnTo>
                  <a:pt x="22496" y="101"/>
                </a:lnTo>
                <a:lnTo>
                  <a:pt x="22335" y="60"/>
                </a:lnTo>
                <a:lnTo>
                  <a:pt x="22154" y="20"/>
                </a:lnTo>
                <a:lnTo>
                  <a:pt x="2199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11"/>
          <p:cNvSpPr/>
          <p:nvPr/>
        </p:nvSpPr>
        <p:spPr>
          <a:xfrm flipH="1">
            <a:off x="6532049" y="87302"/>
            <a:ext cx="157845" cy="157842"/>
          </a:xfrm>
          <a:custGeom>
            <a:avLst/>
            <a:gdLst/>
            <a:ahLst/>
            <a:cxnLst/>
            <a:rect l="l" t="t" r="r" b="b"/>
            <a:pathLst>
              <a:path w="43664" h="43663" extrusionOk="0">
                <a:moveTo>
                  <a:pt x="21651" y="0"/>
                </a:moveTo>
                <a:lnTo>
                  <a:pt x="21490" y="20"/>
                </a:lnTo>
                <a:lnTo>
                  <a:pt x="21330" y="60"/>
                </a:lnTo>
                <a:lnTo>
                  <a:pt x="21169" y="101"/>
                </a:lnTo>
                <a:lnTo>
                  <a:pt x="21008" y="161"/>
                </a:lnTo>
                <a:lnTo>
                  <a:pt x="20847" y="221"/>
                </a:lnTo>
                <a:lnTo>
                  <a:pt x="20706" y="302"/>
                </a:lnTo>
                <a:lnTo>
                  <a:pt x="20566" y="402"/>
                </a:lnTo>
                <a:lnTo>
                  <a:pt x="20425" y="503"/>
                </a:lnTo>
                <a:lnTo>
                  <a:pt x="20304" y="623"/>
                </a:lnTo>
                <a:lnTo>
                  <a:pt x="20184" y="764"/>
                </a:lnTo>
                <a:lnTo>
                  <a:pt x="20083" y="905"/>
                </a:lnTo>
                <a:lnTo>
                  <a:pt x="19983" y="1065"/>
                </a:lnTo>
                <a:lnTo>
                  <a:pt x="19902" y="1226"/>
                </a:lnTo>
                <a:lnTo>
                  <a:pt x="19822" y="1407"/>
                </a:lnTo>
                <a:lnTo>
                  <a:pt x="19762" y="1608"/>
                </a:lnTo>
                <a:lnTo>
                  <a:pt x="16324" y="15660"/>
                </a:lnTo>
                <a:lnTo>
                  <a:pt x="16284" y="15781"/>
                </a:lnTo>
                <a:lnTo>
                  <a:pt x="16224" y="15881"/>
                </a:lnTo>
                <a:lnTo>
                  <a:pt x="16163" y="15982"/>
                </a:lnTo>
                <a:lnTo>
                  <a:pt x="16083" y="16082"/>
                </a:lnTo>
                <a:lnTo>
                  <a:pt x="15982" y="16163"/>
                </a:lnTo>
                <a:lnTo>
                  <a:pt x="15882" y="16223"/>
                </a:lnTo>
                <a:lnTo>
                  <a:pt x="15781" y="16283"/>
                </a:lnTo>
                <a:lnTo>
                  <a:pt x="15661" y="16323"/>
                </a:lnTo>
                <a:lnTo>
                  <a:pt x="1609" y="19781"/>
                </a:lnTo>
                <a:lnTo>
                  <a:pt x="1408" y="19841"/>
                </a:lnTo>
                <a:lnTo>
                  <a:pt x="1227" y="19902"/>
                </a:lnTo>
                <a:lnTo>
                  <a:pt x="1046" y="19982"/>
                </a:lnTo>
                <a:lnTo>
                  <a:pt x="905" y="20083"/>
                </a:lnTo>
                <a:lnTo>
                  <a:pt x="745" y="20183"/>
                </a:lnTo>
                <a:lnTo>
                  <a:pt x="624" y="20304"/>
                </a:lnTo>
                <a:lnTo>
                  <a:pt x="503" y="20424"/>
                </a:lnTo>
                <a:lnTo>
                  <a:pt x="403" y="20565"/>
                </a:lnTo>
                <a:lnTo>
                  <a:pt x="302" y="20706"/>
                </a:lnTo>
                <a:lnTo>
                  <a:pt x="222" y="20867"/>
                </a:lnTo>
                <a:lnTo>
                  <a:pt x="142" y="21007"/>
                </a:lnTo>
                <a:lnTo>
                  <a:pt x="101" y="21168"/>
                </a:lnTo>
                <a:lnTo>
                  <a:pt x="41" y="21329"/>
                </a:lnTo>
                <a:lnTo>
                  <a:pt x="21" y="21490"/>
                </a:lnTo>
                <a:lnTo>
                  <a:pt x="1" y="21671"/>
                </a:lnTo>
                <a:lnTo>
                  <a:pt x="1" y="21832"/>
                </a:lnTo>
                <a:lnTo>
                  <a:pt x="1" y="21992"/>
                </a:lnTo>
                <a:lnTo>
                  <a:pt x="21" y="22173"/>
                </a:lnTo>
                <a:lnTo>
                  <a:pt x="41" y="22334"/>
                </a:lnTo>
                <a:lnTo>
                  <a:pt x="101" y="22495"/>
                </a:lnTo>
                <a:lnTo>
                  <a:pt x="142" y="22656"/>
                </a:lnTo>
                <a:lnTo>
                  <a:pt x="222" y="22817"/>
                </a:lnTo>
                <a:lnTo>
                  <a:pt x="302" y="22957"/>
                </a:lnTo>
                <a:lnTo>
                  <a:pt x="403" y="23098"/>
                </a:lnTo>
                <a:lnTo>
                  <a:pt x="503" y="23239"/>
                </a:lnTo>
                <a:lnTo>
                  <a:pt x="624" y="23359"/>
                </a:lnTo>
                <a:lnTo>
                  <a:pt x="745" y="23480"/>
                </a:lnTo>
                <a:lnTo>
                  <a:pt x="905" y="23580"/>
                </a:lnTo>
                <a:lnTo>
                  <a:pt x="1046" y="23681"/>
                </a:lnTo>
                <a:lnTo>
                  <a:pt x="1227" y="23761"/>
                </a:lnTo>
                <a:lnTo>
                  <a:pt x="1408" y="23842"/>
                </a:lnTo>
                <a:lnTo>
                  <a:pt x="1609" y="23882"/>
                </a:lnTo>
                <a:lnTo>
                  <a:pt x="15661" y="27340"/>
                </a:lnTo>
                <a:lnTo>
                  <a:pt x="15781" y="27380"/>
                </a:lnTo>
                <a:lnTo>
                  <a:pt x="15882" y="27440"/>
                </a:lnTo>
                <a:lnTo>
                  <a:pt x="15982" y="27500"/>
                </a:lnTo>
                <a:lnTo>
                  <a:pt x="16083" y="27581"/>
                </a:lnTo>
                <a:lnTo>
                  <a:pt x="16163" y="27681"/>
                </a:lnTo>
                <a:lnTo>
                  <a:pt x="16224" y="27782"/>
                </a:lnTo>
                <a:lnTo>
                  <a:pt x="16284" y="27882"/>
                </a:lnTo>
                <a:lnTo>
                  <a:pt x="16324" y="28003"/>
                </a:lnTo>
                <a:lnTo>
                  <a:pt x="19762" y="42055"/>
                </a:lnTo>
                <a:lnTo>
                  <a:pt x="19822" y="42256"/>
                </a:lnTo>
                <a:lnTo>
                  <a:pt x="19902" y="42437"/>
                </a:lnTo>
                <a:lnTo>
                  <a:pt x="19983" y="42598"/>
                </a:lnTo>
                <a:lnTo>
                  <a:pt x="20083" y="42758"/>
                </a:lnTo>
                <a:lnTo>
                  <a:pt x="20184" y="42899"/>
                </a:lnTo>
                <a:lnTo>
                  <a:pt x="20304" y="43040"/>
                </a:lnTo>
                <a:lnTo>
                  <a:pt x="20425" y="43160"/>
                </a:lnTo>
                <a:lnTo>
                  <a:pt x="20566" y="43261"/>
                </a:lnTo>
                <a:lnTo>
                  <a:pt x="20706" y="43361"/>
                </a:lnTo>
                <a:lnTo>
                  <a:pt x="20847" y="43442"/>
                </a:lnTo>
                <a:lnTo>
                  <a:pt x="21008" y="43502"/>
                </a:lnTo>
                <a:lnTo>
                  <a:pt x="21169" y="43562"/>
                </a:lnTo>
                <a:lnTo>
                  <a:pt x="21330" y="43623"/>
                </a:lnTo>
                <a:lnTo>
                  <a:pt x="21490" y="43643"/>
                </a:lnTo>
                <a:lnTo>
                  <a:pt x="21651" y="43663"/>
                </a:lnTo>
                <a:lnTo>
                  <a:pt x="21993" y="43663"/>
                </a:lnTo>
                <a:lnTo>
                  <a:pt x="22154" y="43643"/>
                </a:lnTo>
                <a:lnTo>
                  <a:pt x="22335" y="43623"/>
                </a:lnTo>
                <a:lnTo>
                  <a:pt x="22496" y="43562"/>
                </a:lnTo>
                <a:lnTo>
                  <a:pt x="22656" y="43502"/>
                </a:lnTo>
                <a:lnTo>
                  <a:pt x="22797" y="43442"/>
                </a:lnTo>
                <a:lnTo>
                  <a:pt x="22958" y="43361"/>
                </a:lnTo>
                <a:lnTo>
                  <a:pt x="23099" y="43261"/>
                </a:lnTo>
                <a:lnTo>
                  <a:pt x="23219" y="43160"/>
                </a:lnTo>
                <a:lnTo>
                  <a:pt x="23360" y="43040"/>
                </a:lnTo>
                <a:lnTo>
                  <a:pt x="23481" y="42899"/>
                </a:lnTo>
                <a:lnTo>
                  <a:pt x="23581" y="42758"/>
                </a:lnTo>
                <a:lnTo>
                  <a:pt x="23682" y="42598"/>
                </a:lnTo>
                <a:lnTo>
                  <a:pt x="23762" y="42437"/>
                </a:lnTo>
                <a:lnTo>
                  <a:pt x="23822" y="42256"/>
                </a:lnTo>
                <a:lnTo>
                  <a:pt x="23883" y="42055"/>
                </a:lnTo>
                <a:lnTo>
                  <a:pt x="27340" y="28003"/>
                </a:lnTo>
                <a:lnTo>
                  <a:pt x="27380" y="27882"/>
                </a:lnTo>
                <a:lnTo>
                  <a:pt x="27421" y="27782"/>
                </a:lnTo>
                <a:lnTo>
                  <a:pt x="27501" y="27681"/>
                </a:lnTo>
                <a:lnTo>
                  <a:pt x="27582" y="27581"/>
                </a:lnTo>
                <a:lnTo>
                  <a:pt x="27662" y="27500"/>
                </a:lnTo>
                <a:lnTo>
                  <a:pt x="27783" y="27440"/>
                </a:lnTo>
                <a:lnTo>
                  <a:pt x="27883" y="27380"/>
                </a:lnTo>
                <a:lnTo>
                  <a:pt x="28004" y="27340"/>
                </a:lnTo>
                <a:lnTo>
                  <a:pt x="42055" y="23882"/>
                </a:lnTo>
                <a:lnTo>
                  <a:pt x="42256" y="23842"/>
                </a:lnTo>
                <a:lnTo>
                  <a:pt x="42437" y="23761"/>
                </a:lnTo>
                <a:lnTo>
                  <a:pt x="42598" y="23681"/>
                </a:lnTo>
                <a:lnTo>
                  <a:pt x="42759" y="23580"/>
                </a:lnTo>
                <a:lnTo>
                  <a:pt x="42900" y="23480"/>
                </a:lnTo>
                <a:lnTo>
                  <a:pt x="43040" y="23359"/>
                </a:lnTo>
                <a:lnTo>
                  <a:pt x="43161" y="23239"/>
                </a:lnTo>
                <a:lnTo>
                  <a:pt x="43262" y="23098"/>
                </a:lnTo>
                <a:lnTo>
                  <a:pt x="43362" y="22957"/>
                </a:lnTo>
                <a:lnTo>
                  <a:pt x="43442" y="22817"/>
                </a:lnTo>
                <a:lnTo>
                  <a:pt x="43503" y="22656"/>
                </a:lnTo>
                <a:lnTo>
                  <a:pt x="43563" y="22495"/>
                </a:lnTo>
                <a:lnTo>
                  <a:pt x="43603" y="22334"/>
                </a:lnTo>
                <a:lnTo>
                  <a:pt x="43643" y="22173"/>
                </a:lnTo>
                <a:lnTo>
                  <a:pt x="43664" y="21992"/>
                </a:lnTo>
                <a:lnTo>
                  <a:pt x="43664" y="21832"/>
                </a:lnTo>
                <a:lnTo>
                  <a:pt x="43664" y="21671"/>
                </a:lnTo>
                <a:lnTo>
                  <a:pt x="43643" y="21490"/>
                </a:lnTo>
                <a:lnTo>
                  <a:pt x="43603" y="21329"/>
                </a:lnTo>
                <a:lnTo>
                  <a:pt x="43563" y="21168"/>
                </a:lnTo>
                <a:lnTo>
                  <a:pt x="43503" y="21007"/>
                </a:lnTo>
                <a:lnTo>
                  <a:pt x="43442" y="20867"/>
                </a:lnTo>
                <a:lnTo>
                  <a:pt x="43362" y="20706"/>
                </a:lnTo>
                <a:lnTo>
                  <a:pt x="43262" y="20565"/>
                </a:lnTo>
                <a:lnTo>
                  <a:pt x="43161" y="20424"/>
                </a:lnTo>
                <a:lnTo>
                  <a:pt x="43040" y="20304"/>
                </a:lnTo>
                <a:lnTo>
                  <a:pt x="42900" y="20183"/>
                </a:lnTo>
                <a:lnTo>
                  <a:pt x="42759" y="20083"/>
                </a:lnTo>
                <a:lnTo>
                  <a:pt x="42598" y="19982"/>
                </a:lnTo>
                <a:lnTo>
                  <a:pt x="42437" y="19902"/>
                </a:lnTo>
                <a:lnTo>
                  <a:pt x="42256" y="19841"/>
                </a:lnTo>
                <a:lnTo>
                  <a:pt x="42055" y="19781"/>
                </a:lnTo>
                <a:lnTo>
                  <a:pt x="28004" y="16323"/>
                </a:lnTo>
                <a:lnTo>
                  <a:pt x="27883" y="16283"/>
                </a:lnTo>
                <a:lnTo>
                  <a:pt x="27783" y="16223"/>
                </a:lnTo>
                <a:lnTo>
                  <a:pt x="27662" y="16163"/>
                </a:lnTo>
                <a:lnTo>
                  <a:pt x="27582" y="16082"/>
                </a:lnTo>
                <a:lnTo>
                  <a:pt x="27501" y="15982"/>
                </a:lnTo>
                <a:lnTo>
                  <a:pt x="27421" y="15881"/>
                </a:lnTo>
                <a:lnTo>
                  <a:pt x="27380" y="15781"/>
                </a:lnTo>
                <a:lnTo>
                  <a:pt x="27340" y="15660"/>
                </a:lnTo>
                <a:lnTo>
                  <a:pt x="23883" y="1608"/>
                </a:lnTo>
                <a:lnTo>
                  <a:pt x="23822" y="1407"/>
                </a:lnTo>
                <a:lnTo>
                  <a:pt x="23762" y="1226"/>
                </a:lnTo>
                <a:lnTo>
                  <a:pt x="23682" y="1065"/>
                </a:lnTo>
                <a:lnTo>
                  <a:pt x="23581" y="905"/>
                </a:lnTo>
                <a:lnTo>
                  <a:pt x="23481" y="764"/>
                </a:lnTo>
                <a:lnTo>
                  <a:pt x="23360" y="623"/>
                </a:lnTo>
                <a:lnTo>
                  <a:pt x="23219" y="503"/>
                </a:lnTo>
                <a:lnTo>
                  <a:pt x="23099" y="402"/>
                </a:lnTo>
                <a:lnTo>
                  <a:pt x="22958" y="302"/>
                </a:lnTo>
                <a:lnTo>
                  <a:pt x="22797" y="221"/>
                </a:lnTo>
                <a:lnTo>
                  <a:pt x="22656" y="161"/>
                </a:lnTo>
                <a:lnTo>
                  <a:pt x="22496" y="101"/>
                </a:lnTo>
                <a:lnTo>
                  <a:pt x="22335" y="60"/>
                </a:lnTo>
                <a:lnTo>
                  <a:pt x="22154" y="20"/>
                </a:lnTo>
                <a:lnTo>
                  <a:pt x="2199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1"/>
        </a:solidFill>
        <a:effectLst/>
      </p:bgPr>
    </p:bg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3"/>
          <p:cNvSpPr/>
          <p:nvPr/>
        </p:nvSpPr>
        <p:spPr>
          <a:xfrm flipH="1">
            <a:off x="5" y="-2"/>
            <a:ext cx="2530523" cy="724533"/>
          </a:xfrm>
          <a:custGeom>
            <a:avLst/>
            <a:gdLst/>
            <a:ahLst/>
            <a:cxnLst/>
            <a:rect l="l" t="t" r="r" b="b"/>
            <a:pathLst>
              <a:path w="53996" h="15460" extrusionOk="0">
                <a:moveTo>
                  <a:pt x="0" y="1"/>
                </a:moveTo>
                <a:lnTo>
                  <a:pt x="20" y="544"/>
                </a:lnTo>
                <a:lnTo>
                  <a:pt x="61" y="1086"/>
                </a:lnTo>
                <a:lnTo>
                  <a:pt x="141" y="1629"/>
                </a:lnTo>
                <a:lnTo>
                  <a:pt x="262" y="2152"/>
                </a:lnTo>
                <a:lnTo>
                  <a:pt x="382" y="2695"/>
                </a:lnTo>
                <a:lnTo>
                  <a:pt x="563" y="3197"/>
                </a:lnTo>
                <a:lnTo>
                  <a:pt x="744" y="3720"/>
                </a:lnTo>
                <a:lnTo>
                  <a:pt x="985" y="4222"/>
                </a:lnTo>
                <a:lnTo>
                  <a:pt x="1247" y="4725"/>
                </a:lnTo>
                <a:lnTo>
                  <a:pt x="1528" y="5227"/>
                </a:lnTo>
                <a:lnTo>
                  <a:pt x="1850" y="5690"/>
                </a:lnTo>
                <a:lnTo>
                  <a:pt x="2192" y="6152"/>
                </a:lnTo>
                <a:lnTo>
                  <a:pt x="2553" y="6594"/>
                </a:lnTo>
                <a:lnTo>
                  <a:pt x="2955" y="7017"/>
                </a:lnTo>
                <a:lnTo>
                  <a:pt x="3358" y="7439"/>
                </a:lnTo>
                <a:lnTo>
                  <a:pt x="3780" y="7821"/>
                </a:lnTo>
                <a:lnTo>
                  <a:pt x="4202" y="8203"/>
                </a:lnTo>
                <a:lnTo>
                  <a:pt x="4664" y="8565"/>
                </a:lnTo>
                <a:lnTo>
                  <a:pt x="5127" y="8926"/>
                </a:lnTo>
                <a:lnTo>
                  <a:pt x="5609" y="9268"/>
                </a:lnTo>
                <a:lnTo>
                  <a:pt x="6091" y="9590"/>
                </a:lnTo>
                <a:lnTo>
                  <a:pt x="6574" y="9911"/>
                </a:lnTo>
                <a:lnTo>
                  <a:pt x="7559" y="10514"/>
                </a:lnTo>
                <a:lnTo>
                  <a:pt x="8303" y="10917"/>
                </a:lnTo>
                <a:lnTo>
                  <a:pt x="9047" y="11319"/>
                </a:lnTo>
                <a:lnTo>
                  <a:pt x="9810" y="11701"/>
                </a:lnTo>
                <a:lnTo>
                  <a:pt x="10574" y="12062"/>
                </a:lnTo>
                <a:lnTo>
                  <a:pt x="11338" y="12404"/>
                </a:lnTo>
                <a:lnTo>
                  <a:pt x="12122" y="12726"/>
                </a:lnTo>
                <a:lnTo>
                  <a:pt x="12906" y="13027"/>
                </a:lnTo>
                <a:lnTo>
                  <a:pt x="13690" y="13329"/>
                </a:lnTo>
                <a:lnTo>
                  <a:pt x="14494" y="13590"/>
                </a:lnTo>
                <a:lnTo>
                  <a:pt x="15298" y="13852"/>
                </a:lnTo>
                <a:lnTo>
                  <a:pt x="16103" y="14093"/>
                </a:lnTo>
                <a:lnTo>
                  <a:pt x="16927" y="14314"/>
                </a:lnTo>
                <a:lnTo>
                  <a:pt x="17751" y="14515"/>
                </a:lnTo>
                <a:lnTo>
                  <a:pt x="18575" y="14696"/>
                </a:lnTo>
                <a:lnTo>
                  <a:pt x="19399" y="14857"/>
                </a:lnTo>
                <a:lnTo>
                  <a:pt x="20224" y="14997"/>
                </a:lnTo>
                <a:lnTo>
                  <a:pt x="21068" y="15118"/>
                </a:lnTo>
                <a:lnTo>
                  <a:pt x="21892" y="15239"/>
                </a:lnTo>
                <a:lnTo>
                  <a:pt x="22736" y="15319"/>
                </a:lnTo>
                <a:lnTo>
                  <a:pt x="23581" y="15379"/>
                </a:lnTo>
                <a:lnTo>
                  <a:pt x="24425" y="15420"/>
                </a:lnTo>
                <a:lnTo>
                  <a:pt x="25249" y="15460"/>
                </a:lnTo>
                <a:lnTo>
                  <a:pt x="26094" y="15460"/>
                </a:lnTo>
                <a:lnTo>
                  <a:pt x="26938" y="15440"/>
                </a:lnTo>
                <a:lnTo>
                  <a:pt x="27782" y="15420"/>
                </a:lnTo>
                <a:lnTo>
                  <a:pt x="28626" y="15359"/>
                </a:lnTo>
                <a:lnTo>
                  <a:pt x="29451" y="15279"/>
                </a:lnTo>
                <a:lnTo>
                  <a:pt x="30295" y="15198"/>
                </a:lnTo>
                <a:lnTo>
                  <a:pt x="31139" y="15078"/>
                </a:lnTo>
                <a:lnTo>
                  <a:pt x="31963" y="14937"/>
                </a:lnTo>
                <a:lnTo>
                  <a:pt x="32788" y="14776"/>
                </a:lnTo>
                <a:lnTo>
                  <a:pt x="33612" y="14595"/>
                </a:lnTo>
                <a:lnTo>
                  <a:pt x="34657" y="14334"/>
                </a:lnTo>
                <a:lnTo>
                  <a:pt x="35703" y="14032"/>
                </a:lnTo>
                <a:lnTo>
                  <a:pt x="36728" y="13711"/>
                </a:lnTo>
                <a:lnTo>
                  <a:pt x="37753" y="13329"/>
                </a:lnTo>
                <a:lnTo>
                  <a:pt x="38758" y="12947"/>
                </a:lnTo>
                <a:lnTo>
                  <a:pt x="39743" y="12505"/>
                </a:lnTo>
                <a:lnTo>
                  <a:pt x="40728" y="12042"/>
                </a:lnTo>
                <a:lnTo>
                  <a:pt x="41673" y="11540"/>
                </a:lnTo>
                <a:lnTo>
                  <a:pt x="42517" y="11077"/>
                </a:lnTo>
                <a:lnTo>
                  <a:pt x="43321" y="10595"/>
                </a:lnTo>
                <a:lnTo>
                  <a:pt x="44126" y="10092"/>
                </a:lnTo>
                <a:lnTo>
                  <a:pt x="44910" y="9550"/>
                </a:lnTo>
                <a:lnTo>
                  <a:pt x="45694" y="8987"/>
                </a:lnTo>
                <a:lnTo>
                  <a:pt x="46437" y="8424"/>
                </a:lnTo>
                <a:lnTo>
                  <a:pt x="47181" y="7821"/>
                </a:lnTo>
                <a:lnTo>
                  <a:pt x="47885" y="7198"/>
                </a:lnTo>
                <a:lnTo>
                  <a:pt x="48588" y="6554"/>
                </a:lnTo>
                <a:lnTo>
                  <a:pt x="49272" y="5891"/>
                </a:lnTo>
                <a:lnTo>
                  <a:pt x="49935" y="5227"/>
                </a:lnTo>
                <a:lnTo>
                  <a:pt x="50578" y="4524"/>
                </a:lnTo>
                <a:lnTo>
                  <a:pt x="51202" y="3800"/>
                </a:lnTo>
                <a:lnTo>
                  <a:pt x="51785" y="3056"/>
                </a:lnTo>
                <a:lnTo>
                  <a:pt x="52368" y="2292"/>
                </a:lnTo>
                <a:lnTo>
                  <a:pt x="52910" y="1529"/>
                </a:lnTo>
                <a:lnTo>
                  <a:pt x="53473" y="745"/>
                </a:lnTo>
                <a:lnTo>
                  <a:pt x="5399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13"/>
          <p:cNvSpPr txBox="1">
            <a:spLocks noGrp="1"/>
          </p:cNvSpPr>
          <p:nvPr>
            <p:ph type="title"/>
          </p:nvPr>
        </p:nvSpPr>
        <p:spPr>
          <a:xfrm>
            <a:off x="2018175" y="1631809"/>
            <a:ext cx="2445000" cy="36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50" name="Google Shape;150;p13"/>
          <p:cNvSpPr txBox="1">
            <a:spLocks noGrp="1"/>
          </p:cNvSpPr>
          <p:nvPr>
            <p:ph type="subTitle" idx="1"/>
          </p:nvPr>
        </p:nvSpPr>
        <p:spPr>
          <a:xfrm>
            <a:off x="2018175" y="1846609"/>
            <a:ext cx="24450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13"/>
          <p:cNvSpPr txBox="1">
            <a:spLocks noGrp="1"/>
          </p:cNvSpPr>
          <p:nvPr>
            <p:ph type="title" idx="2"/>
          </p:nvPr>
        </p:nvSpPr>
        <p:spPr>
          <a:xfrm flipH="1">
            <a:off x="5596700" y="1631800"/>
            <a:ext cx="2445300" cy="36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52" name="Google Shape;152;p13"/>
          <p:cNvSpPr txBox="1">
            <a:spLocks noGrp="1"/>
          </p:cNvSpPr>
          <p:nvPr>
            <p:ph type="subTitle" idx="3"/>
          </p:nvPr>
        </p:nvSpPr>
        <p:spPr>
          <a:xfrm flipH="1">
            <a:off x="5596687" y="1846599"/>
            <a:ext cx="24450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13"/>
          <p:cNvSpPr txBox="1">
            <a:spLocks noGrp="1"/>
          </p:cNvSpPr>
          <p:nvPr>
            <p:ph type="title" idx="4" hasCustomPrompt="1"/>
          </p:nvPr>
        </p:nvSpPr>
        <p:spPr>
          <a:xfrm>
            <a:off x="1114135" y="1784950"/>
            <a:ext cx="7347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54" name="Google Shape;154;p13"/>
          <p:cNvSpPr txBox="1">
            <a:spLocks noGrp="1"/>
          </p:cNvSpPr>
          <p:nvPr>
            <p:ph type="title" idx="5" hasCustomPrompt="1"/>
          </p:nvPr>
        </p:nvSpPr>
        <p:spPr>
          <a:xfrm flipH="1">
            <a:off x="4684310" y="1784950"/>
            <a:ext cx="7347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55" name="Google Shape;155;p13"/>
          <p:cNvSpPr txBox="1">
            <a:spLocks noGrp="1"/>
          </p:cNvSpPr>
          <p:nvPr>
            <p:ph type="title" idx="6"/>
          </p:nvPr>
        </p:nvSpPr>
        <p:spPr>
          <a:xfrm>
            <a:off x="720000" y="365760"/>
            <a:ext cx="7704000" cy="548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13"/>
          <p:cNvSpPr txBox="1">
            <a:spLocks noGrp="1"/>
          </p:cNvSpPr>
          <p:nvPr>
            <p:ph type="title" idx="7"/>
          </p:nvPr>
        </p:nvSpPr>
        <p:spPr>
          <a:xfrm>
            <a:off x="2018175" y="3088690"/>
            <a:ext cx="2445000" cy="36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57" name="Google Shape;157;p13"/>
          <p:cNvSpPr txBox="1">
            <a:spLocks noGrp="1"/>
          </p:cNvSpPr>
          <p:nvPr>
            <p:ph type="subTitle" idx="8"/>
          </p:nvPr>
        </p:nvSpPr>
        <p:spPr>
          <a:xfrm>
            <a:off x="2018175" y="3304724"/>
            <a:ext cx="24453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13"/>
          <p:cNvSpPr txBox="1">
            <a:spLocks noGrp="1"/>
          </p:cNvSpPr>
          <p:nvPr>
            <p:ph type="title" idx="9"/>
          </p:nvPr>
        </p:nvSpPr>
        <p:spPr>
          <a:xfrm flipH="1">
            <a:off x="5596700" y="3088691"/>
            <a:ext cx="2445300" cy="36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59" name="Google Shape;159;p13"/>
          <p:cNvSpPr txBox="1">
            <a:spLocks noGrp="1"/>
          </p:cNvSpPr>
          <p:nvPr>
            <p:ph type="subTitle" idx="13"/>
          </p:nvPr>
        </p:nvSpPr>
        <p:spPr>
          <a:xfrm flipH="1">
            <a:off x="5596687" y="3304726"/>
            <a:ext cx="24450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13"/>
          <p:cNvSpPr txBox="1">
            <a:spLocks noGrp="1"/>
          </p:cNvSpPr>
          <p:nvPr>
            <p:ph type="title" idx="14" hasCustomPrompt="1"/>
          </p:nvPr>
        </p:nvSpPr>
        <p:spPr>
          <a:xfrm>
            <a:off x="1114135" y="3242450"/>
            <a:ext cx="7347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61" name="Google Shape;161;p13"/>
          <p:cNvSpPr txBox="1">
            <a:spLocks noGrp="1"/>
          </p:cNvSpPr>
          <p:nvPr>
            <p:ph type="title" idx="15" hasCustomPrompt="1"/>
          </p:nvPr>
        </p:nvSpPr>
        <p:spPr>
          <a:xfrm flipH="1">
            <a:off x="4684310" y="3242450"/>
            <a:ext cx="7347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62" name="Google Shape;162;p13"/>
          <p:cNvSpPr/>
          <p:nvPr/>
        </p:nvSpPr>
        <p:spPr>
          <a:xfrm flipH="1">
            <a:off x="-7" y="3981323"/>
            <a:ext cx="9144107" cy="1154222"/>
          </a:xfrm>
          <a:custGeom>
            <a:avLst/>
            <a:gdLst/>
            <a:ahLst/>
            <a:cxnLst/>
            <a:rect l="l" t="t" r="r" b="b"/>
            <a:pathLst>
              <a:path w="99107" h="42880" extrusionOk="0">
                <a:moveTo>
                  <a:pt x="644" y="0"/>
                </a:moveTo>
                <a:lnTo>
                  <a:pt x="0" y="21"/>
                </a:lnTo>
                <a:lnTo>
                  <a:pt x="0" y="42879"/>
                </a:lnTo>
                <a:lnTo>
                  <a:pt x="99106" y="42879"/>
                </a:lnTo>
                <a:lnTo>
                  <a:pt x="99106" y="22857"/>
                </a:lnTo>
                <a:lnTo>
                  <a:pt x="97659" y="22395"/>
                </a:lnTo>
                <a:lnTo>
                  <a:pt x="96191" y="21973"/>
                </a:lnTo>
                <a:lnTo>
                  <a:pt x="94724" y="21611"/>
                </a:lnTo>
                <a:lnTo>
                  <a:pt x="93236" y="21269"/>
                </a:lnTo>
                <a:lnTo>
                  <a:pt x="91749" y="20988"/>
                </a:lnTo>
                <a:lnTo>
                  <a:pt x="90241" y="20746"/>
                </a:lnTo>
                <a:lnTo>
                  <a:pt x="88733" y="20545"/>
                </a:lnTo>
                <a:lnTo>
                  <a:pt x="87225" y="20385"/>
                </a:lnTo>
                <a:lnTo>
                  <a:pt x="86261" y="20304"/>
                </a:lnTo>
                <a:lnTo>
                  <a:pt x="85316" y="20244"/>
                </a:lnTo>
                <a:lnTo>
                  <a:pt x="84351" y="20204"/>
                </a:lnTo>
                <a:lnTo>
                  <a:pt x="83386" y="20184"/>
                </a:lnTo>
                <a:lnTo>
                  <a:pt x="82421" y="20184"/>
                </a:lnTo>
                <a:lnTo>
                  <a:pt x="81476" y="20204"/>
                </a:lnTo>
                <a:lnTo>
                  <a:pt x="80511" y="20244"/>
                </a:lnTo>
                <a:lnTo>
                  <a:pt x="79546" y="20284"/>
                </a:lnTo>
                <a:lnTo>
                  <a:pt x="78581" y="20364"/>
                </a:lnTo>
                <a:lnTo>
                  <a:pt x="77637" y="20445"/>
                </a:lnTo>
                <a:lnTo>
                  <a:pt x="76672" y="20545"/>
                </a:lnTo>
                <a:lnTo>
                  <a:pt x="75727" y="20686"/>
                </a:lnTo>
                <a:lnTo>
                  <a:pt x="74782" y="20827"/>
                </a:lnTo>
                <a:lnTo>
                  <a:pt x="73837" y="20988"/>
                </a:lnTo>
                <a:lnTo>
                  <a:pt x="72892" y="21169"/>
                </a:lnTo>
                <a:lnTo>
                  <a:pt x="71948" y="21370"/>
                </a:lnTo>
                <a:lnTo>
                  <a:pt x="70822" y="21631"/>
                </a:lnTo>
                <a:lnTo>
                  <a:pt x="69696" y="21932"/>
                </a:lnTo>
                <a:lnTo>
                  <a:pt x="68570" y="22234"/>
                </a:lnTo>
                <a:lnTo>
                  <a:pt x="67465" y="22556"/>
                </a:lnTo>
                <a:lnTo>
                  <a:pt x="65233" y="23239"/>
                </a:lnTo>
                <a:lnTo>
                  <a:pt x="63022" y="23943"/>
                </a:lnTo>
                <a:lnTo>
                  <a:pt x="60811" y="24646"/>
                </a:lnTo>
                <a:lnTo>
                  <a:pt x="59705" y="24988"/>
                </a:lnTo>
                <a:lnTo>
                  <a:pt x="58579" y="25310"/>
                </a:lnTo>
                <a:lnTo>
                  <a:pt x="57474" y="25631"/>
                </a:lnTo>
                <a:lnTo>
                  <a:pt x="56348" y="25913"/>
                </a:lnTo>
                <a:lnTo>
                  <a:pt x="55222" y="26194"/>
                </a:lnTo>
                <a:lnTo>
                  <a:pt x="54076" y="26435"/>
                </a:lnTo>
                <a:lnTo>
                  <a:pt x="52930" y="26657"/>
                </a:lnTo>
                <a:lnTo>
                  <a:pt x="51785" y="26837"/>
                </a:lnTo>
                <a:lnTo>
                  <a:pt x="50619" y="26978"/>
                </a:lnTo>
                <a:lnTo>
                  <a:pt x="49453" y="27079"/>
                </a:lnTo>
                <a:lnTo>
                  <a:pt x="48267" y="27139"/>
                </a:lnTo>
                <a:lnTo>
                  <a:pt x="47101" y="27159"/>
                </a:lnTo>
                <a:lnTo>
                  <a:pt x="46518" y="27139"/>
                </a:lnTo>
                <a:lnTo>
                  <a:pt x="45935" y="27119"/>
                </a:lnTo>
                <a:lnTo>
                  <a:pt x="45352" y="27079"/>
                </a:lnTo>
                <a:lnTo>
                  <a:pt x="44769" y="27039"/>
                </a:lnTo>
                <a:lnTo>
                  <a:pt x="44186" y="26978"/>
                </a:lnTo>
                <a:lnTo>
                  <a:pt x="43623" y="26898"/>
                </a:lnTo>
                <a:lnTo>
                  <a:pt x="43040" y="26797"/>
                </a:lnTo>
                <a:lnTo>
                  <a:pt x="42477" y="26697"/>
                </a:lnTo>
                <a:lnTo>
                  <a:pt x="41914" y="26576"/>
                </a:lnTo>
                <a:lnTo>
                  <a:pt x="41372" y="26435"/>
                </a:lnTo>
                <a:lnTo>
                  <a:pt x="40809" y="26275"/>
                </a:lnTo>
                <a:lnTo>
                  <a:pt x="40266" y="26114"/>
                </a:lnTo>
                <a:lnTo>
                  <a:pt x="39723" y="25913"/>
                </a:lnTo>
                <a:lnTo>
                  <a:pt x="39200" y="25712"/>
                </a:lnTo>
                <a:lnTo>
                  <a:pt x="38658" y="25491"/>
                </a:lnTo>
                <a:lnTo>
                  <a:pt x="38155" y="25249"/>
                </a:lnTo>
                <a:lnTo>
                  <a:pt x="37632" y="25008"/>
                </a:lnTo>
                <a:lnTo>
                  <a:pt x="37130" y="24727"/>
                </a:lnTo>
                <a:lnTo>
                  <a:pt x="36627" y="24425"/>
                </a:lnTo>
                <a:lnTo>
                  <a:pt x="36145" y="24124"/>
                </a:lnTo>
                <a:lnTo>
                  <a:pt x="35723" y="23822"/>
                </a:lnTo>
                <a:lnTo>
                  <a:pt x="35301" y="23500"/>
                </a:lnTo>
                <a:lnTo>
                  <a:pt x="34878" y="23179"/>
                </a:lnTo>
                <a:lnTo>
                  <a:pt x="34476" y="22837"/>
                </a:lnTo>
                <a:lnTo>
                  <a:pt x="34094" y="22495"/>
                </a:lnTo>
                <a:lnTo>
                  <a:pt x="33712" y="22154"/>
                </a:lnTo>
                <a:lnTo>
                  <a:pt x="33330" y="21772"/>
                </a:lnTo>
                <a:lnTo>
                  <a:pt x="32969" y="21410"/>
                </a:lnTo>
                <a:lnTo>
                  <a:pt x="32265" y="20626"/>
                </a:lnTo>
                <a:lnTo>
                  <a:pt x="31582" y="19842"/>
                </a:lnTo>
                <a:lnTo>
                  <a:pt x="30918" y="19018"/>
                </a:lnTo>
                <a:lnTo>
                  <a:pt x="30275" y="18173"/>
                </a:lnTo>
                <a:lnTo>
                  <a:pt x="29652" y="17309"/>
                </a:lnTo>
                <a:lnTo>
                  <a:pt x="29029" y="16465"/>
                </a:lnTo>
                <a:lnTo>
                  <a:pt x="27782" y="14716"/>
                </a:lnTo>
                <a:lnTo>
                  <a:pt x="27159" y="13851"/>
                </a:lnTo>
                <a:lnTo>
                  <a:pt x="26516" y="13007"/>
                </a:lnTo>
                <a:lnTo>
                  <a:pt x="25872" y="12183"/>
                </a:lnTo>
                <a:lnTo>
                  <a:pt x="25189" y="11358"/>
                </a:lnTo>
                <a:lnTo>
                  <a:pt x="24626" y="10715"/>
                </a:lnTo>
                <a:lnTo>
                  <a:pt x="24043" y="10092"/>
                </a:lnTo>
                <a:lnTo>
                  <a:pt x="23460" y="9489"/>
                </a:lnTo>
                <a:lnTo>
                  <a:pt x="22837" y="8886"/>
                </a:lnTo>
                <a:lnTo>
                  <a:pt x="22214" y="8323"/>
                </a:lnTo>
                <a:lnTo>
                  <a:pt x="21570" y="7760"/>
                </a:lnTo>
                <a:lnTo>
                  <a:pt x="20927" y="7217"/>
                </a:lnTo>
                <a:lnTo>
                  <a:pt x="20244" y="6695"/>
                </a:lnTo>
                <a:lnTo>
                  <a:pt x="19560" y="6192"/>
                </a:lnTo>
                <a:lnTo>
                  <a:pt x="18857" y="5710"/>
                </a:lnTo>
                <a:lnTo>
                  <a:pt x="18153" y="5227"/>
                </a:lnTo>
                <a:lnTo>
                  <a:pt x="17429" y="4785"/>
                </a:lnTo>
                <a:lnTo>
                  <a:pt x="16706" y="4343"/>
                </a:lnTo>
                <a:lnTo>
                  <a:pt x="15962" y="3941"/>
                </a:lnTo>
                <a:lnTo>
                  <a:pt x="15198" y="3539"/>
                </a:lnTo>
                <a:lnTo>
                  <a:pt x="14434" y="3157"/>
                </a:lnTo>
                <a:lnTo>
                  <a:pt x="13670" y="2815"/>
                </a:lnTo>
                <a:lnTo>
                  <a:pt x="12886" y="2473"/>
                </a:lnTo>
                <a:lnTo>
                  <a:pt x="12082" y="2151"/>
                </a:lnTo>
                <a:lnTo>
                  <a:pt x="11298" y="1870"/>
                </a:lnTo>
                <a:lnTo>
                  <a:pt x="10474" y="1589"/>
                </a:lnTo>
                <a:lnTo>
                  <a:pt x="9670" y="1327"/>
                </a:lnTo>
                <a:lnTo>
                  <a:pt x="8846" y="1106"/>
                </a:lnTo>
                <a:lnTo>
                  <a:pt x="8021" y="885"/>
                </a:lnTo>
                <a:lnTo>
                  <a:pt x="7197" y="704"/>
                </a:lnTo>
                <a:lnTo>
                  <a:pt x="6353" y="543"/>
                </a:lnTo>
                <a:lnTo>
                  <a:pt x="5529" y="382"/>
                </a:lnTo>
                <a:lnTo>
                  <a:pt x="4684" y="262"/>
                </a:lnTo>
                <a:lnTo>
                  <a:pt x="3840" y="161"/>
                </a:lnTo>
                <a:lnTo>
                  <a:pt x="2996" y="101"/>
                </a:lnTo>
                <a:lnTo>
                  <a:pt x="2131" y="41"/>
                </a:lnTo>
                <a:lnTo>
                  <a:pt x="128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13"/>
          <p:cNvSpPr/>
          <p:nvPr/>
        </p:nvSpPr>
        <p:spPr>
          <a:xfrm>
            <a:off x="191420" y="1151089"/>
            <a:ext cx="228363" cy="228357"/>
          </a:xfrm>
          <a:custGeom>
            <a:avLst/>
            <a:gdLst/>
            <a:ahLst/>
            <a:cxnLst/>
            <a:rect l="l" t="t" r="r" b="b"/>
            <a:pathLst>
              <a:path w="43664" h="43663" extrusionOk="0">
                <a:moveTo>
                  <a:pt x="21651" y="0"/>
                </a:moveTo>
                <a:lnTo>
                  <a:pt x="21490" y="20"/>
                </a:lnTo>
                <a:lnTo>
                  <a:pt x="21330" y="60"/>
                </a:lnTo>
                <a:lnTo>
                  <a:pt x="21169" y="101"/>
                </a:lnTo>
                <a:lnTo>
                  <a:pt x="21008" y="161"/>
                </a:lnTo>
                <a:lnTo>
                  <a:pt x="20847" y="221"/>
                </a:lnTo>
                <a:lnTo>
                  <a:pt x="20706" y="302"/>
                </a:lnTo>
                <a:lnTo>
                  <a:pt x="20566" y="402"/>
                </a:lnTo>
                <a:lnTo>
                  <a:pt x="20425" y="503"/>
                </a:lnTo>
                <a:lnTo>
                  <a:pt x="20304" y="623"/>
                </a:lnTo>
                <a:lnTo>
                  <a:pt x="20184" y="764"/>
                </a:lnTo>
                <a:lnTo>
                  <a:pt x="20083" y="905"/>
                </a:lnTo>
                <a:lnTo>
                  <a:pt x="19983" y="1065"/>
                </a:lnTo>
                <a:lnTo>
                  <a:pt x="19902" y="1226"/>
                </a:lnTo>
                <a:lnTo>
                  <a:pt x="19822" y="1407"/>
                </a:lnTo>
                <a:lnTo>
                  <a:pt x="19762" y="1608"/>
                </a:lnTo>
                <a:lnTo>
                  <a:pt x="16324" y="15660"/>
                </a:lnTo>
                <a:lnTo>
                  <a:pt x="16284" y="15781"/>
                </a:lnTo>
                <a:lnTo>
                  <a:pt x="16224" y="15881"/>
                </a:lnTo>
                <a:lnTo>
                  <a:pt x="16163" y="15982"/>
                </a:lnTo>
                <a:lnTo>
                  <a:pt x="16083" y="16082"/>
                </a:lnTo>
                <a:lnTo>
                  <a:pt x="15982" y="16163"/>
                </a:lnTo>
                <a:lnTo>
                  <a:pt x="15882" y="16223"/>
                </a:lnTo>
                <a:lnTo>
                  <a:pt x="15781" y="16283"/>
                </a:lnTo>
                <a:lnTo>
                  <a:pt x="15661" y="16323"/>
                </a:lnTo>
                <a:lnTo>
                  <a:pt x="1609" y="19781"/>
                </a:lnTo>
                <a:lnTo>
                  <a:pt x="1408" y="19841"/>
                </a:lnTo>
                <a:lnTo>
                  <a:pt x="1227" y="19902"/>
                </a:lnTo>
                <a:lnTo>
                  <a:pt x="1046" y="19982"/>
                </a:lnTo>
                <a:lnTo>
                  <a:pt x="905" y="20083"/>
                </a:lnTo>
                <a:lnTo>
                  <a:pt x="745" y="20183"/>
                </a:lnTo>
                <a:lnTo>
                  <a:pt x="624" y="20304"/>
                </a:lnTo>
                <a:lnTo>
                  <a:pt x="503" y="20424"/>
                </a:lnTo>
                <a:lnTo>
                  <a:pt x="403" y="20565"/>
                </a:lnTo>
                <a:lnTo>
                  <a:pt x="302" y="20706"/>
                </a:lnTo>
                <a:lnTo>
                  <a:pt x="222" y="20867"/>
                </a:lnTo>
                <a:lnTo>
                  <a:pt x="142" y="21007"/>
                </a:lnTo>
                <a:lnTo>
                  <a:pt x="101" y="21168"/>
                </a:lnTo>
                <a:lnTo>
                  <a:pt x="41" y="21329"/>
                </a:lnTo>
                <a:lnTo>
                  <a:pt x="21" y="21490"/>
                </a:lnTo>
                <a:lnTo>
                  <a:pt x="1" y="21671"/>
                </a:lnTo>
                <a:lnTo>
                  <a:pt x="1" y="21832"/>
                </a:lnTo>
                <a:lnTo>
                  <a:pt x="1" y="21992"/>
                </a:lnTo>
                <a:lnTo>
                  <a:pt x="21" y="22173"/>
                </a:lnTo>
                <a:lnTo>
                  <a:pt x="41" y="22334"/>
                </a:lnTo>
                <a:lnTo>
                  <a:pt x="101" y="22495"/>
                </a:lnTo>
                <a:lnTo>
                  <a:pt x="142" y="22656"/>
                </a:lnTo>
                <a:lnTo>
                  <a:pt x="222" y="22817"/>
                </a:lnTo>
                <a:lnTo>
                  <a:pt x="302" y="22957"/>
                </a:lnTo>
                <a:lnTo>
                  <a:pt x="403" y="23098"/>
                </a:lnTo>
                <a:lnTo>
                  <a:pt x="503" y="23239"/>
                </a:lnTo>
                <a:lnTo>
                  <a:pt x="624" y="23359"/>
                </a:lnTo>
                <a:lnTo>
                  <a:pt x="745" y="23480"/>
                </a:lnTo>
                <a:lnTo>
                  <a:pt x="905" y="23580"/>
                </a:lnTo>
                <a:lnTo>
                  <a:pt x="1046" y="23681"/>
                </a:lnTo>
                <a:lnTo>
                  <a:pt x="1227" y="23761"/>
                </a:lnTo>
                <a:lnTo>
                  <a:pt x="1408" y="23842"/>
                </a:lnTo>
                <a:lnTo>
                  <a:pt x="1609" y="23882"/>
                </a:lnTo>
                <a:lnTo>
                  <a:pt x="15661" y="27340"/>
                </a:lnTo>
                <a:lnTo>
                  <a:pt x="15781" y="27380"/>
                </a:lnTo>
                <a:lnTo>
                  <a:pt x="15882" y="27440"/>
                </a:lnTo>
                <a:lnTo>
                  <a:pt x="15982" y="27500"/>
                </a:lnTo>
                <a:lnTo>
                  <a:pt x="16083" y="27581"/>
                </a:lnTo>
                <a:lnTo>
                  <a:pt x="16163" y="27681"/>
                </a:lnTo>
                <a:lnTo>
                  <a:pt x="16224" y="27782"/>
                </a:lnTo>
                <a:lnTo>
                  <a:pt x="16284" y="27882"/>
                </a:lnTo>
                <a:lnTo>
                  <a:pt x="16324" y="28003"/>
                </a:lnTo>
                <a:lnTo>
                  <a:pt x="19762" y="42055"/>
                </a:lnTo>
                <a:lnTo>
                  <a:pt x="19822" y="42256"/>
                </a:lnTo>
                <a:lnTo>
                  <a:pt x="19902" y="42437"/>
                </a:lnTo>
                <a:lnTo>
                  <a:pt x="19983" y="42598"/>
                </a:lnTo>
                <a:lnTo>
                  <a:pt x="20083" y="42758"/>
                </a:lnTo>
                <a:lnTo>
                  <a:pt x="20184" y="42899"/>
                </a:lnTo>
                <a:lnTo>
                  <a:pt x="20304" y="43040"/>
                </a:lnTo>
                <a:lnTo>
                  <a:pt x="20425" y="43160"/>
                </a:lnTo>
                <a:lnTo>
                  <a:pt x="20566" y="43261"/>
                </a:lnTo>
                <a:lnTo>
                  <a:pt x="20706" y="43361"/>
                </a:lnTo>
                <a:lnTo>
                  <a:pt x="20847" y="43442"/>
                </a:lnTo>
                <a:lnTo>
                  <a:pt x="21008" y="43502"/>
                </a:lnTo>
                <a:lnTo>
                  <a:pt x="21169" y="43562"/>
                </a:lnTo>
                <a:lnTo>
                  <a:pt x="21330" y="43623"/>
                </a:lnTo>
                <a:lnTo>
                  <a:pt x="21490" y="43643"/>
                </a:lnTo>
                <a:lnTo>
                  <a:pt x="21651" y="43663"/>
                </a:lnTo>
                <a:lnTo>
                  <a:pt x="21993" y="43663"/>
                </a:lnTo>
                <a:lnTo>
                  <a:pt x="22154" y="43643"/>
                </a:lnTo>
                <a:lnTo>
                  <a:pt x="22335" y="43623"/>
                </a:lnTo>
                <a:lnTo>
                  <a:pt x="22496" y="43562"/>
                </a:lnTo>
                <a:lnTo>
                  <a:pt x="22656" y="43502"/>
                </a:lnTo>
                <a:lnTo>
                  <a:pt x="22797" y="43442"/>
                </a:lnTo>
                <a:lnTo>
                  <a:pt x="22958" y="43361"/>
                </a:lnTo>
                <a:lnTo>
                  <a:pt x="23099" y="43261"/>
                </a:lnTo>
                <a:lnTo>
                  <a:pt x="23219" y="43160"/>
                </a:lnTo>
                <a:lnTo>
                  <a:pt x="23360" y="43040"/>
                </a:lnTo>
                <a:lnTo>
                  <a:pt x="23481" y="42899"/>
                </a:lnTo>
                <a:lnTo>
                  <a:pt x="23581" y="42758"/>
                </a:lnTo>
                <a:lnTo>
                  <a:pt x="23682" y="42598"/>
                </a:lnTo>
                <a:lnTo>
                  <a:pt x="23762" y="42437"/>
                </a:lnTo>
                <a:lnTo>
                  <a:pt x="23822" y="42256"/>
                </a:lnTo>
                <a:lnTo>
                  <a:pt x="23883" y="42055"/>
                </a:lnTo>
                <a:lnTo>
                  <a:pt x="27340" y="28003"/>
                </a:lnTo>
                <a:lnTo>
                  <a:pt x="27380" y="27882"/>
                </a:lnTo>
                <a:lnTo>
                  <a:pt x="27421" y="27782"/>
                </a:lnTo>
                <a:lnTo>
                  <a:pt x="27501" y="27681"/>
                </a:lnTo>
                <a:lnTo>
                  <a:pt x="27582" y="27581"/>
                </a:lnTo>
                <a:lnTo>
                  <a:pt x="27662" y="27500"/>
                </a:lnTo>
                <a:lnTo>
                  <a:pt x="27783" y="27440"/>
                </a:lnTo>
                <a:lnTo>
                  <a:pt x="27883" y="27380"/>
                </a:lnTo>
                <a:lnTo>
                  <a:pt x="28004" y="27340"/>
                </a:lnTo>
                <a:lnTo>
                  <a:pt x="42055" y="23882"/>
                </a:lnTo>
                <a:lnTo>
                  <a:pt x="42256" y="23842"/>
                </a:lnTo>
                <a:lnTo>
                  <a:pt x="42437" y="23761"/>
                </a:lnTo>
                <a:lnTo>
                  <a:pt x="42598" y="23681"/>
                </a:lnTo>
                <a:lnTo>
                  <a:pt x="42759" y="23580"/>
                </a:lnTo>
                <a:lnTo>
                  <a:pt x="42900" y="23480"/>
                </a:lnTo>
                <a:lnTo>
                  <a:pt x="43040" y="23359"/>
                </a:lnTo>
                <a:lnTo>
                  <a:pt x="43161" y="23239"/>
                </a:lnTo>
                <a:lnTo>
                  <a:pt x="43262" y="23098"/>
                </a:lnTo>
                <a:lnTo>
                  <a:pt x="43362" y="22957"/>
                </a:lnTo>
                <a:lnTo>
                  <a:pt x="43442" y="22817"/>
                </a:lnTo>
                <a:lnTo>
                  <a:pt x="43503" y="22656"/>
                </a:lnTo>
                <a:lnTo>
                  <a:pt x="43563" y="22495"/>
                </a:lnTo>
                <a:lnTo>
                  <a:pt x="43603" y="22334"/>
                </a:lnTo>
                <a:lnTo>
                  <a:pt x="43643" y="22173"/>
                </a:lnTo>
                <a:lnTo>
                  <a:pt x="43664" y="21992"/>
                </a:lnTo>
                <a:lnTo>
                  <a:pt x="43664" y="21832"/>
                </a:lnTo>
                <a:lnTo>
                  <a:pt x="43664" y="21671"/>
                </a:lnTo>
                <a:lnTo>
                  <a:pt x="43643" y="21490"/>
                </a:lnTo>
                <a:lnTo>
                  <a:pt x="43603" y="21329"/>
                </a:lnTo>
                <a:lnTo>
                  <a:pt x="43563" y="21168"/>
                </a:lnTo>
                <a:lnTo>
                  <a:pt x="43503" y="21007"/>
                </a:lnTo>
                <a:lnTo>
                  <a:pt x="43442" y="20867"/>
                </a:lnTo>
                <a:lnTo>
                  <a:pt x="43362" y="20706"/>
                </a:lnTo>
                <a:lnTo>
                  <a:pt x="43262" y="20565"/>
                </a:lnTo>
                <a:lnTo>
                  <a:pt x="43161" y="20424"/>
                </a:lnTo>
                <a:lnTo>
                  <a:pt x="43040" y="20304"/>
                </a:lnTo>
                <a:lnTo>
                  <a:pt x="42900" y="20183"/>
                </a:lnTo>
                <a:lnTo>
                  <a:pt x="42759" y="20083"/>
                </a:lnTo>
                <a:lnTo>
                  <a:pt x="42598" y="19982"/>
                </a:lnTo>
                <a:lnTo>
                  <a:pt x="42437" y="19902"/>
                </a:lnTo>
                <a:lnTo>
                  <a:pt x="42256" y="19841"/>
                </a:lnTo>
                <a:lnTo>
                  <a:pt x="42055" y="19781"/>
                </a:lnTo>
                <a:lnTo>
                  <a:pt x="28004" y="16323"/>
                </a:lnTo>
                <a:lnTo>
                  <a:pt x="27883" y="16283"/>
                </a:lnTo>
                <a:lnTo>
                  <a:pt x="27783" y="16223"/>
                </a:lnTo>
                <a:lnTo>
                  <a:pt x="27662" y="16163"/>
                </a:lnTo>
                <a:lnTo>
                  <a:pt x="27582" y="16082"/>
                </a:lnTo>
                <a:lnTo>
                  <a:pt x="27501" y="15982"/>
                </a:lnTo>
                <a:lnTo>
                  <a:pt x="27421" y="15881"/>
                </a:lnTo>
                <a:lnTo>
                  <a:pt x="27380" y="15781"/>
                </a:lnTo>
                <a:lnTo>
                  <a:pt x="27340" y="15660"/>
                </a:lnTo>
                <a:lnTo>
                  <a:pt x="23883" y="1608"/>
                </a:lnTo>
                <a:lnTo>
                  <a:pt x="23822" y="1407"/>
                </a:lnTo>
                <a:lnTo>
                  <a:pt x="23762" y="1226"/>
                </a:lnTo>
                <a:lnTo>
                  <a:pt x="23682" y="1065"/>
                </a:lnTo>
                <a:lnTo>
                  <a:pt x="23581" y="905"/>
                </a:lnTo>
                <a:lnTo>
                  <a:pt x="23481" y="764"/>
                </a:lnTo>
                <a:lnTo>
                  <a:pt x="23360" y="623"/>
                </a:lnTo>
                <a:lnTo>
                  <a:pt x="23219" y="503"/>
                </a:lnTo>
                <a:lnTo>
                  <a:pt x="23099" y="402"/>
                </a:lnTo>
                <a:lnTo>
                  <a:pt x="22958" y="302"/>
                </a:lnTo>
                <a:lnTo>
                  <a:pt x="22797" y="221"/>
                </a:lnTo>
                <a:lnTo>
                  <a:pt x="22656" y="161"/>
                </a:lnTo>
                <a:lnTo>
                  <a:pt x="22496" y="101"/>
                </a:lnTo>
                <a:lnTo>
                  <a:pt x="22335" y="60"/>
                </a:lnTo>
                <a:lnTo>
                  <a:pt x="22154" y="20"/>
                </a:lnTo>
                <a:lnTo>
                  <a:pt x="2199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13"/>
          <p:cNvSpPr/>
          <p:nvPr/>
        </p:nvSpPr>
        <p:spPr>
          <a:xfrm>
            <a:off x="277945" y="457489"/>
            <a:ext cx="228363" cy="228357"/>
          </a:xfrm>
          <a:custGeom>
            <a:avLst/>
            <a:gdLst/>
            <a:ahLst/>
            <a:cxnLst/>
            <a:rect l="l" t="t" r="r" b="b"/>
            <a:pathLst>
              <a:path w="43664" h="43663" extrusionOk="0">
                <a:moveTo>
                  <a:pt x="21651" y="0"/>
                </a:moveTo>
                <a:lnTo>
                  <a:pt x="21490" y="20"/>
                </a:lnTo>
                <a:lnTo>
                  <a:pt x="21330" y="60"/>
                </a:lnTo>
                <a:lnTo>
                  <a:pt x="21169" y="101"/>
                </a:lnTo>
                <a:lnTo>
                  <a:pt x="21008" y="161"/>
                </a:lnTo>
                <a:lnTo>
                  <a:pt x="20847" y="221"/>
                </a:lnTo>
                <a:lnTo>
                  <a:pt x="20706" y="302"/>
                </a:lnTo>
                <a:lnTo>
                  <a:pt x="20566" y="402"/>
                </a:lnTo>
                <a:lnTo>
                  <a:pt x="20425" y="503"/>
                </a:lnTo>
                <a:lnTo>
                  <a:pt x="20304" y="623"/>
                </a:lnTo>
                <a:lnTo>
                  <a:pt x="20184" y="764"/>
                </a:lnTo>
                <a:lnTo>
                  <a:pt x="20083" y="905"/>
                </a:lnTo>
                <a:lnTo>
                  <a:pt x="19983" y="1065"/>
                </a:lnTo>
                <a:lnTo>
                  <a:pt x="19902" y="1226"/>
                </a:lnTo>
                <a:lnTo>
                  <a:pt x="19822" y="1407"/>
                </a:lnTo>
                <a:lnTo>
                  <a:pt x="19762" y="1608"/>
                </a:lnTo>
                <a:lnTo>
                  <a:pt x="16324" y="15660"/>
                </a:lnTo>
                <a:lnTo>
                  <a:pt x="16284" y="15781"/>
                </a:lnTo>
                <a:lnTo>
                  <a:pt x="16224" y="15881"/>
                </a:lnTo>
                <a:lnTo>
                  <a:pt x="16163" y="15982"/>
                </a:lnTo>
                <a:lnTo>
                  <a:pt x="16083" y="16082"/>
                </a:lnTo>
                <a:lnTo>
                  <a:pt x="15982" y="16163"/>
                </a:lnTo>
                <a:lnTo>
                  <a:pt x="15882" y="16223"/>
                </a:lnTo>
                <a:lnTo>
                  <a:pt x="15781" y="16283"/>
                </a:lnTo>
                <a:lnTo>
                  <a:pt x="15661" y="16323"/>
                </a:lnTo>
                <a:lnTo>
                  <a:pt x="1609" y="19781"/>
                </a:lnTo>
                <a:lnTo>
                  <a:pt x="1408" y="19841"/>
                </a:lnTo>
                <a:lnTo>
                  <a:pt x="1227" y="19902"/>
                </a:lnTo>
                <a:lnTo>
                  <a:pt x="1046" y="19982"/>
                </a:lnTo>
                <a:lnTo>
                  <a:pt x="905" y="20083"/>
                </a:lnTo>
                <a:lnTo>
                  <a:pt x="745" y="20183"/>
                </a:lnTo>
                <a:lnTo>
                  <a:pt x="624" y="20304"/>
                </a:lnTo>
                <a:lnTo>
                  <a:pt x="503" y="20424"/>
                </a:lnTo>
                <a:lnTo>
                  <a:pt x="403" y="20565"/>
                </a:lnTo>
                <a:lnTo>
                  <a:pt x="302" y="20706"/>
                </a:lnTo>
                <a:lnTo>
                  <a:pt x="222" y="20867"/>
                </a:lnTo>
                <a:lnTo>
                  <a:pt x="142" y="21007"/>
                </a:lnTo>
                <a:lnTo>
                  <a:pt x="101" y="21168"/>
                </a:lnTo>
                <a:lnTo>
                  <a:pt x="41" y="21329"/>
                </a:lnTo>
                <a:lnTo>
                  <a:pt x="21" y="21490"/>
                </a:lnTo>
                <a:lnTo>
                  <a:pt x="1" y="21671"/>
                </a:lnTo>
                <a:lnTo>
                  <a:pt x="1" y="21832"/>
                </a:lnTo>
                <a:lnTo>
                  <a:pt x="1" y="21992"/>
                </a:lnTo>
                <a:lnTo>
                  <a:pt x="21" y="22173"/>
                </a:lnTo>
                <a:lnTo>
                  <a:pt x="41" y="22334"/>
                </a:lnTo>
                <a:lnTo>
                  <a:pt x="101" y="22495"/>
                </a:lnTo>
                <a:lnTo>
                  <a:pt x="142" y="22656"/>
                </a:lnTo>
                <a:lnTo>
                  <a:pt x="222" y="22817"/>
                </a:lnTo>
                <a:lnTo>
                  <a:pt x="302" y="22957"/>
                </a:lnTo>
                <a:lnTo>
                  <a:pt x="403" y="23098"/>
                </a:lnTo>
                <a:lnTo>
                  <a:pt x="503" y="23239"/>
                </a:lnTo>
                <a:lnTo>
                  <a:pt x="624" y="23359"/>
                </a:lnTo>
                <a:lnTo>
                  <a:pt x="745" y="23480"/>
                </a:lnTo>
                <a:lnTo>
                  <a:pt x="905" y="23580"/>
                </a:lnTo>
                <a:lnTo>
                  <a:pt x="1046" y="23681"/>
                </a:lnTo>
                <a:lnTo>
                  <a:pt x="1227" y="23761"/>
                </a:lnTo>
                <a:lnTo>
                  <a:pt x="1408" y="23842"/>
                </a:lnTo>
                <a:lnTo>
                  <a:pt x="1609" y="23882"/>
                </a:lnTo>
                <a:lnTo>
                  <a:pt x="15661" y="27340"/>
                </a:lnTo>
                <a:lnTo>
                  <a:pt x="15781" y="27380"/>
                </a:lnTo>
                <a:lnTo>
                  <a:pt x="15882" y="27440"/>
                </a:lnTo>
                <a:lnTo>
                  <a:pt x="15982" y="27500"/>
                </a:lnTo>
                <a:lnTo>
                  <a:pt x="16083" y="27581"/>
                </a:lnTo>
                <a:lnTo>
                  <a:pt x="16163" y="27681"/>
                </a:lnTo>
                <a:lnTo>
                  <a:pt x="16224" y="27782"/>
                </a:lnTo>
                <a:lnTo>
                  <a:pt x="16284" y="27882"/>
                </a:lnTo>
                <a:lnTo>
                  <a:pt x="16324" y="28003"/>
                </a:lnTo>
                <a:lnTo>
                  <a:pt x="19762" y="42055"/>
                </a:lnTo>
                <a:lnTo>
                  <a:pt x="19822" y="42256"/>
                </a:lnTo>
                <a:lnTo>
                  <a:pt x="19902" y="42437"/>
                </a:lnTo>
                <a:lnTo>
                  <a:pt x="19983" y="42598"/>
                </a:lnTo>
                <a:lnTo>
                  <a:pt x="20083" y="42758"/>
                </a:lnTo>
                <a:lnTo>
                  <a:pt x="20184" y="42899"/>
                </a:lnTo>
                <a:lnTo>
                  <a:pt x="20304" y="43040"/>
                </a:lnTo>
                <a:lnTo>
                  <a:pt x="20425" y="43160"/>
                </a:lnTo>
                <a:lnTo>
                  <a:pt x="20566" y="43261"/>
                </a:lnTo>
                <a:lnTo>
                  <a:pt x="20706" y="43361"/>
                </a:lnTo>
                <a:lnTo>
                  <a:pt x="20847" y="43442"/>
                </a:lnTo>
                <a:lnTo>
                  <a:pt x="21008" y="43502"/>
                </a:lnTo>
                <a:lnTo>
                  <a:pt x="21169" y="43562"/>
                </a:lnTo>
                <a:lnTo>
                  <a:pt x="21330" y="43623"/>
                </a:lnTo>
                <a:lnTo>
                  <a:pt x="21490" y="43643"/>
                </a:lnTo>
                <a:lnTo>
                  <a:pt x="21651" y="43663"/>
                </a:lnTo>
                <a:lnTo>
                  <a:pt x="21993" y="43663"/>
                </a:lnTo>
                <a:lnTo>
                  <a:pt x="22154" y="43643"/>
                </a:lnTo>
                <a:lnTo>
                  <a:pt x="22335" y="43623"/>
                </a:lnTo>
                <a:lnTo>
                  <a:pt x="22496" y="43562"/>
                </a:lnTo>
                <a:lnTo>
                  <a:pt x="22656" y="43502"/>
                </a:lnTo>
                <a:lnTo>
                  <a:pt x="22797" y="43442"/>
                </a:lnTo>
                <a:lnTo>
                  <a:pt x="22958" y="43361"/>
                </a:lnTo>
                <a:lnTo>
                  <a:pt x="23099" y="43261"/>
                </a:lnTo>
                <a:lnTo>
                  <a:pt x="23219" y="43160"/>
                </a:lnTo>
                <a:lnTo>
                  <a:pt x="23360" y="43040"/>
                </a:lnTo>
                <a:lnTo>
                  <a:pt x="23481" y="42899"/>
                </a:lnTo>
                <a:lnTo>
                  <a:pt x="23581" y="42758"/>
                </a:lnTo>
                <a:lnTo>
                  <a:pt x="23682" y="42598"/>
                </a:lnTo>
                <a:lnTo>
                  <a:pt x="23762" y="42437"/>
                </a:lnTo>
                <a:lnTo>
                  <a:pt x="23822" y="42256"/>
                </a:lnTo>
                <a:lnTo>
                  <a:pt x="23883" y="42055"/>
                </a:lnTo>
                <a:lnTo>
                  <a:pt x="27340" y="28003"/>
                </a:lnTo>
                <a:lnTo>
                  <a:pt x="27380" y="27882"/>
                </a:lnTo>
                <a:lnTo>
                  <a:pt x="27421" y="27782"/>
                </a:lnTo>
                <a:lnTo>
                  <a:pt x="27501" y="27681"/>
                </a:lnTo>
                <a:lnTo>
                  <a:pt x="27582" y="27581"/>
                </a:lnTo>
                <a:lnTo>
                  <a:pt x="27662" y="27500"/>
                </a:lnTo>
                <a:lnTo>
                  <a:pt x="27783" y="27440"/>
                </a:lnTo>
                <a:lnTo>
                  <a:pt x="27883" y="27380"/>
                </a:lnTo>
                <a:lnTo>
                  <a:pt x="28004" y="27340"/>
                </a:lnTo>
                <a:lnTo>
                  <a:pt x="42055" y="23882"/>
                </a:lnTo>
                <a:lnTo>
                  <a:pt x="42256" y="23842"/>
                </a:lnTo>
                <a:lnTo>
                  <a:pt x="42437" y="23761"/>
                </a:lnTo>
                <a:lnTo>
                  <a:pt x="42598" y="23681"/>
                </a:lnTo>
                <a:lnTo>
                  <a:pt x="42759" y="23580"/>
                </a:lnTo>
                <a:lnTo>
                  <a:pt x="42900" y="23480"/>
                </a:lnTo>
                <a:lnTo>
                  <a:pt x="43040" y="23359"/>
                </a:lnTo>
                <a:lnTo>
                  <a:pt x="43161" y="23239"/>
                </a:lnTo>
                <a:lnTo>
                  <a:pt x="43262" y="23098"/>
                </a:lnTo>
                <a:lnTo>
                  <a:pt x="43362" y="22957"/>
                </a:lnTo>
                <a:lnTo>
                  <a:pt x="43442" y="22817"/>
                </a:lnTo>
                <a:lnTo>
                  <a:pt x="43503" y="22656"/>
                </a:lnTo>
                <a:lnTo>
                  <a:pt x="43563" y="22495"/>
                </a:lnTo>
                <a:lnTo>
                  <a:pt x="43603" y="22334"/>
                </a:lnTo>
                <a:lnTo>
                  <a:pt x="43643" y="22173"/>
                </a:lnTo>
                <a:lnTo>
                  <a:pt x="43664" y="21992"/>
                </a:lnTo>
                <a:lnTo>
                  <a:pt x="43664" y="21832"/>
                </a:lnTo>
                <a:lnTo>
                  <a:pt x="43664" y="21671"/>
                </a:lnTo>
                <a:lnTo>
                  <a:pt x="43643" y="21490"/>
                </a:lnTo>
                <a:lnTo>
                  <a:pt x="43603" y="21329"/>
                </a:lnTo>
                <a:lnTo>
                  <a:pt x="43563" y="21168"/>
                </a:lnTo>
                <a:lnTo>
                  <a:pt x="43503" y="21007"/>
                </a:lnTo>
                <a:lnTo>
                  <a:pt x="43442" y="20867"/>
                </a:lnTo>
                <a:lnTo>
                  <a:pt x="43362" y="20706"/>
                </a:lnTo>
                <a:lnTo>
                  <a:pt x="43262" y="20565"/>
                </a:lnTo>
                <a:lnTo>
                  <a:pt x="43161" y="20424"/>
                </a:lnTo>
                <a:lnTo>
                  <a:pt x="43040" y="20304"/>
                </a:lnTo>
                <a:lnTo>
                  <a:pt x="42900" y="20183"/>
                </a:lnTo>
                <a:lnTo>
                  <a:pt x="42759" y="20083"/>
                </a:lnTo>
                <a:lnTo>
                  <a:pt x="42598" y="19982"/>
                </a:lnTo>
                <a:lnTo>
                  <a:pt x="42437" y="19902"/>
                </a:lnTo>
                <a:lnTo>
                  <a:pt x="42256" y="19841"/>
                </a:lnTo>
                <a:lnTo>
                  <a:pt x="42055" y="19781"/>
                </a:lnTo>
                <a:lnTo>
                  <a:pt x="28004" y="16323"/>
                </a:lnTo>
                <a:lnTo>
                  <a:pt x="27883" y="16283"/>
                </a:lnTo>
                <a:lnTo>
                  <a:pt x="27783" y="16223"/>
                </a:lnTo>
                <a:lnTo>
                  <a:pt x="27662" y="16163"/>
                </a:lnTo>
                <a:lnTo>
                  <a:pt x="27582" y="16082"/>
                </a:lnTo>
                <a:lnTo>
                  <a:pt x="27501" y="15982"/>
                </a:lnTo>
                <a:lnTo>
                  <a:pt x="27421" y="15881"/>
                </a:lnTo>
                <a:lnTo>
                  <a:pt x="27380" y="15781"/>
                </a:lnTo>
                <a:lnTo>
                  <a:pt x="27340" y="15660"/>
                </a:lnTo>
                <a:lnTo>
                  <a:pt x="23883" y="1608"/>
                </a:lnTo>
                <a:lnTo>
                  <a:pt x="23822" y="1407"/>
                </a:lnTo>
                <a:lnTo>
                  <a:pt x="23762" y="1226"/>
                </a:lnTo>
                <a:lnTo>
                  <a:pt x="23682" y="1065"/>
                </a:lnTo>
                <a:lnTo>
                  <a:pt x="23581" y="905"/>
                </a:lnTo>
                <a:lnTo>
                  <a:pt x="23481" y="764"/>
                </a:lnTo>
                <a:lnTo>
                  <a:pt x="23360" y="623"/>
                </a:lnTo>
                <a:lnTo>
                  <a:pt x="23219" y="503"/>
                </a:lnTo>
                <a:lnTo>
                  <a:pt x="23099" y="402"/>
                </a:lnTo>
                <a:lnTo>
                  <a:pt x="22958" y="302"/>
                </a:lnTo>
                <a:lnTo>
                  <a:pt x="22797" y="221"/>
                </a:lnTo>
                <a:lnTo>
                  <a:pt x="22656" y="161"/>
                </a:lnTo>
                <a:lnTo>
                  <a:pt x="22496" y="101"/>
                </a:lnTo>
                <a:lnTo>
                  <a:pt x="22335" y="60"/>
                </a:lnTo>
                <a:lnTo>
                  <a:pt x="22154" y="20"/>
                </a:lnTo>
                <a:lnTo>
                  <a:pt x="2199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13"/>
          <p:cNvSpPr/>
          <p:nvPr/>
        </p:nvSpPr>
        <p:spPr>
          <a:xfrm>
            <a:off x="277945" y="4166739"/>
            <a:ext cx="228363" cy="228357"/>
          </a:xfrm>
          <a:custGeom>
            <a:avLst/>
            <a:gdLst/>
            <a:ahLst/>
            <a:cxnLst/>
            <a:rect l="l" t="t" r="r" b="b"/>
            <a:pathLst>
              <a:path w="43664" h="43663" extrusionOk="0">
                <a:moveTo>
                  <a:pt x="21651" y="0"/>
                </a:moveTo>
                <a:lnTo>
                  <a:pt x="21490" y="20"/>
                </a:lnTo>
                <a:lnTo>
                  <a:pt x="21330" y="60"/>
                </a:lnTo>
                <a:lnTo>
                  <a:pt x="21169" y="101"/>
                </a:lnTo>
                <a:lnTo>
                  <a:pt x="21008" y="161"/>
                </a:lnTo>
                <a:lnTo>
                  <a:pt x="20847" y="221"/>
                </a:lnTo>
                <a:lnTo>
                  <a:pt x="20706" y="302"/>
                </a:lnTo>
                <a:lnTo>
                  <a:pt x="20566" y="402"/>
                </a:lnTo>
                <a:lnTo>
                  <a:pt x="20425" y="503"/>
                </a:lnTo>
                <a:lnTo>
                  <a:pt x="20304" y="623"/>
                </a:lnTo>
                <a:lnTo>
                  <a:pt x="20184" y="764"/>
                </a:lnTo>
                <a:lnTo>
                  <a:pt x="20083" y="905"/>
                </a:lnTo>
                <a:lnTo>
                  <a:pt x="19983" y="1065"/>
                </a:lnTo>
                <a:lnTo>
                  <a:pt x="19902" y="1226"/>
                </a:lnTo>
                <a:lnTo>
                  <a:pt x="19822" y="1407"/>
                </a:lnTo>
                <a:lnTo>
                  <a:pt x="19762" y="1608"/>
                </a:lnTo>
                <a:lnTo>
                  <a:pt x="16324" y="15660"/>
                </a:lnTo>
                <a:lnTo>
                  <a:pt x="16284" y="15781"/>
                </a:lnTo>
                <a:lnTo>
                  <a:pt x="16224" y="15881"/>
                </a:lnTo>
                <a:lnTo>
                  <a:pt x="16163" y="15982"/>
                </a:lnTo>
                <a:lnTo>
                  <a:pt x="16083" y="16082"/>
                </a:lnTo>
                <a:lnTo>
                  <a:pt x="15982" y="16163"/>
                </a:lnTo>
                <a:lnTo>
                  <a:pt x="15882" y="16223"/>
                </a:lnTo>
                <a:lnTo>
                  <a:pt x="15781" y="16283"/>
                </a:lnTo>
                <a:lnTo>
                  <a:pt x="15661" y="16323"/>
                </a:lnTo>
                <a:lnTo>
                  <a:pt x="1609" y="19781"/>
                </a:lnTo>
                <a:lnTo>
                  <a:pt x="1408" y="19841"/>
                </a:lnTo>
                <a:lnTo>
                  <a:pt x="1227" y="19902"/>
                </a:lnTo>
                <a:lnTo>
                  <a:pt x="1046" y="19982"/>
                </a:lnTo>
                <a:lnTo>
                  <a:pt x="905" y="20083"/>
                </a:lnTo>
                <a:lnTo>
                  <a:pt x="745" y="20183"/>
                </a:lnTo>
                <a:lnTo>
                  <a:pt x="624" y="20304"/>
                </a:lnTo>
                <a:lnTo>
                  <a:pt x="503" y="20424"/>
                </a:lnTo>
                <a:lnTo>
                  <a:pt x="403" y="20565"/>
                </a:lnTo>
                <a:lnTo>
                  <a:pt x="302" y="20706"/>
                </a:lnTo>
                <a:lnTo>
                  <a:pt x="222" y="20867"/>
                </a:lnTo>
                <a:lnTo>
                  <a:pt x="142" y="21007"/>
                </a:lnTo>
                <a:lnTo>
                  <a:pt x="101" y="21168"/>
                </a:lnTo>
                <a:lnTo>
                  <a:pt x="41" y="21329"/>
                </a:lnTo>
                <a:lnTo>
                  <a:pt x="21" y="21490"/>
                </a:lnTo>
                <a:lnTo>
                  <a:pt x="1" y="21671"/>
                </a:lnTo>
                <a:lnTo>
                  <a:pt x="1" y="21832"/>
                </a:lnTo>
                <a:lnTo>
                  <a:pt x="1" y="21992"/>
                </a:lnTo>
                <a:lnTo>
                  <a:pt x="21" y="22173"/>
                </a:lnTo>
                <a:lnTo>
                  <a:pt x="41" y="22334"/>
                </a:lnTo>
                <a:lnTo>
                  <a:pt x="101" y="22495"/>
                </a:lnTo>
                <a:lnTo>
                  <a:pt x="142" y="22656"/>
                </a:lnTo>
                <a:lnTo>
                  <a:pt x="222" y="22817"/>
                </a:lnTo>
                <a:lnTo>
                  <a:pt x="302" y="22957"/>
                </a:lnTo>
                <a:lnTo>
                  <a:pt x="403" y="23098"/>
                </a:lnTo>
                <a:lnTo>
                  <a:pt x="503" y="23239"/>
                </a:lnTo>
                <a:lnTo>
                  <a:pt x="624" y="23359"/>
                </a:lnTo>
                <a:lnTo>
                  <a:pt x="745" y="23480"/>
                </a:lnTo>
                <a:lnTo>
                  <a:pt x="905" y="23580"/>
                </a:lnTo>
                <a:lnTo>
                  <a:pt x="1046" y="23681"/>
                </a:lnTo>
                <a:lnTo>
                  <a:pt x="1227" y="23761"/>
                </a:lnTo>
                <a:lnTo>
                  <a:pt x="1408" y="23842"/>
                </a:lnTo>
                <a:lnTo>
                  <a:pt x="1609" y="23882"/>
                </a:lnTo>
                <a:lnTo>
                  <a:pt x="15661" y="27340"/>
                </a:lnTo>
                <a:lnTo>
                  <a:pt x="15781" y="27380"/>
                </a:lnTo>
                <a:lnTo>
                  <a:pt x="15882" y="27440"/>
                </a:lnTo>
                <a:lnTo>
                  <a:pt x="15982" y="27500"/>
                </a:lnTo>
                <a:lnTo>
                  <a:pt x="16083" y="27581"/>
                </a:lnTo>
                <a:lnTo>
                  <a:pt x="16163" y="27681"/>
                </a:lnTo>
                <a:lnTo>
                  <a:pt x="16224" y="27782"/>
                </a:lnTo>
                <a:lnTo>
                  <a:pt x="16284" y="27882"/>
                </a:lnTo>
                <a:lnTo>
                  <a:pt x="16324" y="28003"/>
                </a:lnTo>
                <a:lnTo>
                  <a:pt x="19762" y="42055"/>
                </a:lnTo>
                <a:lnTo>
                  <a:pt x="19822" y="42256"/>
                </a:lnTo>
                <a:lnTo>
                  <a:pt x="19902" y="42437"/>
                </a:lnTo>
                <a:lnTo>
                  <a:pt x="19983" y="42598"/>
                </a:lnTo>
                <a:lnTo>
                  <a:pt x="20083" y="42758"/>
                </a:lnTo>
                <a:lnTo>
                  <a:pt x="20184" y="42899"/>
                </a:lnTo>
                <a:lnTo>
                  <a:pt x="20304" y="43040"/>
                </a:lnTo>
                <a:lnTo>
                  <a:pt x="20425" y="43160"/>
                </a:lnTo>
                <a:lnTo>
                  <a:pt x="20566" y="43261"/>
                </a:lnTo>
                <a:lnTo>
                  <a:pt x="20706" y="43361"/>
                </a:lnTo>
                <a:lnTo>
                  <a:pt x="20847" y="43442"/>
                </a:lnTo>
                <a:lnTo>
                  <a:pt x="21008" y="43502"/>
                </a:lnTo>
                <a:lnTo>
                  <a:pt x="21169" y="43562"/>
                </a:lnTo>
                <a:lnTo>
                  <a:pt x="21330" y="43623"/>
                </a:lnTo>
                <a:lnTo>
                  <a:pt x="21490" y="43643"/>
                </a:lnTo>
                <a:lnTo>
                  <a:pt x="21651" y="43663"/>
                </a:lnTo>
                <a:lnTo>
                  <a:pt x="21993" y="43663"/>
                </a:lnTo>
                <a:lnTo>
                  <a:pt x="22154" y="43643"/>
                </a:lnTo>
                <a:lnTo>
                  <a:pt x="22335" y="43623"/>
                </a:lnTo>
                <a:lnTo>
                  <a:pt x="22496" y="43562"/>
                </a:lnTo>
                <a:lnTo>
                  <a:pt x="22656" y="43502"/>
                </a:lnTo>
                <a:lnTo>
                  <a:pt x="22797" y="43442"/>
                </a:lnTo>
                <a:lnTo>
                  <a:pt x="22958" y="43361"/>
                </a:lnTo>
                <a:lnTo>
                  <a:pt x="23099" y="43261"/>
                </a:lnTo>
                <a:lnTo>
                  <a:pt x="23219" y="43160"/>
                </a:lnTo>
                <a:lnTo>
                  <a:pt x="23360" y="43040"/>
                </a:lnTo>
                <a:lnTo>
                  <a:pt x="23481" y="42899"/>
                </a:lnTo>
                <a:lnTo>
                  <a:pt x="23581" y="42758"/>
                </a:lnTo>
                <a:lnTo>
                  <a:pt x="23682" y="42598"/>
                </a:lnTo>
                <a:lnTo>
                  <a:pt x="23762" y="42437"/>
                </a:lnTo>
                <a:lnTo>
                  <a:pt x="23822" y="42256"/>
                </a:lnTo>
                <a:lnTo>
                  <a:pt x="23883" y="42055"/>
                </a:lnTo>
                <a:lnTo>
                  <a:pt x="27340" y="28003"/>
                </a:lnTo>
                <a:lnTo>
                  <a:pt x="27380" y="27882"/>
                </a:lnTo>
                <a:lnTo>
                  <a:pt x="27421" y="27782"/>
                </a:lnTo>
                <a:lnTo>
                  <a:pt x="27501" y="27681"/>
                </a:lnTo>
                <a:lnTo>
                  <a:pt x="27582" y="27581"/>
                </a:lnTo>
                <a:lnTo>
                  <a:pt x="27662" y="27500"/>
                </a:lnTo>
                <a:lnTo>
                  <a:pt x="27783" y="27440"/>
                </a:lnTo>
                <a:lnTo>
                  <a:pt x="27883" y="27380"/>
                </a:lnTo>
                <a:lnTo>
                  <a:pt x="28004" y="27340"/>
                </a:lnTo>
                <a:lnTo>
                  <a:pt x="42055" y="23882"/>
                </a:lnTo>
                <a:lnTo>
                  <a:pt x="42256" y="23842"/>
                </a:lnTo>
                <a:lnTo>
                  <a:pt x="42437" y="23761"/>
                </a:lnTo>
                <a:lnTo>
                  <a:pt x="42598" y="23681"/>
                </a:lnTo>
                <a:lnTo>
                  <a:pt x="42759" y="23580"/>
                </a:lnTo>
                <a:lnTo>
                  <a:pt x="42900" y="23480"/>
                </a:lnTo>
                <a:lnTo>
                  <a:pt x="43040" y="23359"/>
                </a:lnTo>
                <a:lnTo>
                  <a:pt x="43161" y="23239"/>
                </a:lnTo>
                <a:lnTo>
                  <a:pt x="43262" y="23098"/>
                </a:lnTo>
                <a:lnTo>
                  <a:pt x="43362" y="22957"/>
                </a:lnTo>
                <a:lnTo>
                  <a:pt x="43442" y="22817"/>
                </a:lnTo>
                <a:lnTo>
                  <a:pt x="43503" y="22656"/>
                </a:lnTo>
                <a:lnTo>
                  <a:pt x="43563" y="22495"/>
                </a:lnTo>
                <a:lnTo>
                  <a:pt x="43603" y="22334"/>
                </a:lnTo>
                <a:lnTo>
                  <a:pt x="43643" y="22173"/>
                </a:lnTo>
                <a:lnTo>
                  <a:pt x="43664" y="21992"/>
                </a:lnTo>
                <a:lnTo>
                  <a:pt x="43664" y="21832"/>
                </a:lnTo>
                <a:lnTo>
                  <a:pt x="43664" y="21671"/>
                </a:lnTo>
                <a:lnTo>
                  <a:pt x="43643" y="21490"/>
                </a:lnTo>
                <a:lnTo>
                  <a:pt x="43603" y="21329"/>
                </a:lnTo>
                <a:lnTo>
                  <a:pt x="43563" y="21168"/>
                </a:lnTo>
                <a:lnTo>
                  <a:pt x="43503" y="21007"/>
                </a:lnTo>
                <a:lnTo>
                  <a:pt x="43442" y="20867"/>
                </a:lnTo>
                <a:lnTo>
                  <a:pt x="43362" y="20706"/>
                </a:lnTo>
                <a:lnTo>
                  <a:pt x="43262" y="20565"/>
                </a:lnTo>
                <a:lnTo>
                  <a:pt x="43161" y="20424"/>
                </a:lnTo>
                <a:lnTo>
                  <a:pt x="43040" y="20304"/>
                </a:lnTo>
                <a:lnTo>
                  <a:pt x="42900" y="20183"/>
                </a:lnTo>
                <a:lnTo>
                  <a:pt x="42759" y="20083"/>
                </a:lnTo>
                <a:lnTo>
                  <a:pt x="42598" y="19982"/>
                </a:lnTo>
                <a:lnTo>
                  <a:pt x="42437" y="19902"/>
                </a:lnTo>
                <a:lnTo>
                  <a:pt x="42256" y="19841"/>
                </a:lnTo>
                <a:lnTo>
                  <a:pt x="42055" y="19781"/>
                </a:lnTo>
                <a:lnTo>
                  <a:pt x="28004" y="16323"/>
                </a:lnTo>
                <a:lnTo>
                  <a:pt x="27883" y="16283"/>
                </a:lnTo>
                <a:lnTo>
                  <a:pt x="27783" y="16223"/>
                </a:lnTo>
                <a:lnTo>
                  <a:pt x="27662" y="16163"/>
                </a:lnTo>
                <a:lnTo>
                  <a:pt x="27582" y="16082"/>
                </a:lnTo>
                <a:lnTo>
                  <a:pt x="27501" y="15982"/>
                </a:lnTo>
                <a:lnTo>
                  <a:pt x="27421" y="15881"/>
                </a:lnTo>
                <a:lnTo>
                  <a:pt x="27380" y="15781"/>
                </a:lnTo>
                <a:lnTo>
                  <a:pt x="27340" y="15660"/>
                </a:lnTo>
                <a:lnTo>
                  <a:pt x="23883" y="1608"/>
                </a:lnTo>
                <a:lnTo>
                  <a:pt x="23822" y="1407"/>
                </a:lnTo>
                <a:lnTo>
                  <a:pt x="23762" y="1226"/>
                </a:lnTo>
                <a:lnTo>
                  <a:pt x="23682" y="1065"/>
                </a:lnTo>
                <a:lnTo>
                  <a:pt x="23581" y="905"/>
                </a:lnTo>
                <a:lnTo>
                  <a:pt x="23481" y="764"/>
                </a:lnTo>
                <a:lnTo>
                  <a:pt x="23360" y="623"/>
                </a:lnTo>
                <a:lnTo>
                  <a:pt x="23219" y="503"/>
                </a:lnTo>
                <a:lnTo>
                  <a:pt x="23099" y="402"/>
                </a:lnTo>
                <a:lnTo>
                  <a:pt x="22958" y="302"/>
                </a:lnTo>
                <a:lnTo>
                  <a:pt x="22797" y="221"/>
                </a:lnTo>
                <a:lnTo>
                  <a:pt x="22656" y="161"/>
                </a:lnTo>
                <a:lnTo>
                  <a:pt x="22496" y="101"/>
                </a:lnTo>
                <a:lnTo>
                  <a:pt x="22335" y="60"/>
                </a:lnTo>
                <a:lnTo>
                  <a:pt x="22154" y="20"/>
                </a:lnTo>
                <a:lnTo>
                  <a:pt x="2199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13"/>
          <p:cNvSpPr/>
          <p:nvPr/>
        </p:nvSpPr>
        <p:spPr>
          <a:xfrm>
            <a:off x="191420" y="3560989"/>
            <a:ext cx="228363" cy="228357"/>
          </a:xfrm>
          <a:custGeom>
            <a:avLst/>
            <a:gdLst/>
            <a:ahLst/>
            <a:cxnLst/>
            <a:rect l="l" t="t" r="r" b="b"/>
            <a:pathLst>
              <a:path w="43664" h="43663" extrusionOk="0">
                <a:moveTo>
                  <a:pt x="21651" y="0"/>
                </a:moveTo>
                <a:lnTo>
                  <a:pt x="21490" y="20"/>
                </a:lnTo>
                <a:lnTo>
                  <a:pt x="21330" y="60"/>
                </a:lnTo>
                <a:lnTo>
                  <a:pt x="21169" y="101"/>
                </a:lnTo>
                <a:lnTo>
                  <a:pt x="21008" y="161"/>
                </a:lnTo>
                <a:lnTo>
                  <a:pt x="20847" y="221"/>
                </a:lnTo>
                <a:lnTo>
                  <a:pt x="20706" y="302"/>
                </a:lnTo>
                <a:lnTo>
                  <a:pt x="20566" y="402"/>
                </a:lnTo>
                <a:lnTo>
                  <a:pt x="20425" y="503"/>
                </a:lnTo>
                <a:lnTo>
                  <a:pt x="20304" y="623"/>
                </a:lnTo>
                <a:lnTo>
                  <a:pt x="20184" y="764"/>
                </a:lnTo>
                <a:lnTo>
                  <a:pt x="20083" y="905"/>
                </a:lnTo>
                <a:lnTo>
                  <a:pt x="19983" y="1065"/>
                </a:lnTo>
                <a:lnTo>
                  <a:pt x="19902" y="1226"/>
                </a:lnTo>
                <a:lnTo>
                  <a:pt x="19822" y="1407"/>
                </a:lnTo>
                <a:lnTo>
                  <a:pt x="19762" y="1608"/>
                </a:lnTo>
                <a:lnTo>
                  <a:pt x="16324" y="15660"/>
                </a:lnTo>
                <a:lnTo>
                  <a:pt x="16284" y="15781"/>
                </a:lnTo>
                <a:lnTo>
                  <a:pt x="16224" y="15881"/>
                </a:lnTo>
                <a:lnTo>
                  <a:pt x="16163" y="15982"/>
                </a:lnTo>
                <a:lnTo>
                  <a:pt x="16083" y="16082"/>
                </a:lnTo>
                <a:lnTo>
                  <a:pt x="15982" y="16163"/>
                </a:lnTo>
                <a:lnTo>
                  <a:pt x="15882" y="16223"/>
                </a:lnTo>
                <a:lnTo>
                  <a:pt x="15781" y="16283"/>
                </a:lnTo>
                <a:lnTo>
                  <a:pt x="15661" y="16323"/>
                </a:lnTo>
                <a:lnTo>
                  <a:pt x="1609" y="19781"/>
                </a:lnTo>
                <a:lnTo>
                  <a:pt x="1408" y="19841"/>
                </a:lnTo>
                <a:lnTo>
                  <a:pt x="1227" y="19902"/>
                </a:lnTo>
                <a:lnTo>
                  <a:pt x="1046" y="19982"/>
                </a:lnTo>
                <a:lnTo>
                  <a:pt x="905" y="20083"/>
                </a:lnTo>
                <a:lnTo>
                  <a:pt x="745" y="20183"/>
                </a:lnTo>
                <a:lnTo>
                  <a:pt x="624" y="20304"/>
                </a:lnTo>
                <a:lnTo>
                  <a:pt x="503" y="20424"/>
                </a:lnTo>
                <a:lnTo>
                  <a:pt x="403" y="20565"/>
                </a:lnTo>
                <a:lnTo>
                  <a:pt x="302" y="20706"/>
                </a:lnTo>
                <a:lnTo>
                  <a:pt x="222" y="20867"/>
                </a:lnTo>
                <a:lnTo>
                  <a:pt x="142" y="21007"/>
                </a:lnTo>
                <a:lnTo>
                  <a:pt x="101" y="21168"/>
                </a:lnTo>
                <a:lnTo>
                  <a:pt x="41" y="21329"/>
                </a:lnTo>
                <a:lnTo>
                  <a:pt x="21" y="21490"/>
                </a:lnTo>
                <a:lnTo>
                  <a:pt x="1" y="21671"/>
                </a:lnTo>
                <a:lnTo>
                  <a:pt x="1" y="21832"/>
                </a:lnTo>
                <a:lnTo>
                  <a:pt x="1" y="21992"/>
                </a:lnTo>
                <a:lnTo>
                  <a:pt x="21" y="22173"/>
                </a:lnTo>
                <a:lnTo>
                  <a:pt x="41" y="22334"/>
                </a:lnTo>
                <a:lnTo>
                  <a:pt x="101" y="22495"/>
                </a:lnTo>
                <a:lnTo>
                  <a:pt x="142" y="22656"/>
                </a:lnTo>
                <a:lnTo>
                  <a:pt x="222" y="22817"/>
                </a:lnTo>
                <a:lnTo>
                  <a:pt x="302" y="22957"/>
                </a:lnTo>
                <a:lnTo>
                  <a:pt x="403" y="23098"/>
                </a:lnTo>
                <a:lnTo>
                  <a:pt x="503" y="23239"/>
                </a:lnTo>
                <a:lnTo>
                  <a:pt x="624" y="23359"/>
                </a:lnTo>
                <a:lnTo>
                  <a:pt x="745" y="23480"/>
                </a:lnTo>
                <a:lnTo>
                  <a:pt x="905" y="23580"/>
                </a:lnTo>
                <a:lnTo>
                  <a:pt x="1046" y="23681"/>
                </a:lnTo>
                <a:lnTo>
                  <a:pt x="1227" y="23761"/>
                </a:lnTo>
                <a:lnTo>
                  <a:pt x="1408" y="23842"/>
                </a:lnTo>
                <a:lnTo>
                  <a:pt x="1609" y="23882"/>
                </a:lnTo>
                <a:lnTo>
                  <a:pt x="15661" y="27340"/>
                </a:lnTo>
                <a:lnTo>
                  <a:pt x="15781" y="27380"/>
                </a:lnTo>
                <a:lnTo>
                  <a:pt x="15882" y="27440"/>
                </a:lnTo>
                <a:lnTo>
                  <a:pt x="15982" y="27500"/>
                </a:lnTo>
                <a:lnTo>
                  <a:pt x="16083" y="27581"/>
                </a:lnTo>
                <a:lnTo>
                  <a:pt x="16163" y="27681"/>
                </a:lnTo>
                <a:lnTo>
                  <a:pt x="16224" y="27782"/>
                </a:lnTo>
                <a:lnTo>
                  <a:pt x="16284" y="27882"/>
                </a:lnTo>
                <a:lnTo>
                  <a:pt x="16324" y="28003"/>
                </a:lnTo>
                <a:lnTo>
                  <a:pt x="19762" y="42055"/>
                </a:lnTo>
                <a:lnTo>
                  <a:pt x="19822" y="42256"/>
                </a:lnTo>
                <a:lnTo>
                  <a:pt x="19902" y="42437"/>
                </a:lnTo>
                <a:lnTo>
                  <a:pt x="19983" y="42598"/>
                </a:lnTo>
                <a:lnTo>
                  <a:pt x="20083" y="42758"/>
                </a:lnTo>
                <a:lnTo>
                  <a:pt x="20184" y="42899"/>
                </a:lnTo>
                <a:lnTo>
                  <a:pt x="20304" y="43040"/>
                </a:lnTo>
                <a:lnTo>
                  <a:pt x="20425" y="43160"/>
                </a:lnTo>
                <a:lnTo>
                  <a:pt x="20566" y="43261"/>
                </a:lnTo>
                <a:lnTo>
                  <a:pt x="20706" y="43361"/>
                </a:lnTo>
                <a:lnTo>
                  <a:pt x="20847" y="43442"/>
                </a:lnTo>
                <a:lnTo>
                  <a:pt x="21008" y="43502"/>
                </a:lnTo>
                <a:lnTo>
                  <a:pt x="21169" y="43562"/>
                </a:lnTo>
                <a:lnTo>
                  <a:pt x="21330" y="43623"/>
                </a:lnTo>
                <a:lnTo>
                  <a:pt x="21490" y="43643"/>
                </a:lnTo>
                <a:lnTo>
                  <a:pt x="21651" y="43663"/>
                </a:lnTo>
                <a:lnTo>
                  <a:pt x="21993" y="43663"/>
                </a:lnTo>
                <a:lnTo>
                  <a:pt x="22154" y="43643"/>
                </a:lnTo>
                <a:lnTo>
                  <a:pt x="22335" y="43623"/>
                </a:lnTo>
                <a:lnTo>
                  <a:pt x="22496" y="43562"/>
                </a:lnTo>
                <a:lnTo>
                  <a:pt x="22656" y="43502"/>
                </a:lnTo>
                <a:lnTo>
                  <a:pt x="22797" y="43442"/>
                </a:lnTo>
                <a:lnTo>
                  <a:pt x="22958" y="43361"/>
                </a:lnTo>
                <a:lnTo>
                  <a:pt x="23099" y="43261"/>
                </a:lnTo>
                <a:lnTo>
                  <a:pt x="23219" y="43160"/>
                </a:lnTo>
                <a:lnTo>
                  <a:pt x="23360" y="43040"/>
                </a:lnTo>
                <a:lnTo>
                  <a:pt x="23481" y="42899"/>
                </a:lnTo>
                <a:lnTo>
                  <a:pt x="23581" y="42758"/>
                </a:lnTo>
                <a:lnTo>
                  <a:pt x="23682" y="42598"/>
                </a:lnTo>
                <a:lnTo>
                  <a:pt x="23762" y="42437"/>
                </a:lnTo>
                <a:lnTo>
                  <a:pt x="23822" y="42256"/>
                </a:lnTo>
                <a:lnTo>
                  <a:pt x="23883" y="42055"/>
                </a:lnTo>
                <a:lnTo>
                  <a:pt x="27340" y="28003"/>
                </a:lnTo>
                <a:lnTo>
                  <a:pt x="27380" y="27882"/>
                </a:lnTo>
                <a:lnTo>
                  <a:pt x="27421" y="27782"/>
                </a:lnTo>
                <a:lnTo>
                  <a:pt x="27501" y="27681"/>
                </a:lnTo>
                <a:lnTo>
                  <a:pt x="27582" y="27581"/>
                </a:lnTo>
                <a:lnTo>
                  <a:pt x="27662" y="27500"/>
                </a:lnTo>
                <a:lnTo>
                  <a:pt x="27783" y="27440"/>
                </a:lnTo>
                <a:lnTo>
                  <a:pt x="27883" y="27380"/>
                </a:lnTo>
                <a:lnTo>
                  <a:pt x="28004" y="27340"/>
                </a:lnTo>
                <a:lnTo>
                  <a:pt x="42055" y="23882"/>
                </a:lnTo>
                <a:lnTo>
                  <a:pt x="42256" y="23842"/>
                </a:lnTo>
                <a:lnTo>
                  <a:pt x="42437" y="23761"/>
                </a:lnTo>
                <a:lnTo>
                  <a:pt x="42598" y="23681"/>
                </a:lnTo>
                <a:lnTo>
                  <a:pt x="42759" y="23580"/>
                </a:lnTo>
                <a:lnTo>
                  <a:pt x="42900" y="23480"/>
                </a:lnTo>
                <a:lnTo>
                  <a:pt x="43040" y="23359"/>
                </a:lnTo>
                <a:lnTo>
                  <a:pt x="43161" y="23239"/>
                </a:lnTo>
                <a:lnTo>
                  <a:pt x="43262" y="23098"/>
                </a:lnTo>
                <a:lnTo>
                  <a:pt x="43362" y="22957"/>
                </a:lnTo>
                <a:lnTo>
                  <a:pt x="43442" y="22817"/>
                </a:lnTo>
                <a:lnTo>
                  <a:pt x="43503" y="22656"/>
                </a:lnTo>
                <a:lnTo>
                  <a:pt x="43563" y="22495"/>
                </a:lnTo>
                <a:lnTo>
                  <a:pt x="43603" y="22334"/>
                </a:lnTo>
                <a:lnTo>
                  <a:pt x="43643" y="22173"/>
                </a:lnTo>
                <a:lnTo>
                  <a:pt x="43664" y="21992"/>
                </a:lnTo>
                <a:lnTo>
                  <a:pt x="43664" y="21832"/>
                </a:lnTo>
                <a:lnTo>
                  <a:pt x="43664" y="21671"/>
                </a:lnTo>
                <a:lnTo>
                  <a:pt x="43643" y="21490"/>
                </a:lnTo>
                <a:lnTo>
                  <a:pt x="43603" y="21329"/>
                </a:lnTo>
                <a:lnTo>
                  <a:pt x="43563" y="21168"/>
                </a:lnTo>
                <a:lnTo>
                  <a:pt x="43503" y="21007"/>
                </a:lnTo>
                <a:lnTo>
                  <a:pt x="43442" y="20867"/>
                </a:lnTo>
                <a:lnTo>
                  <a:pt x="43362" y="20706"/>
                </a:lnTo>
                <a:lnTo>
                  <a:pt x="43262" y="20565"/>
                </a:lnTo>
                <a:lnTo>
                  <a:pt x="43161" y="20424"/>
                </a:lnTo>
                <a:lnTo>
                  <a:pt x="43040" y="20304"/>
                </a:lnTo>
                <a:lnTo>
                  <a:pt x="42900" y="20183"/>
                </a:lnTo>
                <a:lnTo>
                  <a:pt x="42759" y="20083"/>
                </a:lnTo>
                <a:lnTo>
                  <a:pt x="42598" y="19982"/>
                </a:lnTo>
                <a:lnTo>
                  <a:pt x="42437" y="19902"/>
                </a:lnTo>
                <a:lnTo>
                  <a:pt x="42256" y="19841"/>
                </a:lnTo>
                <a:lnTo>
                  <a:pt x="42055" y="19781"/>
                </a:lnTo>
                <a:lnTo>
                  <a:pt x="28004" y="16323"/>
                </a:lnTo>
                <a:lnTo>
                  <a:pt x="27883" y="16283"/>
                </a:lnTo>
                <a:lnTo>
                  <a:pt x="27783" y="16223"/>
                </a:lnTo>
                <a:lnTo>
                  <a:pt x="27662" y="16163"/>
                </a:lnTo>
                <a:lnTo>
                  <a:pt x="27582" y="16082"/>
                </a:lnTo>
                <a:lnTo>
                  <a:pt x="27501" y="15982"/>
                </a:lnTo>
                <a:lnTo>
                  <a:pt x="27421" y="15881"/>
                </a:lnTo>
                <a:lnTo>
                  <a:pt x="27380" y="15781"/>
                </a:lnTo>
                <a:lnTo>
                  <a:pt x="27340" y="15660"/>
                </a:lnTo>
                <a:lnTo>
                  <a:pt x="23883" y="1608"/>
                </a:lnTo>
                <a:lnTo>
                  <a:pt x="23822" y="1407"/>
                </a:lnTo>
                <a:lnTo>
                  <a:pt x="23762" y="1226"/>
                </a:lnTo>
                <a:lnTo>
                  <a:pt x="23682" y="1065"/>
                </a:lnTo>
                <a:lnTo>
                  <a:pt x="23581" y="905"/>
                </a:lnTo>
                <a:lnTo>
                  <a:pt x="23481" y="764"/>
                </a:lnTo>
                <a:lnTo>
                  <a:pt x="23360" y="623"/>
                </a:lnTo>
                <a:lnTo>
                  <a:pt x="23219" y="503"/>
                </a:lnTo>
                <a:lnTo>
                  <a:pt x="23099" y="402"/>
                </a:lnTo>
                <a:lnTo>
                  <a:pt x="22958" y="302"/>
                </a:lnTo>
                <a:lnTo>
                  <a:pt x="22797" y="221"/>
                </a:lnTo>
                <a:lnTo>
                  <a:pt x="22656" y="161"/>
                </a:lnTo>
                <a:lnTo>
                  <a:pt x="22496" y="101"/>
                </a:lnTo>
                <a:lnTo>
                  <a:pt x="22335" y="60"/>
                </a:lnTo>
                <a:lnTo>
                  <a:pt x="22154" y="20"/>
                </a:lnTo>
                <a:lnTo>
                  <a:pt x="2199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13"/>
          <p:cNvSpPr/>
          <p:nvPr/>
        </p:nvSpPr>
        <p:spPr>
          <a:xfrm>
            <a:off x="8837845" y="4779689"/>
            <a:ext cx="228363" cy="228357"/>
          </a:xfrm>
          <a:custGeom>
            <a:avLst/>
            <a:gdLst/>
            <a:ahLst/>
            <a:cxnLst/>
            <a:rect l="l" t="t" r="r" b="b"/>
            <a:pathLst>
              <a:path w="43664" h="43663" extrusionOk="0">
                <a:moveTo>
                  <a:pt x="21651" y="0"/>
                </a:moveTo>
                <a:lnTo>
                  <a:pt x="21490" y="20"/>
                </a:lnTo>
                <a:lnTo>
                  <a:pt x="21330" y="60"/>
                </a:lnTo>
                <a:lnTo>
                  <a:pt x="21169" y="101"/>
                </a:lnTo>
                <a:lnTo>
                  <a:pt x="21008" y="161"/>
                </a:lnTo>
                <a:lnTo>
                  <a:pt x="20847" y="221"/>
                </a:lnTo>
                <a:lnTo>
                  <a:pt x="20706" y="302"/>
                </a:lnTo>
                <a:lnTo>
                  <a:pt x="20566" y="402"/>
                </a:lnTo>
                <a:lnTo>
                  <a:pt x="20425" y="503"/>
                </a:lnTo>
                <a:lnTo>
                  <a:pt x="20304" y="623"/>
                </a:lnTo>
                <a:lnTo>
                  <a:pt x="20184" y="764"/>
                </a:lnTo>
                <a:lnTo>
                  <a:pt x="20083" y="905"/>
                </a:lnTo>
                <a:lnTo>
                  <a:pt x="19983" y="1065"/>
                </a:lnTo>
                <a:lnTo>
                  <a:pt x="19902" y="1226"/>
                </a:lnTo>
                <a:lnTo>
                  <a:pt x="19822" y="1407"/>
                </a:lnTo>
                <a:lnTo>
                  <a:pt x="19762" y="1608"/>
                </a:lnTo>
                <a:lnTo>
                  <a:pt x="16324" y="15660"/>
                </a:lnTo>
                <a:lnTo>
                  <a:pt x="16284" y="15781"/>
                </a:lnTo>
                <a:lnTo>
                  <a:pt x="16224" y="15881"/>
                </a:lnTo>
                <a:lnTo>
                  <a:pt x="16163" y="15982"/>
                </a:lnTo>
                <a:lnTo>
                  <a:pt x="16083" y="16082"/>
                </a:lnTo>
                <a:lnTo>
                  <a:pt x="15982" y="16163"/>
                </a:lnTo>
                <a:lnTo>
                  <a:pt x="15882" y="16223"/>
                </a:lnTo>
                <a:lnTo>
                  <a:pt x="15781" y="16283"/>
                </a:lnTo>
                <a:lnTo>
                  <a:pt x="15661" y="16323"/>
                </a:lnTo>
                <a:lnTo>
                  <a:pt x="1609" y="19781"/>
                </a:lnTo>
                <a:lnTo>
                  <a:pt x="1408" y="19841"/>
                </a:lnTo>
                <a:lnTo>
                  <a:pt x="1227" y="19902"/>
                </a:lnTo>
                <a:lnTo>
                  <a:pt x="1046" y="19982"/>
                </a:lnTo>
                <a:lnTo>
                  <a:pt x="905" y="20083"/>
                </a:lnTo>
                <a:lnTo>
                  <a:pt x="745" y="20183"/>
                </a:lnTo>
                <a:lnTo>
                  <a:pt x="624" y="20304"/>
                </a:lnTo>
                <a:lnTo>
                  <a:pt x="503" y="20424"/>
                </a:lnTo>
                <a:lnTo>
                  <a:pt x="403" y="20565"/>
                </a:lnTo>
                <a:lnTo>
                  <a:pt x="302" y="20706"/>
                </a:lnTo>
                <a:lnTo>
                  <a:pt x="222" y="20867"/>
                </a:lnTo>
                <a:lnTo>
                  <a:pt x="142" y="21007"/>
                </a:lnTo>
                <a:lnTo>
                  <a:pt x="101" y="21168"/>
                </a:lnTo>
                <a:lnTo>
                  <a:pt x="41" y="21329"/>
                </a:lnTo>
                <a:lnTo>
                  <a:pt x="21" y="21490"/>
                </a:lnTo>
                <a:lnTo>
                  <a:pt x="1" y="21671"/>
                </a:lnTo>
                <a:lnTo>
                  <a:pt x="1" y="21832"/>
                </a:lnTo>
                <a:lnTo>
                  <a:pt x="1" y="21992"/>
                </a:lnTo>
                <a:lnTo>
                  <a:pt x="21" y="22173"/>
                </a:lnTo>
                <a:lnTo>
                  <a:pt x="41" y="22334"/>
                </a:lnTo>
                <a:lnTo>
                  <a:pt x="101" y="22495"/>
                </a:lnTo>
                <a:lnTo>
                  <a:pt x="142" y="22656"/>
                </a:lnTo>
                <a:lnTo>
                  <a:pt x="222" y="22817"/>
                </a:lnTo>
                <a:lnTo>
                  <a:pt x="302" y="22957"/>
                </a:lnTo>
                <a:lnTo>
                  <a:pt x="403" y="23098"/>
                </a:lnTo>
                <a:lnTo>
                  <a:pt x="503" y="23239"/>
                </a:lnTo>
                <a:lnTo>
                  <a:pt x="624" y="23359"/>
                </a:lnTo>
                <a:lnTo>
                  <a:pt x="745" y="23480"/>
                </a:lnTo>
                <a:lnTo>
                  <a:pt x="905" y="23580"/>
                </a:lnTo>
                <a:lnTo>
                  <a:pt x="1046" y="23681"/>
                </a:lnTo>
                <a:lnTo>
                  <a:pt x="1227" y="23761"/>
                </a:lnTo>
                <a:lnTo>
                  <a:pt x="1408" y="23842"/>
                </a:lnTo>
                <a:lnTo>
                  <a:pt x="1609" y="23882"/>
                </a:lnTo>
                <a:lnTo>
                  <a:pt x="15661" y="27340"/>
                </a:lnTo>
                <a:lnTo>
                  <a:pt x="15781" y="27380"/>
                </a:lnTo>
                <a:lnTo>
                  <a:pt x="15882" y="27440"/>
                </a:lnTo>
                <a:lnTo>
                  <a:pt x="15982" y="27500"/>
                </a:lnTo>
                <a:lnTo>
                  <a:pt x="16083" y="27581"/>
                </a:lnTo>
                <a:lnTo>
                  <a:pt x="16163" y="27681"/>
                </a:lnTo>
                <a:lnTo>
                  <a:pt x="16224" y="27782"/>
                </a:lnTo>
                <a:lnTo>
                  <a:pt x="16284" y="27882"/>
                </a:lnTo>
                <a:lnTo>
                  <a:pt x="16324" y="28003"/>
                </a:lnTo>
                <a:lnTo>
                  <a:pt x="19762" y="42055"/>
                </a:lnTo>
                <a:lnTo>
                  <a:pt x="19822" y="42256"/>
                </a:lnTo>
                <a:lnTo>
                  <a:pt x="19902" y="42437"/>
                </a:lnTo>
                <a:lnTo>
                  <a:pt x="19983" y="42598"/>
                </a:lnTo>
                <a:lnTo>
                  <a:pt x="20083" y="42758"/>
                </a:lnTo>
                <a:lnTo>
                  <a:pt x="20184" y="42899"/>
                </a:lnTo>
                <a:lnTo>
                  <a:pt x="20304" y="43040"/>
                </a:lnTo>
                <a:lnTo>
                  <a:pt x="20425" y="43160"/>
                </a:lnTo>
                <a:lnTo>
                  <a:pt x="20566" y="43261"/>
                </a:lnTo>
                <a:lnTo>
                  <a:pt x="20706" y="43361"/>
                </a:lnTo>
                <a:lnTo>
                  <a:pt x="20847" y="43442"/>
                </a:lnTo>
                <a:lnTo>
                  <a:pt x="21008" y="43502"/>
                </a:lnTo>
                <a:lnTo>
                  <a:pt x="21169" y="43562"/>
                </a:lnTo>
                <a:lnTo>
                  <a:pt x="21330" y="43623"/>
                </a:lnTo>
                <a:lnTo>
                  <a:pt x="21490" y="43643"/>
                </a:lnTo>
                <a:lnTo>
                  <a:pt x="21651" y="43663"/>
                </a:lnTo>
                <a:lnTo>
                  <a:pt x="21993" y="43663"/>
                </a:lnTo>
                <a:lnTo>
                  <a:pt x="22154" y="43643"/>
                </a:lnTo>
                <a:lnTo>
                  <a:pt x="22335" y="43623"/>
                </a:lnTo>
                <a:lnTo>
                  <a:pt x="22496" y="43562"/>
                </a:lnTo>
                <a:lnTo>
                  <a:pt x="22656" y="43502"/>
                </a:lnTo>
                <a:lnTo>
                  <a:pt x="22797" y="43442"/>
                </a:lnTo>
                <a:lnTo>
                  <a:pt x="22958" y="43361"/>
                </a:lnTo>
                <a:lnTo>
                  <a:pt x="23099" y="43261"/>
                </a:lnTo>
                <a:lnTo>
                  <a:pt x="23219" y="43160"/>
                </a:lnTo>
                <a:lnTo>
                  <a:pt x="23360" y="43040"/>
                </a:lnTo>
                <a:lnTo>
                  <a:pt x="23481" y="42899"/>
                </a:lnTo>
                <a:lnTo>
                  <a:pt x="23581" y="42758"/>
                </a:lnTo>
                <a:lnTo>
                  <a:pt x="23682" y="42598"/>
                </a:lnTo>
                <a:lnTo>
                  <a:pt x="23762" y="42437"/>
                </a:lnTo>
                <a:lnTo>
                  <a:pt x="23822" y="42256"/>
                </a:lnTo>
                <a:lnTo>
                  <a:pt x="23883" y="42055"/>
                </a:lnTo>
                <a:lnTo>
                  <a:pt x="27340" y="28003"/>
                </a:lnTo>
                <a:lnTo>
                  <a:pt x="27380" y="27882"/>
                </a:lnTo>
                <a:lnTo>
                  <a:pt x="27421" y="27782"/>
                </a:lnTo>
                <a:lnTo>
                  <a:pt x="27501" y="27681"/>
                </a:lnTo>
                <a:lnTo>
                  <a:pt x="27582" y="27581"/>
                </a:lnTo>
                <a:lnTo>
                  <a:pt x="27662" y="27500"/>
                </a:lnTo>
                <a:lnTo>
                  <a:pt x="27783" y="27440"/>
                </a:lnTo>
                <a:lnTo>
                  <a:pt x="27883" y="27380"/>
                </a:lnTo>
                <a:lnTo>
                  <a:pt x="28004" y="27340"/>
                </a:lnTo>
                <a:lnTo>
                  <a:pt x="42055" y="23882"/>
                </a:lnTo>
                <a:lnTo>
                  <a:pt x="42256" y="23842"/>
                </a:lnTo>
                <a:lnTo>
                  <a:pt x="42437" y="23761"/>
                </a:lnTo>
                <a:lnTo>
                  <a:pt x="42598" y="23681"/>
                </a:lnTo>
                <a:lnTo>
                  <a:pt x="42759" y="23580"/>
                </a:lnTo>
                <a:lnTo>
                  <a:pt x="42900" y="23480"/>
                </a:lnTo>
                <a:lnTo>
                  <a:pt x="43040" y="23359"/>
                </a:lnTo>
                <a:lnTo>
                  <a:pt x="43161" y="23239"/>
                </a:lnTo>
                <a:lnTo>
                  <a:pt x="43262" y="23098"/>
                </a:lnTo>
                <a:lnTo>
                  <a:pt x="43362" y="22957"/>
                </a:lnTo>
                <a:lnTo>
                  <a:pt x="43442" y="22817"/>
                </a:lnTo>
                <a:lnTo>
                  <a:pt x="43503" y="22656"/>
                </a:lnTo>
                <a:lnTo>
                  <a:pt x="43563" y="22495"/>
                </a:lnTo>
                <a:lnTo>
                  <a:pt x="43603" y="22334"/>
                </a:lnTo>
                <a:lnTo>
                  <a:pt x="43643" y="22173"/>
                </a:lnTo>
                <a:lnTo>
                  <a:pt x="43664" y="21992"/>
                </a:lnTo>
                <a:lnTo>
                  <a:pt x="43664" y="21832"/>
                </a:lnTo>
                <a:lnTo>
                  <a:pt x="43664" y="21671"/>
                </a:lnTo>
                <a:lnTo>
                  <a:pt x="43643" y="21490"/>
                </a:lnTo>
                <a:lnTo>
                  <a:pt x="43603" y="21329"/>
                </a:lnTo>
                <a:lnTo>
                  <a:pt x="43563" y="21168"/>
                </a:lnTo>
                <a:lnTo>
                  <a:pt x="43503" y="21007"/>
                </a:lnTo>
                <a:lnTo>
                  <a:pt x="43442" y="20867"/>
                </a:lnTo>
                <a:lnTo>
                  <a:pt x="43362" y="20706"/>
                </a:lnTo>
                <a:lnTo>
                  <a:pt x="43262" y="20565"/>
                </a:lnTo>
                <a:lnTo>
                  <a:pt x="43161" y="20424"/>
                </a:lnTo>
                <a:lnTo>
                  <a:pt x="43040" y="20304"/>
                </a:lnTo>
                <a:lnTo>
                  <a:pt x="42900" y="20183"/>
                </a:lnTo>
                <a:lnTo>
                  <a:pt x="42759" y="20083"/>
                </a:lnTo>
                <a:lnTo>
                  <a:pt x="42598" y="19982"/>
                </a:lnTo>
                <a:lnTo>
                  <a:pt x="42437" y="19902"/>
                </a:lnTo>
                <a:lnTo>
                  <a:pt x="42256" y="19841"/>
                </a:lnTo>
                <a:lnTo>
                  <a:pt x="42055" y="19781"/>
                </a:lnTo>
                <a:lnTo>
                  <a:pt x="28004" y="16323"/>
                </a:lnTo>
                <a:lnTo>
                  <a:pt x="27883" y="16283"/>
                </a:lnTo>
                <a:lnTo>
                  <a:pt x="27783" y="16223"/>
                </a:lnTo>
                <a:lnTo>
                  <a:pt x="27662" y="16163"/>
                </a:lnTo>
                <a:lnTo>
                  <a:pt x="27582" y="16082"/>
                </a:lnTo>
                <a:lnTo>
                  <a:pt x="27501" y="15982"/>
                </a:lnTo>
                <a:lnTo>
                  <a:pt x="27421" y="15881"/>
                </a:lnTo>
                <a:lnTo>
                  <a:pt x="27380" y="15781"/>
                </a:lnTo>
                <a:lnTo>
                  <a:pt x="27340" y="15660"/>
                </a:lnTo>
                <a:lnTo>
                  <a:pt x="23883" y="1608"/>
                </a:lnTo>
                <a:lnTo>
                  <a:pt x="23822" y="1407"/>
                </a:lnTo>
                <a:lnTo>
                  <a:pt x="23762" y="1226"/>
                </a:lnTo>
                <a:lnTo>
                  <a:pt x="23682" y="1065"/>
                </a:lnTo>
                <a:lnTo>
                  <a:pt x="23581" y="905"/>
                </a:lnTo>
                <a:lnTo>
                  <a:pt x="23481" y="764"/>
                </a:lnTo>
                <a:lnTo>
                  <a:pt x="23360" y="623"/>
                </a:lnTo>
                <a:lnTo>
                  <a:pt x="23219" y="503"/>
                </a:lnTo>
                <a:lnTo>
                  <a:pt x="23099" y="402"/>
                </a:lnTo>
                <a:lnTo>
                  <a:pt x="22958" y="302"/>
                </a:lnTo>
                <a:lnTo>
                  <a:pt x="22797" y="221"/>
                </a:lnTo>
                <a:lnTo>
                  <a:pt x="22656" y="161"/>
                </a:lnTo>
                <a:lnTo>
                  <a:pt x="22496" y="101"/>
                </a:lnTo>
                <a:lnTo>
                  <a:pt x="22335" y="60"/>
                </a:lnTo>
                <a:lnTo>
                  <a:pt x="22154" y="20"/>
                </a:lnTo>
                <a:lnTo>
                  <a:pt x="2199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13"/>
          <p:cNvSpPr/>
          <p:nvPr/>
        </p:nvSpPr>
        <p:spPr>
          <a:xfrm>
            <a:off x="8542170" y="4296539"/>
            <a:ext cx="228363" cy="228357"/>
          </a:xfrm>
          <a:custGeom>
            <a:avLst/>
            <a:gdLst/>
            <a:ahLst/>
            <a:cxnLst/>
            <a:rect l="l" t="t" r="r" b="b"/>
            <a:pathLst>
              <a:path w="43664" h="43663" extrusionOk="0">
                <a:moveTo>
                  <a:pt x="21651" y="0"/>
                </a:moveTo>
                <a:lnTo>
                  <a:pt x="21490" y="20"/>
                </a:lnTo>
                <a:lnTo>
                  <a:pt x="21330" y="60"/>
                </a:lnTo>
                <a:lnTo>
                  <a:pt x="21169" y="101"/>
                </a:lnTo>
                <a:lnTo>
                  <a:pt x="21008" y="161"/>
                </a:lnTo>
                <a:lnTo>
                  <a:pt x="20847" y="221"/>
                </a:lnTo>
                <a:lnTo>
                  <a:pt x="20706" y="302"/>
                </a:lnTo>
                <a:lnTo>
                  <a:pt x="20566" y="402"/>
                </a:lnTo>
                <a:lnTo>
                  <a:pt x="20425" y="503"/>
                </a:lnTo>
                <a:lnTo>
                  <a:pt x="20304" y="623"/>
                </a:lnTo>
                <a:lnTo>
                  <a:pt x="20184" y="764"/>
                </a:lnTo>
                <a:lnTo>
                  <a:pt x="20083" y="905"/>
                </a:lnTo>
                <a:lnTo>
                  <a:pt x="19983" y="1065"/>
                </a:lnTo>
                <a:lnTo>
                  <a:pt x="19902" y="1226"/>
                </a:lnTo>
                <a:lnTo>
                  <a:pt x="19822" y="1407"/>
                </a:lnTo>
                <a:lnTo>
                  <a:pt x="19762" y="1608"/>
                </a:lnTo>
                <a:lnTo>
                  <a:pt x="16324" y="15660"/>
                </a:lnTo>
                <a:lnTo>
                  <a:pt x="16284" y="15781"/>
                </a:lnTo>
                <a:lnTo>
                  <a:pt x="16224" y="15881"/>
                </a:lnTo>
                <a:lnTo>
                  <a:pt x="16163" y="15982"/>
                </a:lnTo>
                <a:lnTo>
                  <a:pt x="16083" y="16082"/>
                </a:lnTo>
                <a:lnTo>
                  <a:pt x="15982" y="16163"/>
                </a:lnTo>
                <a:lnTo>
                  <a:pt x="15882" y="16223"/>
                </a:lnTo>
                <a:lnTo>
                  <a:pt x="15781" y="16283"/>
                </a:lnTo>
                <a:lnTo>
                  <a:pt x="15661" y="16323"/>
                </a:lnTo>
                <a:lnTo>
                  <a:pt x="1609" y="19781"/>
                </a:lnTo>
                <a:lnTo>
                  <a:pt x="1408" y="19841"/>
                </a:lnTo>
                <a:lnTo>
                  <a:pt x="1227" y="19902"/>
                </a:lnTo>
                <a:lnTo>
                  <a:pt x="1046" y="19982"/>
                </a:lnTo>
                <a:lnTo>
                  <a:pt x="905" y="20083"/>
                </a:lnTo>
                <a:lnTo>
                  <a:pt x="745" y="20183"/>
                </a:lnTo>
                <a:lnTo>
                  <a:pt x="624" y="20304"/>
                </a:lnTo>
                <a:lnTo>
                  <a:pt x="503" y="20424"/>
                </a:lnTo>
                <a:lnTo>
                  <a:pt x="403" y="20565"/>
                </a:lnTo>
                <a:lnTo>
                  <a:pt x="302" y="20706"/>
                </a:lnTo>
                <a:lnTo>
                  <a:pt x="222" y="20867"/>
                </a:lnTo>
                <a:lnTo>
                  <a:pt x="142" y="21007"/>
                </a:lnTo>
                <a:lnTo>
                  <a:pt x="101" y="21168"/>
                </a:lnTo>
                <a:lnTo>
                  <a:pt x="41" y="21329"/>
                </a:lnTo>
                <a:lnTo>
                  <a:pt x="21" y="21490"/>
                </a:lnTo>
                <a:lnTo>
                  <a:pt x="1" y="21671"/>
                </a:lnTo>
                <a:lnTo>
                  <a:pt x="1" y="21832"/>
                </a:lnTo>
                <a:lnTo>
                  <a:pt x="1" y="21992"/>
                </a:lnTo>
                <a:lnTo>
                  <a:pt x="21" y="22173"/>
                </a:lnTo>
                <a:lnTo>
                  <a:pt x="41" y="22334"/>
                </a:lnTo>
                <a:lnTo>
                  <a:pt x="101" y="22495"/>
                </a:lnTo>
                <a:lnTo>
                  <a:pt x="142" y="22656"/>
                </a:lnTo>
                <a:lnTo>
                  <a:pt x="222" y="22817"/>
                </a:lnTo>
                <a:lnTo>
                  <a:pt x="302" y="22957"/>
                </a:lnTo>
                <a:lnTo>
                  <a:pt x="403" y="23098"/>
                </a:lnTo>
                <a:lnTo>
                  <a:pt x="503" y="23239"/>
                </a:lnTo>
                <a:lnTo>
                  <a:pt x="624" y="23359"/>
                </a:lnTo>
                <a:lnTo>
                  <a:pt x="745" y="23480"/>
                </a:lnTo>
                <a:lnTo>
                  <a:pt x="905" y="23580"/>
                </a:lnTo>
                <a:lnTo>
                  <a:pt x="1046" y="23681"/>
                </a:lnTo>
                <a:lnTo>
                  <a:pt x="1227" y="23761"/>
                </a:lnTo>
                <a:lnTo>
                  <a:pt x="1408" y="23842"/>
                </a:lnTo>
                <a:lnTo>
                  <a:pt x="1609" y="23882"/>
                </a:lnTo>
                <a:lnTo>
                  <a:pt x="15661" y="27340"/>
                </a:lnTo>
                <a:lnTo>
                  <a:pt x="15781" y="27380"/>
                </a:lnTo>
                <a:lnTo>
                  <a:pt x="15882" y="27440"/>
                </a:lnTo>
                <a:lnTo>
                  <a:pt x="15982" y="27500"/>
                </a:lnTo>
                <a:lnTo>
                  <a:pt x="16083" y="27581"/>
                </a:lnTo>
                <a:lnTo>
                  <a:pt x="16163" y="27681"/>
                </a:lnTo>
                <a:lnTo>
                  <a:pt x="16224" y="27782"/>
                </a:lnTo>
                <a:lnTo>
                  <a:pt x="16284" y="27882"/>
                </a:lnTo>
                <a:lnTo>
                  <a:pt x="16324" y="28003"/>
                </a:lnTo>
                <a:lnTo>
                  <a:pt x="19762" y="42055"/>
                </a:lnTo>
                <a:lnTo>
                  <a:pt x="19822" y="42256"/>
                </a:lnTo>
                <a:lnTo>
                  <a:pt x="19902" y="42437"/>
                </a:lnTo>
                <a:lnTo>
                  <a:pt x="19983" y="42598"/>
                </a:lnTo>
                <a:lnTo>
                  <a:pt x="20083" y="42758"/>
                </a:lnTo>
                <a:lnTo>
                  <a:pt x="20184" y="42899"/>
                </a:lnTo>
                <a:lnTo>
                  <a:pt x="20304" y="43040"/>
                </a:lnTo>
                <a:lnTo>
                  <a:pt x="20425" y="43160"/>
                </a:lnTo>
                <a:lnTo>
                  <a:pt x="20566" y="43261"/>
                </a:lnTo>
                <a:lnTo>
                  <a:pt x="20706" y="43361"/>
                </a:lnTo>
                <a:lnTo>
                  <a:pt x="20847" y="43442"/>
                </a:lnTo>
                <a:lnTo>
                  <a:pt x="21008" y="43502"/>
                </a:lnTo>
                <a:lnTo>
                  <a:pt x="21169" y="43562"/>
                </a:lnTo>
                <a:lnTo>
                  <a:pt x="21330" y="43623"/>
                </a:lnTo>
                <a:lnTo>
                  <a:pt x="21490" y="43643"/>
                </a:lnTo>
                <a:lnTo>
                  <a:pt x="21651" y="43663"/>
                </a:lnTo>
                <a:lnTo>
                  <a:pt x="21993" y="43663"/>
                </a:lnTo>
                <a:lnTo>
                  <a:pt x="22154" y="43643"/>
                </a:lnTo>
                <a:lnTo>
                  <a:pt x="22335" y="43623"/>
                </a:lnTo>
                <a:lnTo>
                  <a:pt x="22496" y="43562"/>
                </a:lnTo>
                <a:lnTo>
                  <a:pt x="22656" y="43502"/>
                </a:lnTo>
                <a:lnTo>
                  <a:pt x="22797" y="43442"/>
                </a:lnTo>
                <a:lnTo>
                  <a:pt x="22958" y="43361"/>
                </a:lnTo>
                <a:lnTo>
                  <a:pt x="23099" y="43261"/>
                </a:lnTo>
                <a:lnTo>
                  <a:pt x="23219" y="43160"/>
                </a:lnTo>
                <a:lnTo>
                  <a:pt x="23360" y="43040"/>
                </a:lnTo>
                <a:lnTo>
                  <a:pt x="23481" y="42899"/>
                </a:lnTo>
                <a:lnTo>
                  <a:pt x="23581" y="42758"/>
                </a:lnTo>
                <a:lnTo>
                  <a:pt x="23682" y="42598"/>
                </a:lnTo>
                <a:lnTo>
                  <a:pt x="23762" y="42437"/>
                </a:lnTo>
                <a:lnTo>
                  <a:pt x="23822" y="42256"/>
                </a:lnTo>
                <a:lnTo>
                  <a:pt x="23883" y="42055"/>
                </a:lnTo>
                <a:lnTo>
                  <a:pt x="27340" y="28003"/>
                </a:lnTo>
                <a:lnTo>
                  <a:pt x="27380" y="27882"/>
                </a:lnTo>
                <a:lnTo>
                  <a:pt x="27421" y="27782"/>
                </a:lnTo>
                <a:lnTo>
                  <a:pt x="27501" y="27681"/>
                </a:lnTo>
                <a:lnTo>
                  <a:pt x="27582" y="27581"/>
                </a:lnTo>
                <a:lnTo>
                  <a:pt x="27662" y="27500"/>
                </a:lnTo>
                <a:lnTo>
                  <a:pt x="27783" y="27440"/>
                </a:lnTo>
                <a:lnTo>
                  <a:pt x="27883" y="27380"/>
                </a:lnTo>
                <a:lnTo>
                  <a:pt x="28004" y="27340"/>
                </a:lnTo>
                <a:lnTo>
                  <a:pt x="42055" y="23882"/>
                </a:lnTo>
                <a:lnTo>
                  <a:pt x="42256" y="23842"/>
                </a:lnTo>
                <a:lnTo>
                  <a:pt x="42437" y="23761"/>
                </a:lnTo>
                <a:lnTo>
                  <a:pt x="42598" y="23681"/>
                </a:lnTo>
                <a:lnTo>
                  <a:pt x="42759" y="23580"/>
                </a:lnTo>
                <a:lnTo>
                  <a:pt x="42900" y="23480"/>
                </a:lnTo>
                <a:lnTo>
                  <a:pt x="43040" y="23359"/>
                </a:lnTo>
                <a:lnTo>
                  <a:pt x="43161" y="23239"/>
                </a:lnTo>
                <a:lnTo>
                  <a:pt x="43262" y="23098"/>
                </a:lnTo>
                <a:lnTo>
                  <a:pt x="43362" y="22957"/>
                </a:lnTo>
                <a:lnTo>
                  <a:pt x="43442" y="22817"/>
                </a:lnTo>
                <a:lnTo>
                  <a:pt x="43503" y="22656"/>
                </a:lnTo>
                <a:lnTo>
                  <a:pt x="43563" y="22495"/>
                </a:lnTo>
                <a:lnTo>
                  <a:pt x="43603" y="22334"/>
                </a:lnTo>
                <a:lnTo>
                  <a:pt x="43643" y="22173"/>
                </a:lnTo>
                <a:lnTo>
                  <a:pt x="43664" y="21992"/>
                </a:lnTo>
                <a:lnTo>
                  <a:pt x="43664" y="21832"/>
                </a:lnTo>
                <a:lnTo>
                  <a:pt x="43664" y="21671"/>
                </a:lnTo>
                <a:lnTo>
                  <a:pt x="43643" y="21490"/>
                </a:lnTo>
                <a:lnTo>
                  <a:pt x="43603" y="21329"/>
                </a:lnTo>
                <a:lnTo>
                  <a:pt x="43563" y="21168"/>
                </a:lnTo>
                <a:lnTo>
                  <a:pt x="43503" y="21007"/>
                </a:lnTo>
                <a:lnTo>
                  <a:pt x="43442" y="20867"/>
                </a:lnTo>
                <a:lnTo>
                  <a:pt x="43362" y="20706"/>
                </a:lnTo>
                <a:lnTo>
                  <a:pt x="43262" y="20565"/>
                </a:lnTo>
                <a:lnTo>
                  <a:pt x="43161" y="20424"/>
                </a:lnTo>
                <a:lnTo>
                  <a:pt x="43040" y="20304"/>
                </a:lnTo>
                <a:lnTo>
                  <a:pt x="42900" y="20183"/>
                </a:lnTo>
                <a:lnTo>
                  <a:pt x="42759" y="20083"/>
                </a:lnTo>
                <a:lnTo>
                  <a:pt x="42598" y="19982"/>
                </a:lnTo>
                <a:lnTo>
                  <a:pt x="42437" y="19902"/>
                </a:lnTo>
                <a:lnTo>
                  <a:pt x="42256" y="19841"/>
                </a:lnTo>
                <a:lnTo>
                  <a:pt x="42055" y="19781"/>
                </a:lnTo>
                <a:lnTo>
                  <a:pt x="28004" y="16323"/>
                </a:lnTo>
                <a:lnTo>
                  <a:pt x="27883" y="16283"/>
                </a:lnTo>
                <a:lnTo>
                  <a:pt x="27783" y="16223"/>
                </a:lnTo>
                <a:lnTo>
                  <a:pt x="27662" y="16163"/>
                </a:lnTo>
                <a:lnTo>
                  <a:pt x="27582" y="16082"/>
                </a:lnTo>
                <a:lnTo>
                  <a:pt x="27501" y="15982"/>
                </a:lnTo>
                <a:lnTo>
                  <a:pt x="27421" y="15881"/>
                </a:lnTo>
                <a:lnTo>
                  <a:pt x="27380" y="15781"/>
                </a:lnTo>
                <a:lnTo>
                  <a:pt x="27340" y="15660"/>
                </a:lnTo>
                <a:lnTo>
                  <a:pt x="23883" y="1608"/>
                </a:lnTo>
                <a:lnTo>
                  <a:pt x="23822" y="1407"/>
                </a:lnTo>
                <a:lnTo>
                  <a:pt x="23762" y="1226"/>
                </a:lnTo>
                <a:lnTo>
                  <a:pt x="23682" y="1065"/>
                </a:lnTo>
                <a:lnTo>
                  <a:pt x="23581" y="905"/>
                </a:lnTo>
                <a:lnTo>
                  <a:pt x="23481" y="764"/>
                </a:lnTo>
                <a:lnTo>
                  <a:pt x="23360" y="623"/>
                </a:lnTo>
                <a:lnTo>
                  <a:pt x="23219" y="503"/>
                </a:lnTo>
                <a:lnTo>
                  <a:pt x="23099" y="402"/>
                </a:lnTo>
                <a:lnTo>
                  <a:pt x="22958" y="302"/>
                </a:lnTo>
                <a:lnTo>
                  <a:pt x="22797" y="221"/>
                </a:lnTo>
                <a:lnTo>
                  <a:pt x="22656" y="161"/>
                </a:lnTo>
                <a:lnTo>
                  <a:pt x="22496" y="101"/>
                </a:lnTo>
                <a:lnTo>
                  <a:pt x="22335" y="60"/>
                </a:lnTo>
                <a:lnTo>
                  <a:pt x="22154" y="20"/>
                </a:lnTo>
                <a:lnTo>
                  <a:pt x="2199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13"/>
          <p:cNvSpPr/>
          <p:nvPr/>
        </p:nvSpPr>
        <p:spPr>
          <a:xfrm>
            <a:off x="8837845" y="1029939"/>
            <a:ext cx="228363" cy="228357"/>
          </a:xfrm>
          <a:custGeom>
            <a:avLst/>
            <a:gdLst/>
            <a:ahLst/>
            <a:cxnLst/>
            <a:rect l="l" t="t" r="r" b="b"/>
            <a:pathLst>
              <a:path w="43664" h="43663" extrusionOk="0">
                <a:moveTo>
                  <a:pt x="21651" y="0"/>
                </a:moveTo>
                <a:lnTo>
                  <a:pt x="21490" y="20"/>
                </a:lnTo>
                <a:lnTo>
                  <a:pt x="21330" y="60"/>
                </a:lnTo>
                <a:lnTo>
                  <a:pt x="21169" y="101"/>
                </a:lnTo>
                <a:lnTo>
                  <a:pt x="21008" y="161"/>
                </a:lnTo>
                <a:lnTo>
                  <a:pt x="20847" y="221"/>
                </a:lnTo>
                <a:lnTo>
                  <a:pt x="20706" y="302"/>
                </a:lnTo>
                <a:lnTo>
                  <a:pt x="20566" y="402"/>
                </a:lnTo>
                <a:lnTo>
                  <a:pt x="20425" y="503"/>
                </a:lnTo>
                <a:lnTo>
                  <a:pt x="20304" y="623"/>
                </a:lnTo>
                <a:lnTo>
                  <a:pt x="20184" y="764"/>
                </a:lnTo>
                <a:lnTo>
                  <a:pt x="20083" y="905"/>
                </a:lnTo>
                <a:lnTo>
                  <a:pt x="19983" y="1065"/>
                </a:lnTo>
                <a:lnTo>
                  <a:pt x="19902" y="1226"/>
                </a:lnTo>
                <a:lnTo>
                  <a:pt x="19822" y="1407"/>
                </a:lnTo>
                <a:lnTo>
                  <a:pt x="19762" y="1608"/>
                </a:lnTo>
                <a:lnTo>
                  <a:pt x="16324" y="15660"/>
                </a:lnTo>
                <a:lnTo>
                  <a:pt x="16284" y="15781"/>
                </a:lnTo>
                <a:lnTo>
                  <a:pt x="16224" y="15881"/>
                </a:lnTo>
                <a:lnTo>
                  <a:pt x="16163" y="15982"/>
                </a:lnTo>
                <a:lnTo>
                  <a:pt x="16083" y="16082"/>
                </a:lnTo>
                <a:lnTo>
                  <a:pt x="15982" y="16163"/>
                </a:lnTo>
                <a:lnTo>
                  <a:pt x="15882" y="16223"/>
                </a:lnTo>
                <a:lnTo>
                  <a:pt x="15781" y="16283"/>
                </a:lnTo>
                <a:lnTo>
                  <a:pt x="15661" y="16323"/>
                </a:lnTo>
                <a:lnTo>
                  <a:pt x="1609" y="19781"/>
                </a:lnTo>
                <a:lnTo>
                  <a:pt x="1408" y="19841"/>
                </a:lnTo>
                <a:lnTo>
                  <a:pt x="1227" y="19902"/>
                </a:lnTo>
                <a:lnTo>
                  <a:pt x="1046" y="19982"/>
                </a:lnTo>
                <a:lnTo>
                  <a:pt x="905" y="20083"/>
                </a:lnTo>
                <a:lnTo>
                  <a:pt x="745" y="20183"/>
                </a:lnTo>
                <a:lnTo>
                  <a:pt x="624" y="20304"/>
                </a:lnTo>
                <a:lnTo>
                  <a:pt x="503" y="20424"/>
                </a:lnTo>
                <a:lnTo>
                  <a:pt x="403" y="20565"/>
                </a:lnTo>
                <a:lnTo>
                  <a:pt x="302" y="20706"/>
                </a:lnTo>
                <a:lnTo>
                  <a:pt x="222" y="20867"/>
                </a:lnTo>
                <a:lnTo>
                  <a:pt x="142" y="21007"/>
                </a:lnTo>
                <a:lnTo>
                  <a:pt x="101" y="21168"/>
                </a:lnTo>
                <a:lnTo>
                  <a:pt x="41" y="21329"/>
                </a:lnTo>
                <a:lnTo>
                  <a:pt x="21" y="21490"/>
                </a:lnTo>
                <a:lnTo>
                  <a:pt x="1" y="21671"/>
                </a:lnTo>
                <a:lnTo>
                  <a:pt x="1" y="21832"/>
                </a:lnTo>
                <a:lnTo>
                  <a:pt x="1" y="21992"/>
                </a:lnTo>
                <a:lnTo>
                  <a:pt x="21" y="22173"/>
                </a:lnTo>
                <a:lnTo>
                  <a:pt x="41" y="22334"/>
                </a:lnTo>
                <a:lnTo>
                  <a:pt x="101" y="22495"/>
                </a:lnTo>
                <a:lnTo>
                  <a:pt x="142" y="22656"/>
                </a:lnTo>
                <a:lnTo>
                  <a:pt x="222" y="22817"/>
                </a:lnTo>
                <a:lnTo>
                  <a:pt x="302" y="22957"/>
                </a:lnTo>
                <a:lnTo>
                  <a:pt x="403" y="23098"/>
                </a:lnTo>
                <a:lnTo>
                  <a:pt x="503" y="23239"/>
                </a:lnTo>
                <a:lnTo>
                  <a:pt x="624" y="23359"/>
                </a:lnTo>
                <a:lnTo>
                  <a:pt x="745" y="23480"/>
                </a:lnTo>
                <a:lnTo>
                  <a:pt x="905" y="23580"/>
                </a:lnTo>
                <a:lnTo>
                  <a:pt x="1046" y="23681"/>
                </a:lnTo>
                <a:lnTo>
                  <a:pt x="1227" y="23761"/>
                </a:lnTo>
                <a:lnTo>
                  <a:pt x="1408" y="23842"/>
                </a:lnTo>
                <a:lnTo>
                  <a:pt x="1609" y="23882"/>
                </a:lnTo>
                <a:lnTo>
                  <a:pt x="15661" y="27340"/>
                </a:lnTo>
                <a:lnTo>
                  <a:pt x="15781" y="27380"/>
                </a:lnTo>
                <a:lnTo>
                  <a:pt x="15882" y="27440"/>
                </a:lnTo>
                <a:lnTo>
                  <a:pt x="15982" y="27500"/>
                </a:lnTo>
                <a:lnTo>
                  <a:pt x="16083" y="27581"/>
                </a:lnTo>
                <a:lnTo>
                  <a:pt x="16163" y="27681"/>
                </a:lnTo>
                <a:lnTo>
                  <a:pt x="16224" y="27782"/>
                </a:lnTo>
                <a:lnTo>
                  <a:pt x="16284" y="27882"/>
                </a:lnTo>
                <a:lnTo>
                  <a:pt x="16324" y="28003"/>
                </a:lnTo>
                <a:lnTo>
                  <a:pt x="19762" y="42055"/>
                </a:lnTo>
                <a:lnTo>
                  <a:pt x="19822" y="42256"/>
                </a:lnTo>
                <a:lnTo>
                  <a:pt x="19902" y="42437"/>
                </a:lnTo>
                <a:lnTo>
                  <a:pt x="19983" y="42598"/>
                </a:lnTo>
                <a:lnTo>
                  <a:pt x="20083" y="42758"/>
                </a:lnTo>
                <a:lnTo>
                  <a:pt x="20184" y="42899"/>
                </a:lnTo>
                <a:lnTo>
                  <a:pt x="20304" y="43040"/>
                </a:lnTo>
                <a:lnTo>
                  <a:pt x="20425" y="43160"/>
                </a:lnTo>
                <a:lnTo>
                  <a:pt x="20566" y="43261"/>
                </a:lnTo>
                <a:lnTo>
                  <a:pt x="20706" y="43361"/>
                </a:lnTo>
                <a:lnTo>
                  <a:pt x="20847" y="43442"/>
                </a:lnTo>
                <a:lnTo>
                  <a:pt x="21008" y="43502"/>
                </a:lnTo>
                <a:lnTo>
                  <a:pt x="21169" y="43562"/>
                </a:lnTo>
                <a:lnTo>
                  <a:pt x="21330" y="43623"/>
                </a:lnTo>
                <a:lnTo>
                  <a:pt x="21490" y="43643"/>
                </a:lnTo>
                <a:lnTo>
                  <a:pt x="21651" y="43663"/>
                </a:lnTo>
                <a:lnTo>
                  <a:pt x="21993" y="43663"/>
                </a:lnTo>
                <a:lnTo>
                  <a:pt x="22154" y="43643"/>
                </a:lnTo>
                <a:lnTo>
                  <a:pt x="22335" y="43623"/>
                </a:lnTo>
                <a:lnTo>
                  <a:pt x="22496" y="43562"/>
                </a:lnTo>
                <a:lnTo>
                  <a:pt x="22656" y="43502"/>
                </a:lnTo>
                <a:lnTo>
                  <a:pt x="22797" y="43442"/>
                </a:lnTo>
                <a:lnTo>
                  <a:pt x="22958" y="43361"/>
                </a:lnTo>
                <a:lnTo>
                  <a:pt x="23099" y="43261"/>
                </a:lnTo>
                <a:lnTo>
                  <a:pt x="23219" y="43160"/>
                </a:lnTo>
                <a:lnTo>
                  <a:pt x="23360" y="43040"/>
                </a:lnTo>
                <a:lnTo>
                  <a:pt x="23481" y="42899"/>
                </a:lnTo>
                <a:lnTo>
                  <a:pt x="23581" y="42758"/>
                </a:lnTo>
                <a:lnTo>
                  <a:pt x="23682" y="42598"/>
                </a:lnTo>
                <a:lnTo>
                  <a:pt x="23762" y="42437"/>
                </a:lnTo>
                <a:lnTo>
                  <a:pt x="23822" y="42256"/>
                </a:lnTo>
                <a:lnTo>
                  <a:pt x="23883" y="42055"/>
                </a:lnTo>
                <a:lnTo>
                  <a:pt x="27340" y="28003"/>
                </a:lnTo>
                <a:lnTo>
                  <a:pt x="27380" y="27882"/>
                </a:lnTo>
                <a:lnTo>
                  <a:pt x="27421" y="27782"/>
                </a:lnTo>
                <a:lnTo>
                  <a:pt x="27501" y="27681"/>
                </a:lnTo>
                <a:lnTo>
                  <a:pt x="27582" y="27581"/>
                </a:lnTo>
                <a:lnTo>
                  <a:pt x="27662" y="27500"/>
                </a:lnTo>
                <a:lnTo>
                  <a:pt x="27783" y="27440"/>
                </a:lnTo>
                <a:lnTo>
                  <a:pt x="27883" y="27380"/>
                </a:lnTo>
                <a:lnTo>
                  <a:pt x="28004" y="27340"/>
                </a:lnTo>
                <a:lnTo>
                  <a:pt x="42055" y="23882"/>
                </a:lnTo>
                <a:lnTo>
                  <a:pt x="42256" y="23842"/>
                </a:lnTo>
                <a:lnTo>
                  <a:pt x="42437" y="23761"/>
                </a:lnTo>
                <a:lnTo>
                  <a:pt x="42598" y="23681"/>
                </a:lnTo>
                <a:lnTo>
                  <a:pt x="42759" y="23580"/>
                </a:lnTo>
                <a:lnTo>
                  <a:pt x="42900" y="23480"/>
                </a:lnTo>
                <a:lnTo>
                  <a:pt x="43040" y="23359"/>
                </a:lnTo>
                <a:lnTo>
                  <a:pt x="43161" y="23239"/>
                </a:lnTo>
                <a:lnTo>
                  <a:pt x="43262" y="23098"/>
                </a:lnTo>
                <a:lnTo>
                  <a:pt x="43362" y="22957"/>
                </a:lnTo>
                <a:lnTo>
                  <a:pt x="43442" y="22817"/>
                </a:lnTo>
                <a:lnTo>
                  <a:pt x="43503" y="22656"/>
                </a:lnTo>
                <a:lnTo>
                  <a:pt x="43563" y="22495"/>
                </a:lnTo>
                <a:lnTo>
                  <a:pt x="43603" y="22334"/>
                </a:lnTo>
                <a:lnTo>
                  <a:pt x="43643" y="22173"/>
                </a:lnTo>
                <a:lnTo>
                  <a:pt x="43664" y="21992"/>
                </a:lnTo>
                <a:lnTo>
                  <a:pt x="43664" y="21832"/>
                </a:lnTo>
                <a:lnTo>
                  <a:pt x="43664" y="21671"/>
                </a:lnTo>
                <a:lnTo>
                  <a:pt x="43643" y="21490"/>
                </a:lnTo>
                <a:lnTo>
                  <a:pt x="43603" y="21329"/>
                </a:lnTo>
                <a:lnTo>
                  <a:pt x="43563" y="21168"/>
                </a:lnTo>
                <a:lnTo>
                  <a:pt x="43503" y="21007"/>
                </a:lnTo>
                <a:lnTo>
                  <a:pt x="43442" y="20867"/>
                </a:lnTo>
                <a:lnTo>
                  <a:pt x="43362" y="20706"/>
                </a:lnTo>
                <a:lnTo>
                  <a:pt x="43262" y="20565"/>
                </a:lnTo>
                <a:lnTo>
                  <a:pt x="43161" y="20424"/>
                </a:lnTo>
                <a:lnTo>
                  <a:pt x="43040" y="20304"/>
                </a:lnTo>
                <a:lnTo>
                  <a:pt x="42900" y="20183"/>
                </a:lnTo>
                <a:lnTo>
                  <a:pt x="42759" y="20083"/>
                </a:lnTo>
                <a:lnTo>
                  <a:pt x="42598" y="19982"/>
                </a:lnTo>
                <a:lnTo>
                  <a:pt x="42437" y="19902"/>
                </a:lnTo>
                <a:lnTo>
                  <a:pt x="42256" y="19841"/>
                </a:lnTo>
                <a:lnTo>
                  <a:pt x="42055" y="19781"/>
                </a:lnTo>
                <a:lnTo>
                  <a:pt x="28004" y="16323"/>
                </a:lnTo>
                <a:lnTo>
                  <a:pt x="27883" y="16283"/>
                </a:lnTo>
                <a:lnTo>
                  <a:pt x="27783" y="16223"/>
                </a:lnTo>
                <a:lnTo>
                  <a:pt x="27662" y="16163"/>
                </a:lnTo>
                <a:lnTo>
                  <a:pt x="27582" y="16082"/>
                </a:lnTo>
                <a:lnTo>
                  <a:pt x="27501" y="15982"/>
                </a:lnTo>
                <a:lnTo>
                  <a:pt x="27421" y="15881"/>
                </a:lnTo>
                <a:lnTo>
                  <a:pt x="27380" y="15781"/>
                </a:lnTo>
                <a:lnTo>
                  <a:pt x="27340" y="15660"/>
                </a:lnTo>
                <a:lnTo>
                  <a:pt x="23883" y="1608"/>
                </a:lnTo>
                <a:lnTo>
                  <a:pt x="23822" y="1407"/>
                </a:lnTo>
                <a:lnTo>
                  <a:pt x="23762" y="1226"/>
                </a:lnTo>
                <a:lnTo>
                  <a:pt x="23682" y="1065"/>
                </a:lnTo>
                <a:lnTo>
                  <a:pt x="23581" y="905"/>
                </a:lnTo>
                <a:lnTo>
                  <a:pt x="23481" y="764"/>
                </a:lnTo>
                <a:lnTo>
                  <a:pt x="23360" y="623"/>
                </a:lnTo>
                <a:lnTo>
                  <a:pt x="23219" y="503"/>
                </a:lnTo>
                <a:lnTo>
                  <a:pt x="23099" y="402"/>
                </a:lnTo>
                <a:lnTo>
                  <a:pt x="22958" y="302"/>
                </a:lnTo>
                <a:lnTo>
                  <a:pt x="22797" y="221"/>
                </a:lnTo>
                <a:lnTo>
                  <a:pt x="22656" y="161"/>
                </a:lnTo>
                <a:lnTo>
                  <a:pt x="22496" y="101"/>
                </a:lnTo>
                <a:lnTo>
                  <a:pt x="22335" y="60"/>
                </a:lnTo>
                <a:lnTo>
                  <a:pt x="22154" y="20"/>
                </a:lnTo>
                <a:lnTo>
                  <a:pt x="2199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13"/>
          <p:cNvSpPr/>
          <p:nvPr/>
        </p:nvSpPr>
        <p:spPr>
          <a:xfrm>
            <a:off x="8678858" y="1379439"/>
            <a:ext cx="228363" cy="228357"/>
          </a:xfrm>
          <a:custGeom>
            <a:avLst/>
            <a:gdLst/>
            <a:ahLst/>
            <a:cxnLst/>
            <a:rect l="l" t="t" r="r" b="b"/>
            <a:pathLst>
              <a:path w="43664" h="43663" extrusionOk="0">
                <a:moveTo>
                  <a:pt x="21651" y="0"/>
                </a:moveTo>
                <a:lnTo>
                  <a:pt x="21490" y="20"/>
                </a:lnTo>
                <a:lnTo>
                  <a:pt x="21330" y="60"/>
                </a:lnTo>
                <a:lnTo>
                  <a:pt x="21169" y="101"/>
                </a:lnTo>
                <a:lnTo>
                  <a:pt x="21008" y="161"/>
                </a:lnTo>
                <a:lnTo>
                  <a:pt x="20847" y="221"/>
                </a:lnTo>
                <a:lnTo>
                  <a:pt x="20706" y="302"/>
                </a:lnTo>
                <a:lnTo>
                  <a:pt x="20566" y="402"/>
                </a:lnTo>
                <a:lnTo>
                  <a:pt x="20425" y="503"/>
                </a:lnTo>
                <a:lnTo>
                  <a:pt x="20304" y="623"/>
                </a:lnTo>
                <a:lnTo>
                  <a:pt x="20184" y="764"/>
                </a:lnTo>
                <a:lnTo>
                  <a:pt x="20083" y="905"/>
                </a:lnTo>
                <a:lnTo>
                  <a:pt x="19983" y="1065"/>
                </a:lnTo>
                <a:lnTo>
                  <a:pt x="19902" y="1226"/>
                </a:lnTo>
                <a:lnTo>
                  <a:pt x="19822" y="1407"/>
                </a:lnTo>
                <a:lnTo>
                  <a:pt x="19762" y="1608"/>
                </a:lnTo>
                <a:lnTo>
                  <a:pt x="16324" y="15660"/>
                </a:lnTo>
                <a:lnTo>
                  <a:pt x="16284" y="15781"/>
                </a:lnTo>
                <a:lnTo>
                  <a:pt x="16224" y="15881"/>
                </a:lnTo>
                <a:lnTo>
                  <a:pt x="16163" y="15982"/>
                </a:lnTo>
                <a:lnTo>
                  <a:pt x="16083" y="16082"/>
                </a:lnTo>
                <a:lnTo>
                  <a:pt x="15982" y="16163"/>
                </a:lnTo>
                <a:lnTo>
                  <a:pt x="15882" y="16223"/>
                </a:lnTo>
                <a:lnTo>
                  <a:pt x="15781" y="16283"/>
                </a:lnTo>
                <a:lnTo>
                  <a:pt x="15661" y="16323"/>
                </a:lnTo>
                <a:lnTo>
                  <a:pt x="1609" y="19781"/>
                </a:lnTo>
                <a:lnTo>
                  <a:pt x="1408" y="19841"/>
                </a:lnTo>
                <a:lnTo>
                  <a:pt x="1227" y="19902"/>
                </a:lnTo>
                <a:lnTo>
                  <a:pt x="1046" y="19982"/>
                </a:lnTo>
                <a:lnTo>
                  <a:pt x="905" y="20083"/>
                </a:lnTo>
                <a:lnTo>
                  <a:pt x="745" y="20183"/>
                </a:lnTo>
                <a:lnTo>
                  <a:pt x="624" y="20304"/>
                </a:lnTo>
                <a:lnTo>
                  <a:pt x="503" y="20424"/>
                </a:lnTo>
                <a:lnTo>
                  <a:pt x="403" y="20565"/>
                </a:lnTo>
                <a:lnTo>
                  <a:pt x="302" y="20706"/>
                </a:lnTo>
                <a:lnTo>
                  <a:pt x="222" y="20867"/>
                </a:lnTo>
                <a:lnTo>
                  <a:pt x="142" y="21007"/>
                </a:lnTo>
                <a:lnTo>
                  <a:pt x="101" y="21168"/>
                </a:lnTo>
                <a:lnTo>
                  <a:pt x="41" y="21329"/>
                </a:lnTo>
                <a:lnTo>
                  <a:pt x="21" y="21490"/>
                </a:lnTo>
                <a:lnTo>
                  <a:pt x="1" y="21671"/>
                </a:lnTo>
                <a:lnTo>
                  <a:pt x="1" y="21832"/>
                </a:lnTo>
                <a:lnTo>
                  <a:pt x="1" y="21992"/>
                </a:lnTo>
                <a:lnTo>
                  <a:pt x="21" y="22173"/>
                </a:lnTo>
                <a:lnTo>
                  <a:pt x="41" y="22334"/>
                </a:lnTo>
                <a:lnTo>
                  <a:pt x="101" y="22495"/>
                </a:lnTo>
                <a:lnTo>
                  <a:pt x="142" y="22656"/>
                </a:lnTo>
                <a:lnTo>
                  <a:pt x="222" y="22817"/>
                </a:lnTo>
                <a:lnTo>
                  <a:pt x="302" y="22957"/>
                </a:lnTo>
                <a:lnTo>
                  <a:pt x="403" y="23098"/>
                </a:lnTo>
                <a:lnTo>
                  <a:pt x="503" y="23239"/>
                </a:lnTo>
                <a:lnTo>
                  <a:pt x="624" y="23359"/>
                </a:lnTo>
                <a:lnTo>
                  <a:pt x="745" y="23480"/>
                </a:lnTo>
                <a:lnTo>
                  <a:pt x="905" y="23580"/>
                </a:lnTo>
                <a:lnTo>
                  <a:pt x="1046" y="23681"/>
                </a:lnTo>
                <a:lnTo>
                  <a:pt x="1227" y="23761"/>
                </a:lnTo>
                <a:lnTo>
                  <a:pt x="1408" y="23842"/>
                </a:lnTo>
                <a:lnTo>
                  <a:pt x="1609" y="23882"/>
                </a:lnTo>
                <a:lnTo>
                  <a:pt x="15661" y="27340"/>
                </a:lnTo>
                <a:lnTo>
                  <a:pt x="15781" y="27380"/>
                </a:lnTo>
                <a:lnTo>
                  <a:pt x="15882" y="27440"/>
                </a:lnTo>
                <a:lnTo>
                  <a:pt x="15982" y="27500"/>
                </a:lnTo>
                <a:lnTo>
                  <a:pt x="16083" y="27581"/>
                </a:lnTo>
                <a:lnTo>
                  <a:pt x="16163" y="27681"/>
                </a:lnTo>
                <a:lnTo>
                  <a:pt x="16224" y="27782"/>
                </a:lnTo>
                <a:lnTo>
                  <a:pt x="16284" y="27882"/>
                </a:lnTo>
                <a:lnTo>
                  <a:pt x="16324" y="28003"/>
                </a:lnTo>
                <a:lnTo>
                  <a:pt x="19762" y="42055"/>
                </a:lnTo>
                <a:lnTo>
                  <a:pt x="19822" y="42256"/>
                </a:lnTo>
                <a:lnTo>
                  <a:pt x="19902" y="42437"/>
                </a:lnTo>
                <a:lnTo>
                  <a:pt x="19983" y="42598"/>
                </a:lnTo>
                <a:lnTo>
                  <a:pt x="20083" y="42758"/>
                </a:lnTo>
                <a:lnTo>
                  <a:pt x="20184" y="42899"/>
                </a:lnTo>
                <a:lnTo>
                  <a:pt x="20304" y="43040"/>
                </a:lnTo>
                <a:lnTo>
                  <a:pt x="20425" y="43160"/>
                </a:lnTo>
                <a:lnTo>
                  <a:pt x="20566" y="43261"/>
                </a:lnTo>
                <a:lnTo>
                  <a:pt x="20706" y="43361"/>
                </a:lnTo>
                <a:lnTo>
                  <a:pt x="20847" y="43442"/>
                </a:lnTo>
                <a:lnTo>
                  <a:pt x="21008" y="43502"/>
                </a:lnTo>
                <a:lnTo>
                  <a:pt x="21169" y="43562"/>
                </a:lnTo>
                <a:lnTo>
                  <a:pt x="21330" y="43623"/>
                </a:lnTo>
                <a:lnTo>
                  <a:pt x="21490" y="43643"/>
                </a:lnTo>
                <a:lnTo>
                  <a:pt x="21651" y="43663"/>
                </a:lnTo>
                <a:lnTo>
                  <a:pt x="21993" y="43663"/>
                </a:lnTo>
                <a:lnTo>
                  <a:pt x="22154" y="43643"/>
                </a:lnTo>
                <a:lnTo>
                  <a:pt x="22335" y="43623"/>
                </a:lnTo>
                <a:lnTo>
                  <a:pt x="22496" y="43562"/>
                </a:lnTo>
                <a:lnTo>
                  <a:pt x="22656" y="43502"/>
                </a:lnTo>
                <a:lnTo>
                  <a:pt x="22797" y="43442"/>
                </a:lnTo>
                <a:lnTo>
                  <a:pt x="22958" y="43361"/>
                </a:lnTo>
                <a:lnTo>
                  <a:pt x="23099" y="43261"/>
                </a:lnTo>
                <a:lnTo>
                  <a:pt x="23219" y="43160"/>
                </a:lnTo>
                <a:lnTo>
                  <a:pt x="23360" y="43040"/>
                </a:lnTo>
                <a:lnTo>
                  <a:pt x="23481" y="42899"/>
                </a:lnTo>
                <a:lnTo>
                  <a:pt x="23581" y="42758"/>
                </a:lnTo>
                <a:lnTo>
                  <a:pt x="23682" y="42598"/>
                </a:lnTo>
                <a:lnTo>
                  <a:pt x="23762" y="42437"/>
                </a:lnTo>
                <a:lnTo>
                  <a:pt x="23822" y="42256"/>
                </a:lnTo>
                <a:lnTo>
                  <a:pt x="23883" y="42055"/>
                </a:lnTo>
                <a:lnTo>
                  <a:pt x="27340" y="28003"/>
                </a:lnTo>
                <a:lnTo>
                  <a:pt x="27380" y="27882"/>
                </a:lnTo>
                <a:lnTo>
                  <a:pt x="27421" y="27782"/>
                </a:lnTo>
                <a:lnTo>
                  <a:pt x="27501" y="27681"/>
                </a:lnTo>
                <a:lnTo>
                  <a:pt x="27582" y="27581"/>
                </a:lnTo>
                <a:lnTo>
                  <a:pt x="27662" y="27500"/>
                </a:lnTo>
                <a:lnTo>
                  <a:pt x="27783" y="27440"/>
                </a:lnTo>
                <a:lnTo>
                  <a:pt x="27883" y="27380"/>
                </a:lnTo>
                <a:lnTo>
                  <a:pt x="28004" y="27340"/>
                </a:lnTo>
                <a:lnTo>
                  <a:pt x="42055" y="23882"/>
                </a:lnTo>
                <a:lnTo>
                  <a:pt x="42256" y="23842"/>
                </a:lnTo>
                <a:lnTo>
                  <a:pt x="42437" y="23761"/>
                </a:lnTo>
                <a:lnTo>
                  <a:pt x="42598" y="23681"/>
                </a:lnTo>
                <a:lnTo>
                  <a:pt x="42759" y="23580"/>
                </a:lnTo>
                <a:lnTo>
                  <a:pt x="42900" y="23480"/>
                </a:lnTo>
                <a:lnTo>
                  <a:pt x="43040" y="23359"/>
                </a:lnTo>
                <a:lnTo>
                  <a:pt x="43161" y="23239"/>
                </a:lnTo>
                <a:lnTo>
                  <a:pt x="43262" y="23098"/>
                </a:lnTo>
                <a:lnTo>
                  <a:pt x="43362" y="22957"/>
                </a:lnTo>
                <a:lnTo>
                  <a:pt x="43442" y="22817"/>
                </a:lnTo>
                <a:lnTo>
                  <a:pt x="43503" y="22656"/>
                </a:lnTo>
                <a:lnTo>
                  <a:pt x="43563" y="22495"/>
                </a:lnTo>
                <a:lnTo>
                  <a:pt x="43603" y="22334"/>
                </a:lnTo>
                <a:lnTo>
                  <a:pt x="43643" y="22173"/>
                </a:lnTo>
                <a:lnTo>
                  <a:pt x="43664" y="21992"/>
                </a:lnTo>
                <a:lnTo>
                  <a:pt x="43664" y="21832"/>
                </a:lnTo>
                <a:lnTo>
                  <a:pt x="43664" y="21671"/>
                </a:lnTo>
                <a:lnTo>
                  <a:pt x="43643" y="21490"/>
                </a:lnTo>
                <a:lnTo>
                  <a:pt x="43603" y="21329"/>
                </a:lnTo>
                <a:lnTo>
                  <a:pt x="43563" y="21168"/>
                </a:lnTo>
                <a:lnTo>
                  <a:pt x="43503" y="21007"/>
                </a:lnTo>
                <a:lnTo>
                  <a:pt x="43442" y="20867"/>
                </a:lnTo>
                <a:lnTo>
                  <a:pt x="43362" y="20706"/>
                </a:lnTo>
                <a:lnTo>
                  <a:pt x="43262" y="20565"/>
                </a:lnTo>
                <a:lnTo>
                  <a:pt x="43161" y="20424"/>
                </a:lnTo>
                <a:lnTo>
                  <a:pt x="43040" y="20304"/>
                </a:lnTo>
                <a:lnTo>
                  <a:pt x="42900" y="20183"/>
                </a:lnTo>
                <a:lnTo>
                  <a:pt x="42759" y="20083"/>
                </a:lnTo>
                <a:lnTo>
                  <a:pt x="42598" y="19982"/>
                </a:lnTo>
                <a:lnTo>
                  <a:pt x="42437" y="19902"/>
                </a:lnTo>
                <a:lnTo>
                  <a:pt x="42256" y="19841"/>
                </a:lnTo>
                <a:lnTo>
                  <a:pt x="42055" y="19781"/>
                </a:lnTo>
                <a:lnTo>
                  <a:pt x="28004" y="16323"/>
                </a:lnTo>
                <a:lnTo>
                  <a:pt x="27883" y="16283"/>
                </a:lnTo>
                <a:lnTo>
                  <a:pt x="27783" y="16223"/>
                </a:lnTo>
                <a:lnTo>
                  <a:pt x="27662" y="16163"/>
                </a:lnTo>
                <a:lnTo>
                  <a:pt x="27582" y="16082"/>
                </a:lnTo>
                <a:lnTo>
                  <a:pt x="27501" y="15982"/>
                </a:lnTo>
                <a:lnTo>
                  <a:pt x="27421" y="15881"/>
                </a:lnTo>
                <a:lnTo>
                  <a:pt x="27380" y="15781"/>
                </a:lnTo>
                <a:lnTo>
                  <a:pt x="27340" y="15660"/>
                </a:lnTo>
                <a:lnTo>
                  <a:pt x="23883" y="1608"/>
                </a:lnTo>
                <a:lnTo>
                  <a:pt x="23822" y="1407"/>
                </a:lnTo>
                <a:lnTo>
                  <a:pt x="23762" y="1226"/>
                </a:lnTo>
                <a:lnTo>
                  <a:pt x="23682" y="1065"/>
                </a:lnTo>
                <a:lnTo>
                  <a:pt x="23581" y="905"/>
                </a:lnTo>
                <a:lnTo>
                  <a:pt x="23481" y="764"/>
                </a:lnTo>
                <a:lnTo>
                  <a:pt x="23360" y="623"/>
                </a:lnTo>
                <a:lnTo>
                  <a:pt x="23219" y="503"/>
                </a:lnTo>
                <a:lnTo>
                  <a:pt x="23099" y="402"/>
                </a:lnTo>
                <a:lnTo>
                  <a:pt x="22958" y="302"/>
                </a:lnTo>
                <a:lnTo>
                  <a:pt x="22797" y="221"/>
                </a:lnTo>
                <a:lnTo>
                  <a:pt x="22656" y="161"/>
                </a:lnTo>
                <a:lnTo>
                  <a:pt x="22496" y="101"/>
                </a:lnTo>
                <a:lnTo>
                  <a:pt x="22335" y="60"/>
                </a:lnTo>
                <a:lnTo>
                  <a:pt x="22154" y="20"/>
                </a:lnTo>
                <a:lnTo>
                  <a:pt x="2199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13"/>
          <p:cNvSpPr/>
          <p:nvPr/>
        </p:nvSpPr>
        <p:spPr>
          <a:xfrm rot="5643930">
            <a:off x="8792303" y="3569060"/>
            <a:ext cx="180964" cy="212236"/>
          </a:xfrm>
          <a:custGeom>
            <a:avLst/>
            <a:gdLst/>
            <a:ahLst/>
            <a:cxnLst/>
            <a:rect l="l" t="t" r="r" b="b"/>
            <a:pathLst>
              <a:path w="16993" h="11969" extrusionOk="0">
                <a:moveTo>
                  <a:pt x="8681" y="0"/>
                </a:moveTo>
                <a:lnTo>
                  <a:pt x="7924" y="37"/>
                </a:lnTo>
                <a:lnTo>
                  <a:pt x="7167" y="130"/>
                </a:lnTo>
                <a:lnTo>
                  <a:pt x="6409" y="259"/>
                </a:lnTo>
                <a:lnTo>
                  <a:pt x="5689" y="425"/>
                </a:lnTo>
                <a:lnTo>
                  <a:pt x="4969" y="628"/>
                </a:lnTo>
                <a:lnTo>
                  <a:pt x="4618" y="739"/>
                </a:lnTo>
                <a:lnTo>
                  <a:pt x="4285" y="868"/>
                </a:lnTo>
                <a:lnTo>
                  <a:pt x="3953" y="998"/>
                </a:lnTo>
                <a:lnTo>
                  <a:pt x="3620" y="1145"/>
                </a:lnTo>
                <a:lnTo>
                  <a:pt x="3306" y="1312"/>
                </a:lnTo>
                <a:lnTo>
                  <a:pt x="3011" y="1459"/>
                </a:lnTo>
                <a:lnTo>
                  <a:pt x="2715" y="1644"/>
                </a:lnTo>
                <a:lnTo>
                  <a:pt x="2420" y="1829"/>
                </a:lnTo>
                <a:lnTo>
                  <a:pt x="2161" y="2013"/>
                </a:lnTo>
                <a:lnTo>
                  <a:pt x="1903" y="2217"/>
                </a:lnTo>
                <a:lnTo>
                  <a:pt x="1644" y="2420"/>
                </a:lnTo>
                <a:lnTo>
                  <a:pt x="1423" y="2641"/>
                </a:lnTo>
                <a:lnTo>
                  <a:pt x="1201" y="2881"/>
                </a:lnTo>
                <a:lnTo>
                  <a:pt x="998" y="3103"/>
                </a:lnTo>
                <a:lnTo>
                  <a:pt x="813" y="3362"/>
                </a:lnTo>
                <a:lnTo>
                  <a:pt x="647" y="3602"/>
                </a:lnTo>
                <a:lnTo>
                  <a:pt x="499" y="3879"/>
                </a:lnTo>
                <a:lnTo>
                  <a:pt x="370" y="4137"/>
                </a:lnTo>
                <a:lnTo>
                  <a:pt x="259" y="4433"/>
                </a:lnTo>
                <a:lnTo>
                  <a:pt x="167" y="4710"/>
                </a:lnTo>
                <a:lnTo>
                  <a:pt x="93" y="5005"/>
                </a:lnTo>
                <a:lnTo>
                  <a:pt x="37" y="5319"/>
                </a:lnTo>
                <a:lnTo>
                  <a:pt x="1" y="5652"/>
                </a:lnTo>
                <a:lnTo>
                  <a:pt x="1" y="5984"/>
                </a:lnTo>
                <a:lnTo>
                  <a:pt x="19" y="6317"/>
                </a:lnTo>
                <a:lnTo>
                  <a:pt x="74" y="6649"/>
                </a:lnTo>
                <a:lnTo>
                  <a:pt x="148" y="6963"/>
                </a:lnTo>
                <a:lnTo>
                  <a:pt x="259" y="7277"/>
                </a:lnTo>
                <a:lnTo>
                  <a:pt x="388" y="7573"/>
                </a:lnTo>
                <a:lnTo>
                  <a:pt x="536" y="7868"/>
                </a:lnTo>
                <a:lnTo>
                  <a:pt x="702" y="8145"/>
                </a:lnTo>
                <a:lnTo>
                  <a:pt x="905" y="8422"/>
                </a:lnTo>
                <a:lnTo>
                  <a:pt x="1127" y="8699"/>
                </a:lnTo>
                <a:lnTo>
                  <a:pt x="1349" y="8958"/>
                </a:lnTo>
                <a:lnTo>
                  <a:pt x="1607" y="9216"/>
                </a:lnTo>
                <a:lnTo>
                  <a:pt x="1866" y="9456"/>
                </a:lnTo>
                <a:lnTo>
                  <a:pt x="2161" y="9696"/>
                </a:lnTo>
                <a:lnTo>
                  <a:pt x="2457" y="9918"/>
                </a:lnTo>
                <a:lnTo>
                  <a:pt x="2771" y="10121"/>
                </a:lnTo>
                <a:lnTo>
                  <a:pt x="3103" y="10324"/>
                </a:lnTo>
                <a:lnTo>
                  <a:pt x="3436" y="10528"/>
                </a:lnTo>
                <a:lnTo>
                  <a:pt x="3787" y="10694"/>
                </a:lnTo>
                <a:lnTo>
                  <a:pt x="4138" y="10879"/>
                </a:lnTo>
                <a:lnTo>
                  <a:pt x="4507" y="11026"/>
                </a:lnTo>
                <a:lnTo>
                  <a:pt x="4895" y="11174"/>
                </a:lnTo>
                <a:lnTo>
                  <a:pt x="5264" y="11322"/>
                </a:lnTo>
                <a:lnTo>
                  <a:pt x="5652" y="11433"/>
                </a:lnTo>
                <a:lnTo>
                  <a:pt x="6040" y="11543"/>
                </a:lnTo>
                <a:lnTo>
                  <a:pt x="6446" y="11654"/>
                </a:lnTo>
                <a:lnTo>
                  <a:pt x="6834" y="11728"/>
                </a:lnTo>
                <a:lnTo>
                  <a:pt x="7240" y="11802"/>
                </a:lnTo>
                <a:lnTo>
                  <a:pt x="7628" y="11876"/>
                </a:lnTo>
                <a:lnTo>
                  <a:pt x="8035" y="11913"/>
                </a:lnTo>
                <a:lnTo>
                  <a:pt x="8422" y="11950"/>
                </a:lnTo>
                <a:lnTo>
                  <a:pt x="8903" y="11968"/>
                </a:lnTo>
                <a:lnTo>
                  <a:pt x="9364" y="11968"/>
                </a:lnTo>
                <a:lnTo>
                  <a:pt x="9808" y="11950"/>
                </a:lnTo>
                <a:lnTo>
                  <a:pt x="10251" y="11913"/>
                </a:lnTo>
                <a:lnTo>
                  <a:pt x="10694" y="11857"/>
                </a:lnTo>
                <a:lnTo>
                  <a:pt x="11119" y="11783"/>
                </a:lnTo>
                <a:lnTo>
                  <a:pt x="11525" y="11691"/>
                </a:lnTo>
                <a:lnTo>
                  <a:pt x="11932" y="11580"/>
                </a:lnTo>
                <a:lnTo>
                  <a:pt x="12319" y="11451"/>
                </a:lnTo>
                <a:lnTo>
                  <a:pt x="12707" y="11303"/>
                </a:lnTo>
                <a:lnTo>
                  <a:pt x="13077" y="11156"/>
                </a:lnTo>
                <a:lnTo>
                  <a:pt x="13428" y="10971"/>
                </a:lnTo>
                <a:lnTo>
                  <a:pt x="13760" y="10786"/>
                </a:lnTo>
                <a:lnTo>
                  <a:pt x="14092" y="10583"/>
                </a:lnTo>
                <a:lnTo>
                  <a:pt x="14406" y="10380"/>
                </a:lnTo>
                <a:lnTo>
                  <a:pt x="14702" y="10158"/>
                </a:lnTo>
                <a:lnTo>
                  <a:pt x="14979" y="9918"/>
                </a:lnTo>
                <a:lnTo>
                  <a:pt x="15237" y="9660"/>
                </a:lnTo>
                <a:lnTo>
                  <a:pt x="15478" y="9401"/>
                </a:lnTo>
                <a:lnTo>
                  <a:pt x="15718" y="9124"/>
                </a:lnTo>
                <a:lnTo>
                  <a:pt x="15921" y="8828"/>
                </a:lnTo>
                <a:lnTo>
                  <a:pt x="16124" y="8533"/>
                </a:lnTo>
                <a:lnTo>
                  <a:pt x="16309" y="8237"/>
                </a:lnTo>
                <a:lnTo>
                  <a:pt x="16456" y="7923"/>
                </a:lnTo>
                <a:lnTo>
                  <a:pt x="16604" y="7591"/>
                </a:lnTo>
                <a:lnTo>
                  <a:pt x="16715" y="7259"/>
                </a:lnTo>
                <a:lnTo>
                  <a:pt x="16807" y="6926"/>
                </a:lnTo>
                <a:lnTo>
                  <a:pt x="16881" y="6575"/>
                </a:lnTo>
                <a:lnTo>
                  <a:pt x="16937" y="6224"/>
                </a:lnTo>
                <a:lnTo>
                  <a:pt x="16974" y="5873"/>
                </a:lnTo>
                <a:lnTo>
                  <a:pt x="16992" y="5504"/>
                </a:lnTo>
                <a:lnTo>
                  <a:pt x="16974" y="5135"/>
                </a:lnTo>
                <a:lnTo>
                  <a:pt x="16955" y="4802"/>
                </a:lnTo>
                <a:lnTo>
                  <a:pt x="16900" y="4470"/>
                </a:lnTo>
                <a:lnTo>
                  <a:pt x="16826" y="4156"/>
                </a:lnTo>
                <a:lnTo>
                  <a:pt x="16733" y="3860"/>
                </a:lnTo>
                <a:lnTo>
                  <a:pt x="16604" y="3565"/>
                </a:lnTo>
                <a:lnTo>
                  <a:pt x="16475" y="3288"/>
                </a:lnTo>
                <a:lnTo>
                  <a:pt x="16327" y="3029"/>
                </a:lnTo>
                <a:lnTo>
                  <a:pt x="16161" y="2771"/>
                </a:lnTo>
                <a:lnTo>
                  <a:pt x="15976" y="2530"/>
                </a:lnTo>
                <a:lnTo>
                  <a:pt x="15773" y="2290"/>
                </a:lnTo>
                <a:lnTo>
                  <a:pt x="15551" y="2069"/>
                </a:lnTo>
                <a:lnTo>
                  <a:pt x="15330" y="1866"/>
                </a:lnTo>
                <a:lnTo>
                  <a:pt x="15090" y="1662"/>
                </a:lnTo>
                <a:lnTo>
                  <a:pt x="14831" y="1478"/>
                </a:lnTo>
                <a:lnTo>
                  <a:pt x="14554" y="1312"/>
                </a:lnTo>
                <a:lnTo>
                  <a:pt x="14277" y="1145"/>
                </a:lnTo>
                <a:lnTo>
                  <a:pt x="13982" y="998"/>
                </a:lnTo>
                <a:lnTo>
                  <a:pt x="13668" y="850"/>
                </a:lnTo>
                <a:lnTo>
                  <a:pt x="13354" y="721"/>
                </a:lnTo>
                <a:lnTo>
                  <a:pt x="13040" y="591"/>
                </a:lnTo>
                <a:lnTo>
                  <a:pt x="12707" y="499"/>
                </a:lnTo>
                <a:lnTo>
                  <a:pt x="12356" y="388"/>
                </a:lnTo>
                <a:lnTo>
                  <a:pt x="12024" y="314"/>
                </a:lnTo>
                <a:lnTo>
                  <a:pt x="11673" y="222"/>
                </a:lnTo>
                <a:lnTo>
                  <a:pt x="11304" y="166"/>
                </a:lnTo>
                <a:lnTo>
                  <a:pt x="10934" y="111"/>
                </a:lnTo>
                <a:lnTo>
                  <a:pt x="10195" y="37"/>
                </a:lnTo>
                <a:lnTo>
                  <a:pt x="9438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23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4"/>
          <p:cNvSpPr txBox="1">
            <a:spLocks noGrp="1"/>
          </p:cNvSpPr>
          <p:nvPr>
            <p:ph type="title"/>
          </p:nvPr>
        </p:nvSpPr>
        <p:spPr>
          <a:xfrm>
            <a:off x="2780002" y="1930763"/>
            <a:ext cx="4897500" cy="9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5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74" name="Google Shape;174;p14"/>
          <p:cNvSpPr txBox="1">
            <a:spLocks noGrp="1"/>
          </p:cNvSpPr>
          <p:nvPr>
            <p:ph type="title" idx="2" hasCustomPrompt="1"/>
          </p:nvPr>
        </p:nvSpPr>
        <p:spPr>
          <a:xfrm>
            <a:off x="1589948" y="2226300"/>
            <a:ext cx="914400" cy="690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55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75" name="Google Shape;175;p14"/>
          <p:cNvSpPr txBox="1">
            <a:spLocks noGrp="1"/>
          </p:cNvSpPr>
          <p:nvPr>
            <p:ph type="subTitle" idx="1"/>
          </p:nvPr>
        </p:nvSpPr>
        <p:spPr>
          <a:xfrm>
            <a:off x="2780002" y="2847037"/>
            <a:ext cx="4894500" cy="365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76" name="Google Shape;176;p14"/>
          <p:cNvGrpSpPr/>
          <p:nvPr/>
        </p:nvGrpSpPr>
        <p:grpSpPr>
          <a:xfrm flipH="1">
            <a:off x="-380999" y="3297577"/>
            <a:ext cx="1129260" cy="2146506"/>
            <a:chOff x="8544743" y="1538527"/>
            <a:chExt cx="1129260" cy="2146506"/>
          </a:xfrm>
        </p:grpSpPr>
        <p:sp>
          <p:nvSpPr>
            <p:cNvPr id="177" name="Google Shape;177;p14"/>
            <p:cNvSpPr/>
            <p:nvPr/>
          </p:nvSpPr>
          <p:spPr>
            <a:xfrm rot="5643786">
              <a:off x="8242697" y="2280287"/>
              <a:ext cx="1733352" cy="1008981"/>
            </a:xfrm>
            <a:custGeom>
              <a:avLst/>
              <a:gdLst/>
              <a:ahLst/>
              <a:cxnLst/>
              <a:rect l="l" t="t" r="r" b="b"/>
              <a:pathLst>
                <a:path w="16993" h="11969" extrusionOk="0">
                  <a:moveTo>
                    <a:pt x="8681" y="0"/>
                  </a:moveTo>
                  <a:lnTo>
                    <a:pt x="7924" y="37"/>
                  </a:lnTo>
                  <a:lnTo>
                    <a:pt x="7167" y="130"/>
                  </a:lnTo>
                  <a:lnTo>
                    <a:pt x="6409" y="259"/>
                  </a:lnTo>
                  <a:lnTo>
                    <a:pt x="5689" y="425"/>
                  </a:lnTo>
                  <a:lnTo>
                    <a:pt x="4969" y="628"/>
                  </a:lnTo>
                  <a:lnTo>
                    <a:pt x="4618" y="739"/>
                  </a:lnTo>
                  <a:lnTo>
                    <a:pt x="4285" y="868"/>
                  </a:lnTo>
                  <a:lnTo>
                    <a:pt x="3953" y="998"/>
                  </a:lnTo>
                  <a:lnTo>
                    <a:pt x="3620" y="1145"/>
                  </a:lnTo>
                  <a:lnTo>
                    <a:pt x="3306" y="1312"/>
                  </a:lnTo>
                  <a:lnTo>
                    <a:pt x="3011" y="1459"/>
                  </a:lnTo>
                  <a:lnTo>
                    <a:pt x="2715" y="1644"/>
                  </a:lnTo>
                  <a:lnTo>
                    <a:pt x="2420" y="1829"/>
                  </a:lnTo>
                  <a:lnTo>
                    <a:pt x="2161" y="2013"/>
                  </a:lnTo>
                  <a:lnTo>
                    <a:pt x="1903" y="2217"/>
                  </a:lnTo>
                  <a:lnTo>
                    <a:pt x="1644" y="2420"/>
                  </a:lnTo>
                  <a:lnTo>
                    <a:pt x="1423" y="2641"/>
                  </a:lnTo>
                  <a:lnTo>
                    <a:pt x="1201" y="2881"/>
                  </a:lnTo>
                  <a:lnTo>
                    <a:pt x="998" y="3103"/>
                  </a:lnTo>
                  <a:lnTo>
                    <a:pt x="813" y="3362"/>
                  </a:lnTo>
                  <a:lnTo>
                    <a:pt x="647" y="3602"/>
                  </a:lnTo>
                  <a:lnTo>
                    <a:pt x="499" y="3879"/>
                  </a:lnTo>
                  <a:lnTo>
                    <a:pt x="370" y="4137"/>
                  </a:lnTo>
                  <a:lnTo>
                    <a:pt x="259" y="4433"/>
                  </a:lnTo>
                  <a:lnTo>
                    <a:pt x="167" y="4710"/>
                  </a:lnTo>
                  <a:lnTo>
                    <a:pt x="93" y="5005"/>
                  </a:lnTo>
                  <a:lnTo>
                    <a:pt x="37" y="5319"/>
                  </a:lnTo>
                  <a:lnTo>
                    <a:pt x="1" y="5652"/>
                  </a:lnTo>
                  <a:lnTo>
                    <a:pt x="1" y="5984"/>
                  </a:lnTo>
                  <a:lnTo>
                    <a:pt x="19" y="6317"/>
                  </a:lnTo>
                  <a:lnTo>
                    <a:pt x="74" y="6649"/>
                  </a:lnTo>
                  <a:lnTo>
                    <a:pt x="148" y="6963"/>
                  </a:lnTo>
                  <a:lnTo>
                    <a:pt x="259" y="7277"/>
                  </a:lnTo>
                  <a:lnTo>
                    <a:pt x="388" y="7573"/>
                  </a:lnTo>
                  <a:lnTo>
                    <a:pt x="536" y="7868"/>
                  </a:lnTo>
                  <a:lnTo>
                    <a:pt x="702" y="8145"/>
                  </a:lnTo>
                  <a:lnTo>
                    <a:pt x="905" y="8422"/>
                  </a:lnTo>
                  <a:lnTo>
                    <a:pt x="1127" y="8699"/>
                  </a:lnTo>
                  <a:lnTo>
                    <a:pt x="1349" y="8958"/>
                  </a:lnTo>
                  <a:lnTo>
                    <a:pt x="1607" y="9216"/>
                  </a:lnTo>
                  <a:lnTo>
                    <a:pt x="1866" y="9456"/>
                  </a:lnTo>
                  <a:lnTo>
                    <a:pt x="2161" y="9696"/>
                  </a:lnTo>
                  <a:lnTo>
                    <a:pt x="2457" y="9918"/>
                  </a:lnTo>
                  <a:lnTo>
                    <a:pt x="2771" y="10121"/>
                  </a:lnTo>
                  <a:lnTo>
                    <a:pt x="3103" y="10324"/>
                  </a:lnTo>
                  <a:lnTo>
                    <a:pt x="3436" y="10528"/>
                  </a:lnTo>
                  <a:lnTo>
                    <a:pt x="3787" y="10694"/>
                  </a:lnTo>
                  <a:lnTo>
                    <a:pt x="4138" y="10879"/>
                  </a:lnTo>
                  <a:lnTo>
                    <a:pt x="4507" y="11026"/>
                  </a:lnTo>
                  <a:lnTo>
                    <a:pt x="4895" y="11174"/>
                  </a:lnTo>
                  <a:lnTo>
                    <a:pt x="5264" y="11322"/>
                  </a:lnTo>
                  <a:lnTo>
                    <a:pt x="5652" y="11433"/>
                  </a:lnTo>
                  <a:lnTo>
                    <a:pt x="6040" y="11543"/>
                  </a:lnTo>
                  <a:lnTo>
                    <a:pt x="6446" y="11654"/>
                  </a:lnTo>
                  <a:lnTo>
                    <a:pt x="6834" y="11728"/>
                  </a:lnTo>
                  <a:lnTo>
                    <a:pt x="7240" y="11802"/>
                  </a:lnTo>
                  <a:lnTo>
                    <a:pt x="7628" y="11876"/>
                  </a:lnTo>
                  <a:lnTo>
                    <a:pt x="8035" y="11913"/>
                  </a:lnTo>
                  <a:lnTo>
                    <a:pt x="8422" y="11950"/>
                  </a:lnTo>
                  <a:lnTo>
                    <a:pt x="8903" y="11968"/>
                  </a:lnTo>
                  <a:lnTo>
                    <a:pt x="9364" y="11968"/>
                  </a:lnTo>
                  <a:lnTo>
                    <a:pt x="9808" y="11950"/>
                  </a:lnTo>
                  <a:lnTo>
                    <a:pt x="10251" y="11913"/>
                  </a:lnTo>
                  <a:lnTo>
                    <a:pt x="10694" y="11857"/>
                  </a:lnTo>
                  <a:lnTo>
                    <a:pt x="11119" y="11783"/>
                  </a:lnTo>
                  <a:lnTo>
                    <a:pt x="11525" y="11691"/>
                  </a:lnTo>
                  <a:lnTo>
                    <a:pt x="11932" y="11580"/>
                  </a:lnTo>
                  <a:lnTo>
                    <a:pt x="12319" y="11451"/>
                  </a:lnTo>
                  <a:lnTo>
                    <a:pt x="12707" y="11303"/>
                  </a:lnTo>
                  <a:lnTo>
                    <a:pt x="13077" y="11156"/>
                  </a:lnTo>
                  <a:lnTo>
                    <a:pt x="13428" y="10971"/>
                  </a:lnTo>
                  <a:lnTo>
                    <a:pt x="13760" y="10786"/>
                  </a:lnTo>
                  <a:lnTo>
                    <a:pt x="14092" y="10583"/>
                  </a:lnTo>
                  <a:lnTo>
                    <a:pt x="14406" y="10380"/>
                  </a:lnTo>
                  <a:lnTo>
                    <a:pt x="14702" y="10158"/>
                  </a:lnTo>
                  <a:lnTo>
                    <a:pt x="14979" y="9918"/>
                  </a:lnTo>
                  <a:lnTo>
                    <a:pt x="15237" y="9660"/>
                  </a:lnTo>
                  <a:lnTo>
                    <a:pt x="15478" y="9401"/>
                  </a:lnTo>
                  <a:lnTo>
                    <a:pt x="15718" y="9124"/>
                  </a:lnTo>
                  <a:lnTo>
                    <a:pt x="15921" y="8828"/>
                  </a:lnTo>
                  <a:lnTo>
                    <a:pt x="16124" y="8533"/>
                  </a:lnTo>
                  <a:lnTo>
                    <a:pt x="16309" y="8237"/>
                  </a:lnTo>
                  <a:lnTo>
                    <a:pt x="16456" y="7923"/>
                  </a:lnTo>
                  <a:lnTo>
                    <a:pt x="16604" y="7591"/>
                  </a:lnTo>
                  <a:lnTo>
                    <a:pt x="16715" y="7259"/>
                  </a:lnTo>
                  <a:lnTo>
                    <a:pt x="16807" y="6926"/>
                  </a:lnTo>
                  <a:lnTo>
                    <a:pt x="16881" y="6575"/>
                  </a:lnTo>
                  <a:lnTo>
                    <a:pt x="16937" y="6224"/>
                  </a:lnTo>
                  <a:lnTo>
                    <a:pt x="16974" y="5873"/>
                  </a:lnTo>
                  <a:lnTo>
                    <a:pt x="16992" y="5504"/>
                  </a:lnTo>
                  <a:lnTo>
                    <a:pt x="16974" y="5135"/>
                  </a:lnTo>
                  <a:lnTo>
                    <a:pt x="16955" y="4802"/>
                  </a:lnTo>
                  <a:lnTo>
                    <a:pt x="16900" y="4470"/>
                  </a:lnTo>
                  <a:lnTo>
                    <a:pt x="16826" y="4156"/>
                  </a:lnTo>
                  <a:lnTo>
                    <a:pt x="16733" y="3860"/>
                  </a:lnTo>
                  <a:lnTo>
                    <a:pt x="16604" y="3565"/>
                  </a:lnTo>
                  <a:lnTo>
                    <a:pt x="16475" y="3288"/>
                  </a:lnTo>
                  <a:lnTo>
                    <a:pt x="16327" y="3029"/>
                  </a:lnTo>
                  <a:lnTo>
                    <a:pt x="16161" y="2771"/>
                  </a:lnTo>
                  <a:lnTo>
                    <a:pt x="15976" y="2530"/>
                  </a:lnTo>
                  <a:lnTo>
                    <a:pt x="15773" y="2290"/>
                  </a:lnTo>
                  <a:lnTo>
                    <a:pt x="15551" y="2069"/>
                  </a:lnTo>
                  <a:lnTo>
                    <a:pt x="15330" y="1866"/>
                  </a:lnTo>
                  <a:lnTo>
                    <a:pt x="15090" y="1662"/>
                  </a:lnTo>
                  <a:lnTo>
                    <a:pt x="14831" y="1478"/>
                  </a:lnTo>
                  <a:lnTo>
                    <a:pt x="14554" y="1312"/>
                  </a:lnTo>
                  <a:lnTo>
                    <a:pt x="14277" y="1145"/>
                  </a:lnTo>
                  <a:lnTo>
                    <a:pt x="13982" y="998"/>
                  </a:lnTo>
                  <a:lnTo>
                    <a:pt x="13668" y="850"/>
                  </a:lnTo>
                  <a:lnTo>
                    <a:pt x="13354" y="721"/>
                  </a:lnTo>
                  <a:lnTo>
                    <a:pt x="13040" y="591"/>
                  </a:lnTo>
                  <a:lnTo>
                    <a:pt x="12707" y="499"/>
                  </a:lnTo>
                  <a:lnTo>
                    <a:pt x="12356" y="388"/>
                  </a:lnTo>
                  <a:lnTo>
                    <a:pt x="12024" y="314"/>
                  </a:lnTo>
                  <a:lnTo>
                    <a:pt x="11673" y="222"/>
                  </a:lnTo>
                  <a:lnTo>
                    <a:pt x="11304" y="166"/>
                  </a:lnTo>
                  <a:lnTo>
                    <a:pt x="10934" y="111"/>
                  </a:lnTo>
                  <a:lnTo>
                    <a:pt x="10195" y="37"/>
                  </a:lnTo>
                  <a:lnTo>
                    <a:pt x="943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14"/>
            <p:cNvSpPr/>
            <p:nvPr/>
          </p:nvSpPr>
          <p:spPr>
            <a:xfrm rot="5643739">
              <a:off x="8769674" y="1621781"/>
              <a:ext cx="364609" cy="212236"/>
            </a:xfrm>
            <a:custGeom>
              <a:avLst/>
              <a:gdLst/>
              <a:ahLst/>
              <a:cxnLst/>
              <a:rect l="l" t="t" r="r" b="b"/>
              <a:pathLst>
                <a:path w="16993" h="11969" extrusionOk="0">
                  <a:moveTo>
                    <a:pt x="8681" y="0"/>
                  </a:moveTo>
                  <a:lnTo>
                    <a:pt x="7924" y="37"/>
                  </a:lnTo>
                  <a:lnTo>
                    <a:pt x="7167" y="130"/>
                  </a:lnTo>
                  <a:lnTo>
                    <a:pt x="6409" y="259"/>
                  </a:lnTo>
                  <a:lnTo>
                    <a:pt x="5689" y="425"/>
                  </a:lnTo>
                  <a:lnTo>
                    <a:pt x="4969" y="628"/>
                  </a:lnTo>
                  <a:lnTo>
                    <a:pt x="4618" y="739"/>
                  </a:lnTo>
                  <a:lnTo>
                    <a:pt x="4285" y="868"/>
                  </a:lnTo>
                  <a:lnTo>
                    <a:pt x="3953" y="998"/>
                  </a:lnTo>
                  <a:lnTo>
                    <a:pt x="3620" y="1145"/>
                  </a:lnTo>
                  <a:lnTo>
                    <a:pt x="3306" y="1312"/>
                  </a:lnTo>
                  <a:lnTo>
                    <a:pt x="3011" y="1459"/>
                  </a:lnTo>
                  <a:lnTo>
                    <a:pt x="2715" y="1644"/>
                  </a:lnTo>
                  <a:lnTo>
                    <a:pt x="2420" y="1829"/>
                  </a:lnTo>
                  <a:lnTo>
                    <a:pt x="2161" y="2013"/>
                  </a:lnTo>
                  <a:lnTo>
                    <a:pt x="1903" y="2217"/>
                  </a:lnTo>
                  <a:lnTo>
                    <a:pt x="1644" y="2420"/>
                  </a:lnTo>
                  <a:lnTo>
                    <a:pt x="1423" y="2641"/>
                  </a:lnTo>
                  <a:lnTo>
                    <a:pt x="1201" y="2881"/>
                  </a:lnTo>
                  <a:lnTo>
                    <a:pt x="998" y="3103"/>
                  </a:lnTo>
                  <a:lnTo>
                    <a:pt x="813" y="3362"/>
                  </a:lnTo>
                  <a:lnTo>
                    <a:pt x="647" y="3602"/>
                  </a:lnTo>
                  <a:lnTo>
                    <a:pt x="499" y="3879"/>
                  </a:lnTo>
                  <a:lnTo>
                    <a:pt x="370" y="4137"/>
                  </a:lnTo>
                  <a:lnTo>
                    <a:pt x="259" y="4433"/>
                  </a:lnTo>
                  <a:lnTo>
                    <a:pt x="167" y="4710"/>
                  </a:lnTo>
                  <a:lnTo>
                    <a:pt x="93" y="5005"/>
                  </a:lnTo>
                  <a:lnTo>
                    <a:pt x="37" y="5319"/>
                  </a:lnTo>
                  <a:lnTo>
                    <a:pt x="1" y="5652"/>
                  </a:lnTo>
                  <a:lnTo>
                    <a:pt x="1" y="5984"/>
                  </a:lnTo>
                  <a:lnTo>
                    <a:pt x="19" y="6317"/>
                  </a:lnTo>
                  <a:lnTo>
                    <a:pt x="74" y="6649"/>
                  </a:lnTo>
                  <a:lnTo>
                    <a:pt x="148" y="6963"/>
                  </a:lnTo>
                  <a:lnTo>
                    <a:pt x="259" y="7277"/>
                  </a:lnTo>
                  <a:lnTo>
                    <a:pt x="388" y="7573"/>
                  </a:lnTo>
                  <a:lnTo>
                    <a:pt x="536" y="7868"/>
                  </a:lnTo>
                  <a:lnTo>
                    <a:pt x="702" y="8145"/>
                  </a:lnTo>
                  <a:lnTo>
                    <a:pt x="905" y="8422"/>
                  </a:lnTo>
                  <a:lnTo>
                    <a:pt x="1127" y="8699"/>
                  </a:lnTo>
                  <a:lnTo>
                    <a:pt x="1349" y="8958"/>
                  </a:lnTo>
                  <a:lnTo>
                    <a:pt x="1607" y="9216"/>
                  </a:lnTo>
                  <a:lnTo>
                    <a:pt x="1866" y="9456"/>
                  </a:lnTo>
                  <a:lnTo>
                    <a:pt x="2161" y="9696"/>
                  </a:lnTo>
                  <a:lnTo>
                    <a:pt x="2457" y="9918"/>
                  </a:lnTo>
                  <a:lnTo>
                    <a:pt x="2771" y="10121"/>
                  </a:lnTo>
                  <a:lnTo>
                    <a:pt x="3103" y="10324"/>
                  </a:lnTo>
                  <a:lnTo>
                    <a:pt x="3436" y="10528"/>
                  </a:lnTo>
                  <a:lnTo>
                    <a:pt x="3787" y="10694"/>
                  </a:lnTo>
                  <a:lnTo>
                    <a:pt x="4138" y="10879"/>
                  </a:lnTo>
                  <a:lnTo>
                    <a:pt x="4507" y="11026"/>
                  </a:lnTo>
                  <a:lnTo>
                    <a:pt x="4895" y="11174"/>
                  </a:lnTo>
                  <a:lnTo>
                    <a:pt x="5264" y="11322"/>
                  </a:lnTo>
                  <a:lnTo>
                    <a:pt x="5652" y="11433"/>
                  </a:lnTo>
                  <a:lnTo>
                    <a:pt x="6040" y="11543"/>
                  </a:lnTo>
                  <a:lnTo>
                    <a:pt x="6446" y="11654"/>
                  </a:lnTo>
                  <a:lnTo>
                    <a:pt x="6834" y="11728"/>
                  </a:lnTo>
                  <a:lnTo>
                    <a:pt x="7240" y="11802"/>
                  </a:lnTo>
                  <a:lnTo>
                    <a:pt x="7628" y="11876"/>
                  </a:lnTo>
                  <a:lnTo>
                    <a:pt x="8035" y="11913"/>
                  </a:lnTo>
                  <a:lnTo>
                    <a:pt x="8422" y="11950"/>
                  </a:lnTo>
                  <a:lnTo>
                    <a:pt x="8903" y="11968"/>
                  </a:lnTo>
                  <a:lnTo>
                    <a:pt x="9364" y="11968"/>
                  </a:lnTo>
                  <a:lnTo>
                    <a:pt x="9808" y="11950"/>
                  </a:lnTo>
                  <a:lnTo>
                    <a:pt x="10251" y="11913"/>
                  </a:lnTo>
                  <a:lnTo>
                    <a:pt x="10694" y="11857"/>
                  </a:lnTo>
                  <a:lnTo>
                    <a:pt x="11119" y="11783"/>
                  </a:lnTo>
                  <a:lnTo>
                    <a:pt x="11525" y="11691"/>
                  </a:lnTo>
                  <a:lnTo>
                    <a:pt x="11932" y="11580"/>
                  </a:lnTo>
                  <a:lnTo>
                    <a:pt x="12319" y="11451"/>
                  </a:lnTo>
                  <a:lnTo>
                    <a:pt x="12707" y="11303"/>
                  </a:lnTo>
                  <a:lnTo>
                    <a:pt x="13077" y="11156"/>
                  </a:lnTo>
                  <a:lnTo>
                    <a:pt x="13428" y="10971"/>
                  </a:lnTo>
                  <a:lnTo>
                    <a:pt x="13760" y="10786"/>
                  </a:lnTo>
                  <a:lnTo>
                    <a:pt x="14092" y="10583"/>
                  </a:lnTo>
                  <a:lnTo>
                    <a:pt x="14406" y="10380"/>
                  </a:lnTo>
                  <a:lnTo>
                    <a:pt x="14702" y="10158"/>
                  </a:lnTo>
                  <a:lnTo>
                    <a:pt x="14979" y="9918"/>
                  </a:lnTo>
                  <a:lnTo>
                    <a:pt x="15237" y="9660"/>
                  </a:lnTo>
                  <a:lnTo>
                    <a:pt x="15478" y="9401"/>
                  </a:lnTo>
                  <a:lnTo>
                    <a:pt x="15718" y="9124"/>
                  </a:lnTo>
                  <a:lnTo>
                    <a:pt x="15921" y="8828"/>
                  </a:lnTo>
                  <a:lnTo>
                    <a:pt x="16124" y="8533"/>
                  </a:lnTo>
                  <a:lnTo>
                    <a:pt x="16309" y="8237"/>
                  </a:lnTo>
                  <a:lnTo>
                    <a:pt x="16456" y="7923"/>
                  </a:lnTo>
                  <a:lnTo>
                    <a:pt x="16604" y="7591"/>
                  </a:lnTo>
                  <a:lnTo>
                    <a:pt x="16715" y="7259"/>
                  </a:lnTo>
                  <a:lnTo>
                    <a:pt x="16807" y="6926"/>
                  </a:lnTo>
                  <a:lnTo>
                    <a:pt x="16881" y="6575"/>
                  </a:lnTo>
                  <a:lnTo>
                    <a:pt x="16937" y="6224"/>
                  </a:lnTo>
                  <a:lnTo>
                    <a:pt x="16974" y="5873"/>
                  </a:lnTo>
                  <a:lnTo>
                    <a:pt x="16992" y="5504"/>
                  </a:lnTo>
                  <a:lnTo>
                    <a:pt x="16974" y="5135"/>
                  </a:lnTo>
                  <a:lnTo>
                    <a:pt x="16955" y="4802"/>
                  </a:lnTo>
                  <a:lnTo>
                    <a:pt x="16900" y="4470"/>
                  </a:lnTo>
                  <a:lnTo>
                    <a:pt x="16826" y="4156"/>
                  </a:lnTo>
                  <a:lnTo>
                    <a:pt x="16733" y="3860"/>
                  </a:lnTo>
                  <a:lnTo>
                    <a:pt x="16604" y="3565"/>
                  </a:lnTo>
                  <a:lnTo>
                    <a:pt x="16475" y="3288"/>
                  </a:lnTo>
                  <a:lnTo>
                    <a:pt x="16327" y="3029"/>
                  </a:lnTo>
                  <a:lnTo>
                    <a:pt x="16161" y="2771"/>
                  </a:lnTo>
                  <a:lnTo>
                    <a:pt x="15976" y="2530"/>
                  </a:lnTo>
                  <a:lnTo>
                    <a:pt x="15773" y="2290"/>
                  </a:lnTo>
                  <a:lnTo>
                    <a:pt x="15551" y="2069"/>
                  </a:lnTo>
                  <a:lnTo>
                    <a:pt x="15330" y="1866"/>
                  </a:lnTo>
                  <a:lnTo>
                    <a:pt x="15090" y="1662"/>
                  </a:lnTo>
                  <a:lnTo>
                    <a:pt x="14831" y="1478"/>
                  </a:lnTo>
                  <a:lnTo>
                    <a:pt x="14554" y="1312"/>
                  </a:lnTo>
                  <a:lnTo>
                    <a:pt x="14277" y="1145"/>
                  </a:lnTo>
                  <a:lnTo>
                    <a:pt x="13982" y="998"/>
                  </a:lnTo>
                  <a:lnTo>
                    <a:pt x="13668" y="850"/>
                  </a:lnTo>
                  <a:lnTo>
                    <a:pt x="13354" y="721"/>
                  </a:lnTo>
                  <a:lnTo>
                    <a:pt x="13040" y="591"/>
                  </a:lnTo>
                  <a:lnTo>
                    <a:pt x="12707" y="499"/>
                  </a:lnTo>
                  <a:lnTo>
                    <a:pt x="12356" y="388"/>
                  </a:lnTo>
                  <a:lnTo>
                    <a:pt x="12024" y="314"/>
                  </a:lnTo>
                  <a:lnTo>
                    <a:pt x="11673" y="222"/>
                  </a:lnTo>
                  <a:lnTo>
                    <a:pt x="11304" y="166"/>
                  </a:lnTo>
                  <a:lnTo>
                    <a:pt x="10934" y="111"/>
                  </a:lnTo>
                  <a:lnTo>
                    <a:pt x="10195" y="37"/>
                  </a:lnTo>
                  <a:lnTo>
                    <a:pt x="943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9" name="Google Shape;179;p14"/>
          <p:cNvSpPr/>
          <p:nvPr/>
        </p:nvSpPr>
        <p:spPr>
          <a:xfrm rot="5400000">
            <a:off x="7269920" y="2813417"/>
            <a:ext cx="2926583" cy="837932"/>
          </a:xfrm>
          <a:custGeom>
            <a:avLst/>
            <a:gdLst/>
            <a:ahLst/>
            <a:cxnLst/>
            <a:rect l="l" t="t" r="r" b="b"/>
            <a:pathLst>
              <a:path w="53996" h="15460" extrusionOk="0">
                <a:moveTo>
                  <a:pt x="0" y="1"/>
                </a:moveTo>
                <a:lnTo>
                  <a:pt x="20" y="544"/>
                </a:lnTo>
                <a:lnTo>
                  <a:pt x="61" y="1086"/>
                </a:lnTo>
                <a:lnTo>
                  <a:pt x="141" y="1629"/>
                </a:lnTo>
                <a:lnTo>
                  <a:pt x="262" y="2152"/>
                </a:lnTo>
                <a:lnTo>
                  <a:pt x="382" y="2695"/>
                </a:lnTo>
                <a:lnTo>
                  <a:pt x="563" y="3197"/>
                </a:lnTo>
                <a:lnTo>
                  <a:pt x="744" y="3720"/>
                </a:lnTo>
                <a:lnTo>
                  <a:pt x="985" y="4222"/>
                </a:lnTo>
                <a:lnTo>
                  <a:pt x="1247" y="4725"/>
                </a:lnTo>
                <a:lnTo>
                  <a:pt x="1528" y="5227"/>
                </a:lnTo>
                <a:lnTo>
                  <a:pt x="1850" y="5690"/>
                </a:lnTo>
                <a:lnTo>
                  <a:pt x="2192" y="6152"/>
                </a:lnTo>
                <a:lnTo>
                  <a:pt x="2553" y="6594"/>
                </a:lnTo>
                <a:lnTo>
                  <a:pt x="2955" y="7017"/>
                </a:lnTo>
                <a:lnTo>
                  <a:pt x="3358" y="7439"/>
                </a:lnTo>
                <a:lnTo>
                  <a:pt x="3780" y="7821"/>
                </a:lnTo>
                <a:lnTo>
                  <a:pt x="4202" y="8203"/>
                </a:lnTo>
                <a:lnTo>
                  <a:pt x="4664" y="8565"/>
                </a:lnTo>
                <a:lnTo>
                  <a:pt x="5127" y="8926"/>
                </a:lnTo>
                <a:lnTo>
                  <a:pt x="5609" y="9268"/>
                </a:lnTo>
                <a:lnTo>
                  <a:pt x="6091" y="9590"/>
                </a:lnTo>
                <a:lnTo>
                  <a:pt x="6574" y="9911"/>
                </a:lnTo>
                <a:lnTo>
                  <a:pt x="7559" y="10514"/>
                </a:lnTo>
                <a:lnTo>
                  <a:pt x="8303" y="10917"/>
                </a:lnTo>
                <a:lnTo>
                  <a:pt x="9047" y="11319"/>
                </a:lnTo>
                <a:lnTo>
                  <a:pt x="9810" y="11701"/>
                </a:lnTo>
                <a:lnTo>
                  <a:pt x="10574" y="12062"/>
                </a:lnTo>
                <a:lnTo>
                  <a:pt x="11338" y="12404"/>
                </a:lnTo>
                <a:lnTo>
                  <a:pt x="12122" y="12726"/>
                </a:lnTo>
                <a:lnTo>
                  <a:pt x="12906" y="13027"/>
                </a:lnTo>
                <a:lnTo>
                  <a:pt x="13690" y="13329"/>
                </a:lnTo>
                <a:lnTo>
                  <a:pt x="14494" y="13590"/>
                </a:lnTo>
                <a:lnTo>
                  <a:pt x="15298" y="13852"/>
                </a:lnTo>
                <a:lnTo>
                  <a:pt x="16103" y="14093"/>
                </a:lnTo>
                <a:lnTo>
                  <a:pt x="16927" y="14314"/>
                </a:lnTo>
                <a:lnTo>
                  <a:pt x="17751" y="14515"/>
                </a:lnTo>
                <a:lnTo>
                  <a:pt x="18575" y="14696"/>
                </a:lnTo>
                <a:lnTo>
                  <a:pt x="19399" y="14857"/>
                </a:lnTo>
                <a:lnTo>
                  <a:pt x="20224" y="14997"/>
                </a:lnTo>
                <a:lnTo>
                  <a:pt x="21068" y="15118"/>
                </a:lnTo>
                <a:lnTo>
                  <a:pt x="21892" y="15239"/>
                </a:lnTo>
                <a:lnTo>
                  <a:pt x="22736" y="15319"/>
                </a:lnTo>
                <a:lnTo>
                  <a:pt x="23581" y="15379"/>
                </a:lnTo>
                <a:lnTo>
                  <a:pt x="24425" y="15420"/>
                </a:lnTo>
                <a:lnTo>
                  <a:pt x="25249" y="15460"/>
                </a:lnTo>
                <a:lnTo>
                  <a:pt x="26094" y="15460"/>
                </a:lnTo>
                <a:lnTo>
                  <a:pt x="26938" y="15440"/>
                </a:lnTo>
                <a:lnTo>
                  <a:pt x="27782" y="15420"/>
                </a:lnTo>
                <a:lnTo>
                  <a:pt x="28626" y="15359"/>
                </a:lnTo>
                <a:lnTo>
                  <a:pt x="29451" y="15279"/>
                </a:lnTo>
                <a:lnTo>
                  <a:pt x="30295" y="15198"/>
                </a:lnTo>
                <a:lnTo>
                  <a:pt x="31139" y="15078"/>
                </a:lnTo>
                <a:lnTo>
                  <a:pt x="31963" y="14937"/>
                </a:lnTo>
                <a:lnTo>
                  <a:pt x="32788" y="14776"/>
                </a:lnTo>
                <a:lnTo>
                  <a:pt x="33612" y="14595"/>
                </a:lnTo>
                <a:lnTo>
                  <a:pt x="34657" y="14334"/>
                </a:lnTo>
                <a:lnTo>
                  <a:pt x="35703" y="14032"/>
                </a:lnTo>
                <a:lnTo>
                  <a:pt x="36728" y="13711"/>
                </a:lnTo>
                <a:lnTo>
                  <a:pt x="37753" y="13329"/>
                </a:lnTo>
                <a:lnTo>
                  <a:pt x="38758" y="12947"/>
                </a:lnTo>
                <a:lnTo>
                  <a:pt x="39743" y="12505"/>
                </a:lnTo>
                <a:lnTo>
                  <a:pt x="40728" y="12042"/>
                </a:lnTo>
                <a:lnTo>
                  <a:pt x="41673" y="11540"/>
                </a:lnTo>
                <a:lnTo>
                  <a:pt x="42517" y="11077"/>
                </a:lnTo>
                <a:lnTo>
                  <a:pt x="43321" y="10595"/>
                </a:lnTo>
                <a:lnTo>
                  <a:pt x="44126" y="10092"/>
                </a:lnTo>
                <a:lnTo>
                  <a:pt x="44910" y="9550"/>
                </a:lnTo>
                <a:lnTo>
                  <a:pt x="45694" y="8987"/>
                </a:lnTo>
                <a:lnTo>
                  <a:pt x="46437" y="8424"/>
                </a:lnTo>
                <a:lnTo>
                  <a:pt x="47181" y="7821"/>
                </a:lnTo>
                <a:lnTo>
                  <a:pt x="47885" y="7198"/>
                </a:lnTo>
                <a:lnTo>
                  <a:pt x="48588" y="6554"/>
                </a:lnTo>
                <a:lnTo>
                  <a:pt x="49272" y="5891"/>
                </a:lnTo>
                <a:lnTo>
                  <a:pt x="49935" y="5227"/>
                </a:lnTo>
                <a:lnTo>
                  <a:pt x="50578" y="4524"/>
                </a:lnTo>
                <a:lnTo>
                  <a:pt x="51202" y="3800"/>
                </a:lnTo>
                <a:lnTo>
                  <a:pt x="51785" y="3056"/>
                </a:lnTo>
                <a:lnTo>
                  <a:pt x="52368" y="2292"/>
                </a:lnTo>
                <a:lnTo>
                  <a:pt x="52910" y="1529"/>
                </a:lnTo>
                <a:lnTo>
                  <a:pt x="53473" y="745"/>
                </a:lnTo>
                <a:lnTo>
                  <a:pt x="5399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0" name="Google Shape;180;p14"/>
          <p:cNvGrpSpPr/>
          <p:nvPr/>
        </p:nvGrpSpPr>
        <p:grpSpPr>
          <a:xfrm>
            <a:off x="7862050" y="4555290"/>
            <a:ext cx="1781701" cy="1564393"/>
            <a:chOff x="-367675" y="3962165"/>
            <a:chExt cx="1781701" cy="1564393"/>
          </a:xfrm>
        </p:grpSpPr>
        <p:sp>
          <p:nvSpPr>
            <p:cNvPr id="181" name="Google Shape;181;p14"/>
            <p:cNvSpPr/>
            <p:nvPr/>
          </p:nvSpPr>
          <p:spPr>
            <a:xfrm>
              <a:off x="-367675" y="4372767"/>
              <a:ext cx="1341605" cy="1153791"/>
            </a:xfrm>
            <a:custGeom>
              <a:avLst/>
              <a:gdLst/>
              <a:ahLst/>
              <a:cxnLst/>
              <a:rect l="l" t="t" r="r" b="b"/>
              <a:pathLst>
                <a:path w="24680" h="21225" extrusionOk="0">
                  <a:moveTo>
                    <a:pt x="7839" y="0"/>
                  </a:moveTo>
                  <a:lnTo>
                    <a:pt x="7438" y="36"/>
                  </a:lnTo>
                  <a:lnTo>
                    <a:pt x="7038" y="73"/>
                  </a:lnTo>
                  <a:lnTo>
                    <a:pt x="6656" y="127"/>
                  </a:lnTo>
                  <a:lnTo>
                    <a:pt x="6274" y="182"/>
                  </a:lnTo>
                  <a:lnTo>
                    <a:pt x="5893" y="273"/>
                  </a:lnTo>
                  <a:lnTo>
                    <a:pt x="5511" y="364"/>
                  </a:lnTo>
                  <a:lnTo>
                    <a:pt x="5147" y="473"/>
                  </a:lnTo>
                  <a:lnTo>
                    <a:pt x="4801" y="600"/>
                  </a:lnTo>
                  <a:lnTo>
                    <a:pt x="4456" y="746"/>
                  </a:lnTo>
                  <a:lnTo>
                    <a:pt x="4128" y="891"/>
                  </a:lnTo>
                  <a:lnTo>
                    <a:pt x="3819" y="1073"/>
                  </a:lnTo>
                  <a:lnTo>
                    <a:pt x="3510" y="1273"/>
                  </a:lnTo>
                  <a:lnTo>
                    <a:pt x="3237" y="1491"/>
                  </a:lnTo>
                  <a:lnTo>
                    <a:pt x="2964" y="1710"/>
                  </a:lnTo>
                  <a:lnTo>
                    <a:pt x="2728" y="1964"/>
                  </a:lnTo>
                  <a:lnTo>
                    <a:pt x="2492" y="2237"/>
                  </a:lnTo>
                  <a:lnTo>
                    <a:pt x="2292" y="2528"/>
                  </a:lnTo>
                  <a:lnTo>
                    <a:pt x="2110" y="2837"/>
                  </a:lnTo>
                  <a:lnTo>
                    <a:pt x="1982" y="3110"/>
                  </a:lnTo>
                  <a:lnTo>
                    <a:pt x="1855" y="3383"/>
                  </a:lnTo>
                  <a:lnTo>
                    <a:pt x="1728" y="3656"/>
                  </a:lnTo>
                  <a:lnTo>
                    <a:pt x="1582" y="3910"/>
                  </a:lnTo>
                  <a:lnTo>
                    <a:pt x="1473" y="4092"/>
                  </a:lnTo>
                  <a:lnTo>
                    <a:pt x="1346" y="4238"/>
                  </a:lnTo>
                  <a:lnTo>
                    <a:pt x="1073" y="4547"/>
                  </a:lnTo>
                  <a:lnTo>
                    <a:pt x="818" y="4856"/>
                  </a:lnTo>
                  <a:lnTo>
                    <a:pt x="691" y="5001"/>
                  </a:lnTo>
                  <a:lnTo>
                    <a:pt x="582" y="5165"/>
                  </a:lnTo>
                  <a:lnTo>
                    <a:pt x="418" y="5420"/>
                  </a:lnTo>
                  <a:lnTo>
                    <a:pt x="309" y="5693"/>
                  </a:lnTo>
                  <a:lnTo>
                    <a:pt x="200" y="5965"/>
                  </a:lnTo>
                  <a:lnTo>
                    <a:pt x="127" y="6256"/>
                  </a:lnTo>
                  <a:lnTo>
                    <a:pt x="73" y="6547"/>
                  </a:lnTo>
                  <a:lnTo>
                    <a:pt x="36" y="6838"/>
                  </a:lnTo>
                  <a:lnTo>
                    <a:pt x="18" y="7148"/>
                  </a:lnTo>
                  <a:lnTo>
                    <a:pt x="0" y="7439"/>
                  </a:lnTo>
                  <a:lnTo>
                    <a:pt x="0" y="8039"/>
                  </a:lnTo>
                  <a:lnTo>
                    <a:pt x="36" y="8512"/>
                  </a:lnTo>
                  <a:lnTo>
                    <a:pt x="109" y="8966"/>
                  </a:lnTo>
                  <a:lnTo>
                    <a:pt x="218" y="9385"/>
                  </a:lnTo>
                  <a:lnTo>
                    <a:pt x="346" y="9766"/>
                  </a:lnTo>
                  <a:lnTo>
                    <a:pt x="509" y="10148"/>
                  </a:lnTo>
                  <a:lnTo>
                    <a:pt x="691" y="10494"/>
                  </a:lnTo>
                  <a:lnTo>
                    <a:pt x="909" y="10839"/>
                  </a:lnTo>
                  <a:lnTo>
                    <a:pt x="1128" y="11167"/>
                  </a:lnTo>
                  <a:lnTo>
                    <a:pt x="1364" y="11494"/>
                  </a:lnTo>
                  <a:lnTo>
                    <a:pt x="1600" y="11803"/>
                  </a:lnTo>
                  <a:lnTo>
                    <a:pt x="2128" y="12458"/>
                  </a:lnTo>
                  <a:lnTo>
                    <a:pt x="2637" y="13149"/>
                  </a:lnTo>
                  <a:lnTo>
                    <a:pt x="2892" y="13495"/>
                  </a:lnTo>
                  <a:lnTo>
                    <a:pt x="3128" y="13877"/>
                  </a:lnTo>
                  <a:lnTo>
                    <a:pt x="3328" y="14277"/>
                  </a:lnTo>
                  <a:lnTo>
                    <a:pt x="3510" y="14659"/>
                  </a:lnTo>
                  <a:lnTo>
                    <a:pt x="3637" y="15059"/>
                  </a:lnTo>
                  <a:lnTo>
                    <a:pt x="3728" y="15459"/>
                  </a:lnTo>
                  <a:lnTo>
                    <a:pt x="3801" y="15877"/>
                  </a:lnTo>
                  <a:lnTo>
                    <a:pt x="3856" y="16277"/>
                  </a:lnTo>
                  <a:lnTo>
                    <a:pt x="3947" y="17150"/>
                  </a:lnTo>
                  <a:lnTo>
                    <a:pt x="4001" y="17587"/>
                  </a:lnTo>
                  <a:lnTo>
                    <a:pt x="4092" y="17987"/>
                  </a:lnTo>
                  <a:lnTo>
                    <a:pt x="4219" y="18369"/>
                  </a:lnTo>
                  <a:lnTo>
                    <a:pt x="4383" y="18714"/>
                  </a:lnTo>
                  <a:lnTo>
                    <a:pt x="4565" y="19024"/>
                  </a:lnTo>
                  <a:lnTo>
                    <a:pt x="4783" y="19296"/>
                  </a:lnTo>
                  <a:lnTo>
                    <a:pt x="5020" y="19551"/>
                  </a:lnTo>
                  <a:lnTo>
                    <a:pt x="5274" y="19787"/>
                  </a:lnTo>
                  <a:lnTo>
                    <a:pt x="5565" y="19988"/>
                  </a:lnTo>
                  <a:lnTo>
                    <a:pt x="5874" y="20169"/>
                  </a:lnTo>
                  <a:lnTo>
                    <a:pt x="6202" y="20333"/>
                  </a:lnTo>
                  <a:lnTo>
                    <a:pt x="6529" y="20479"/>
                  </a:lnTo>
                  <a:lnTo>
                    <a:pt x="6893" y="20588"/>
                  </a:lnTo>
                  <a:lnTo>
                    <a:pt x="7257" y="20697"/>
                  </a:lnTo>
                  <a:lnTo>
                    <a:pt x="7638" y="20788"/>
                  </a:lnTo>
                  <a:lnTo>
                    <a:pt x="8039" y="20860"/>
                  </a:lnTo>
                  <a:lnTo>
                    <a:pt x="8421" y="20915"/>
                  </a:lnTo>
                  <a:lnTo>
                    <a:pt x="8839" y="20970"/>
                  </a:lnTo>
                  <a:lnTo>
                    <a:pt x="9657" y="21024"/>
                  </a:lnTo>
                  <a:lnTo>
                    <a:pt x="10476" y="21061"/>
                  </a:lnTo>
                  <a:lnTo>
                    <a:pt x="12804" y="21061"/>
                  </a:lnTo>
                  <a:lnTo>
                    <a:pt x="13495" y="21079"/>
                  </a:lnTo>
                  <a:lnTo>
                    <a:pt x="14131" y="21115"/>
                  </a:lnTo>
                  <a:lnTo>
                    <a:pt x="14695" y="21170"/>
                  </a:lnTo>
                  <a:lnTo>
                    <a:pt x="15295" y="21206"/>
                  </a:lnTo>
                  <a:lnTo>
                    <a:pt x="15877" y="21224"/>
                  </a:lnTo>
                  <a:lnTo>
                    <a:pt x="16477" y="21206"/>
                  </a:lnTo>
                  <a:lnTo>
                    <a:pt x="17077" y="21188"/>
                  </a:lnTo>
                  <a:lnTo>
                    <a:pt x="17659" y="21133"/>
                  </a:lnTo>
                  <a:lnTo>
                    <a:pt x="18241" y="21061"/>
                  </a:lnTo>
                  <a:lnTo>
                    <a:pt x="18805" y="20970"/>
                  </a:lnTo>
                  <a:lnTo>
                    <a:pt x="19369" y="20824"/>
                  </a:lnTo>
                  <a:lnTo>
                    <a:pt x="19915" y="20660"/>
                  </a:lnTo>
                  <a:lnTo>
                    <a:pt x="20442" y="20460"/>
                  </a:lnTo>
                  <a:lnTo>
                    <a:pt x="20697" y="20351"/>
                  </a:lnTo>
                  <a:lnTo>
                    <a:pt x="20951" y="20224"/>
                  </a:lnTo>
                  <a:lnTo>
                    <a:pt x="21188" y="20078"/>
                  </a:lnTo>
                  <a:lnTo>
                    <a:pt x="21442" y="19933"/>
                  </a:lnTo>
                  <a:lnTo>
                    <a:pt x="21661" y="19787"/>
                  </a:lnTo>
                  <a:lnTo>
                    <a:pt x="21897" y="19624"/>
                  </a:lnTo>
                  <a:lnTo>
                    <a:pt x="22115" y="19442"/>
                  </a:lnTo>
                  <a:lnTo>
                    <a:pt x="22315" y="19260"/>
                  </a:lnTo>
                  <a:lnTo>
                    <a:pt x="22515" y="19060"/>
                  </a:lnTo>
                  <a:lnTo>
                    <a:pt x="22715" y="18842"/>
                  </a:lnTo>
                  <a:lnTo>
                    <a:pt x="23025" y="18460"/>
                  </a:lnTo>
                  <a:lnTo>
                    <a:pt x="23316" y="18042"/>
                  </a:lnTo>
                  <a:lnTo>
                    <a:pt x="23570" y="17605"/>
                  </a:lnTo>
                  <a:lnTo>
                    <a:pt x="23788" y="17150"/>
                  </a:lnTo>
                  <a:lnTo>
                    <a:pt x="23988" y="16677"/>
                  </a:lnTo>
                  <a:lnTo>
                    <a:pt x="24170" y="16168"/>
                  </a:lnTo>
                  <a:lnTo>
                    <a:pt x="24316" y="15659"/>
                  </a:lnTo>
                  <a:lnTo>
                    <a:pt x="24443" y="15150"/>
                  </a:lnTo>
                  <a:lnTo>
                    <a:pt x="24552" y="14622"/>
                  </a:lnTo>
                  <a:lnTo>
                    <a:pt x="24607" y="14077"/>
                  </a:lnTo>
                  <a:lnTo>
                    <a:pt x="24661" y="13531"/>
                  </a:lnTo>
                  <a:lnTo>
                    <a:pt x="24680" y="12986"/>
                  </a:lnTo>
                  <a:lnTo>
                    <a:pt x="24661" y="12440"/>
                  </a:lnTo>
                  <a:lnTo>
                    <a:pt x="24625" y="11894"/>
                  </a:lnTo>
                  <a:lnTo>
                    <a:pt x="24552" y="11349"/>
                  </a:lnTo>
                  <a:lnTo>
                    <a:pt x="24461" y="10803"/>
                  </a:lnTo>
                  <a:lnTo>
                    <a:pt x="24334" y="10276"/>
                  </a:lnTo>
                  <a:lnTo>
                    <a:pt x="24189" y="9766"/>
                  </a:lnTo>
                  <a:lnTo>
                    <a:pt x="24025" y="9257"/>
                  </a:lnTo>
                  <a:lnTo>
                    <a:pt x="23807" y="8784"/>
                  </a:lnTo>
                  <a:lnTo>
                    <a:pt x="23588" y="8312"/>
                  </a:lnTo>
                  <a:lnTo>
                    <a:pt x="23316" y="7857"/>
                  </a:lnTo>
                  <a:lnTo>
                    <a:pt x="23043" y="7439"/>
                  </a:lnTo>
                  <a:lnTo>
                    <a:pt x="22715" y="7038"/>
                  </a:lnTo>
                  <a:lnTo>
                    <a:pt x="22370" y="6675"/>
                  </a:lnTo>
                  <a:lnTo>
                    <a:pt x="22006" y="6329"/>
                  </a:lnTo>
                  <a:lnTo>
                    <a:pt x="21806" y="6165"/>
                  </a:lnTo>
                  <a:lnTo>
                    <a:pt x="21606" y="6020"/>
                  </a:lnTo>
                  <a:lnTo>
                    <a:pt x="21388" y="5874"/>
                  </a:lnTo>
                  <a:lnTo>
                    <a:pt x="21170" y="5747"/>
                  </a:lnTo>
                  <a:lnTo>
                    <a:pt x="20951" y="5620"/>
                  </a:lnTo>
                  <a:lnTo>
                    <a:pt x="20715" y="5511"/>
                  </a:lnTo>
                  <a:lnTo>
                    <a:pt x="20478" y="5402"/>
                  </a:lnTo>
                  <a:lnTo>
                    <a:pt x="20224" y="5311"/>
                  </a:lnTo>
                  <a:lnTo>
                    <a:pt x="19969" y="5238"/>
                  </a:lnTo>
                  <a:lnTo>
                    <a:pt x="19715" y="5165"/>
                  </a:lnTo>
                  <a:lnTo>
                    <a:pt x="19442" y="5111"/>
                  </a:lnTo>
                  <a:lnTo>
                    <a:pt x="19169" y="5056"/>
                  </a:lnTo>
                  <a:lnTo>
                    <a:pt x="18914" y="5001"/>
                  </a:lnTo>
                  <a:lnTo>
                    <a:pt x="18660" y="4947"/>
                  </a:lnTo>
                  <a:lnTo>
                    <a:pt x="18423" y="4874"/>
                  </a:lnTo>
                  <a:lnTo>
                    <a:pt x="18187" y="4783"/>
                  </a:lnTo>
                  <a:lnTo>
                    <a:pt x="17969" y="4692"/>
                  </a:lnTo>
                  <a:lnTo>
                    <a:pt x="17750" y="4583"/>
                  </a:lnTo>
                  <a:lnTo>
                    <a:pt x="17550" y="4456"/>
                  </a:lnTo>
                  <a:lnTo>
                    <a:pt x="17350" y="4329"/>
                  </a:lnTo>
                  <a:lnTo>
                    <a:pt x="16950" y="4056"/>
                  </a:lnTo>
                  <a:lnTo>
                    <a:pt x="16586" y="3765"/>
                  </a:lnTo>
                  <a:lnTo>
                    <a:pt x="16241" y="3437"/>
                  </a:lnTo>
                  <a:lnTo>
                    <a:pt x="15895" y="3110"/>
                  </a:lnTo>
                  <a:lnTo>
                    <a:pt x="15222" y="2437"/>
                  </a:lnTo>
                  <a:lnTo>
                    <a:pt x="14877" y="2092"/>
                  </a:lnTo>
                  <a:lnTo>
                    <a:pt x="14513" y="1782"/>
                  </a:lnTo>
                  <a:lnTo>
                    <a:pt x="14149" y="1473"/>
                  </a:lnTo>
                  <a:lnTo>
                    <a:pt x="13749" y="1200"/>
                  </a:lnTo>
                  <a:lnTo>
                    <a:pt x="13549" y="1091"/>
                  </a:lnTo>
                  <a:lnTo>
                    <a:pt x="13331" y="964"/>
                  </a:lnTo>
                  <a:lnTo>
                    <a:pt x="13113" y="855"/>
                  </a:lnTo>
                  <a:lnTo>
                    <a:pt x="12894" y="764"/>
                  </a:lnTo>
                  <a:lnTo>
                    <a:pt x="12603" y="655"/>
                  </a:lnTo>
                  <a:lnTo>
                    <a:pt x="12294" y="564"/>
                  </a:lnTo>
                  <a:lnTo>
                    <a:pt x="11640" y="382"/>
                  </a:lnTo>
                  <a:lnTo>
                    <a:pt x="10930" y="218"/>
                  </a:lnTo>
                  <a:lnTo>
                    <a:pt x="10185" y="109"/>
                  </a:lnTo>
                  <a:lnTo>
                    <a:pt x="9421" y="36"/>
                  </a:lnTo>
                  <a:lnTo>
                    <a:pt x="9021" y="18"/>
                  </a:lnTo>
                  <a:lnTo>
                    <a:pt x="862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14"/>
            <p:cNvSpPr/>
            <p:nvPr/>
          </p:nvSpPr>
          <p:spPr>
            <a:xfrm>
              <a:off x="1114674" y="4736007"/>
              <a:ext cx="299352" cy="291386"/>
            </a:xfrm>
            <a:custGeom>
              <a:avLst/>
              <a:gdLst/>
              <a:ahLst/>
              <a:cxnLst/>
              <a:rect l="l" t="t" r="r" b="b"/>
              <a:pathLst>
                <a:path w="13641" h="13278" extrusionOk="0">
                  <a:moveTo>
                    <a:pt x="7512" y="1"/>
                  </a:moveTo>
                  <a:lnTo>
                    <a:pt x="6966" y="37"/>
                  </a:lnTo>
                  <a:lnTo>
                    <a:pt x="6402" y="128"/>
                  </a:lnTo>
                  <a:lnTo>
                    <a:pt x="5857" y="255"/>
                  </a:lnTo>
                  <a:lnTo>
                    <a:pt x="5329" y="419"/>
                  </a:lnTo>
                  <a:lnTo>
                    <a:pt x="4802" y="619"/>
                  </a:lnTo>
                  <a:lnTo>
                    <a:pt x="4293" y="856"/>
                  </a:lnTo>
                  <a:lnTo>
                    <a:pt x="3802" y="1128"/>
                  </a:lnTo>
                  <a:lnTo>
                    <a:pt x="3565" y="1292"/>
                  </a:lnTo>
                  <a:lnTo>
                    <a:pt x="3329" y="1456"/>
                  </a:lnTo>
                  <a:lnTo>
                    <a:pt x="3111" y="1619"/>
                  </a:lnTo>
                  <a:lnTo>
                    <a:pt x="2892" y="1801"/>
                  </a:lnTo>
                  <a:lnTo>
                    <a:pt x="2692" y="2001"/>
                  </a:lnTo>
                  <a:lnTo>
                    <a:pt x="2492" y="2183"/>
                  </a:lnTo>
                  <a:lnTo>
                    <a:pt x="2292" y="2402"/>
                  </a:lnTo>
                  <a:lnTo>
                    <a:pt x="2110" y="2620"/>
                  </a:lnTo>
                  <a:lnTo>
                    <a:pt x="1947" y="2838"/>
                  </a:lnTo>
                  <a:lnTo>
                    <a:pt x="1783" y="3056"/>
                  </a:lnTo>
                  <a:lnTo>
                    <a:pt x="1637" y="3311"/>
                  </a:lnTo>
                  <a:lnTo>
                    <a:pt x="1492" y="3547"/>
                  </a:lnTo>
                  <a:lnTo>
                    <a:pt x="1165" y="4184"/>
                  </a:lnTo>
                  <a:lnTo>
                    <a:pt x="892" y="4784"/>
                  </a:lnTo>
                  <a:lnTo>
                    <a:pt x="655" y="5366"/>
                  </a:lnTo>
                  <a:lnTo>
                    <a:pt x="455" y="5912"/>
                  </a:lnTo>
                  <a:lnTo>
                    <a:pt x="292" y="6457"/>
                  </a:lnTo>
                  <a:lnTo>
                    <a:pt x="164" y="6966"/>
                  </a:lnTo>
                  <a:lnTo>
                    <a:pt x="91" y="7457"/>
                  </a:lnTo>
                  <a:lnTo>
                    <a:pt x="37" y="7930"/>
                  </a:lnTo>
                  <a:lnTo>
                    <a:pt x="1" y="8385"/>
                  </a:lnTo>
                  <a:lnTo>
                    <a:pt x="19" y="8822"/>
                  </a:lnTo>
                  <a:lnTo>
                    <a:pt x="55" y="9222"/>
                  </a:lnTo>
                  <a:lnTo>
                    <a:pt x="128" y="9604"/>
                  </a:lnTo>
                  <a:lnTo>
                    <a:pt x="237" y="9985"/>
                  </a:lnTo>
                  <a:lnTo>
                    <a:pt x="364" y="10331"/>
                  </a:lnTo>
                  <a:lnTo>
                    <a:pt x="510" y="10658"/>
                  </a:lnTo>
                  <a:lnTo>
                    <a:pt x="692" y="10949"/>
                  </a:lnTo>
                  <a:lnTo>
                    <a:pt x="819" y="11149"/>
                  </a:lnTo>
                  <a:lnTo>
                    <a:pt x="964" y="11331"/>
                  </a:lnTo>
                  <a:lnTo>
                    <a:pt x="1110" y="11495"/>
                  </a:lnTo>
                  <a:lnTo>
                    <a:pt x="1255" y="11659"/>
                  </a:lnTo>
                  <a:lnTo>
                    <a:pt x="1419" y="11822"/>
                  </a:lnTo>
                  <a:lnTo>
                    <a:pt x="1601" y="11968"/>
                  </a:lnTo>
                  <a:lnTo>
                    <a:pt x="1783" y="12113"/>
                  </a:lnTo>
                  <a:lnTo>
                    <a:pt x="1965" y="12241"/>
                  </a:lnTo>
                  <a:lnTo>
                    <a:pt x="2365" y="12477"/>
                  </a:lnTo>
                  <a:lnTo>
                    <a:pt x="2783" y="12677"/>
                  </a:lnTo>
                  <a:lnTo>
                    <a:pt x="3220" y="12859"/>
                  </a:lnTo>
                  <a:lnTo>
                    <a:pt x="3692" y="13005"/>
                  </a:lnTo>
                  <a:lnTo>
                    <a:pt x="4165" y="13114"/>
                  </a:lnTo>
                  <a:lnTo>
                    <a:pt x="4656" y="13205"/>
                  </a:lnTo>
                  <a:lnTo>
                    <a:pt x="5166" y="13259"/>
                  </a:lnTo>
                  <a:lnTo>
                    <a:pt x="5675" y="13277"/>
                  </a:lnTo>
                  <a:lnTo>
                    <a:pt x="6202" y="13277"/>
                  </a:lnTo>
                  <a:lnTo>
                    <a:pt x="6730" y="13259"/>
                  </a:lnTo>
                  <a:lnTo>
                    <a:pt x="7257" y="13186"/>
                  </a:lnTo>
                  <a:lnTo>
                    <a:pt x="7766" y="13114"/>
                  </a:lnTo>
                  <a:lnTo>
                    <a:pt x="8294" y="12986"/>
                  </a:lnTo>
                  <a:lnTo>
                    <a:pt x="8803" y="12859"/>
                  </a:lnTo>
                  <a:lnTo>
                    <a:pt x="9294" y="12677"/>
                  </a:lnTo>
                  <a:lnTo>
                    <a:pt x="9785" y="12495"/>
                  </a:lnTo>
                  <a:lnTo>
                    <a:pt x="10240" y="12277"/>
                  </a:lnTo>
                  <a:lnTo>
                    <a:pt x="10694" y="12022"/>
                  </a:lnTo>
                  <a:lnTo>
                    <a:pt x="11113" y="11768"/>
                  </a:lnTo>
                  <a:lnTo>
                    <a:pt x="11513" y="11477"/>
                  </a:lnTo>
                  <a:lnTo>
                    <a:pt x="11895" y="11149"/>
                  </a:lnTo>
                  <a:lnTo>
                    <a:pt x="12240" y="10822"/>
                  </a:lnTo>
                  <a:lnTo>
                    <a:pt x="12549" y="10458"/>
                  </a:lnTo>
                  <a:lnTo>
                    <a:pt x="12677" y="10276"/>
                  </a:lnTo>
                  <a:lnTo>
                    <a:pt x="12822" y="10076"/>
                  </a:lnTo>
                  <a:lnTo>
                    <a:pt x="12931" y="9876"/>
                  </a:lnTo>
                  <a:lnTo>
                    <a:pt x="13041" y="9676"/>
                  </a:lnTo>
                  <a:lnTo>
                    <a:pt x="13150" y="9458"/>
                  </a:lnTo>
                  <a:lnTo>
                    <a:pt x="13241" y="9240"/>
                  </a:lnTo>
                  <a:lnTo>
                    <a:pt x="13313" y="9022"/>
                  </a:lnTo>
                  <a:lnTo>
                    <a:pt x="13386" y="8803"/>
                  </a:lnTo>
                  <a:lnTo>
                    <a:pt x="13441" y="8567"/>
                  </a:lnTo>
                  <a:lnTo>
                    <a:pt x="13495" y="8330"/>
                  </a:lnTo>
                  <a:lnTo>
                    <a:pt x="13550" y="7858"/>
                  </a:lnTo>
                  <a:lnTo>
                    <a:pt x="13604" y="7403"/>
                  </a:lnTo>
                  <a:lnTo>
                    <a:pt x="13623" y="6966"/>
                  </a:lnTo>
                  <a:lnTo>
                    <a:pt x="13641" y="6548"/>
                  </a:lnTo>
                  <a:lnTo>
                    <a:pt x="13641" y="6130"/>
                  </a:lnTo>
                  <a:lnTo>
                    <a:pt x="13623" y="5748"/>
                  </a:lnTo>
                  <a:lnTo>
                    <a:pt x="13586" y="5366"/>
                  </a:lnTo>
                  <a:lnTo>
                    <a:pt x="13550" y="4984"/>
                  </a:lnTo>
                  <a:lnTo>
                    <a:pt x="13477" y="4639"/>
                  </a:lnTo>
                  <a:lnTo>
                    <a:pt x="13404" y="4293"/>
                  </a:lnTo>
                  <a:lnTo>
                    <a:pt x="13313" y="3984"/>
                  </a:lnTo>
                  <a:lnTo>
                    <a:pt x="13222" y="3656"/>
                  </a:lnTo>
                  <a:lnTo>
                    <a:pt x="13095" y="3365"/>
                  </a:lnTo>
                  <a:lnTo>
                    <a:pt x="12968" y="3074"/>
                  </a:lnTo>
                  <a:lnTo>
                    <a:pt x="12840" y="2802"/>
                  </a:lnTo>
                  <a:lnTo>
                    <a:pt x="12677" y="2547"/>
                  </a:lnTo>
                  <a:lnTo>
                    <a:pt x="12531" y="2311"/>
                  </a:lnTo>
                  <a:lnTo>
                    <a:pt x="12349" y="2074"/>
                  </a:lnTo>
                  <a:lnTo>
                    <a:pt x="12168" y="1856"/>
                  </a:lnTo>
                  <a:lnTo>
                    <a:pt x="11986" y="1656"/>
                  </a:lnTo>
                  <a:lnTo>
                    <a:pt x="11786" y="1456"/>
                  </a:lnTo>
                  <a:lnTo>
                    <a:pt x="11586" y="1274"/>
                  </a:lnTo>
                  <a:lnTo>
                    <a:pt x="11367" y="1110"/>
                  </a:lnTo>
                  <a:lnTo>
                    <a:pt x="11149" y="947"/>
                  </a:lnTo>
                  <a:lnTo>
                    <a:pt x="10913" y="801"/>
                  </a:lnTo>
                  <a:lnTo>
                    <a:pt x="10676" y="674"/>
                  </a:lnTo>
                  <a:lnTo>
                    <a:pt x="10440" y="546"/>
                  </a:lnTo>
                  <a:lnTo>
                    <a:pt x="10185" y="456"/>
                  </a:lnTo>
                  <a:lnTo>
                    <a:pt x="9949" y="346"/>
                  </a:lnTo>
                  <a:lnTo>
                    <a:pt x="9676" y="274"/>
                  </a:lnTo>
                  <a:lnTo>
                    <a:pt x="9421" y="201"/>
                  </a:lnTo>
                  <a:lnTo>
                    <a:pt x="9167" y="128"/>
                  </a:lnTo>
                  <a:lnTo>
                    <a:pt x="8894" y="74"/>
                  </a:lnTo>
                  <a:lnTo>
                    <a:pt x="8621" y="37"/>
                  </a:lnTo>
                  <a:lnTo>
                    <a:pt x="8348" y="19"/>
                  </a:lnTo>
                  <a:lnTo>
                    <a:pt x="807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14"/>
            <p:cNvSpPr/>
            <p:nvPr/>
          </p:nvSpPr>
          <p:spPr>
            <a:xfrm>
              <a:off x="195401" y="3962165"/>
              <a:ext cx="211503" cy="206377"/>
            </a:xfrm>
            <a:custGeom>
              <a:avLst/>
              <a:gdLst/>
              <a:ahLst/>
              <a:cxnLst/>
              <a:rect l="l" t="t" r="r" b="b"/>
              <a:pathLst>
                <a:path w="6767" h="6603" extrusionOk="0">
                  <a:moveTo>
                    <a:pt x="3729" y="1"/>
                  </a:moveTo>
                  <a:lnTo>
                    <a:pt x="3456" y="19"/>
                  </a:lnTo>
                  <a:lnTo>
                    <a:pt x="3165" y="73"/>
                  </a:lnTo>
                  <a:lnTo>
                    <a:pt x="2892" y="128"/>
                  </a:lnTo>
                  <a:lnTo>
                    <a:pt x="2638" y="219"/>
                  </a:lnTo>
                  <a:lnTo>
                    <a:pt x="2365" y="310"/>
                  </a:lnTo>
                  <a:lnTo>
                    <a:pt x="2110" y="437"/>
                  </a:lnTo>
                  <a:lnTo>
                    <a:pt x="1874" y="565"/>
                  </a:lnTo>
                  <a:lnTo>
                    <a:pt x="1637" y="728"/>
                  </a:lnTo>
                  <a:lnTo>
                    <a:pt x="1419" y="910"/>
                  </a:lnTo>
                  <a:lnTo>
                    <a:pt x="1219" y="1092"/>
                  </a:lnTo>
                  <a:lnTo>
                    <a:pt x="1037" y="1310"/>
                  </a:lnTo>
                  <a:lnTo>
                    <a:pt x="874" y="1528"/>
                  </a:lnTo>
                  <a:lnTo>
                    <a:pt x="728" y="1765"/>
                  </a:lnTo>
                  <a:lnTo>
                    <a:pt x="564" y="2074"/>
                  </a:lnTo>
                  <a:lnTo>
                    <a:pt x="437" y="2383"/>
                  </a:lnTo>
                  <a:lnTo>
                    <a:pt x="310" y="2674"/>
                  </a:lnTo>
                  <a:lnTo>
                    <a:pt x="219" y="2947"/>
                  </a:lnTo>
                  <a:lnTo>
                    <a:pt x="146" y="3220"/>
                  </a:lnTo>
                  <a:lnTo>
                    <a:pt x="73" y="3474"/>
                  </a:lnTo>
                  <a:lnTo>
                    <a:pt x="37" y="3711"/>
                  </a:lnTo>
                  <a:lnTo>
                    <a:pt x="1" y="3947"/>
                  </a:lnTo>
                  <a:lnTo>
                    <a:pt x="1" y="4166"/>
                  </a:lnTo>
                  <a:lnTo>
                    <a:pt x="1" y="4384"/>
                  </a:lnTo>
                  <a:lnTo>
                    <a:pt x="19" y="4584"/>
                  </a:lnTo>
                  <a:lnTo>
                    <a:pt x="55" y="4784"/>
                  </a:lnTo>
                  <a:lnTo>
                    <a:pt x="110" y="4966"/>
                  </a:lnTo>
                  <a:lnTo>
                    <a:pt x="164" y="5129"/>
                  </a:lnTo>
                  <a:lnTo>
                    <a:pt x="255" y="5293"/>
                  </a:lnTo>
                  <a:lnTo>
                    <a:pt x="328" y="5439"/>
                  </a:lnTo>
                  <a:lnTo>
                    <a:pt x="473" y="5621"/>
                  </a:lnTo>
                  <a:lnTo>
                    <a:pt x="619" y="5802"/>
                  </a:lnTo>
                  <a:lnTo>
                    <a:pt x="783" y="5948"/>
                  </a:lnTo>
                  <a:lnTo>
                    <a:pt x="965" y="6075"/>
                  </a:lnTo>
                  <a:lnTo>
                    <a:pt x="1165" y="6202"/>
                  </a:lnTo>
                  <a:lnTo>
                    <a:pt x="1365" y="6312"/>
                  </a:lnTo>
                  <a:lnTo>
                    <a:pt x="1583" y="6384"/>
                  </a:lnTo>
                  <a:lnTo>
                    <a:pt x="1819" y="6457"/>
                  </a:lnTo>
                  <a:lnTo>
                    <a:pt x="2056" y="6512"/>
                  </a:lnTo>
                  <a:lnTo>
                    <a:pt x="2310" y="6566"/>
                  </a:lnTo>
                  <a:lnTo>
                    <a:pt x="2565" y="6584"/>
                  </a:lnTo>
                  <a:lnTo>
                    <a:pt x="2820" y="6603"/>
                  </a:lnTo>
                  <a:lnTo>
                    <a:pt x="3074" y="6603"/>
                  </a:lnTo>
                  <a:lnTo>
                    <a:pt x="3329" y="6584"/>
                  </a:lnTo>
                  <a:lnTo>
                    <a:pt x="3583" y="6548"/>
                  </a:lnTo>
                  <a:lnTo>
                    <a:pt x="3856" y="6512"/>
                  </a:lnTo>
                  <a:lnTo>
                    <a:pt x="4111" y="6457"/>
                  </a:lnTo>
                  <a:lnTo>
                    <a:pt x="4365" y="6384"/>
                  </a:lnTo>
                  <a:lnTo>
                    <a:pt x="4602" y="6312"/>
                  </a:lnTo>
                  <a:lnTo>
                    <a:pt x="4838" y="6202"/>
                  </a:lnTo>
                  <a:lnTo>
                    <a:pt x="5075" y="6093"/>
                  </a:lnTo>
                  <a:lnTo>
                    <a:pt x="5293" y="5984"/>
                  </a:lnTo>
                  <a:lnTo>
                    <a:pt x="5511" y="5839"/>
                  </a:lnTo>
                  <a:lnTo>
                    <a:pt x="5711" y="5693"/>
                  </a:lnTo>
                  <a:lnTo>
                    <a:pt x="5893" y="5548"/>
                  </a:lnTo>
                  <a:lnTo>
                    <a:pt x="6057" y="5384"/>
                  </a:lnTo>
                  <a:lnTo>
                    <a:pt x="6221" y="5202"/>
                  </a:lnTo>
                  <a:lnTo>
                    <a:pt x="6348" y="5002"/>
                  </a:lnTo>
                  <a:lnTo>
                    <a:pt x="6475" y="4802"/>
                  </a:lnTo>
                  <a:lnTo>
                    <a:pt x="6566" y="4602"/>
                  </a:lnTo>
                  <a:lnTo>
                    <a:pt x="6639" y="4366"/>
                  </a:lnTo>
                  <a:lnTo>
                    <a:pt x="6693" y="4147"/>
                  </a:lnTo>
                  <a:lnTo>
                    <a:pt x="6748" y="3693"/>
                  </a:lnTo>
                  <a:lnTo>
                    <a:pt x="6766" y="3256"/>
                  </a:lnTo>
                  <a:lnTo>
                    <a:pt x="6748" y="2856"/>
                  </a:lnTo>
                  <a:lnTo>
                    <a:pt x="6712" y="2492"/>
                  </a:lnTo>
                  <a:lnTo>
                    <a:pt x="6639" y="2147"/>
                  </a:lnTo>
                  <a:lnTo>
                    <a:pt x="6548" y="1819"/>
                  </a:lnTo>
                  <a:lnTo>
                    <a:pt x="6439" y="1528"/>
                  </a:lnTo>
                  <a:lnTo>
                    <a:pt x="6293" y="1274"/>
                  </a:lnTo>
                  <a:lnTo>
                    <a:pt x="6130" y="1037"/>
                  </a:lnTo>
                  <a:lnTo>
                    <a:pt x="5948" y="819"/>
                  </a:lnTo>
                  <a:lnTo>
                    <a:pt x="5748" y="637"/>
                  </a:lnTo>
                  <a:lnTo>
                    <a:pt x="5529" y="474"/>
                  </a:lnTo>
                  <a:lnTo>
                    <a:pt x="5293" y="346"/>
                  </a:lnTo>
                  <a:lnTo>
                    <a:pt x="5057" y="237"/>
                  </a:lnTo>
                  <a:lnTo>
                    <a:pt x="4802" y="146"/>
                  </a:lnTo>
                  <a:lnTo>
                    <a:pt x="4529" y="73"/>
                  </a:lnTo>
                  <a:lnTo>
                    <a:pt x="4275" y="37"/>
                  </a:lnTo>
                  <a:lnTo>
                    <a:pt x="400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4" name="Google Shape;184;p14"/>
          <p:cNvSpPr/>
          <p:nvPr/>
        </p:nvSpPr>
        <p:spPr>
          <a:xfrm rot="10800000" flipH="1">
            <a:off x="-57" y="0"/>
            <a:ext cx="9144107" cy="1151650"/>
          </a:xfrm>
          <a:custGeom>
            <a:avLst/>
            <a:gdLst/>
            <a:ahLst/>
            <a:cxnLst/>
            <a:rect l="l" t="t" r="r" b="b"/>
            <a:pathLst>
              <a:path w="99107" h="42880" extrusionOk="0">
                <a:moveTo>
                  <a:pt x="644" y="0"/>
                </a:moveTo>
                <a:lnTo>
                  <a:pt x="0" y="21"/>
                </a:lnTo>
                <a:lnTo>
                  <a:pt x="0" y="42879"/>
                </a:lnTo>
                <a:lnTo>
                  <a:pt x="99106" y="42879"/>
                </a:lnTo>
                <a:lnTo>
                  <a:pt x="99106" y="22857"/>
                </a:lnTo>
                <a:lnTo>
                  <a:pt x="97659" y="22395"/>
                </a:lnTo>
                <a:lnTo>
                  <a:pt x="96191" y="21973"/>
                </a:lnTo>
                <a:lnTo>
                  <a:pt x="94724" y="21611"/>
                </a:lnTo>
                <a:lnTo>
                  <a:pt x="93236" y="21269"/>
                </a:lnTo>
                <a:lnTo>
                  <a:pt x="91749" y="20988"/>
                </a:lnTo>
                <a:lnTo>
                  <a:pt x="90241" y="20746"/>
                </a:lnTo>
                <a:lnTo>
                  <a:pt x="88733" y="20545"/>
                </a:lnTo>
                <a:lnTo>
                  <a:pt x="87225" y="20385"/>
                </a:lnTo>
                <a:lnTo>
                  <a:pt x="86261" y="20304"/>
                </a:lnTo>
                <a:lnTo>
                  <a:pt x="85316" y="20244"/>
                </a:lnTo>
                <a:lnTo>
                  <a:pt x="84351" y="20204"/>
                </a:lnTo>
                <a:lnTo>
                  <a:pt x="83386" y="20184"/>
                </a:lnTo>
                <a:lnTo>
                  <a:pt x="82421" y="20184"/>
                </a:lnTo>
                <a:lnTo>
                  <a:pt x="81476" y="20204"/>
                </a:lnTo>
                <a:lnTo>
                  <a:pt x="80511" y="20244"/>
                </a:lnTo>
                <a:lnTo>
                  <a:pt x="79546" y="20284"/>
                </a:lnTo>
                <a:lnTo>
                  <a:pt x="78581" y="20364"/>
                </a:lnTo>
                <a:lnTo>
                  <a:pt x="77637" y="20445"/>
                </a:lnTo>
                <a:lnTo>
                  <a:pt x="76672" y="20545"/>
                </a:lnTo>
                <a:lnTo>
                  <a:pt x="75727" y="20686"/>
                </a:lnTo>
                <a:lnTo>
                  <a:pt x="74782" y="20827"/>
                </a:lnTo>
                <a:lnTo>
                  <a:pt x="73837" y="20988"/>
                </a:lnTo>
                <a:lnTo>
                  <a:pt x="72892" y="21169"/>
                </a:lnTo>
                <a:lnTo>
                  <a:pt x="71948" y="21370"/>
                </a:lnTo>
                <a:lnTo>
                  <a:pt x="70822" y="21631"/>
                </a:lnTo>
                <a:lnTo>
                  <a:pt x="69696" y="21932"/>
                </a:lnTo>
                <a:lnTo>
                  <a:pt x="68570" y="22234"/>
                </a:lnTo>
                <a:lnTo>
                  <a:pt x="67465" y="22556"/>
                </a:lnTo>
                <a:lnTo>
                  <a:pt x="65233" y="23239"/>
                </a:lnTo>
                <a:lnTo>
                  <a:pt x="63022" y="23943"/>
                </a:lnTo>
                <a:lnTo>
                  <a:pt x="60811" y="24646"/>
                </a:lnTo>
                <a:lnTo>
                  <a:pt x="59705" y="24988"/>
                </a:lnTo>
                <a:lnTo>
                  <a:pt x="58579" y="25310"/>
                </a:lnTo>
                <a:lnTo>
                  <a:pt x="57474" y="25631"/>
                </a:lnTo>
                <a:lnTo>
                  <a:pt x="56348" y="25913"/>
                </a:lnTo>
                <a:lnTo>
                  <a:pt x="55222" y="26194"/>
                </a:lnTo>
                <a:lnTo>
                  <a:pt x="54076" y="26435"/>
                </a:lnTo>
                <a:lnTo>
                  <a:pt x="52930" y="26657"/>
                </a:lnTo>
                <a:lnTo>
                  <a:pt x="51785" y="26837"/>
                </a:lnTo>
                <a:lnTo>
                  <a:pt x="50619" y="26978"/>
                </a:lnTo>
                <a:lnTo>
                  <a:pt x="49453" y="27079"/>
                </a:lnTo>
                <a:lnTo>
                  <a:pt x="48267" y="27139"/>
                </a:lnTo>
                <a:lnTo>
                  <a:pt x="47101" y="27159"/>
                </a:lnTo>
                <a:lnTo>
                  <a:pt x="46518" y="27139"/>
                </a:lnTo>
                <a:lnTo>
                  <a:pt x="45935" y="27119"/>
                </a:lnTo>
                <a:lnTo>
                  <a:pt x="45352" y="27079"/>
                </a:lnTo>
                <a:lnTo>
                  <a:pt x="44769" y="27039"/>
                </a:lnTo>
                <a:lnTo>
                  <a:pt x="44186" y="26978"/>
                </a:lnTo>
                <a:lnTo>
                  <a:pt x="43623" y="26898"/>
                </a:lnTo>
                <a:lnTo>
                  <a:pt x="43040" y="26797"/>
                </a:lnTo>
                <a:lnTo>
                  <a:pt x="42477" y="26697"/>
                </a:lnTo>
                <a:lnTo>
                  <a:pt x="41914" y="26576"/>
                </a:lnTo>
                <a:lnTo>
                  <a:pt x="41372" y="26435"/>
                </a:lnTo>
                <a:lnTo>
                  <a:pt x="40809" y="26275"/>
                </a:lnTo>
                <a:lnTo>
                  <a:pt x="40266" y="26114"/>
                </a:lnTo>
                <a:lnTo>
                  <a:pt x="39723" y="25913"/>
                </a:lnTo>
                <a:lnTo>
                  <a:pt x="39200" y="25712"/>
                </a:lnTo>
                <a:lnTo>
                  <a:pt x="38658" y="25491"/>
                </a:lnTo>
                <a:lnTo>
                  <a:pt x="38155" y="25249"/>
                </a:lnTo>
                <a:lnTo>
                  <a:pt x="37632" y="25008"/>
                </a:lnTo>
                <a:lnTo>
                  <a:pt x="37130" y="24727"/>
                </a:lnTo>
                <a:lnTo>
                  <a:pt x="36627" y="24425"/>
                </a:lnTo>
                <a:lnTo>
                  <a:pt x="36145" y="24124"/>
                </a:lnTo>
                <a:lnTo>
                  <a:pt x="35723" y="23822"/>
                </a:lnTo>
                <a:lnTo>
                  <a:pt x="35301" y="23500"/>
                </a:lnTo>
                <a:lnTo>
                  <a:pt x="34878" y="23179"/>
                </a:lnTo>
                <a:lnTo>
                  <a:pt x="34476" y="22837"/>
                </a:lnTo>
                <a:lnTo>
                  <a:pt x="34094" y="22495"/>
                </a:lnTo>
                <a:lnTo>
                  <a:pt x="33712" y="22154"/>
                </a:lnTo>
                <a:lnTo>
                  <a:pt x="33330" y="21772"/>
                </a:lnTo>
                <a:lnTo>
                  <a:pt x="32969" y="21410"/>
                </a:lnTo>
                <a:lnTo>
                  <a:pt x="32265" y="20626"/>
                </a:lnTo>
                <a:lnTo>
                  <a:pt x="31582" y="19842"/>
                </a:lnTo>
                <a:lnTo>
                  <a:pt x="30918" y="19018"/>
                </a:lnTo>
                <a:lnTo>
                  <a:pt x="30275" y="18173"/>
                </a:lnTo>
                <a:lnTo>
                  <a:pt x="29652" y="17309"/>
                </a:lnTo>
                <a:lnTo>
                  <a:pt x="29029" y="16465"/>
                </a:lnTo>
                <a:lnTo>
                  <a:pt x="27782" y="14716"/>
                </a:lnTo>
                <a:lnTo>
                  <a:pt x="27159" y="13851"/>
                </a:lnTo>
                <a:lnTo>
                  <a:pt x="26516" y="13007"/>
                </a:lnTo>
                <a:lnTo>
                  <a:pt x="25872" y="12183"/>
                </a:lnTo>
                <a:lnTo>
                  <a:pt x="25189" y="11358"/>
                </a:lnTo>
                <a:lnTo>
                  <a:pt x="24626" y="10715"/>
                </a:lnTo>
                <a:lnTo>
                  <a:pt x="24043" y="10092"/>
                </a:lnTo>
                <a:lnTo>
                  <a:pt x="23460" y="9489"/>
                </a:lnTo>
                <a:lnTo>
                  <a:pt x="22837" y="8886"/>
                </a:lnTo>
                <a:lnTo>
                  <a:pt x="22214" y="8323"/>
                </a:lnTo>
                <a:lnTo>
                  <a:pt x="21570" y="7760"/>
                </a:lnTo>
                <a:lnTo>
                  <a:pt x="20927" y="7217"/>
                </a:lnTo>
                <a:lnTo>
                  <a:pt x="20244" y="6695"/>
                </a:lnTo>
                <a:lnTo>
                  <a:pt x="19560" y="6192"/>
                </a:lnTo>
                <a:lnTo>
                  <a:pt x="18857" y="5710"/>
                </a:lnTo>
                <a:lnTo>
                  <a:pt x="18153" y="5227"/>
                </a:lnTo>
                <a:lnTo>
                  <a:pt x="17429" y="4785"/>
                </a:lnTo>
                <a:lnTo>
                  <a:pt x="16706" y="4343"/>
                </a:lnTo>
                <a:lnTo>
                  <a:pt x="15962" y="3941"/>
                </a:lnTo>
                <a:lnTo>
                  <a:pt x="15198" y="3539"/>
                </a:lnTo>
                <a:lnTo>
                  <a:pt x="14434" y="3157"/>
                </a:lnTo>
                <a:lnTo>
                  <a:pt x="13670" y="2815"/>
                </a:lnTo>
                <a:lnTo>
                  <a:pt x="12886" y="2473"/>
                </a:lnTo>
                <a:lnTo>
                  <a:pt x="12082" y="2151"/>
                </a:lnTo>
                <a:lnTo>
                  <a:pt x="11298" y="1870"/>
                </a:lnTo>
                <a:lnTo>
                  <a:pt x="10474" y="1589"/>
                </a:lnTo>
                <a:lnTo>
                  <a:pt x="9670" y="1327"/>
                </a:lnTo>
                <a:lnTo>
                  <a:pt x="8846" y="1106"/>
                </a:lnTo>
                <a:lnTo>
                  <a:pt x="8021" y="885"/>
                </a:lnTo>
                <a:lnTo>
                  <a:pt x="7197" y="704"/>
                </a:lnTo>
                <a:lnTo>
                  <a:pt x="6353" y="543"/>
                </a:lnTo>
                <a:lnTo>
                  <a:pt x="5529" y="382"/>
                </a:lnTo>
                <a:lnTo>
                  <a:pt x="4684" y="262"/>
                </a:lnTo>
                <a:lnTo>
                  <a:pt x="3840" y="161"/>
                </a:lnTo>
                <a:lnTo>
                  <a:pt x="2996" y="101"/>
                </a:lnTo>
                <a:lnTo>
                  <a:pt x="2131" y="41"/>
                </a:lnTo>
                <a:lnTo>
                  <a:pt x="128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14"/>
          <p:cNvSpPr/>
          <p:nvPr/>
        </p:nvSpPr>
        <p:spPr>
          <a:xfrm>
            <a:off x="302020" y="245151"/>
            <a:ext cx="228363" cy="228357"/>
          </a:xfrm>
          <a:custGeom>
            <a:avLst/>
            <a:gdLst/>
            <a:ahLst/>
            <a:cxnLst/>
            <a:rect l="l" t="t" r="r" b="b"/>
            <a:pathLst>
              <a:path w="43664" h="43663" extrusionOk="0">
                <a:moveTo>
                  <a:pt x="21651" y="0"/>
                </a:moveTo>
                <a:lnTo>
                  <a:pt x="21490" y="20"/>
                </a:lnTo>
                <a:lnTo>
                  <a:pt x="21330" y="60"/>
                </a:lnTo>
                <a:lnTo>
                  <a:pt x="21169" y="101"/>
                </a:lnTo>
                <a:lnTo>
                  <a:pt x="21008" y="161"/>
                </a:lnTo>
                <a:lnTo>
                  <a:pt x="20847" y="221"/>
                </a:lnTo>
                <a:lnTo>
                  <a:pt x="20706" y="302"/>
                </a:lnTo>
                <a:lnTo>
                  <a:pt x="20566" y="402"/>
                </a:lnTo>
                <a:lnTo>
                  <a:pt x="20425" y="503"/>
                </a:lnTo>
                <a:lnTo>
                  <a:pt x="20304" y="623"/>
                </a:lnTo>
                <a:lnTo>
                  <a:pt x="20184" y="764"/>
                </a:lnTo>
                <a:lnTo>
                  <a:pt x="20083" y="905"/>
                </a:lnTo>
                <a:lnTo>
                  <a:pt x="19983" y="1065"/>
                </a:lnTo>
                <a:lnTo>
                  <a:pt x="19902" y="1226"/>
                </a:lnTo>
                <a:lnTo>
                  <a:pt x="19822" y="1407"/>
                </a:lnTo>
                <a:lnTo>
                  <a:pt x="19762" y="1608"/>
                </a:lnTo>
                <a:lnTo>
                  <a:pt x="16324" y="15660"/>
                </a:lnTo>
                <a:lnTo>
                  <a:pt x="16284" y="15781"/>
                </a:lnTo>
                <a:lnTo>
                  <a:pt x="16224" y="15881"/>
                </a:lnTo>
                <a:lnTo>
                  <a:pt x="16163" y="15982"/>
                </a:lnTo>
                <a:lnTo>
                  <a:pt x="16083" y="16082"/>
                </a:lnTo>
                <a:lnTo>
                  <a:pt x="15982" y="16163"/>
                </a:lnTo>
                <a:lnTo>
                  <a:pt x="15882" y="16223"/>
                </a:lnTo>
                <a:lnTo>
                  <a:pt x="15781" y="16283"/>
                </a:lnTo>
                <a:lnTo>
                  <a:pt x="15661" y="16323"/>
                </a:lnTo>
                <a:lnTo>
                  <a:pt x="1609" y="19781"/>
                </a:lnTo>
                <a:lnTo>
                  <a:pt x="1408" y="19841"/>
                </a:lnTo>
                <a:lnTo>
                  <a:pt x="1227" y="19902"/>
                </a:lnTo>
                <a:lnTo>
                  <a:pt x="1046" y="19982"/>
                </a:lnTo>
                <a:lnTo>
                  <a:pt x="905" y="20083"/>
                </a:lnTo>
                <a:lnTo>
                  <a:pt x="745" y="20183"/>
                </a:lnTo>
                <a:lnTo>
                  <a:pt x="624" y="20304"/>
                </a:lnTo>
                <a:lnTo>
                  <a:pt x="503" y="20424"/>
                </a:lnTo>
                <a:lnTo>
                  <a:pt x="403" y="20565"/>
                </a:lnTo>
                <a:lnTo>
                  <a:pt x="302" y="20706"/>
                </a:lnTo>
                <a:lnTo>
                  <a:pt x="222" y="20867"/>
                </a:lnTo>
                <a:lnTo>
                  <a:pt x="142" y="21007"/>
                </a:lnTo>
                <a:lnTo>
                  <a:pt x="101" y="21168"/>
                </a:lnTo>
                <a:lnTo>
                  <a:pt x="41" y="21329"/>
                </a:lnTo>
                <a:lnTo>
                  <a:pt x="21" y="21490"/>
                </a:lnTo>
                <a:lnTo>
                  <a:pt x="1" y="21671"/>
                </a:lnTo>
                <a:lnTo>
                  <a:pt x="1" y="21832"/>
                </a:lnTo>
                <a:lnTo>
                  <a:pt x="1" y="21992"/>
                </a:lnTo>
                <a:lnTo>
                  <a:pt x="21" y="22173"/>
                </a:lnTo>
                <a:lnTo>
                  <a:pt x="41" y="22334"/>
                </a:lnTo>
                <a:lnTo>
                  <a:pt x="101" y="22495"/>
                </a:lnTo>
                <a:lnTo>
                  <a:pt x="142" y="22656"/>
                </a:lnTo>
                <a:lnTo>
                  <a:pt x="222" y="22817"/>
                </a:lnTo>
                <a:lnTo>
                  <a:pt x="302" y="22957"/>
                </a:lnTo>
                <a:lnTo>
                  <a:pt x="403" y="23098"/>
                </a:lnTo>
                <a:lnTo>
                  <a:pt x="503" y="23239"/>
                </a:lnTo>
                <a:lnTo>
                  <a:pt x="624" y="23359"/>
                </a:lnTo>
                <a:lnTo>
                  <a:pt x="745" y="23480"/>
                </a:lnTo>
                <a:lnTo>
                  <a:pt x="905" y="23580"/>
                </a:lnTo>
                <a:lnTo>
                  <a:pt x="1046" y="23681"/>
                </a:lnTo>
                <a:lnTo>
                  <a:pt x="1227" y="23761"/>
                </a:lnTo>
                <a:lnTo>
                  <a:pt x="1408" y="23842"/>
                </a:lnTo>
                <a:lnTo>
                  <a:pt x="1609" y="23882"/>
                </a:lnTo>
                <a:lnTo>
                  <a:pt x="15661" y="27340"/>
                </a:lnTo>
                <a:lnTo>
                  <a:pt x="15781" y="27380"/>
                </a:lnTo>
                <a:lnTo>
                  <a:pt x="15882" y="27440"/>
                </a:lnTo>
                <a:lnTo>
                  <a:pt x="15982" y="27500"/>
                </a:lnTo>
                <a:lnTo>
                  <a:pt x="16083" y="27581"/>
                </a:lnTo>
                <a:lnTo>
                  <a:pt x="16163" y="27681"/>
                </a:lnTo>
                <a:lnTo>
                  <a:pt x="16224" y="27782"/>
                </a:lnTo>
                <a:lnTo>
                  <a:pt x="16284" y="27882"/>
                </a:lnTo>
                <a:lnTo>
                  <a:pt x="16324" y="28003"/>
                </a:lnTo>
                <a:lnTo>
                  <a:pt x="19762" y="42055"/>
                </a:lnTo>
                <a:lnTo>
                  <a:pt x="19822" y="42256"/>
                </a:lnTo>
                <a:lnTo>
                  <a:pt x="19902" y="42437"/>
                </a:lnTo>
                <a:lnTo>
                  <a:pt x="19983" y="42598"/>
                </a:lnTo>
                <a:lnTo>
                  <a:pt x="20083" y="42758"/>
                </a:lnTo>
                <a:lnTo>
                  <a:pt x="20184" y="42899"/>
                </a:lnTo>
                <a:lnTo>
                  <a:pt x="20304" y="43040"/>
                </a:lnTo>
                <a:lnTo>
                  <a:pt x="20425" y="43160"/>
                </a:lnTo>
                <a:lnTo>
                  <a:pt x="20566" y="43261"/>
                </a:lnTo>
                <a:lnTo>
                  <a:pt x="20706" y="43361"/>
                </a:lnTo>
                <a:lnTo>
                  <a:pt x="20847" y="43442"/>
                </a:lnTo>
                <a:lnTo>
                  <a:pt x="21008" y="43502"/>
                </a:lnTo>
                <a:lnTo>
                  <a:pt x="21169" y="43562"/>
                </a:lnTo>
                <a:lnTo>
                  <a:pt x="21330" y="43623"/>
                </a:lnTo>
                <a:lnTo>
                  <a:pt x="21490" y="43643"/>
                </a:lnTo>
                <a:lnTo>
                  <a:pt x="21651" y="43663"/>
                </a:lnTo>
                <a:lnTo>
                  <a:pt x="21993" y="43663"/>
                </a:lnTo>
                <a:lnTo>
                  <a:pt x="22154" y="43643"/>
                </a:lnTo>
                <a:lnTo>
                  <a:pt x="22335" y="43623"/>
                </a:lnTo>
                <a:lnTo>
                  <a:pt x="22496" y="43562"/>
                </a:lnTo>
                <a:lnTo>
                  <a:pt x="22656" y="43502"/>
                </a:lnTo>
                <a:lnTo>
                  <a:pt x="22797" y="43442"/>
                </a:lnTo>
                <a:lnTo>
                  <a:pt x="22958" y="43361"/>
                </a:lnTo>
                <a:lnTo>
                  <a:pt x="23099" y="43261"/>
                </a:lnTo>
                <a:lnTo>
                  <a:pt x="23219" y="43160"/>
                </a:lnTo>
                <a:lnTo>
                  <a:pt x="23360" y="43040"/>
                </a:lnTo>
                <a:lnTo>
                  <a:pt x="23481" y="42899"/>
                </a:lnTo>
                <a:lnTo>
                  <a:pt x="23581" y="42758"/>
                </a:lnTo>
                <a:lnTo>
                  <a:pt x="23682" y="42598"/>
                </a:lnTo>
                <a:lnTo>
                  <a:pt x="23762" y="42437"/>
                </a:lnTo>
                <a:lnTo>
                  <a:pt x="23822" y="42256"/>
                </a:lnTo>
                <a:lnTo>
                  <a:pt x="23883" y="42055"/>
                </a:lnTo>
                <a:lnTo>
                  <a:pt x="27340" y="28003"/>
                </a:lnTo>
                <a:lnTo>
                  <a:pt x="27380" y="27882"/>
                </a:lnTo>
                <a:lnTo>
                  <a:pt x="27421" y="27782"/>
                </a:lnTo>
                <a:lnTo>
                  <a:pt x="27501" y="27681"/>
                </a:lnTo>
                <a:lnTo>
                  <a:pt x="27582" y="27581"/>
                </a:lnTo>
                <a:lnTo>
                  <a:pt x="27662" y="27500"/>
                </a:lnTo>
                <a:lnTo>
                  <a:pt x="27783" y="27440"/>
                </a:lnTo>
                <a:lnTo>
                  <a:pt x="27883" y="27380"/>
                </a:lnTo>
                <a:lnTo>
                  <a:pt x="28004" y="27340"/>
                </a:lnTo>
                <a:lnTo>
                  <a:pt x="42055" y="23882"/>
                </a:lnTo>
                <a:lnTo>
                  <a:pt x="42256" y="23842"/>
                </a:lnTo>
                <a:lnTo>
                  <a:pt x="42437" y="23761"/>
                </a:lnTo>
                <a:lnTo>
                  <a:pt x="42598" y="23681"/>
                </a:lnTo>
                <a:lnTo>
                  <a:pt x="42759" y="23580"/>
                </a:lnTo>
                <a:lnTo>
                  <a:pt x="42900" y="23480"/>
                </a:lnTo>
                <a:lnTo>
                  <a:pt x="43040" y="23359"/>
                </a:lnTo>
                <a:lnTo>
                  <a:pt x="43161" y="23239"/>
                </a:lnTo>
                <a:lnTo>
                  <a:pt x="43262" y="23098"/>
                </a:lnTo>
                <a:lnTo>
                  <a:pt x="43362" y="22957"/>
                </a:lnTo>
                <a:lnTo>
                  <a:pt x="43442" y="22817"/>
                </a:lnTo>
                <a:lnTo>
                  <a:pt x="43503" y="22656"/>
                </a:lnTo>
                <a:lnTo>
                  <a:pt x="43563" y="22495"/>
                </a:lnTo>
                <a:lnTo>
                  <a:pt x="43603" y="22334"/>
                </a:lnTo>
                <a:lnTo>
                  <a:pt x="43643" y="22173"/>
                </a:lnTo>
                <a:lnTo>
                  <a:pt x="43664" y="21992"/>
                </a:lnTo>
                <a:lnTo>
                  <a:pt x="43664" y="21832"/>
                </a:lnTo>
                <a:lnTo>
                  <a:pt x="43664" y="21671"/>
                </a:lnTo>
                <a:lnTo>
                  <a:pt x="43643" y="21490"/>
                </a:lnTo>
                <a:lnTo>
                  <a:pt x="43603" y="21329"/>
                </a:lnTo>
                <a:lnTo>
                  <a:pt x="43563" y="21168"/>
                </a:lnTo>
                <a:lnTo>
                  <a:pt x="43503" y="21007"/>
                </a:lnTo>
                <a:lnTo>
                  <a:pt x="43442" y="20867"/>
                </a:lnTo>
                <a:lnTo>
                  <a:pt x="43362" y="20706"/>
                </a:lnTo>
                <a:lnTo>
                  <a:pt x="43262" y="20565"/>
                </a:lnTo>
                <a:lnTo>
                  <a:pt x="43161" y="20424"/>
                </a:lnTo>
                <a:lnTo>
                  <a:pt x="43040" y="20304"/>
                </a:lnTo>
                <a:lnTo>
                  <a:pt x="42900" y="20183"/>
                </a:lnTo>
                <a:lnTo>
                  <a:pt x="42759" y="20083"/>
                </a:lnTo>
                <a:lnTo>
                  <a:pt x="42598" y="19982"/>
                </a:lnTo>
                <a:lnTo>
                  <a:pt x="42437" y="19902"/>
                </a:lnTo>
                <a:lnTo>
                  <a:pt x="42256" y="19841"/>
                </a:lnTo>
                <a:lnTo>
                  <a:pt x="42055" y="19781"/>
                </a:lnTo>
                <a:lnTo>
                  <a:pt x="28004" y="16323"/>
                </a:lnTo>
                <a:lnTo>
                  <a:pt x="27883" y="16283"/>
                </a:lnTo>
                <a:lnTo>
                  <a:pt x="27783" y="16223"/>
                </a:lnTo>
                <a:lnTo>
                  <a:pt x="27662" y="16163"/>
                </a:lnTo>
                <a:lnTo>
                  <a:pt x="27582" y="16082"/>
                </a:lnTo>
                <a:lnTo>
                  <a:pt x="27501" y="15982"/>
                </a:lnTo>
                <a:lnTo>
                  <a:pt x="27421" y="15881"/>
                </a:lnTo>
                <a:lnTo>
                  <a:pt x="27380" y="15781"/>
                </a:lnTo>
                <a:lnTo>
                  <a:pt x="27340" y="15660"/>
                </a:lnTo>
                <a:lnTo>
                  <a:pt x="23883" y="1608"/>
                </a:lnTo>
                <a:lnTo>
                  <a:pt x="23822" y="1407"/>
                </a:lnTo>
                <a:lnTo>
                  <a:pt x="23762" y="1226"/>
                </a:lnTo>
                <a:lnTo>
                  <a:pt x="23682" y="1065"/>
                </a:lnTo>
                <a:lnTo>
                  <a:pt x="23581" y="905"/>
                </a:lnTo>
                <a:lnTo>
                  <a:pt x="23481" y="764"/>
                </a:lnTo>
                <a:lnTo>
                  <a:pt x="23360" y="623"/>
                </a:lnTo>
                <a:lnTo>
                  <a:pt x="23219" y="503"/>
                </a:lnTo>
                <a:lnTo>
                  <a:pt x="23099" y="402"/>
                </a:lnTo>
                <a:lnTo>
                  <a:pt x="22958" y="302"/>
                </a:lnTo>
                <a:lnTo>
                  <a:pt x="22797" y="221"/>
                </a:lnTo>
                <a:lnTo>
                  <a:pt x="22656" y="161"/>
                </a:lnTo>
                <a:lnTo>
                  <a:pt x="22496" y="101"/>
                </a:lnTo>
                <a:lnTo>
                  <a:pt x="22335" y="60"/>
                </a:lnTo>
                <a:lnTo>
                  <a:pt x="22154" y="20"/>
                </a:lnTo>
                <a:lnTo>
                  <a:pt x="2199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14"/>
          <p:cNvSpPr/>
          <p:nvPr/>
        </p:nvSpPr>
        <p:spPr>
          <a:xfrm>
            <a:off x="8430770" y="245151"/>
            <a:ext cx="228363" cy="228357"/>
          </a:xfrm>
          <a:custGeom>
            <a:avLst/>
            <a:gdLst/>
            <a:ahLst/>
            <a:cxnLst/>
            <a:rect l="l" t="t" r="r" b="b"/>
            <a:pathLst>
              <a:path w="43664" h="43663" extrusionOk="0">
                <a:moveTo>
                  <a:pt x="21651" y="0"/>
                </a:moveTo>
                <a:lnTo>
                  <a:pt x="21490" y="20"/>
                </a:lnTo>
                <a:lnTo>
                  <a:pt x="21330" y="60"/>
                </a:lnTo>
                <a:lnTo>
                  <a:pt x="21169" y="101"/>
                </a:lnTo>
                <a:lnTo>
                  <a:pt x="21008" y="161"/>
                </a:lnTo>
                <a:lnTo>
                  <a:pt x="20847" y="221"/>
                </a:lnTo>
                <a:lnTo>
                  <a:pt x="20706" y="302"/>
                </a:lnTo>
                <a:lnTo>
                  <a:pt x="20566" y="402"/>
                </a:lnTo>
                <a:lnTo>
                  <a:pt x="20425" y="503"/>
                </a:lnTo>
                <a:lnTo>
                  <a:pt x="20304" y="623"/>
                </a:lnTo>
                <a:lnTo>
                  <a:pt x="20184" y="764"/>
                </a:lnTo>
                <a:lnTo>
                  <a:pt x="20083" y="905"/>
                </a:lnTo>
                <a:lnTo>
                  <a:pt x="19983" y="1065"/>
                </a:lnTo>
                <a:lnTo>
                  <a:pt x="19902" y="1226"/>
                </a:lnTo>
                <a:lnTo>
                  <a:pt x="19822" y="1407"/>
                </a:lnTo>
                <a:lnTo>
                  <a:pt x="19762" y="1608"/>
                </a:lnTo>
                <a:lnTo>
                  <a:pt x="16324" y="15660"/>
                </a:lnTo>
                <a:lnTo>
                  <a:pt x="16284" y="15781"/>
                </a:lnTo>
                <a:lnTo>
                  <a:pt x="16224" y="15881"/>
                </a:lnTo>
                <a:lnTo>
                  <a:pt x="16163" y="15982"/>
                </a:lnTo>
                <a:lnTo>
                  <a:pt x="16083" y="16082"/>
                </a:lnTo>
                <a:lnTo>
                  <a:pt x="15982" y="16163"/>
                </a:lnTo>
                <a:lnTo>
                  <a:pt x="15882" y="16223"/>
                </a:lnTo>
                <a:lnTo>
                  <a:pt x="15781" y="16283"/>
                </a:lnTo>
                <a:lnTo>
                  <a:pt x="15661" y="16323"/>
                </a:lnTo>
                <a:lnTo>
                  <a:pt x="1609" y="19781"/>
                </a:lnTo>
                <a:lnTo>
                  <a:pt x="1408" y="19841"/>
                </a:lnTo>
                <a:lnTo>
                  <a:pt x="1227" y="19902"/>
                </a:lnTo>
                <a:lnTo>
                  <a:pt x="1046" y="19982"/>
                </a:lnTo>
                <a:lnTo>
                  <a:pt x="905" y="20083"/>
                </a:lnTo>
                <a:lnTo>
                  <a:pt x="745" y="20183"/>
                </a:lnTo>
                <a:lnTo>
                  <a:pt x="624" y="20304"/>
                </a:lnTo>
                <a:lnTo>
                  <a:pt x="503" y="20424"/>
                </a:lnTo>
                <a:lnTo>
                  <a:pt x="403" y="20565"/>
                </a:lnTo>
                <a:lnTo>
                  <a:pt x="302" y="20706"/>
                </a:lnTo>
                <a:lnTo>
                  <a:pt x="222" y="20867"/>
                </a:lnTo>
                <a:lnTo>
                  <a:pt x="142" y="21007"/>
                </a:lnTo>
                <a:lnTo>
                  <a:pt x="101" y="21168"/>
                </a:lnTo>
                <a:lnTo>
                  <a:pt x="41" y="21329"/>
                </a:lnTo>
                <a:lnTo>
                  <a:pt x="21" y="21490"/>
                </a:lnTo>
                <a:lnTo>
                  <a:pt x="1" y="21671"/>
                </a:lnTo>
                <a:lnTo>
                  <a:pt x="1" y="21832"/>
                </a:lnTo>
                <a:lnTo>
                  <a:pt x="1" y="21992"/>
                </a:lnTo>
                <a:lnTo>
                  <a:pt x="21" y="22173"/>
                </a:lnTo>
                <a:lnTo>
                  <a:pt x="41" y="22334"/>
                </a:lnTo>
                <a:lnTo>
                  <a:pt x="101" y="22495"/>
                </a:lnTo>
                <a:lnTo>
                  <a:pt x="142" y="22656"/>
                </a:lnTo>
                <a:lnTo>
                  <a:pt x="222" y="22817"/>
                </a:lnTo>
                <a:lnTo>
                  <a:pt x="302" y="22957"/>
                </a:lnTo>
                <a:lnTo>
                  <a:pt x="403" y="23098"/>
                </a:lnTo>
                <a:lnTo>
                  <a:pt x="503" y="23239"/>
                </a:lnTo>
                <a:lnTo>
                  <a:pt x="624" y="23359"/>
                </a:lnTo>
                <a:lnTo>
                  <a:pt x="745" y="23480"/>
                </a:lnTo>
                <a:lnTo>
                  <a:pt x="905" y="23580"/>
                </a:lnTo>
                <a:lnTo>
                  <a:pt x="1046" y="23681"/>
                </a:lnTo>
                <a:lnTo>
                  <a:pt x="1227" y="23761"/>
                </a:lnTo>
                <a:lnTo>
                  <a:pt x="1408" y="23842"/>
                </a:lnTo>
                <a:lnTo>
                  <a:pt x="1609" y="23882"/>
                </a:lnTo>
                <a:lnTo>
                  <a:pt x="15661" y="27340"/>
                </a:lnTo>
                <a:lnTo>
                  <a:pt x="15781" y="27380"/>
                </a:lnTo>
                <a:lnTo>
                  <a:pt x="15882" y="27440"/>
                </a:lnTo>
                <a:lnTo>
                  <a:pt x="15982" y="27500"/>
                </a:lnTo>
                <a:lnTo>
                  <a:pt x="16083" y="27581"/>
                </a:lnTo>
                <a:lnTo>
                  <a:pt x="16163" y="27681"/>
                </a:lnTo>
                <a:lnTo>
                  <a:pt x="16224" y="27782"/>
                </a:lnTo>
                <a:lnTo>
                  <a:pt x="16284" y="27882"/>
                </a:lnTo>
                <a:lnTo>
                  <a:pt x="16324" y="28003"/>
                </a:lnTo>
                <a:lnTo>
                  <a:pt x="19762" y="42055"/>
                </a:lnTo>
                <a:lnTo>
                  <a:pt x="19822" y="42256"/>
                </a:lnTo>
                <a:lnTo>
                  <a:pt x="19902" y="42437"/>
                </a:lnTo>
                <a:lnTo>
                  <a:pt x="19983" y="42598"/>
                </a:lnTo>
                <a:lnTo>
                  <a:pt x="20083" y="42758"/>
                </a:lnTo>
                <a:lnTo>
                  <a:pt x="20184" y="42899"/>
                </a:lnTo>
                <a:lnTo>
                  <a:pt x="20304" y="43040"/>
                </a:lnTo>
                <a:lnTo>
                  <a:pt x="20425" y="43160"/>
                </a:lnTo>
                <a:lnTo>
                  <a:pt x="20566" y="43261"/>
                </a:lnTo>
                <a:lnTo>
                  <a:pt x="20706" y="43361"/>
                </a:lnTo>
                <a:lnTo>
                  <a:pt x="20847" y="43442"/>
                </a:lnTo>
                <a:lnTo>
                  <a:pt x="21008" y="43502"/>
                </a:lnTo>
                <a:lnTo>
                  <a:pt x="21169" y="43562"/>
                </a:lnTo>
                <a:lnTo>
                  <a:pt x="21330" y="43623"/>
                </a:lnTo>
                <a:lnTo>
                  <a:pt x="21490" y="43643"/>
                </a:lnTo>
                <a:lnTo>
                  <a:pt x="21651" y="43663"/>
                </a:lnTo>
                <a:lnTo>
                  <a:pt x="21993" y="43663"/>
                </a:lnTo>
                <a:lnTo>
                  <a:pt x="22154" y="43643"/>
                </a:lnTo>
                <a:lnTo>
                  <a:pt x="22335" y="43623"/>
                </a:lnTo>
                <a:lnTo>
                  <a:pt x="22496" y="43562"/>
                </a:lnTo>
                <a:lnTo>
                  <a:pt x="22656" y="43502"/>
                </a:lnTo>
                <a:lnTo>
                  <a:pt x="22797" y="43442"/>
                </a:lnTo>
                <a:lnTo>
                  <a:pt x="22958" y="43361"/>
                </a:lnTo>
                <a:lnTo>
                  <a:pt x="23099" y="43261"/>
                </a:lnTo>
                <a:lnTo>
                  <a:pt x="23219" y="43160"/>
                </a:lnTo>
                <a:lnTo>
                  <a:pt x="23360" y="43040"/>
                </a:lnTo>
                <a:lnTo>
                  <a:pt x="23481" y="42899"/>
                </a:lnTo>
                <a:lnTo>
                  <a:pt x="23581" y="42758"/>
                </a:lnTo>
                <a:lnTo>
                  <a:pt x="23682" y="42598"/>
                </a:lnTo>
                <a:lnTo>
                  <a:pt x="23762" y="42437"/>
                </a:lnTo>
                <a:lnTo>
                  <a:pt x="23822" y="42256"/>
                </a:lnTo>
                <a:lnTo>
                  <a:pt x="23883" y="42055"/>
                </a:lnTo>
                <a:lnTo>
                  <a:pt x="27340" y="28003"/>
                </a:lnTo>
                <a:lnTo>
                  <a:pt x="27380" y="27882"/>
                </a:lnTo>
                <a:lnTo>
                  <a:pt x="27421" y="27782"/>
                </a:lnTo>
                <a:lnTo>
                  <a:pt x="27501" y="27681"/>
                </a:lnTo>
                <a:lnTo>
                  <a:pt x="27582" y="27581"/>
                </a:lnTo>
                <a:lnTo>
                  <a:pt x="27662" y="27500"/>
                </a:lnTo>
                <a:lnTo>
                  <a:pt x="27783" y="27440"/>
                </a:lnTo>
                <a:lnTo>
                  <a:pt x="27883" y="27380"/>
                </a:lnTo>
                <a:lnTo>
                  <a:pt x="28004" y="27340"/>
                </a:lnTo>
                <a:lnTo>
                  <a:pt x="42055" y="23882"/>
                </a:lnTo>
                <a:lnTo>
                  <a:pt x="42256" y="23842"/>
                </a:lnTo>
                <a:lnTo>
                  <a:pt x="42437" y="23761"/>
                </a:lnTo>
                <a:lnTo>
                  <a:pt x="42598" y="23681"/>
                </a:lnTo>
                <a:lnTo>
                  <a:pt x="42759" y="23580"/>
                </a:lnTo>
                <a:lnTo>
                  <a:pt x="42900" y="23480"/>
                </a:lnTo>
                <a:lnTo>
                  <a:pt x="43040" y="23359"/>
                </a:lnTo>
                <a:lnTo>
                  <a:pt x="43161" y="23239"/>
                </a:lnTo>
                <a:lnTo>
                  <a:pt x="43262" y="23098"/>
                </a:lnTo>
                <a:lnTo>
                  <a:pt x="43362" y="22957"/>
                </a:lnTo>
                <a:lnTo>
                  <a:pt x="43442" y="22817"/>
                </a:lnTo>
                <a:lnTo>
                  <a:pt x="43503" y="22656"/>
                </a:lnTo>
                <a:lnTo>
                  <a:pt x="43563" y="22495"/>
                </a:lnTo>
                <a:lnTo>
                  <a:pt x="43603" y="22334"/>
                </a:lnTo>
                <a:lnTo>
                  <a:pt x="43643" y="22173"/>
                </a:lnTo>
                <a:lnTo>
                  <a:pt x="43664" y="21992"/>
                </a:lnTo>
                <a:lnTo>
                  <a:pt x="43664" y="21832"/>
                </a:lnTo>
                <a:lnTo>
                  <a:pt x="43664" y="21671"/>
                </a:lnTo>
                <a:lnTo>
                  <a:pt x="43643" y="21490"/>
                </a:lnTo>
                <a:lnTo>
                  <a:pt x="43603" y="21329"/>
                </a:lnTo>
                <a:lnTo>
                  <a:pt x="43563" y="21168"/>
                </a:lnTo>
                <a:lnTo>
                  <a:pt x="43503" y="21007"/>
                </a:lnTo>
                <a:lnTo>
                  <a:pt x="43442" y="20867"/>
                </a:lnTo>
                <a:lnTo>
                  <a:pt x="43362" y="20706"/>
                </a:lnTo>
                <a:lnTo>
                  <a:pt x="43262" y="20565"/>
                </a:lnTo>
                <a:lnTo>
                  <a:pt x="43161" y="20424"/>
                </a:lnTo>
                <a:lnTo>
                  <a:pt x="43040" y="20304"/>
                </a:lnTo>
                <a:lnTo>
                  <a:pt x="42900" y="20183"/>
                </a:lnTo>
                <a:lnTo>
                  <a:pt x="42759" y="20083"/>
                </a:lnTo>
                <a:lnTo>
                  <a:pt x="42598" y="19982"/>
                </a:lnTo>
                <a:lnTo>
                  <a:pt x="42437" y="19902"/>
                </a:lnTo>
                <a:lnTo>
                  <a:pt x="42256" y="19841"/>
                </a:lnTo>
                <a:lnTo>
                  <a:pt x="42055" y="19781"/>
                </a:lnTo>
                <a:lnTo>
                  <a:pt x="28004" y="16323"/>
                </a:lnTo>
                <a:lnTo>
                  <a:pt x="27883" y="16283"/>
                </a:lnTo>
                <a:lnTo>
                  <a:pt x="27783" y="16223"/>
                </a:lnTo>
                <a:lnTo>
                  <a:pt x="27662" y="16163"/>
                </a:lnTo>
                <a:lnTo>
                  <a:pt x="27582" y="16082"/>
                </a:lnTo>
                <a:lnTo>
                  <a:pt x="27501" y="15982"/>
                </a:lnTo>
                <a:lnTo>
                  <a:pt x="27421" y="15881"/>
                </a:lnTo>
                <a:lnTo>
                  <a:pt x="27380" y="15781"/>
                </a:lnTo>
                <a:lnTo>
                  <a:pt x="27340" y="15660"/>
                </a:lnTo>
                <a:lnTo>
                  <a:pt x="23883" y="1608"/>
                </a:lnTo>
                <a:lnTo>
                  <a:pt x="23822" y="1407"/>
                </a:lnTo>
                <a:lnTo>
                  <a:pt x="23762" y="1226"/>
                </a:lnTo>
                <a:lnTo>
                  <a:pt x="23682" y="1065"/>
                </a:lnTo>
                <a:lnTo>
                  <a:pt x="23581" y="905"/>
                </a:lnTo>
                <a:lnTo>
                  <a:pt x="23481" y="764"/>
                </a:lnTo>
                <a:lnTo>
                  <a:pt x="23360" y="623"/>
                </a:lnTo>
                <a:lnTo>
                  <a:pt x="23219" y="503"/>
                </a:lnTo>
                <a:lnTo>
                  <a:pt x="23099" y="402"/>
                </a:lnTo>
                <a:lnTo>
                  <a:pt x="22958" y="302"/>
                </a:lnTo>
                <a:lnTo>
                  <a:pt x="22797" y="221"/>
                </a:lnTo>
                <a:lnTo>
                  <a:pt x="22656" y="161"/>
                </a:lnTo>
                <a:lnTo>
                  <a:pt x="22496" y="101"/>
                </a:lnTo>
                <a:lnTo>
                  <a:pt x="22335" y="60"/>
                </a:lnTo>
                <a:lnTo>
                  <a:pt x="22154" y="20"/>
                </a:lnTo>
                <a:lnTo>
                  <a:pt x="2199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14"/>
          <p:cNvSpPr/>
          <p:nvPr/>
        </p:nvSpPr>
        <p:spPr>
          <a:xfrm>
            <a:off x="236324" y="748015"/>
            <a:ext cx="157845" cy="157842"/>
          </a:xfrm>
          <a:custGeom>
            <a:avLst/>
            <a:gdLst/>
            <a:ahLst/>
            <a:cxnLst/>
            <a:rect l="l" t="t" r="r" b="b"/>
            <a:pathLst>
              <a:path w="43664" h="43663" extrusionOk="0">
                <a:moveTo>
                  <a:pt x="21651" y="0"/>
                </a:moveTo>
                <a:lnTo>
                  <a:pt x="21490" y="20"/>
                </a:lnTo>
                <a:lnTo>
                  <a:pt x="21330" y="60"/>
                </a:lnTo>
                <a:lnTo>
                  <a:pt x="21169" y="101"/>
                </a:lnTo>
                <a:lnTo>
                  <a:pt x="21008" y="161"/>
                </a:lnTo>
                <a:lnTo>
                  <a:pt x="20847" y="221"/>
                </a:lnTo>
                <a:lnTo>
                  <a:pt x="20706" y="302"/>
                </a:lnTo>
                <a:lnTo>
                  <a:pt x="20566" y="402"/>
                </a:lnTo>
                <a:lnTo>
                  <a:pt x="20425" y="503"/>
                </a:lnTo>
                <a:lnTo>
                  <a:pt x="20304" y="623"/>
                </a:lnTo>
                <a:lnTo>
                  <a:pt x="20184" y="764"/>
                </a:lnTo>
                <a:lnTo>
                  <a:pt x="20083" y="905"/>
                </a:lnTo>
                <a:lnTo>
                  <a:pt x="19983" y="1065"/>
                </a:lnTo>
                <a:lnTo>
                  <a:pt x="19902" y="1226"/>
                </a:lnTo>
                <a:lnTo>
                  <a:pt x="19822" y="1407"/>
                </a:lnTo>
                <a:lnTo>
                  <a:pt x="19762" y="1608"/>
                </a:lnTo>
                <a:lnTo>
                  <a:pt x="16324" y="15660"/>
                </a:lnTo>
                <a:lnTo>
                  <a:pt x="16284" y="15781"/>
                </a:lnTo>
                <a:lnTo>
                  <a:pt x="16224" y="15881"/>
                </a:lnTo>
                <a:lnTo>
                  <a:pt x="16163" y="15982"/>
                </a:lnTo>
                <a:lnTo>
                  <a:pt x="16083" y="16082"/>
                </a:lnTo>
                <a:lnTo>
                  <a:pt x="15982" y="16163"/>
                </a:lnTo>
                <a:lnTo>
                  <a:pt x="15882" y="16223"/>
                </a:lnTo>
                <a:lnTo>
                  <a:pt x="15781" y="16283"/>
                </a:lnTo>
                <a:lnTo>
                  <a:pt x="15661" y="16323"/>
                </a:lnTo>
                <a:lnTo>
                  <a:pt x="1609" y="19781"/>
                </a:lnTo>
                <a:lnTo>
                  <a:pt x="1408" y="19841"/>
                </a:lnTo>
                <a:lnTo>
                  <a:pt x="1227" y="19902"/>
                </a:lnTo>
                <a:lnTo>
                  <a:pt x="1046" y="19982"/>
                </a:lnTo>
                <a:lnTo>
                  <a:pt x="905" y="20083"/>
                </a:lnTo>
                <a:lnTo>
                  <a:pt x="745" y="20183"/>
                </a:lnTo>
                <a:lnTo>
                  <a:pt x="624" y="20304"/>
                </a:lnTo>
                <a:lnTo>
                  <a:pt x="503" y="20424"/>
                </a:lnTo>
                <a:lnTo>
                  <a:pt x="403" y="20565"/>
                </a:lnTo>
                <a:lnTo>
                  <a:pt x="302" y="20706"/>
                </a:lnTo>
                <a:lnTo>
                  <a:pt x="222" y="20867"/>
                </a:lnTo>
                <a:lnTo>
                  <a:pt x="142" y="21007"/>
                </a:lnTo>
                <a:lnTo>
                  <a:pt x="101" y="21168"/>
                </a:lnTo>
                <a:lnTo>
                  <a:pt x="41" y="21329"/>
                </a:lnTo>
                <a:lnTo>
                  <a:pt x="21" y="21490"/>
                </a:lnTo>
                <a:lnTo>
                  <a:pt x="1" y="21671"/>
                </a:lnTo>
                <a:lnTo>
                  <a:pt x="1" y="21832"/>
                </a:lnTo>
                <a:lnTo>
                  <a:pt x="1" y="21992"/>
                </a:lnTo>
                <a:lnTo>
                  <a:pt x="21" y="22173"/>
                </a:lnTo>
                <a:lnTo>
                  <a:pt x="41" y="22334"/>
                </a:lnTo>
                <a:lnTo>
                  <a:pt x="101" y="22495"/>
                </a:lnTo>
                <a:lnTo>
                  <a:pt x="142" y="22656"/>
                </a:lnTo>
                <a:lnTo>
                  <a:pt x="222" y="22817"/>
                </a:lnTo>
                <a:lnTo>
                  <a:pt x="302" y="22957"/>
                </a:lnTo>
                <a:lnTo>
                  <a:pt x="403" y="23098"/>
                </a:lnTo>
                <a:lnTo>
                  <a:pt x="503" y="23239"/>
                </a:lnTo>
                <a:lnTo>
                  <a:pt x="624" y="23359"/>
                </a:lnTo>
                <a:lnTo>
                  <a:pt x="745" y="23480"/>
                </a:lnTo>
                <a:lnTo>
                  <a:pt x="905" y="23580"/>
                </a:lnTo>
                <a:lnTo>
                  <a:pt x="1046" y="23681"/>
                </a:lnTo>
                <a:lnTo>
                  <a:pt x="1227" y="23761"/>
                </a:lnTo>
                <a:lnTo>
                  <a:pt x="1408" y="23842"/>
                </a:lnTo>
                <a:lnTo>
                  <a:pt x="1609" y="23882"/>
                </a:lnTo>
                <a:lnTo>
                  <a:pt x="15661" y="27340"/>
                </a:lnTo>
                <a:lnTo>
                  <a:pt x="15781" y="27380"/>
                </a:lnTo>
                <a:lnTo>
                  <a:pt x="15882" y="27440"/>
                </a:lnTo>
                <a:lnTo>
                  <a:pt x="15982" y="27500"/>
                </a:lnTo>
                <a:lnTo>
                  <a:pt x="16083" y="27581"/>
                </a:lnTo>
                <a:lnTo>
                  <a:pt x="16163" y="27681"/>
                </a:lnTo>
                <a:lnTo>
                  <a:pt x="16224" y="27782"/>
                </a:lnTo>
                <a:lnTo>
                  <a:pt x="16284" y="27882"/>
                </a:lnTo>
                <a:lnTo>
                  <a:pt x="16324" y="28003"/>
                </a:lnTo>
                <a:lnTo>
                  <a:pt x="19762" y="42055"/>
                </a:lnTo>
                <a:lnTo>
                  <a:pt x="19822" y="42256"/>
                </a:lnTo>
                <a:lnTo>
                  <a:pt x="19902" y="42437"/>
                </a:lnTo>
                <a:lnTo>
                  <a:pt x="19983" y="42598"/>
                </a:lnTo>
                <a:lnTo>
                  <a:pt x="20083" y="42758"/>
                </a:lnTo>
                <a:lnTo>
                  <a:pt x="20184" y="42899"/>
                </a:lnTo>
                <a:lnTo>
                  <a:pt x="20304" y="43040"/>
                </a:lnTo>
                <a:lnTo>
                  <a:pt x="20425" y="43160"/>
                </a:lnTo>
                <a:lnTo>
                  <a:pt x="20566" y="43261"/>
                </a:lnTo>
                <a:lnTo>
                  <a:pt x="20706" y="43361"/>
                </a:lnTo>
                <a:lnTo>
                  <a:pt x="20847" y="43442"/>
                </a:lnTo>
                <a:lnTo>
                  <a:pt x="21008" y="43502"/>
                </a:lnTo>
                <a:lnTo>
                  <a:pt x="21169" y="43562"/>
                </a:lnTo>
                <a:lnTo>
                  <a:pt x="21330" y="43623"/>
                </a:lnTo>
                <a:lnTo>
                  <a:pt x="21490" y="43643"/>
                </a:lnTo>
                <a:lnTo>
                  <a:pt x="21651" y="43663"/>
                </a:lnTo>
                <a:lnTo>
                  <a:pt x="21993" y="43663"/>
                </a:lnTo>
                <a:lnTo>
                  <a:pt x="22154" y="43643"/>
                </a:lnTo>
                <a:lnTo>
                  <a:pt x="22335" y="43623"/>
                </a:lnTo>
                <a:lnTo>
                  <a:pt x="22496" y="43562"/>
                </a:lnTo>
                <a:lnTo>
                  <a:pt x="22656" y="43502"/>
                </a:lnTo>
                <a:lnTo>
                  <a:pt x="22797" y="43442"/>
                </a:lnTo>
                <a:lnTo>
                  <a:pt x="22958" y="43361"/>
                </a:lnTo>
                <a:lnTo>
                  <a:pt x="23099" y="43261"/>
                </a:lnTo>
                <a:lnTo>
                  <a:pt x="23219" y="43160"/>
                </a:lnTo>
                <a:lnTo>
                  <a:pt x="23360" y="43040"/>
                </a:lnTo>
                <a:lnTo>
                  <a:pt x="23481" y="42899"/>
                </a:lnTo>
                <a:lnTo>
                  <a:pt x="23581" y="42758"/>
                </a:lnTo>
                <a:lnTo>
                  <a:pt x="23682" y="42598"/>
                </a:lnTo>
                <a:lnTo>
                  <a:pt x="23762" y="42437"/>
                </a:lnTo>
                <a:lnTo>
                  <a:pt x="23822" y="42256"/>
                </a:lnTo>
                <a:lnTo>
                  <a:pt x="23883" y="42055"/>
                </a:lnTo>
                <a:lnTo>
                  <a:pt x="27340" y="28003"/>
                </a:lnTo>
                <a:lnTo>
                  <a:pt x="27380" y="27882"/>
                </a:lnTo>
                <a:lnTo>
                  <a:pt x="27421" y="27782"/>
                </a:lnTo>
                <a:lnTo>
                  <a:pt x="27501" y="27681"/>
                </a:lnTo>
                <a:lnTo>
                  <a:pt x="27582" y="27581"/>
                </a:lnTo>
                <a:lnTo>
                  <a:pt x="27662" y="27500"/>
                </a:lnTo>
                <a:lnTo>
                  <a:pt x="27783" y="27440"/>
                </a:lnTo>
                <a:lnTo>
                  <a:pt x="27883" y="27380"/>
                </a:lnTo>
                <a:lnTo>
                  <a:pt x="28004" y="27340"/>
                </a:lnTo>
                <a:lnTo>
                  <a:pt x="42055" y="23882"/>
                </a:lnTo>
                <a:lnTo>
                  <a:pt x="42256" y="23842"/>
                </a:lnTo>
                <a:lnTo>
                  <a:pt x="42437" y="23761"/>
                </a:lnTo>
                <a:lnTo>
                  <a:pt x="42598" y="23681"/>
                </a:lnTo>
                <a:lnTo>
                  <a:pt x="42759" y="23580"/>
                </a:lnTo>
                <a:lnTo>
                  <a:pt x="42900" y="23480"/>
                </a:lnTo>
                <a:lnTo>
                  <a:pt x="43040" y="23359"/>
                </a:lnTo>
                <a:lnTo>
                  <a:pt x="43161" y="23239"/>
                </a:lnTo>
                <a:lnTo>
                  <a:pt x="43262" y="23098"/>
                </a:lnTo>
                <a:lnTo>
                  <a:pt x="43362" y="22957"/>
                </a:lnTo>
                <a:lnTo>
                  <a:pt x="43442" y="22817"/>
                </a:lnTo>
                <a:lnTo>
                  <a:pt x="43503" y="22656"/>
                </a:lnTo>
                <a:lnTo>
                  <a:pt x="43563" y="22495"/>
                </a:lnTo>
                <a:lnTo>
                  <a:pt x="43603" y="22334"/>
                </a:lnTo>
                <a:lnTo>
                  <a:pt x="43643" y="22173"/>
                </a:lnTo>
                <a:lnTo>
                  <a:pt x="43664" y="21992"/>
                </a:lnTo>
                <a:lnTo>
                  <a:pt x="43664" y="21832"/>
                </a:lnTo>
                <a:lnTo>
                  <a:pt x="43664" y="21671"/>
                </a:lnTo>
                <a:lnTo>
                  <a:pt x="43643" y="21490"/>
                </a:lnTo>
                <a:lnTo>
                  <a:pt x="43603" y="21329"/>
                </a:lnTo>
                <a:lnTo>
                  <a:pt x="43563" y="21168"/>
                </a:lnTo>
                <a:lnTo>
                  <a:pt x="43503" y="21007"/>
                </a:lnTo>
                <a:lnTo>
                  <a:pt x="43442" y="20867"/>
                </a:lnTo>
                <a:lnTo>
                  <a:pt x="43362" y="20706"/>
                </a:lnTo>
                <a:lnTo>
                  <a:pt x="43262" y="20565"/>
                </a:lnTo>
                <a:lnTo>
                  <a:pt x="43161" y="20424"/>
                </a:lnTo>
                <a:lnTo>
                  <a:pt x="43040" y="20304"/>
                </a:lnTo>
                <a:lnTo>
                  <a:pt x="42900" y="20183"/>
                </a:lnTo>
                <a:lnTo>
                  <a:pt x="42759" y="20083"/>
                </a:lnTo>
                <a:lnTo>
                  <a:pt x="42598" y="19982"/>
                </a:lnTo>
                <a:lnTo>
                  <a:pt x="42437" y="19902"/>
                </a:lnTo>
                <a:lnTo>
                  <a:pt x="42256" y="19841"/>
                </a:lnTo>
                <a:lnTo>
                  <a:pt x="42055" y="19781"/>
                </a:lnTo>
                <a:lnTo>
                  <a:pt x="28004" y="16323"/>
                </a:lnTo>
                <a:lnTo>
                  <a:pt x="27883" y="16283"/>
                </a:lnTo>
                <a:lnTo>
                  <a:pt x="27783" y="16223"/>
                </a:lnTo>
                <a:lnTo>
                  <a:pt x="27662" y="16163"/>
                </a:lnTo>
                <a:lnTo>
                  <a:pt x="27582" y="16082"/>
                </a:lnTo>
                <a:lnTo>
                  <a:pt x="27501" y="15982"/>
                </a:lnTo>
                <a:lnTo>
                  <a:pt x="27421" y="15881"/>
                </a:lnTo>
                <a:lnTo>
                  <a:pt x="27380" y="15781"/>
                </a:lnTo>
                <a:lnTo>
                  <a:pt x="27340" y="15660"/>
                </a:lnTo>
                <a:lnTo>
                  <a:pt x="23883" y="1608"/>
                </a:lnTo>
                <a:lnTo>
                  <a:pt x="23822" y="1407"/>
                </a:lnTo>
                <a:lnTo>
                  <a:pt x="23762" y="1226"/>
                </a:lnTo>
                <a:lnTo>
                  <a:pt x="23682" y="1065"/>
                </a:lnTo>
                <a:lnTo>
                  <a:pt x="23581" y="905"/>
                </a:lnTo>
                <a:lnTo>
                  <a:pt x="23481" y="764"/>
                </a:lnTo>
                <a:lnTo>
                  <a:pt x="23360" y="623"/>
                </a:lnTo>
                <a:lnTo>
                  <a:pt x="23219" y="503"/>
                </a:lnTo>
                <a:lnTo>
                  <a:pt x="23099" y="402"/>
                </a:lnTo>
                <a:lnTo>
                  <a:pt x="22958" y="302"/>
                </a:lnTo>
                <a:lnTo>
                  <a:pt x="22797" y="221"/>
                </a:lnTo>
                <a:lnTo>
                  <a:pt x="22656" y="161"/>
                </a:lnTo>
                <a:lnTo>
                  <a:pt x="22496" y="101"/>
                </a:lnTo>
                <a:lnTo>
                  <a:pt x="22335" y="60"/>
                </a:lnTo>
                <a:lnTo>
                  <a:pt x="22154" y="20"/>
                </a:lnTo>
                <a:lnTo>
                  <a:pt x="2199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14"/>
          <p:cNvSpPr/>
          <p:nvPr/>
        </p:nvSpPr>
        <p:spPr>
          <a:xfrm>
            <a:off x="8659124" y="895977"/>
            <a:ext cx="157845" cy="157842"/>
          </a:xfrm>
          <a:custGeom>
            <a:avLst/>
            <a:gdLst/>
            <a:ahLst/>
            <a:cxnLst/>
            <a:rect l="l" t="t" r="r" b="b"/>
            <a:pathLst>
              <a:path w="43664" h="43663" extrusionOk="0">
                <a:moveTo>
                  <a:pt x="21651" y="0"/>
                </a:moveTo>
                <a:lnTo>
                  <a:pt x="21490" y="20"/>
                </a:lnTo>
                <a:lnTo>
                  <a:pt x="21330" y="60"/>
                </a:lnTo>
                <a:lnTo>
                  <a:pt x="21169" y="101"/>
                </a:lnTo>
                <a:lnTo>
                  <a:pt x="21008" y="161"/>
                </a:lnTo>
                <a:lnTo>
                  <a:pt x="20847" y="221"/>
                </a:lnTo>
                <a:lnTo>
                  <a:pt x="20706" y="302"/>
                </a:lnTo>
                <a:lnTo>
                  <a:pt x="20566" y="402"/>
                </a:lnTo>
                <a:lnTo>
                  <a:pt x="20425" y="503"/>
                </a:lnTo>
                <a:lnTo>
                  <a:pt x="20304" y="623"/>
                </a:lnTo>
                <a:lnTo>
                  <a:pt x="20184" y="764"/>
                </a:lnTo>
                <a:lnTo>
                  <a:pt x="20083" y="905"/>
                </a:lnTo>
                <a:lnTo>
                  <a:pt x="19983" y="1065"/>
                </a:lnTo>
                <a:lnTo>
                  <a:pt x="19902" y="1226"/>
                </a:lnTo>
                <a:lnTo>
                  <a:pt x="19822" y="1407"/>
                </a:lnTo>
                <a:lnTo>
                  <a:pt x="19762" y="1608"/>
                </a:lnTo>
                <a:lnTo>
                  <a:pt x="16324" y="15660"/>
                </a:lnTo>
                <a:lnTo>
                  <a:pt x="16284" y="15781"/>
                </a:lnTo>
                <a:lnTo>
                  <a:pt x="16224" y="15881"/>
                </a:lnTo>
                <a:lnTo>
                  <a:pt x="16163" y="15982"/>
                </a:lnTo>
                <a:lnTo>
                  <a:pt x="16083" y="16082"/>
                </a:lnTo>
                <a:lnTo>
                  <a:pt x="15982" y="16163"/>
                </a:lnTo>
                <a:lnTo>
                  <a:pt x="15882" y="16223"/>
                </a:lnTo>
                <a:lnTo>
                  <a:pt x="15781" y="16283"/>
                </a:lnTo>
                <a:lnTo>
                  <a:pt x="15661" y="16323"/>
                </a:lnTo>
                <a:lnTo>
                  <a:pt x="1609" y="19781"/>
                </a:lnTo>
                <a:lnTo>
                  <a:pt x="1408" y="19841"/>
                </a:lnTo>
                <a:lnTo>
                  <a:pt x="1227" y="19902"/>
                </a:lnTo>
                <a:lnTo>
                  <a:pt x="1046" y="19982"/>
                </a:lnTo>
                <a:lnTo>
                  <a:pt x="905" y="20083"/>
                </a:lnTo>
                <a:lnTo>
                  <a:pt x="745" y="20183"/>
                </a:lnTo>
                <a:lnTo>
                  <a:pt x="624" y="20304"/>
                </a:lnTo>
                <a:lnTo>
                  <a:pt x="503" y="20424"/>
                </a:lnTo>
                <a:lnTo>
                  <a:pt x="403" y="20565"/>
                </a:lnTo>
                <a:lnTo>
                  <a:pt x="302" y="20706"/>
                </a:lnTo>
                <a:lnTo>
                  <a:pt x="222" y="20867"/>
                </a:lnTo>
                <a:lnTo>
                  <a:pt x="142" y="21007"/>
                </a:lnTo>
                <a:lnTo>
                  <a:pt x="101" y="21168"/>
                </a:lnTo>
                <a:lnTo>
                  <a:pt x="41" y="21329"/>
                </a:lnTo>
                <a:lnTo>
                  <a:pt x="21" y="21490"/>
                </a:lnTo>
                <a:lnTo>
                  <a:pt x="1" y="21671"/>
                </a:lnTo>
                <a:lnTo>
                  <a:pt x="1" y="21832"/>
                </a:lnTo>
                <a:lnTo>
                  <a:pt x="1" y="21992"/>
                </a:lnTo>
                <a:lnTo>
                  <a:pt x="21" y="22173"/>
                </a:lnTo>
                <a:lnTo>
                  <a:pt x="41" y="22334"/>
                </a:lnTo>
                <a:lnTo>
                  <a:pt x="101" y="22495"/>
                </a:lnTo>
                <a:lnTo>
                  <a:pt x="142" y="22656"/>
                </a:lnTo>
                <a:lnTo>
                  <a:pt x="222" y="22817"/>
                </a:lnTo>
                <a:lnTo>
                  <a:pt x="302" y="22957"/>
                </a:lnTo>
                <a:lnTo>
                  <a:pt x="403" y="23098"/>
                </a:lnTo>
                <a:lnTo>
                  <a:pt x="503" y="23239"/>
                </a:lnTo>
                <a:lnTo>
                  <a:pt x="624" y="23359"/>
                </a:lnTo>
                <a:lnTo>
                  <a:pt x="745" y="23480"/>
                </a:lnTo>
                <a:lnTo>
                  <a:pt x="905" y="23580"/>
                </a:lnTo>
                <a:lnTo>
                  <a:pt x="1046" y="23681"/>
                </a:lnTo>
                <a:lnTo>
                  <a:pt x="1227" y="23761"/>
                </a:lnTo>
                <a:lnTo>
                  <a:pt x="1408" y="23842"/>
                </a:lnTo>
                <a:lnTo>
                  <a:pt x="1609" y="23882"/>
                </a:lnTo>
                <a:lnTo>
                  <a:pt x="15661" y="27340"/>
                </a:lnTo>
                <a:lnTo>
                  <a:pt x="15781" y="27380"/>
                </a:lnTo>
                <a:lnTo>
                  <a:pt x="15882" y="27440"/>
                </a:lnTo>
                <a:lnTo>
                  <a:pt x="15982" y="27500"/>
                </a:lnTo>
                <a:lnTo>
                  <a:pt x="16083" y="27581"/>
                </a:lnTo>
                <a:lnTo>
                  <a:pt x="16163" y="27681"/>
                </a:lnTo>
                <a:lnTo>
                  <a:pt x="16224" y="27782"/>
                </a:lnTo>
                <a:lnTo>
                  <a:pt x="16284" y="27882"/>
                </a:lnTo>
                <a:lnTo>
                  <a:pt x="16324" y="28003"/>
                </a:lnTo>
                <a:lnTo>
                  <a:pt x="19762" y="42055"/>
                </a:lnTo>
                <a:lnTo>
                  <a:pt x="19822" y="42256"/>
                </a:lnTo>
                <a:lnTo>
                  <a:pt x="19902" y="42437"/>
                </a:lnTo>
                <a:lnTo>
                  <a:pt x="19983" y="42598"/>
                </a:lnTo>
                <a:lnTo>
                  <a:pt x="20083" y="42758"/>
                </a:lnTo>
                <a:lnTo>
                  <a:pt x="20184" y="42899"/>
                </a:lnTo>
                <a:lnTo>
                  <a:pt x="20304" y="43040"/>
                </a:lnTo>
                <a:lnTo>
                  <a:pt x="20425" y="43160"/>
                </a:lnTo>
                <a:lnTo>
                  <a:pt x="20566" y="43261"/>
                </a:lnTo>
                <a:lnTo>
                  <a:pt x="20706" y="43361"/>
                </a:lnTo>
                <a:lnTo>
                  <a:pt x="20847" y="43442"/>
                </a:lnTo>
                <a:lnTo>
                  <a:pt x="21008" y="43502"/>
                </a:lnTo>
                <a:lnTo>
                  <a:pt x="21169" y="43562"/>
                </a:lnTo>
                <a:lnTo>
                  <a:pt x="21330" y="43623"/>
                </a:lnTo>
                <a:lnTo>
                  <a:pt x="21490" y="43643"/>
                </a:lnTo>
                <a:lnTo>
                  <a:pt x="21651" y="43663"/>
                </a:lnTo>
                <a:lnTo>
                  <a:pt x="21993" y="43663"/>
                </a:lnTo>
                <a:lnTo>
                  <a:pt x="22154" y="43643"/>
                </a:lnTo>
                <a:lnTo>
                  <a:pt x="22335" y="43623"/>
                </a:lnTo>
                <a:lnTo>
                  <a:pt x="22496" y="43562"/>
                </a:lnTo>
                <a:lnTo>
                  <a:pt x="22656" y="43502"/>
                </a:lnTo>
                <a:lnTo>
                  <a:pt x="22797" y="43442"/>
                </a:lnTo>
                <a:lnTo>
                  <a:pt x="22958" y="43361"/>
                </a:lnTo>
                <a:lnTo>
                  <a:pt x="23099" y="43261"/>
                </a:lnTo>
                <a:lnTo>
                  <a:pt x="23219" y="43160"/>
                </a:lnTo>
                <a:lnTo>
                  <a:pt x="23360" y="43040"/>
                </a:lnTo>
                <a:lnTo>
                  <a:pt x="23481" y="42899"/>
                </a:lnTo>
                <a:lnTo>
                  <a:pt x="23581" y="42758"/>
                </a:lnTo>
                <a:lnTo>
                  <a:pt x="23682" y="42598"/>
                </a:lnTo>
                <a:lnTo>
                  <a:pt x="23762" y="42437"/>
                </a:lnTo>
                <a:lnTo>
                  <a:pt x="23822" y="42256"/>
                </a:lnTo>
                <a:lnTo>
                  <a:pt x="23883" y="42055"/>
                </a:lnTo>
                <a:lnTo>
                  <a:pt x="27340" y="28003"/>
                </a:lnTo>
                <a:lnTo>
                  <a:pt x="27380" y="27882"/>
                </a:lnTo>
                <a:lnTo>
                  <a:pt x="27421" y="27782"/>
                </a:lnTo>
                <a:lnTo>
                  <a:pt x="27501" y="27681"/>
                </a:lnTo>
                <a:lnTo>
                  <a:pt x="27582" y="27581"/>
                </a:lnTo>
                <a:lnTo>
                  <a:pt x="27662" y="27500"/>
                </a:lnTo>
                <a:lnTo>
                  <a:pt x="27783" y="27440"/>
                </a:lnTo>
                <a:lnTo>
                  <a:pt x="27883" y="27380"/>
                </a:lnTo>
                <a:lnTo>
                  <a:pt x="28004" y="27340"/>
                </a:lnTo>
                <a:lnTo>
                  <a:pt x="42055" y="23882"/>
                </a:lnTo>
                <a:lnTo>
                  <a:pt x="42256" y="23842"/>
                </a:lnTo>
                <a:lnTo>
                  <a:pt x="42437" y="23761"/>
                </a:lnTo>
                <a:lnTo>
                  <a:pt x="42598" y="23681"/>
                </a:lnTo>
                <a:lnTo>
                  <a:pt x="42759" y="23580"/>
                </a:lnTo>
                <a:lnTo>
                  <a:pt x="42900" y="23480"/>
                </a:lnTo>
                <a:lnTo>
                  <a:pt x="43040" y="23359"/>
                </a:lnTo>
                <a:lnTo>
                  <a:pt x="43161" y="23239"/>
                </a:lnTo>
                <a:lnTo>
                  <a:pt x="43262" y="23098"/>
                </a:lnTo>
                <a:lnTo>
                  <a:pt x="43362" y="22957"/>
                </a:lnTo>
                <a:lnTo>
                  <a:pt x="43442" y="22817"/>
                </a:lnTo>
                <a:lnTo>
                  <a:pt x="43503" y="22656"/>
                </a:lnTo>
                <a:lnTo>
                  <a:pt x="43563" y="22495"/>
                </a:lnTo>
                <a:lnTo>
                  <a:pt x="43603" y="22334"/>
                </a:lnTo>
                <a:lnTo>
                  <a:pt x="43643" y="22173"/>
                </a:lnTo>
                <a:lnTo>
                  <a:pt x="43664" y="21992"/>
                </a:lnTo>
                <a:lnTo>
                  <a:pt x="43664" y="21832"/>
                </a:lnTo>
                <a:lnTo>
                  <a:pt x="43664" y="21671"/>
                </a:lnTo>
                <a:lnTo>
                  <a:pt x="43643" y="21490"/>
                </a:lnTo>
                <a:lnTo>
                  <a:pt x="43603" y="21329"/>
                </a:lnTo>
                <a:lnTo>
                  <a:pt x="43563" y="21168"/>
                </a:lnTo>
                <a:lnTo>
                  <a:pt x="43503" y="21007"/>
                </a:lnTo>
                <a:lnTo>
                  <a:pt x="43442" y="20867"/>
                </a:lnTo>
                <a:lnTo>
                  <a:pt x="43362" y="20706"/>
                </a:lnTo>
                <a:lnTo>
                  <a:pt x="43262" y="20565"/>
                </a:lnTo>
                <a:lnTo>
                  <a:pt x="43161" y="20424"/>
                </a:lnTo>
                <a:lnTo>
                  <a:pt x="43040" y="20304"/>
                </a:lnTo>
                <a:lnTo>
                  <a:pt x="42900" y="20183"/>
                </a:lnTo>
                <a:lnTo>
                  <a:pt x="42759" y="20083"/>
                </a:lnTo>
                <a:lnTo>
                  <a:pt x="42598" y="19982"/>
                </a:lnTo>
                <a:lnTo>
                  <a:pt x="42437" y="19902"/>
                </a:lnTo>
                <a:lnTo>
                  <a:pt x="42256" y="19841"/>
                </a:lnTo>
                <a:lnTo>
                  <a:pt x="42055" y="19781"/>
                </a:lnTo>
                <a:lnTo>
                  <a:pt x="28004" y="16323"/>
                </a:lnTo>
                <a:lnTo>
                  <a:pt x="27883" y="16283"/>
                </a:lnTo>
                <a:lnTo>
                  <a:pt x="27783" y="16223"/>
                </a:lnTo>
                <a:lnTo>
                  <a:pt x="27662" y="16163"/>
                </a:lnTo>
                <a:lnTo>
                  <a:pt x="27582" y="16082"/>
                </a:lnTo>
                <a:lnTo>
                  <a:pt x="27501" y="15982"/>
                </a:lnTo>
                <a:lnTo>
                  <a:pt x="27421" y="15881"/>
                </a:lnTo>
                <a:lnTo>
                  <a:pt x="27380" y="15781"/>
                </a:lnTo>
                <a:lnTo>
                  <a:pt x="27340" y="15660"/>
                </a:lnTo>
                <a:lnTo>
                  <a:pt x="23883" y="1608"/>
                </a:lnTo>
                <a:lnTo>
                  <a:pt x="23822" y="1407"/>
                </a:lnTo>
                <a:lnTo>
                  <a:pt x="23762" y="1226"/>
                </a:lnTo>
                <a:lnTo>
                  <a:pt x="23682" y="1065"/>
                </a:lnTo>
                <a:lnTo>
                  <a:pt x="23581" y="905"/>
                </a:lnTo>
                <a:lnTo>
                  <a:pt x="23481" y="764"/>
                </a:lnTo>
                <a:lnTo>
                  <a:pt x="23360" y="623"/>
                </a:lnTo>
                <a:lnTo>
                  <a:pt x="23219" y="503"/>
                </a:lnTo>
                <a:lnTo>
                  <a:pt x="23099" y="402"/>
                </a:lnTo>
                <a:lnTo>
                  <a:pt x="22958" y="302"/>
                </a:lnTo>
                <a:lnTo>
                  <a:pt x="22797" y="221"/>
                </a:lnTo>
                <a:lnTo>
                  <a:pt x="22656" y="161"/>
                </a:lnTo>
                <a:lnTo>
                  <a:pt x="22496" y="101"/>
                </a:lnTo>
                <a:lnTo>
                  <a:pt x="22335" y="60"/>
                </a:lnTo>
                <a:lnTo>
                  <a:pt x="22154" y="20"/>
                </a:lnTo>
                <a:lnTo>
                  <a:pt x="2199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14"/>
          <p:cNvSpPr/>
          <p:nvPr/>
        </p:nvSpPr>
        <p:spPr>
          <a:xfrm>
            <a:off x="8721924" y="3574002"/>
            <a:ext cx="157845" cy="157842"/>
          </a:xfrm>
          <a:custGeom>
            <a:avLst/>
            <a:gdLst/>
            <a:ahLst/>
            <a:cxnLst/>
            <a:rect l="l" t="t" r="r" b="b"/>
            <a:pathLst>
              <a:path w="43664" h="43663" extrusionOk="0">
                <a:moveTo>
                  <a:pt x="21651" y="0"/>
                </a:moveTo>
                <a:lnTo>
                  <a:pt x="21490" y="20"/>
                </a:lnTo>
                <a:lnTo>
                  <a:pt x="21330" y="60"/>
                </a:lnTo>
                <a:lnTo>
                  <a:pt x="21169" y="101"/>
                </a:lnTo>
                <a:lnTo>
                  <a:pt x="21008" y="161"/>
                </a:lnTo>
                <a:lnTo>
                  <a:pt x="20847" y="221"/>
                </a:lnTo>
                <a:lnTo>
                  <a:pt x="20706" y="302"/>
                </a:lnTo>
                <a:lnTo>
                  <a:pt x="20566" y="402"/>
                </a:lnTo>
                <a:lnTo>
                  <a:pt x="20425" y="503"/>
                </a:lnTo>
                <a:lnTo>
                  <a:pt x="20304" y="623"/>
                </a:lnTo>
                <a:lnTo>
                  <a:pt x="20184" y="764"/>
                </a:lnTo>
                <a:lnTo>
                  <a:pt x="20083" y="905"/>
                </a:lnTo>
                <a:lnTo>
                  <a:pt x="19983" y="1065"/>
                </a:lnTo>
                <a:lnTo>
                  <a:pt x="19902" y="1226"/>
                </a:lnTo>
                <a:lnTo>
                  <a:pt x="19822" y="1407"/>
                </a:lnTo>
                <a:lnTo>
                  <a:pt x="19762" y="1608"/>
                </a:lnTo>
                <a:lnTo>
                  <a:pt x="16324" y="15660"/>
                </a:lnTo>
                <a:lnTo>
                  <a:pt x="16284" y="15781"/>
                </a:lnTo>
                <a:lnTo>
                  <a:pt x="16224" y="15881"/>
                </a:lnTo>
                <a:lnTo>
                  <a:pt x="16163" y="15982"/>
                </a:lnTo>
                <a:lnTo>
                  <a:pt x="16083" y="16082"/>
                </a:lnTo>
                <a:lnTo>
                  <a:pt x="15982" y="16163"/>
                </a:lnTo>
                <a:lnTo>
                  <a:pt x="15882" y="16223"/>
                </a:lnTo>
                <a:lnTo>
                  <a:pt x="15781" y="16283"/>
                </a:lnTo>
                <a:lnTo>
                  <a:pt x="15661" y="16323"/>
                </a:lnTo>
                <a:lnTo>
                  <a:pt x="1609" y="19781"/>
                </a:lnTo>
                <a:lnTo>
                  <a:pt x="1408" y="19841"/>
                </a:lnTo>
                <a:lnTo>
                  <a:pt x="1227" y="19902"/>
                </a:lnTo>
                <a:lnTo>
                  <a:pt x="1046" y="19982"/>
                </a:lnTo>
                <a:lnTo>
                  <a:pt x="905" y="20083"/>
                </a:lnTo>
                <a:lnTo>
                  <a:pt x="745" y="20183"/>
                </a:lnTo>
                <a:lnTo>
                  <a:pt x="624" y="20304"/>
                </a:lnTo>
                <a:lnTo>
                  <a:pt x="503" y="20424"/>
                </a:lnTo>
                <a:lnTo>
                  <a:pt x="403" y="20565"/>
                </a:lnTo>
                <a:lnTo>
                  <a:pt x="302" y="20706"/>
                </a:lnTo>
                <a:lnTo>
                  <a:pt x="222" y="20867"/>
                </a:lnTo>
                <a:lnTo>
                  <a:pt x="142" y="21007"/>
                </a:lnTo>
                <a:lnTo>
                  <a:pt x="101" y="21168"/>
                </a:lnTo>
                <a:lnTo>
                  <a:pt x="41" y="21329"/>
                </a:lnTo>
                <a:lnTo>
                  <a:pt x="21" y="21490"/>
                </a:lnTo>
                <a:lnTo>
                  <a:pt x="1" y="21671"/>
                </a:lnTo>
                <a:lnTo>
                  <a:pt x="1" y="21832"/>
                </a:lnTo>
                <a:lnTo>
                  <a:pt x="1" y="21992"/>
                </a:lnTo>
                <a:lnTo>
                  <a:pt x="21" y="22173"/>
                </a:lnTo>
                <a:lnTo>
                  <a:pt x="41" y="22334"/>
                </a:lnTo>
                <a:lnTo>
                  <a:pt x="101" y="22495"/>
                </a:lnTo>
                <a:lnTo>
                  <a:pt x="142" y="22656"/>
                </a:lnTo>
                <a:lnTo>
                  <a:pt x="222" y="22817"/>
                </a:lnTo>
                <a:lnTo>
                  <a:pt x="302" y="22957"/>
                </a:lnTo>
                <a:lnTo>
                  <a:pt x="403" y="23098"/>
                </a:lnTo>
                <a:lnTo>
                  <a:pt x="503" y="23239"/>
                </a:lnTo>
                <a:lnTo>
                  <a:pt x="624" y="23359"/>
                </a:lnTo>
                <a:lnTo>
                  <a:pt x="745" y="23480"/>
                </a:lnTo>
                <a:lnTo>
                  <a:pt x="905" y="23580"/>
                </a:lnTo>
                <a:lnTo>
                  <a:pt x="1046" y="23681"/>
                </a:lnTo>
                <a:lnTo>
                  <a:pt x="1227" y="23761"/>
                </a:lnTo>
                <a:lnTo>
                  <a:pt x="1408" y="23842"/>
                </a:lnTo>
                <a:lnTo>
                  <a:pt x="1609" y="23882"/>
                </a:lnTo>
                <a:lnTo>
                  <a:pt x="15661" y="27340"/>
                </a:lnTo>
                <a:lnTo>
                  <a:pt x="15781" y="27380"/>
                </a:lnTo>
                <a:lnTo>
                  <a:pt x="15882" y="27440"/>
                </a:lnTo>
                <a:lnTo>
                  <a:pt x="15982" y="27500"/>
                </a:lnTo>
                <a:lnTo>
                  <a:pt x="16083" y="27581"/>
                </a:lnTo>
                <a:lnTo>
                  <a:pt x="16163" y="27681"/>
                </a:lnTo>
                <a:lnTo>
                  <a:pt x="16224" y="27782"/>
                </a:lnTo>
                <a:lnTo>
                  <a:pt x="16284" y="27882"/>
                </a:lnTo>
                <a:lnTo>
                  <a:pt x="16324" y="28003"/>
                </a:lnTo>
                <a:lnTo>
                  <a:pt x="19762" y="42055"/>
                </a:lnTo>
                <a:lnTo>
                  <a:pt x="19822" y="42256"/>
                </a:lnTo>
                <a:lnTo>
                  <a:pt x="19902" y="42437"/>
                </a:lnTo>
                <a:lnTo>
                  <a:pt x="19983" y="42598"/>
                </a:lnTo>
                <a:lnTo>
                  <a:pt x="20083" y="42758"/>
                </a:lnTo>
                <a:lnTo>
                  <a:pt x="20184" y="42899"/>
                </a:lnTo>
                <a:lnTo>
                  <a:pt x="20304" y="43040"/>
                </a:lnTo>
                <a:lnTo>
                  <a:pt x="20425" y="43160"/>
                </a:lnTo>
                <a:lnTo>
                  <a:pt x="20566" y="43261"/>
                </a:lnTo>
                <a:lnTo>
                  <a:pt x="20706" y="43361"/>
                </a:lnTo>
                <a:lnTo>
                  <a:pt x="20847" y="43442"/>
                </a:lnTo>
                <a:lnTo>
                  <a:pt x="21008" y="43502"/>
                </a:lnTo>
                <a:lnTo>
                  <a:pt x="21169" y="43562"/>
                </a:lnTo>
                <a:lnTo>
                  <a:pt x="21330" y="43623"/>
                </a:lnTo>
                <a:lnTo>
                  <a:pt x="21490" y="43643"/>
                </a:lnTo>
                <a:lnTo>
                  <a:pt x="21651" y="43663"/>
                </a:lnTo>
                <a:lnTo>
                  <a:pt x="21993" y="43663"/>
                </a:lnTo>
                <a:lnTo>
                  <a:pt x="22154" y="43643"/>
                </a:lnTo>
                <a:lnTo>
                  <a:pt x="22335" y="43623"/>
                </a:lnTo>
                <a:lnTo>
                  <a:pt x="22496" y="43562"/>
                </a:lnTo>
                <a:lnTo>
                  <a:pt x="22656" y="43502"/>
                </a:lnTo>
                <a:lnTo>
                  <a:pt x="22797" y="43442"/>
                </a:lnTo>
                <a:lnTo>
                  <a:pt x="22958" y="43361"/>
                </a:lnTo>
                <a:lnTo>
                  <a:pt x="23099" y="43261"/>
                </a:lnTo>
                <a:lnTo>
                  <a:pt x="23219" y="43160"/>
                </a:lnTo>
                <a:lnTo>
                  <a:pt x="23360" y="43040"/>
                </a:lnTo>
                <a:lnTo>
                  <a:pt x="23481" y="42899"/>
                </a:lnTo>
                <a:lnTo>
                  <a:pt x="23581" y="42758"/>
                </a:lnTo>
                <a:lnTo>
                  <a:pt x="23682" y="42598"/>
                </a:lnTo>
                <a:lnTo>
                  <a:pt x="23762" y="42437"/>
                </a:lnTo>
                <a:lnTo>
                  <a:pt x="23822" y="42256"/>
                </a:lnTo>
                <a:lnTo>
                  <a:pt x="23883" y="42055"/>
                </a:lnTo>
                <a:lnTo>
                  <a:pt x="27340" y="28003"/>
                </a:lnTo>
                <a:lnTo>
                  <a:pt x="27380" y="27882"/>
                </a:lnTo>
                <a:lnTo>
                  <a:pt x="27421" y="27782"/>
                </a:lnTo>
                <a:lnTo>
                  <a:pt x="27501" y="27681"/>
                </a:lnTo>
                <a:lnTo>
                  <a:pt x="27582" y="27581"/>
                </a:lnTo>
                <a:lnTo>
                  <a:pt x="27662" y="27500"/>
                </a:lnTo>
                <a:lnTo>
                  <a:pt x="27783" y="27440"/>
                </a:lnTo>
                <a:lnTo>
                  <a:pt x="27883" y="27380"/>
                </a:lnTo>
                <a:lnTo>
                  <a:pt x="28004" y="27340"/>
                </a:lnTo>
                <a:lnTo>
                  <a:pt x="42055" y="23882"/>
                </a:lnTo>
                <a:lnTo>
                  <a:pt x="42256" y="23842"/>
                </a:lnTo>
                <a:lnTo>
                  <a:pt x="42437" y="23761"/>
                </a:lnTo>
                <a:lnTo>
                  <a:pt x="42598" y="23681"/>
                </a:lnTo>
                <a:lnTo>
                  <a:pt x="42759" y="23580"/>
                </a:lnTo>
                <a:lnTo>
                  <a:pt x="42900" y="23480"/>
                </a:lnTo>
                <a:lnTo>
                  <a:pt x="43040" y="23359"/>
                </a:lnTo>
                <a:lnTo>
                  <a:pt x="43161" y="23239"/>
                </a:lnTo>
                <a:lnTo>
                  <a:pt x="43262" y="23098"/>
                </a:lnTo>
                <a:lnTo>
                  <a:pt x="43362" y="22957"/>
                </a:lnTo>
                <a:lnTo>
                  <a:pt x="43442" y="22817"/>
                </a:lnTo>
                <a:lnTo>
                  <a:pt x="43503" y="22656"/>
                </a:lnTo>
                <a:lnTo>
                  <a:pt x="43563" y="22495"/>
                </a:lnTo>
                <a:lnTo>
                  <a:pt x="43603" y="22334"/>
                </a:lnTo>
                <a:lnTo>
                  <a:pt x="43643" y="22173"/>
                </a:lnTo>
                <a:lnTo>
                  <a:pt x="43664" y="21992"/>
                </a:lnTo>
                <a:lnTo>
                  <a:pt x="43664" y="21832"/>
                </a:lnTo>
                <a:lnTo>
                  <a:pt x="43664" y="21671"/>
                </a:lnTo>
                <a:lnTo>
                  <a:pt x="43643" y="21490"/>
                </a:lnTo>
                <a:lnTo>
                  <a:pt x="43603" y="21329"/>
                </a:lnTo>
                <a:lnTo>
                  <a:pt x="43563" y="21168"/>
                </a:lnTo>
                <a:lnTo>
                  <a:pt x="43503" y="21007"/>
                </a:lnTo>
                <a:lnTo>
                  <a:pt x="43442" y="20867"/>
                </a:lnTo>
                <a:lnTo>
                  <a:pt x="43362" y="20706"/>
                </a:lnTo>
                <a:lnTo>
                  <a:pt x="43262" y="20565"/>
                </a:lnTo>
                <a:lnTo>
                  <a:pt x="43161" y="20424"/>
                </a:lnTo>
                <a:lnTo>
                  <a:pt x="43040" y="20304"/>
                </a:lnTo>
                <a:lnTo>
                  <a:pt x="42900" y="20183"/>
                </a:lnTo>
                <a:lnTo>
                  <a:pt x="42759" y="20083"/>
                </a:lnTo>
                <a:lnTo>
                  <a:pt x="42598" y="19982"/>
                </a:lnTo>
                <a:lnTo>
                  <a:pt x="42437" y="19902"/>
                </a:lnTo>
                <a:lnTo>
                  <a:pt x="42256" y="19841"/>
                </a:lnTo>
                <a:lnTo>
                  <a:pt x="42055" y="19781"/>
                </a:lnTo>
                <a:lnTo>
                  <a:pt x="28004" y="16323"/>
                </a:lnTo>
                <a:lnTo>
                  <a:pt x="27883" y="16283"/>
                </a:lnTo>
                <a:lnTo>
                  <a:pt x="27783" y="16223"/>
                </a:lnTo>
                <a:lnTo>
                  <a:pt x="27662" y="16163"/>
                </a:lnTo>
                <a:lnTo>
                  <a:pt x="27582" y="16082"/>
                </a:lnTo>
                <a:lnTo>
                  <a:pt x="27501" y="15982"/>
                </a:lnTo>
                <a:lnTo>
                  <a:pt x="27421" y="15881"/>
                </a:lnTo>
                <a:lnTo>
                  <a:pt x="27380" y="15781"/>
                </a:lnTo>
                <a:lnTo>
                  <a:pt x="27340" y="15660"/>
                </a:lnTo>
                <a:lnTo>
                  <a:pt x="23883" y="1608"/>
                </a:lnTo>
                <a:lnTo>
                  <a:pt x="23822" y="1407"/>
                </a:lnTo>
                <a:lnTo>
                  <a:pt x="23762" y="1226"/>
                </a:lnTo>
                <a:lnTo>
                  <a:pt x="23682" y="1065"/>
                </a:lnTo>
                <a:lnTo>
                  <a:pt x="23581" y="905"/>
                </a:lnTo>
                <a:lnTo>
                  <a:pt x="23481" y="764"/>
                </a:lnTo>
                <a:lnTo>
                  <a:pt x="23360" y="623"/>
                </a:lnTo>
                <a:lnTo>
                  <a:pt x="23219" y="503"/>
                </a:lnTo>
                <a:lnTo>
                  <a:pt x="23099" y="402"/>
                </a:lnTo>
                <a:lnTo>
                  <a:pt x="22958" y="302"/>
                </a:lnTo>
                <a:lnTo>
                  <a:pt x="22797" y="221"/>
                </a:lnTo>
                <a:lnTo>
                  <a:pt x="22656" y="161"/>
                </a:lnTo>
                <a:lnTo>
                  <a:pt x="22496" y="101"/>
                </a:lnTo>
                <a:lnTo>
                  <a:pt x="22335" y="60"/>
                </a:lnTo>
                <a:lnTo>
                  <a:pt x="22154" y="20"/>
                </a:lnTo>
                <a:lnTo>
                  <a:pt x="2199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14"/>
          <p:cNvSpPr/>
          <p:nvPr/>
        </p:nvSpPr>
        <p:spPr>
          <a:xfrm>
            <a:off x="2426199" y="87302"/>
            <a:ext cx="157845" cy="157842"/>
          </a:xfrm>
          <a:custGeom>
            <a:avLst/>
            <a:gdLst/>
            <a:ahLst/>
            <a:cxnLst/>
            <a:rect l="l" t="t" r="r" b="b"/>
            <a:pathLst>
              <a:path w="43664" h="43663" extrusionOk="0">
                <a:moveTo>
                  <a:pt x="21651" y="0"/>
                </a:moveTo>
                <a:lnTo>
                  <a:pt x="21490" y="20"/>
                </a:lnTo>
                <a:lnTo>
                  <a:pt x="21330" y="60"/>
                </a:lnTo>
                <a:lnTo>
                  <a:pt x="21169" y="101"/>
                </a:lnTo>
                <a:lnTo>
                  <a:pt x="21008" y="161"/>
                </a:lnTo>
                <a:lnTo>
                  <a:pt x="20847" y="221"/>
                </a:lnTo>
                <a:lnTo>
                  <a:pt x="20706" y="302"/>
                </a:lnTo>
                <a:lnTo>
                  <a:pt x="20566" y="402"/>
                </a:lnTo>
                <a:lnTo>
                  <a:pt x="20425" y="503"/>
                </a:lnTo>
                <a:lnTo>
                  <a:pt x="20304" y="623"/>
                </a:lnTo>
                <a:lnTo>
                  <a:pt x="20184" y="764"/>
                </a:lnTo>
                <a:lnTo>
                  <a:pt x="20083" y="905"/>
                </a:lnTo>
                <a:lnTo>
                  <a:pt x="19983" y="1065"/>
                </a:lnTo>
                <a:lnTo>
                  <a:pt x="19902" y="1226"/>
                </a:lnTo>
                <a:lnTo>
                  <a:pt x="19822" y="1407"/>
                </a:lnTo>
                <a:lnTo>
                  <a:pt x="19762" y="1608"/>
                </a:lnTo>
                <a:lnTo>
                  <a:pt x="16324" y="15660"/>
                </a:lnTo>
                <a:lnTo>
                  <a:pt x="16284" y="15781"/>
                </a:lnTo>
                <a:lnTo>
                  <a:pt x="16224" y="15881"/>
                </a:lnTo>
                <a:lnTo>
                  <a:pt x="16163" y="15982"/>
                </a:lnTo>
                <a:lnTo>
                  <a:pt x="16083" y="16082"/>
                </a:lnTo>
                <a:lnTo>
                  <a:pt x="15982" y="16163"/>
                </a:lnTo>
                <a:lnTo>
                  <a:pt x="15882" y="16223"/>
                </a:lnTo>
                <a:lnTo>
                  <a:pt x="15781" y="16283"/>
                </a:lnTo>
                <a:lnTo>
                  <a:pt x="15661" y="16323"/>
                </a:lnTo>
                <a:lnTo>
                  <a:pt x="1609" y="19781"/>
                </a:lnTo>
                <a:lnTo>
                  <a:pt x="1408" y="19841"/>
                </a:lnTo>
                <a:lnTo>
                  <a:pt x="1227" y="19902"/>
                </a:lnTo>
                <a:lnTo>
                  <a:pt x="1046" y="19982"/>
                </a:lnTo>
                <a:lnTo>
                  <a:pt x="905" y="20083"/>
                </a:lnTo>
                <a:lnTo>
                  <a:pt x="745" y="20183"/>
                </a:lnTo>
                <a:lnTo>
                  <a:pt x="624" y="20304"/>
                </a:lnTo>
                <a:lnTo>
                  <a:pt x="503" y="20424"/>
                </a:lnTo>
                <a:lnTo>
                  <a:pt x="403" y="20565"/>
                </a:lnTo>
                <a:lnTo>
                  <a:pt x="302" y="20706"/>
                </a:lnTo>
                <a:lnTo>
                  <a:pt x="222" y="20867"/>
                </a:lnTo>
                <a:lnTo>
                  <a:pt x="142" y="21007"/>
                </a:lnTo>
                <a:lnTo>
                  <a:pt x="101" y="21168"/>
                </a:lnTo>
                <a:lnTo>
                  <a:pt x="41" y="21329"/>
                </a:lnTo>
                <a:lnTo>
                  <a:pt x="21" y="21490"/>
                </a:lnTo>
                <a:lnTo>
                  <a:pt x="1" y="21671"/>
                </a:lnTo>
                <a:lnTo>
                  <a:pt x="1" y="21832"/>
                </a:lnTo>
                <a:lnTo>
                  <a:pt x="1" y="21992"/>
                </a:lnTo>
                <a:lnTo>
                  <a:pt x="21" y="22173"/>
                </a:lnTo>
                <a:lnTo>
                  <a:pt x="41" y="22334"/>
                </a:lnTo>
                <a:lnTo>
                  <a:pt x="101" y="22495"/>
                </a:lnTo>
                <a:lnTo>
                  <a:pt x="142" y="22656"/>
                </a:lnTo>
                <a:lnTo>
                  <a:pt x="222" y="22817"/>
                </a:lnTo>
                <a:lnTo>
                  <a:pt x="302" y="22957"/>
                </a:lnTo>
                <a:lnTo>
                  <a:pt x="403" y="23098"/>
                </a:lnTo>
                <a:lnTo>
                  <a:pt x="503" y="23239"/>
                </a:lnTo>
                <a:lnTo>
                  <a:pt x="624" y="23359"/>
                </a:lnTo>
                <a:lnTo>
                  <a:pt x="745" y="23480"/>
                </a:lnTo>
                <a:lnTo>
                  <a:pt x="905" y="23580"/>
                </a:lnTo>
                <a:lnTo>
                  <a:pt x="1046" y="23681"/>
                </a:lnTo>
                <a:lnTo>
                  <a:pt x="1227" y="23761"/>
                </a:lnTo>
                <a:lnTo>
                  <a:pt x="1408" y="23842"/>
                </a:lnTo>
                <a:lnTo>
                  <a:pt x="1609" y="23882"/>
                </a:lnTo>
                <a:lnTo>
                  <a:pt x="15661" y="27340"/>
                </a:lnTo>
                <a:lnTo>
                  <a:pt x="15781" y="27380"/>
                </a:lnTo>
                <a:lnTo>
                  <a:pt x="15882" y="27440"/>
                </a:lnTo>
                <a:lnTo>
                  <a:pt x="15982" y="27500"/>
                </a:lnTo>
                <a:lnTo>
                  <a:pt x="16083" y="27581"/>
                </a:lnTo>
                <a:lnTo>
                  <a:pt x="16163" y="27681"/>
                </a:lnTo>
                <a:lnTo>
                  <a:pt x="16224" y="27782"/>
                </a:lnTo>
                <a:lnTo>
                  <a:pt x="16284" y="27882"/>
                </a:lnTo>
                <a:lnTo>
                  <a:pt x="16324" y="28003"/>
                </a:lnTo>
                <a:lnTo>
                  <a:pt x="19762" y="42055"/>
                </a:lnTo>
                <a:lnTo>
                  <a:pt x="19822" y="42256"/>
                </a:lnTo>
                <a:lnTo>
                  <a:pt x="19902" y="42437"/>
                </a:lnTo>
                <a:lnTo>
                  <a:pt x="19983" y="42598"/>
                </a:lnTo>
                <a:lnTo>
                  <a:pt x="20083" y="42758"/>
                </a:lnTo>
                <a:lnTo>
                  <a:pt x="20184" y="42899"/>
                </a:lnTo>
                <a:lnTo>
                  <a:pt x="20304" y="43040"/>
                </a:lnTo>
                <a:lnTo>
                  <a:pt x="20425" y="43160"/>
                </a:lnTo>
                <a:lnTo>
                  <a:pt x="20566" y="43261"/>
                </a:lnTo>
                <a:lnTo>
                  <a:pt x="20706" y="43361"/>
                </a:lnTo>
                <a:lnTo>
                  <a:pt x="20847" y="43442"/>
                </a:lnTo>
                <a:lnTo>
                  <a:pt x="21008" y="43502"/>
                </a:lnTo>
                <a:lnTo>
                  <a:pt x="21169" y="43562"/>
                </a:lnTo>
                <a:lnTo>
                  <a:pt x="21330" y="43623"/>
                </a:lnTo>
                <a:lnTo>
                  <a:pt x="21490" y="43643"/>
                </a:lnTo>
                <a:lnTo>
                  <a:pt x="21651" y="43663"/>
                </a:lnTo>
                <a:lnTo>
                  <a:pt x="21993" y="43663"/>
                </a:lnTo>
                <a:lnTo>
                  <a:pt x="22154" y="43643"/>
                </a:lnTo>
                <a:lnTo>
                  <a:pt x="22335" y="43623"/>
                </a:lnTo>
                <a:lnTo>
                  <a:pt x="22496" y="43562"/>
                </a:lnTo>
                <a:lnTo>
                  <a:pt x="22656" y="43502"/>
                </a:lnTo>
                <a:lnTo>
                  <a:pt x="22797" y="43442"/>
                </a:lnTo>
                <a:lnTo>
                  <a:pt x="22958" y="43361"/>
                </a:lnTo>
                <a:lnTo>
                  <a:pt x="23099" y="43261"/>
                </a:lnTo>
                <a:lnTo>
                  <a:pt x="23219" y="43160"/>
                </a:lnTo>
                <a:lnTo>
                  <a:pt x="23360" y="43040"/>
                </a:lnTo>
                <a:lnTo>
                  <a:pt x="23481" y="42899"/>
                </a:lnTo>
                <a:lnTo>
                  <a:pt x="23581" y="42758"/>
                </a:lnTo>
                <a:lnTo>
                  <a:pt x="23682" y="42598"/>
                </a:lnTo>
                <a:lnTo>
                  <a:pt x="23762" y="42437"/>
                </a:lnTo>
                <a:lnTo>
                  <a:pt x="23822" y="42256"/>
                </a:lnTo>
                <a:lnTo>
                  <a:pt x="23883" y="42055"/>
                </a:lnTo>
                <a:lnTo>
                  <a:pt x="27340" y="28003"/>
                </a:lnTo>
                <a:lnTo>
                  <a:pt x="27380" y="27882"/>
                </a:lnTo>
                <a:lnTo>
                  <a:pt x="27421" y="27782"/>
                </a:lnTo>
                <a:lnTo>
                  <a:pt x="27501" y="27681"/>
                </a:lnTo>
                <a:lnTo>
                  <a:pt x="27582" y="27581"/>
                </a:lnTo>
                <a:lnTo>
                  <a:pt x="27662" y="27500"/>
                </a:lnTo>
                <a:lnTo>
                  <a:pt x="27783" y="27440"/>
                </a:lnTo>
                <a:lnTo>
                  <a:pt x="27883" y="27380"/>
                </a:lnTo>
                <a:lnTo>
                  <a:pt x="28004" y="27340"/>
                </a:lnTo>
                <a:lnTo>
                  <a:pt x="42055" y="23882"/>
                </a:lnTo>
                <a:lnTo>
                  <a:pt x="42256" y="23842"/>
                </a:lnTo>
                <a:lnTo>
                  <a:pt x="42437" y="23761"/>
                </a:lnTo>
                <a:lnTo>
                  <a:pt x="42598" y="23681"/>
                </a:lnTo>
                <a:lnTo>
                  <a:pt x="42759" y="23580"/>
                </a:lnTo>
                <a:lnTo>
                  <a:pt x="42900" y="23480"/>
                </a:lnTo>
                <a:lnTo>
                  <a:pt x="43040" y="23359"/>
                </a:lnTo>
                <a:lnTo>
                  <a:pt x="43161" y="23239"/>
                </a:lnTo>
                <a:lnTo>
                  <a:pt x="43262" y="23098"/>
                </a:lnTo>
                <a:lnTo>
                  <a:pt x="43362" y="22957"/>
                </a:lnTo>
                <a:lnTo>
                  <a:pt x="43442" y="22817"/>
                </a:lnTo>
                <a:lnTo>
                  <a:pt x="43503" y="22656"/>
                </a:lnTo>
                <a:lnTo>
                  <a:pt x="43563" y="22495"/>
                </a:lnTo>
                <a:lnTo>
                  <a:pt x="43603" y="22334"/>
                </a:lnTo>
                <a:lnTo>
                  <a:pt x="43643" y="22173"/>
                </a:lnTo>
                <a:lnTo>
                  <a:pt x="43664" y="21992"/>
                </a:lnTo>
                <a:lnTo>
                  <a:pt x="43664" y="21832"/>
                </a:lnTo>
                <a:lnTo>
                  <a:pt x="43664" y="21671"/>
                </a:lnTo>
                <a:lnTo>
                  <a:pt x="43643" y="21490"/>
                </a:lnTo>
                <a:lnTo>
                  <a:pt x="43603" y="21329"/>
                </a:lnTo>
                <a:lnTo>
                  <a:pt x="43563" y="21168"/>
                </a:lnTo>
                <a:lnTo>
                  <a:pt x="43503" y="21007"/>
                </a:lnTo>
                <a:lnTo>
                  <a:pt x="43442" y="20867"/>
                </a:lnTo>
                <a:lnTo>
                  <a:pt x="43362" y="20706"/>
                </a:lnTo>
                <a:lnTo>
                  <a:pt x="43262" y="20565"/>
                </a:lnTo>
                <a:lnTo>
                  <a:pt x="43161" y="20424"/>
                </a:lnTo>
                <a:lnTo>
                  <a:pt x="43040" y="20304"/>
                </a:lnTo>
                <a:lnTo>
                  <a:pt x="42900" y="20183"/>
                </a:lnTo>
                <a:lnTo>
                  <a:pt x="42759" y="20083"/>
                </a:lnTo>
                <a:lnTo>
                  <a:pt x="42598" y="19982"/>
                </a:lnTo>
                <a:lnTo>
                  <a:pt x="42437" y="19902"/>
                </a:lnTo>
                <a:lnTo>
                  <a:pt x="42256" y="19841"/>
                </a:lnTo>
                <a:lnTo>
                  <a:pt x="42055" y="19781"/>
                </a:lnTo>
                <a:lnTo>
                  <a:pt x="28004" y="16323"/>
                </a:lnTo>
                <a:lnTo>
                  <a:pt x="27883" y="16283"/>
                </a:lnTo>
                <a:lnTo>
                  <a:pt x="27783" y="16223"/>
                </a:lnTo>
                <a:lnTo>
                  <a:pt x="27662" y="16163"/>
                </a:lnTo>
                <a:lnTo>
                  <a:pt x="27582" y="16082"/>
                </a:lnTo>
                <a:lnTo>
                  <a:pt x="27501" y="15982"/>
                </a:lnTo>
                <a:lnTo>
                  <a:pt x="27421" y="15881"/>
                </a:lnTo>
                <a:lnTo>
                  <a:pt x="27380" y="15781"/>
                </a:lnTo>
                <a:lnTo>
                  <a:pt x="27340" y="15660"/>
                </a:lnTo>
                <a:lnTo>
                  <a:pt x="23883" y="1608"/>
                </a:lnTo>
                <a:lnTo>
                  <a:pt x="23822" y="1407"/>
                </a:lnTo>
                <a:lnTo>
                  <a:pt x="23762" y="1226"/>
                </a:lnTo>
                <a:lnTo>
                  <a:pt x="23682" y="1065"/>
                </a:lnTo>
                <a:lnTo>
                  <a:pt x="23581" y="905"/>
                </a:lnTo>
                <a:lnTo>
                  <a:pt x="23481" y="764"/>
                </a:lnTo>
                <a:lnTo>
                  <a:pt x="23360" y="623"/>
                </a:lnTo>
                <a:lnTo>
                  <a:pt x="23219" y="503"/>
                </a:lnTo>
                <a:lnTo>
                  <a:pt x="23099" y="402"/>
                </a:lnTo>
                <a:lnTo>
                  <a:pt x="22958" y="302"/>
                </a:lnTo>
                <a:lnTo>
                  <a:pt x="22797" y="221"/>
                </a:lnTo>
                <a:lnTo>
                  <a:pt x="22656" y="161"/>
                </a:lnTo>
                <a:lnTo>
                  <a:pt x="22496" y="101"/>
                </a:lnTo>
                <a:lnTo>
                  <a:pt x="22335" y="60"/>
                </a:lnTo>
                <a:lnTo>
                  <a:pt x="22154" y="20"/>
                </a:lnTo>
                <a:lnTo>
                  <a:pt x="2199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14"/>
          <p:cNvSpPr/>
          <p:nvPr/>
        </p:nvSpPr>
        <p:spPr>
          <a:xfrm>
            <a:off x="6547750" y="4430975"/>
            <a:ext cx="365686" cy="365678"/>
          </a:xfrm>
          <a:custGeom>
            <a:avLst/>
            <a:gdLst/>
            <a:ahLst/>
            <a:cxnLst/>
            <a:rect l="l" t="t" r="r" b="b"/>
            <a:pathLst>
              <a:path w="43664" h="43663" extrusionOk="0">
                <a:moveTo>
                  <a:pt x="21651" y="0"/>
                </a:moveTo>
                <a:lnTo>
                  <a:pt x="21490" y="20"/>
                </a:lnTo>
                <a:lnTo>
                  <a:pt x="21330" y="60"/>
                </a:lnTo>
                <a:lnTo>
                  <a:pt x="21169" y="101"/>
                </a:lnTo>
                <a:lnTo>
                  <a:pt x="21008" y="161"/>
                </a:lnTo>
                <a:lnTo>
                  <a:pt x="20847" y="221"/>
                </a:lnTo>
                <a:lnTo>
                  <a:pt x="20706" y="302"/>
                </a:lnTo>
                <a:lnTo>
                  <a:pt x="20566" y="402"/>
                </a:lnTo>
                <a:lnTo>
                  <a:pt x="20425" y="503"/>
                </a:lnTo>
                <a:lnTo>
                  <a:pt x="20304" y="623"/>
                </a:lnTo>
                <a:lnTo>
                  <a:pt x="20184" y="764"/>
                </a:lnTo>
                <a:lnTo>
                  <a:pt x="20083" y="905"/>
                </a:lnTo>
                <a:lnTo>
                  <a:pt x="19983" y="1065"/>
                </a:lnTo>
                <a:lnTo>
                  <a:pt x="19902" y="1226"/>
                </a:lnTo>
                <a:lnTo>
                  <a:pt x="19822" y="1407"/>
                </a:lnTo>
                <a:lnTo>
                  <a:pt x="19762" y="1608"/>
                </a:lnTo>
                <a:lnTo>
                  <a:pt x="16324" y="15660"/>
                </a:lnTo>
                <a:lnTo>
                  <a:pt x="16284" y="15781"/>
                </a:lnTo>
                <a:lnTo>
                  <a:pt x="16224" y="15881"/>
                </a:lnTo>
                <a:lnTo>
                  <a:pt x="16163" y="15982"/>
                </a:lnTo>
                <a:lnTo>
                  <a:pt x="16083" y="16082"/>
                </a:lnTo>
                <a:lnTo>
                  <a:pt x="15982" y="16163"/>
                </a:lnTo>
                <a:lnTo>
                  <a:pt x="15882" y="16223"/>
                </a:lnTo>
                <a:lnTo>
                  <a:pt x="15781" y="16283"/>
                </a:lnTo>
                <a:lnTo>
                  <a:pt x="15661" y="16323"/>
                </a:lnTo>
                <a:lnTo>
                  <a:pt x="1609" y="19781"/>
                </a:lnTo>
                <a:lnTo>
                  <a:pt x="1408" y="19841"/>
                </a:lnTo>
                <a:lnTo>
                  <a:pt x="1227" y="19902"/>
                </a:lnTo>
                <a:lnTo>
                  <a:pt x="1046" y="19982"/>
                </a:lnTo>
                <a:lnTo>
                  <a:pt x="905" y="20083"/>
                </a:lnTo>
                <a:lnTo>
                  <a:pt x="745" y="20183"/>
                </a:lnTo>
                <a:lnTo>
                  <a:pt x="624" y="20304"/>
                </a:lnTo>
                <a:lnTo>
                  <a:pt x="503" y="20424"/>
                </a:lnTo>
                <a:lnTo>
                  <a:pt x="403" y="20565"/>
                </a:lnTo>
                <a:lnTo>
                  <a:pt x="302" y="20706"/>
                </a:lnTo>
                <a:lnTo>
                  <a:pt x="222" y="20867"/>
                </a:lnTo>
                <a:lnTo>
                  <a:pt x="142" y="21007"/>
                </a:lnTo>
                <a:lnTo>
                  <a:pt x="101" y="21168"/>
                </a:lnTo>
                <a:lnTo>
                  <a:pt x="41" y="21329"/>
                </a:lnTo>
                <a:lnTo>
                  <a:pt x="21" y="21490"/>
                </a:lnTo>
                <a:lnTo>
                  <a:pt x="1" y="21671"/>
                </a:lnTo>
                <a:lnTo>
                  <a:pt x="1" y="21832"/>
                </a:lnTo>
                <a:lnTo>
                  <a:pt x="1" y="21992"/>
                </a:lnTo>
                <a:lnTo>
                  <a:pt x="21" y="22173"/>
                </a:lnTo>
                <a:lnTo>
                  <a:pt x="41" y="22334"/>
                </a:lnTo>
                <a:lnTo>
                  <a:pt x="101" y="22495"/>
                </a:lnTo>
                <a:lnTo>
                  <a:pt x="142" y="22656"/>
                </a:lnTo>
                <a:lnTo>
                  <a:pt x="222" y="22817"/>
                </a:lnTo>
                <a:lnTo>
                  <a:pt x="302" y="22957"/>
                </a:lnTo>
                <a:lnTo>
                  <a:pt x="403" y="23098"/>
                </a:lnTo>
                <a:lnTo>
                  <a:pt x="503" y="23239"/>
                </a:lnTo>
                <a:lnTo>
                  <a:pt x="624" y="23359"/>
                </a:lnTo>
                <a:lnTo>
                  <a:pt x="745" y="23480"/>
                </a:lnTo>
                <a:lnTo>
                  <a:pt x="905" y="23580"/>
                </a:lnTo>
                <a:lnTo>
                  <a:pt x="1046" y="23681"/>
                </a:lnTo>
                <a:lnTo>
                  <a:pt x="1227" y="23761"/>
                </a:lnTo>
                <a:lnTo>
                  <a:pt x="1408" y="23842"/>
                </a:lnTo>
                <a:lnTo>
                  <a:pt x="1609" y="23882"/>
                </a:lnTo>
                <a:lnTo>
                  <a:pt x="15661" y="27340"/>
                </a:lnTo>
                <a:lnTo>
                  <a:pt x="15781" y="27380"/>
                </a:lnTo>
                <a:lnTo>
                  <a:pt x="15882" y="27440"/>
                </a:lnTo>
                <a:lnTo>
                  <a:pt x="15982" y="27500"/>
                </a:lnTo>
                <a:lnTo>
                  <a:pt x="16083" y="27581"/>
                </a:lnTo>
                <a:lnTo>
                  <a:pt x="16163" y="27681"/>
                </a:lnTo>
                <a:lnTo>
                  <a:pt x="16224" y="27782"/>
                </a:lnTo>
                <a:lnTo>
                  <a:pt x="16284" y="27882"/>
                </a:lnTo>
                <a:lnTo>
                  <a:pt x="16324" y="28003"/>
                </a:lnTo>
                <a:lnTo>
                  <a:pt x="19762" y="42055"/>
                </a:lnTo>
                <a:lnTo>
                  <a:pt x="19822" y="42256"/>
                </a:lnTo>
                <a:lnTo>
                  <a:pt x="19902" y="42437"/>
                </a:lnTo>
                <a:lnTo>
                  <a:pt x="19983" y="42598"/>
                </a:lnTo>
                <a:lnTo>
                  <a:pt x="20083" y="42758"/>
                </a:lnTo>
                <a:lnTo>
                  <a:pt x="20184" y="42899"/>
                </a:lnTo>
                <a:lnTo>
                  <a:pt x="20304" y="43040"/>
                </a:lnTo>
                <a:lnTo>
                  <a:pt x="20425" y="43160"/>
                </a:lnTo>
                <a:lnTo>
                  <a:pt x="20566" y="43261"/>
                </a:lnTo>
                <a:lnTo>
                  <a:pt x="20706" y="43361"/>
                </a:lnTo>
                <a:lnTo>
                  <a:pt x="20847" y="43442"/>
                </a:lnTo>
                <a:lnTo>
                  <a:pt x="21008" y="43502"/>
                </a:lnTo>
                <a:lnTo>
                  <a:pt x="21169" y="43562"/>
                </a:lnTo>
                <a:lnTo>
                  <a:pt x="21330" y="43623"/>
                </a:lnTo>
                <a:lnTo>
                  <a:pt x="21490" y="43643"/>
                </a:lnTo>
                <a:lnTo>
                  <a:pt x="21651" y="43663"/>
                </a:lnTo>
                <a:lnTo>
                  <a:pt x="21993" y="43663"/>
                </a:lnTo>
                <a:lnTo>
                  <a:pt x="22154" y="43643"/>
                </a:lnTo>
                <a:lnTo>
                  <a:pt x="22335" y="43623"/>
                </a:lnTo>
                <a:lnTo>
                  <a:pt x="22496" y="43562"/>
                </a:lnTo>
                <a:lnTo>
                  <a:pt x="22656" y="43502"/>
                </a:lnTo>
                <a:lnTo>
                  <a:pt x="22797" y="43442"/>
                </a:lnTo>
                <a:lnTo>
                  <a:pt x="22958" y="43361"/>
                </a:lnTo>
                <a:lnTo>
                  <a:pt x="23099" y="43261"/>
                </a:lnTo>
                <a:lnTo>
                  <a:pt x="23219" y="43160"/>
                </a:lnTo>
                <a:lnTo>
                  <a:pt x="23360" y="43040"/>
                </a:lnTo>
                <a:lnTo>
                  <a:pt x="23481" y="42899"/>
                </a:lnTo>
                <a:lnTo>
                  <a:pt x="23581" y="42758"/>
                </a:lnTo>
                <a:lnTo>
                  <a:pt x="23682" y="42598"/>
                </a:lnTo>
                <a:lnTo>
                  <a:pt x="23762" y="42437"/>
                </a:lnTo>
                <a:lnTo>
                  <a:pt x="23822" y="42256"/>
                </a:lnTo>
                <a:lnTo>
                  <a:pt x="23883" y="42055"/>
                </a:lnTo>
                <a:lnTo>
                  <a:pt x="27340" y="28003"/>
                </a:lnTo>
                <a:lnTo>
                  <a:pt x="27380" y="27882"/>
                </a:lnTo>
                <a:lnTo>
                  <a:pt x="27421" y="27782"/>
                </a:lnTo>
                <a:lnTo>
                  <a:pt x="27501" y="27681"/>
                </a:lnTo>
                <a:lnTo>
                  <a:pt x="27582" y="27581"/>
                </a:lnTo>
                <a:lnTo>
                  <a:pt x="27662" y="27500"/>
                </a:lnTo>
                <a:lnTo>
                  <a:pt x="27783" y="27440"/>
                </a:lnTo>
                <a:lnTo>
                  <a:pt x="27883" y="27380"/>
                </a:lnTo>
                <a:lnTo>
                  <a:pt x="28004" y="27340"/>
                </a:lnTo>
                <a:lnTo>
                  <a:pt x="42055" y="23882"/>
                </a:lnTo>
                <a:lnTo>
                  <a:pt x="42256" y="23842"/>
                </a:lnTo>
                <a:lnTo>
                  <a:pt x="42437" y="23761"/>
                </a:lnTo>
                <a:lnTo>
                  <a:pt x="42598" y="23681"/>
                </a:lnTo>
                <a:lnTo>
                  <a:pt x="42759" y="23580"/>
                </a:lnTo>
                <a:lnTo>
                  <a:pt x="42900" y="23480"/>
                </a:lnTo>
                <a:lnTo>
                  <a:pt x="43040" y="23359"/>
                </a:lnTo>
                <a:lnTo>
                  <a:pt x="43161" y="23239"/>
                </a:lnTo>
                <a:lnTo>
                  <a:pt x="43262" y="23098"/>
                </a:lnTo>
                <a:lnTo>
                  <a:pt x="43362" y="22957"/>
                </a:lnTo>
                <a:lnTo>
                  <a:pt x="43442" y="22817"/>
                </a:lnTo>
                <a:lnTo>
                  <a:pt x="43503" y="22656"/>
                </a:lnTo>
                <a:lnTo>
                  <a:pt x="43563" y="22495"/>
                </a:lnTo>
                <a:lnTo>
                  <a:pt x="43603" y="22334"/>
                </a:lnTo>
                <a:lnTo>
                  <a:pt x="43643" y="22173"/>
                </a:lnTo>
                <a:lnTo>
                  <a:pt x="43664" y="21992"/>
                </a:lnTo>
                <a:lnTo>
                  <a:pt x="43664" y="21832"/>
                </a:lnTo>
                <a:lnTo>
                  <a:pt x="43664" y="21671"/>
                </a:lnTo>
                <a:lnTo>
                  <a:pt x="43643" y="21490"/>
                </a:lnTo>
                <a:lnTo>
                  <a:pt x="43603" y="21329"/>
                </a:lnTo>
                <a:lnTo>
                  <a:pt x="43563" y="21168"/>
                </a:lnTo>
                <a:lnTo>
                  <a:pt x="43503" y="21007"/>
                </a:lnTo>
                <a:lnTo>
                  <a:pt x="43442" y="20867"/>
                </a:lnTo>
                <a:lnTo>
                  <a:pt x="43362" y="20706"/>
                </a:lnTo>
                <a:lnTo>
                  <a:pt x="43262" y="20565"/>
                </a:lnTo>
                <a:lnTo>
                  <a:pt x="43161" y="20424"/>
                </a:lnTo>
                <a:lnTo>
                  <a:pt x="43040" y="20304"/>
                </a:lnTo>
                <a:lnTo>
                  <a:pt x="42900" y="20183"/>
                </a:lnTo>
                <a:lnTo>
                  <a:pt x="42759" y="20083"/>
                </a:lnTo>
                <a:lnTo>
                  <a:pt x="42598" y="19982"/>
                </a:lnTo>
                <a:lnTo>
                  <a:pt x="42437" y="19902"/>
                </a:lnTo>
                <a:lnTo>
                  <a:pt x="42256" y="19841"/>
                </a:lnTo>
                <a:lnTo>
                  <a:pt x="42055" y="19781"/>
                </a:lnTo>
                <a:lnTo>
                  <a:pt x="28004" y="16323"/>
                </a:lnTo>
                <a:lnTo>
                  <a:pt x="27883" y="16283"/>
                </a:lnTo>
                <a:lnTo>
                  <a:pt x="27783" y="16223"/>
                </a:lnTo>
                <a:lnTo>
                  <a:pt x="27662" y="16163"/>
                </a:lnTo>
                <a:lnTo>
                  <a:pt x="27582" y="16082"/>
                </a:lnTo>
                <a:lnTo>
                  <a:pt x="27501" y="15982"/>
                </a:lnTo>
                <a:lnTo>
                  <a:pt x="27421" y="15881"/>
                </a:lnTo>
                <a:lnTo>
                  <a:pt x="27380" y="15781"/>
                </a:lnTo>
                <a:lnTo>
                  <a:pt x="27340" y="15660"/>
                </a:lnTo>
                <a:lnTo>
                  <a:pt x="23883" y="1608"/>
                </a:lnTo>
                <a:lnTo>
                  <a:pt x="23822" y="1407"/>
                </a:lnTo>
                <a:lnTo>
                  <a:pt x="23762" y="1226"/>
                </a:lnTo>
                <a:lnTo>
                  <a:pt x="23682" y="1065"/>
                </a:lnTo>
                <a:lnTo>
                  <a:pt x="23581" y="905"/>
                </a:lnTo>
                <a:lnTo>
                  <a:pt x="23481" y="764"/>
                </a:lnTo>
                <a:lnTo>
                  <a:pt x="23360" y="623"/>
                </a:lnTo>
                <a:lnTo>
                  <a:pt x="23219" y="503"/>
                </a:lnTo>
                <a:lnTo>
                  <a:pt x="23099" y="402"/>
                </a:lnTo>
                <a:lnTo>
                  <a:pt x="22958" y="302"/>
                </a:lnTo>
                <a:lnTo>
                  <a:pt x="22797" y="221"/>
                </a:lnTo>
                <a:lnTo>
                  <a:pt x="22656" y="161"/>
                </a:lnTo>
                <a:lnTo>
                  <a:pt x="22496" y="101"/>
                </a:lnTo>
                <a:lnTo>
                  <a:pt x="22335" y="60"/>
                </a:lnTo>
                <a:lnTo>
                  <a:pt x="22154" y="20"/>
                </a:lnTo>
                <a:lnTo>
                  <a:pt x="2199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24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5"/>
          <p:cNvSpPr txBox="1">
            <a:spLocks noGrp="1"/>
          </p:cNvSpPr>
          <p:nvPr>
            <p:ph type="title"/>
          </p:nvPr>
        </p:nvSpPr>
        <p:spPr>
          <a:xfrm>
            <a:off x="1682550" y="3483481"/>
            <a:ext cx="5778900" cy="45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94" name="Google Shape;194;p15"/>
          <p:cNvSpPr txBox="1">
            <a:spLocks noGrp="1"/>
          </p:cNvSpPr>
          <p:nvPr>
            <p:ph type="subTitle" idx="1"/>
          </p:nvPr>
        </p:nvSpPr>
        <p:spPr>
          <a:xfrm>
            <a:off x="1681500" y="1355219"/>
            <a:ext cx="5781000" cy="189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5" name="Google Shape;195;p15"/>
          <p:cNvSpPr/>
          <p:nvPr/>
        </p:nvSpPr>
        <p:spPr>
          <a:xfrm rot="-5400000" flipH="1">
            <a:off x="5988139" y="2013965"/>
            <a:ext cx="5179580" cy="1151650"/>
          </a:xfrm>
          <a:custGeom>
            <a:avLst/>
            <a:gdLst/>
            <a:ahLst/>
            <a:cxnLst/>
            <a:rect l="l" t="t" r="r" b="b"/>
            <a:pathLst>
              <a:path w="99107" h="42880" extrusionOk="0">
                <a:moveTo>
                  <a:pt x="644" y="0"/>
                </a:moveTo>
                <a:lnTo>
                  <a:pt x="0" y="21"/>
                </a:lnTo>
                <a:lnTo>
                  <a:pt x="0" y="42879"/>
                </a:lnTo>
                <a:lnTo>
                  <a:pt x="99106" y="42879"/>
                </a:lnTo>
                <a:lnTo>
                  <a:pt x="99106" y="22857"/>
                </a:lnTo>
                <a:lnTo>
                  <a:pt x="97659" y="22395"/>
                </a:lnTo>
                <a:lnTo>
                  <a:pt x="96191" y="21973"/>
                </a:lnTo>
                <a:lnTo>
                  <a:pt x="94724" y="21611"/>
                </a:lnTo>
                <a:lnTo>
                  <a:pt x="93236" y="21269"/>
                </a:lnTo>
                <a:lnTo>
                  <a:pt x="91749" y="20988"/>
                </a:lnTo>
                <a:lnTo>
                  <a:pt x="90241" y="20746"/>
                </a:lnTo>
                <a:lnTo>
                  <a:pt x="88733" y="20545"/>
                </a:lnTo>
                <a:lnTo>
                  <a:pt x="87225" y="20385"/>
                </a:lnTo>
                <a:lnTo>
                  <a:pt x="86261" y="20304"/>
                </a:lnTo>
                <a:lnTo>
                  <a:pt x="85316" y="20244"/>
                </a:lnTo>
                <a:lnTo>
                  <a:pt x="84351" y="20204"/>
                </a:lnTo>
                <a:lnTo>
                  <a:pt x="83386" y="20184"/>
                </a:lnTo>
                <a:lnTo>
                  <a:pt x="82421" y="20184"/>
                </a:lnTo>
                <a:lnTo>
                  <a:pt x="81476" y="20204"/>
                </a:lnTo>
                <a:lnTo>
                  <a:pt x="80511" y="20244"/>
                </a:lnTo>
                <a:lnTo>
                  <a:pt x="79546" y="20284"/>
                </a:lnTo>
                <a:lnTo>
                  <a:pt x="78581" y="20364"/>
                </a:lnTo>
                <a:lnTo>
                  <a:pt x="77637" y="20445"/>
                </a:lnTo>
                <a:lnTo>
                  <a:pt x="76672" y="20545"/>
                </a:lnTo>
                <a:lnTo>
                  <a:pt x="75727" y="20686"/>
                </a:lnTo>
                <a:lnTo>
                  <a:pt x="74782" y="20827"/>
                </a:lnTo>
                <a:lnTo>
                  <a:pt x="73837" y="20988"/>
                </a:lnTo>
                <a:lnTo>
                  <a:pt x="72892" y="21169"/>
                </a:lnTo>
                <a:lnTo>
                  <a:pt x="71948" y="21370"/>
                </a:lnTo>
                <a:lnTo>
                  <a:pt x="70822" y="21631"/>
                </a:lnTo>
                <a:lnTo>
                  <a:pt x="69696" y="21932"/>
                </a:lnTo>
                <a:lnTo>
                  <a:pt x="68570" y="22234"/>
                </a:lnTo>
                <a:lnTo>
                  <a:pt x="67465" y="22556"/>
                </a:lnTo>
                <a:lnTo>
                  <a:pt x="65233" y="23239"/>
                </a:lnTo>
                <a:lnTo>
                  <a:pt x="63022" y="23943"/>
                </a:lnTo>
                <a:lnTo>
                  <a:pt x="60811" y="24646"/>
                </a:lnTo>
                <a:lnTo>
                  <a:pt x="59705" y="24988"/>
                </a:lnTo>
                <a:lnTo>
                  <a:pt x="58579" y="25310"/>
                </a:lnTo>
                <a:lnTo>
                  <a:pt x="57474" y="25631"/>
                </a:lnTo>
                <a:lnTo>
                  <a:pt x="56348" y="25913"/>
                </a:lnTo>
                <a:lnTo>
                  <a:pt x="55222" y="26194"/>
                </a:lnTo>
                <a:lnTo>
                  <a:pt x="54076" y="26435"/>
                </a:lnTo>
                <a:lnTo>
                  <a:pt x="52930" y="26657"/>
                </a:lnTo>
                <a:lnTo>
                  <a:pt x="51785" y="26837"/>
                </a:lnTo>
                <a:lnTo>
                  <a:pt x="50619" y="26978"/>
                </a:lnTo>
                <a:lnTo>
                  <a:pt x="49453" y="27079"/>
                </a:lnTo>
                <a:lnTo>
                  <a:pt x="48267" y="27139"/>
                </a:lnTo>
                <a:lnTo>
                  <a:pt x="47101" y="27159"/>
                </a:lnTo>
                <a:lnTo>
                  <a:pt x="46518" y="27139"/>
                </a:lnTo>
                <a:lnTo>
                  <a:pt x="45935" y="27119"/>
                </a:lnTo>
                <a:lnTo>
                  <a:pt x="45352" y="27079"/>
                </a:lnTo>
                <a:lnTo>
                  <a:pt x="44769" y="27039"/>
                </a:lnTo>
                <a:lnTo>
                  <a:pt x="44186" y="26978"/>
                </a:lnTo>
                <a:lnTo>
                  <a:pt x="43623" y="26898"/>
                </a:lnTo>
                <a:lnTo>
                  <a:pt x="43040" y="26797"/>
                </a:lnTo>
                <a:lnTo>
                  <a:pt x="42477" y="26697"/>
                </a:lnTo>
                <a:lnTo>
                  <a:pt x="41914" y="26576"/>
                </a:lnTo>
                <a:lnTo>
                  <a:pt x="41372" y="26435"/>
                </a:lnTo>
                <a:lnTo>
                  <a:pt x="40809" y="26275"/>
                </a:lnTo>
                <a:lnTo>
                  <a:pt x="40266" y="26114"/>
                </a:lnTo>
                <a:lnTo>
                  <a:pt x="39723" y="25913"/>
                </a:lnTo>
                <a:lnTo>
                  <a:pt x="39200" y="25712"/>
                </a:lnTo>
                <a:lnTo>
                  <a:pt x="38658" y="25491"/>
                </a:lnTo>
                <a:lnTo>
                  <a:pt x="38155" y="25249"/>
                </a:lnTo>
                <a:lnTo>
                  <a:pt x="37632" y="25008"/>
                </a:lnTo>
                <a:lnTo>
                  <a:pt x="37130" y="24727"/>
                </a:lnTo>
                <a:lnTo>
                  <a:pt x="36627" y="24425"/>
                </a:lnTo>
                <a:lnTo>
                  <a:pt x="36145" y="24124"/>
                </a:lnTo>
                <a:lnTo>
                  <a:pt x="35723" y="23822"/>
                </a:lnTo>
                <a:lnTo>
                  <a:pt x="35301" y="23500"/>
                </a:lnTo>
                <a:lnTo>
                  <a:pt x="34878" y="23179"/>
                </a:lnTo>
                <a:lnTo>
                  <a:pt x="34476" y="22837"/>
                </a:lnTo>
                <a:lnTo>
                  <a:pt x="34094" y="22495"/>
                </a:lnTo>
                <a:lnTo>
                  <a:pt x="33712" y="22154"/>
                </a:lnTo>
                <a:lnTo>
                  <a:pt x="33330" y="21772"/>
                </a:lnTo>
                <a:lnTo>
                  <a:pt x="32969" y="21410"/>
                </a:lnTo>
                <a:lnTo>
                  <a:pt x="32265" y="20626"/>
                </a:lnTo>
                <a:lnTo>
                  <a:pt x="31582" y="19842"/>
                </a:lnTo>
                <a:lnTo>
                  <a:pt x="30918" y="19018"/>
                </a:lnTo>
                <a:lnTo>
                  <a:pt x="30275" y="18173"/>
                </a:lnTo>
                <a:lnTo>
                  <a:pt x="29652" y="17309"/>
                </a:lnTo>
                <a:lnTo>
                  <a:pt x="29029" y="16465"/>
                </a:lnTo>
                <a:lnTo>
                  <a:pt x="27782" y="14716"/>
                </a:lnTo>
                <a:lnTo>
                  <a:pt x="27159" y="13851"/>
                </a:lnTo>
                <a:lnTo>
                  <a:pt x="26516" y="13007"/>
                </a:lnTo>
                <a:lnTo>
                  <a:pt x="25872" y="12183"/>
                </a:lnTo>
                <a:lnTo>
                  <a:pt x="25189" y="11358"/>
                </a:lnTo>
                <a:lnTo>
                  <a:pt x="24626" y="10715"/>
                </a:lnTo>
                <a:lnTo>
                  <a:pt x="24043" y="10092"/>
                </a:lnTo>
                <a:lnTo>
                  <a:pt x="23460" y="9489"/>
                </a:lnTo>
                <a:lnTo>
                  <a:pt x="22837" y="8886"/>
                </a:lnTo>
                <a:lnTo>
                  <a:pt x="22214" y="8323"/>
                </a:lnTo>
                <a:lnTo>
                  <a:pt x="21570" y="7760"/>
                </a:lnTo>
                <a:lnTo>
                  <a:pt x="20927" y="7217"/>
                </a:lnTo>
                <a:lnTo>
                  <a:pt x="20244" y="6695"/>
                </a:lnTo>
                <a:lnTo>
                  <a:pt x="19560" y="6192"/>
                </a:lnTo>
                <a:lnTo>
                  <a:pt x="18857" y="5710"/>
                </a:lnTo>
                <a:lnTo>
                  <a:pt x="18153" y="5227"/>
                </a:lnTo>
                <a:lnTo>
                  <a:pt x="17429" y="4785"/>
                </a:lnTo>
                <a:lnTo>
                  <a:pt x="16706" y="4343"/>
                </a:lnTo>
                <a:lnTo>
                  <a:pt x="15962" y="3941"/>
                </a:lnTo>
                <a:lnTo>
                  <a:pt x="15198" y="3539"/>
                </a:lnTo>
                <a:lnTo>
                  <a:pt x="14434" y="3157"/>
                </a:lnTo>
                <a:lnTo>
                  <a:pt x="13670" y="2815"/>
                </a:lnTo>
                <a:lnTo>
                  <a:pt x="12886" y="2473"/>
                </a:lnTo>
                <a:lnTo>
                  <a:pt x="12082" y="2151"/>
                </a:lnTo>
                <a:lnTo>
                  <a:pt x="11298" y="1870"/>
                </a:lnTo>
                <a:lnTo>
                  <a:pt x="10474" y="1589"/>
                </a:lnTo>
                <a:lnTo>
                  <a:pt x="9670" y="1327"/>
                </a:lnTo>
                <a:lnTo>
                  <a:pt x="8846" y="1106"/>
                </a:lnTo>
                <a:lnTo>
                  <a:pt x="8021" y="885"/>
                </a:lnTo>
                <a:lnTo>
                  <a:pt x="7197" y="704"/>
                </a:lnTo>
                <a:lnTo>
                  <a:pt x="6353" y="543"/>
                </a:lnTo>
                <a:lnTo>
                  <a:pt x="5529" y="382"/>
                </a:lnTo>
                <a:lnTo>
                  <a:pt x="4684" y="262"/>
                </a:lnTo>
                <a:lnTo>
                  <a:pt x="3840" y="161"/>
                </a:lnTo>
                <a:lnTo>
                  <a:pt x="2996" y="101"/>
                </a:lnTo>
                <a:lnTo>
                  <a:pt x="2131" y="41"/>
                </a:lnTo>
                <a:lnTo>
                  <a:pt x="128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15"/>
          <p:cNvSpPr/>
          <p:nvPr/>
        </p:nvSpPr>
        <p:spPr>
          <a:xfrm rot="5400000" flipH="1">
            <a:off x="-2013221" y="1995229"/>
            <a:ext cx="5178093" cy="1151650"/>
          </a:xfrm>
          <a:custGeom>
            <a:avLst/>
            <a:gdLst/>
            <a:ahLst/>
            <a:cxnLst/>
            <a:rect l="l" t="t" r="r" b="b"/>
            <a:pathLst>
              <a:path w="99107" h="42880" extrusionOk="0">
                <a:moveTo>
                  <a:pt x="644" y="0"/>
                </a:moveTo>
                <a:lnTo>
                  <a:pt x="0" y="21"/>
                </a:lnTo>
                <a:lnTo>
                  <a:pt x="0" y="42879"/>
                </a:lnTo>
                <a:lnTo>
                  <a:pt x="99106" y="42879"/>
                </a:lnTo>
                <a:lnTo>
                  <a:pt x="99106" y="22857"/>
                </a:lnTo>
                <a:lnTo>
                  <a:pt x="97659" y="22395"/>
                </a:lnTo>
                <a:lnTo>
                  <a:pt x="96191" y="21973"/>
                </a:lnTo>
                <a:lnTo>
                  <a:pt x="94724" y="21611"/>
                </a:lnTo>
                <a:lnTo>
                  <a:pt x="93236" y="21269"/>
                </a:lnTo>
                <a:lnTo>
                  <a:pt x="91749" y="20988"/>
                </a:lnTo>
                <a:lnTo>
                  <a:pt x="90241" y="20746"/>
                </a:lnTo>
                <a:lnTo>
                  <a:pt x="88733" y="20545"/>
                </a:lnTo>
                <a:lnTo>
                  <a:pt x="87225" y="20385"/>
                </a:lnTo>
                <a:lnTo>
                  <a:pt x="86261" y="20304"/>
                </a:lnTo>
                <a:lnTo>
                  <a:pt x="85316" y="20244"/>
                </a:lnTo>
                <a:lnTo>
                  <a:pt x="84351" y="20204"/>
                </a:lnTo>
                <a:lnTo>
                  <a:pt x="83386" y="20184"/>
                </a:lnTo>
                <a:lnTo>
                  <a:pt x="82421" y="20184"/>
                </a:lnTo>
                <a:lnTo>
                  <a:pt x="81476" y="20204"/>
                </a:lnTo>
                <a:lnTo>
                  <a:pt x="80511" y="20244"/>
                </a:lnTo>
                <a:lnTo>
                  <a:pt x="79546" y="20284"/>
                </a:lnTo>
                <a:lnTo>
                  <a:pt x="78581" y="20364"/>
                </a:lnTo>
                <a:lnTo>
                  <a:pt x="77637" y="20445"/>
                </a:lnTo>
                <a:lnTo>
                  <a:pt x="76672" y="20545"/>
                </a:lnTo>
                <a:lnTo>
                  <a:pt x="75727" y="20686"/>
                </a:lnTo>
                <a:lnTo>
                  <a:pt x="74782" y="20827"/>
                </a:lnTo>
                <a:lnTo>
                  <a:pt x="73837" y="20988"/>
                </a:lnTo>
                <a:lnTo>
                  <a:pt x="72892" y="21169"/>
                </a:lnTo>
                <a:lnTo>
                  <a:pt x="71948" y="21370"/>
                </a:lnTo>
                <a:lnTo>
                  <a:pt x="70822" y="21631"/>
                </a:lnTo>
                <a:lnTo>
                  <a:pt x="69696" y="21932"/>
                </a:lnTo>
                <a:lnTo>
                  <a:pt x="68570" y="22234"/>
                </a:lnTo>
                <a:lnTo>
                  <a:pt x="67465" y="22556"/>
                </a:lnTo>
                <a:lnTo>
                  <a:pt x="65233" y="23239"/>
                </a:lnTo>
                <a:lnTo>
                  <a:pt x="63022" y="23943"/>
                </a:lnTo>
                <a:lnTo>
                  <a:pt x="60811" y="24646"/>
                </a:lnTo>
                <a:lnTo>
                  <a:pt x="59705" y="24988"/>
                </a:lnTo>
                <a:lnTo>
                  <a:pt x="58579" y="25310"/>
                </a:lnTo>
                <a:lnTo>
                  <a:pt x="57474" y="25631"/>
                </a:lnTo>
                <a:lnTo>
                  <a:pt x="56348" y="25913"/>
                </a:lnTo>
                <a:lnTo>
                  <a:pt x="55222" y="26194"/>
                </a:lnTo>
                <a:lnTo>
                  <a:pt x="54076" y="26435"/>
                </a:lnTo>
                <a:lnTo>
                  <a:pt x="52930" y="26657"/>
                </a:lnTo>
                <a:lnTo>
                  <a:pt x="51785" y="26837"/>
                </a:lnTo>
                <a:lnTo>
                  <a:pt x="50619" y="26978"/>
                </a:lnTo>
                <a:lnTo>
                  <a:pt x="49453" y="27079"/>
                </a:lnTo>
                <a:lnTo>
                  <a:pt x="48267" y="27139"/>
                </a:lnTo>
                <a:lnTo>
                  <a:pt x="47101" y="27159"/>
                </a:lnTo>
                <a:lnTo>
                  <a:pt x="46518" y="27139"/>
                </a:lnTo>
                <a:lnTo>
                  <a:pt x="45935" y="27119"/>
                </a:lnTo>
                <a:lnTo>
                  <a:pt x="45352" y="27079"/>
                </a:lnTo>
                <a:lnTo>
                  <a:pt x="44769" y="27039"/>
                </a:lnTo>
                <a:lnTo>
                  <a:pt x="44186" y="26978"/>
                </a:lnTo>
                <a:lnTo>
                  <a:pt x="43623" y="26898"/>
                </a:lnTo>
                <a:lnTo>
                  <a:pt x="43040" y="26797"/>
                </a:lnTo>
                <a:lnTo>
                  <a:pt x="42477" y="26697"/>
                </a:lnTo>
                <a:lnTo>
                  <a:pt x="41914" y="26576"/>
                </a:lnTo>
                <a:lnTo>
                  <a:pt x="41372" y="26435"/>
                </a:lnTo>
                <a:lnTo>
                  <a:pt x="40809" y="26275"/>
                </a:lnTo>
                <a:lnTo>
                  <a:pt x="40266" y="26114"/>
                </a:lnTo>
                <a:lnTo>
                  <a:pt x="39723" y="25913"/>
                </a:lnTo>
                <a:lnTo>
                  <a:pt x="39200" y="25712"/>
                </a:lnTo>
                <a:lnTo>
                  <a:pt x="38658" y="25491"/>
                </a:lnTo>
                <a:lnTo>
                  <a:pt x="38155" y="25249"/>
                </a:lnTo>
                <a:lnTo>
                  <a:pt x="37632" y="25008"/>
                </a:lnTo>
                <a:lnTo>
                  <a:pt x="37130" y="24727"/>
                </a:lnTo>
                <a:lnTo>
                  <a:pt x="36627" y="24425"/>
                </a:lnTo>
                <a:lnTo>
                  <a:pt x="36145" y="24124"/>
                </a:lnTo>
                <a:lnTo>
                  <a:pt x="35723" y="23822"/>
                </a:lnTo>
                <a:lnTo>
                  <a:pt x="35301" y="23500"/>
                </a:lnTo>
                <a:lnTo>
                  <a:pt x="34878" y="23179"/>
                </a:lnTo>
                <a:lnTo>
                  <a:pt x="34476" y="22837"/>
                </a:lnTo>
                <a:lnTo>
                  <a:pt x="34094" y="22495"/>
                </a:lnTo>
                <a:lnTo>
                  <a:pt x="33712" y="22154"/>
                </a:lnTo>
                <a:lnTo>
                  <a:pt x="33330" y="21772"/>
                </a:lnTo>
                <a:lnTo>
                  <a:pt x="32969" y="21410"/>
                </a:lnTo>
                <a:lnTo>
                  <a:pt x="32265" y="20626"/>
                </a:lnTo>
                <a:lnTo>
                  <a:pt x="31582" y="19842"/>
                </a:lnTo>
                <a:lnTo>
                  <a:pt x="30918" y="19018"/>
                </a:lnTo>
                <a:lnTo>
                  <a:pt x="30275" y="18173"/>
                </a:lnTo>
                <a:lnTo>
                  <a:pt x="29652" y="17309"/>
                </a:lnTo>
                <a:lnTo>
                  <a:pt x="29029" y="16465"/>
                </a:lnTo>
                <a:lnTo>
                  <a:pt x="27782" y="14716"/>
                </a:lnTo>
                <a:lnTo>
                  <a:pt x="27159" y="13851"/>
                </a:lnTo>
                <a:lnTo>
                  <a:pt x="26516" y="13007"/>
                </a:lnTo>
                <a:lnTo>
                  <a:pt x="25872" y="12183"/>
                </a:lnTo>
                <a:lnTo>
                  <a:pt x="25189" y="11358"/>
                </a:lnTo>
                <a:lnTo>
                  <a:pt x="24626" y="10715"/>
                </a:lnTo>
                <a:lnTo>
                  <a:pt x="24043" y="10092"/>
                </a:lnTo>
                <a:lnTo>
                  <a:pt x="23460" y="9489"/>
                </a:lnTo>
                <a:lnTo>
                  <a:pt x="22837" y="8886"/>
                </a:lnTo>
                <a:lnTo>
                  <a:pt x="22214" y="8323"/>
                </a:lnTo>
                <a:lnTo>
                  <a:pt x="21570" y="7760"/>
                </a:lnTo>
                <a:lnTo>
                  <a:pt x="20927" y="7217"/>
                </a:lnTo>
                <a:lnTo>
                  <a:pt x="20244" y="6695"/>
                </a:lnTo>
                <a:lnTo>
                  <a:pt x="19560" y="6192"/>
                </a:lnTo>
                <a:lnTo>
                  <a:pt x="18857" y="5710"/>
                </a:lnTo>
                <a:lnTo>
                  <a:pt x="18153" y="5227"/>
                </a:lnTo>
                <a:lnTo>
                  <a:pt x="17429" y="4785"/>
                </a:lnTo>
                <a:lnTo>
                  <a:pt x="16706" y="4343"/>
                </a:lnTo>
                <a:lnTo>
                  <a:pt x="15962" y="3941"/>
                </a:lnTo>
                <a:lnTo>
                  <a:pt x="15198" y="3539"/>
                </a:lnTo>
                <a:lnTo>
                  <a:pt x="14434" y="3157"/>
                </a:lnTo>
                <a:lnTo>
                  <a:pt x="13670" y="2815"/>
                </a:lnTo>
                <a:lnTo>
                  <a:pt x="12886" y="2473"/>
                </a:lnTo>
                <a:lnTo>
                  <a:pt x="12082" y="2151"/>
                </a:lnTo>
                <a:lnTo>
                  <a:pt x="11298" y="1870"/>
                </a:lnTo>
                <a:lnTo>
                  <a:pt x="10474" y="1589"/>
                </a:lnTo>
                <a:lnTo>
                  <a:pt x="9670" y="1327"/>
                </a:lnTo>
                <a:lnTo>
                  <a:pt x="8846" y="1106"/>
                </a:lnTo>
                <a:lnTo>
                  <a:pt x="8021" y="885"/>
                </a:lnTo>
                <a:lnTo>
                  <a:pt x="7197" y="704"/>
                </a:lnTo>
                <a:lnTo>
                  <a:pt x="6353" y="543"/>
                </a:lnTo>
                <a:lnTo>
                  <a:pt x="5529" y="382"/>
                </a:lnTo>
                <a:lnTo>
                  <a:pt x="4684" y="262"/>
                </a:lnTo>
                <a:lnTo>
                  <a:pt x="3840" y="161"/>
                </a:lnTo>
                <a:lnTo>
                  <a:pt x="2996" y="101"/>
                </a:lnTo>
                <a:lnTo>
                  <a:pt x="2131" y="41"/>
                </a:lnTo>
                <a:lnTo>
                  <a:pt x="128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7" name="Google Shape;197;p15"/>
          <p:cNvGrpSpPr/>
          <p:nvPr/>
        </p:nvGrpSpPr>
        <p:grpSpPr>
          <a:xfrm rot="5400000">
            <a:off x="4007368" y="-689573"/>
            <a:ext cx="1129260" cy="2146506"/>
            <a:chOff x="8544743" y="1538527"/>
            <a:chExt cx="1129260" cy="2146506"/>
          </a:xfrm>
        </p:grpSpPr>
        <p:sp>
          <p:nvSpPr>
            <p:cNvPr id="198" name="Google Shape;198;p15"/>
            <p:cNvSpPr/>
            <p:nvPr/>
          </p:nvSpPr>
          <p:spPr>
            <a:xfrm rot="5643786">
              <a:off x="8242697" y="2280287"/>
              <a:ext cx="1733352" cy="1008981"/>
            </a:xfrm>
            <a:custGeom>
              <a:avLst/>
              <a:gdLst/>
              <a:ahLst/>
              <a:cxnLst/>
              <a:rect l="l" t="t" r="r" b="b"/>
              <a:pathLst>
                <a:path w="16993" h="11969" extrusionOk="0">
                  <a:moveTo>
                    <a:pt x="8681" y="0"/>
                  </a:moveTo>
                  <a:lnTo>
                    <a:pt x="7924" y="37"/>
                  </a:lnTo>
                  <a:lnTo>
                    <a:pt x="7167" y="130"/>
                  </a:lnTo>
                  <a:lnTo>
                    <a:pt x="6409" y="259"/>
                  </a:lnTo>
                  <a:lnTo>
                    <a:pt x="5689" y="425"/>
                  </a:lnTo>
                  <a:lnTo>
                    <a:pt x="4969" y="628"/>
                  </a:lnTo>
                  <a:lnTo>
                    <a:pt x="4618" y="739"/>
                  </a:lnTo>
                  <a:lnTo>
                    <a:pt x="4285" y="868"/>
                  </a:lnTo>
                  <a:lnTo>
                    <a:pt x="3953" y="998"/>
                  </a:lnTo>
                  <a:lnTo>
                    <a:pt x="3620" y="1145"/>
                  </a:lnTo>
                  <a:lnTo>
                    <a:pt x="3306" y="1312"/>
                  </a:lnTo>
                  <a:lnTo>
                    <a:pt x="3011" y="1459"/>
                  </a:lnTo>
                  <a:lnTo>
                    <a:pt x="2715" y="1644"/>
                  </a:lnTo>
                  <a:lnTo>
                    <a:pt x="2420" y="1829"/>
                  </a:lnTo>
                  <a:lnTo>
                    <a:pt x="2161" y="2013"/>
                  </a:lnTo>
                  <a:lnTo>
                    <a:pt x="1903" y="2217"/>
                  </a:lnTo>
                  <a:lnTo>
                    <a:pt x="1644" y="2420"/>
                  </a:lnTo>
                  <a:lnTo>
                    <a:pt x="1423" y="2641"/>
                  </a:lnTo>
                  <a:lnTo>
                    <a:pt x="1201" y="2881"/>
                  </a:lnTo>
                  <a:lnTo>
                    <a:pt x="998" y="3103"/>
                  </a:lnTo>
                  <a:lnTo>
                    <a:pt x="813" y="3362"/>
                  </a:lnTo>
                  <a:lnTo>
                    <a:pt x="647" y="3602"/>
                  </a:lnTo>
                  <a:lnTo>
                    <a:pt x="499" y="3879"/>
                  </a:lnTo>
                  <a:lnTo>
                    <a:pt x="370" y="4137"/>
                  </a:lnTo>
                  <a:lnTo>
                    <a:pt x="259" y="4433"/>
                  </a:lnTo>
                  <a:lnTo>
                    <a:pt x="167" y="4710"/>
                  </a:lnTo>
                  <a:lnTo>
                    <a:pt x="93" y="5005"/>
                  </a:lnTo>
                  <a:lnTo>
                    <a:pt x="37" y="5319"/>
                  </a:lnTo>
                  <a:lnTo>
                    <a:pt x="1" y="5652"/>
                  </a:lnTo>
                  <a:lnTo>
                    <a:pt x="1" y="5984"/>
                  </a:lnTo>
                  <a:lnTo>
                    <a:pt x="19" y="6317"/>
                  </a:lnTo>
                  <a:lnTo>
                    <a:pt x="74" y="6649"/>
                  </a:lnTo>
                  <a:lnTo>
                    <a:pt x="148" y="6963"/>
                  </a:lnTo>
                  <a:lnTo>
                    <a:pt x="259" y="7277"/>
                  </a:lnTo>
                  <a:lnTo>
                    <a:pt x="388" y="7573"/>
                  </a:lnTo>
                  <a:lnTo>
                    <a:pt x="536" y="7868"/>
                  </a:lnTo>
                  <a:lnTo>
                    <a:pt x="702" y="8145"/>
                  </a:lnTo>
                  <a:lnTo>
                    <a:pt x="905" y="8422"/>
                  </a:lnTo>
                  <a:lnTo>
                    <a:pt x="1127" y="8699"/>
                  </a:lnTo>
                  <a:lnTo>
                    <a:pt x="1349" y="8958"/>
                  </a:lnTo>
                  <a:lnTo>
                    <a:pt x="1607" y="9216"/>
                  </a:lnTo>
                  <a:lnTo>
                    <a:pt x="1866" y="9456"/>
                  </a:lnTo>
                  <a:lnTo>
                    <a:pt x="2161" y="9696"/>
                  </a:lnTo>
                  <a:lnTo>
                    <a:pt x="2457" y="9918"/>
                  </a:lnTo>
                  <a:lnTo>
                    <a:pt x="2771" y="10121"/>
                  </a:lnTo>
                  <a:lnTo>
                    <a:pt x="3103" y="10324"/>
                  </a:lnTo>
                  <a:lnTo>
                    <a:pt x="3436" y="10528"/>
                  </a:lnTo>
                  <a:lnTo>
                    <a:pt x="3787" y="10694"/>
                  </a:lnTo>
                  <a:lnTo>
                    <a:pt x="4138" y="10879"/>
                  </a:lnTo>
                  <a:lnTo>
                    <a:pt x="4507" y="11026"/>
                  </a:lnTo>
                  <a:lnTo>
                    <a:pt x="4895" y="11174"/>
                  </a:lnTo>
                  <a:lnTo>
                    <a:pt x="5264" y="11322"/>
                  </a:lnTo>
                  <a:lnTo>
                    <a:pt x="5652" y="11433"/>
                  </a:lnTo>
                  <a:lnTo>
                    <a:pt x="6040" y="11543"/>
                  </a:lnTo>
                  <a:lnTo>
                    <a:pt x="6446" y="11654"/>
                  </a:lnTo>
                  <a:lnTo>
                    <a:pt x="6834" y="11728"/>
                  </a:lnTo>
                  <a:lnTo>
                    <a:pt x="7240" y="11802"/>
                  </a:lnTo>
                  <a:lnTo>
                    <a:pt x="7628" y="11876"/>
                  </a:lnTo>
                  <a:lnTo>
                    <a:pt x="8035" y="11913"/>
                  </a:lnTo>
                  <a:lnTo>
                    <a:pt x="8422" y="11950"/>
                  </a:lnTo>
                  <a:lnTo>
                    <a:pt x="8903" y="11968"/>
                  </a:lnTo>
                  <a:lnTo>
                    <a:pt x="9364" y="11968"/>
                  </a:lnTo>
                  <a:lnTo>
                    <a:pt x="9808" y="11950"/>
                  </a:lnTo>
                  <a:lnTo>
                    <a:pt x="10251" y="11913"/>
                  </a:lnTo>
                  <a:lnTo>
                    <a:pt x="10694" y="11857"/>
                  </a:lnTo>
                  <a:lnTo>
                    <a:pt x="11119" y="11783"/>
                  </a:lnTo>
                  <a:lnTo>
                    <a:pt x="11525" y="11691"/>
                  </a:lnTo>
                  <a:lnTo>
                    <a:pt x="11932" y="11580"/>
                  </a:lnTo>
                  <a:lnTo>
                    <a:pt x="12319" y="11451"/>
                  </a:lnTo>
                  <a:lnTo>
                    <a:pt x="12707" y="11303"/>
                  </a:lnTo>
                  <a:lnTo>
                    <a:pt x="13077" y="11156"/>
                  </a:lnTo>
                  <a:lnTo>
                    <a:pt x="13428" y="10971"/>
                  </a:lnTo>
                  <a:lnTo>
                    <a:pt x="13760" y="10786"/>
                  </a:lnTo>
                  <a:lnTo>
                    <a:pt x="14092" y="10583"/>
                  </a:lnTo>
                  <a:lnTo>
                    <a:pt x="14406" y="10380"/>
                  </a:lnTo>
                  <a:lnTo>
                    <a:pt x="14702" y="10158"/>
                  </a:lnTo>
                  <a:lnTo>
                    <a:pt x="14979" y="9918"/>
                  </a:lnTo>
                  <a:lnTo>
                    <a:pt x="15237" y="9660"/>
                  </a:lnTo>
                  <a:lnTo>
                    <a:pt x="15478" y="9401"/>
                  </a:lnTo>
                  <a:lnTo>
                    <a:pt x="15718" y="9124"/>
                  </a:lnTo>
                  <a:lnTo>
                    <a:pt x="15921" y="8828"/>
                  </a:lnTo>
                  <a:lnTo>
                    <a:pt x="16124" y="8533"/>
                  </a:lnTo>
                  <a:lnTo>
                    <a:pt x="16309" y="8237"/>
                  </a:lnTo>
                  <a:lnTo>
                    <a:pt x="16456" y="7923"/>
                  </a:lnTo>
                  <a:lnTo>
                    <a:pt x="16604" y="7591"/>
                  </a:lnTo>
                  <a:lnTo>
                    <a:pt x="16715" y="7259"/>
                  </a:lnTo>
                  <a:lnTo>
                    <a:pt x="16807" y="6926"/>
                  </a:lnTo>
                  <a:lnTo>
                    <a:pt x="16881" y="6575"/>
                  </a:lnTo>
                  <a:lnTo>
                    <a:pt x="16937" y="6224"/>
                  </a:lnTo>
                  <a:lnTo>
                    <a:pt x="16974" y="5873"/>
                  </a:lnTo>
                  <a:lnTo>
                    <a:pt x="16992" y="5504"/>
                  </a:lnTo>
                  <a:lnTo>
                    <a:pt x="16974" y="5135"/>
                  </a:lnTo>
                  <a:lnTo>
                    <a:pt x="16955" y="4802"/>
                  </a:lnTo>
                  <a:lnTo>
                    <a:pt x="16900" y="4470"/>
                  </a:lnTo>
                  <a:lnTo>
                    <a:pt x="16826" y="4156"/>
                  </a:lnTo>
                  <a:lnTo>
                    <a:pt x="16733" y="3860"/>
                  </a:lnTo>
                  <a:lnTo>
                    <a:pt x="16604" y="3565"/>
                  </a:lnTo>
                  <a:lnTo>
                    <a:pt x="16475" y="3288"/>
                  </a:lnTo>
                  <a:lnTo>
                    <a:pt x="16327" y="3029"/>
                  </a:lnTo>
                  <a:lnTo>
                    <a:pt x="16161" y="2771"/>
                  </a:lnTo>
                  <a:lnTo>
                    <a:pt x="15976" y="2530"/>
                  </a:lnTo>
                  <a:lnTo>
                    <a:pt x="15773" y="2290"/>
                  </a:lnTo>
                  <a:lnTo>
                    <a:pt x="15551" y="2069"/>
                  </a:lnTo>
                  <a:lnTo>
                    <a:pt x="15330" y="1866"/>
                  </a:lnTo>
                  <a:lnTo>
                    <a:pt x="15090" y="1662"/>
                  </a:lnTo>
                  <a:lnTo>
                    <a:pt x="14831" y="1478"/>
                  </a:lnTo>
                  <a:lnTo>
                    <a:pt x="14554" y="1312"/>
                  </a:lnTo>
                  <a:lnTo>
                    <a:pt x="14277" y="1145"/>
                  </a:lnTo>
                  <a:lnTo>
                    <a:pt x="13982" y="998"/>
                  </a:lnTo>
                  <a:lnTo>
                    <a:pt x="13668" y="850"/>
                  </a:lnTo>
                  <a:lnTo>
                    <a:pt x="13354" y="721"/>
                  </a:lnTo>
                  <a:lnTo>
                    <a:pt x="13040" y="591"/>
                  </a:lnTo>
                  <a:lnTo>
                    <a:pt x="12707" y="499"/>
                  </a:lnTo>
                  <a:lnTo>
                    <a:pt x="12356" y="388"/>
                  </a:lnTo>
                  <a:lnTo>
                    <a:pt x="12024" y="314"/>
                  </a:lnTo>
                  <a:lnTo>
                    <a:pt x="11673" y="222"/>
                  </a:lnTo>
                  <a:lnTo>
                    <a:pt x="11304" y="166"/>
                  </a:lnTo>
                  <a:lnTo>
                    <a:pt x="10934" y="111"/>
                  </a:lnTo>
                  <a:lnTo>
                    <a:pt x="10195" y="37"/>
                  </a:lnTo>
                  <a:lnTo>
                    <a:pt x="943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5"/>
            <p:cNvSpPr/>
            <p:nvPr/>
          </p:nvSpPr>
          <p:spPr>
            <a:xfrm rot="5643739">
              <a:off x="8769674" y="1621781"/>
              <a:ext cx="364609" cy="212236"/>
            </a:xfrm>
            <a:custGeom>
              <a:avLst/>
              <a:gdLst/>
              <a:ahLst/>
              <a:cxnLst/>
              <a:rect l="l" t="t" r="r" b="b"/>
              <a:pathLst>
                <a:path w="16993" h="11969" extrusionOk="0">
                  <a:moveTo>
                    <a:pt x="8681" y="0"/>
                  </a:moveTo>
                  <a:lnTo>
                    <a:pt x="7924" y="37"/>
                  </a:lnTo>
                  <a:lnTo>
                    <a:pt x="7167" y="130"/>
                  </a:lnTo>
                  <a:lnTo>
                    <a:pt x="6409" y="259"/>
                  </a:lnTo>
                  <a:lnTo>
                    <a:pt x="5689" y="425"/>
                  </a:lnTo>
                  <a:lnTo>
                    <a:pt x="4969" y="628"/>
                  </a:lnTo>
                  <a:lnTo>
                    <a:pt x="4618" y="739"/>
                  </a:lnTo>
                  <a:lnTo>
                    <a:pt x="4285" y="868"/>
                  </a:lnTo>
                  <a:lnTo>
                    <a:pt x="3953" y="998"/>
                  </a:lnTo>
                  <a:lnTo>
                    <a:pt x="3620" y="1145"/>
                  </a:lnTo>
                  <a:lnTo>
                    <a:pt x="3306" y="1312"/>
                  </a:lnTo>
                  <a:lnTo>
                    <a:pt x="3011" y="1459"/>
                  </a:lnTo>
                  <a:lnTo>
                    <a:pt x="2715" y="1644"/>
                  </a:lnTo>
                  <a:lnTo>
                    <a:pt x="2420" y="1829"/>
                  </a:lnTo>
                  <a:lnTo>
                    <a:pt x="2161" y="2013"/>
                  </a:lnTo>
                  <a:lnTo>
                    <a:pt x="1903" y="2217"/>
                  </a:lnTo>
                  <a:lnTo>
                    <a:pt x="1644" y="2420"/>
                  </a:lnTo>
                  <a:lnTo>
                    <a:pt x="1423" y="2641"/>
                  </a:lnTo>
                  <a:lnTo>
                    <a:pt x="1201" y="2881"/>
                  </a:lnTo>
                  <a:lnTo>
                    <a:pt x="998" y="3103"/>
                  </a:lnTo>
                  <a:lnTo>
                    <a:pt x="813" y="3362"/>
                  </a:lnTo>
                  <a:lnTo>
                    <a:pt x="647" y="3602"/>
                  </a:lnTo>
                  <a:lnTo>
                    <a:pt x="499" y="3879"/>
                  </a:lnTo>
                  <a:lnTo>
                    <a:pt x="370" y="4137"/>
                  </a:lnTo>
                  <a:lnTo>
                    <a:pt x="259" y="4433"/>
                  </a:lnTo>
                  <a:lnTo>
                    <a:pt x="167" y="4710"/>
                  </a:lnTo>
                  <a:lnTo>
                    <a:pt x="93" y="5005"/>
                  </a:lnTo>
                  <a:lnTo>
                    <a:pt x="37" y="5319"/>
                  </a:lnTo>
                  <a:lnTo>
                    <a:pt x="1" y="5652"/>
                  </a:lnTo>
                  <a:lnTo>
                    <a:pt x="1" y="5984"/>
                  </a:lnTo>
                  <a:lnTo>
                    <a:pt x="19" y="6317"/>
                  </a:lnTo>
                  <a:lnTo>
                    <a:pt x="74" y="6649"/>
                  </a:lnTo>
                  <a:lnTo>
                    <a:pt x="148" y="6963"/>
                  </a:lnTo>
                  <a:lnTo>
                    <a:pt x="259" y="7277"/>
                  </a:lnTo>
                  <a:lnTo>
                    <a:pt x="388" y="7573"/>
                  </a:lnTo>
                  <a:lnTo>
                    <a:pt x="536" y="7868"/>
                  </a:lnTo>
                  <a:lnTo>
                    <a:pt x="702" y="8145"/>
                  </a:lnTo>
                  <a:lnTo>
                    <a:pt x="905" y="8422"/>
                  </a:lnTo>
                  <a:lnTo>
                    <a:pt x="1127" y="8699"/>
                  </a:lnTo>
                  <a:lnTo>
                    <a:pt x="1349" y="8958"/>
                  </a:lnTo>
                  <a:lnTo>
                    <a:pt x="1607" y="9216"/>
                  </a:lnTo>
                  <a:lnTo>
                    <a:pt x="1866" y="9456"/>
                  </a:lnTo>
                  <a:lnTo>
                    <a:pt x="2161" y="9696"/>
                  </a:lnTo>
                  <a:lnTo>
                    <a:pt x="2457" y="9918"/>
                  </a:lnTo>
                  <a:lnTo>
                    <a:pt x="2771" y="10121"/>
                  </a:lnTo>
                  <a:lnTo>
                    <a:pt x="3103" y="10324"/>
                  </a:lnTo>
                  <a:lnTo>
                    <a:pt x="3436" y="10528"/>
                  </a:lnTo>
                  <a:lnTo>
                    <a:pt x="3787" y="10694"/>
                  </a:lnTo>
                  <a:lnTo>
                    <a:pt x="4138" y="10879"/>
                  </a:lnTo>
                  <a:lnTo>
                    <a:pt x="4507" y="11026"/>
                  </a:lnTo>
                  <a:lnTo>
                    <a:pt x="4895" y="11174"/>
                  </a:lnTo>
                  <a:lnTo>
                    <a:pt x="5264" y="11322"/>
                  </a:lnTo>
                  <a:lnTo>
                    <a:pt x="5652" y="11433"/>
                  </a:lnTo>
                  <a:lnTo>
                    <a:pt x="6040" y="11543"/>
                  </a:lnTo>
                  <a:lnTo>
                    <a:pt x="6446" y="11654"/>
                  </a:lnTo>
                  <a:lnTo>
                    <a:pt x="6834" y="11728"/>
                  </a:lnTo>
                  <a:lnTo>
                    <a:pt x="7240" y="11802"/>
                  </a:lnTo>
                  <a:lnTo>
                    <a:pt x="7628" y="11876"/>
                  </a:lnTo>
                  <a:lnTo>
                    <a:pt x="8035" y="11913"/>
                  </a:lnTo>
                  <a:lnTo>
                    <a:pt x="8422" y="11950"/>
                  </a:lnTo>
                  <a:lnTo>
                    <a:pt x="8903" y="11968"/>
                  </a:lnTo>
                  <a:lnTo>
                    <a:pt x="9364" y="11968"/>
                  </a:lnTo>
                  <a:lnTo>
                    <a:pt x="9808" y="11950"/>
                  </a:lnTo>
                  <a:lnTo>
                    <a:pt x="10251" y="11913"/>
                  </a:lnTo>
                  <a:lnTo>
                    <a:pt x="10694" y="11857"/>
                  </a:lnTo>
                  <a:lnTo>
                    <a:pt x="11119" y="11783"/>
                  </a:lnTo>
                  <a:lnTo>
                    <a:pt x="11525" y="11691"/>
                  </a:lnTo>
                  <a:lnTo>
                    <a:pt x="11932" y="11580"/>
                  </a:lnTo>
                  <a:lnTo>
                    <a:pt x="12319" y="11451"/>
                  </a:lnTo>
                  <a:lnTo>
                    <a:pt x="12707" y="11303"/>
                  </a:lnTo>
                  <a:lnTo>
                    <a:pt x="13077" y="11156"/>
                  </a:lnTo>
                  <a:lnTo>
                    <a:pt x="13428" y="10971"/>
                  </a:lnTo>
                  <a:lnTo>
                    <a:pt x="13760" y="10786"/>
                  </a:lnTo>
                  <a:lnTo>
                    <a:pt x="14092" y="10583"/>
                  </a:lnTo>
                  <a:lnTo>
                    <a:pt x="14406" y="10380"/>
                  </a:lnTo>
                  <a:lnTo>
                    <a:pt x="14702" y="10158"/>
                  </a:lnTo>
                  <a:lnTo>
                    <a:pt x="14979" y="9918"/>
                  </a:lnTo>
                  <a:lnTo>
                    <a:pt x="15237" y="9660"/>
                  </a:lnTo>
                  <a:lnTo>
                    <a:pt x="15478" y="9401"/>
                  </a:lnTo>
                  <a:lnTo>
                    <a:pt x="15718" y="9124"/>
                  </a:lnTo>
                  <a:lnTo>
                    <a:pt x="15921" y="8828"/>
                  </a:lnTo>
                  <a:lnTo>
                    <a:pt x="16124" y="8533"/>
                  </a:lnTo>
                  <a:lnTo>
                    <a:pt x="16309" y="8237"/>
                  </a:lnTo>
                  <a:lnTo>
                    <a:pt x="16456" y="7923"/>
                  </a:lnTo>
                  <a:lnTo>
                    <a:pt x="16604" y="7591"/>
                  </a:lnTo>
                  <a:lnTo>
                    <a:pt x="16715" y="7259"/>
                  </a:lnTo>
                  <a:lnTo>
                    <a:pt x="16807" y="6926"/>
                  </a:lnTo>
                  <a:lnTo>
                    <a:pt x="16881" y="6575"/>
                  </a:lnTo>
                  <a:lnTo>
                    <a:pt x="16937" y="6224"/>
                  </a:lnTo>
                  <a:lnTo>
                    <a:pt x="16974" y="5873"/>
                  </a:lnTo>
                  <a:lnTo>
                    <a:pt x="16992" y="5504"/>
                  </a:lnTo>
                  <a:lnTo>
                    <a:pt x="16974" y="5135"/>
                  </a:lnTo>
                  <a:lnTo>
                    <a:pt x="16955" y="4802"/>
                  </a:lnTo>
                  <a:lnTo>
                    <a:pt x="16900" y="4470"/>
                  </a:lnTo>
                  <a:lnTo>
                    <a:pt x="16826" y="4156"/>
                  </a:lnTo>
                  <a:lnTo>
                    <a:pt x="16733" y="3860"/>
                  </a:lnTo>
                  <a:lnTo>
                    <a:pt x="16604" y="3565"/>
                  </a:lnTo>
                  <a:lnTo>
                    <a:pt x="16475" y="3288"/>
                  </a:lnTo>
                  <a:lnTo>
                    <a:pt x="16327" y="3029"/>
                  </a:lnTo>
                  <a:lnTo>
                    <a:pt x="16161" y="2771"/>
                  </a:lnTo>
                  <a:lnTo>
                    <a:pt x="15976" y="2530"/>
                  </a:lnTo>
                  <a:lnTo>
                    <a:pt x="15773" y="2290"/>
                  </a:lnTo>
                  <a:lnTo>
                    <a:pt x="15551" y="2069"/>
                  </a:lnTo>
                  <a:lnTo>
                    <a:pt x="15330" y="1866"/>
                  </a:lnTo>
                  <a:lnTo>
                    <a:pt x="15090" y="1662"/>
                  </a:lnTo>
                  <a:lnTo>
                    <a:pt x="14831" y="1478"/>
                  </a:lnTo>
                  <a:lnTo>
                    <a:pt x="14554" y="1312"/>
                  </a:lnTo>
                  <a:lnTo>
                    <a:pt x="14277" y="1145"/>
                  </a:lnTo>
                  <a:lnTo>
                    <a:pt x="13982" y="998"/>
                  </a:lnTo>
                  <a:lnTo>
                    <a:pt x="13668" y="850"/>
                  </a:lnTo>
                  <a:lnTo>
                    <a:pt x="13354" y="721"/>
                  </a:lnTo>
                  <a:lnTo>
                    <a:pt x="13040" y="591"/>
                  </a:lnTo>
                  <a:lnTo>
                    <a:pt x="12707" y="499"/>
                  </a:lnTo>
                  <a:lnTo>
                    <a:pt x="12356" y="388"/>
                  </a:lnTo>
                  <a:lnTo>
                    <a:pt x="12024" y="314"/>
                  </a:lnTo>
                  <a:lnTo>
                    <a:pt x="11673" y="222"/>
                  </a:lnTo>
                  <a:lnTo>
                    <a:pt x="11304" y="166"/>
                  </a:lnTo>
                  <a:lnTo>
                    <a:pt x="10934" y="111"/>
                  </a:lnTo>
                  <a:lnTo>
                    <a:pt x="10195" y="37"/>
                  </a:lnTo>
                  <a:lnTo>
                    <a:pt x="943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0" name="Google Shape;200;p15"/>
          <p:cNvSpPr/>
          <p:nvPr/>
        </p:nvSpPr>
        <p:spPr>
          <a:xfrm rot="10800000" flipH="1">
            <a:off x="3276425" y="4599430"/>
            <a:ext cx="2926583" cy="837932"/>
          </a:xfrm>
          <a:custGeom>
            <a:avLst/>
            <a:gdLst/>
            <a:ahLst/>
            <a:cxnLst/>
            <a:rect l="l" t="t" r="r" b="b"/>
            <a:pathLst>
              <a:path w="53996" h="15460" extrusionOk="0">
                <a:moveTo>
                  <a:pt x="0" y="1"/>
                </a:moveTo>
                <a:lnTo>
                  <a:pt x="20" y="544"/>
                </a:lnTo>
                <a:lnTo>
                  <a:pt x="61" y="1086"/>
                </a:lnTo>
                <a:lnTo>
                  <a:pt x="141" y="1629"/>
                </a:lnTo>
                <a:lnTo>
                  <a:pt x="262" y="2152"/>
                </a:lnTo>
                <a:lnTo>
                  <a:pt x="382" y="2695"/>
                </a:lnTo>
                <a:lnTo>
                  <a:pt x="563" y="3197"/>
                </a:lnTo>
                <a:lnTo>
                  <a:pt x="744" y="3720"/>
                </a:lnTo>
                <a:lnTo>
                  <a:pt x="985" y="4222"/>
                </a:lnTo>
                <a:lnTo>
                  <a:pt x="1247" y="4725"/>
                </a:lnTo>
                <a:lnTo>
                  <a:pt x="1528" y="5227"/>
                </a:lnTo>
                <a:lnTo>
                  <a:pt x="1850" y="5690"/>
                </a:lnTo>
                <a:lnTo>
                  <a:pt x="2192" y="6152"/>
                </a:lnTo>
                <a:lnTo>
                  <a:pt x="2553" y="6594"/>
                </a:lnTo>
                <a:lnTo>
                  <a:pt x="2955" y="7017"/>
                </a:lnTo>
                <a:lnTo>
                  <a:pt x="3358" y="7439"/>
                </a:lnTo>
                <a:lnTo>
                  <a:pt x="3780" y="7821"/>
                </a:lnTo>
                <a:lnTo>
                  <a:pt x="4202" y="8203"/>
                </a:lnTo>
                <a:lnTo>
                  <a:pt x="4664" y="8565"/>
                </a:lnTo>
                <a:lnTo>
                  <a:pt x="5127" y="8926"/>
                </a:lnTo>
                <a:lnTo>
                  <a:pt x="5609" y="9268"/>
                </a:lnTo>
                <a:lnTo>
                  <a:pt x="6091" y="9590"/>
                </a:lnTo>
                <a:lnTo>
                  <a:pt x="6574" y="9911"/>
                </a:lnTo>
                <a:lnTo>
                  <a:pt x="7559" y="10514"/>
                </a:lnTo>
                <a:lnTo>
                  <a:pt x="8303" y="10917"/>
                </a:lnTo>
                <a:lnTo>
                  <a:pt x="9047" y="11319"/>
                </a:lnTo>
                <a:lnTo>
                  <a:pt x="9810" y="11701"/>
                </a:lnTo>
                <a:lnTo>
                  <a:pt x="10574" y="12062"/>
                </a:lnTo>
                <a:lnTo>
                  <a:pt x="11338" y="12404"/>
                </a:lnTo>
                <a:lnTo>
                  <a:pt x="12122" y="12726"/>
                </a:lnTo>
                <a:lnTo>
                  <a:pt x="12906" y="13027"/>
                </a:lnTo>
                <a:lnTo>
                  <a:pt x="13690" y="13329"/>
                </a:lnTo>
                <a:lnTo>
                  <a:pt x="14494" y="13590"/>
                </a:lnTo>
                <a:lnTo>
                  <a:pt x="15298" y="13852"/>
                </a:lnTo>
                <a:lnTo>
                  <a:pt x="16103" y="14093"/>
                </a:lnTo>
                <a:lnTo>
                  <a:pt x="16927" y="14314"/>
                </a:lnTo>
                <a:lnTo>
                  <a:pt x="17751" y="14515"/>
                </a:lnTo>
                <a:lnTo>
                  <a:pt x="18575" y="14696"/>
                </a:lnTo>
                <a:lnTo>
                  <a:pt x="19399" y="14857"/>
                </a:lnTo>
                <a:lnTo>
                  <a:pt x="20224" y="14997"/>
                </a:lnTo>
                <a:lnTo>
                  <a:pt x="21068" y="15118"/>
                </a:lnTo>
                <a:lnTo>
                  <a:pt x="21892" y="15239"/>
                </a:lnTo>
                <a:lnTo>
                  <a:pt x="22736" y="15319"/>
                </a:lnTo>
                <a:lnTo>
                  <a:pt x="23581" y="15379"/>
                </a:lnTo>
                <a:lnTo>
                  <a:pt x="24425" y="15420"/>
                </a:lnTo>
                <a:lnTo>
                  <a:pt x="25249" y="15460"/>
                </a:lnTo>
                <a:lnTo>
                  <a:pt x="26094" y="15460"/>
                </a:lnTo>
                <a:lnTo>
                  <a:pt x="26938" y="15440"/>
                </a:lnTo>
                <a:lnTo>
                  <a:pt x="27782" y="15420"/>
                </a:lnTo>
                <a:lnTo>
                  <a:pt x="28626" y="15359"/>
                </a:lnTo>
                <a:lnTo>
                  <a:pt x="29451" y="15279"/>
                </a:lnTo>
                <a:lnTo>
                  <a:pt x="30295" y="15198"/>
                </a:lnTo>
                <a:lnTo>
                  <a:pt x="31139" y="15078"/>
                </a:lnTo>
                <a:lnTo>
                  <a:pt x="31963" y="14937"/>
                </a:lnTo>
                <a:lnTo>
                  <a:pt x="32788" y="14776"/>
                </a:lnTo>
                <a:lnTo>
                  <a:pt x="33612" y="14595"/>
                </a:lnTo>
                <a:lnTo>
                  <a:pt x="34657" y="14334"/>
                </a:lnTo>
                <a:lnTo>
                  <a:pt x="35703" y="14032"/>
                </a:lnTo>
                <a:lnTo>
                  <a:pt x="36728" y="13711"/>
                </a:lnTo>
                <a:lnTo>
                  <a:pt x="37753" y="13329"/>
                </a:lnTo>
                <a:lnTo>
                  <a:pt x="38758" y="12947"/>
                </a:lnTo>
                <a:lnTo>
                  <a:pt x="39743" y="12505"/>
                </a:lnTo>
                <a:lnTo>
                  <a:pt x="40728" y="12042"/>
                </a:lnTo>
                <a:lnTo>
                  <a:pt x="41673" y="11540"/>
                </a:lnTo>
                <a:lnTo>
                  <a:pt x="42517" y="11077"/>
                </a:lnTo>
                <a:lnTo>
                  <a:pt x="43321" y="10595"/>
                </a:lnTo>
                <a:lnTo>
                  <a:pt x="44126" y="10092"/>
                </a:lnTo>
                <a:lnTo>
                  <a:pt x="44910" y="9550"/>
                </a:lnTo>
                <a:lnTo>
                  <a:pt x="45694" y="8987"/>
                </a:lnTo>
                <a:lnTo>
                  <a:pt x="46437" y="8424"/>
                </a:lnTo>
                <a:lnTo>
                  <a:pt x="47181" y="7821"/>
                </a:lnTo>
                <a:lnTo>
                  <a:pt x="47885" y="7198"/>
                </a:lnTo>
                <a:lnTo>
                  <a:pt x="48588" y="6554"/>
                </a:lnTo>
                <a:lnTo>
                  <a:pt x="49272" y="5891"/>
                </a:lnTo>
                <a:lnTo>
                  <a:pt x="49935" y="5227"/>
                </a:lnTo>
                <a:lnTo>
                  <a:pt x="50578" y="4524"/>
                </a:lnTo>
                <a:lnTo>
                  <a:pt x="51202" y="3800"/>
                </a:lnTo>
                <a:lnTo>
                  <a:pt x="51785" y="3056"/>
                </a:lnTo>
                <a:lnTo>
                  <a:pt x="52368" y="2292"/>
                </a:lnTo>
                <a:lnTo>
                  <a:pt x="52910" y="1529"/>
                </a:lnTo>
                <a:lnTo>
                  <a:pt x="53473" y="745"/>
                </a:lnTo>
                <a:lnTo>
                  <a:pt x="5399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15"/>
          <p:cNvSpPr/>
          <p:nvPr/>
        </p:nvSpPr>
        <p:spPr>
          <a:xfrm>
            <a:off x="302020" y="245151"/>
            <a:ext cx="228363" cy="228357"/>
          </a:xfrm>
          <a:custGeom>
            <a:avLst/>
            <a:gdLst/>
            <a:ahLst/>
            <a:cxnLst/>
            <a:rect l="l" t="t" r="r" b="b"/>
            <a:pathLst>
              <a:path w="43664" h="43663" extrusionOk="0">
                <a:moveTo>
                  <a:pt x="21651" y="0"/>
                </a:moveTo>
                <a:lnTo>
                  <a:pt x="21490" y="20"/>
                </a:lnTo>
                <a:lnTo>
                  <a:pt x="21330" y="60"/>
                </a:lnTo>
                <a:lnTo>
                  <a:pt x="21169" y="101"/>
                </a:lnTo>
                <a:lnTo>
                  <a:pt x="21008" y="161"/>
                </a:lnTo>
                <a:lnTo>
                  <a:pt x="20847" y="221"/>
                </a:lnTo>
                <a:lnTo>
                  <a:pt x="20706" y="302"/>
                </a:lnTo>
                <a:lnTo>
                  <a:pt x="20566" y="402"/>
                </a:lnTo>
                <a:lnTo>
                  <a:pt x="20425" y="503"/>
                </a:lnTo>
                <a:lnTo>
                  <a:pt x="20304" y="623"/>
                </a:lnTo>
                <a:lnTo>
                  <a:pt x="20184" y="764"/>
                </a:lnTo>
                <a:lnTo>
                  <a:pt x="20083" y="905"/>
                </a:lnTo>
                <a:lnTo>
                  <a:pt x="19983" y="1065"/>
                </a:lnTo>
                <a:lnTo>
                  <a:pt x="19902" y="1226"/>
                </a:lnTo>
                <a:lnTo>
                  <a:pt x="19822" y="1407"/>
                </a:lnTo>
                <a:lnTo>
                  <a:pt x="19762" y="1608"/>
                </a:lnTo>
                <a:lnTo>
                  <a:pt x="16324" y="15660"/>
                </a:lnTo>
                <a:lnTo>
                  <a:pt x="16284" y="15781"/>
                </a:lnTo>
                <a:lnTo>
                  <a:pt x="16224" y="15881"/>
                </a:lnTo>
                <a:lnTo>
                  <a:pt x="16163" y="15982"/>
                </a:lnTo>
                <a:lnTo>
                  <a:pt x="16083" y="16082"/>
                </a:lnTo>
                <a:lnTo>
                  <a:pt x="15982" y="16163"/>
                </a:lnTo>
                <a:lnTo>
                  <a:pt x="15882" y="16223"/>
                </a:lnTo>
                <a:lnTo>
                  <a:pt x="15781" y="16283"/>
                </a:lnTo>
                <a:lnTo>
                  <a:pt x="15661" y="16323"/>
                </a:lnTo>
                <a:lnTo>
                  <a:pt x="1609" y="19781"/>
                </a:lnTo>
                <a:lnTo>
                  <a:pt x="1408" y="19841"/>
                </a:lnTo>
                <a:lnTo>
                  <a:pt x="1227" y="19902"/>
                </a:lnTo>
                <a:lnTo>
                  <a:pt x="1046" y="19982"/>
                </a:lnTo>
                <a:lnTo>
                  <a:pt x="905" y="20083"/>
                </a:lnTo>
                <a:lnTo>
                  <a:pt x="745" y="20183"/>
                </a:lnTo>
                <a:lnTo>
                  <a:pt x="624" y="20304"/>
                </a:lnTo>
                <a:lnTo>
                  <a:pt x="503" y="20424"/>
                </a:lnTo>
                <a:lnTo>
                  <a:pt x="403" y="20565"/>
                </a:lnTo>
                <a:lnTo>
                  <a:pt x="302" y="20706"/>
                </a:lnTo>
                <a:lnTo>
                  <a:pt x="222" y="20867"/>
                </a:lnTo>
                <a:lnTo>
                  <a:pt x="142" y="21007"/>
                </a:lnTo>
                <a:lnTo>
                  <a:pt x="101" y="21168"/>
                </a:lnTo>
                <a:lnTo>
                  <a:pt x="41" y="21329"/>
                </a:lnTo>
                <a:lnTo>
                  <a:pt x="21" y="21490"/>
                </a:lnTo>
                <a:lnTo>
                  <a:pt x="1" y="21671"/>
                </a:lnTo>
                <a:lnTo>
                  <a:pt x="1" y="21832"/>
                </a:lnTo>
                <a:lnTo>
                  <a:pt x="1" y="21992"/>
                </a:lnTo>
                <a:lnTo>
                  <a:pt x="21" y="22173"/>
                </a:lnTo>
                <a:lnTo>
                  <a:pt x="41" y="22334"/>
                </a:lnTo>
                <a:lnTo>
                  <a:pt x="101" y="22495"/>
                </a:lnTo>
                <a:lnTo>
                  <a:pt x="142" y="22656"/>
                </a:lnTo>
                <a:lnTo>
                  <a:pt x="222" y="22817"/>
                </a:lnTo>
                <a:lnTo>
                  <a:pt x="302" y="22957"/>
                </a:lnTo>
                <a:lnTo>
                  <a:pt x="403" y="23098"/>
                </a:lnTo>
                <a:lnTo>
                  <a:pt x="503" y="23239"/>
                </a:lnTo>
                <a:lnTo>
                  <a:pt x="624" y="23359"/>
                </a:lnTo>
                <a:lnTo>
                  <a:pt x="745" y="23480"/>
                </a:lnTo>
                <a:lnTo>
                  <a:pt x="905" y="23580"/>
                </a:lnTo>
                <a:lnTo>
                  <a:pt x="1046" y="23681"/>
                </a:lnTo>
                <a:lnTo>
                  <a:pt x="1227" y="23761"/>
                </a:lnTo>
                <a:lnTo>
                  <a:pt x="1408" y="23842"/>
                </a:lnTo>
                <a:lnTo>
                  <a:pt x="1609" y="23882"/>
                </a:lnTo>
                <a:lnTo>
                  <a:pt x="15661" y="27340"/>
                </a:lnTo>
                <a:lnTo>
                  <a:pt x="15781" y="27380"/>
                </a:lnTo>
                <a:lnTo>
                  <a:pt x="15882" y="27440"/>
                </a:lnTo>
                <a:lnTo>
                  <a:pt x="15982" y="27500"/>
                </a:lnTo>
                <a:lnTo>
                  <a:pt x="16083" y="27581"/>
                </a:lnTo>
                <a:lnTo>
                  <a:pt x="16163" y="27681"/>
                </a:lnTo>
                <a:lnTo>
                  <a:pt x="16224" y="27782"/>
                </a:lnTo>
                <a:lnTo>
                  <a:pt x="16284" y="27882"/>
                </a:lnTo>
                <a:lnTo>
                  <a:pt x="16324" y="28003"/>
                </a:lnTo>
                <a:lnTo>
                  <a:pt x="19762" y="42055"/>
                </a:lnTo>
                <a:lnTo>
                  <a:pt x="19822" y="42256"/>
                </a:lnTo>
                <a:lnTo>
                  <a:pt x="19902" y="42437"/>
                </a:lnTo>
                <a:lnTo>
                  <a:pt x="19983" y="42598"/>
                </a:lnTo>
                <a:lnTo>
                  <a:pt x="20083" y="42758"/>
                </a:lnTo>
                <a:lnTo>
                  <a:pt x="20184" y="42899"/>
                </a:lnTo>
                <a:lnTo>
                  <a:pt x="20304" y="43040"/>
                </a:lnTo>
                <a:lnTo>
                  <a:pt x="20425" y="43160"/>
                </a:lnTo>
                <a:lnTo>
                  <a:pt x="20566" y="43261"/>
                </a:lnTo>
                <a:lnTo>
                  <a:pt x="20706" y="43361"/>
                </a:lnTo>
                <a:lnTo>
                  <a:pt x="20847" y="43442"/>
                </a:lnTo>
                <a:lnTo>
                  <a:pt x="21008" y="43502"/>
                </a:lnTo>
                <a:lnTo>
                  <a:pt x="21169" y="43562"/>
                </a:lnTo>
                <a:lnTo>
                  <a:pt x="21330" y="43623"/>
                </a:lnTo>
                <a:lnTo>
                  <a:pt x="21490" y="43643"/>
                </a:lnTo>
                <a:lnTo>
                  <a:pt x="21651" y="43663"/>
                </a:lnTo>
                <a:lnTo>
                  <a:pt x="21993" y="43663"/>
                </a:lnTo>
                <a:lnTo>
                  <a:pt x="22154" y="43643"/>
                </a:lnTo>
                <a:lnTo>
                  <a:pt x="22335" y="43623"/>
                </a:lnTo>
                <a:lnTo>
                  <a:pt x="22496" y="43562"/>
                </a:lnTo>
                <a:lnTo>
                  <a:pt x="22656" y="43502"/>
                </a:lnTo>
                <a:lnTo>
                  <a:pt x="22797" y="43442"/>
                </a:lnTo>
                <a:lnTo>
                  <a:pt x="22958" y="43361"/>
                </a:lnTo>
                <a:lnTo>
                  <a:pt x="23099" y="43261"/>
                </a:lnTo>
                <a:lnTo>
                  <a:pt x="23219" y="43160"/>
                </a:lnTo>
                <a:lnTo>
                  <a:pt x="23360" y="43040"/>
                </a:lnTo>
                <a:lnTo>
                  <a:pt x="23481" y="42899"/>
                </a:lnTo>
                <a:lnTo>
                  <a:pt x="23581" y="42758"/>
                </a:lnTo>
                <a:lnTo>
                  <a:pt x="23682" y="42598"/>
                </a:lnTo>
                <a:lnTo>
                  <a:pt x="23762" y="42437"/>
                </a:lnTo>
                <a:lnTo>
                  <a:pt x="23822" y="42256"/>
                </a:lnTo>
                <a:lnTo>
                  <a:pt x="23883" y="42055"/>
                </a:lnTo>
                <a:lnTo>
                  <a:pt x="27340" y="28003"/>
                </a:lnTo>
                <a:lnTo>
                  <a:pt x="27380" y="27882"/>
                </a:lnTo>
                <a:lnTo>
                  <a:pt x="27421" y="27782"/>
                </a:lnTo>
                <a:lnTo>
                  <a:pt x="27501" y="27681"/>
                </a:lnTo>
                <a:lnTo>
                  <a:pt x="27582" y="27581"/>
                </a:lnTo>
                <a:lnTo>
                  <a:pt x="27662" y="27500"/>
                </a:lnTo>
                <a:lnTo>
                  <a:pt x="27783" y="27440"/>
                </a:lnTo>
                <a:lnTo>
                  <a:pt x="27883" y="27380"/>
                </a:lnTo>
                <a:lnTo>
                  <a:pt x="28004" y="27340"/>
                </a:lnTo>
                <a:lnTo>
                  <a:pt x="42055" y="23882"/>
                </a:lnTo>
                <a:lnTo>
                  <a:pt x="42256" y="23842"/>
                </a:lnTo>
                <a:lnTo>
                  <a:pt x="42437" y="23761"/>
                </a:lnTo>
                <a:lnTo>
                  <a:pt x="42598" y="23681"/>
                </a:lnTo>
                <a:lnTo>
                  <a:pt x="42759" y="23580"/>
                </a:lnTo>
                <a:lnTo>
                  <a:pt x="42900" y="23480"/>
                </a:lnTo>
                <a:lnTo>
                  <a:pt x="43040" y="23359"/>
                </a:lnTo>
                <a:lnTo>
                  <a:pt x="43161" y="23239"/>
                </a:lnTo>
                <a:lnTo>
                  <a:pt x="43262" y="23098"/>
                </a:lnTo>
                <a:lnTo>
                  <a:pt x="43362" y="22957"/>
                </a:lnTo>
                <a:lnTo>
                  <a:pt x="43442" y="22817"/>
                </a:lnTo>
                <a:lnTo>
                  <a:pt x="43503" y="22656"/>
                </a:lnTo>
                <a:lnTo>
                  <a:pt x="43563" y="22495"/>
                </a:lnTo>
                <a:lnTo>
                  <a:pt x="43603" y="22334"/>
                </a:lnTo>
                <a:lnTo>
                  <a:pt x="43643" y="22173"/>
                </a:lnTo>
                <a:lnTo>
                  <a:pt x="43664" y="21992"/>
                </a:lnTo>
                <a:lnTo>
                  <a:pt x="43664" y="21832"/>
                </a:lnTo>
                <a:lnTo>
                  <a:pt x="43664" y="21671"/>
                </a:lnTo>
                <a:lnTo>
                  <a:pt x="43643" y="21490"/>
                </a:lnTo>
                <a:lnTo>
                  <a:pt x="43603" y="21329"/>
                </a:lnTo>
                <a:lnTo>
                  <a:pt x="43563" y="21168"/>
                </a:lnTo>
                <a:lnTo>
                  <a:pt x="43503" y="21007"/>
                </a:lnTo>
                <a:lnTo>
                  <a:pt x="43442" y="20867"/>
                </a:lnTo>
                <a:lnTo>
                  <a:pt x="43362" y="20706"/>
                </a:lnTo>
                <a:lnTo>
                  <a:pt x="43262" y="20565"/>
                </a:lnTo>
                <a:lnTo>
                  <a:pt x="43161" y="20424"/>
                </a:lnTo>
                <a:lnTo>
                  <a:pt x="43040" y="20304"/>
                </a:lnTo>
                <a:lnTo>
                  <a:pt x="42900" y="20183"/>
                </a:lnTo>
                <a:lnTo>
                  <a:pt x="42759" y="20083"/>
                </a:lnTo>
                <a:lnTo>
                  <a:pt x="42598" y="19982"/>
                </a:lnTo>
                <a:lnTo>
                  <a:pt x="42437" y="19902"/>
                </a:lnTo>
                <a:lnTo>
                  <a:pt x="42256" y="19841"/>
                </a:lnTo>
                <a:lnTo>
                  <a:pt x="42055" y="19781"/>
                </a:lnTo>
                <a:lnTo>
                  <a:pt x="28004" y="16323"/>
                </a:lnTo>
                <a:lnTo>
                  <a:pt x="27883" y="16283"/>
                </a:lnTo>
                <a:lnTo>
                  <a:pt x="27783" y="16223"/>
                </a:lnTo>
                <a:lnTo>
                  <a:pt x="27662" y="16163"/>
                </a:lnTo>
                <a:lnTo>
                  <a:pt x="27582" y="16082"/>
                </a:lnTo>
                <a:lnTo>
                  <a:pt x="27501" y="15982"/>
                </a:lnTo>
                <a:lnTo>
                  <a:pt x="27421" y="15881"/>
                </a:lnTo>
                <a:lnTo>
                  <a:pt x="27380" y="15781"/>
                </a:lnTo>
                <a:lnTo>
                  <a:pt x="27340" y="15660"/>
                </a:lnTo>
                <a:lnTo>
                  <a:pt x="23883" y="1608"/>
                </a:lnTo>
                <a:lnTo>
                  <a:pt x="23822" y="1407"/>
                </a:lnTo>
                <a:lnTo>
                  <a:pt x="23762" y="1226"/>
                </a:lnTo>
                <a:lnTo>
                  <a:pt x="23682" y="1065"/>
                </a:lnTo>
                <a:lnTo>
                  <a:pt x="23581" y="905"/>
                </a:lnTo>
                <a:lnTo>
                  <a:pt x="23481" y="764"/>
                </a:lnTo>
                <a:lnTo>
                  <a:pt x="23360" y="623"/>
                </a:lnTo>
                <a:lnTo>
                  <a:pt x="23219" y="503"/>
                </a:lnTo>
                <a:lnTo>
                  <a:pt x="23099" y="402"/>
                </a:lnTo>
                <a:lnTo>
                  <a:pt x="22958" y="302"/>
                </a:lnTo>
                <a:lnTo>
                  <a:pt x="22797" y="221"/>
                </a:lnTo>
                <a:lnTo>
                  <a:pt x="22656" y="161"/>
                </a:lnTo>
                <a:lnTo>
                  <a:pt x="22496" y="101"/>
                </a:lnTo>
                <a:lnTo>
                  <a:pt x="22335" y="60"/>
                </a:lnTo>
                <a:lnTo>
                  <a:pt x="22154" y="20"/>
                </a:lnTo>
                <a:lnTo>
                  <a:pt x="2199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15"/>
          <p:cNvSpPr/>
          <p:nvPr/>
        </p:nvSpPr>
        <p:spPr>
          <a:xfrm>
            <a:off x="236324" y="748015"/>
            <a:ext cx="157845" cy="157842"/>
          </a:xfrm>
          <a:custGeom>
            <a:avLst/>
            <a:gdLst/>
            <a:ahLst/>
            <a:cxnLst/>
            <a:rect l="l" t="t" r="r" b="b"/>
            <a:pathLst>
              <a:path w="43664" h="43663" extrusionOk="0">
                <a:moveTo>
                  <a:pt x="21651" y="0"/>
                </a:moveTo>
                <a:lnTo>
                  <a:pt x="21490" y="20"/>
                </a:lnTo>
                <a:lnTo>
                  <a:pt x="21330" y="60"/>
                </a:lnTo>
                <a:lnTo>
                  <a:pt x="21169" y="101"/>
                </a:lnTo>
                <a:lnTo>
                  <a:pt x="21008" y="161"/>
                </a:lnTo>
                <a:lnTo>
                  <a:pt x="20847" y="221"/>
                </a:lnTo>
                <a:lnTo>
                  <a:pt x="20706" y="302"/>
                </a:lnTo>
                <a:lnTo>
                  <a:pt x="20566" y="402"/>
                </a:lnTo>
                <a:lnTo>
                  <a:pt x="20425" y="503"/>
                </a:lnTo>
                <a:lnTo>
                  <a:pt x="20304" y="623"/>
                </a:lnTo>
                <a:lnTo>
                  <a:pt x="20184" y="764"/>
                </a:lnTo>
                <a:lnTo>
                  <a:pt x="20083" y="905"/>
                </a:lnTo>
                <a:lnTo>
                  <a:pt x="19983" y="1065"/>
                </a:lnTo>
                <a:lnTo>
                  <a:pt x="19902" y="1226"/>
                </a:lnTo>
                <a:lnTo>
                  <a:pt x="19822" y="1407"/>
                </a:lnTo>
                <a:lnTo>
                  <a:pt x="19762" y="1608"/>
                </a:lnTo>
                <a:lnTo>
                  <a:pt x="16324" y="15660"/>
                </a:lnTo>
                <a:lnTo>
                  <a:pt x="16284" y="15781"/>
                </a:lnTo>
                <a:lnTo>
                  <a:pt x="16224" y="15881"/>
                </a:lnTo>
                <a:lnTo>
                  <a:pt x="16163" y="15982"/>
                </a:lnTo>
                <a:lnTo>
                  <a:pt x="16083" y="16082"/>
                </a:lnTo>
                <a:lnTo>
                  <a:pt x="15982" y="16163"/>
                </a:lnTo>
                <a:lnTo>
                  <a:pt x="15882" y="16223"/>
                </a:lnTo>
                <a:lnTo>
                  <a:pt x="15781" y="16283"/>
                </a:lnTo>
                <a:lnTo>
                  <a:pt x="15661" y="16323"/>
                </a:lnTo>
                <a:lnTo>
                  <a:pt x="1609" y="19781"/>
                </a:lnTo>
                <a:lnTo>
                  <a:pt x="1408" y="19841"/>
                </a:lnTo>
                <a:lnTo>
                  <a:pt x="1227" y="19902"/>
                </a:lnTo>
                <a:lnTo>
                  <a:pt x="1046" y="19982"/>
                </a:lnTo>
                <a:lnTo>
                  <a:pt x="905" y="20083"/>
                </a:lnTo>
                <a:lnTo>
                  <a:pt x="745" y="20183"/>
                </a:lnTo>
                <a:lnTo>
                  <a:pt x="624" y="20304"/>
                </a:lnTo>
                <a:lnTo>
                  <a:pt x="503" y="20424"/>
                </a:lnTo>
                <a:lnTo>
                  <a:pt x="403" y="20565"/>
                </a:lnTo>
                <a:lnTo>
                  <a:pt x="302" y="20706"/>
                </a:lnTo>
                <a:lnTo>
                  <a:pt x="222" y="20867"/>
                </a:lnTo>
                <a:lnTo>
                  <a:pt x="142" y="21007"/>
                </a:lnTo>
                <a:lnTo>
                  <a:pt x="101" y="21168"/>
                </a:lnTo>
                <a:lnTo>
                  <a:pt x="41" y="21329"/>
                </a:lnTo>
                <a:lnTo>
                  <a:pt x="21" y="21490"/>
                </a:lnTo>
                <a:lnTo>
                  <a:pt x="1" y="21671"/>
                </a:lnTo>
                <a:lnTo>
                  <a:pt x="1" y="21832"/>
                </a:lnTo>
                <a:lnTo>
                  <a:pt x="1" y="21992"/>
                </a:lnTo>
                <a:lnTo>
                  <a:pt x="21" y="22173"/>
                </a:lnTo>
                <a:lnTo>
                  <a:pt x="41" y="22334"/>
                </a:lnTo>
                <a:lnTo>
                  <a:pt x="101" y="22495"/>
                </a:lnTo>
                <a:lnTo>
                  <a:pt x="142" y="22656"/>
                </a:lnTo>
                <a:lnTo>
                  <a:pt x="222" y="22817"/>
                </a:lnTo>
                <a:lnTo>
                  <a:pt x="302" y="22957"/>
                </a:lnTo>
                <a:lnTo>
                  <a:pt x="403" y="23098"/>
                </a:lnTo>
                <a:lnTo>
                  <a:pt x="503" y="23239"/>
                </a:lnTo>
                <a:lnTo>
                  <a:pt x="624" y="23359"/>
                </a:lnTo>
                <a:lnTo>
                  <a:pt x="745" y="23480"/>
                </a:lnTo>
                <a:lnTo>
                  <a:pt x="905" y="23580"/>
                </a:lnTo>
                <a:lnTo>
                  <a:pt x="1046" y="23681"/>
                </a:lnTo>
                <a:lnTo>
                  <a:pt x="1227" y="23761"/>
                </a:lnTo>
                <a:lnTo>
                  <a:pt x="1408" y="23842"/>
                </a:lnTo>
                <a:lnTo>
                  <a:pt x="1609" y="23882"/>
                </a:lnTo>
                <a:lnTo>
                  <a:pt x="15661" y="27340"/>
                </a:lnTo>
                <a:lnTo>
                  <a:pt x="15781" y="27380"/>
                </a:lnTo>
                <a:lnTo>
                  <a:pt x="15882" y="27440"/>
                </a:lnTo>
                <a:lnTo>
                  <a:pt x="15982" y="27500"/>
                </a:lnTo>
                <a:lnTo>
                  <a:pt x="16083" y="27581"/>
                </a:lnTo>
                <a:lnTo>
                  <a:pt x="16163" y="27681"/>
                </a:lnTo>
                <a:lnTo>
                  <a:pt x="16224" y="27782"/>
                </a:lnTo>
                <a:lnTo>
                  <a:pt x="16284" y="27882"/>
                </a:lnTo>
                <a:lnTo>
                  <a:pt x="16324" y="28003"/>
                </a:lnTo>
                <a:lnTo>
                  <a:pt x="19762" y="42055"/>
                </a:lnTo>
                <a:lnTo>
                  <a:pt x="19822" y="42256"/>
                </a:lnTo>
                <a:lnTo>
                  <a:pt x="19902" y="42437"/>
                </a:lnTo>
                <a:lnTo>
                  <a:pt x="19983" y="42598"/>
                </a:lnTo>
                <a:lnTo>
                  <a:pt x="20083" y="42758"/>
                </a:lnTo>
                <a:lnTo>
                  <a:pt x="20184" y="42899"/>
                </a:lnTo>
                <a:lnTo>
                  <a:pt x="20304" y="43040"/>
                </a:lnTo>
                <a:lnTo>
                  <a:pt x="20425" y="43160"/>
                </a:lnTo>
                <a:lnTo>
                  <a:pt x="20566" y="43261"/>
                </a:lnTo>
                <a:lnTo>
                  <a:pt x="20706" y="43361"/>
                </a:lnTo>
                <a:lnTo>
                  <a:pt x="20847" y="43442"/>
                </a:lnTo>
                <a:lnTo>
                  <a:pt x="21008" y="43502"/>
                </a:lnTo>
                <a:lnTo>
                  <a:pt x="21169" y="43562"/>
                </a:lnTo>
                <a:lnTo>
                  <a:pt x="21330" y="43623"/>
                </a:lnTo>
                <a:lnTo>
                  <a:pt x="21490" y="43643"/>
                </a:lnTo>
                <a:lnTo>
                  <a:pt x="21651" y="43663"/>
                </a:lnTo>
                <a:lnTo>
                  <a:pt x="21993" y="43663"/>
                </a:lnTo>
                <a:lnTo>
                  <a:pt x="22154" y="43643"/>
                </a:lnTo>
                <a:lnTo>
                  <a:pt x="22335" y="43623"/>
                </a:lnTo>
                <a:lnTo>
                  <a:pt x="22496" y="43562"/>
                </a:lnTo>
                <a:lnTo>
                  <a:pt x="22656" y="43502"/>
                </a:lnTo>
                <a:lnTo>
                  <a:pt x="22797" y="43442"/>
                </a:lnTo>
                <a:lnTo>
                  <a:pt x="22958" y="43361"/>
                </a:lnTo>
                <a:lnTo>
                  <a:pt x="23099" y="43261"/>
                </a:lnTo>
                <a:lnTo>
                  <a:pt x="23219" y="43160"/>
                </a:lnTo>
                <a:lnTo>
                  <a:pt x="23360" y="43040"/>
                </a:lnTo>
                <a:lnTo>
                  <a:pt x="23481" y="42899"/>
                </a:lnTo>
                <a:lnTo>
                  <a:pt x="23581" y="42758"/>
                </a:lnTo>
                <a:lnTo>
                  <a:pt x="23682" y="42598"/>
                </a:lnTo>
                <a:lnTo>
                  <a:pt x="23762" y="42437"/>
                </a:lnTo>
                <a:lnTo>
                  <a:pt x="23822" y="42256"/>
                </a:lnTo>
                <a:lnTo>
                  <a:pt x="23883" y="42055"/>
                </a:lnTo>
                <a:lnTo>
                  <a:pt x="27340" y="28003"/>
                </a:lnTo>
                <a:lnTo>
                  <a:pt x="27380" y="27882"/>
                </a:lnTo>
                <a:lnTo>
                  <a:pt x="27421" y="27782"/>
                </a:lnTo>
                <a:lnTo>
                  <a:pt x="27501" y="27681"/>
                </a:lnTo>
                <a:lnTo>
                  <a:pt x="27582" y="27581"/>
                </a:lnTo>
                <a:lnTo>
                  <a:pt x="27662" y="27500"/>
                </a:lnTo>
                <a:lnTo>
                  <a:pt x="27783" y="27440"/>
                </a:lnTo>
                <a:lnTo>
                  <a:pt x="27883" y="27380"/>
                </a:lnTo>
                <a:lnTo>
                  <a:pt x="28004" y="27340"/>
                </a:lnTo>
                <a:lnTo>
                  <a:pt x="42055" y="23882"/>
                </a:lnTo>
                <a:lnTo>
                  <a:pt x="42256" y="23842"/>
                </a:lnTo>
                <a:lnTo>
                  <a:pt x="42437" y="23761"/>
                </a:lnTo>
                <a:lnTo>
                  <a:pt x="42598" y="23681"/>
                </a:lnTo>
                <a:lnTo>
                  <a:pt x="42759" y="23580"/>
                </a:lnTo>
                <a:lnTo>
                  <a:pt x="42900" y="23480"/>
                </a:lnTo>
                <a:lnTo>
                  <a:pt x="43040" y="23359"/>
                </a:lnTo>
                <a:lnTo>
                  <a:pt x="43161" y="23239"/>
                </a:lnTo>
                <a:lnTo>
                  <a:pt x="43262" y="23098"/>
                </a:lnTo>
                <a:lnTo>
                  <a:pt x="43362" y="22957"/>
                </a:lnTo>
                <a:lnTo>
                  <a:pt x="43442" y="22817"/>
                </a:lnTo>
                <a:lnTo>
                  <a:pt x="43503" y="22656"/>
                </a:lnTo>
                <a:lnTo>
                  <a:pt x="43563" y="22495"/>
                </a:lnTo>
                <a:lnTo>
                  <a:pt x="43603" y="22334"/>
                </a:lnTo>
                <a:lnTo>
                  <a:pt x="43643" y="22173"/>
                </a:lnTo>
                <a:lnTo>
                  <a:pt x="43664" y="21992"/>
                </a:lnTo>
                <a:lnTo>
                  <a:pt x="43664" y="21832"/>
                </a:lnTo>
                <a:lnTo>
                  <a:pt x="43664" y="21671"/>
                </a:lnTo>
                <a:lnTo>
                  <a:pt x="43643" y="21490"/>
                </a:lnTo>
                <a:lnTo>
                  <a:pt x="43603" y="21329"/>
                </a:lnTo>
                <a:lnTo>
                  <a:pt x="43563" y="21168"/>
                </a:lnTo>
                <a:lnTo>
                  <a:pt x="43503" y="21007"/>
                </a:lnTo>
                <a:lnTo>
                  <a:pt x="43442" y="20867"/>
                </a:lnTo>
                <a:lnTo>
                  <a:pt x="43362" y="20706"/>
                </a:lnTo>
                <a:lnTo>
                  <a:pt x="43262" y="20565"/>
                </a:lnTo>
                <a:lnTo>
                  <a:pt x="43161" y="20424"/>
                </a:lnTo>
                <a:lnTo>
                  <a:pt x="43040" y="20304"/>
                </a:lnTo>
                <a:lnTo>
                  <a:pt x="42900" y="20183"/>
                </a:lnTo>
                <a:lnTo>
                  <a:pt x="42759" y="20083"/>
                </a:lnTo>
                <a:lnTo>
                  <a:pt x="42598" y="19982"/>
                </a:lnTo>
                <a:lnTo>
                  <a:pt x="42437" y="19902"/>
                </a:lnTo>
                <a:lnTo>
                  <a:pt x="42256" y="19841"/>
                </a:lnTo>
                <a:lnTo>
                  <a:pt x="42055" y="19781"/>
                </a:lnTo>
                <a:lnTo>
                  <a:pt x="28004" y="16323"/>
                </a:lnTo>
                <a:lnTo>
                  <a:pt x="27883" y="16283"/>
                </a:lnTo>
                <a:lnTo>
                  <a:pt x="27783" y="16223"/>
                </a:lnTo>
                <a:lnTo>
                  <a:pt x="27662" y="16163"/>
                </a:lnTo>
                <a:lnTo>
                  <a:pt x="27582" y="16082"/>
                </a:lnTo>
                <a:lnTo>
                  <a:pt x="27501" y="15982"/>
                </a:lnTo>
                <a:lnTo>
                  <a:pt x="27421" y="15881"/>
                </a:lnTo>
                <a:lnTo>
                  <a:pt x="27380" y="15781"/>
                </a:lnTo>
                <a:lnTo>
                  <a:pt x="27340" y="15660"/>
                </a:lnTo>
                <a:lnTo>
                  <a:pt x="23883" y="1608"/>
                </a:lnTo>
                <a:lnTo>
                  <a:pt x="23822" y="1407"/>
                </a:lnTo>
                <a:lnTo>
                  <a:pt x="23762" y="1226"/>
                </a:lnTo>
                <a:lnTo>
                  <a:pt x="23682" y="1065"/>
                </a:lnTo>
                <a:lnTo>
                  <a:pt x="23581" y="905"/>
                </a:lnTo>
                <a:lnTo>
                  <a:pt x="23481" y="764"/>
                </a:lnTo>
                <a:lnTo>
                  <a:pt x="23360" y="623"/>
                </a:lnTo>
                <a:lnTo>
                  <a:pt x="23219" y="503"/>
                </a:lnTo>
                <a:lnTo>
                  <a:pt x="23099" y="402"/>
                </a:lnTo>
                <a:lnTo>
                  <a:pt x="22958" y="302"/>
                </a:lnTo>
                <a:lnTo>
                  <a:pt x="22797" y="221"/>
                </a:lnTo>
                <a:lnTo>
                  <a:pt x="22656" y="161"/>
                </a:lnTo>
                <a:lnTo>
                  <a:pt x="22496" y="101"/>
                </a:lnTo>
                <a:lnTo>
                  <a:pt x="22335" y="60"/>
                </a:lnTo>
                <a:lnTo>
                  <a:pt x="22154" y="20"/>
                </a:lnTo>
                <a:lnTo>
                  <a:pt x="2199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15"/>
          <p:cNvSpPr/>
          <p:nvPr/>
        </p:nvSpPr>
        <p:spPr>
          <a:xfrm>
            <a:off x="157399" y="4162577"/>
            <a:ext cx="157845" cy="157842"/>
          </a:xfrm>
          <a:custGeom>
            <a:avLst/>
            <a:gdLst/>
            <a:ahLst/>
            <a:cxnLst/>
            <a:rect l="l" t="t" r="r" b="b"/>
            <a:pathLst>
              <a:path w="43664" h="43663" extrusionOk="0">
                <a:moveTo>
                  <a:pt x="21651" y="0"/>
                </a:moveTo>
                <a:lnTo>
                  <a:pt x="21490" y="20"/>
                </a:lnTo>
                <a:lnTo>
                  <a:pt x="21330" y="60"/>
                </a:lnTo>
                <a:lnTo>
                  <a:pt x="21169" y="101"/>
                </a:lnTo>
                <a:lnTo>
                  <a:pt x="21008" y="161"/>
                </a:lnTo>
                <a:lnTo>
                  <a:pt x="20847" y="221"/>
                </a:lnTo>
                <a:lnTo>
                  <a:pt x="20706" y="302"/>
                </a:lnTo>
                <a:lnTo>
                  <a:pt x="20566" y="402"/>
                </a:lnTo>
                <a:lnTo>
                  <a:pt x="20425" y="503"/>
                </a:lnTo>
                <a:lnTo>
                  <a:pt x="20304" y="623"/>
                </a:lnTo>
                <a:lnTo>
                  <a:pt x="20184" y="764"/>
                </a:lnTo>
                <a:lnTo>
                  <a:pt x="20083" y="905"/>
                </a:lnTo>
                <a:lnTo>
                  <a:pt x="19983" y="1065"/>
                </a:lnTo>
                <a:lnTo>
                  <a:pt x="19902" y="1226"/>
                </a:lnTo>
                <a:lnTo>
                  <a:pt x="19822" y="1407"/>
                </a:lnTo>
                <a:lnTo>
                  <a:pt x="19762" y="1608"/>
                </a:lnTo>
                <a:lnTo>
                  <a:pt x="16324" y="15660"/>
                </a:lnTo>
                <a:lnTo>
                  <a:pt x="16284" y="15781"/>
                </a:lnTo>
                <a:lnTo>
                  <a:pt x="16224" y="15881"/>
                </a:lnTo>
                <a:lnTo>
                  <a:pt x="16163" y="15982"/>
                </a:lnTo>
                <a:lnTo>
                  <a:pt x="16083" y="16082"/>
                </a:lnTo>
                <a:lnTo>
                  <a:pt x="15982" y="16163"/>
                </a:lnTo>
                <a:lnTo>
                  <a:pt x="15882" y="16223"/>
                </a:lnTo>
                <a:lnTo>
                  <a:pt x="15781" y="16283"/>
                </a:lnTo>
                <a:lnTo>
                  <a:pt x="15661" y="16323"/>
                </a:lnTo>
                <a:lnTo>
                  <a:pt x="1609" y="19781"/>
                </a:lnTo>
                <a:lnTo>
                  <a:pt x="1408" y="19841"/>
                </a:lnTo>
                <a:lnTo>
                  <a:pt x="1227" y="19902"/>
                </a:lnTo>
                <a:lnTo>
                  <a:pt x="1046" y="19982"/>
                </a:lnTo>
                <a:lnTo>
                  <a:pt x="905" y="20083"/>
                </a:lnTo>
                <a:lnTo>
                  <a:pt x="745" y="20183"/>
                </a:lnTo>
                <a:lnTo>
                  <a:pt x="624" y="20304"/>
                </a:lnTo>
                <a:lnTo>
                  <a:pt x="503" y="20424"/>
                </a:lnTo>
                <a:lnTo>
                  <a:pt x="403" y="20565"/>
                </a:lnTo>
                <a:lnTo>
                  <a:pt x="302" y="20706"/>
                </a:lnTo>
                <a:lnTo>
                  <a:pt x="222" y="20867"/>
                </a:lnTo>
                <a:lnTo>
                  <a:pt x="142" y="21007"/>
                </a:lnTo>
                <a:lnTo>
                  <a:pt x="101" y="21168"/>
                </a:lnTo>
                <a:lnTo>
                  <a:pt x="41" y="21329"/>
                </a:lnTo>
                <a:lnTo>
                  <a:pt x="21" y="21490"/>
                </a:lnTo>
                <a:lnTo>
                  <a:pt x="1" y="21671"/>
                </a:lnTo>
                <a:lnTo>
                  <a:pt x="1" y="21832"/>
                </a:lnTo>
                <a:lnTo>
                  <a:pt x="1" y="21992"/>
                </a:lnTo>
                <a:lnTo>
                  <a:pt x="21" y="22173"/>
                </a:lnTo>
                <a:lnTo>
                  <a:pt x="41" y="22334"/>
                </a:lnTo>
                <a:lnTo>
                  <a:pt x="101" y="22495"/>
                </a:lnTo>
                <a:lnTo>
                  <a:pt x="142" y="22656"/>
                </a:lnTo>
                <a:lnTo>
                  <a:pt x="222" y="22817"/>
                </a:lnTo>
                <a:lnTo>
                  <a:pt x="302" y="22957"/>
                </a:lnTo>
                <a:lnTo>
                  <a:pt x="403" y="23098"/>
                </a:lnTo>
                <a:lnTo>
                  <a:pt x="503" y="23239"/>
                </a:lnTo>
                <a:lnTo>
                  <a:pt x="624" y="23359"/>
                </a:lnTo>
                <a:lnTo>
                  <a:pt x="745" y="23480"/>
                </a:lnTo>
                <a:lnTo>
                  <a:pt x="905" y="23580"/>
                </a:lnTo>
                <a:lnTo>
                  <a:pt x="1046" y="23681"/>
                </a:lnTo>
                <a:lnTo>
                  <a:pt x="1227" y="23761"/>
                </a:lnTo>
                <a:lnTo>
                  <a:pt x="1408" y="23842"/>
                </a:lnTo>
                <a:lnTo>
                  <a:pt x="1609" y="23882"/>
                </a:lnTo>
                <a:lnTo>
                  <a:pt x="15661" y="27340"/>
                </a:lnTo>
                <a:lnTo>
                  <a:pt x="15781" y="27380"/>
                </a:lnTo>
                <a:lnTo>
                  <a:pt x="15882" y="27440"/>
                </a:lnTo>
                <a:lnTo>
                  <a:pt x="15982" y="27500"/>
                </a:lnTo>
                <a:lnTo>
                  <a:pt x="16083" y="27581"/>
                </a:lnTo>
                <a:lnTo>
                  <a:pt x="16163" y="27681"/>
                </a:lnTo>
                <a:lnTo>
                  <a:pt x="16224" y="27782"/>
                </a:lnTo>
                <a:lnTo>
                  <a:pt x="16284" y="27882"/>
                </a:lnTo>
                <a:lnTo>
                  <a:pt x="16324" y="28003"/>
                </a:lnTo>
                <a:lnTo>
                  <a:pt x="19762" y="42055"/>
                </a:lnTo>
                <a:lnTo>
                  <a:pt x="19822" y="42256"/>
                </a:lnTo>
                <a:lnTo>
                  <a:pt x="19902" y="42437"/>
                </a:lnTo>
                <a:lnTo>
                  <a:pt x="19983" y="42598"/>
                </a:lnTo>
                <a:lnTo>
                  <a:pt x="20083" y="42758"/>
                </a:lnTo>
                <a:lnTo>
                  <a:pt x="20184" y="42899"/>
                </a:lnTo>
                <a:lnTo>
                  <a:pt x="20304" y="43040"/>
                </a:lnTo>
                <a:lnTo>
                  <a:pt x="20425" y="43160"/>
                </a:lnTo>
                <a:lnTo>
                  <a:pt x="20566" y="43261"/>
                </a:lnTo>
                <a:lnTo>
                  <a:pt x="20706" y="43361"/>
                </a:lnTo>
                <a:lnTo>
                  <a:pt x="20847" y="43442"/>
                </a:lnTo>
                <a:lnTo>
                  <a:pt x="21008" y="43502"/>
                </a:lnTo>
                <a:lnTo>
                  <a:pt x="21169" y="43562"/>
                </a:lnTo>
                <a:lnTo>
                  <a:pt x="21330" y="43623"/>
                </a:lnTo>
                <a:lnTo>
                  <a:pt x="21490" y="43643"/>
                </a:lnTo>
                <a:lnTo>
                  <a:pt x="21651" y="43663"/>
                </a:lnTo>
                <a:lnTo>
                  <a:pt x="21993" y="43663"/>
                </a:lnTo>
                <a:lnTo>
                  <a:pt x="22154" y="43643"/>
                </a:lnTo>
                <a:lnTo>
                  <a:pt x="22335" y="43623"/>
                </a:lnTo>
                <a:lnTo>
                  <a:pt x="22496" y="43562"/>
                </a:lnTo>
                <a:lnTo>
                  <a:pt x="22656" y="43502"/>
                </a:lnTo>
                <a:lnTo>
                  <a:pt x="22797" y="43442"/>
                </a:lnTo>
                <a:lnTo>
                  <a:pt x="22958" y="43361"/>
                </a:lnTo>
                <a:lnTo>
                  <a:pt x="23099" y="43261"/>
                </a:lnTo>
                <a:lnTo>
                  <a:pt x="23219" y="43160"/>
                </a:lnTo>
                <a:lnTo>
                  <a:pt x="23360" y="43040"/>
                </a:lnTo>
                <a:lnTo>
                  <a:pt x="23481" y="42899"/>
                </a:lnTo>
                <a:lnTo>
                  <a:pt x="23581" y="42758"/>
                </a:lnTo>
                <a:lnTo>
                  <a:pt x="23682" y="42598"/>
                </a:lnTo>
                <a:lnTo>
                  <a:pt x="23762" y="42437"/>
                </a:lnTo>
                <a:lnTo>
                  <a:pt x="23822" y="42256"/>
                </a:lnTo>
                <a:lnTo>
                  <a:pt x="23883" y="42055"/>
                </a:lnTo>
                <a:lnTo>
                  <a:pt x="27340" y="28003"/>
                </a:lnTo>
                <a:lnTo>
                  <a:pt x="27380" y="27882"/>
                </a:lnTo>
                <a:lnTo>
                  <a:pt x="27421" y="27782"/>
                </a:lnTo>
                <a:lnTo>
                  <a:pt x="27501" y="27681"/>
                </a:lnTo>
                <a:lnTo>
                  <a:pt x="27582" y="27581"/>
                </a:lnTo>
                <a:lnTo>
                  <a:pt x="27662" y="27500"/>
                </a:lnTo>
                <a:lnTo>
                  <a:pt x="27783" y="27440"/>
                </a:lnTo>
                <a:lnTo>
                  <a:pt x="27883" y="27380"/>
                </a:lnTo>
                <a:lnTo>
                  <a:pt x="28004" y="27340"/>
                </a:lnTo>
                <a:lnTo>
                  <a:pt x="42055" y="23882"/>
                </a:lnTo>
                <a:lnTo>
                  <a:pt x="42256" y="23842"/>
                </a:lnTo>
                <a:lnTo>
                  <a:pt x="42437" y="23761"/>
                </a:lnTo>
                <a:lnTo>
                  <a:pt x="42598" y="23681"/>
                </a:lnTo>
                <a:lnTo>
                  <a:pt x="42759" y="23580"/>
                </a:lnTo>
                <a:lnTo>
                  <a:pt x="42900" y="23480"/>
                </a:lnTo>
                <a:lnTo>
                  <a:pt x="43040" y="23359"/>
                </a:lnTo>
                <a:lnTo>
                  <a:pt x="43161" y="23239"/>
                </a:lnTo>
                <a:lnTo>
                  <a:pt x="43262" y="23098"/>
                </a:lnTo>
                <a:lnTo>
                  <a:pt x="43362" y="22957"/>
                </a:lnTo>
                <a:lnTo>
                  <a:pt x="43442" y="22817"/>
                </a:lnTo>
                <a:lnTo>
                  <a:pt x="43503" y="22656"/>
                </a:lnTo>
                <a:lnTo>
                  <a:pt x="43563" y="22495"/>
                </a:lnTo>
                <a:lnTo>
                  <a:pt x="43603" y="22334"/>
                </a:lnTo>
                <a:lnTo>
                  <a:pt x="43643" y="22173"/>
                </a:lnTo>
                <a:lnTo>
                  <a:pt x="43664" y="21992"/>
                </a:lnTo>
                <a:lnTo>
                  <a:pt x="43664" y="21832"/>
                </a:lnTo>
                <a:lnTo>
                  <a:pt x="43664" y="21671"/>
                </a:lnTo>
                <a:lnTo>
                  <a:pt x="43643" y="21490"/>
                </a:lnTo>
                <a:lnTo>
                  <a:pt x="43603" y="21329"/>
                </a:lnTo>
                <a:lnTo>
                  <a:pt x="43563" y="21168"/>
                </a:lnTo>
                <a:lnTo>
                  <a:pt x="43503" y="21007"/>
                </a:lnTo>
                <a:lnTo>
                  <a:pt x="43442" y="20867"/>
                </a:lnTo>
                <a:lnTo>
                  <a:pt x="43362" y="20706"/>
                </a:lnTo>
                <a:lnTo>
                  <a:pt x="43262" y="20565"/>
                </a:lnTo>
                <a:lnTo>
                  <a:pt x="43161" y="20424"/>
                </a:lnTo>
                <a:lnTo>
                  <a:pt x="43040" y="20304"/>
                </a:lnTo>
                <a:lnTo>
                  <a:pt x="42900" y="20183"/>
                </a:lnTo>
                <a:lnTo>
                  <a:pt x="42759" y="20083"/>
                </a:lnTo>
                <a:lnTo>
                  <a:pt x="42598" y="19982"/>
                </a:lnTo>
                <a:lnTo>
                  <a:pt x="42437" y="19902"/>
                </a:lnTo>
                <a:lnTo>
                  <a:pt x="42256" y="19841"/>
                </a:lnTo>
                <a:lnTo>
                  <a:pt x="42055" y="19781"/>
                </a:lnTo>
                <a:lnTo>
                  <a:pt x="28004" y="16323"/>
                </a:lnTo>
                <a:lnTo>
                  <a:pt x="27883" y="16283"/>
                </a:lnTo>
                <a:lnTo>
                  <a:pt x="27783" y="16223"/>
                </a:lnTo>
                <a:lnTo>
                  <a:pt x="27662" y="16163"/>
                </a:lnTo>
                <a:lnTo>
                  <a:pt x="27582" y="16082"/>
                </a:lnTo>
                <a:lnTo>
                  <a:pt x="27501" y="15982"/>
                </a:lnTo>
                <a:lnTo>
                  <a:pt x="27421" y="15881"/>
                </a:lnTo>
                <a:lnTo>
                  <a:pt x="27380" y="15781"/>
                </a:lnTo>
                <a:lnTo>
                  <a:pt x="27340" y="15660"/>
                </a:lnTo>
                <a:lnTo>
                  <a:pt x="23883" y="1608"/>
                </a:lnTo>
                <a:lnTo>
                  <a:pt x="23822" y="1407"/>
                </a:lnTo>
                <a:lnTo>
                  <a:pt x="23762" y="1226"/>
                </a:lnTo>
                <a:lnTo>
                  <a:pt x="23682" y="1065"/>
                </a:lnTo>
                <a:lnTo>
                  <a:pt x="23581" y="905"/>
                </a:lnTo>
                <a:lnTo>
                  <a:pt x="23481" y="764"/>
                </a:lnTo>
                <a:lnTo>
                  <a:pt x="23360" y="623"/>
                </a:lnTo>
                <a:lnTo>
                  <a:pt x="23219" y="503"/>
                </a:lnTo>
                <a:lnTo>
                  <a:pt x="23099" y="402"/>
                </a:lnTo>
                <a:lnTo>
                  <a:pt x="22958" y="302"/>
                </a:lnTo>
                <a:lnTo>
                  <a:pt x="22797" y="221"/>
                </a:lnTo>
                <a:lnTo>
                  <a:pt x="22656" y="161"/>
                </a:lnTo>
                <a:lnTo>
                  <a:pt x="22496" y="101"/>
                </a:lnTo>
                <a:lnTo>
                  <a:pt x="22335" y="60"/>
                </a:lnTo>
                <a:lnTo>
                  <a:pt x="22154" y="20"/>
                </a:lnTo>
                <a:lnTo>
                  <a:pt x="2199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15"/>
          <p:cNvSpPr/>
          <p:nvPr/>
        </p:nvSpPr>
        <p:spPr>
          <a:xfrm>
            <a:off x="315249" y="4593302"/>
            <a:ext cx="157845" cy="157842"/>
          </a:xfrm>
          <a:custGeom>
            <a:avLst/>
            <a:gdLst/>
            <a:ahLst/>
            <a:cxnLst/>
            <a:rect l="l" t="t" r="r" b="b"/>
            <a:pathLst>
              <a:path w="43664" h="43663" extrusionOk="0">
                <a:moveTo>
                  <a:pt x="21651" y="0"/>
                </a:moveTo>
                <a:lnTo>
                  <a:pt x="21490" y="20"/>
                </a:lnTo>
                <a:lnTo>
                  <a:pt x="21330" y="60"/>
                </a:lnTo>
                <a:lnTo>
                  <a:pt x="21169" y="101"/>
                </a:lnTo>
                <a:lnTo>
                  <a:pt x="21008" y="161"/>
                </a:lnTo>
                <a:lnTo>
                  <a:pt x="20847" y="221"/>
                </a:lnTo>
                <a:lnTo>
                  <a:pt x="20706" y="302"/>
                </a:lnTo>
                <a:lnTo>
                  <a:pt x="20566" y="402"/>
                </a:lnTo>
                <a:lnTo>
                  <a:pt x="20425" y="503"/>
                </a:lnTo>
                <a:lnTo>
                  <a:pt x="20304" y="623"/>
                </a:lnTo>
                <a:lnTo>
                  <a:pt x="20184" y="764"/>
                </a:lnTo>
                <a:lnTo>
                  <a:pt x="20083" y="905"/>
                </a:lnTo>
                <a:lnTo>
                  <a:pt x="19983" y="1065"/>
                </a:lnTo>
                <a:lnTo>
                  <a:pt x="19902" y="1226"/>
                </a:lnTo>
                <a:lnTo>
                  <a:pt x="19822" y="1407"/>
                </a:lnTo>
                <a:lnTo>
                  <a:pt x="19762" y="1608"/>
                </a:lnTo>
                <a:lnTo>
                  <a:pt x="16324" y="15660"/>
                </a:lnTo>
                <a:lnTo>
                  <a:pt x="16284" y="15781"/>
                </a:lnTo>
                <a:lnTo>
                  <a:pt x="16224" y="15881"/>
                </a:lnTo>
                <a:lnTo>
                  <a:pt x="16163" y="15982"/>
                </a:lnTo>
                <a:lnTo>
                  <a:pt x="16083" y="16082"/>
                </a:lnTo>
                <a:lnTo>
                  <a:pt x="15982" y="16163"/>
                </a:lnTo>
                <a:lnTo>
                  <a:pt x="15882" y="16223"/>
                </a:lnTo>
                <a:lnTo>
                  <a:pt x="15781" y="16283"/>
                </a:lnTo>
                <a:lnTo>
                  <a:pt x="15661" y="16323"/>
                </a:lnTo>
                <a:lnTo>
                  <a:pt x="1609" y="19781"/>
                </a:lnTo>
                <a:lnTo>
                  <a:pt x="1408" y="19841"/>
                </a:lnTo>
                <a:lnTo>
                  <a:pt x="1227" y="19902"/>
                </a:lnTo>
                <a:lnTo>
                  <a:pt x="1046" y="19982"/>
                </a:lnTo>
                <a:lnTo>
                  <a:pt x="905" y="20083"/>
                </a:lnTo>
                <a:lnTo>
                  <a:pt x="745" y="20183"/>
                </a:lnTo>
                <a:lnTo>
                  <a:pt x="624" y="20304"/>
                </a:lnTo>
                <a:lnTo>
                  <a:pt x="503" y="20424"/>
                </a:lnTo>
                <a:lnTo>
                  <a:pt x="403" y="20565"/>
                </a:lnTo>
                <a:lnTo>
                  <a:pt x="302" y="20706"/>
                </a:lnTo>
                <a:lnTo>
                  <a:pt x="222" y="20867"/>
                </a:lnTo>
                <a:lnTo>
                  <a:pt x="142" y="21007"/>
                </a:lnTo>
                <a:lnTo>
                  <a:pt x="101" y="21168"/>
                </a:lnTo>
                <a:lnTo>
                  <a:pt x="41" y="21329"/>
                </a:lnTo>
                <a:lnTo>
                  <a:pt x="21" y="21490"/>
                </a:lnTo>
                <a:lnTo>
                  <a:pt x="1" y="21671"/>
                </a:lnTo>
                <a:lnTo>
                  <a:pt x="1" y="21832"/>
                </a:lnTo>
                <a:lnTo>
                  <a:pt x="1" y="21992"/>
                </a:lnTo>
                <a:lnTo>
                  <a:pt x="21" y="22173"/>
                </a:lnTo>
                <a:lnTo>
                  <a:pt x="41" y="22334"/>
                </a:lnTo>
                <a:lnTo>
                  <a:pt x="101" y="22495"/>
                </a:lnTo>
                <a:lnTo>
                  <a:pt x="142" y="22656"/>
                </a:lnTo>
                <a:lnTo>
                  <a:pt x="222" y="22817"/>
                </a:lnTo>
                <a:lnTo>
                  <a:pt x="302" y="22957"/>
                </a:lnTo>
                <a:lnTo>
                  <a:pt x="403" y="23098"/>
                </a:lnTo>
                <a:lnTo>
                  <a:pt x="503" y="23239"/>
                </a:lnTo>
                <a:lnTo>
                  <a:pt x="624" y="23359"/>
                </a:lnTo>
                <a:lnTo>
                  <a:pt x="745" y="23480"/>
                </a:lnTo>
                <a:lnTo>
                  <a:pt x="905" y="23580"/>
                </a:lnTo>
                <a:lnTo>
                  <a:pt x="1046" y="23681"/>
                </a:lnTo>
                <a:lnTo>
                  <a:pt x="1227" y="23761"/>
                </a:lnTo>
                <a:lnTo>
                  <a:pt x="1408" y="23842"/>
                </a:lnTo>
                <a:lnTo>
                  <a:pt x="1609" y="23882"/>
                </a:lnTo>
                <a:lnTo>
                  <a:pt x="15661" y="27340"/>
                </a:lnTo>
                <a:lnTo>
                  <a:pt x="15781" y="27380"/>
                </a:lnTo>
                <a:lnTo>
                  <a:pt x="15882" y="27440"/>
                </a:lnTo>
                <a:lnTo>
                  <a:pt x="15982" y="27500"/>
                </a:lnTo>
                <a:lnTo>
                  <a:pt x="16083" y="27581"/>
                </a:lnTo>
                <a:lnTo>
                  <a:pt x="16163" y="27681"/>
                </a:lnTo>
                <a:lnTo>
                  <a:pt x="16224" y="27782"/>
                </a:lnTo>
                <a:lnTo>
                  <a:pt x="16284" y="27882"/>
                </a:lnTo>
                <a:lnTo>
                  <a:pt x="16324" y="28003"/>
                </a:lnTo>
                <a:lnTo>
                  <a:pt x="19762" y="42055"/>
                </a:lnTo>
                <a:lnTo>
                  <a:pt x="19822" y="42256"/>
                </a:lnTo>
                <a:lnTo>
                  <a:pt x="19902" y="42437"/>
                </a:lnTo>
                <a:lnTo>
                  <a:pt x="19983" y="42598"/>
                </a:lnTo>
                <a:lnTo>
                  <a:pt x="20083" y="42758"/>
                </a:lnTo>
                <a:lnTo>
                  <a:pt x="20184" y="42899"/>
                </a:lnTo>
                <a:lnTo>
                  <a:pt x="20304" y="43040"/>
                </a:lnTo>
                <a:lnTo>
                  <a:pt x="20425" y="43160"/>
                </a:lnTo>
                <a:lnTo>
                  <a:pt x="20566" y="43261"/>
                </a:lnTo>
                <a:lnTo>
                  <a:pt x="20706" y="43361"/>
                </a:lnTo>
                <a:lnTo>
                  <a:pt x="20847" y="43442"/>
                </a:lnTo>
                <a:lnTo>
                  <a:pt x="21008" y="43502"/>
                </a:lnTo>
                <a:lnTo>
                  <a:pt x="21169" y="43562"/>
                </a:lnTo>
                <a:lnTo>
                  <a:pt x="21330" y="43623"/>
                </a:lnTo>
                <a:lnTo>
                  <a:pt x="21490" y="43643"/>
                </a:lnTo>
                <a:lnTo>
                  <a:pt x="21651" y="43663"/>
                </a:lnTo>
                <a:lnTo>
                  <a:pt x="21993" y="43663"/>
                </a:lnTo>
                <a:lnTo>
                  <a:pt x="22154" y="43643"/>
                </a:lnTo>
                <a:lnTo>
                  <a:pt x="22335" y="43623"/>
                </a:lnTo>
                <a:lnTo>
                  <a:pt x="22496" y="43562"/>
                </a:lnTo>
                <a:lnTo>
                  <a:pt x="22656" y="43502"/>
                </a:lnTo>
                <a:lnTo>
                  <a:pt x="22797" y="43442"/>
                </a:lnTo>
                <a:lnTo>
                  <a:pt x="22958" y="43361"/>
                </a:lnTo>
                <a:lnTo>
                  <a:pt x="23099" y="43261"/>
                </a:lnTo>
                <a:lnTo>
                  <a:pt x="23219" y="43160"/>
                </a:lnTo>
                <a:lnTo>
                  <a:pt x="23360" y="43040"/>
                </a:lnTo>
                <a:lnTo>
                  <a:pt x="23481" y="42899"/>
                </a:lnTo>
                <a:lnTo>
                  <a:pt x="23581" y="42758"/>
                </a:lnTo>
                <a:lnTo>
                  <a:pt x="23682" y="42598"/>
                </a:lnTo>
                <a:lnTo>
                  <a:pt x="23762" y="42437"/>
                </a:lnTo>
                <a:lnTo>
                  <a:pt x="23822" y="42256"/>
                </a:lnTo>
                <a:lnTo>
                  <a:pt x="23883" y="42055"/>
                </a:lnTo>
                <a:lnTo>
                  <a:pt x="27340" y="28003"/>
                </a:lnTo>
                <a:lnTo>
                  <a:pt x="27380" y="27882"/>
                </a:lnTo>
                <a:lnTo>
                  <a:pt x="27421" y="27782"/>
                </a:lnTo>
                <a:lnTo>
                  <a:pt x="27501" y="27681"/>
                </a:lnTo>
                <a:lnTo>
                  <a:pt x="27582" y="27581"/>
                </a:lnTo>
                <a:lnTo>
                  <a:pt x="27662" y="27500"/>
                </a:lnTo>
                <a:lnTo>
                  <a:pt x="27783" y="27440"/>
                </a:lnTo>
                <a:lnTo>
                  <a:pt x="27883" y="27380"/>
                </a:lnTo>
                <a:lnTo>
                  <a:pt x="28004" y="27340"/>
                </a:lnTo>
                <a:lnTo>
                  <a:pt x="42055" y="23882"/>
                </a:lnTo>
                <a:lnTo>
                  <a:pt x="42256" y="23842"/>
                </a:lnTo>
                <a:lnTo>
                  <a:pt x="42437" y="23761"/>
                </a:lnTo>
                <a:lnTo>
                  <a:pt x="42598" y="23681"/>
                </a:lnTo>
                <a:lnTo>
                  <a:pt x="42759" y="23580"/>
                </a:lnTo>
                <a:lnTo>
                  <a:pt x="42900" y="23480"/>
                </a:lnTo>
                <a:lnTo>
                  <a:pt x="43040" y="23359"/>
                </a:lnTo>
                <a:lnTo>
                  <a:pt x="43161" y="23239"/>
                </a:lnTo>
                <a:lnTo>
                  <a:pt x="43262" y="23098"/>
                </a:lnTo>
                <a:lnTo>
                  <a:pt x="43362" y="22957"/>
                </a:lnTo>
                <a:lnTo>
                  <a:pt x="43442" y="22817"/>
                </a:lnTo>
                <a:lnTo>
                  <a:pt x="43503" y="22656"/>
                </a:lnTo>
                <a:lnTo>
                  <a:pt x="43563" y="22495"/>
                </a:lnTo>
                <a:lnTo>
                  <a:pt x="43603" y="22334"/>
                </a:lnTo>
                <a:lnTo>
                  <a:pt x="43643" y="22173"/>
                </a:lnTo>
                <a:lnTo>
                  <a:pt x="43664" y="21992"/>
                </a:lnTo>
                <a:lnTo>
                  <a:pt x="43664" y="21832"/>
                </a:lnTo>
                <a:lnTo>
                  <a:pt x="43664" y="21671"/>
                </a:lnTo>
                <a:lnTo>
                  <a:pt x="43643" y="21490"/>
                </a:lnTo>
                <a:lnTo>
                  <a:pt x="43603" y="21329"/>
                </a:lnTo>
                <a:lnTo>
                  <a:pt x="43563" y="21168"/>
                </a:lnTo>
                <a:lnTo>
                  <a:pt x="43503" y="21007"/>
                </a:lnTo>
                <a:lnTo>
                  <a:pt x="43442" y="20867"/>
                </a:lnTo>
                <a:lnTo>
                  <a:pt x="43362" y="20706"/>
                </a:lnTo>
                <a:lnTo>
                  <a:pt x="43262" y="20565"/>
                </a:lnTo>
                <a:lnTo>
                  <a:pt x="43161" y="20424"/>
                </a:lnTo>
                <a:lnTo>
                  <a:pt x="43040" y="20304"/>
                </a:lnTo>
                <a:lnTo>
                  <a:pt x="42900" y="20183"/>
                </a:lnTo>
                <a:lnTo>
                  <a:pt x="42759" y="20083"/>
                </a:lnTo>
                <a:lnTo>
                  <a:pt x="42598" y="19982"/>
                </a:lnTo>
                <a:lnTo>
                  <a:pt x="42437" y="19902"/>
                </a:lnTo>
                <a:lnTo>
                  <a:pt x="42256" y="19841"/>
                </a:lnTo>
                <a:lnTo>
                  <a:pt x="42055" y="19781"/>
                </a:lnTo>
                <a:lnTo>
                  <a:pt x="28004" y="16323"/>
                </a:lnTo>
                <a:lnTo>
                  <a:pt x="27883" y="16283"/>
                </a:lnTo>
                <a:lnTo>
                  <a:pt x="27783" y="16223"/>
                </a:lnTo>
                <a:lnTo>
                  <a:pt x="27662" y="16163"/>
                </a:lnTo>
                <a:lnTo>
                  <a:pt x="27582" y="16082"/>
                </a:lnTo>
                <a:lnTo>
                  <a:pt x="27501" y="15982"/>
                </a:lnTo>
                <a:lnTo>
                  <a:pt x="27421" y="15881"/>
                </a:lnTo>
                <a:lnTo>
                  <a:pt x="27380" y="15781"/>
                </a:lnTo>
                <a:lnTo>
                  <a:pt x="27340" y="15660"/>
                </a:lnTo>
                <a:lnTo>
                  <a:pt x="23883" y="1608"/>
                </a:lnTo>
                <a:lnTo>
                  <a:pt x="23822" y="1407"/>
                </a:lnTo>
                <a:lnTo>
                  <a:pt x="23762" y="1226"/>
                </a:lnTo>
                <a:lnTo>
                  <a:pt x="23682" y="1065"/>
                </a:lnTo>
                <a:lnTo>
                  <a:pt x="23581" y="905"/>
                </a:lnTo>
                <a:lnTo>
                  <a:pt x="23481" y="764"/>
                </a:lnTo>
                <a:lnTo>
                  <a:pt x="23360" y="623"/>
                </a:lnTo>
                <a:lnTo>
                  <a:pt x="23219" y="503"/>
                </a:lnTo>
                <a:lnTo>
                  <a:pt x="23099" y="402"/>
                </a:lnTo>
                <a:lnTo>
                  <a:pt x="22958" y="302"/>
                </a:lnTo>
                <a:lnTo>
                  <a:pt x="22797" y="221"/>
                </a:lnTo>
                <a:lnTo>
                  <a:pt x="22656" y="161"/>
                </a:lnTo>
                <a:lnTo>
                  <a:pt x="22496" y="101"/>
                </a:lnTo>
                <a:lnTo>
                  <a:pt x="22335" y="60"/>
                </a:lnTo>
                <a:lnTo>
                  <a:pt x="22154" y="20"/>
                </a:lnTo>
                <a:lnTo>
                  <a:pt x="2199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15"/>
          <p:cNvSpPr/>
          <p:nvPr/>
        </p:nvSpPr>
        <p:spPr>
          <a:xfrm>
            <a:off x="8430770" y="245151"/>
            <a:ext cx="228363" cy="228357"/>
          </a:xfrm>
          <a:custGeom>
            <a:avLst/>
            <a:gdLst/>
            <a:ahLst/>
            <a:cxnLst/>
            <a:rect l="l" t="t" r="r" b="b"/>
            <a:pathLst>
              <a:path w="43664" h="43663" extrusionOk="0">
                <a:moveTo>
                  <a:pt x="21651" y="0"/>
                </a:moveTo>
                <a:lnTo>
                  <a:pt x="21490" y="20"/>
                </a:lnTo>
                <a:lnTo>
                  <a:pt x="21330" y="60"/>
                </a:lnTo>
                <a:lnTo>
                  <a:pt x="21169" y="101"/>
                </a:lnTo>
                <a:lnTo>
                  <a:pt x="21008" y="161"/>
                </a:lnTo>
                <a:lnTo>
                  <a:pt x="20847" y="221"/>
                </a:lnTo>
                <a:lnTo>
                  <a:pt x="20706" y="302"/>
                </a:lnTo>
                <a:lnTo>
                  <a:pt x="20566" y="402"/>
                </a:lnTo>
                <a:lnTo>
                  <a:pt x="20425" y="503"/>
                </a:lnTo>
                <a:lnTo>
                  <a:pt x="20304" y="623"/>
                </a:lnTo>
                <a:lnTo>
                  <a:pt x="20184" y="764"/>
                </a:lnTo>
                <a:lnTo>
                  <a:pt x="20083" y="905"/>
                </a:lnTo>
                <a:lnTo>
                  <a:pt x="19983" y="1065"/>
                </a:lnTo>
                <a:lnTo>
                  <a:pt x="19902" y="1226"/>
                </a:lnTo>
                <a:lnTo>
                  <a:pt x="19822" y="1407"/>
                </a:lnTo>
                <a:lnTo>
                  <a:pt x="19762" y="1608"/>
                </a:lnTo>
                <a:lnTo>
                  <a:pt x="16324" y="15660"/>
                </a:lnTo>
                <a:lnTo>
                  <a:pt x="16284" y="15781"/>
                </a:lnTo>
                <a:lnTo>
                  <a:pt x="16224" y="15881"/>
                </a:lnTo>
                <a:lnTo>
                  <a:pt x="16163" y="15982"/>
                </a:lnTo>
                <a:lnTo>
                  <a:pt x="16083" y="16082"/>
                </a:lnTo>
                <a:lnTo>
                  <a:pt x="15982" y="16163"/>
                </a:lnTo>
                <a:lnTo>
                  <a:pt x="15882" y="16223"/>
                </a:lnTo>
                <a:lnTo>
                  <a:pt x="15781" y="16283"/>
                </a:lnTo>
                <a:lnTo>
                  <a:pt x="15661" y="16323"/>
                </a:lnTo>
                <a:lnTo>
                  <a:pt x="1609" y="19781"/>
                </a:lnTo>
                <a:lnTo>
                  <a:pt x="1408" y="19841"/>
                </a:lnTo>
                <a:lnTo>
                  <a:pt x="1227" y="19902"/>
                </a:lnTo>
                <a:lnTo>
                  <a:pt x="1046" y="19982"/>
                </a:lnTo>
                <a:lnTo>
                  <a:pt x="905" y="20083"/>
                </a:lnTo>
                <a:lnTo>
                  <a:pt x="745" y="20183"/>
                </a:lnTo>
                <a:lnTo>
                  <a:pt x="624" y="20304"/>
                </a:lnTo>
                <a:lnTo>
                  <a:pt x="503" y="20424"/>
                </a:lnTo>
                <a:lnTo>
                  <a:pt x="403" y="20565"/>
                </a:lnTo>
                <a:lnTo>
                  <a:pt x="302" y="20706"/>
                </a:lnTo>
                <a:lnTo>
                  <a:pt x="222" y="20867"/>
                </a:lnTo>
                <a:lnTo>
                  <a:pt x="142" y="21007"/>
                </a:lnTo>
                <a:lnTo>
                  <a:pt x="101" y="21168"/>
                </a:lnTo>
                <a:lnTo>
                  <a:pt x="41" y="21329"/>
                </a:lnTo>
                <a:lnTo>
                  <a:pt x="21" y="21490"/>
                </a:lnTo>
                <a:lnTo>
                  <a:pt x="1" y="21671"/>
                </a:lnTo>
                <a:lnTo>
                  <a:pt x="1" y="21832"/>
                </a:lnTo>
                <a:lnTo>
                  <a:pt x="1" y="21992"/>
                </a:lnTo>
                <a:lnTo>
                  <a:pt x="21" y="22173"/>
                </a:lnTo>
                <a:lnTo>
                  <a:pt x="41" y="22334"/>
                </a:lnTo>
                <a:lnTo>
                  <a:pt x="101" y="22495"/>
                </a:lnTo>
                <a:lnTo>
                  <a:pt x="142" y="22656"/>
                </a:lnTo>
                <a:lnTo>
                  <a:pt x="222" y="22817"/>
                </a:lnTo>
                <a:lnTo>
                  <a:pt x="302" y="22957"/>
                </a:lnTo>
                <a:lnTo>
                  <a:pt x="403" y="23098"/>
                </a:lnTo>
                <a:lnTo>
                  <a:pt x="503" y="23239"/>
                </a:lnTo>
                <a:lnTo>
                  <a:pt x="624" y="23359"/>
                </a:lnTo>
                <a:lnTo>
                  <a:pt x="745" y="23480"/>
                </a:lnTo>
                <a:lnTo>
                  <a:pt x="905" y="23580"/>
                </a:lnTo>
                <a:lnTo>
                  <a:pt x="1046" y="23681"/>
                </a:lnTo>
                <a:lnTo>
                  <a:pt x="1227" y="23761"/>
                </a:lnTo>
                <a:lnTo>
                  <a:pt x="1408" y="23842"/>
                </a:lnTo>
                <a:lnTo>
                  <a:pt x="1609" y="23882"/>
                </a:lnTo>
                <a:lnTo>
                  <a:pt x="15661" y="27340"/>
                </a:lnTo>
                <a:lnTo>
                  <a:pt x="15781" y="27380"/>
                </a:lnTo>
                <a:lnTo>
                  <a:pt x="15882" y="27440"/>
                </a:lnTo>
                <a:lnTo>
                  <a:pt x="15982" y="27500"/>
                </a:lnTo>
                <a:lnTo>
                  <a:pt x="16083" y="27581"/>
                </a:lnTo>
                <a:lnTo>
                  <a:pt x="16163" y="27681"/>
                </a:lnTo>
                <a:lnTo>
                  <a:pt x="16224" y="27782"/>
                </a:lnTo>
                <a:lnTo>
                  <a:pt x="16284" y="27882"/>
                </a:lnTo>
                <a:lnTo>
                  <a:pt x="16324" y="28003"/>
                </a:lnTo>
                <a:lnTo>
                  <a:pt x="19762" y="42055"/>
                </a:lnTo>
                <a:lnTo>
                  <a:pt x="19822" y="42256"/>
                </a:lnTo>
                <a:lnTo>
                  <a:pt x="19902" y="42437"/>
                </a:lnTo>
                <a:lnTo>
                  <a:pt x="19983" y="42598"/>
                </a:lnTo>
                <a:lnTo>
                  <a:pt x="20083" y="42758"/>
                </a:lnTo>
                <a:lnTo>
                  <a:pt x="20184" y="42899"/>
                </a:lnTo>
                <a:lnTo>
                  <a:pt x="20304" y="43040"/>
                </a:lnTo>
                <a:lnTo>
                  <a:pt x="20425" y="43160"/>
                </a:lnTo>
                <a:lnTo>
                  <a:pt x="20566" y="43261"/>
                </a:lnTo>
                <a:lnTo>
                  <a:pt x="20706" y="43361"/>
                </a:lnTo>
                <a:lnTo>
                  <a:pt x="20847" y="43442"/>
                </a:lnTo>
                <a:lnTo>
                  <a:pt x="21008" y="43502"/>
                </a:lnTo>
                <a:lnTo>
                  <a:pt x="21169" y="43562"/>
                </a:lnTo>
                <a:lnTo>
                  <a:pt x="21330" y="43623"/>
                </a:lnTo>
                <a:lnTo>
                  <a:pt x="21490" y="43643"/>
                </a:lnTo>
                <a:lnTo>
                  <a:pt x="21651" y="43663"/>
                </a:lnTo>
                <a:lnTo>
                  <a:pt x="21993" y="43663"/>
                </a:lnTo>
                <a:lnTo>
                  <a:pt x="22154" y="43643"/>
                </a:lnTo>
                <a:lnTo>
                  <a:pt x="22335" y="43623"/>
                </a:lnTo>
                <a:lnTo>
                  <a:pt x="22496" y="43562"/>
                </a:lnTo>
                <a:lnTo>
                  <a:pt x="22656" y="43502"/>
                </a:lnTo>
                <a:lnTo>
                  <a:pt x="22797" y="43442"/>
                </a:lnTo>
                <a:lnTo>
                  <a:pt x="22958" y="43361"/>
                </a:lnTo>
                <a:lnTo>
                  <a:pt x="23099" y="43261"/>
                </a:lnTo>
                <a:lnTo>
                  <a:pt x="23219" y="43160"/>
                </a:lnTo>
                <a:lnTo>
                  <a:pt x="23360" y="43040"/>
                </a:lnTo>
                <a:lnTo>
                  <a:pt x="23481" y="42899"/>
                </a:lnTo>
                <a:lnTo>
                  <a:pt x="23581" y="42758"/>
                </a:lnTo>
                <a:lnTo>
                  <a:pt x="23682" y="42598"/>
                </a:lnTo>
                <a:lnTo>
                  <a:pt x="23762" y="42437"/>
                </a:lnTo>
                <a:lnTo>
                  <a:pt x="23822" y="42256"/>
                </a:lnTo>
                <a:lnTo>
                  <a:pt x="23883" y="42055"/>
                </a:lnTo>
                <a:lnTo>
                  <a:pt x="27340" y="28003"/>
                </a:lnTo>
                <a:lnTo>
                  <a:pt x="27380" y="27882"/>
                </a:lnTo>
                <a:lnTo>
                  <a:pt x="27421" y="27782"/>
                </a:lnTo>
                <a:lnTo>
                  <a:pt x="27501" y="27681"/>
                </a:lnTo>
                <a:lnTo>
                  <a:pt x="27582" y="27581"/>
                </a:lnTo>
                <a:lnTo>
                  <a:pt x="27662" y="27500"/>
                </a:lnTo>
                <a:lnTo>
                  <a:pt x="27783" y="27440"/>
                </a:lnTo>
                <a:lnTo>
                  <a:pt x="27883" y="27380"/>
                </a:lnTo>
                <a:lnTo>
                  <a:pt x="28004" y="27340"/>
                </a:lnTo>
                <a:lnTo>
                  <a:pt x="42055" y="23882"/>
                </a:lnTo>
                <a:lnTo>
                  <a:pt x="42256" y="23842"/>
                </a:lnTo>
                <a:lnTo>
                  <a:pt x="42437" y="23761"/>
                </a:lnTo>
                <a:lnTo>
                  <a:pt x="42598" y="23681"/>
                </a:lnTo>
                <a:lnTo>
                  <a:pt x="42759" y="23580"/>
                </a:lnTo>
                <a:lnTo>
                  <a:pt x="42900" y="23480"/>
                </a:lnTo>
                <a:lnTo>
                  <a:pt x="43040" y="23359"/>
                </a:lnTo>
                <a:lnTo>
                  <a:pt x="43161" y="23239"/>
                </a:lnTo>
                <a:lnTo>
                  <a:pt x="43262" y="23098"/>
                </a:lnTo>
                <a:lnTo>
                  <a:pt x="43362" y="22957"/>
                </a:lnTo>
                <a:lnTo>
                  <a:pt x="43442" y="22817"/>
                </a:lnTo>
                <a:lnTo>
                  <a:pt x="43503" y="22656"/>
                </a:lnTo>
                <a:lnTo>
                  <a:pt x="43563" y="22495"/>
                </a:lnTo>
                <a:lnTo>
                  <a:pt x="43603" y="22334"/>
                </a:lnTo>
                <a:lnTo>
                  <a:pt x="43643" y="22173"/>
                </a:lnTo>
                <a:lnTo>
                  <a:pt x="43664" y="21992"/>
                </a:lnTo>
                <a:lnTo>
                  <a:pt x="43664" y="21832"/>
                </a:lnTo>
                <a:lnTo>
                  <a:pt x="43664" y="21671"/>
                </a:lnTo>
                <a:lnTo>
                  <a:pt x="43643" y="21490"/>
                </a:lnTo>
                <a:lnTo>
                  <a:pt x="43603" y="21329"/>
                </a:lnTo>
                <a:lnTo>
                  <a:pt x="43563" y="21168"/>
                </a:lnTo>
                <a:lnTo>
                  <a:pt x="43503" y="21007"/>
                </a:lnTo>
                <a:lnTo>
                  <a:pt x="43442" y="20867"/>
                </a:lnTo>
                <a:lnTo>
                  <a:pt x="43362" y="20706"/>
                </a:lnTo>
                <a:lnTo>
                  <a:pt x="43262" y="20565"/>
                </a:lnTo>
                <a:lnTo>
                  <a:pt x="43161" y="20424"/>
                </a:lnTo>
                <a:lnTo>
                  <a:pt x="43040" y="20304"/>
                </a:lnTo>
                <a:lnTo>
                  <a:pt x="42900" y="20183"/>
                </a:lnTo>
                <a:lnTo>
                  <a:pt x="42759" y="20083"/>
                </a:lnTo>
                <a:lnTo>
                  <a:pt x="42598" y="19982"/>
                </a:lnTo>
                <a:lnTo>
                  <a:pt x="42437" y="19902"/>
                </a:lnTo>
                <a:lnTo>
                  <a:pt x="42256" y="19841"/>
                </a:lnTo>
                <a:lnTo>
                  <a:pt x="42055" y="19781"/>
                </a:lnTo>
                <a:lnTo>
                  <a:pt x="28004" y="16323"/>
                </a:lnTo>
                <a:lnTo>
                  <a:pt x="27883" y="16283"/>
                </a:lnTo>
                <a:lnTo>
                  <a:pt x="27783" y="16223"/>
                </a:lnTo>
                <a:lnTo>
                  <a:pt x="27662" y="16163"/>
                </a:lnTo>
                <a:lnTo>
                  <a:pt x="27582" y="16082"/>
                </a:lnTo>
                <a:lnTo>
                  <a:pt x="27501" y="15982"/>
                </a:lnTo>
                <a:lnTo>
                  <a:pt x="27421" y="15881"/>
                </a:lnTo>
                <a:lnTo>
                  <a:pt x="27380" y="15781"/>
                </a:lnTo>
                <a:lnTo>
                  <a:pt x="27340" y="15660"/>
                </a:lnTo>
                <a:lnTo>
                  <a:pt x="23883" y="1608"/>
                </a:lnTo>
                <a:lnTo>
                  <a:pt x="23822" y="1407"/>
                </a:lnTo>
                <a:lnTo>
                  <a:pt x="23762" y="1226"/>
                </a:lnTo>
                <a:lnTo>
                  <a:pt x="23682" y="1065"/>
                </a:lnTo>
                <a:lnTo>
                  <a:pt x="23581" y="905"/>
                </a:lnTo>
                <a:lnTo>
                  <a:pt x="23481" y="764"/>
                </a:lnTo>
                <a:lnTo>
                  <a:pt x="23360" y="623"/>
                </a:lnTo>
                <a:lnTo>
                  <a:pt x="23219" y="503"/>
                </a:lnTo>
                <a:lnTo>
                  <a:pt x="23099" y="402"/>
                </a:lnTo>
                <a:lnTo>
                  <a:pt x="22958" y="302"/>
                </a:lnTo>
                <a:lnTo>
                  <a:pt x="22797" y="221"/>
                </a:lnTo>
                <a:lnTo>
                  <a:pt x="22656" y="161"/>
                </a:lnTo>
                <a:lnTo>
                  <a:pt x="22496" y="101"/>
                </a:lnTo>
                <a:lnTo>
                  <a:pt x="22335" y="60"/>
                </a:lnTo>
                <a:lnTo>
                  <a:pt x="22154" y="20"/>
                </a:lnTo>
                <a:lnTo>
                  <a:pt x="2199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15"/>
          <p:cNvSpPr/>
          <p:nvPr/>
        </p:nvSpPr>
        <p:spPr>
          <a:xfrm>
            <a:off x="8659124" y="895977"/>
            <a:ext cx="157845" cy="157842"/>
          </a:xfrm>
          <a:custGeom>
            <a:avLst/>
            <a:gdLst/>
            <a:ahLst/>
            <a:cxnLst/>
            <a:rect l="l" t="t" r="r" b="b"/>
            <a:pathLst>
              <a:path w="43664" h="43663" extrusionOk="0">
                <a:moveTo>
                  <a:pt x="21651" y="0"/>
                </a:moveTo>
                <a:lnTo>
                  <a:pt x="21490" y="20"/>
                </a:lnTo>
                <a:lnTo>
                  <a:pt x="21330" y="60"/>
                </a:lnTo>
                <a:lnTo>
                  <a:pt x="21169" y="101"/>
                </a:lnTo>
                <a:lnTo>
                  <a:pt x="21008" y="161"/>
                </a:lnTo>
                <a:lnTo>
                  <a:pt x="20847" y="221"/>
                </a:lnTo>
                <a:lnTo>
                  <a:pt x="20706" y="302"/>
                </a:lnTo>
                <a:lnTo>
                  <a:pt x="20566" y="402"/>
                </a:lnTo>
                <a:lnTo>
                  <a:pt x="20425" y="503"/>
                </a:lnTo>
                <a:lnTo>
                  <a:pt x="20304" y="623"/>
                </a:lnTo>
                <a:lnTo>
                  <a:pt x="20184" y="764"/>
                </a:lnTo>
                <a:lnTo>
                  <a:pt x="20083" y="905"/>
                </a:lnTo>
                <a:lnTo>
                  <a:pt x="19983" y="1065"/>
                </a:lnTo>
                <a:lnTo>
                  <a:pt x="19902" y="1226"/>
                </a:lnTo>
                <a:lnTo>
                  <a:pt x="19822" y="1407"/>
                </a:lnTo>
                <a:lnTo>
                  <a:pt x="19762" y="1608"/>
                </a:lnTo>
                <a:lnTo>
                  <a:pt x="16324" y="15660"/>
                </a:lnTo>
                <a:lnTo>
                  <a:pt x="16284" y="15781"/>
                </a:lnTo>
                <a:lnTo>
                  <a:pt x="16224" y="15881"/>
                </a:lnTo>
                <a:lnTo>
                  <a:pt x="16163" y="15982"/>
                </a:lnTo>
                <a:lnTo>
                  <a:pt x="16083" y="16082"/>
                </a:lnTo>
                <a:lnTo>
                  <a:pt x="15982" y="16163"/>
                </a:lnTo>
                <a:lnTo>
                  <a:pt x="15882" y="16223"/>
                </a:lnTo>
                <a:lnTo>
                  <a:pt x="15781" y="16283"/>
                </a:lnTo>
                <a:lnTo>
                  <a:pt x="15661" y="16323"/>
                </a:lnTo>
                <a:lnTo>
                  <a:pt x="1609" y="19781"/>
                </a:lnTo>
                <a:lnTo>
                  <a:pt x="1408" y="19841"/>
                </a:lnTo>
                <a:lnTo>
                  <a:pt x="1227" y="19902"/>
                </a:lnTo>
                <a:lnTo>
                  <a:pt x="1046" y="19982"/>
                </a:lnTo>
                <a:lnTo>
                  <a:pt x="905" y="20083"/>
                </a:lnTo>
                <a:lnTo>
                  <a:pt x="745" y="20183"/>
                </a:lnTo>
                <a:lnTo>
                  <a:pt x="624" y="20304"/>
                </a:lnTo>
                <a:lnTo>
                  <a:pt x="503" y="20424"/>
                </a:lnTo>
                <a:lnTo>
                  <a:pt x="403" y="20565"/>
                </a:lnTo>
                <a:lnTo>
                  <a:pt x="302" y="20706"/>
                </a:lnTo>
                <a:lnTo>
                  <a:pt x="222" y="20867"/>
                </a:lnTo>
                <a:lnTo>
                  <a:pt x="142" y="21007"/>
                </a:lnTo>
                <a:lnTo>
                  <a:pt x="101" y="21168"/>
                </a:lnTo>
                <a:lnTo>
                  <a:pt x="41" y="21329"/>
                </a:lnTo>
                <a:lnTo>
                  <a:pt x="21" y="21490"/>
                </a:lnTo>
                <a:lnTo>
                  <a:pt x="1" y="21671"/>
                </a:lnTo>
                <a:lnTo>
                  <a:pt x="1" y="21832"/>
                </a:lnTo>
                <a:lnTo>
                  <a:pt x="1" y="21992"/>
                </a:lnTo>
                <a:lnTo>
                  <a:pt x="21" y="22173"/>
                </a:lnTo>
                <a:lnTo>
                  <a:pt x="41" y="22334"/>
                </a:lnTo>
                <a:lnTo>
                  <a:pt x="101" y="22495"/>
                </a:lnTo>
                <a:lnTo>
                  <a:pt x="142" y="22656"/>
                </a:lnTo>
                <a:lnTo>
                  <a:pt x="222" y="22817"/>
                </a:lnTo>
                <a:lnTo>
                  <a:pt x="302" y="22957"/>
                </a:lnTo>
                <a:lnTo>
                  <a:pt x="403" y="23098"/>
                </a:lnTo>
                <a:lnTo>
                  <a:pt x="503" y="23239"/>
                </a:lnTo>
                <a:lnTo>
                  <a:pt x="624" y="23359"/>
                </a:lnTo>
                <a:lnTo>
                  <a:pt x="745" y="23480"/>
                </a:lnTo>
                <a:lnTo>
                  <a:pt x="905" y="23580"/>
                </a:lnTo>
                <a:lnTo>
                  <a:pt x="1046" y="23681"/>
                </a:lnTo>
                <a:lnTo>
                  <a:pt x="1227" y="23761"/>
                </a:lnTo>
                <a:lnTo>
                  <a:pt x="1408" y="23842"/>
                </a:lnTo>
                <a:lnTo>
                  <a:pt x="1609" y="23882"/>
                </a:lnTo>
                <a:lnTo>
                  <a:pt x="15661" y="27340"/>
                </a:lnTo>
                <a:lnTo>
                  <a:pt x="15781" y="27380"/>
                </a:lnTo>
                <a:lnTo>
                  <a:pt x="15882" y="27440"/>
                </a:lnTo>
                <a:lnTo>
                  <a:pt x="15982" y="27500"/>
                </a:lnTo>
                <a:lnTo>
                  <a:pt x="16083" y="27581"/>
                </a:lnTo>
                <a:lnTo>
                  <a:pt x="16163" y="27681"/>
                </a:lnTo>
                <a:lnTo>
                  <a:pt x="16224" y="27782"/>
                </a:lnTo>
                <a:lnTo>
                  <a:pt x="16284" y="27882"/>
                </a:lnTo>
                <a:lnTo>
                  <a:pt x="16324" y="28003"/>
                </a:lnTo>
                <a:lnTo>
                  <a:pt x="19762" y="42055"/>
                </a:lnTo>
                <a:lnTo>
                  <a:pt x="19822" y="42256"/>
                </a:lnTo>
                <a:lnTo>
                  <a:pt x="19902" y="42437"/>
                </a:lnTo>
                <a:lnTo>
                  <a:pt x="19983" y="42598"/>
                </a:lnTo>
                <a:lnTo>
                  <a:pt x="20083" y="42758"/>
                </a:lnTo>
                <a:lnTo>
                  <a:pt x="20184" y="42899"/>
                </a:lnTo>
                <a:lnTo>
                  <a:pt x="20304" y="43040"/>
                </a:lnTo>
                <a:lnTo>
                  <a:pt x="20425" y="43160"/>
                </a:lnTo>
                <a:lnTo>
                  <a:pt x="20566" y="43261"/>
                </a:lnTo>
                <a:lnTo>
                  <a:pt x="20706" y="43361"/>
                </a:lnTo>
                <a:lnTo>
                  <a:pt x="20847" y="43442"/>
                </a:lnTo>
                <a:lnTo>
                  <a:pt x="21008" y="43502"/>
                </a:lnTo>
                <a:lnTo>
                  <a:pt x="21169" y="43562"/>
                </a:lnTo>
                <a:lnTo>
                  <a:pt x="21330" y="43623"/>
                </a:lnTo>
                <a:lnTo>
                  <a:pt x="21490" y="43643"/>
                </a:lnTo>
                <a:lnTo>
                  <a:pt x="21651" y="43663"/>
                </a:lnTo>
                <a:lnTo>
                  <a:pt x="21993" y="43663"/>
                </a:lnTo>
                <a:lnTo>
                  <a:pt x="22154" y="43643"/>
                </a:lnTo>
                <a:lnTo>
                  <a:pt x="22335" y="43623"/>
                </a:lnTo>
                <a:lnTo>
                  <a:pt x="22496" y="43562"/>
                </a:lnTo>
                <a:lnTo>
                  <a:pt x="22656" y="43502"/>
                </a:lnTo>
                <a:lnTo>
                  <a:pt x="22797" y="43442"/>
                </a:lnTo>
                <a:lnTo>
                  <a:pt x="22958" y="43361"/>
                </a:lnTo>
                <a:lnTo>
                  <a:pt x="23099" y="43261"/>
                </a:lnTo>
                <a:lnTo>
                  <a:pt x="23219" y="43160"/>
                </a:lnTo>
                <a:lnTo>
                  <a:pt x="23360" y="43040"/>
                </a:lnTo>
                <a:lnTo>
                  <a:pt x="23481" y="42899"/>
                </a:lnTo>
                <a:lnTo>
                  <a:pt x="23581" y="42758"/>
                </a:lnTo>
                <a:lnTo>
                  <a:pt x="23682" y="42598"/>
                </a:lnTo>
                <a:lnTo>
                  <a:pt x="23762" y="42437"/>
                </a:lnTo>
                <a:lnTo>
                  <a:pt x="23822" y="42256"/>
                </a:lnTo>
                <a:lnTo>
                  <a:pt x="23883" y="42055"/>
                </a:lnTo>
                <a:lnTo>
                  <a:pt x="27340" y="28003"/>
                </a:lnTo>
                <a:lnTo>
                  <a:pt x="27380" y="27882"/>
                </a:lnTo>
                <a:lnTo>
                  <a:pt x="27421" y="27782"/>
                </a:lnTo>
                <a:lnTo>
                  <a:pt x="27501" y="27681"/>
                </a:lnTo>
                <a:lnTo>
                  <a:pt x="27582" y="27581"/>
                </a:lnTo>
                <a:lnTo>
                  <a:pt x="27662" y="27500"/>
                </a:lnTo>
                <a:lnTo>
                  <a:pt x="27783" y="27440"/>
                </a:lnTo>
                <a:lnTo>
                  <a:pt x="27883" y="27380"/>
                </a:lnTo>
                <a:lnTo>
                  <a:pt x="28004" y="27340"/>
                </a:lnTo>
                <a:lnTo>
                  <a:pt x="42055" y="23882"/>
                </a:lnTo>
                <a:lnTo>
                  <a:pt x="42256" y="23842"/>
                </a:lnTo>
                <a:lnTo>
                  <a:pt x="42437" y="23761"/>
                </a:lnTo>
                <a:lnTo>
                  <a:pt x="42598" y="23681"/>
                </a:lnTo>
                <a:lnTo>
                  <a:pt x="42759" y="23580"/>
                </a:lnTo>
                <a:lnTo>
                  <a:pt x="42900" y="23480"/>
                </a:lnTo>
                <a:lnTo>
                  <a:pt x="43040" y="23359"/>
                </a:lnTo>
                <a:lnTo>
                  <a:pt x="43161" y="23239"/>
                </a:lnTo>
                <a:lnTo>
                  <a:pt x="43262" y="23098"/>
                </a:lnTo>
                <a:lnTo>
                  <a:pt x="43362" y="22957"/>
                </a:lnTo>
                <a:lnTo>
                  <a:pt x="43442" y="22817"/>
                </a:lnTo>
                <a:lnTo>
                  <a:pt x="43503" y="22656"/>
                </a:lnTo>
                <a:lnTo>
                  <a:pt x="43563" y="22495"/>
                </a:lnTo>
                <a:lnTo>
                  <a:pt x="43603" y="22334"/>
                </a:lnTo>
                <a:lnTo>
                  <a:pt x="43643" y="22173"/>
                </a:lnTo>
                <a:lnTo>
                  <a:pt x="43664" y="21992"/>
                </a:lnTo>
                <a:lnTo>
                  <a:pt x="43664" y="21832"/>
                </a:lnTo>
                <a:lnTo>
                  <a:pt x="43664" y="21671"/>
                </a:lnTo>
                <a:lnTo>
                  <a:pt x="43643" y="21490"/>
                </a:lnTo>
                <a:lnTo>
                  <a:pt x="43603" y="21329"/>
                </a:lnTo>
                <a:lnTo>
                  <a:pt x="43563" y="21168"/>
                </a:lnTo>
                <a:lnTo>
                  <a:pt x="43503" y="21007"/>
                </a:lnTo>
                <a:lnTo>
                  <a:pt x="43442" y="20867"/>
                </a:lnTo>
                <a:lnTo>
                  <a:pt x="43362" y="20706"/>
                </a:lnTo>
                <a:lnTo>
                  <a:pt x="43262" y="20565"/>
                </a:lnTo>
                <a:lnTo>
                  <a:pt x="43161" y="20424"/>
                </a:lnTo>
                <a:lnTo>
                  <a:pt x="43040" y="20304"/>
                </a:lnTo>
                <a:lnTo>
                  <a:pt x="42900" y="20183"/>
                </a:lnTo>
                <a:lnTo>
                  <a:pt x="42759" y="20083"/>
                </a:lnTo>
                <a:lnTo>
                  <a:pt x="42598" y="19982"/>
                </a:lnTo>
                <a:lnTo>
                  <a:pt x="42437" y="19902"/>
                </a:lnTo>
                <a:lnTo>
                  <a:pt x="42256" y="19841"/>
                </a:lnTo>
                <a:lnTo>
                  <a:pt x="42055" y="19781"/>
                </a:lnTo>
                <a:lnTo>
                  <a:pt x="28004" y="16323"/>
                </a:lnTo>
                <a:lnTo>
                  <a:pt x="27883" y="16283"/>
                </a:lnTo>
                <a:lnTo>
                  <a:pt x="27783" y="16223"/>
                </a:lnTo>
                <a:lnTo>
                  <a:pt x="27662" y="16163"/>
                </a:lnTo>
                <a:lnTo>
                  <a:pt x="27582" y="16082"/>
                </a:lnTo>
                <a:lnTo>
                  <a:pt x="27501" y="15982"/>
                </a:lnTo>
                <a:lnTo>
                  <a:pt x="27421" y="15881"/>
                </a:lnTo>
                <a:lnTo>
                  <a:pt x="27380" y="15781"/>
                </a:lnTo>
                <a:lnTo>
                  <a:pt x="27340" y="15660"/>
                </a:lnTo>
                <a:lnTo>
                  <a:pt x="23883" y="1608"/>
                </a:lnTo>
                <a:lnTo>
                  <a:pt x="23822" y="1407"/>
                </a:lnTo>
                <a:lnTo>
                  <a:pt x="23762" y="1226"/>
                </a:lnTo>
                <a:lnTo>
                  <a:pt x="23682" y="1065"/>
                </a:lnTo>
                <a:lnTo>
                  <a:pt x="23581" y="905"/>
                </a:lnTo>
                <a:lnTo>
                  <a:pt x="23481" y="764"/>
                </a:lnTo>
                <a:lnTo>
                  <a:pt x="23360" y="623"/>
                </a:lnTo>
                <a:lnTo>
                  <a:pt x="23219" y="503"/>
                </a:lnTo>
                <a:lnTo>
                  <a:pt x="23099" y="402"/>
                </a:lnTo>
                <a:lnTo>
                  <a:pt x="22958" y="302"/>
                </a:lnTo>
                <a:lnTo>
                  <a:pt x="22797" y="221"/>
                </a:lnTo>
                <a:lnTo>
                  <a:pt x="22656" y="161"/>
                </a:lnTo>
                <a:lnTo>
                  <a:pt x="22496" y="101"/>
                </a:lnTo>
                <a:lnTo>
                  <a:pt x="22335" y="60"/>
                </a:lnTo>
                <a:lnTo>
                  <a:pt x="22154" y="20"/>
                </a:lnTo>
                <a:lnTo>
                  <a:pt x="2199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15"/>
          <p:cNvSpPr/>
          <p:nvPr/>
        </p:nvSpPr>
        <p:spPr>
          <a:xfrm>
            <a:off x="8721924" y="3574002"/>
            <a:ext cx="157845" cy="157842"/>
          </a:xfrm>
          <a:custGeom>
            <a:avLst/>
            <a:gdLst/>
            <a:ahLst/>
            <a:cxnLst/>
            <a:rect l="l" t="t" r="r" b="b"/>
            <a:pathLst>
              <a:path w="43664" h="43663" extrusionOk="0">
                <a:moveTo>
                  <a:pt x="21651" y="0"/>
                </a:moveTo>
                <a:lnTo>
                  <a:pt x="21490" y="20"/>
                </a:lnTo>
                <a:lnTo>
                  <a:pt x="21330" y="60"/>
                </a:lnTo>
                <a:lnTo>
                  <a:pt x="21169" y="101"/>
                </a:lnTo>
                <a:lnTo>
                  <a:pt x="21008" y="161"/>
                </a:lnTo>
                <a:lnTo>
                  <a:pt x="20847" y="221"/>
                </a:lnTo>
                <a:lnTo>
                  <a:pt x="20706" y="302"/>
                </a:lnTo>
                <a:lnTo>
                  <a:pt x="20566" y="402"/>
                </a:lnTo>
                <a:lnTo>
                  <a:pt x="20425" y="503"/>
                </a:lnTo>
                <a:lnTo>
                  <a:pt x="20304" y="623"/>
                </a:lnTo>
                <a:lnTo>
                  <a:pt x="20184" y="764"/>
                </a:lnTo>
                <a:lnTo>
                  <a:pt x="20083" y="905"/>
                </a:lnTo>
                <a:lnTo>
                  <a:pt x="19983" y="1065"/>
                </a:lnTo>
                <a:lnTo>
                  <a:pt x="19902" y="1226"/>
                </a:lnTo>
                <a:lnTo>
                  <a:pt x="19822" y="1407"/>
                </a:lnTo>
                <a:lnTo>
                  <a:pt x="19762" y="1608"/>
                </a:lnTo>
                <a:lnTo>
                  <a:pt x="16324" y="15660"/>
                </a:lnTo>
                <a:lnTo>
                  <a:pt x="16284" y="15781"/>
                </a:lnTo>
                <a:lnTo>
                  <a:pt x="16224" y="15881"/>
                </a:lnTo>
                <a:lnTo>
                  <a:pt x="16163" y="15982"/>
                </a:lnTo>
                <a:lnTo>
                  <a:pt x="16083" y="16082"/>
                </a:lnTo>
                <a:lnTo>
                  <a:pt x="15982" y="16163"/>
                </a:lnTo>
                <a:lnTo>
                  <a:pt x="15882" y="16223"/>
                </a:lnTo>
                <a:lnTo>
                  <a:pt x="15781" y="16283"/>
                </a:lnTo>
                <a:lnTo>
                  <a:pt x="15661" y="16323"/>
                </a:lnTo>
                <a:lnTo>
                  <a:pt x="1609" y="19781"/>
                </a:lnTo>
                <a:lnTo>
                  <a:pt x="1408" y="19841"/>
                </a:lnTo>
                <a:lnTo>
                  <a:pt x="1227" y="19902"/>
                </a:lnTo>
                <a:lnTo>
                  <a:pt x="1046" y="19982"/>
                </a:lnTo>
                <a:lnTo>
                  <a:pt x="905" y="20083"/>
                </a:lnTo>
                <a:lnTo>
                  <a:pt x="745" y="20183"/>
                </a:lnTo>
                <a:lnTo>
                  <a:pt x="624" y="20304"/>
                </a:lnTo>
                <a:lnTo>
                  <a:pt x="503" y="20424"/>
                </a:lnTo>
                <a:lnTo>
                  <a:pt x="403" y="20565"/>
                </a:lnTo>
                <a:lnTo>
                  <a:pt x="302" y="20706"/>
                </a:lnTo>
                <a:lnTo>
                  <a:pt x="222" y="20867"/>
                </a:lnTo>
                <a:lnTo>
                  <a:pt x="142" y="21007"/>
                </a:lnTo>
                <a:lnTo>
                  <a:pt x="101" y="21168"/>
                </a:lnTo>
                <a:lnTo>
                  <a:pt x="41" y="21329"/>
                </a:lnTo>
                <a:lnTo>
                  <a:pt x="21" y="21490"/>
                </a:lnTo>
                <a:lnTo>
                  <a:pt x="1" y="21671"/>
                </a:lnTo>
                <a:lnTo>
                  <a:pt x="1" y="21832"/>
                </a:lnTo>
                <a:lnTo>
                  <a:pt x="1" y="21992"/>
                </a:lnTo>
                <a:lnTo>
                  <a:pt x="21" y="22173"/>
                </a:lnTo>
                <a:lnTo>
                  <a:pt x="41" y="22334"/>
                </a:lnTo>
                <a:lnTo>
                  <a:pt x="101" y="22495"/>
                </a:lnTo>
                <a:lnTo>
                  <a:pt x="142" y="22656"/>
                </a:lnTo>
                <a:lnTo>
                  <a:pt x="222" y="22817"/>
                </a:lnTo>
                <a:lnTo>
                  <a:pt x="302" y="22957"/>
                </a:lnTo>
                <a:lnTo>
                  <a:pt x="403" y="23098"/>
                </a:lnTo>
                <a:lnTo>
                  <a:pt x="503" y="23239"/>
                </a:lnTo>
                <a:lnTo>
                  <a:pt x="624" y="23359"/>
                </a:lnTo>
                <a:lnTo>
                  <a:pt x="745" y="23480"/>
                </a:lnTo>
                <a:lnTo>
                  <a:pt x="905" y="23580"/>
                </a:lnTo>
                <a:lnTo>
                  <a:pt x="1046" y="23681"/>
                </a:lnTo>
                <a:lnTo>
                  <a:pt x="1227" y="23761"/>
                </a:lnTo>
                <a:lnTo>
                  <a:pt x="1408" y="23842"/>
                </a:lnTo>
                <a:lnTo>
                  <a:pt x="1609" y="23882"/>
                </a:lnTo>
                <a:lnTo>
                  <a:pt x="15661" y="27340"/>
                </a:lnTo>
                <a:lnTo>
                  <a:pt x="15781" y="27380"/>
                </a:lnTo>
                <a:lnTo>
                  <a:pt x="15882" y="27440"/>
                </a:lnTo>
                <a:lnTo>
                  <a:pt x="15982" y="27500"/>
                </a:lnTo>
                <a:lnTo>
                  <a:pt x="16083" y="27581"/>
                </a:lnTo>
                <a:lnTo>
                  <a:pt x="16163" y="27681"/>
                </a:lnTo>
                <a:lnTo>
                  <a:pt x="16224" y="27782"/>
                </a:lnTo>
                <a:lnTo>
                  <a:pt x="16284" y="27882"/>
                </a:lnTo>
                <a:lnTo>
                  <a:pt x="16324" y="28003"/>
                </a:lnTo>
                <a:lnTo>
                  <a:pt x="19762" y="42055"/>
                </a:lnTo>
                <a:lnTo>
                  <a:pt x="19822" y="42256"/>
                </a:lnTo>
                <a:lnTo>
                  <a:pt x="19902" y="42437"/>
                </a:lnTo>
                <a:lnTo>
                  <a:pt x="19983" y="42598"/>
                </a:lnTo>
                <a:lnTo>
                  <a:pt x="20083" y="42758"/>
                </a:lnTo>
                <a:lnTo>
                  <a:pt x="20184" y="42899"/>
                </a:lnTo>
                <a:lnTo>
                  <a:pt x="20304" y="43040"/>
                </a:lnTo>
                <a:lnTo>
                  <a:pt x="20425" y="43160"/>
                </a:lnTo>
                <a:lnTo>
                  <a:pt x="20566" y="43261"/>
                </a:lnTo>
                <a:lnTo>
                  <a:pt x="20706" y="43361"/>
                </a:lnTo>
                <a:lnTo>
                  <a:pt x="20847" y="43442"/>
                </a:lnTo>
                <a:lnTo>
                  <a:pt x="21008" y="43502"/>
                </a:lnTo>
                <a:lnTo>
                  <a:pt x="21169" y="43562"/>
                </a:lnTo>
                <a:lnTo>
                  <a:pt x="21330" y="43623"/>
                </a:lnTo>
                <a:lnTo>
                  <a:pt x="21490" y="43643"/>
                </a:lnTo>
                <a:lnTo>
                  <a:pt x="21651" y="43663"/>
                </a:lnTo>
                <a:lnTo>
                  <a:pt x="21993" y="43663"/>
                </a:lnTo>
                <a:lnTo>
                  <a:pt x="22154" y="43643"/>
                </a:lnTo>
                <a:lnTo>
                  <a:pt x="22335" y="43623"/>
                </a:lnTo>
                <a:lnTo>
                  <a:pt x="22496" y="43562"/>
                </a:lnTo>
                <a:lnTo>
                  <a:pt x="22656" y="43502"/>
                </a:lnTo>
                <a:lnTo>
                  <a:pt x="22797" y="43442"/>
                </a:lnTo>
                <a:lnTo>
                  <a:pt x="22958" y="43361"/>
                </a:lnTo>
                <a:lnTo>
                  <a:pt x="23099" y="43261"/>
                </a:lnTo>
                <a:lnTo>
                  <a:pt x="23219" y="43160"/>
                </a:lnTo>
                <a:lnTo>
                  <a:pt x="23360" y="43040"/>
                </a:lnTo>
                <a:lnTo>
                  <a:pt x="23481" y="42899"/>
                </a:lnTo>
                <a:lnTo>
                  <a:pt x="23581" y="42758"/>
                </a:lnTo>
                <a:lnTo>
                  <a:pt x="23682" y="42598"/>
                </a:lnTo>
                <a:lnTo>
                  <a:pt x="23762" y="42437"/>
                </a:lnTo>
                <a:lnTo>
                  <a:pt x="23822" y="42256"/>
                </a:lnTo>
                <a:lnTo>
                  <a:pt x="23883" y="42055"/>
                </a:lnTo>
                <a:lnTo>
                  <a:pt x="27340" y="28003"/>
                </a:lnTo>
                <a:lnTo>
                  <a:pt x="27380" y="27882"/>
                </a:lnTo>
                <a:lnTo>
                  <a:pt x="27421" y="27782"/>
                </a:lnTo>
                <a:lnTo>
                  <a:pt x="27501" y="27681"/>
                </a:lnTo>
                <a:lnTo>
                  <a:pt x="27582" y="27581"/>
                </a:lnTo>
                <a:lnTo>
                  <a:pt x="27662" y="27500"/>
                </a:lnTo>
                <a:lnTo>
                  <a:pt x="27783" y="27440"/>
                </a:lnTo>
                <a:lnTo>
                  <a:pt x="27883" y="27380"/>
                </a:lnTo>
                <a:lnTo>
                  <a:pt x="28004" y="27340"/>
                </a:lnTo>
                <a:lnTo>
                  <a:pt x="42055" y="23882"/>
                </a:lnTo>
                <a:lnTo>
                  <a:pt x="42256" y="23842"/>
                </a:lnTo>
                <a:lnTo>
                  <a:pt x="42437" y="23761"/>
                </a:lnTo>
                <a:lnTo>
                  <a:pt x="42598" y="23681"/>
                </a:lnTo>
                <a:lnTo>
                  <a:pt x="42759" y="23580"/>
                </a:lnTo>
                <a:lnTo>
                  <a:pt x="42900" y="23480"/>
                </a:lnTo>
                <a:lnTo>
                  <a:pt x="43040" y="23359"/>
                </a:lnTo>
                <a:lnTo>
                  <a:pt x="43161" y="23239"/>
                </a:lnTo>
                <a:lnTo>
                  <a:pt x="43262" y="23098"/>
                </a:lnTo>
                <a:lnTo>
                  <a:pt x="43362" y="22957"/>
                </a:lnTo>
                <a:lnTo>
                  <a:pt x="43442" y="22817"/>
                </a:lnTo>
                <a:lnTo>
                  <a:pt x="43503" y="22656"/>
                </a:lnTo>
                <a:lnTo>
                  <a:pt x="43563" y="22495"/>
                </a:lnTo>
                <a:lnTo>
                  <a:pt x="43603" y="22334"/>
                </a:lnTo>
                <a:lnTo>
                  <a:pt x="43643" y="22173"/>
                </a:lnTo>
                <a:lnTo>
                  <a:pt x="43664" y="21992"/>
                </a:lnTo>
                <a:lnTo>
                  <a:pt x="43664" y="21832"/>
                </a:lnTo>
                <a:lnTo>
                  <a:pt x="43664" y="21671"/>
                </a:lnTo>
                <a:lnTo>
                  <a:pt x="43643" y="21490"/>
                </a:lnTo>
                <a:lnTo>
                  <a:pt x="43603" y="21329"/>
                </a:lnTo>
                <a:lnTo>
                  <a:pt x="43563" y="21168"/>
                </a:lnTo>
                <a:lnTo>
                  <a:pt x="43503" y="21007"/>
                </a:lnTo>
                <a:lnTo>
                  <a:pt x="43442" y="20867"/>
                </a:lnTo>
                <a:lnTo>
                  <a:pt x="43362" y="20706"/>
                </a:lnTo>
                <a:lnTo>
                  <a:pt x="43262" y="20565"/>
                </a:lnTo>
                <a:lnTo>
                  <a:pt x="43161" y="20424"/>
                </a:lnTo>
                <a:lnTo>
                  <a:pt x="43040" y="20304"/>
                </a:lnTo>
                <a:lnTo>
                  <a:pt x="42900" y="20183"/>
                </a:lnTo>
                <a:lnTo>
                  <a:pt x="42759" y="20083"/>
                </a:lnTo>
                <a:lnTo>
                  <a:pt x="42598" y="19982"/>
                </a:lnTo>
                <a:lnTo>
                  <a:pt x="42437" y="19902"/>
                </a:lnTo>
                <a:lnTo>
                  <a:pt x="42256" y="19841"/>
                </a:lnTo>
                <a:lnTo>
                  <a:pt x="42055" y="19781"/>
                </a:lnTo>
                <a:lnTo>
                  <a:pt x="28004" y="16323"/>
                </a:lnTo>
                <a:lnTo>
                  <a:pt x="27883" y="16283"/>
                </a:lnTo>
                <a:lnTo>
                  <a:pt x="27783" y="16223"/>
                </a:lnTo>
                <a:lnTo>
                  <a:pt x="27662" y="16163"/>
                </a:lnTo>
                <a:lnTo>
                  <a:pt x="27582" y="16082"/>
                </a:lnTo>
                <a:lnTo>
                  <a:pt x="27501" y="15982"/>
                </a:lnTo>
                <a:lnTo>
                  <a:pt x="27421" y="15881"/>
                </a:lnTo>
                <a:lnTo>
                  <a:pt x="27380" y="15781"/>
                </a:lnTo>
                <a:lnTo>
                  <a:pt x="27340" y="15660"/>
                </a:lnTo>
                <a:lnTo>
                  <a:pt x="23883" y="1608"/>
                </a:lnTo>
                <a:lnTo>
                  <a:pt x="23822" y="1407"/>
                </a:lnTo>
                <a:lnTo>
                  <a:pt x="23762" y="1226"/>
                </a:lnTo>
                <a:lnTo>
                  <a:pt x="23682" y="1065"/>
                </a:lnTo>
                <a:lnTo>
                  <a:pt x="23581" y="905"/>
                </a:lnTo>
                <a:lnTo>
                  <a:pt x="23481" y="764"/>
                </a:lnTo>
                <a:lnTo>
                  <a:pt x="23360" y="623"/>
                </a:lnTo>
                <a:lnTo>
                  <a:pt x="23219" y="503"/>
                </a:lnTo>
                <a:lnTo>
                  <a:pt x="23099" y="402"/>
                </a:lnTo>
                <a:lnTo>
                  <a:pt x="22958" y="302"/>
                </a:lnTo>
                <a:lnTo>
                  <a:pt x="22797" y="221"/>
                </a:lnTo>
                <a:lnTo>
                  <a:pt x="22656" y="161"/>
                </a:lnTo>
                <a:lnTo>
                  <a:pt x="22496" y="101"/>
                </a:lnTo>
                <a:lnTo>
                  <a:pt x="22335" y="60"/>
                </a:lnTo>
                <a:lnTo>
                  <a:pt x="22154" y="20"/>
                </a:lnTo>
                <a:lnTo>
                  <a:pt x="2199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15"/>
          <p:cNvSpPr/>
          <p:nvPr/>
        </p:nvSpPr>
        <p:spPr>
          <a:xfrm>
            <a:off x="8879774" y="4004727"/>
            <a:ext cx="157845" cy="157842"/>
          </a:xfrm>
          <a:custGeom>
            <a:avLst/>
            <a:gdLst/>
            <a:ahLst/>
            <a:cxnLst/>
            <a:rect l="l" t="t" r="r" b="b"/>
            <a:pathLst>
              <a:path w="43664" h="43663" extrusionOk="0">
                <a:moveTo>
                  <a:pt x="21651" y="0"/>
                </a:moveTo>
                <a:lnTo>
                  <a:pt x="21490" y="20"/>
                </a:lnTo>
                <a:lnTo>
                  <a:pt x="21330" y="60"/>
                </a:lnTo>
                <a:lnTo>
                  <a:pt x="21169" y="101"/>
                </a:lnTo>
                <a:lnTo>
                  <a:pt x="21008" y="161"/>
                </a:lnTo>
                <a:lnTo>
                  <a:pt x="20847" y="221"/>
                </a:lnTo>
                <a:lnTo>
                  <a:pt x="20706" y="302"/>
                </a:lnTo>
                <a:lnTo>
                  <a:pt x="20566" y="402"/>
                </a:lnTo>
                <a:lnTo>
                  <a:pt x="20425" y="503"/>
                </a:lnTo>
                <a:lnTo>
                  <a:pt x="20304" y="623"/>
                </a:lnTo>
                <a:lnTo>
                  <a:pt x="20184" y="764"/>
                </a:lnTo>
                <a:lnTo>
                  <a:pt x="20083" y="905"/>
                </a:lnTo>
                <a:lnTo>
                  <a:pt x="19983" y="1065"/>
                </a:lnTo>
                <a:lnTo>
                  <a:pt x="19902" y="1226"/>
                </a:lnTo>
                <a:lnTo>
                  <a:pt x="19822" y="1407"/>
                </a:lnTo>
                <a:lnTo>
                  <a:pt x="19762" y="1608"/>
                </a:lnTo>
                <a:lnTo>
                  <a:pt x="16324" y="15660"/>
                </a:lnTo>
                <a:lnTo>
                  <a:pt x="16284" y="15781"/>
                </a:lnTo>
                <a:lnTo>
                  <a:pt x="16224" y="15881"/>
                </a:lnTo>
                <a:lnTo>
                  <a:pt x="16163" y="15982"/>
                </a:lnTo>
                <a:lnTo>
                  <a:pt x="16083" y="16082"/>
                </a:lnTo>
                <a:lnTo>
                  <a:pt x="15982" y="16163"/>
                </a:lnTo>
                <a:lnTo>
                  <a:pt x="15882" y="16223"/>
                </a:lnTo>
                <a:lnTo>
                  <a:pt x="15781" y="16283"/>
                </a:lnTo>
                <a:lnTo>
                  <a:pt x="15661" y="16323"/>
                </a:lnTo>
                <a:lnTo>
                  <a:pt x="1609" y="19781"/>
                </a:lnTo>
                <a:lnTo>
                  <a:pt x="1408" y="19841"/>
                </a:lnTo>
                <a:lnTo>
                  <a:pt x="1227" y="19902"/>
                </a:lnTo>
                <a:lnTo>
                  <a:pt x="1046" y="19982"/>
                </a:lnTo>
                <a:lnTo>
                  <a:pt x="905" y="20083"/>
                </a:lnTo>
                <a:lnTo>
                  <a:pt x="745" y="20183"/>
                </a:lnTo>
                <a:lnTo>
                  <a:pt x="624" y="20304"/>
                </a:lnTo>
                <a:lnTo>
                  <a:pt x="503" y="20424"/>
                </a:lnTo>
                <a:lnTo>
                  <a:pt x="403" y="20565"/>
                </a:lnTo>
                <a:lnTo>
                  <a:pt x="302" y="20706"/>
                </a:lnTo>
                <a:lnTo>
                  <a:pt x="222" y="20867"/>
                </a:lnTo>
                <a:lnTo>
                  <a:pt x="142" y="21007"/>
                </a:lnTo>
                <a:lnTo>
                  <a:pt x="101" y="21168"/>
                </a:lnTo>
                <a:lnTo>
                  <a:pt x="41" y="21329"/>
                </a:lnTo>
                <a:lnTo>
                  <a:pt x="21" y="21490"/>
                </a:lnTo>
                <a:lnTo>
                  <a:pt x="1" y="21671"/>
                </a:lnTo>
                <a:lnTo>
                  <a:pt x="1" y="21832"/>
                </a:lnTo>
                <a:lnTo>
                  <a:pt x="1" y="21992"/>
                </a:lnTo>
                <a:lnTo>
                  <a:pt x="21" y="22173"/>
                </a:lnTo>
                <a:lnTo>
                  <a:pt x="41" y="22334"/>
                </a:lnTo>
                <a:lnTo>
                  <a:pt x="101" y="22495"/>
                </a:lnTo>
                <a:lnTo>
                  <a:pt x="142" y="22656"/>
                </a:lnTo>
                <a:lnTo>
                  <a:pt x="222" y="22817"/>
                </a:lnTo>
                <a:lnTo>
                  <a:pt x="302" y="22957"/>
                </a:lnTo>
                <a:lnTo>
                  <a:pt x="403" y="23098"/>
                </a:lnTo>
                <a:lnTo>
                  <a:pt x="503" y="23239"/>
                </a:lnTo>
                <a:lnTo>
                  <a:pt x="624" y="23359"/>
                </a:lnTo>
                <a:lnTo>
                  <a:pt x="745" y="23480"/>
                </a:lnTo>
                <a:lnTo>
                  <a:pt x="905" y="23580"/>
                </a:lnTo>
                <a:lnTo>
                  <a:pt x="1046" y="23681"/>
                </a:lnTo>
                <a:lnTo>
                  <a:pt x="1227" y="23761"/>
                </a:lnTo>
                <a:lnTo>
                  <a:pt x="1408" y="23842"/>
                </a:lnTo>
                <a:lnTo>
                  <a:pt x="1609" y="23882"/>
                </a:lnTo>
                <a:lnTo>
                  <a:pt x="15661" y="27340"/>
                </a:lnTo>
                <a:lnTo>
                  <a:pt x="15781" y="27380"/>
                </a:lnTo>
                <a:lnTo>
                  <a:pt x="15882" y="27440"/>
                </a:lnTo>
                <a:lnTo>
                  <a:pt x="15982" y="27500"/>
                </a:lnTo>
                <a:lnTo>
                  <a:pt x="16083" y="27581"/>
                </a:lnTo>
                <a:lnTo>
                  <a:pt x="16163" y="27681"/>
                </a:lnTo>
                <a:lnTo>
                  <a:pt x="16224" y="27782"/>
                </a:lnTo>
                <a:lnTo>
                  <a:pt x="16284" y="27882"/>
                </a:lnTo>
                <a:lnTo>
                  <a:pt x="16324" y="28003"/>
                </a:lnTo>
                <a:lnTo>
                  <a:pt x="19762" y="42055"/>
                </a:lnTo>
                <a:lnTo>
                  <a:pt x="19822" y="42256"/>
                </a:lnTo>
                <a:lnTo>
                  <a:pt x="19902" y="42437"/>
                </a:lnTo>
                <a:lnTo>
                  <a:pt x="19983" y="42598"/>
                </a:lnTo>
                <a:lnTo>
                  <a:pt x="20083" y="42758"/>
                </a:lnTo>
                <a:lnTo>
                  <a:pt x="20184" y="42899"/>
                </a:lnTo>
                <a:lnTo>
                  <a:pt x="20304" y="43040"/>
                </a:lnTo>
                <a:lnTo>
                  <a:pt x="20425" y="43160"/>
                </a:lnTo>
                <a:lnTo>
                  <a:pt x="20566" y="43261"/>
                </a:lnTo>
                <a:lnTo>
                  <a:pt x="20706" y="43361"/>
                </a:lnTo>
                <a:lnTo>
                  <a:pt x="20847" y="43442"/>
                </a:lnTo>
                <a:lnTo>
                  <a:pt x="21008" y="43502"/>
                </a:lnTo>
                <a:lnTo>
                  <a:pt x="21169" y="43562"/>
                </a:lnTo>
                <a:lnTo>
                  <a:pt x="21330" y="43623"/>
                </a:lnTo>
                <a:lnTo>
                  <a:pt x="21490" y="43643"/>
                </a:lnTo>
                <a:lnTo>
                  <a:pt x="21651" y="43663"/>
                </a:lnTo>
                <a:lnTo>
                  <a:pt x="21993" y="43663"/>
                </a:lnTo>
                <a:lnTo>
                  <a:pt x="22154" y="43643"/>
                </a:lnTo>
                <a:lnTo>
                  <a:pt x="22335" y="43623"/>
                </a:lnTo>
                <a:lnTo>
                  <a:pt x="22496" y="43562"/>
                </a:lnTo>
                <a:lnTo>
                  <a:pt x="22656" y="43502"/>
                </a:lnTo>
                <a:lnTo>
                  <a:pt x="22797" y="43442"/>
                </a:lnTo>
                <a:lnTo>
                  <a:pt x="22958" y="43361"/>
                </a:lnTo>
                <a:lnTo>
                  <a:pt x="23099" y="43261"/>
                </a:lnTo>
                <a:lnTo>
                  <a:pt x="23219" y="43160"/>
                </a:lnTo>
                <a:lnTo>
                  <a:pt x="23360" y="43040"/>
                </a:lnTo>
                <a:lnTo>
                  <a:pt x="23481" y="42899"/>
                </a:lnTo>
                <a:lnTo>
                  <a:pt x="23581" y="42758"/>
                </a:lnTo>
                <a:lnTo>
                  <a:pt x="23682" y="42598"/>
                </a:lnTo>
                <a:lnTo>
                  <a:pt x="23762" y="42437"/>
                </a:lnTo>
                <a:lnTo>
                  <a:pt x="23822" y="42256"/>
                </a:lnTo>
                <a:lnTo>
                  <a:pt x="23883" y="42055"/>
                </a:lnTo>
                <a:lnTo>
                  <a:pt x="27340" y="28003"/>
                </a:lnTo>
                <a:lnTo>
                  <a:pt x="27380" y="27882"/>
                </a:lnTo>
                <a:lnTo>
                  <a:pt x="27421" y="27782"/>
                </a:lnTo>
                <a:lnTo>
                  <a:pt x="27501" y="27681"/>
                </a:lnTo>
                <a:lnTo>
                  <a:pt x="27582" y="27581"/>
                </a:lnTo>
                <a:lnTo>
                  <a:pt x="27662" y="27500"/>
                </a:lnTo>
                <a:lnTo>
                  <a:pt x="27783" y="27440"/>
                </a:lnTo>
                <a:lnTo>
                  <a:pt x="27883" y="27380"/>
                </a:lnTo>
                <a:lnTo>
                  <a:pt x="28004" y="27340"/>
                </a:lnTo>
                <a:lnTo>
                  <a:pt x="42055" y="23882"/>
                </a:lnTo>
                <a:lnTo>
                  <a:pt x="42256" y="23842"/>
                </a:lnTo>
                <a:lnTo>
                  <a:pt x="42437" y="23761"/>
                </a:lnTo>
                <a:lnTo>
                  <a:pt x="42598" y="23681"/>
                </a:lnTo>
                <a:lnTo>
                  <a:pt x="42759" y="23580"/>
                </a:lnTo>
                <a:lnTo>
                  <a:pt x="42900" y="23480"/>
                </a:lnTo>
                <a:lnTo>
                  <a:pt x="43040" y="23359"/>
                </a:lnTo>
                <a:lnTo>
                  <a:pt x="43161" y="23239"/>
                </a:lnTo>
                <a:lnTo>
                  <a:pt x="43262" y="23098"/>
                </a:lnTo>
                <a:lnTo>
                  <a:pt x="43362" y="22957"/>
                </a:lnTo>
                <a:lnTo>
                  <a:pt x="43442" y="22817"/>
                </a:lnTo>
                <a:lnTo>
                  <a:pt x="43503" y="22656"/>
                </a:lnTo>
                <a:lnTo>
                  <a:pt x="43563" y="22495"/>
                </a:lnTo>
                <a:lnTo>
                  <a:pt x="43603" y="22334"/>
                </a:lnTo>
                <a:lnTo>
                  <a:pt x="43643" y="22173"/>
                </a:lnTo>
                <a:lnTo>
                  <a:pt x="43664" y="21992"/>
                </a:lnTo>
                <a:lnTo>
                  <a:pt x="43664" y="21832"/>
                </a:lnTo>
                <a:lnTo>
                  <a:pt x="43664" y="21671"/>
                </a:lnTo>
                <a:lnTo>
                  <a:pt x="43643" y="21490"/>
                </a:lnTo>
                <a:lnTo>
                  <a:pt x="43603" y="21329"/>
                </a:lnTo>
                <a:lnTo>
                  <a:pt x="43563" y="21168"/>
                </a:lnTo>
                <a:lnTo>
                  <a:pt x="43503" y="21007"/>
                </a:lnTo>
                <a:lnTo>
                  <a:pt x="43442" y="20867"/>
                </a:lnTo>
                <a:lnTo>
                  <a:pt x="43362" y="20706"/>
                </a:lnTo>
                <a:lnTo>
                  <a:pt x="43262" y="20565"/>
                </a:lnTo>
                <a:lnTo>
                  <a:pt x="43161" y="20424"/>
                </a:lnTo>
                <a:lnTo>
                  <a:pt x="43040" y="20304"/>
                </a:lnTo>
                <a:lnTo>
                  <a:pt x="42900" y="20183"/>
                </a:lnTo>
                <a:lnTo>
                  <a:pt x="42759" y="20083"/>
                </a:lnTo>
                <a:lnTo>
                  <a:pt x="42598" y="19982"/>
                </a:lnTo>
                <a:lnTo>
                  <a:pt x="42437" y="19902"/>
                </a:lnTo>
                <a:lnTo>
                  <a:pt x="42256" y="19841"/>
                </a:lnTo>
                <a:lnTo>
                  <a:pt x="42055" y="19781"/>
                </a:lnTo>
                <a:lnTo>
                  <a:pt x="28004" y="16323"/>
                </a:lnTo>
                <a:lnTo>
                  <a:pt x="27883" y="16283"/>
                </a:lnTo>
                <a:lnTo>
                  <a:pt x="27783" y="16223"/>
                </a:lnTo>
                <a:lnTo>
                  <a:pt x="27662" y="16163"/>
                </a:lnTo>
                <a:lnTo>
                  <a:pt x="27582" y="16082"/>
                </a:lnTo>
                <a:lnTo>
                  <a:pt x="27501" y="15982"/>
                </a:lnTo>
                <a:lnTo>
                  <a:pt x="27421" y="15881"/>
                </a:lnTo>
                <a:lnTo>
                  <a:pt x="27380" y="15781"/>
                </a:lnTo>
                <a:lnTo>
                  <a:pt x="27340" y="15660"/>
                </a:lnTo>
                <a:lnTo>
                  <a:pt x="23883" y="1608"/>
                </a:lnTo>
                <a:lnTo>
                  <a:pt x="23822" y="1407"/>
                </a:lnTo>
                <a:lnTo>
                  <a:pt x="23762" y="1226"/>
                </a:lnTo>
                <a:lnTo>
                  <a:pt x="23682" y="1065"/>
                </a:lnTo>
                <a:lnTo>
                  <a:pt x="23581" y="905"/>
                </a:lnTo>
                <a:lnTo>
                  <a:pt x="23481" y="764"/>
                </a:lnTo>
                <a:lnTo>
                  <a:pt x="23360" y="623"/>
                </a:lnTo>
                <a:lnTo>
                  <a:pt x="23219" y="503"/>
                </a:lnTo>
                <a:lnTo>
                  <a:pt x="23099" y="402"/>
                </a:lnTo>
                <a:lnTo>
                  <a:pt x="22958" y="302"/>
                </a:lnTo>
                <a:lnTo>
                  <a:pt x="22797" y="221"/>
                </a:lnTo>
                <a:lnTo>
                  <a:pt x="22656" y="161"/>
                </a:lnTo>
                <a:lnTo>
                  <a:pt x="22496" y="101"/>
                </a:lnTo>
                <a:lnTo>
                  <a:pt x="22335" y="60"/>
                </a:lnTo>
                <a:lnTo>
                  <a:pt x="22154" y="20"/>
                </a:lnTo>
                <a:lnTo>
                  <a:pt x="2199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22"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6"/>
          <p:cNvSpPr txBox="1">
            <a:spLocks noGrp="1"/>
          </p:cNvSpPr>
          <p:nvPr>
            <p:ph type="title"/>
          </p:nvPr>
        </p:nvSpPr>
        <p:spPr>
          <a:xfrm>
            <a:off x="720000" y="365760"/>
            <a:ext cx="7704000" cy="548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11" name="Google Shape;211;p16"/>
          <p:cNvSpPr/>
          <p:nvPr/>
        </p:nvSpPr>
        <p:spPr>
          <a:xfrm flipH="1">
            <a:off x="13" y="4340750"/>
            <a:ext cx="9187962" cy="810325"/>
          </a:xfrm>
          <a:custGeom>
            <a:avLst/>
            <a:gdLst/>
            <a:ahLst/>
            <a:cxnLst/>
            <a:rect l="l" t="t" r="r" b="b"/>
            <a:pathLst>
              <a:path w="99107" h="42880" extrusionOk="0">
                <a:moveTo>
                  <a:pt x="644" y="0"/>
                </a:moveTo>
                <a:lnTo>
                  <a:pt x="0" y="21"/>
                </a:lnTo>
                <a:lnTo>
                  <a:pt x="0" y="42879"/>
                </a:lnTo>
                <a:lnTo>
                  <a:pt x="99106" y="42879"/>
                </a:lnTo>
                <a:lnTo>
                  <a:pt x="99106" y="22857"/>
                </a:lnTo>
                <a:lnTo>
                  <a:pt x="97659" y="22395"/>
                </a:lnTo>
                <a:lnTo>
                  <a:pt x="96191" y="21973"/>
                </a:lnTo>
                <a:lnTo>
                  <a:pt x="94724" y="21611"/>
                </a:lnTo>
                <a:lnTo>
                  <a:pt x="93236" y="21269"/>
                </a:lnTo>
                <a:lnTo>
                  <a:pt x="91749" y="20988"/>
                </a:lnTo>
                <a:lnTo>
                  <a:pt x="90241" y="20746"/>
                </a:lnTo>
                <a:lnTo>
                  <a:pt x="88733" y="20545"/>
                </a:lnTo>
                <a:lnTo>
                  <a:pt x="87225" y="20385"/>
                </a:lnTo>
                <a:lnTo>
                  <a:pt x="86261" y="20304"/>
                </a:lnTo>
                <a:lnTo>
                  <a:pt x="85316" y="20244"/>
                </a:lnTo>
                <a:lnTo>
                  <a:pt x="84351" y="20204"/>
                </a:lnTo>
                <a:lnTo>
                  <a:pt x="83386" y="20184"/>
                </a:lnTo>
                <a:lnTo>
                  <a:pt x="82421" y="20184"/>
                </a:lnTo>
                <a:lnTo>
                  <a:pt x="81476" y="20204"/>
                </a:lnTo>
                <a:lnTo>
                  <a:pt x="80511" y="20244"/>
                </a:lnTo>
                <a:lnTo>
                  <a:pt x="79546" y="20284"/>
                </a:lnTo>
                <a:lnTo>
                  <a:pt x="78581" y="20364"/>
                </a:lnTo>
                <a:lnTo>
                  <a:pt x="77637" y="20445"/>
                </a:lnTo>
                <a:lnTo>
                  <a:pt x="76672" y="20545"/>
                </a:lnTo>
                <a:lnTo>
                  <a:pt x="75727" y="20686"/>
                </a:lnTo>
                <a:lnTo>
                  <a:pt x="74782" y="20827"/>
                </a:lnTo>
                <a:lnTo>
                  <a:pt x="73837" y="20988"/>
                </a:lnTo>
                <a:lnTo>
                  <a:pt x="72892" y="21169"/>
                </a:lnTo>
                <a:lnTo>
                  <a:pt x="71948" y="21370"/>
                </a:lnTo>
                <a:lnTo>
                  <a:pt x="70822" y="21631"/>
                </a:lnTo>
                <a:lnTo>
                  <a:pt x="69696" y="21932"/>
                </a:lnTo>
                <a:lnTo>
                  <a:pt x="68570" y="22234"/>
                </a:lnTo>
                <a:lnTo>
                  <a:pt x="67465" y="22556"/>
                </a:lnTo>
                <a:lnTo>
                  <a:pt x="65233" y="23239"/>
                </a:lnTo>
                <a:lnTo>
                  <a:pt x="63022" y="23943"/>
                </a:lnTo>
                <a:lnTo>
                  <a:pt x="60811" y="24646"/>
                </a:lnTo>
                <a:lnTo>
                  <a:pt x="59705" y="24988"/>
                </a:lnTo>
                <a:lnTo>
                  <a:pt x="58579" y="25310"/>
                </a:lnTo>
                <a:lnTo>
                  <a:pt x="57474" y="25631"/>
                </a:lnTo>
                <a:lnTo>
                  <a:pt x="56348" y="25913"/>
                </a:lnTo>
                <a:lnTo>
                  <a:pt x="55222" y="26194"/>
                </a:lnTo>
                <a:lnTo>
                  <a:pt x="54076" y="26435"/>
                </a:lnTo>
                <a:lnTo>
                  <a:pt x="52930" y="26657"/>
                </a:lnTo>
                <a:lnTo>
                  <a:pt x="51785" y="26837"/>
                </a:lnTo>
                <a:lnTo>
                  <a:pt x="50619" y="26978"/>
                </a:lnTo>
                <a:lnTo>
                  <a:pt x="49453" y="27079"/>
                </a:lnTo>
                <a:lnTo>
                  <a:pt x="48267" y="27139"/>
                </a:lnTo>
                <a:lnTo>
                  <a:pt x="47101" y="27159"/>
                </a:lnTo>
                <a:lnTo>
                  <a:pt x="46518" y="27139"/>
                </a:lnTo>
                <a:lnTo>
                  <a:pt x="45935" y="27119"/>
                </a:lnTo>
                <a:lnTo>
                  <a:pt x="45352" y="27079"/>
                </a:lnTo>
                <a:lnTo>
                  <a:pt x="44769" y="27039"/>
                </a:lnTo>
                <a:lnTo>
                  <a:pt x="44186" y="26978"/>
                </a:lnTo>
                <a:lnTo>
                  <a:pt x="43623" y="26898"/>
                </a:lnTo>
                <a:lnTo>
                  <a:pt x="43040" y="26797"/>
                </a:lnTo>
                <a:lnTo>
                  <a:pt x="42477" y="26697"/>
                </a:lnTo>
                <a:lnTo>
                  <a:pt x="41914" y="26576"/>
                </a:lnTo>
                <a:lnTo>
                  <a:pt x="41372" y="26435"/>
                </a:lnTo>
                <a:lnTo>
                  <a:pt x="40809" y="26275"/>
                </a:lnTo>
                <a:lnTo>
                  <a:pt x="40266" y="26114"/>
                </a:lnTo>
                <a:lnTo>
                  <a:pt x="39723" y="25913"/>
                </a:lnTo>
                <a:lnTo>
                  <a:pt x="39200" y="25712"/>
                </a:lnTo>
                <a:lnTo>
                  <a:pt x="38658" y="25491"/>
                </a:lnTo>
                <a:lnTo>
                  <a:pt x="38155" y="25249"/>
                </a:lnTo>
                <a:lnTo>
                  <a:pt x="37632" y="25008"/>
                </a:lnTo>
                <a:lnTo>
                  <a:pt x="37130" y="24727"/>
                </a:lnTo>
                <a:lnTo>
                  <a:pt x="36627" y="24425"/>
                </a:lnTo>
                <a:lnTo>
                  <a:pt x="36145" y="24124"/>
                </a:lnTo>
                <a:lnTo>
                  <a:pt x="35723" y="23822"/>
                </a:lnTo>
                <a:lnTo>
                  <a:pt x="35301" y="23500"/>
                </a:lnTo>
                <a:lnTo>
                  <a:pt x="34878" y="23179"/>
                </a:lnTo>
                <a:lnTo>
                  <a:pt x="34476" y="22837"/>
                </a:lnTo>
                <a:lnTo>
                  <a:pt x="34094" y="22495"/>
                </a:lnTo>
                <a:lnTo>
                  <a:pt x="33712" y="22154"/>
                </a:lnTo>
                <a:lnTo>
                  <a:pt x="33330" y="21772"/>
                </a:lnTo>
                <a:lnTo>
                  <a:pt x="32969" y="21410"/>
                </a:lnTo>
                <a:lnTo>
                  <a:pt x="32265" y="20626"/>
                </a:lnTo>
                <a:lnTo>
                  <a:pt x="31582" y="19842"/>
                </a:lnTo>
                <a:lnTo>
                  <a:pt x="30918" y="19018"/>
                </a:lnTo>
                <a:lnTo>
                  <a:pt x="30275" y="18173"/>
                </a:lnTo>
                <a:lnTo>
                  <a:pt x="29652" y="17309"/>
                </a:lnTo>
                <a:lnTo>
                  <a:pt x="29029" y="16465"/>
                </a:lnTo>
                <a:lnTo>
                  <a:pt x="27782" y="14716"/>
                </a:lnTo>
                <a:lnTo>
                  <a:pt x="27159" y="13851"/>
                </a:lnTo>
                <a:lnTo>
                  <a:pt x="26516" y="13007"/>
                </a:lnTo>
                <a:lnTo>
                  <a:pt x="25872" y="12183"/>
                </a:lnTo>
                <a:lnTo>
                  <a:pt x="25189" y="11358"/>
                </a:lnTo>
                <a:lnTo>
                  <a:pt x="24626" y="10715"/>
                </a:lnTo>
                <a:lnTo>
                  <a:pt x="24043" y="10092"/>
                </a:lnTo>
                <a:lnTo>
                  <a:pt x="23460" y="9489"/>
                </a:lnTo>
                <a:lnTo>
                  <a:pt x="22837" y="8886"/>
                </a:lnTo>
                <a:lnTo>
                  <a:pt x="22214" y="8323"/>
                </a:lnTo>
                <a:lnTo>
                  <a:pt x="21570" y="7760"/>
                </a:lnTo>
                <a:lnTo>
                  <a:pt x="20927" y="7217"/>
                </a:lnTo>
                <a:lnTo>
                  <a:pt x="20244" y="6695"/>
                </a:lnTo>
                <a:lnTo>
                  <a:pt x="19560" y="6192"/>
                </a:lnTo>
                <a:lnTo>
                  <a:pt x="18857" y="5710"/>
                </a:lnTo>
                <a:lnTo>
                  <a:pt x="18153" y="5227"/>
                </a:lnTo>
                <a:lnTo>
                  <a:pt x="17429" y="4785"/>
                </a:lnTo>
                <a:lnTo>
                  <a:pt x="16706" y="4343"/>
                </a:lnTo>
                <a:lnTo>
                  <a:pt x="15962" y="3941"/>
                </a:lnTo>
                <a:lnTo>
                  <a:pt x="15198" y="3539"/>
                </a:lnTo>
                <a:lnTo>
                  <a:pt x="14434" y="3157"/>
                </a:lnTo>
                <a:lnTo>
                  <a:pt x="13670" y="2815"/>
                </a:lnTo>
                <a:lnTo>
                  <a:pt x="12886" y="2473"/>
                </a:lnTo>
                <a:lnTo>
                  <a:pt x="12082" y="2151"/>
                </a:lnTo>
                <a:lnTo>
                  <a:pt x="11298" y="1870"/>
                </a:lnTo>
                <a:lnTo>
                  <a:pt x="10474" y="1589"/>
                </a:lnTo>
                <a:lnTo>
                  <a:pt x="9670" y="1327"/>
                </a:lnTo>
                <a:lnTo>
                  <a:pt x="8846" y="1106"/>
                </a:lnTo>
                <a:lnTo>
                  <a:pt x="8021" y="885"/>
                </a:lnTo>
                <a:lnTo>
                  <a:pt x="7197" y="704"/>
                </a:lnTo>
                <a:lnTo>
                  <a:pt x="6353" y="543"/>
                </a:lnTo>
                <a:lnTo>
                  <a:pt x="5529" y="382"/>
                </a:lnTo>
                <a:lnTo>
                  <a:pt x="4684" y="262"/>
                </a:lnTo>
                <a:lnTo>
                  <a:pt x="3840" y="161"/>
                </a:lnTo>
                <a:lnTo>
                  <a:pt x="2996" y="101"/>
                </a:lnTo>
                <a:lnTo>
                  <a:pt x="2131" y="41"/>
                </a:lnTo>
                <a:lnTo>
                  <a:pt x="128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16"/>
          <p:cNvSpPr/>
          <p:nvPr/>
        </p:nvSpPr>
        <p:spPr>
          <a:xfrm rot="-5400000" flipH="1">
            <a:off x="-1044425" y="1030855"/>
            <a:ext cx="2926583" cy="837932"/>
          </a:xfrm>
          <a:custGeom>
            <a:avLst/>
            <a:gdLst/>
            <a:ahLst/>
            <a:cxnLst/>
            <a:rect l="l" t="t" r="r" b="b"/>
            <a:pathLst>
              <a:path w="53996" h="15460" extrusionOk="0">
                <a:moveTo>
                  <a:pt x="0" y="1"/>
                </a:moveTo>
                <a:lnTo>
                  <a:pt x="20" y="544"/>
                </a:lnTo>
                <a:lnTo>
                  <a:pt x="61" y="1086"/>
                </a:lnTo>
                <a:lnTo>
                  <a:pt x="141" y="1629"/>
                </a:lnTo>
                <a:lnTo>
                  <a:pt x="262" y="2152"/>
                </a:lnTo>
                <a:lnTo>
                  <a:pt x="382" y="2695"/>
                </a:lnTo>
                <a:lnTo>
                  <a:pt x="563" y="3197"/>
                </a:lnTo>
                <a:lnTo>
                  <a:pt x="744" y="3720"/>
                </a:lnTo>
                <a:lnTo>
                  <a:pt x="985" y="4222"/>
                </a:lnTo>
                <a:lnTo>
                  <a:pt x="1247" y="4725"/>
                </a:lnTo>
                <a:lnTo>
                  <a:pt x="1528" y="5227"/>
                </a:lnTo>
                <a:lnTo>
                  <a:pt x="1850" y="5690"/>
                </a:lnTo>
                <a:lnTo>
                  <a:pt x="2192" y="6152"/>
                </a:lnTo>
                <a:lnTo>
                  <a:pt x="2553" y="6594"/>
                </a:lnTo>
                <a:lnTo>
                  <a:pt x="2955" y="7017"/>
                </a:lnTo>
                <a:lnTo>
                  <a:pt x="3358" y="7439"/>
                </a:lnTo>
                <a:lnTo>
                  <a:pt x="3780" y="7821"/>
                </a:lnTo>
                <a:lnTo>
                  <a:pt x="4202" y="8203"/>
                </a:lnTo>
                <a:lnTo>
                  <a:pt x="4664" y="8565"/>
                </a:lnTo>
                <a:lnTo>
                  <a:pt x="5127" y="8926"/>
                </a:lnTo>
                <a:lnTo>
                  <a:pt x="5609" y="9268"/>
                </a:lnTo>
                <a:lnTo>
                  <a:pt x="6091" y="9590"/>
                </a:lnTo>
                <a:lnTo>
                  <a:pt x="6574" y="9911"/>
                </a:lnTo>
                <a:lnTo>
                  <a:pt x="7559" y="10514"/>
                </a:lnTo>
                <a:lnTo>
                  <a:pt x="8303" y="10917"/>
                </a:lnTo>
                <a:lnTo>
                  <a:pt x="9047" y="11319"/>
                </a:lnTo>
                <a:lnTo>
                  <a:pt x="9810" y="11701"/>
                </a:lnTo>
                <a:lnTo>
                  <a:pt x="10574" y="12062"/>
                </a:lnTo>
                <a:lnTo>
                  <a:pt x="11338" y="12404"/>
                </a:lnTo>
                <a:lnTo>
                  <a:pt x="12122" y="12726"/>
                </a:lnTo>
                <a:lnTo>
                  <a:pt x="12906" y="13027"/>
                </a:lnTo>
                <a:lnTo>
                  <a:pt x="13690" y="13329"/>
                </a:lnTo>
                <a:lnTo>
                  <a:pt x="14494" y="13590"/>
                </a:lnTo>
                <a:lnTo>
                  <a:pt x="15298" y="13852"/>
                </a:lnTo>
                <a:lnTo>
                  <a:pt x="16103" y="14093"/>
                </a:lnTo>
                <a:lnTo>
                  <a:pt x="16927" y="14314"/>
                </a:lnTo>
                <a:lnTo>
                  <a:pt x="17751" y="14515"/>
                </a:lnTo>
                <a:lnTo>
                  <a:pt x="18575" y="14696"/>
                </a:lnTo>
                <a:lnTo>
                  <a:pt x="19399" y="14857"/>
                </a:lnTo>
                <a:lnTo>
                  <a:pt x="20224" y="14997"/>
                </a:lnTo>
                <a:lnTo>
                  <a:pt x="21068" y="15118"/>
                </a:lnTo>
                <a:lnTo>
                  <a:pt x="21892" y="15239"/>
                </a:lnTo>
                <a:lnTo>
                  <a:pt x="22736" y="15319"/>
                </a:lnTo>
                <a:lnTo>
                  <a:pt x="23581" y="15379"/>
                </a:lnTo>
                <a:lnTo>
                  <a:pt x="24425" y="15420"/>
                </a:lnTo>
                <a:lnTo>
                  <a:pt x="25249" y="15460"/>
                </a:lnTo>
                <a:lnTo>
                  <a:pt x="26094" y="15460"/>
                </a:lnTo>
                <a:lnTo>
                  <a:pt x="26938" y="15440"/>
                </a:lnTo>
                <a:lnTo>
                  <a:pt x="27782" y="15420"/>
                </a:lnTo>
                <a:lnTo>
                  <a:pt x="28626" y="15359"/>
                </a:lnTo>
                <a:lnTo>
                  <a:pt x="29451" y="15279"/>
                </a:lnTo>
                <a:lnTo>
                  <a:pt x="30295" y="15198"/>
                </a:lnTo>
                <a:lnTo>
                  <a:pt x="31139" y="15078"/>
                </a:lnTo>
                <a:lnTo>
                  <a:pt x="31963" y="14937"/>
                </a:lnTo>
                <a:lnTo>
                  <a:pt x="32788" y="14776"/>
                </a:lnTo>
                <a:lnTo>
                  <a:pt x="33612" y="14595"/>
                </a:lnTo>
                <a:lnTo>
                  <a:pt x="34657" y="14334"/>
                </a:lnTo>
                <a:lnTo>
                  <a:pt x="35703" y="14032"/>
                </a:lnTo>
                <a:lnTo>
                  <a:pt x="36728" y="13711"/>
                </a:lnTo>
                <a:lnTo>
                  <a:pt x="37753" y="13329"/>
                </a:lnTo>
                <a:lnTo>
                  <a:pt x="38758" y="12947"/>
                </a:lnTo>
                <a:lnTo>
                  <a:pt x="39743" y="12505"/>
                </a:lnTo>
                <a:lnTo>
                  <a:pt x="40728" y="12042"/>
                </a:lnTo>
                <a:lnTo>
                  <a:pt x="41673" y="11540"/>
                </a:lnTo>
                <a:lnTo>
                  <a:pt x="42517" y="11077"/>
                </a:lnTo>
                <a:lnTo>
                  <a:pt x="43321" y="10595"/>
                </a:lnTo>
                <a:lnTo>
                  <a:pt x="44126" y="10092"/>
                </a:lnTo>
                <a:lnTo>
                  <a:pt x="44910" y="9550"/>
                </a:lnTo>
                <a:lnTo>
                  <a:pt x="45694" y="8987"/>
                </a:lnTo>
                <a:lnTo>
                  <a:pt x="46437" y="8424"/>
                </a:lnTo>
                <a:lnTo>
                  <a:pt x="47181" y="7821"/>
                </a:lnTo>
                <a:lnTo>
                  <a:pt x="47885" y="7198"/>
                </a:lnTo>
                <a:lnTo>
                  <a:pt x="48588" y="6554"/>
                </a:lnTo>
                <a:lnTo>
                  <a:pt x="49272" y="5891"/>
                </a:lnTo>
                <a:lnTo>
                  <a:pt x="49935" y="5227"/>
                </a:lnTo>
                <a:lnTo>
                  <a:pt x="50578" y="4524"/>
                </a:lnTo>
                <a:lnTo>
                  <a:pt x="51202" y="3800"/>
                </a:lnTo>
                <a:lnTo>
                  <a:pt x="51785" y="3056"/>
                </a:lnTo>
                <a:lnTo>
                  <a:pt x="52368" y="2292"/>
                </a:lnTo>
                <a:lnTo>
                  <a:pt x="52910" y="1529"/>
                </a:lnTo>
                <a:lnTo>
                  <a:pt x="53473" y="745"/>
                </a:lnTo>
                <a:lnTo>
                  <a:pt x="5399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3" name="Google Shape;213;p16"/>
          <p:cNvGrpSpPr/>
          <p:nvPr/>
        </p:nvGrpSpPr>
        <p:grpSpPr>
          <a:xfrm>
            <a:off x="8480143" y="152402"/>
            <a:ext cx="1129260" cy="2146506"/>
            <a:chOff x="8544743" y="1538527"/>
            <a:chExt cx="1129260" cy="2146506"/>
          </a:xfrm>
        </p:grpSpPr>
        <p:sp>
          <p:nvSpPr>
            <p:cNvPr id="214" name="Google Shape;214;p16"/>
            <p:cNvSpPr/>
            <p:nvPr/>
          </p:nvSpPr>
          <p:spPr>
            <a:xfrm rot="5643786">
              <a:off x="8242697" y="2280287"/>
              <a:ext cx="1733352" cy="1008981"/>
            </a:xfrm>
            <a:custGeom>
              <a:avLst/>
              <a:gdLst/>
              <a:ahLst/>
              <a:cxnLst/>
              <a:rect l="l" t="t" r="r" b="b"/>
              <a:pathLst>
                <a:path w="16993" h="11969" extrusionOk="0">
                  <a:moveTo>
                    <a:pt x="8681" y="0"/>
                  </a:moveTo>
                  <a:lnTo>
                    <a:pt x="7924" y="37"/>
                  </a:lnTo>
                  <a:lnTo>
                    <a:pt x="7167" y="130"/>
                  </a:lnTo>
                  <a:lnTo>
                    <a:pt x="6409" y="259"/>
                  </a:lnTo>
                  <a:lnTo>
                    <a:pt x="5689" y="425"/>
                  </a:lnTo>
                  <a:lnTo>
                    <a:pt x="4969" y="628"/>
                  </a:lnTo>
                  <a:lnTo>
                    <a:pt x="4618" y="739"/>
                  </a:lnTo>
                  <a:lnTo>
                    <a:pt x="4285" y="868"/>
                  </a:lnTo>
                  <a:lnTo>
                    <a:pt x="3953" y="998"/>
                  </a:lnTo>
                  <a:lnTo>
                    <a:pt x="3620" y="1145"/>
                  </a:lnTo>
                  <a:lnTo>
                    <a:pt x="3306" y="1312"/>
                  </a:lnTo>
                  <a:lnTo>
                    <a:pt x="3011" y="1459"/>
                  </a:lnTo>
                  <a:lnTo>
                    <a:pt x="2715" y="1644"/>
                  </a:lnTo>
                  <a:lnTo>
                    <a:pt x="2420" y="1829"/>
                  </a:lnTo>
                  <a:lnTo>
                    <a:pt x="2161" y="2013"/>
                  </a:lnTo>
                  <a:lnTo>
                    <a:pt x="1903" y="2217"/>
                  </a:lnTo>
                  <a:lnTo>
                    <a:pt x="1644" y="2420"/>
                  </a:lnTo>
                  <a:lnTo>
                    <a:pt x="1423" y="2641"/>
                  </a:lnTo>
                  <a:lnTo>
                    <a:pt x="1201" y="2881"/>
                  </a:lnTo>
                  <a:lnTo>
                    <a:pt x="998" y="3103"/>
                  </a:lnTo>
                  <a:lnTo>
                    <a:pt x="813" y="3362"/>
                  </a:lnTo>
                  <a:lnTo>
                    <a:pt x="647" y="3602"/>
                  </a:lnTo>
                  <a:lnTo>
                    <a:pt x="499" y="3879"/>
                  </a:lnTo>
                  <a:lnTo>
                    <a:pt x="370" y="4137"/>
                  </a:lnTo>
                  <a:lnTo>
                    <a:pt x="259" y="4433"/>
                  </a:lnTo>
                  <a:lnTo>
                    <a:pt x="167" y="4710"/>
                  </a:lnTo>
                  <a:lnTo>
                    <a:pt x="93" y="5005"/>
                  </a:lnTo>
                  <a:lnTo>
                    <a:pt x="37" y="5319"/>
                  </a:lnTo>
                  <a:lnTo>
                    <a:pt x="1" y="5652"/>
                  </a:lnTo>
                  <a:lnTo>
                    <a:pt x="1" y="5984"/>
                  </a:lnTo>
                  <a:lnTo>
                    <a:pt x="19" y="6317"/>
                  </a:lnTo>
                  <a:lnTo>
                    <a:pt x="74" y="6649"/>
                  </a:lnTo>
                  <a:lnTo>
                    <a:pt x="148" y="6963"/>
                  </a:lnTo>
                  <a:lnTo>
                    <a:pt x="259" y="7277"/>
                  </a:lnTo>
                  <a:lnTo>
                    <a:pt x="388" y="7573"/>
                  </a:lnTo>
                  <a:lnTo>
                    <a:pt x="536" y="7868"/>
                  </a:lnTo>
                  <a:lnTo>
                    <a:pt x="702" y="8145"/>
                  </a:lnTo>
                  <a:lnTo>
                    <a:pt x="905" y="8422"/>
                  </a:lnTo>
                  <a:lnTo>
                    <a:pt x="1127" y="8699"/>
                  </a:lnTo>
                  <a:lnTo>
                    <a:pt x="1349" y="8958"/>
                  </a:lnTo>
                  <a:lnTo>
                    <a:pt x="1607" y="9216"/>
                  </a:lnTo>
                  <a:lnTo>
                    <a:pt x="1866" y="9456"/>
                  </a:lnTo>
                  <a:lnTo>
                    <a:pt x="2161" y="9696"/>
                  </a:lnTo>
                  <a:lnTo>
                    <a:pt x="2457" y="9918"/>
                  </a:lnTo>
                  <a:lnTo>
                    <a:pt x="2771" y="10121"/>
                  </a:lnTo>
                  <a:lnTo>
                    <a:pt x="3103" y="10324"/>
                  </a:lnTo>
                  <a:lnTo>
                    <a:pt x="3436" y="10528"/>
                  </a:lnTo>
                  <a:lnTo>
                    <a:pt x="3787" y="10694"/>
                  </a:lnTo>
                  <a:lnTo>
                    <a:pt x="4138" y="10879"/>
                  </a:lnTo>
                  <a:lnTo>
                    <a:pt x="4507" y="11026"/>
                  </a:lnTo>
                  <a:lnTo>
                    <a:pt x="4895" y="11174"/>
                  </a:lnTo>
                  <a:lnTo>
                    <a:pt x="5264" y="11322"/>
                  </a:lnTo>
                  <a:lnTo>
                    <a:pt x="5652" y="11433"/>
                  </a:lnTo>
                  <a:lnTo>
                    <a:pt x="6040" y="11543"/>
                  </a:lnTo>
                  <a:lnTo>
                    <a:pt x="6446" y="11654"/>
                  </a:lnTo>
                  <a:lnTo>
                    <a:pt x="6834" y="11728"/>
                  </a:lnTo>
                  <a:lnTo>
                    <a:pt x="7240" y="11802"/>
                  </a:lnTo>
                  <a:lnTo>
                    <a:pt x="7628" y="11876"/>
                  </a:lnTo>
                  <a:lnTo>
                    <a:pt x="8035" y="11913"/>
                  </a:lnTo>
                  <a:lnTo>
                    <a:pt x="8422" y="11950"/>
                  </a:lnTo>
                  <a:lnTo>
                    <a:pt x="8903" y="11968"/>
                  </a:lnTo>
                  <a:lnTo>
                    <a:pt x="9364" y="11968"/>
                  </a:lnTo>
                  <a:lnTo>
                    <a:pt x="9808" y="11950"/>
                  </a:lnTo>
                  <a:lnTo>
                    <a:pt x="10251" y="11913"/>
                  </a:lnTo>
                  <a:lnTo>
                    <a:pt x="10694" y="11857"/>
                  </a:lnTo>
                  <a:lnTo>
                    <a:pt x="11119" y="11783"/>
                  </a:lnTo>
                  <a:lnTo>
                    <a:pt x="11525" y="11691"/>
                  </a:lnTo>
                  <a:lnTo>
                    <a:pt x="11932" y="11580"/>
                  </a:lnTo>
                  <a:lnTo>
                    <a:pt x="12319" y="11451"/>
                  </a:lnTo>
                  <a:lnTo>
                    <a:pt x="12707" y="11303"/>
                  </a:lnTo>
                  <a:lnTo>
                    <a:pt x="13077" y="11156"/>
                  </a:lnTo>
                  <a:lnTo>
                    <a:pt x="13428" y="10971"/>
                  </a:lnTo>
                  <a:lnTo>
                    <a:pt x="13760" y="10786"/>
                  </a:lnTo>
                  <a:lnTo>
                    <a:pt x="14092" y="10583"/>
                  </a:lnTo>
                  <a:lnTo>
                    <a:pt x="14406" y="10380"/>
                  </a:lnTo>
                  <a:lnTo>
                    <a:pt x="14702" y="10158"/>
                  </a:lnTo>
                  <a:lnTo>
                    <a:pt x="14979" y="9918"/>
                  </a:lnTo>
                  <a:lnTo>
                    <a:pt x="15237" y="9660"/>
                  </a:lnTo>
                  <a:lnTo>
                    <a:pt x="15478" y="9401"/>
                  </a:lnTo>
                  <a:lnTo>
                    <a:pt x="15718" y="9124"/>
                  </a:lnTo>
                  <a:lnTo>
                    <a:pt x="15921" y="8828"/>
                  </a:lnTo>
                  <a:lnTo>
                    <a:pt x="16124" y="8533"/>
                  </a:lnTo>
                  <a:lnTo>
                    <a:pt x="16309" y="8237"/>
                  </a:lnTo>
                  <a:lnTo>
                    <a:pt x="16456" y="7923"/>
                  </a:lnTo>
                  <a:lnTo>
                    <a:pt x="16604" y="7591"/>
                  </a:lnTo>
                  <a:lnTo>
                    <a:pt x="16715" y="7259"/>
                  </a:lnTo>
                  <a:lnTo>
                    <a:pt x="16807" y="6926"/>
                  </a:lnTo>
                  <a:lnTo>
                    <a:pt x="16881" y="6575"/>
                  </a:lnTo>
                  <a:lnTo>
                    <a:pt x="16937" y="6224"/>
                  </a:lnTo>
                  <a:lnTo>
                    <a:pt x="16974" y="5873"/>
                  </a:lnTo>
                  <a:lnTo>
                    <a:pt x="16992" y="5504"/>
                  </a:lnTo>
                  <a:lnTo>
                    <a:pt x="16974" y="5135"/>
                  </a:lnTo>
                  <a:lnTo>
                    <a:pt x="16955" y="4802"/>
                  </a:lnTo>
                  <a:lnTo>
                    <a:pt x="16900" y="4470"/>
                  </a:lnTo>
                  <a:lnTo>
                    <a:pt x="16826" y="4156"/>
                  </a:lnTo>
                  <a:lnTo>
                    <a:pt x="16733" y="3860"/>
                  </a:lnTo>
                  <a:lnTo>
                    <a:pt x="16604" y="3565"/>
                  </a:lnTo>
                  <a:lnTo>
                    <a:pt x="16475" y="3288"/>
                  </a:lnTo>
                  <a:lnTo>
                    <a:pt x="16327" y="3029"/>
                  </a:lnTo>
                  <a:lnTo>
                    <a:pt x="16161" y="2771"/>
                  </a:lnTo>
                  <a:lnTo>
                    <a:pt x="15976" y="2530"/>
                  </a:lnTo>
                  <a:lnTo>
                    <a:pt x="15773" y="2290"/>
                  </a:lnTo>
                  <a:lnTo>
                    <a:pt x="15551" y="2069"/>
                  </a:lnTo>
                  <a:lnTo>
                    <a:pt x="15330" y="1866"/>
                  </a:lnTo>
                  <a:lnTo>
                    <a:pt x="15090" y="1662"/>
                  </a:lnTo>
                  <a:lnTo>
                    <a:pt x="14831" y="1478"/>
                  </a:lnTo>
                  <a:lnTo>
                    <a:pt x="14554" y="1312"/>
                  </a:lnTo>
                  <a:lnTo>
                    <a:pt x="14277" y="1145"/>
                  </a:lnTo>
                  <a:lnTo>
                    <a:pt x="13982" y="998"/>
                  </a:lnTo>
                  <a:lnTo>
                    <a:pt x="13668" y="850"/>
                  </a:lnTo>
                  <a:lnTo>
                    <a:pt x="13354" y="721"/>
                  </a:lnTo>
                  <a:lnTo>
                    <a:pt x="13040" y="591"/>
                  </a:lnTo>
                  <a:lnTo>
                    <a:pt x="12707" y="499"/>
                  </a:lnTo>
                  <a:lnTo>
                    <a:pt x="12356" y="388"/>
                  </a:lnTo>
                  <a:lnTo>
                    <a:pt x="12024" y="314"/>
                  </a:lnTo>
                  <a:lnTo>
                    <a:pt x="11673" y="222"/>
                  </a:lnTo>
                  <a:lnTo>
                    <a:pt x="11304" y="166"/>
                  </a:lnTo>
                  <a:lnTo>
                    <a:pt x="10934" y="111"/>
                  </a:lnTo>
                  <a:lnTo>
                    <a:pt x="10195" y="37"/>
                  </a:lnTo>
                  <a:lnTo>
                    <a:pt x="943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16"/>
            <p:cNvSpPr/>
            <p:nvPr/>
          </p:nvSpPr>
          <p:spPr>
            <a:xfrm rot="5643739">
              <a:off x="8769674" y="1621781"/>
              <a:ext cx="364609" cy="212236"/>
            </a:xfrm>
            <a:custGeom>
              <a:avLst/>
              <a:gdLst/>
              <a:ahLst/>
              <a:cxnLst/>
              <a:rect l="l" t="t" r="r" b="b"/>
              <a:pathLst>
                <a:path w="16993" h="11969" extrusionOk="0">
                  <a:moveTo>
                    <a:pt x="8681" y="0"/>
                  </a:moveTo>
                  <a:lnTo>
                    <a:pt x="7924" y="37"/>
                  </a:lnTo>
                  <a:lnTo>
                    <a:pt x="7167" y="130"/>
                  </a:lnTo>
                  <a:lnTo>
                    <a:pt x="6409" y="259"/>
                  </a:lnTo>
                  <a:lnTo>
                    <a:pt x="5689" y="425"/>
                  </a:lnTo>
                  <a:lnTo>
                    <a:pt x="4969" y="628"/>
                  </a:lnTo>
                  <a:lnTo>
                    <a:pt x="4618" y="739"/>
                  </a:lnTo>
                  <a:lnTo>
                    <a:pt x="4285" y="868"/>
                  </a:lnTo>
                  <a:lnTo>
                    <a:pt x="3953" y="998"/>
                  </a:lnTo>
                  <a:lnTo>
                    <a:pt x="3620" y="1145"/>
                  </a:lnTo>
                  <a:lnTo>
                    <a:pt x="3306" y="1312"/>
                  </a:lnTo>
                  <a:lnTo>
                    <a:pt x="3011" y="1459"/>
                  </a:lnTo>
                  <a:lnTo>
                    <a:pt x="2715" y="1644"/>
                  </a:lnTo>
                  <a:lnTo>
                    <a:pt x="2420" y="1829"/>
                  </a:lnTo>
                  <a:lnTo>
                    <a:pt x="2161" y="2013"/>
                  </a:lnTo>
                  <a:lnTo>
                    <a:pt x="1903" y="2217"/>
                  </a:lnTo>
                  <a:lnTo>
                    <a:pt x="1644" y="2420"/>
                  </a:lnTo>
                  <a:lnTo>
                    <a:pt x="1423" y="2641"/>
                  </a:lnTo>
                  <a:lnTo>
                    <a:pt x="1201" y="2881"/>
                  </a:lnTo>
                  <a:lnTo>
                    <a:pt x="998" y="3103"/>
                  </a:lnTo>
                  <a:lnTo>
                    <a:pt x="813" y="3362"/>
                  </a:lnTo>
                  <a:lnTo>
                    <a:pt x="647" y="3602"/>
                  </a:lnTo>
                  <a:lnTo>
                    <a:pt x="499" y="3879"/>
                  </a:lnTo>
                  <a:lnTo>
                    <a:pt x="370" y="4137"/>
                  </a:lnTo>
                  <a:lnTo>
                    <a:pt x="259" y="4433"/>
                  </a:lnTo>
                  <a:lnTo>
                    <a:pt x="167" y="4710"/>
                  </a:lnTo>
                  <a:lnTo>
                    <a:pt x="93" y="5005"/>
                  </a:lnTo>
                  <a:lnTo>
                    <a:pt x="37" y="5319"/>
                  </a:lnTo>
                  <a:lnTo>
                    <a:pt x="1" y="5652"/>
                  </a:lnTo>
                  <a:lnTo>
                    <a:pt x="1" y="5984"/>
                  </a:lnTo>
                  <a:lnTo>
                    <a:pt x="19" y="6317"/>
                  </a:lnTo>
                  <a:lnTo>
                    <a:pt x="74" y="6649"/>
                  </a:lnTo>
                  <a:lnTo>
                    <a:pt x="148" y="6963"/>
                  </a:lnTo>
                  <a:lnTo>
                    <a:pt x="259" y="7277"/>
                  </a:lnTo>
                  <a:lnTo>
                    <a:pt x="388" y="7573"/>
                  </a:lnTo>
                  <a:lnTo>
                    <a:pt x="536" y="7868"/>
                  </a:lnTo>
                  <a:lnTo>
                    <a:pt x="702" y="8145"/>
                  </a:lnTo>
                  <a:lnTo>
                    <a:pt x="905" y="8422"/>
                  </a:lnTo>
                  <a:lnTo>
                    <a:pt x="1127" y="8699"/>
                  </a:lnTo>
                  <a:lnTo>
                    <a:pt x="1349" y="8958"/>
                  </a:lnTo>
                  <a:lnTo>
                    <a:pt x="1607" y="9216"/>
                  </a:lnTo>
                  <a:lnTo>
                    <a:pt x="1866" y="9456"/>
                  </a:lnTo>
                  <a:lnTo>
                    <a:pt x="2161" y="9696"/>
                  </a:lnTo>
                  <a:lnTo>
                    <a:pt x="2457" y="9918"/>
                  </a:lnTo>
                  <a:lnTo>
                    <a:pt x="2771" y="10121"/>
                  </a:lnTo>
                  <a:lnTo>
                    <a:pt x="3103" y="10324"/>
                  </a:lnTo>
                  <a:lnTo>
                    <a:pt x="3436" y="10528"/>
                  </a:lnTo>
                  <a:lnTo>
                    <a:pt x="3787" y="10694"/>
                  </a:lnTo>
                  <a:lnTo>
                    <a:pt x="4138" y="10879"/>
                  </a:lnTo>
                  <a:lnTo>
                    <a:pt x="4507" y="11026"/>
                  </a:lnTo>
                  <a:lnTo>
                    <a:pt x="4895" y="11174"/>
                  </a:lnTo>
                  <a:lnTo>
                    <a:pt x="5264" y="11322"/>
                  </a:lnTo>
                  <a:lnTo>
                    <a:pt x="5652" y="11433"/>
                  </a:lnTo>
                  <a:lnTo>
                    <a:pt x="6040" y="11543"/>
                  </a:lnTo>
                  <a:lnTo>
                    <a:pt x="6446" y="11654"/>
                  </a:lnTo>
                  <a:lnTo>
                    <a:pt x="6834" y="11728"/>
                  </a:lnTo>
                  <a:lnTo>
                    <a:pt x="7240" y="11802"/>
                  </a:lnTo>
                  <a:lnTo>
                    <a:pt x="7628" y="11876"/>
                  </a:lnTo>
                  <a:lnTo>
                    <a:pt x="8035" y="11913"/>
                  </a:lnTo>
                  <a:lnTo>
                    <a:pt x="8422" y="11950"/>
                  </a:lnTo>
                  <a:lnTo>
                    <a:pt x="8903" y="11968"/>
                  </a:lnTo>
                  <a:lnTo>
                    <a:pt x="9364" y="11968"/>
                  </a:lnTo>
                  <a:lnTo>
                    <a:pt x="9808" y="11950"/>
                  </a:lnTo>
                  <a:lnTo>
                    <a:pt x="10251" y="11913"/>
                  </a:lnTo>
                  <a:lnTo>
                    <a:pt x="10694" y="11857"/>
                  </a:lnTo>
                  <a:lnTo>
                    <a:pt x="11119" y="11783"/>
                  </a:lnTo>
                  <a:lnTo>
                    <a:pt x="11525" y="11691"/>
                  </a:lnTo>
                  <a:lnTo>
                    <a:pt x="11932" y="11580"/>
                  </a:lnTo>
                  <a:lnTo>
                    <a:pt x="12319" y="11451"/>
                  </a:lnTo>
                  <a:lnTo>
                    <a:pt x="12707" y="11303"/>
                  </a:lnTo>
                  <a:lnTo>
                    <a:pt x="13077" y="11156"/>
                  </a:lnTo>
                  <a:lnTo>
                    <a:pt x="13428" y="10971"/>
                  </a:lnTo>
                  <a:lnTo>
                    <a:pt x="13760" y="10786"/>
                  </a:lnTo>
                  <a:lnTo>
                    <a:pt x="14092" y="10583"/>
                  </a:lnTo>
                  <a:lnTo>
                    <a:pt x="14406" y="10380"/>
                  </a:lnTo>
                  <a:lnTo>
                    <a:pt x="14702" y="10158"/>
                  </a:lnTo>
                  <a:lnTo>
                    <a:pt x="14979" y="9918"/>
                  </a:lnTo>
                  <a:lnTo>
                    <a:pt x="15237" y="9660"/>
                  </a:lnTo>
                  <a:lnTo>
                    <a:pt x="15478" y="9401"/>
                  </a:lnTo>
                  <a:lnTo>
                    <a:pt x="15718" y="9124"/>
                  </a:lnTo>
                  <a:lnTo>
                    <a:pt x="15921" y="8828"/>
                  </a:lnTo>
                  <a:lnTo>
                    <a:pt x="16124" y="8533"/>
                  </a:lnTo>
                  <a:lnTo>
                    <a:pt x="16309" y="8237"/>
                  </a:lnTo>
                  <a:lnTo>
                    <a:pt x="16456" y="7923"/>
                  </a:lnTo>
                  <a:lnTo>
                    <a:pt x="16604" y="7591"/>
                  </a:lnTo>
                  <a:lnTo>
                    <a:pt x="16715" y="7259"/>
                  </a:lnTo>
                  <a:lnTo>
                    <a:pt x="16807" y="6926"/>
                  </a:lnTo>
                  <a:lnTo>
                    <a:pt x="16881" y="6575"/>
                  </a:lnTo>
                  <a:lnTo>
                    <a:pt x="16937" y="6224"/>
                  </a:lnTo>
                  <a:lnTo>
                    <a:pt x="16974" y="5873"/>
                  </a:lnTo>
                  <a:lnTo>
                    <a:pt x="16992" y="5504"/>
                  </a:lnTo>
                  <a:lnTo>
                    <a:pt x="16974" y="5135"/>
                  </a:lnTo>
                  <a:lnTo>
                    <a:pt x="16955" y="4802"/>
                  </a:lnTo>
                  <a:lnTo>
                    <a:pt x="16900" y="4470"/>
                  </a:lnTo>
                  <a:lnTo>
                    <a:pt x="16826" y="4156"/>
                  </a:lnTo>
                  <a:lnTo>
                    <a:pt x="16733" y="3860"/>
                  </a:lnTo>
                  <a:lnTo>
                    <a:pt x="16604" y="3565"/>
                  </a:lnTo>
                  <a:lnTo>
                    <a:pt x="16475" y="3288"/>
                  </a:lnTo>
                  <a:lnTo>
                    <a:pt x="16327" y="3029"/>
                  </a:lnTo>
                  <a:lnTo>
                    <a:pt x="16161" y="2771"/>
                  </a:lnTo>
                  <a:lnTo>
                    <a:pt x="15976" y="2530"/>
                  </a:lnTo>
                  <a:lnTo>
                    <a:pt x="15773" y="2290"/>
                  </a:lnTo>
                  <a:lnTo>
                    <a:pt x="15551" y="2069"/>
                  </a:lnTo>
                  <a:lnTo>
                    <a:pt x="15330" y="1866"/>
                  </a:lnTo>
                  <a:lnTo>
                    <a:pt x="15090" y="1662"/>
                  </a:lnTo>
                  <a:lnTo>
                    <a:pt x="14831" y="1478"/>
                  </a:lnTo>
                  <a:lnTo>
                    <a:pt x="14554" y="1312"/>
                  </a:lnTo>
                  <a:lnTo>
                    <a:pt x="14277" y="1145"/>
                  </a:lnTo>
                  <a:lnTo>
                    <a:pt x="13982" y="998"/>
                  </a:lnTo>
                  <a:lnTo>
                    <a:pt x="13668" y="850"/>
                  </a:lnTo>
                  <a:lnTo>
                    <a:pt x="13354" y="721"/>
                  </a:lnTo>
                  <a:lnTo>
                    <a:pt x="13040" y="591"/>
                  </a:lnTo>
                  <a:lnTo>
                    <a:pt x="12707" y="499"/>
                  </a:lnTo>
                  <a:lnTo>
                    <a:pt x="12356" y="388"/>
                  </a:lnTo>
                  <a:lnTo>
                    <a:pt x="12024" y="314"/>
                  </a:lnTo>
                  <a:lnTo>
                    <a:pt x="11673" y="222"/>
                  </a:lnTo>
                  <a:lnTo>
                    <a:pt x="11304" y="166"/>
                  </a:lnTo>
                  <a:lnTo>
                    <a:pt x="10934" y="111"/>
                  </a:lnTo>
                  <a:lnTo>
                    <a:pt x="10195" y="37"/>
                  </a:lnTo>
                  <a:lnTo>
                    <a:pt x="943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6" name="Google Shape;216;p16"/>
          <p:cNvSpPr/>
          <p:nvPr/>
        </p:nvSpPr>
        <p:spPr>
          <a:xfrm flipH="1">
            <a:off x="8585710" y="245151"/>
            <a:ext cx="228363" cy="228357"/>
          </a:xfrm>
          <a:custGeom>
            <a:avLst/>
            <a:gdLst/>
            <a:ahLst/>
            <a:cxnLst/>
            <a:rect l="l" t="t" r="r" b="b"/>
            <a:pathLst>
              <a:path w="43664" h="43663" extrusionOk="0">
                <a:moveTo>
                  <a:pt x="21651" y="0"/>
                </a:moveTo>
                <a:lnTo>
                  <a:pt x="21490" y="20"/>
                </a:lnTo>
                <a:lnTo>
                  <a:pt x="21330" y="60"/>
                </a:lnTo>
                <a:lnTo>
                  <a:pt x="21169" y="101"/>
                </a:lnTo>
                <a:lnTo>
                  <a:pt x="21008" y="161"/>
                </a:lnTo>
                <a:lnTo>
                  <a:pt x="20847" y="221"/>
                </a:lnTo>
                <a:lnTo>
                  <a:pt x="20706" y="302"/>
                </a:lnTo>
                <a:lnTo>
                  <a:pt x="20566" y="402"/>
                </a:lnTo>
                <a:lnTo>
                  <a:pt x="20425" y="503"/>
                </a:lnTo>
                <a:lnTo>
                  <a:pt x="20304" y="623"/>
                </a:lnTo>
                <a:lnTo>
                  <a:pt x="20184" y="764"/>
                </a:lnTo>
                <a:lnTo>
                  <a:pt x="20083" y="905"/>
                </a:lnTo>
                <a:lnTo>
                  <a:pt x="19983" y="1065"/>
                </a:lnTo>
                <a:lnTo>
                  <a:pt x="19902" y="1226"/>
                </a:lnTo>
                <a:lnTo>
                  <a:pt x="19822" y="1407"/>
                </a:lnTo>
                <a:lnTo>
                  <a:pt x="19762" y="1608"/>
                </a:lnTo>
                <a:lnTo>
                  <a:pt x="16324" y="15660"/>
                </a:lnTo>
                <a:lnTo>
                  <a:pt x="16284" y="15781"/>
                </a:lnTo>
                <a:lnTo>
                  <a:pt x="16224" y="15881"/>
                </a:lnTo>
                <a:lnTo>
                  <a:pt x="16163" y="15982"/>
                </a:lnTo>
                <a:lnTo>
                  <a:pt x="16083" y="16082"/>
                </a:lnTo>
                <a:lnTo>
                  <a:pt x="15982" y="16163"/>
                </a:lnTo>
                <a:lnTo>
                  <a:pt x="15882" y="16223"/>
                </a:lnTo>
                <a:lnTo>
                  <a:pt x="15781" y="16283"/>
                </a:lnTo>
                <a:lnTo>
                  <a:pt x="15661" y="16323"/>
                </a:lnTo>
                <a:lnTo>
                  <a:pt x="1609" y="19781"/>
                </a:lnTo>
                <a:lnTo>
                  <a:pt x="1408" y="19841"/>
                </a:lnTo>
                <a:lnTo>
                  <a:pt x="1227" y="19902"/>
                </a:lnTo>
                <a:lnTo>
                  <a:pt x="1046" y="19982"/>
                </a:lnTo>
                <a:lnTo>
                  <a:pt x="905" y="20083"/>
                </a:lnTo>
                <a:lnTo>
                  <a:pt x="745" y="20183"/>
                </a:lnTo>
                <a:lnTo>
                  <a:pt x="624" y="20304"/>
                </a:lnTo>
                <a:lnTo>
                  <a:pt x="503" y="20424"/>
                </a:lnTo>
                <a:lnTo>
                  <a:pt x="403" y="20565"/>
                </a:lnTo>
                <a:lnTo>
                  <a:pt x="302" y="20706"/>
                </a:lnTo>
                <a:lnTo>
                  <a:pt x="222" y="20867"/>
                </a:lnTo>
                <a:lnTo>
                  <a:pt x="142" y="21007"/>
                </a:lnTo>
                <a:lnTo>
                  <a:pt x="101" y="21168"/>
                </a:lnTo>
                <a:lnTo>
                  <a:pt x="41" y="21329"/>
                </a:lnTo>
                <a:lnTo>
                  <a:pt x="21" y="21490"/>
                </a:lnTo>
                <a:lnTo>
                  <a:pt x="1" y="21671"/>
                </a:lnTo>
                <a:lnTo>
                  <a:pt x="1" y="21832"/>
                </a:lnTo>
                <a:lnTo>
                  <a:pt x="1" y="21992"/>
                </a:lnTo>
                <a:lnTo>
                  <a:pt x="21" y="22173"/>
                </a:lnTo>
                <a:lnTo>
                  <a:pt x="41" y="22334"/>
                </a:lnTo>
                <a:lnTo>
                  <a:pt x="101" y="22495"/>
                </a:lnTo>
                <a:lnTo>
                  <a:pt x="142" y="22656"/>
                </a:lnTo>
                <a:lnTo>
                  <a:pt x="222" y="22817"/>
                </a:lnTo>
                <a:lnTo>
                  <a:pt x="302" y="22957"/>
                </a:lnTo>
                <a:lnTo>
                  <a:pt x="403" y="23098"/>
                </a:lnTo>
                <a:lnTo>
                  <a:pt x="503" y="23239"/>
                </a:lnTo>
                <a:lnTo>
                  <a:pt x="624" y="23359"/>
                </a:lnTo>
                <a:lnTo>
                  <a:pt x="745" y="23480"/>
                </a:lnTo>
                <a:lnTo>
                  <a:pt x="905" y="23580"/>
                </a:lnTo>
                <a:lnTo>
                  <a:pt x="1046" y="23681"/>
                </a:lnTo>
                <a:lnTo>
                  <a:pt x="1227" y="23761"/>
                </a:lnTo>
                <a:lnTo>
                  <a:pt x="1408" y="23842"/>
                </a:lnTo>
                <a:lnTo>
                  <a:pt x="1609" y="23882"/>
                </a:lnTo>
                <a:lnTo>
                  <a:pt x="15661" y="27340"/>
                </a:lnTo>
                <a:lnTo>
                  <a:pt x="15781" y="27380"/>
                </a:lnTo>
                <a:lnTo>
                  <a:pt x="15882" y="27440"/>
                </a:lnTo>
                <a:lnTo>
                  <a:pt x="15982" y="27500"/>
                </a:lnTo>
                <a:lnTo>
                  <a:pt x="16083" y="27581"/>
                </a:lnTo>
                <a:lnTo>
                  <a:pt x="16163" y="27681"/>
                </a:lnTo>
                <a:lnTo>
                  <a:pt x="16224" y="27782"/>
                </a:lnTo>
                <a:lnTo>
                  <a:pt x="16284" y="27882"/>
                </a:lnTo>
                <a:lnTo>
                  <a:pt x="16324" y="28003"/>
                </a:lnTo>
                <a:lnTo>
                  <a:pt x="19762" y="42055"/>
                </a:lnTo>
                <a:lnTo>
                  <a:pt x="19822" y="42256"/>
                </a:lnTo>
                <a:lnTo>
                  <a:pt x="19902" y="42437"/>
                </a:lnTo>
                <a:lnTo>
                  <a:pt x="19983" y="42598"/>
                </a:lnTo>
                <a:lnTo>
                  <a:pt x="20083" y="42758"/>
                </a:lnTo>
                <a:lnTo>
                  <a:pt x="20184" y="42899"/>
                </a:lnTo>
                <a:lnTo>
                  <a:pt x="20304" y="43040"/>
                </a:lnTo>
                <a:lnTo>
                  <a:pt x="20425" y="43160"/>
                </a:lnTo>
                <a:lnTo>
                  <a:pt x="20566" y="43261"/>
                </a:lnTo>
                <a:lnTo>
                  <a:pt x="20706" y="43361"/>
                </a:lnTo>
                <a:lnTo>
                  <a:pt x="20847" y="43442"/>
                </a:lnTo>
                <a:lnTo>
                  <a:pt x="21008" y="43502"/>
                </a:lnTo>
                <a:lnTo>
                  <a:pt x="21169" y="43562"/>
                </a:lnTo>
                <a:lnTo>
                  <a:pt x="21330" y="43623"/>
                </a:lnTo>
                <a:lnTo>
                  <a:pt x="21490" y="43643"/>
                </a:lnTo>
                <a:lnTo>
                  <a:pt x="21651" y="43663"/>
                </a:lnTo>
                <a:lnTo>
                  <a:pt x="21993" y="43663"/>
                </a:lnTo>
                <a:lnTo>
                  <a:pt x="22154" y="43643"/>
                </a:lnTo>
                <a:lnTo>
                  <a:pt x="22335" y="43623"/>
                </a:lnTo>
                <a:lnTo>
                  <a:pt x="22496" y="43562"/>
                </a:lnTo>
                <a:lnTo>
                  <a:pt x="22656" y="43502"/>
                </a:lnTo>
                <a:lnTo>
                  <a:pt x="22797" y="43442"/>
                </a:lnTo>
                <a:lnTo>
                  <a:pt x="22958" y="43361"/>
                </a:lnTo>
                <a:lnTo>
                  <a:pt x="23099" y="43261"/>
                </a:lnTo>
                <a:lnTo>
                  <a:pt x="23219" y="43160"/>
                </a:lnTo>
                <a:lnTo>
                  <a:pt x="23360" y="43040"/>
                </a:lnTo>
                <a:lnTo>
                  <a:pt x="23481" y="42899"/>
                </a:lnTo>
                <a:lnTo>
                  <a:pt x="23581" y="42758"/>
                </a:lnTo>
                <a:lnTo>
                  <a:pt x="23682" y="42598"/>
                </a:lnTo>
                <a:lnTo>
                  <a:pt x="23762" y="42437"/>
                </a:lnTo>
                <a:lnTo>
                  <a:pt x="23822" y="42256"/>
                </a:lnTo>
                <a:lnTo>
                  <a:pt x="23883" y="42055"/>
                </a:lnTo>
                <a:lnTo>
                  <a:pt x="27340" y="28003"/>
                </a:lnTo>
                <a:lnTo>
                  <a:pt x="27380" y="27882"/>
                </a:lnTo>
                <a:lnTo>
                  <a:pt x="27421" y="27782"/>
                </a:lnTo>
                <a:lnTo>
                  <a:pt x="27501" y="27681"/>
                </a:lnTo>
                <a:lnTo>
                  <a:pt x="27582" y="27581"/>
                </a:lnTo>
                <a:lnTo>
                  <a:pt x="27662" y="27500"/>
                </a:lnTo>
                <a:lnTo>
                  <a:pt x="27783" y="27440"/>
                </a:lnTo>
                <a:lnTo>
                  <a:pt x="27883" y="27380"/>
                </a:lnTo>
                <a:lnTo>
                  <a:pt x="28004" y="27340"/>
                </a:lnTo>
                <a:lnTo>
                  <a:pt x="42055" y="23882"/>
                </a:lnTo>
                <a:lnTo>
                  <a:pt x="42256" y="23842"/>
                </a:lnTo>
                <a:lnTo>
                  <a:pt x="42437" y="23761"/>
                </a:lnTo>
                <a:lnTo>
                  <a:pt x="42598" y="23681"/>
                </a:lnTo>
                <a:lnTo>
                  <a:pt x="42759" y="23580"/>
                </a:lnTo>
                <a:lnTo>
                  <a:pt x="42900" y="23480"/>
                </a:lnTo>
                <a:lnTo>
                  <a:pt x="43040" y="23359"/>
                </a:lnTo>
                <a:lnTo>
                  <a:pt x="43161" y="23239"/>
                </a:lnTo>
                <a:lnTo>
                  <a:pt x="43262" y="23098"/>
                </a:lnTo>
                <a:lnTo>
                  <a:pt x="43362" y="22957"/>
                </a:lnTo>
                <a:lnTo>
                  <a:pt x="43442" y="22817"/>
                </a:lnTo>
                <a:lnTo>
                  <a:pt x="43503" y="22656"/>
                </a:lnTo>
                <a:lnTo>
                  <a:pt x="43563" y="22495"/>
                </a:lnTo>
                <a:lnTo>
                  <a:pt x="43603" y="22334"/>
                </a:lnTo>
                <a:lnTo>
                  <a:pt x="43643" y="22173"/>
                </a:lnTo>
                <a:lnTo>
                  <a:pt x="43664" y="21992"/>
                </a:lnTo>
                <a:lnTo>
                  <a:pt x="43664" y="21832"/>
                </a:lnTo>
                <a:lnTo>
                  <a:pt x="43664" y="21671"/>
                </a:lnTo>
                <a:lnTo>
                  <a:pt x="43643" y="21490"/>
                </a:lnTo>
                <a:lnTo>
                  <a:pt x="43603" y="21329"/>
                </a:lnTo>
                <a:lnTo>
                  <a:pt x="43563" y="21168"/>
                </a:lnTo>
                <a:lnTo>
                  <a:pt x="43503" y="21007"/>
                </a:lnTo>
                <a:lnTo>
                  <a:pt x="43442" y="20867"/>
                </a:lnTo>
                <a:lnTo>
                  <a:pt x="43362" y="20706"/>
                </a:lnTo>
                <a:lnTo>
                  <a:pt x="43262" y="20565"/>
                </a:lnTo>
                <a:lnTo>
                  <a:pt x="43161" y="20424"/>
                </a:lnTo>
                <a:lnTo>
                  <a:pt x="43040" y="20304"/>
                </a:lnTo>
                <a:lnTo>
                  <a:pt x="42900" y="20183"/>
                </a:lnTo>
                <a:lnTo>
                  <a:pt x="42759" y="20083"/>
                </a:lnTo>
                <a:lnTo>
                  <a:pt x="42598" y="19982"/>
                </a:lnTo>
                <a:lnTo>
                  <a:pt x="42437" y="19902"/>
                </a:lnTo>
                <a:lnTo>
                  <a:pt x="42256" y="19841"/>
                </a:lnTo>
                <a:lnTo>
                  <a:pt x="42055" y="19781"/>
                </a:lnTo>
                <a:lnTo>
                  <a:pt x="28004" y="16323"/>
                </a:lnTo>
                <a:lnTo>
                  <a:pt x="27883" y="16283"/>
                </a:lnTo>
                <a:lnTo>
                  <a:pt x="27783" y="16223"/>
                </a:lnTo>
                <a:lnTo>
                  <a:pt x="27662" y="16163"/>
                </a:lnTo>
                <a:lnTo>
                  <a:pt x="27582" y="16082"/>
                </a:lnTo>
                <a:lnTo>
                  <a:pt x="27501" y="15982"/>
                </a:lnTo>
                <a:lnTo>
                  <a:pt x="27421" y="15881"/>
                </a:lnTo>
                <a:lnTo>
                  <a:pt x="27380" y="15781"/>
                </a:lnTo>
                <a:lnTo>
                  <a:pt x="27340" y="15660"/>
                </a:lnTo>
                <a:lnTo>
                  <a:pt x="23883" y="1608"/>
                </a:lnTo>
                <a:lnTo>
                  <a:pt x="23822" y="1407"/>
                </a:lnTo>
                <a:lnTo>
                  <a:pt x="23762" y="1226"/>
                </a:lnTo>
                <a:lnTo>
                  <a:pt x="23682" y="1065"/>
                </a:lnTo>
                <a:lnTo>
                  <a:pt x="23581" y="905"/>
                </a:lnTo>
                <a:lnTo>
                  <a:pt x="23481" y="764"/>
                </a:lnTo>
                <a:lnTo>
                  <a:pt x="23360" y="623"/>
                </a:lnTo>
                <a:lnTo>
                  <a:pt x="23219" y="503"/>
                </a:lnTo>
                <a:lnTo>
                  <a:pt x="23099" y="402"/>
                </a:lnTo>
                <a:lnTo>
                  <a:pt x="22958" y="302"/>
                </a:lnTo>
                <a:lnTo>
                  <a:pt x="22797" y="221"/>
                </a:lnTo>
                <a:lnTo>
                  <a:pt x="22656" y="161"/>
                </a:lnTo>
                <a:lnTo>
                  <a:pt x="22496" y="101"/>
                </a:lnTo>
                <a:lnTo>
                  <a:pt x="22335" y="60"/>
                </a:lnTo>
                <a:lnTo>
                  <a:pt x="22154" y="20"/>
                </a:lnTo>
                <a:lnTo>
                  <a:pt x="2199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16"/>
          <p:cNvSpPr/>
          <p:nvPr/>
        </p:nvSpPr>
        <p:spPr>
          <a:xfrm flipH="1">
            <a:off x="8721924" y="748015"/>
            <a:ext cx="157845" cy="157842"/>
          </a:xfrm>
          <a:custGeom>
            <a:avLst/>
            <a:gdLst/>
            <a:ahLst/>
            <a:cxnLst/>
            <a:rect l="l" t="t" r="r" b="b"/>
            <a:pathLst>
              <a:path w="43664" h="43663" extrusionOk="0">
                <a:moveTo>
                  <a:pt x="21651" y="0"/>
                </a:moveTo>
                <a:lnTo>
                  <a:pt x="21490" y="20"/>
                </a:lnTo>
                <a:lnTo>
                  <a:pt x="21330" y="60"/>
                </a:lnTo>
                <a:lnTo>
                  <a:pt x="21169" y="101"/>
                </a:lnTo>
                <a:lnTo>
                  <a:pt x="21008" y="161"/>
                </a:lnTo>
                <a:lnTo>
                  <a:pt x="20847" y="221"/>
                </a:lnTo>
                <a:lnTo>
                  <a:pt x="20706" y="302"/>
                </a:lnTo>
                <a:lnTo>
                  <a:pt x="20566" y="402"/>
                </a:lnTo>
                <a:lnTo>
                  <a:pt x="20425" y="503"/>
                </a:lnTo>
                <a:lnTo>
                  <a:pt x="20304" y="623"/>
                </a:lnTo>
                <a:lnTo>
                  <a:pt x="20184" y="764"/>
                </a:lnTo>
                <a:lnTo>
                  <a:pt x="20083" y="905"/>
                </a:lnTo>
                <a:lnTo>
                  <a:pt x="19983" y="1065"/>
                </a:lnTo>
                <a:lnTo>
                  <a:pt x="19902" y="1226"/>
                </a:lnTo>
                <a:lnTo>
                  <a:pt x="19822" y="1407"/>
                </a:lnTo>
                <a:lnTo>
                  <a:pt x="19762" y="1608"/>
                </a:lnTo>
                <a:lnTo>
                  <a:pt x="16324" y="15660"/>
                </a:lnTo>
                <a:lnTo>
                  <a:pt x="16284" y="15781"/>
                </a:lnTo>
                <a:lnTo>
                  <a:pt x="16224" y="15881"/>
                </a:lnTo>
                <a:lnTo>
                  <a:pt x="16163" y="15982"/>
                </a:lnTo>
                <a:lnTo>
                  <a:pt x="16083" y="16082"/>
                </a:lnTo>
                <a:lnTo>
                  <a:pt x="15982" y="16163"/>
                </a:lnTo>
                <a:lnTo>
                  <a:pt x="15882" y="16223"/>
                </a:lnTo>
                <a:lnTo>
                  <a:pt x="15781" y="16283"/>
                </a:lnTo>
                <a:lnTo>
                  <a:pt x="15661" y="16323"/>
                </a:lnTo>
                <a:lnTo>
                  <a:pt x="1609" y="19781"/>
                </a:lnTo>
                <a:lnTo>
                  <a:pt x="1408" y="19841"/>
                </a:lnTo>
                <a:lnTo>
                  <a:pt x="1227" y="19902"/>
                </a:lnTo>
                <a:lnTo>
                  <a:pt x="1046" y="19982"/>
                </a:lnTo>
                <a:lnTo>
                  <a:pt x="905" y="20083"/>
                </a:lnTo>
                <a:lnTo>
                  <a:pt x="745" y="20183"/>
                </a:lnTo>
                <a:lnTo>
                  <a:pt x="624" y="20304"/>
                </a:lnTo>
                <a:lnTo>
                  <a:pt x="503" y="20424"/>
                </a:lnTo>
                <a:lnTo>
                  <a:pt x="403" y="20565"/>
                </a:lnTo>
                <a:lnTo>
                  <a:pt x="302" y="20706"/>
                </a:lnTo>
                <a:lnTo>
                  <a:pt x="222" y="20867"/>
                </a:lnTo>
                <a:lnTo>
                  <a:pt x="142" y="21007"/>
                </a:lnTo>
                <a:lnTo>
                  <a:pt x="101" y="21168"/>
                </a:lnTo>
                <a:lnTo>
                  <a:pt x="41" y="21329"/>
                </a:lnTo>
                <a:lnTo>
                  <a:pt x="21" y="21490"/>
                </a:lnTo>
                <a:lnTo>
                  <a:pt x="1" y="21671"/>
                </a:lnTo>
                <a:lnTo>
                  <a:pt x="1" y="21832"/>
                </a:lnTo>
                <a:lnTo>
                  <a:pt x="1" y="21992"/>
                </a:lnTo>
                <a:lnTo>
                  <a:pt x="21" y="22173"/>
                </a:lnTo>
                <a:lnTo>
                  <a:pt x="41" y="22334"/>
                </a:lnTo>
                <a:lnTo>
                  <a:pt x="101" y="22495"/>
                </a:lnTo>
                <a:lnTo>
                  <a:pt x="142" y="22656"/>
                </a:lnTo>
                <a:lnTo>
                  <a:pt x="222" y="22817"/>
                </a:lnTo>
                <a:lnTo>
                  <a:pt x="302" y="22957"/>
                </a:lnTo>
                <a:lnTo>
                  <a:pt x="403" y="23098"/>
                </a:lnTo>
                <a:lnTo>
                  <a:pt x="503" y="23239"/>
                </a:lnTo>
                <a:lnTo>
                  <a:pt x="624" y="23359"/>
                </a:lnTo>
                <a:lnTo>
                  <a:pt x="745" y="23480"/>
                </a:lnTo>
                <a:lnTo>
                  <a:pt x="905" y="23580"/>
                </a:lnTo>
                <a:lnTo>
                  <a:pt x="1046" y="23681"/>
                </a:lnTo>
                <a:lnTo>
                  <a:pt x="1227" y="23761"/>
                </a:lnTo>
                <a:lnTo>
                  <a:pt x="1408" y="23842"/>
                </a:lnTo>
                <a:lnTo>
                  <a:pt x="1609" y="23882"/>
                </a:lnTo>
                <a:lnTo>
                  <a:pt x="15661" y="27340"/>
                </a:lnTo>
                <a:lnTo>
                  <a:pt x="15781" y="27380"/>
                </a:lnTo>
                <a:lnTo>
                  <a:pt x="15882" y="27440"/>
                </a:lnTo>
                <a:lnTo>
                  <a:pt x="15982" y="27500"/>
                </a:lnTo>
                <a:lnTo>
                  <a:pt x="16083" y="27581"/>
                </a:lnTo>
                <a:lnTo>
                  <a:pt x="16163" y="27681"/>
                </a:lnTo>
                <a:lnTo>
                  <a:pt x="16224" y="27782"/>
                </a:lnTo>
                <a:lnTo>
                  <a:pt x="16284" y="27882"/>
                </a:lnTo>
                <a:lnTo>
                  <a:pt x="16324" y="28003"/>
                </a:lnTo>
                <a:lnTo>
                  <a:pt x="19762" y="42055"/>
                </a:lnTo>
                <a:lnTo>
                  <a:pt x="19822" y="42256"/>
                </a:lnTo>
                <a:lnTo>
                  <a:pt x="19902" y="42437"/>
                </a:lnTo>
                <a:lnTo>
                  <a:pt x="19983" y="42598"/>
                </a:lnTo>
                <a:lnTo>
                  <a:pt x="20083" y="42758"/>
                </a:lnTo>
                <a:lnTo>
                  <a:pt x="20184" y="42899"/>
                </a:lnTo>
                <a:lnTo>
                  <a:pt x="20304" y="43040"/>
                </a:lnTo>
                <a:lnTo>
                  <a:pt x="20425" y="43160"/>
                </a:lnTo>
                <a:lnTo>
                  <a:pt x="20566" y="43261"/>
                </a:lnTo>
                <a:lnTo>
                  <a:pt x="20706" y="43361"/>
                </a:lnTo>
                <a:lnTo>
                  <a:pt x="20847" y="43442"/>
                </a:lnTo>
                <a:lnTo>
                  <a:pt x="21008" y="43502"/>
                </a:lnTo>
                <a:lnTo>
                  <a:pt x="21169" y="43562"/>
                </a:lnTo>
                <a:lnTo>
                  <a:pt x="21330" y="43623"/>
                </a:lnTo>
                <a:lnTo>
                  <a:pt x="21490" y="43643"/>
                </a:lnTo>
                <a:lnTo>
                  <a:pt x="21651" y="43663"/>
                </a:lnTo>
                <a:lnTo>
                  <a:pt x="21993" y="43663"/>
                </a:lnTo>
                <a:lnTo>
                  <a:pt x="22154" y="43643"/>
                </a:lnTo>
                <a:lnTo>
                  <a:pt x="22335" y="43623"/>
                </a:lnTo>
                <a:lnTo>
                  <a:pt x="22496" y="43562"/>
                </a:lnTo>
                <a:lnTo>
                  <a:pt x="22656" y="43502"/>
                </a:lnTo>
                <a:lnTo>
                  <a:pt x="22797" y="43442"/>
                </a:lnTo>
                <a:lnTo>
                  <a:pt x="22958" y="43361"/>
                </a:lnTo>
                <a:lnTo>
                  <a:pt x="23099" y="43261"/>
                </a:lnTo>
                <a:lnTo>
                  <a:pt x="23219" y="43160"/>
                </a:lnTo>
                <a:lnTo>
                  <a:pt x="23360" y="43040"/>
                </a:lnTo>
                <a:lnTo>
                  <a:pt x="23481" y="42899"/>
                </a:lnTo>
                <a:lnTo>
                  <a:pt x="23581" y="42758"/>
                </a:lnTo>
                <a:lnTo>
                  <a:pt x="23682" y="42598"/>
                </a:lnTo>
                <a:lnTo>
                  <a:pt x="23762" y="42437"/>
                </a:lnTo>
                <a:lnTo>
                  <a:pt x="23822" y="42256"/>
                </a:lnTo>
                <a:lnTo>
                  <a:pt x="23883" y="42055"/>
                </a:lnTo>
                <a:lnTo>
                  <a:pt x="27340" y="28003"/>
                </a:lnTo>
                <a:lnTo>
                  <a:pt x="27380" y="27882"/>
                </a:lnTo>
                <a:lnTo>
                  <a:pt x="27421" y="27782"/>
                </a:lnTo>
                <a:lnTo>
                  <a:pt x="27501" y="27681"/>
                </a:lnTo>
                <a:lnTo>
                  <a:pt x="27582" y="27581"/>
                </a:lnTo>
                <a:lnTo>
                  <a:pt x="27662" y="27500"/>
                </a:lnTo>
                <a:lnTo>
                  <a:pt x="27783" y="27440"/>
                </a:lnTo>
                <a:lnTo>
                  <a:pt x="27883" y="27380"/>
                </a:lnTo>
                <a:lnTo>
                  <a:pt x="28004" y="27340"/>
                </a:lnTo>
                <a:lnTo>
                  <a:pt x="42055" y="23882"/>
                </a:lnTo>
                <a:lnTo>
                  <a:pt x="42256" y="23842"/>
                </a:lnTo>
                <a:lnTo>
                  <a:pt x="42437" y="23761"/>
                </a:lnTo>
                <a:lnTo>
                  <a:pt x="42598" y="23681"/>
                </a:lnTo>
                <a:lnTo>
                  <a:pt x="42759" y="23580"/>
                </a:lnTo>
                <a:lnTo>
                  <a:pt x="42900" y="23480"/>
                </a:lnTo>
                <a:lnTo>
                  <a:pt x="43040" y="23359"/>
                </a:lnTo>
                <a:lnTo>
                  <a:pt x="43161" y="23239"/>
                </a:lnTo>
                <a:lnTo>
                  <a:pt x="43262" y="23098"/>
                </a:lnTo>
                <a:lnTo>
                  <a:pt x="43362" y="22957"/>
                </a:lnTo>
                <a:lnTo>
                  <a:pt x="43442" y="22817"/>
                </a:lnTo>
                <a:lnTo>
                  <a:pt x="43503" y="22656"/>
                </a:lnTo>
                <a:lnTo>
                  <a:pt x="43563" y="22495"/>
                </a:lnTo>
                <a:lnTo>
                  <a:pt x="43603" y="22334"/>
                </a:lnTo>
                <a:lnTo>
                  <a:pt x="43643" y="22173"/>
                </a:lnTo>
                <a:lnTo>
                  <a:pt x="43664" y="21992"/>
                </a:lnTo>
                <a:lnTo>
                  <a:pt x="43664" y="21832"/>
                </a:lnTo>
                <a:lnTo>
                  <a:pt x="43664" y="21671"/>
                </a:lnTo>
                <a:lnTo>
                  <a:pt x="43643" y="21490"/>
                </a:lnTo>
                <a:lnTo>
                  <a:pt x="43603" y="21329"/>
                </a:lnTo>
                <a:lnTo>
                  <a:pt x="43563" y="21168"/>
                </a:lnTo>
                <a:lnTo>
                  <a:pt x="43503" y="21007"/>
                </a:lnTo>
                <a:lnTo>
                  <a:pt x="43442" y="20867"/>
                </a:lnTo>
                <a:lnTo>
                  <a:pt x="43362" y="20706"/>
                </a:lnTo>
                <a:lnTo>
                  <a:pt x="43262" y="20565"/>
                </a:lnTo>
                <a:lnTo>
                  <a:pt x="43161" y="20424"/>
                </a:lnTo>
                <a:lnTo>
                  <a:pt x="43040" y="20304"/>
                </a:lnTo>
                <a:lnTo>
                  <a:pt x="42900" y="20183"/>
                </a:lnTo>
                <a:lnTo>
                  <a:pt x="42759" y="20083"/>
                </a:lnTo>
                <a:lnTo>
                  <a:pt x="42598" y="19982"/>
                </a:lnTo>
                <a:lnTo>
                  <a:pt x="42437" y="19902"/>
                </a:lnTo>
                <a:lnTo>
                  <a:pt x="42256" y="19841"/>
                </a:lnTo>
                <a:lnTo>
                  <a:pt x="42055" y="19781"/>
                </a:lnTo>
                <a:lnTo>
                  <a:pt x="28004" y="16323"/>
                </a:lnTo>
                <a:lnTo>
                  <a:pt x="27883" y="16283"/>
                </a:lnTo>
                <a:lnTo>
                  <a:pt x="27783" y="16223"/>
                </a:lnTo>
                <a:lnTo>
                  <a:pt x="27662" y="16163"/>
                </a:lnTo>
                <a:lnTo>
                  <a:pt x="27582" y="16082"/>
                </a:lnTo>
                <a:lnTo>
                  <a:pt x="27501" y="15982"/>
                </a:lnTo>
                <a:lnTo>
                  <a:pt x="27421" y="15881"/>
                </a:lnTo>
                <a:lnTo>
                  <a:pt x="27380" y="15781"/>
                </a:lnTo>
                <a:lnTo>
                  <a:pt x="27340" y="15660"/>
                </a:lnTo>
                <a:lnTo>
                  <a:pt x="23883" y="1608"/>
                </a:lnTo>
                <a:lnTo>
                  <a:pt x="23822" y="1407"/>
                </a:lnTo>
                <a:lnTo>
                  <a:pt x="23762" y="1226"/>
                </a:lnTo>
                <a:lnTo>
                  <a:pt x="23682" y="1065"/>
                </a:lnTo>
                <a:lnTo>
                  <a:pt x="23581" y="905"/>
                </a:lnTo>
                <a:lnTo>
                  <a:pt x="23481" y="764"/>
                </a:lnTo>
                <a:lnTo>
                  <a:pt x="23360" y="623"/>
                </a:lnTo>
                <a:lnTo>
                  <a:pt x="23219" y="503"/>
                </a:lnTo>
                <a:lnTo>
                  <a:pt x="23099" y="402"/>
                </a:lnTo>
                <a:lnTo>
                  <a:pt x="22958" y="302"/>
                </a:lnTo>
                <a:lnTo>
                  <a:pt x="22797" y="221"/>
                </a:lnTo>
                <a:lnTo>
                  <a:pt x="22656" y="161"/>
                </a:lnTo>
                <a:lnTo>
                  <a:pt x="22496" y="101"/>
                </a:lnTo>
                <a:lnTo>
                  <a:pt x="22335" y="60"/>
                </a:lnTo>
                <a:lnTo>
                  <a:pt x="22154" y="20"/>
                </a:lnTo>
                <a:lnTo>
                  <a:pt x="2199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16"/>
          <p:cNvSpPr/>
          <p:nvPr/>
        </p:nvSpPr>
        <p:spPr>
          <a:xfrm flipH="1">
            <a:off x="8517045" y="1422300"/>
            <a:ext cx="365686" cy="365678"/>
          </a:xfrm>
          <a:custGeom>
            <a:avLst/>
            <a:gdLst/>
            <a:ahLst/>
            <a:cxnLst/>
            <a:rect l="l" t="t" r="r" b="b"/>
            <a:pathLst>
              <a:path w="43664" h="43663" extrusionOk="0">
                <a:moveTo>
                  <a:pt x="21651" y="0"/>
                </a:moveTo>
                <a:lnTo>
                  <a:pt x="21490" y="20"/>
                </a:lnTo>
                <a:lnTo>
                  <a:pt x="21330" y="60"/>
                </a:lnTo>
                <a:lnTo>
                  <a:pt x="21169" y="101"/>
                </a:lnTo>
                <a:lnTo>
                  <a:pt x="21008" y="161"/>
                </a:lnTo>
                <a:lnTo>
                  <a:pt x="20847" y="221"/>
                </a:lnTo>
                <a:lnTo>
                  <a:pt x="20706" y="302"/>
                </a:lnTo>
                <a:lnTo>
                  <a:pt x="20566" y="402"/>
                </a:lnTo>
                <a:lnTo>
                  <a:pt x="20425" y="503"/>
                </a:lnTo>
                <a:lnTo>
                  <a:pt x="20304" y="623"/>
                </a:lnTo>
                <a:lnTo>
                  <a:pt x="20184" y="764"/>
                </a:lnTo>
                <a:lnTo>
                  <a:pt x="20083" y="905"/>
                </a:lnTo>
                <a:lnTo>
                  <a:pt x="19983" y="1065"/>
                </a:lnTo>
                <a:lnTo>
                  <a:pt x="19902" y="1226"/>
                </a:lnTo>
                <a:lnTo>
                  <a:pt x="19822" y="1407"/>
                </a:lnTo>
                <a:lnTo>
                  <a:pt x="19762" y="1608"/>
                </a:lnTo>
                <a:lnTo>
                  <a:pt x="16324" y="15660"/>
                </a:lnTo>
                <a:lnTo>
                  <a:pt x="16284" y="15781"/>
                </a:lnTo>
                <a:lnTo>
                  <a:pt x="16224" y="15881"/>
                </a:lnTo>
                <a:lnTo>
                  <a:pt x="16163" y="15982"/>
                </a:lnTo>
                <a:lnTo>
                  <a:pt x="16083" y="16082"/>
                </a:lnTo>
                <a:lnTo>
                  <a:pt x="15982" y="16163"/>
                </a:lnTo>
                <a:lnTo>
                  <a:pt x="15882" y="16223"/>
                </a:lnTo>
                <a:lnTo>
                  <a:pt x="15781" y="16283"/>
                </a:lnTo>
                <a:lnTo>
                  <a:pt x="15661" y="16323"/>
                </a:lnTo>
                <a:lnTo>
                  <a:pt x="1609" y="19781"/>
                </a:lnTo>
                <a:lnTo>
                  <a:pt x="1408" y="19841"/>
                </a:lnTo>
                <a:lnTo>
                  <a:pt x="1227" y="19902"/>
                </a:lnTo>
                <a:lnTo>
                  <a:pt x="1046" y="19982"/>
                </a:lnTo>
                <a:lnTo>
                  <a:pt x="905" y="20083"/>
                </a:lnTo>
                <a:lnTo>
                  <a:pt x="745" y="20183"/>
                </a:lnTo>
                <a:lnTo>
                  <a:pt x="624" y="20304"/>
                </a:lnTo>
                <a:lnTo>
                  <a:pt x="503" y="20424"/>
                </a:lnTo>
                <a:lnTo>
                  <a:pt x="403" y="20565"/>
                </a:lnTo>
                <a:lnTo>
                  <a:pt x="302" y="20706"/>
                </a:lnTo>
                <a:lnTo>
                  <a:pt x="222" y="20867"/>
                </a:lnTo>
                <a:lnTo>
                  <a:pt x="142" y="21007"/>
                </a:lnTo>
                <a:lnTo>
                  <a:pt x="101" y="21168"/>
                </a:lnTo>
                <a:lnTo>
                  <a:pt x="41" y="21329"/>
                </a:lnTo>
                <a:lnTo>
                  <a:pt x="21" y="21490"/>
                </a:lnTo>
                <a:lnTo>
                  <a:pt x="1" y="21671"/>
                </a:lnTo>
                <a:lnTo>
                  <a:pt x="1" y="21832"/>
                </a:lnTo>
                <a:lnTo>
                  <a:pt x="1" y="21992"/>
                </a:lnTo>
                <a:lnTo>
                  <a:pt x="21" y="22173"/>
                </a:lnTo>
                <a:lnTo>
                  <a:pt x="41" y="22334"/>
                </a:lnTo>
                <a:lnTo>
                  <a:pt x="101" y="22495"/>
                </a:lnTo>
                <a:lnTo>
                  <a:pt x="142" y="22656"/>
                </a:lnTo>
                <a:lnTo>
                  <a:pt x="222" y="22817"/>
                </a:lnTo>
                <a:lnTo>
                  <a:pt x="302" y="22957"/>
                </a:lnTo>
                <a:lnTo>
                  <a:pt x="403" y="23098"/>
                </a:lnTo>
                <a:lnTo>
                  <a:pt x="503" y="23239"/>
                </a:lnTo>
                <a:lnTo>
                  <a:pt x="624" y="23359"/>
                </a:lnTo>
                <a:lnTo>
                  <a:pt x="745" y="23480"/>
                </a:lnTo>
                <a:lnTo>
                  <a:pt x="905" y="23580"/>
                </a:lnTo>
                <a:lnTo>
                  <a:pt x="1046" y="23681"/>
                </a:lnTo>
                <a:lnTo>
                  <a:pt x="1227" y="23761"/>
                </a:lnTo>
                <a:lnTo>
                  <a:pt x="1408" y="23842"/>
                </a:lnTo>
                <a:lnTo>
                  <a:pt x="1609" y="23882"/>
                </a:lnTo>
                <a:lnTo>
                  <a:pt x="15661" y="27340"/>
                </a:lnTo>
                <a:lnTo>
                  <a:pt x="15781" y="27380"/>
                </a:lnTo>
                <a:lnTo>
                  <a:pt x="15882" y="27440"/>
                </a:lnTo>
                <a:lnTo>
                  <a:pt x="15982" y="27500"/>
                </a:lnTo>
                <a:lnTo>
                  <a:pt x="16083" y="27581"/>
                </a:lnTo>
                <a:lnTo>
                  <a:pt x="16163" y="27681"/>
                </a:lnTo>
                <a:lnTo>
                  <a:pt x="16224" y="27782"/>
                </a:lnTo>
                <a:lnTo>
                  <a:pt x="16284" y="27882"/>
                </a:lnTo>
                <a:lnTo>
                  <a:pt x="16324" y="28003"/>
                </a:lnTo>
                <a:lnTo>
                  <a:pt x="19762" y="42055"/>
                </a:lnTo>
                <a:lnTo>
                  <a:pt x="19822" y="42256"/>
                </a:lnTo>
                <a:lnTo>
                  <a:pt x="19902" y="42437"/>
                </a:lnTo>
                <a:lnTo>
                  <a:pt x="19983" y="42598"/>
                </a:lnTo>
                <a:lnTo>
                  <a:pt x="20083" y="42758"/>
                </a:lnTo>
                <a:lnTo>
                  <a:pt x="20184" y="42899"/>
                </a:lnTo>
                <a:lnTo>
                  <a:pt x="20304" y="43040"/>
                </a:lnTo>
                <a:lnTo>
                  <a:pt x="20425" y="43160"/>
                </a:lnTo>
                <a:lnTo>
                  <a:pt x="20566" y="43261"/>
                </a:lnTo>
                <a:lnTo>
                  <a:pt x="20706" y="43361"/>
                </a:lnTo>
                <a:lnTo>
                  <a:pt x="20847" y="43442"/>
                </a:lnTo>
                <a:lnTo>
                  <a:pt x="21008" y="43502"/>
                </a:lnTo>
                <a:lnTo>
                  <a:pt x="21169" y="43562"/>
                </a:lnTo>
                <a:lnTo>
                  <a:pt x="21330" y="43623"/>
                </a:lnTo>
                <a:lnTo>
                  <a:pt x="21490" y="43643"/>
                </a:lnTo>
                <a:lnTo>
                  <a:pt x="21651" y="43663"/>
                </a:lnTo>
                <a:lnTo>
                  <a:pt x="21993" y="43663"/>
                </a:lnTo>
                <a:lnTo>
                  <a:pt x="22154" y="43643"/>
                </a:lnTo>
                <a:lnTo>
                  <a:pt x="22335" y="43623"/>
                </a:lnTo>
                <a:lnTo>
                  <a:pt x="22496" y="43562"/>
                </a:lnTo>
                <a:lnTo>
                  <a:pt x="22656" y="43502"/>
                </a:lnTo>
                <a:lnTo>
                  <a:pt x="22797" y="43442"/>
                </a:lnTo>
                <a:lnTo>
                  <a:pt x="22958" y="43361"/>
                </a:lnTo>
                <a:lnTo>
                  <a:pt x="23099" y="43261"/>
                </a:lnTo>
                <a:lnTo>
                  <a:pt x="23219" y="43160"/>
                </a:lnTo>
                <a:lnTo>
                  <a:pt x="23360" y="43040"/>
                </a:lnTo>
                <a:lnTo>
                  <a:pt x="23481" y="42899"/>
                </a:lnTo>
                <a:lnTo>
                  <a:pt x="23581" y="42758"/>
                </a:lnTo>
                <a:lnTo>
                  <a:pt x="23682" y="42598"/>
                </a:lnTo>
                <a:lnTo>
                  <a:pt x="23762" y="42437"/>
                </a:lnTo>
                <a:lnTo>
                  <a:pt x="23822" y="42256"/>
                </a:lnTo>
                <a:lnTo>
                  <a:pt x="23883" y="42055"/>
                </a:lnTo>
                <a:lnTo>
                  <a:pt x="27340" y="28003"/>
                </a:lnTo>
                <a:lnTo>
                  <a:pt x="27380" y="27882"/>
                </a:lnTo>
                <a:lnTo>
                  <a:pt x="27421" y="27782"/>
                </a:lnTo>
                <a:lnTo>
                  <a:pt x="27501" y="27681"/>
                </a:lnTo>
                <a:lnTo>
                  <a:pt x="27582" y="27581"/>
                </a:lnTo>
                <a:lnTo>
                  <a:pt x="27662" y="27500"/>
                </a:lnTo>
                <a:lnTo>
                  <a:pt x="27783" y="27440"/>
                </a:lnTo>
                <a:lnTo>
                  <a:pt x="27883" y="27380"/>
                </a:lnTo>
                <a:lnTo>
                  <a:pt x="28004" y="27340"/>
                </a:lnTo>
                <a:lnTo>
                  <a:pt x="42055" y="23882"/>
                </a:lnTo>
                <a:lnTo>
                  <a:pt x="42256" y="23842"/>
                </a:lnTo>
                <a:lnTo>
                  <a:pt x="42437" y="23761"/>
                </a:lnTo>
                <a:lnTo>
                  <a:pt x="42598" y="23681"/>
                </a:lnTo>
                <a:lnTo>
                  <a:pt x="42759" y="23580"/>
                </a:lnTo>
                <a:lnTo>
                  <a:pt x="42900" y="23480"/>
                </a:lnTo>
                <a:lnTo>
                  <a:pt x="43040" y="23359"/>
                </a:lnTo>
                <a:lnTo>
                  <a:pt x="43161" y="23239"/>
                </a:lnTo>
                <a:lnTo>
                  <a:pt x="43262" y="23098"/>
                </a:lnTo>
                <a:lnTo>
                  <a:pt x="43362" y="22957"/>
                </a:lnTo>
                <a:lnTo>
                  <a:pt x="43442" y="22817"/>
                </a:lnTo>
                <a:lnTo>
                  <a:pt x="43503" y="22656"/>
                </a:lnTo>
                <a:lnTo>
                  <a:pt x="43563" y="22495"/>
                </a:lnTo>
                <a:lnTo>
                  <a:pt x="43603" y="22334"/>
                </a:lnTo>
                <a:lnTo>
                  <a:pt x="43643" y="22173"/>
                </a:lnTo>
                <a:lnTo>
                  <a:pt x="43664" y="21992"/>
                </a:lnTo>
                <a:lnTo>
                  <a:pt x="43664" y="21832"/>
                </a:lnTo>
                <a:lnTo>
                  <a:pt x="43664" y="21671"/>
                </a:lnTo>
                <a:lnTo>
                  <a:pt x="43643" y="21490"/>
                </a:lnTo>
                <a:lnTo>
                  <a:pt x="43603" y="21329"/>
                </a:lnTo>
                <a:lnTo>
                  <a:pt x="43563" y="21168"/>
                </a:lnTo>
                <a:lnTo>
                  <a:pt x="43503" y="21007"/>
                </a:lnTo>
                <a:lnTo>
                  <a:pt x="43442" y="20867"/>
                </a:lnTo>
                <a:lnTo>
                  <a:pt x="43362" y="20706"/>
                </a:lnTo>
                <a:lnTo>
                  <a:pt x="43262" y="20565"/>
                </a:lnTo>
                <a:lnTo>
                  <a:pt x="43161" y="20424"/>
                </a:lnTo>
                <a:lnTo>
                  <a:pt x="43040" y="20304"/>
                </a:lnTo>
                <a:lnTo>
                  <a:pt x="42900" y="20183"/>
                </a:lnTo>
                <a:lnTo>
                  <a:pt x="42759" y="20083"/>
                </a:lnTo>
                <a:lnTo>
                  <a:pt x="42598" y="19982"/>
                </a:lnTo>
                <a:lnTo>
                  <a:pt x="42437" y="19902"/>
                </a:lnTo>
                <a:lnTo>
                  <a:pt x="42256" y="19841"/>
                </a:lnTo>
                <a:lnTo>
                  <a:pt x="42055" y="19781"/>
                </a:lnTo>
                <a:lnTo>
                  <a:pt x="28004" y="16323"/>
                </a:lnTo>
                <a:lnTo>
                  <a:pt x="27883" y="16283"/>
                </a:lnTo>
                <a:lnTo>
                  <a:pt x="27783" y="16223"/>
                </a:lnTo>
                <a:lnTo>
                  <a:pt x="27662" y="16163"/>
                </a:lnTo>
                <a:lnTo>
                  <a:pt x="27582" y="16082"/>
                </a:lnTo>
                <a:lnTo>
                  <a:pt x="27501" y="15982"/>
                </a:lnTo>
                <a:lnTo>
                  <a:pt x="27421" y="15881"/>
                </a:lnTo>
                <a:lnTo>
                  <a:pt x="27380" y="15781"/>
                </a:lnTo>
                <a:lnTo>
                  <a:pt x="27340" y="15660"/>
                </a:lnTo>
                <a:lnTo>
                  <a:pt x="23883" y="1608"/>
                </a:lnTo>
                <a:lnTo>
                  <a:pt x="23822" y="1407"/>
                </a:lnTo>
                <a:lnTo>
                  <a:pt x="23762" y="1226"/>
                </a:lnTo>
                <a:lnTo>
                  <a:pt x="23682" y="1065"/>
                </a:lnTo>
                <a:lnTo>
                  <a:pt x="23581" y="905"/>
                </a:lnTo>
                <a:lnTo>
                  <a:pt x="23481" y="764"/>
                </a:lnTo>
                <a:lnTo>
                  <a:pt x="23360" y="623"/>
                </a:lnTo>
                <a:lnTo>
                  <a:pt x="23219" y="503"/>
                </a:lnTo>
                <a:lnTo>
                  <a:pt x="23099" y="402"/>
                </a:lnTo>
                <a:lnTo>
                  <a:pt x="22958" y="302"/>
                </a:lnTo>
                <a:lnTo>
                  <a:pt x="22797" y="221"/>
                </a:lnTo>
                <a:lnTo>
                  <a:pt x="22656" y="161"/>
                </a:lnTo>
                <a:lnTo>
                  <a:pt x="22496" y="101"/>
                </a:lnTo>
                <a:lnTo>
                  <a:pt x="22335" y="60"/>
                </a:lnTo>
                <a:lnTo>
                  <a:pt x="22154" y="20"/>
                </a:lnTo>
                <a:lnTo>
                  <a:pt x="2199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16"/>
          <p:cNvSpPr/>
          <p:nvPr/>
        </p:nvSpPr>
        <p:spPr>
          <a:xfrm flipH="1">
            <a:off x="6532049" y="87302"/>
            <a:ext cx="157845" cy="157842"/>
          </a:xfrm>
          <a:custGeom>
            <a:avLst/>
            <a:gdLst/>
            <a:ahLst/>
            <a:cxnLst/>
            <a:rect l="l" t="t" r="r" b="b"/>
            <a:pathLst>
              <a:path w="43664" h="43663" extrusionOk="0">
                <a:moveTo>
                  <a:pt x="21651" y="0"/>
                </a:moveTo>
                <a:lnTo>
                  <a:pt x="21490" y="20"/>
                </a:lnTo>
                <a:lnTo>
                  <a:pt x="21330" y="60"/>
                </a:lnTo>
                <a:lnTo>
                  <a:pt x="21169" y="101"/>
                </a:lnTo>
                <a:lnTo>
                  <a:pt x="21008" y="161"/>
                </a:lnTo>
                <a:lnTo>
                  <a:pt x="20847" y="221"/>
                </a:lnTo>
                <a:lnTo>
                  <a:pt x="20706" y="302"/>
                </a:lnTo>
                <a:lnTo>
                  <a:pt x="20566" y="402"/>
                </a:lnTo>
                <a:lnTo>
                  <a:pt x="20425" y="503"/>
                </a:lnTo>
                <a:lnTo>
                  <a:pt x="20304" y="623"/>
                </a:lnTo>
                <a:lnTo>
                  <a:pt x="20184" y="764"/>
                </a:lnTo>
                <a:lnTo>
                  <a:pt x="20083" y="905"/>
                </a:lnTo>
                <a:lnTo>
                  <a:pt x="19983" y="1065"/>
                </a:lnTo>
                <a:lnTo>
                  <a:pt x="19902" y="1226"/>
                </a:lnTo>
                <a:lnTo>
                  <a:pt x="19822" y="1407"/>
                </a:lnTo>
                <a:lnTo>
                  <a:pt x="19762" y="1608"/>
                </a:lnTo>
                <a:lnTo>
                  <a:pt x="16324" y="15660"/>
                </a:lnTo>
                <a:lnTo>
                  <a:pt x="16284" y="15781"/>
                </a:lnTo>
                <a:lnTo>
                  <a:pt x="16224" y="15881"/>
                </a:lnTo>
                <a:lnTo>
                  <a:pt x="16163" y="15982"/>
                </a:lnTo>
                <a:lnTo>
                  <a:pt x="16083" y="16082"/>
                </a:lnTo>
                <a:lnTo>
                  <a:pt x="15982" y="16163"/>
                </a:lnTo>
                <a:lnTo>
                  <a:pt x="15882" y="16223"/>
                </a:lnTo>
                <a:lnTo>
                  <a:pt x="15781" y="16283"/>
                </a:lnTo>
                <a:lnTo>
                  <a:pt x="15661" y="16323"/>
                </a:lnTo>
                <a:lnTo>
                  <a:pt x="1609" y="19781"/>
                </a:lnTo>
                <a:lnTo>
                  <a:pt x="1408" y="19841"/>
                </a:lnTo>
                <a:lnTo>
                  <a:pt x="1227" y="19902"/>
                </a:lnTo>
                <a:lnTo>
                  <a:pt x="1046" y="19982"/>
                </a:lnTo>
                <a:lnTo>
                  <a:pt x="905" y="20083"/>
                </a:lnTo>
                <a:lnTo>
                  <a:pt x="745" y="20183"/>
                </a:lnTo>
                <a:lnTo>
                  <a:pt x="624" y="20304"/>
                </a:lnTo>
                <a:lnTo>
                  <a:pt x="503" y="20424"/>
                </a:lnTo>
                <a:lnTo>
                  <a:pt x="403" y="20565"/>
                </a:lnTo>
                <a:lnTo>
                  <a:pt x="302" y="20706"/>
                </a:lnTo>
                <a:lnTo>
                  <a:pt x="222" y="20867"/>
                </a:lnTo>
                <a:lnTo>
                  <a:pt x="142" y="21007"/>
                </a:lnTo>
                <a:lnTo>
                  <a:pt x="101" y="21168"/>
                </a:lnTo>
                <a:lnTo>
                  <a:pt x="41" y="21329"/>
                </a:lnTo>
                <a:lnTo>
                  <a:pt x="21" y="21490"/>
                </a:lnTo>
                <a:lnTo>
                  <a:pt x="1" y="21671"/>
                </a:lnTo>
                <a:lnTo>
                  <a:pt x="1" y="21832"/>
                </a:lnTo>
                <a:lnTo>
                  <a:pt x="1" y="21992"/>
                </a:lnTo>
                <a:lnTo>
                  <a:pt x="21" y="22173"/>
                </a:lnTo>
                <a:lnTo>
                  <a:pt x="41" y="22334"/>
                </a:lnTo>
                <a:lnTo>
                  <a:pt x="101" y="22495"/>
                </a:lnTo>
                <a:lnTo>
                  <a:pt x="142" y="22656"/>
                </a:lnTo>
                <a:lnTo>
                  <a:pt x="222" y="22817"/>
                </a:lnTo>
                <a:lnTo>
                  <a:pt x="302" y="22957"/>
                </a:lnTo>
                <a:lnTo>
                  <a:pt x="403" y="23098"/>
                </a:lnTo>
                <a:lnTo>
                  <a:pt x="503" y="23239"/>
                </a:lnTo>
                <a:lnTo>
                  <a:pt x="624" y="23359"/>
                </a:lnTo>
                <a:lnTo>
                  <a:pt x="745" y="23480"/>
                </a:lnTo>
                <a:lnTo>
                  <a:pt x="905" y="23580"/>
                </a:lnTo>
                <a:lnTo>
                  <a:pt x="1046" y="23681"/>
                </a:lnTo>
                <a:lnTo>
                  <a:pt x="1227" y="23761"/>
                </a:lnTo>
                <a:lnTo>
                  <a:pt x="1408" y="23842"/>
                </a:lnTo>
                <a:lnTo>
                  <a:pt x="1609" y="23882"/>
                </a:lnTo>
                <a:lnTo>
                  <a:pt x="15661" y="27340"/>
                </a:lnTo>
                <a:lnTo>
                  <a:pt x="15781" y="27380"/>
                </a:lnTo>
                <a:lnTo>
                  <a:pt x="15882" y="27440"/>
                </a:lnTo>
                <a:lnTo>
                  <a:pt x="15982" y="27500"/>
                </a:lnTo>
                <a:lnTo>
                  <a:pt x="16083" y="27581"/>
                </a:lnTo>
                <a:lnTo>
                  <a:pt x="16163" y="27681"/>
                </a:lnTo>
                <a:lnTo>
                  <a:pt x="16224" y="27782"/>
                </a:lnTo>
                <a:lnTo>
                  <a:pt x="16284" y="27882"/>
                </a:lnTo>
                <a:lnTo>
                  <a:pt x="16324" y="28003"/>
                </a:lnTo>
                <a:lnTo>
                  <a:pt x="19762" y="42055"/>
                </a:lnTo>
                <a:lnTo>
                  <a:pt x="19822" y="42256"/>
                </a:lnTo>
                <a:lnTo>
                  <a:pt x="19902" y="42437"/>
                </a:lnTo>
                <a:lnTo>
                  <a:pt x="19983" y="42598"/>
                </a:lnTo>
                <a:lnTo>
                  <a:pt x="20083" y="42758"/>
                </a:lnTo>
                <a:lnTo>
                  <a:pt x="20184" y="42899"/>
                </a:lnTo>
                <a:lnTo>
                  <a:pt x="20304" y="43040"/>
                </a:lnTo>
                <a:lnTo>
                  <a:pt x="20425" y="43160"/>
                </a:lnTo>
                <a:lnTo>
                  <a:pt x="20566" y="43261"/>
                </a:lnTo>
                <a:lnTo>
                  <a:pt x="20706" y="43361"/>
                </a:lnTo>
                <a:lnTo>
                  <a:pt x="20847" y="43442"/>
                </a:lnTo>
                <a:lnTo>
                  <a:pt x="21008" y="43502"/>
                </a:lnTo>
                <a:lnTo>
                  <a:pt x="21169" y="43562"/>
                </a:lnTo>
                <a:lnTo>
                  <a:pt x="21330" y="43623"/>
                </a:lnTo>
                <a:lnTo>
                  <a:pt x="21490" y="43643"/>
                </a:lnTo>
                <a:lnTo>
                  <a:pt x="21651" y="43663"/>
                </a:lnTo>
                <a:lnTo>
                  <a:pt x="21993" y="43663"/>
                </a:lnTo>
                <a:lnTo>
                  <a:pt x="22154" y="43643"/>
                </a:lnTo>
                <a:lnTo>
                  <a:pt x="22335" y="43623"/>
                </a:lnTo>
                <a:lnTo>
                  <a:pt x="22496" y="43562"/>
                </a:lnTo>
                <a:lnTo>
                  <a:pt x="22656" y="43502"/>
                </a:lnTo>
                <a:lnTo>
                  <a:pt x="22797" y="43442"/>
                </a:lnTo>
                <a:lnTo>
                  <a:pt x="22958" y="43361"/>
                </a:lnTo>
                <a:lnTo>
                  <a:pt x="23099" y="43261"/>
                </a:lnTo>
                <a:lnTo>
                  <a:pt x="23219" y="43160"/>
                </a:lnTo>
                <a:lnTo>
                  <a:pt x="23360" y="43040"/>
                </a:lnTo>
                <a:lnTo>
                  <a:pt x="23481" y="42899"/>
                </a:lnTo>
                <a:lnTo>
                  <a:pt x="23581" y="42758"/>
                </a:lnTo>
                <a:lnTo>
                  <a:pt x="23682" y="42598"/>
                </a:lnTo>
                <a:lnTo>
                  <a:pt x="23762" y="42437"/>
                </a:lnTo>
                <a:lnTo>
                  <a:pt x="23822" y="42256"/>
                </a:lnTo>
                <a:lnTo>
                  <a:pt x="23883" y="42055"/>
                </a:lnTo>
                <a:lnTo>
                  <a:pt x="27340" y="28003"/>
                </a:lnTo>
                <a:lnTo>
                  <a:pt x="27380" y="27882"/>
                </a:lnTo>
                <a:lnTo>
                  <a:pt x="27421" y="27782"/>
                </a:lnTo>
                <a:lnTo>
                  <a:pt x="27501" y="27681"/>
                </a:lnTo>
                <a:lnTo>
                  <a:pt x="27582" y="27581"/>
                </a:lnTo>
                <a:lnTo>
                  <a:pt x="27662" y="27500"/>
                </a:lnTo>
                <a:lnTo>
                  <a:pt x="27783" y="27440"/>
                </a:lnTo>
                <a:lnTo>
                  <a:pt x="27883" y="27380"/>
                </a:lnTo>
                <a:lnTo>
                  <a:pt x="28004" y="27340"/>
                </a:lnTo>
                <a:lnTo>
                  <a:pt x="42055" y="23882"/>
                </a:lnTo>
                <a:lnTo>
                  <a:pt x="42256" y="23842"/>
                </a:lnTo>
                <a:lnTo>
                  <a:pt x="42437" y="23761"/>
                </a:lnTo>
                <a:lnTo>
                  <a:pt x="42598" y="23681"/>
                </a:lnTo>
                <a:lnTo>
                  <a:pt x="42759" y="23580"/>
                </a:lnTo>
                <a:lnTo>
                  <a:pt x="42900" y="23480"/>
                </a:lnTo>
                <a:lnTo>
                  <a:pt x="43040" y="23359"/>
                </a:lnTo>
                <a:lnTo>
                  <a:pt x="43161" y="23239"/>
                </a:lnTo>
                <a:lnTo>
                  <a:pt x="43262" y="23098"/>
                </a:lnTo>
                <a:lnTo>
                  <a:pt x="43362" y="22957"/>
                </a:lnTo>
                <a:lnTo>
                  <a:pt x="43442" y="22817"/>
                </a:lnTo>
                <a:lnTo>
                  <a:pt x="43503" y="22656"/>
                </a:lnTo>
                <a:lnTo>
                  <a:pt x="43563" y="22495"/>
                </a:lnTo>
                <a:lnTo>
                  <a:pt x="43603" y="22334"/>
                </a:lnTo>
                <a:lnTo>
                  <a:pt x="43643" y="22173"/>
                </a:lnTo>
                <a:lnTo>
                  <a:pt x="43664" y="21992"/>
                </a:lnTo>
                <a:lnTo>
                  <a:pt x="43664" y="21832"/>
                </a:lnTo>
                <a:lnTo>
                  <a:pt x="43664" y="21671"/>
                </a:lnTo>
                <a:lnTo>
                  <a:pt x="43643" y="21490"/>
                </a:lnTo>
                <a:lnTo>
                  <a:pt x="43603" y="21329"/>
                </a:lnTo>
                <a:lnTo>
                  <a:pt x="43563" y="21168"/>
                </a:lnTo>
                <a:lnTo>
                  <a:pt x="43503" y="21007"/>
                </a:lnTo>
                <a:lnTo>
                  <a:pt x="43442" y="20867"/>
                </a:lnTo>
                <a:lnTo>
                  <a:pt x="43362" y="20706"/>
                </a:lnTo>
                <a:lnTo>
                  <a:pt x="43262" y="20565"/>
                </a:lnTo>
                <a:lnTo>
                  <a:pt x="43161" y="20424"/>
                </a:lnTo>
                <a:lnTo>
                  <a:pt x="43040" y="20304"/>
                </a:lnTo>
                <a:lnTo>
                  <a:pt x="42900" y="20183"/>
                </a:lnTo>
                <a:lnTo>
                  <a:pt x="42759" y="20083"/>
                </a:lnTo>
                <a:lnTo>
                  <a:pt x="42598" y="19982"/>
                </a:lnTo>
                <a:lnTo>
                  <a:pt x="42437" y="19902"/>
                </a:lnTo>
                <a:lnTo>
                  <a:pt x="42256" y="19841"/>
                </a:lnTo>
                <a:lnTo>
                  <a:pt x="42055" y="19781"/>
                </a:lnTo>
                <a:lnTo>
                  <a:pt x="28004" y="16323"/>
                </a:lnTo>
                <a:lnTo>
                  <a:pt x="27883" y="16283"/>
                </a:lnTo>
                <a:lnTo>
                  <a:pt x="27783" y="16223"/>
                </a:lnTo>
                <a:lnTo>
                  <a:pt x="27662" y="16163"/>
                </a:lnTo>
                <a:lnTo>
                  <a:pt x="27582" y="16082"/>
                </a:lnTo>
                <a:lnTo>
                  <a:pt x="27501" y="15982"/>
                </a:lnTo>
                <a:lnTo>
                  <a:pt x="27421" y="15881"/>
                </a:lnTo>
                <a:lnTo>
                  <a:pt x="27380" y="15781"/>
                </a:lnTo>
                <a:lnTo>
                  <a:pt x="27340" y="15660"/>
                </a:lnTo>
                <a:lnTo>
                  <a:pt x="23883" y="1608"/>
                </a:lnTo>
                <a:lnTo>
                  <a:pt x="23822" y="1407"/>
                </a:lnTo>
                <a:lnTo>
                  <a:pt x="23762" y="1226"/>
                </a:lnTo>
                <a:lnTo>
                  <a:pt x="23682" y="1065"/>
                </a:lnTo>
                <a:lnTo>
                  <a:pt x="23581" y="905"/>
                </a:lnTo>
                <a:lnTo>
                  <a:pt x="23481" y="764"/>
                </a:lnTo>
                <a:lnTo>
                  <a:pt x="23360" y="623"/>
                </a:lnTo>
                <a:lnTo>
                  <a:pt x="23219" y="503"/>
                </a:lnTo>
                <a:lnTo>
                  <a:pt x="23099" y="402"/>
                </a:lnTo>
                <a:lnTo>
                  <a:pt x="22958" y="302"/>
                </a:lnTo>
                <a:lnTo>
                  <a:pt x="22797" y="221"/>
                </a:lnTo>
                <a:lnTo>
                  <a:pt x="22656" y="161"/>
                </a:lnTo>
                <a:lnTo>
                  <a:pt x="22496" y="101"/>
                </a:lnTo>
                <a:lnTo>
                  <a:pt x="22335" y="60"/>
                </a:lnTo>
                <a:lnTo>
                  <a:pt x="22154" y="20"/>
                </a:lnTo>
                <a:lnTo>
                  <a:pt x="2199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16"/>
          <p:cNvSpPr/>
          <p:nvPr/>
        </p:nvSpPr>
        <p:spPr>
          <a:xfrm flipH="1">
            <a:off x="456960" y="245151"/>
            <a:ext cx="228363" cy="228357"/>
          </a:xfrm>
          <a:custGeom>
            <a:avLst/>
            <a:gdLst/>
            <a:ahLst/>
            <a:cxnLst/>
            <a:rect l="l" t="t" r="r" b="b"/>
            <a:pathLst>
              <a:path w="43664" h="43663" extrusionOk="0">
                <a:moveTo>
                  <a:pt x="21651" y="0"/>
                </a:moveTo>
                <a:lnTo>
                  <a:pt x="21490" y="20"/>
                </a:lnTo>
                <a:lnTo>
                  <a:pt x="21330" y="60"/>
                </a:lnTo>
                <a:lnTo>
                  <a:pt x="21169" y="101"/>
                </a:lnTo>
                <a:lnTo>
                  <a:pt x="21008" y="161"/>
                </a:lnTo>
                <a:lnTo>
                  <a:pt x="20847" y="221"/>
                </a:lnTo>
                <a:lnTo>
                  <a:pt x="20706" y="302"/>
                </a:lnTo>
                <a:lnTo>
                  <a:pt x="20566" y="402"/>
                </a:lnTo>
                <a:lnTo>
                  <a:pt x="20425" y="503"/>
                </a:lnTo>
                <a:lnTo>
                  <a:pt x="20304" y="623"/>
                </a:lnTo>
                <a:lnTo>
                  <a:pt x="20184" y="764"/>
                </a:lnTo>
                <a:lnTo>
                  <a:pt x="20083" y="905"/>
                </a:lnTo>
                <a:lnTo>
                  <a:pt x="19983" y="1065"/>
                </a:lnTo>
                <a:lnTo>
                  <a:pt x="19902" y="1226"/>
                </a:lnTo>
                <a:lnTo>
                  <a:pt x="19822" y="1407"/>
                </a:lnTo>
                <a:lnTo>
                  <a:pt x="19762" y="1608"/>
                </a:lnTo>
                <a:lnTo>
                  <a:pt x="16324" y="15660"/>
                </a:lnTo>
                <a:lnTo>
                  <a:pt x="16284" y="15781"/>
                </a:lnTo>
                <a:lnTo>
                  <a:pt x="16224" y="15881"/>
                </a:lnTo>
                <a:lnTo>
                  <a:pt x="16163" y="15982"/>
                </a:lnTo>
                <a:lnTo>
                  <a:pt x="16083" y="16082"/>
                </a:lnTo>
                <a:lnTo>
                  <a:pt x="15982" y="16163"/>
                </a:lnTo>
                <a:lnTo>
                  <a:pt x="15882" y="16223"/>
                </a:lnTo>
                <a:lnTo>
                  <a:pt x="15781" y="16283"/>
                </a:lnTo>
                <a:lnTo>
                  <a:pt x="15661" y="16323"/>
                </a:lnTo>
                <a:lnTo>
                  <a:pt x="1609" y="19781"/>
                </a:lnTo>
                <a:lnTo>
                  <a:pt x="1408" y="19841"/>
                </a:lnTo>
                <a:lnTo>
                  <a:pt x="1227" y="19902"/>
                </a:lnTo>
                <a:lnTo>
                  <a:pt x="1046" y="19982"/>
                </a:lnTo>
                <a:lnTo>
                  <a:pt x="905" y="20083"/>
                </a:lnTo>
                <a:lnTo>
                  <a:pt x="745" y="20183"/>
                </a:lnTo>
                <a:lnTo>
                  <a:pt x="624" y="20304"/>
                </a:lnTo>
                <a:lnTo>
                  <a:pt x="503" y="20424"/>
                </a:lnTo>
                <a:lnTo>
                  <a:pt x="403" y="20565"/>
                </a:lnTo>
                <a:lnTo>
                  <a:pt x="302" y="20706"/>
                </a:lnTo>
                <a:lnTo>
                  <a:pt x="222" y="20867"/>
                </a:lnTo>
                <a:lnTo>
                  <a:pt x="142" y="21007"/>
                </a:lnTo>
                <a:lnTo>
                  <a:pt x="101" y="21168"/>
                </a:lnTo>
                <a:lnTo>
                  <a:pt x="41" y="21329"/>
                </a:lnTo>
                <a:lnTo>
                  <a:pt x="21" y="21490"/>
                </a:lnTo>
                <a:lnTo>
                  <a:pt x="1" y="21671"/>
                </a:lnTo>
                <a:lnTo>
                  <a:pt x="1" y="21832"/>
                </a:lnTo>
                <a:lnTo>
                  <a:pt x="1" y="21992"/>
                </a:lnTo>
                <a:lnTo>
                  <a:pt x="21" y="22173"/>
                </a:lnTo>
                <a:lnTo>
                  <a:pt x="41" y="22334"/>
                </a:lnTo>
                <a:lnTo>
                  <a:pt x="101" y="22495"/>
                </a:lnTo>
                <a:lnTo>
                  <a:pt x="142" y="22656"/>
                </a:lnTo>
                <a:lnTo>
                  <a:pt x="222" y="22817"/>
                </a:lnTo>
                <a:lnTo>
                  <a:pt x="302" y="22957"/>
                </a:lnTo>
                <a:lnTo>
                  <a:pt x="403" y="23098"/>
                </a:lnTo>
                <a:lnTo>
                  <a:pt x="503" y="23239"/>
                </a:lnTo>
                <a:lnTo>
                  <a:pt x="624" y="23359"/>
                </a:lnTo>
                <a:lnTo>
                  <a:pt x="745" y="23480"/>
                </a:lnTo>
                <a:lnTo>
                  <a:pt x="905" y="23580"/>
                </a:lnTo>
                <a:lnTo>
                  <a:pt x="1046" y="23681"/>
                </a:lnTo>
                <a:lnTo>
                  <a:pt x="1227" y="23761"/>
                </a:lnTo>
                <a:lnTo>
                  <a:pt x="1408" y="23842"/>
                </a:lnTo>
                <a:lnTo>
                  <a:pt x="1609" y="23882"/>
                </a:lnTo>
                <a:lnTo>
                  <a:pt x="15661" y="27340"/>
                </a:lnTo>
                <a:lnTo>
                  <a:pt x="15781" y="27380"/>
                </a:lnTo>
                <a:lnTo>
                  <a:pt x="15882" y="27440"/>
                </a:lnTo>
                <a:lnTo>
                  <a:pt x="15982" y="27500"/>
                </a:lnTo>
                <a:lnTo>
                  <a:pt x="16083" y="27581"/>
                </a:lnTo>
                <a:lnTo>
                  <a:pt x="16163" y="27681"/>
                </a:lnTo>
                <a:lnTo>
                  <a:pt x="16224" y="27782"/>
                </a:lnTo>
                <a:lnTo>
                  <a:pt x="16284" y="27882"/>
                </a:lnTo>
                <a:lnTo>
                  <a:pt x="16324" y="28003"/>
                </a:lnTo>
                <a:lnTo>
                  <a:pt x="19762" y="42055"/>
                </a:lnTo>
                <a:lnTo>
                  <a:pt x="19822" y="42256"/>
                </a:lnTo>
                <a:lnTo>
                  <a:pt x="19902" y="42437"/>
                </a:lnTo>
                <a:lnTo>
                  <a:pt x="19983" y="42598"/>
                </a:lnTo>
                <a:lnTo>
                  <a:pt x="20083" y="42758"/>
                </a:lnTo>
                <a:lnTo>
                  <a:pt x="20184" y="42899"/>
                </a:lnTo>
                <a:lnTo>
                  <a:pt x="20304" y="43040"/>
                </a:lnTo>
                <a:lnTo>
                  <a:pt x="20425" y="43160"/>
                </a:lnTo>
                <a:lnTo>
                  <a:pt x="20566" y="43261"/>
                </a:lnTo>
                <a:lnTo>
                  <a:pt x="20706" y="43361"/>
                </a:lnTo>
                <a:lnTo>
                  <a:pt x="20847" y="43442"/>
                </a:lnTo>
                <a:lnTo>
                  <a:pt x="21008" y="43502"/>
                </a:lnTo>
                <a:lnTo>
                  <a:pt x="21169" y="43562"/>
                </a:lnTo>
                <a:lnTo>
                  <a:pt x="21330" y="43623"/>
                </a:lnTo>
                <a:lnTo>
                  <a:pt x="21490" y="43643"/>
                </a:lnTo>
                <a:lnTo>
                  <a:pt x="21651" y="43663"/>
                </a:lnTo>
                <a:lnTo>
                  <a:pt x="21993" y="43663"/>
                </a:lnTo>
                <a:lnTo>
                  <a:pt x="22154" y="43643"/>
                </a:lnTo>
                <a:lnTo>
                  <a:pt x="22335" y="43623"/>
                </a:lnTo>
                <a:lnTo>
                  <a:pt x="22496" y="43562"/>
                </a:lnTo>
                <a:lnTo>
                  <a:pt x="22656" y="43502"/>
                </a:lnTo>
                <a:lnTo>
                  <a:pt x="22797" y="43442"/>
                </a:lnTo>
                <a:lnTo>
                  <a:pt x="22958" y="43361"/>
                </a:lnTo>
                <a:lnTo>
                  <a:pt x="23099" y="43261"/>
                </a:lnTo>
                <a:lnTo>
                  <a:pt x="23219" y="43160"/>
                </a:lnTo>
                <a:lnTo>
                  <a:pt x="23360" y="43040"/>
                </a:lnTo>
                <a:lnTo>
                  <a:pt x="23481" y="42899"/>
                </a:lnTo>
                <a:lnTo>
                  <a:pt x="23581" y="42758"/>
                </a:lnTo>
                <a:lnTo>
                  <a:pt x="23682" y="42598"/>
                </a:lnTo>
                <a:lnTo>
                  <a:pt x="23762" y="42437"/>
                </a:lnTo>
                <a:lnTo>
                  <a:pt x="23822" y="42256"/>
                </a:lnTo>
                <a:lnTo>
                  <a:pt x="23883" y="42055"/>
                </a:lnTo>
                <a:lnTo>
                  <a:pt x="27340" y="28003"/>
                </a:lnTo>
                <a:lnTo>
                  <a:pt x="27380" y="27882"/>
                </a:lnTo>
                <a:lnTo>
                  <a:pt x="27421" y="27782"/>
                </a:lnTo>
                <a:lnTo>
                  <a:pt x="27501" y="27681"/>
                </a:lnTo>
                <a:lnTo>
                  <a:pt x="27582" y="27581"/>
                </a:lnTo>
                <a:lnTo>
                  <a:pt x="27662" y="27500"/>
                </a:lnTo>
                <a:lnTo>
                  <a:pt x="27783" y="27440"/>
                </a:lnTo>
                <a:lnTo>
                  <a:pt x="27883" y="27380"/>
                </a:lnTo>
                <a:lnTo>
                  <a:pt x="28004" y="27340"/>
                </a:lnTo>
                <a:lnTo>
                  <a:pt x="42055" y="23882"/>
                </a:lnTo>
                <a:lnTo>
                  <a:pt x="42256" y="23842"/>
                </a:lnTo>
                <a:lnTo>
                  <a:pt x="42437" y="23761"/>
                </a:lnTo>
                <a:lnTo>
                  <a:pt x="42598" y="23681"/>
                </a:lnTo>
                <a:lnTo>
                  <a:pt x="42759" y="23580"/>
                </a:lnTo>
                <a:lnTo>
                  <a:pt x="42900" y="23480"/>
                </a:lnTo>
                <a:lnTo>
                  <a:pt x="43040" y="23359"/>
                </a:lnTo>
                <a:lnTo>
                  <a:pt x="43161" y="23239"/>
                </a:lnTo>
                <a:lnTo>
                  <a:pt x="43262" y="23098"/>
                </a:lnTo>
                <a:lnTo>
                  <a:pt x="43362" y="22957"/>
                </a:lnTo>
                <a:lnTo>
                  <a:pt x="43442" y="22817"/>
                </a:lnTo>
                <a:lnTo>
                  <a:pt x="43503" y="22656"/>
                </a:lnTo>
                <a:lnTo>
                  <a:pt x="43563" y="22495"/>
                </a:lnTo>
                <a:lnTo>
                  <a:pt x="43603" y="22334"/>
                </a:lnTo>
                <a:lnTo>
                  <a:pt x="43643" y="22173"/>
                </a:lnTo>
                <a:lnTo>
                  <a:pt x="43664" y="21992"/>
                </a:lnTo>
                <a:lnTo>
                  <a:pt x="43664" y="21832"/>
                </a:lnTo>
                <a:lnTo>
                  <a:pt x="43664" y="21671"/>
                </a:lnTo>
                <a:lnTo>
                  <a:pt x="43643" y="21490"/>
                </a:lnTo>
                <a:lnTo>
                  <a:pt x="43603" y="21329"/>
                </a:lnTo>
                <a:lnTo>
                  <a:pt x="43563" y="21168"/>
                </a:lnTo>
                <a:lnTo>
                  <a:pt x="43503" y="21007"/>
                </a:lnTo>
                <a:lnTo>
                  <a:pt x="43442" y="20867"/>
                </a:lnTo>
                <a:lnTo>
                  <a:pt x="43362" y="20706"/>
                </a:lnTo>
                <a:lnTo>
                  <a:pt x="43262" y="20565"/>
                </a:lnTo>
                <a:lnTo>
                  <a:pt x="43161" y="20424"/>
                </a:lnTo>
                <a:lnTo>
                  <a:pt x="43040" y="20304"/>
                </a:lnTo>
                <a:lnTo>
                  <a:pt x="42900" y="20183"/>
                </a:lnTo>
                <a:lnTo>
                  <a:pt x="42759" y="20083"/>
                </a:lnTo>
                <a:lnTo>
                  <a:pt x="42598" y="19982"/>
                </a:lnTo>
                <a:lnTo>
                  <a:pt x="42437" y="19902"/>
                </a:lnTo>
                <a:lnTo>
                  <a:pt x="42256" y="19841"/>
                </a:lnTo>
                <a:lnTo>
                  <a:pt x="42055" y="19781"/>
                </a:lnTo>
                <a:lnTo>
                  <a:pt x="28004" y="16323"/>
                </a:lnTo>
                <a:lnTo>
                  <a:pt x="27883" y="16283"/>
                </a:lnTo>
                <a:lnTo>
                  <a:pt x="27783" y="16223"/>
                </a:lnTo>
                <a:lnTo>
                  <a:pt x="27662" y="16163"/>
                </a:lnTo>
                <a:lnTo>
                  <a:pt x="27582" y="16082"/>
                </a:lnTo>
                <a:lnTo>
                  <a:pt x="27501" y="15982"/>
                </a:lnTo>
                <a:lnTo>
                  <a:pt x="27421" y="15881"/>
                </a:lnTo>
                <a:lnTo>
                  <a:pt x="27380" y="15781"/>
                </a:lnTo>
                <a:lnTo>
                  <a:pt x="27340" y="15660"/>
                </a:lnTo>
                <a:lnTo>
                  <a:pt x="23883" y="1608"/>
                </a:lnTo>
                <a:lnTo>
                  <a:pt x="23822" y="1407"/>
                </a:lnTo>
                <a:lnTo>
                  <a:pt x="23762" y="1226"/>
                </a:lnTo>
                <a:lnTo>
                  <a:pt x="23682" y="1065"/>
                </a:lnTo>
                <a:lnTo>
                  <a:pt x="23581" y="905"/>
                </a:lnTo>
                <a:lnTo>
                  <a:pt x="23481" y="764"/>
                </a:lnTo>
                <a:lnTo>
                  <a:pt x="23360" y="623"/>
                </a:lnTo>
                <a:lnTo>
                  <a:pt x="23219" y="503"/>
                </a:lnTo>
                <a:lnTo>
                  <a:pt x="23099" y="402"/>
                </a:lnTo>
                <a:lnTo>
                  <a:pt x="22958" y="302"/>
                </a:lnTo>
                <a:lnTo>
                  <a:pt x="22797" y="221"/>
                </a:lnTo>
                <a:lnTo>
                  <a:pt x="22656" y="161"/>
                </a:lnTo>
                <a:lnTo>
                  <a:pt x="22496" y="101"/>
                </a:lnTo>
                <a:lnTo>
                  <a:pt x="22335" y="60"/>
                </a:lnTo>
                <a:lnTo>
                  <a:pt x="22154" y="20"/>
                </a:lnTo>
                <a:lnTo>
                  <a:pt x="2199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16"/>
          <p:cNvSpPr/>
          <p:nvPr/>
        </p:nvSpPr>
        <p:spPr>
          <a:xfrm flipH="1">
            <a:off x="299124" y="895977"/>
            <a:ext cx="157845" cy="157842"/>
          </a:xfrm>
          <a:custGeom>
            <a:avLst/>
            <a:gdLst/>
            <a:ahLst/>
            <a:cxnLst/>
            <a:rect l="l" t="t" r="r" b="b"/>
            <a:pathLst>
              <a:path w="43664" h="43663" extrusionOk="0">
                <a:moveTo>
                  <a:pt x="21651" y="0"/>
                </a:moveTo>
                <a:lnTo>
                  <a:pt x="21490" y="20"/>
                </a:lnTo>
                <a:lnTo>
                  <a:pt x="21330" y="60"/>
                </a:lnTo>
                <a:lnTo>
                  <a:pt x="21169" y="101"/>
                </a:lnTo>
                <a:lnTo>
                  <a:pt x="21008" y="161"/>
                </a:lnTo>
                <a:lnTo>
                  <a:pt x="20847" y="221"/>
                </a:lnTo>
                <a:lnTo>
                  <a:pt x="20706" y="302"/>
                </a:lnTo>
                <a:lnTo>
                  <a:pt x="20566" y="402"/>
                </a:lnTo>
                <a:lnTo>
                  <a:pt x="20425" y="503"/>
                </a:lnTo>
                <a:lnTo>
                  <a:pt x="20304" y="623"/>
                </a:lnTo>
                <a:lnTo>
                  <a:pt x="20184" y="764"/>
                </a:lnTo>
                <a:lnTo>
                  <a:pt x="20083" y="905"/>
                </a:lnTo>
                <a:lnTo>
                  <a:pt x="19983" y="1065"/>
                </a:lnTo>
                <a:lnTo>
                  <a:pt x="19902" y="1226"/>
                </a:lnTo>
                <a:lnTo>
                  <a:pt x="19822" y="1407"/>
                </a:lnTo>
                <a:lnTo>
                  <a:pt x="19762" y="1608"/>
                </a:lnTo>
                <a:lnTo>
                  <a:pt x="16324" y="15660"/>
                </a:lnTo>
                <a:lnTo>
                  <a:pt x="16284" y="15781"/>
                </a:lnTo>
                <a:lnTo>
                  <a:pt x="16224" y="15881"/>
                </a:lnTo>
                <a:lnTo>
                  <a:pt x="16163" y="15982"/>
                </a:lnTo>
                <a:lnTo>
                  <a:pt x="16083" y="16082"/>
                </a:lnTo>
                <a:lnTo>
                  <a:pt x="15982" y="16163"/>
                </a:lnTo>
                <a:lnTo>
                  <a:pt x="15882" y="16223"/>
                </a:lnTo>
                <a:lnTo>
                  <a:pt x="15781" y="16283"/>
                </a:lnTo>
                <a:lnTo>
                  <a:pt x="15661" y="16323"/>
                </a:lnTo>
                <a:lnTo>
                  <a:pt x="1609" y="19781"/>
                </a:lnTo>
                <a:lnTo>
                  <a:pt x="1408" y="19841"/>
                </a:lnTo>
                <a:lnTo>
                  <a:pt x="1227" y="19902"/>
                </a:lnTo>
                <a:lnTo>
                  <a:pt x="1046" y="19982"/>
                </a:lnTo>
                <a:lnTo>
                  <a:pt x="905" y="20083"/>
                </a:lnTo>
                <a:lnTo>
                  <a:pt x="745" y="20183"/>
                </a:lnTo>
                <a:lnTo>
                  <a:pt x="624" y="20304"/>
                </a:lnTo>
                <a:lnTo>
                  <a:pt x="503" y="20424"/>
                </a:lnTo>
                <a:lnTo>
                  <a:pt x="403" y="20565"/>
                </a:lnTo>
                <a:lnTo>
                  <a:pt x="302" y="20706"/>
                </a:lnTo>
                <a:lnTo>
                  <a:pt x="222" y="20867"/>
                </a:lnTo>
                <a:lnTo>
                  <a:pt x="142" y="21007"/>
                </a:lnTo>
                <a:lnTo>
                  <a:pt x="101" y="21168"/>
                </a:lnTo>
                <a:lnTo>
                  <a:pt x="41" y="21329"/>
                </a:lnTo>
                <a:lnTo>
                  <a:pt x="21" y="21490"/>
                </a:lnTo>
                <a:lnTo>
                  <a:pt x="1" y="21671"/>
                </a:lnTo>
                <a:lnTo>
                  <a:pt x="1" y="21832"/>
                </a:lnTo>
                <a:lnTo>
                  <a:pt x="1" y="21992"/>
                </a:lnTo>
                <a:lnTo>
                  <a:pt x="21" y="22173"/>
                </a:lnTo>
                <a:lnTo>
                  <a:pt x="41" y="22334"/>
                </a:lnTo>
                <a:lnTo>
                  <a:pt x="101" y="22495"/>
                </a:lnTo>
                <a:lnTo>
                  <a:pt x="142" y="22656"/>
                </a:lnTo>
                <a:lnTo>
                  <a:pt x="222" y="22817"/>
                </a:lnTo>
                <a:lnTo>
                  <a:pt x="302" y="22957"/>
                </a:lnTo>
                <a:lnTo>
                  <a:pt x="403" y="23098"/>
                </a:lnTo>
                <a:lnTo>
                  <a:pt x="503" y="23239"/>
                </a:lnTo>
                <a:lnTo>
                  <a:pt x="624" y="23359"/>
                </a:lnTo>
                <a:lnTo>
                  <a:pt x="745" y="23480"/>
                </a:lnTo>
                <a:lnTo>
                  <a:pt x="905" y="23580"/>
                </a:lnTo>
                <a:lnTo>
                  <a:pt x="1046" y="23681"/>
                </a:lnTo>
                <a:lnTo>
                  <a:pt x="1227" y="23761"/>
                </a:lnTo>
                <a:lnTo>
                  <a:pt x="1408" y="23842"/>
                </a:lnTo>
                <a:lnTo>
                  <a:pt x="1609" y="23882"/>
                </a:lnTo>
                <a:lnTo>
                  <a:pt x="15661" y="27340"/>
                </a:lnTo>
                <a:lnTo>
                  <a:pt x="15781" y="27380"/>
                </a:lnTo>
                <a:lnTo>
                  <a:pt x="15882" y="27440"/>
                </a:lnTo>
                <a:lnTo>
                  <a:pt x="15982" y="27500"/>
                </a:lnTo>
                <a:lnTo>
                  <a:pt x="16083" y="27581"/>
                </a:lnTo>
                <a:lnTo>
                  <a:pt x="16163" y="27681"/>
                </a:lnTo>
                <a:lnTo>
                  <a:pt x="16224" y="27782"/>
                </a:lnTo>
                <a:lnTo>
                  <a:pt x="16284" y="27882"/>
                </a:lnTo>
                <a:lnTo>
                  <a:pt x="16324" y="28003"/>
                </a:lnTo>
                <a:lnTo>
                  <a:pt x="19762" y="42055"/>
                </a:lnTo>
                <a:lnTo>
                  <a:pt x="19822" y="42256"/>
                </a:lnTo>
                <a:lnTo>
                  <a:pt x="19902" y="42437"/>
                </a:lnTo>
                <a:lnTo>
                  <a:pt x="19983" y="42598"/>
                </a:lnTo>
                <a:lnTo>
                  <a:pt x="20083" y="42758"/>
                </a:lnTo>
                <a:lnTo>
                  <a:pt x="20184" y="42899"/>
                </a:lnTo>
                <a:lnTo>
                  <a:pt x="20304" y="43040"/>
                </a:lnTo>
                <a:lnTo>
                  <a:pt x="20425" y="43160"/>
                </a:lnTo>
                <a:lnTo>
                  <a:pt x="20566" y="43261"/>
                </a:lnTo>
                <a:lnTo>
                  <a:pt x="20706" y="43361"/>
                </a:lnTo>
                <a:lnTo>
                  <a:pt x="20847" y="43442"/>
                </a:lnTo>
                <a:lnTo>
                  <a:pt x="21008" y="43502"/>
                </a:lnTo>
                <a:lnTo>
                  <a:pt x="21169" y="43562"/>
                </a:lnTo>
                <a:lnTo>
                  <a:pt x="21330" y="43623"/>
                </a:lnTo>
                <a:lnTo>
                  <a:pt x="21490" y="43643"/>
                </a:lnTo>
                <a:lnTo>
                  <a:pt x="21651" y="43663"/>
                </a:lnTo>
                <a:lnTo>
                  <a:pt x="21993" y="43663"/>
                </a:lnTo>
                <a:lnTo>
                  <a:pt x="22154" y="43643"/>
                </a:lnTo>
                <a:lnTo>
                  <a:pt x="22335" y="43623"/>
                </a:lnTo>
                <a:lnTo>
                  <a:pt x="22496" y="43562"/>
                </a:lnTo>
                <a:lnTo>
                  <a:pt x="22656" y="43502"/>
                </a:lnTo>
                <a:lnTo>
                  <a:pt x="22797" y="43442"/>
                </a:lnTo>
                <a:lnTo>
                  <a:pt x="22958" y="43361"/>
                </a:lnTo>
                <a:lnTo>
                  <a:pt x="23099" y="43261"/>
                </a:lnTo>
                <a:lnTo>
                  <a:pt x="23219" y="43160"/>
                </a:lnTo>
                <a:lnTo>
                  <a:pt x="23360" y="43040"/>
                </a:lnTo>
                <a:lnTo>
                  <a:pt x="23481" y="42899"/>
                </a:lnTo>
                <a:lnTo>
                  <a:pt x="23581" y="42758"/>
                </a:lnTo>
                <a:lnTo>
                  <a:pt x="23682" y="42598"/>
                </a:lnTo>
                <a:lnTo>
                  <a:pt x="23762" y="42437"/>
                </a:lnTo>
                <a:lnTo>
                  <a:pt x="23822" y="42256"/>
                </a:lnTo>
                <a:lnTo>
                  <a:pt x="23883" y="42055"/>
                </a:lnTo>
                <a:lnTo>
                  <a:pt x="27340" y="28003"/>
                </a:lnTo>
                <a:lnTo>
                  <a:pt x="27380" y="27882"/>
                </a:lnTo>
                <a:lnTo>
                  <a:pt x="27421" y="27782"/>
                </a:lnTo>
                <a:lnTo>
                  <a:pt x="27501" y="27681"/>
                </a:lnTo>
                <a:lnTo>
                  <a:pt x="27582" y="27581"/>
                </a:lnTo>
                <a:lnTo>
                  <a:pt x="27662" y="27500"/>
                </a:lnTo>
                <a:lnTo>
                  <a:pt x="27783" y="27440"/>
                </a:lnTo>
                <a:lnTo>
                  <a:pt x="27883" y="27380"/>
                </a:lnTo>
                <a:lnTo>
                  <a:pt x="28004" y="27340"/>
                </a:lnTo>
                <a:lnTo>
                  <a:pt x="42055" y="23882"/>
                </a:lnTo>
                <a:lnTo>
                  <a:pt x="42256" y="23842"/>
                </a:lnTo>
                <a:lnTo>
                  <a:pt x="42437" y="23761"/>
                </a:lnTo>
                <a:lnTo>
                  <a:pt x="42598" y="23681"/>
                </a:lnTo>
                <a:lnTo>
                  <a:pt x="42759" y="23580"/>
                </a:lnTo>
                <a:lnTo>
                  <a:pt x="42900" y="23480"/>
                </a:lnTo>
                <a:lnTo>
                  <a:pt x="43040" y="23359"/>
                </a:lnTo>
                <a:lnTo>
                  <a:pt x="43161" y="23239"/>
                </a:lnTo>
                <a:lnTo>
                  <a:pt x="43262" y="23098"/>
                </a:lnTo>
                <a:lnTo>
                  <a:pt x="43362" y="22957"/>
                </a:lnTo>
                <a:lnTo>
                  <a:pt x="43442" y="22817"/>
                </a:lnTo>
                <a:lnTo>
                  <a:pt x="43503" y="22656"/>
                </a:lnTo>
                <a:lnTo>
                  <a:pt x="43563" y="22495"/>
                </a:lnTo>
                <a:lnTo>
                  <a:pt x="43603" y="22334"/>
                </a:lnTo>
                <a:lnTo>
                  <a:pt x="43643" y="22173"/>
                </a:lnTo>
                <a:lnTo>
                  <a:pt x="43664" y="21992"/>
                </a:lnTo>
                <a:lnTo>
                  <a:pt x="43664" y="21832"/>
                </a:lnTo>
                <a:lnTo>
                  <a:pt x="43664" y="21671"/>
                </a:lnTo>
                <a:lnTo>
                  <a:pt x="43643" y="21490"/>
                </a:lnTo>
                <a:lnTo>
                  <a:pt x="43603" y="21329"/>
                </a:lnTo>
                <a:lnTo>
                  <a:pt x="43563" y="21168"/>
                </a:lnTo>
                <a:lnTo>
                  <a:pt x="43503" y="21007"/>
                </a:lnTo>
                <a:lnTo>
                  <a:pt x="43442" y="20867"/>
                </a:lnTo>
                <a:lnTo>
                  <a:pt x="43362" y="20706"/>
                </a:lnTo>
                <a:lnTo>
                  <a:pt x="43262" y="20565"/>
                </a:lnTo>
                <a:lnTo>
                  <a:pt x="43161" y="20424"/>
                </a:lnTo>
                <a:lnTo>
                  <a:pt x="43040" y="20304"/>
                </a:lnTo>
                <a:lnTo>
                  <a:pt x="42900" y="20183"/>
                </a:lnTo>
                <a:lnTo>
                  <a:pt x="42759" y="20083"/>
                </a:lnTo>
                <a:lnTo>
                  <a:pt x="42598" y="19982"/>
                </a:lnTo>
                <a:lnTo>
                  <a:pt x="42437" y="19902"/>
                </a:lnTo>
                <a:lnTo>
                  <a:pt x="42256" y="19841"/>
                </a:lnTo>
                <a:lnTo>
                  <a:pt x="42055" y="19781"/>
                </a:lnTo>
                <a:lnTo>
                  <a:pt x="28004" y="16323"/>
                </a:lnTo>
                <a:lnTo>
                  <a:pt x="27883" y="16283"/>
                </a:lnTo>
                <a:lnTo>
                  <a:pt x="27783" y="16223"/>
                </a:lnTo>
                <a:lnTo>
                  <a:pt x="27662" y="16163"/>
                </a:lnTo>
                <a:lnTo>
                  <a:pt x="27582" y="16082"/>
                </a:lnTo>
                <a:lnTo>
                  <a:pt x="27501" y="15982"/>
                </a:lnTo>
                <a:lnTo>
                  <a:pt x="27421" y="15881"/>
                </a:lnTo>
                <a:lnTo>
                  <a:pt x="27380" y="15781"/>
                </a:lnTo>
                <a:lnTo>
                  <a:pt x="27340" y="15660"/>
                </a:lnTo>
                <a:lnTo>
                  <a:pt x="23883" y="1608"/>
                </a:lnTo>
                <a:lnTo>
                  <a:pt x="23822" y="1407"/>
                </a:lnTo>
                <a:lnTo>
                  <a:pt x="23762" y="1226"/>
                </a:lnTo>
                <a:lnTo>
                  <a:pt x="23682" y="1065"/>
                </a:lnTo>
                <a:lnTo>
                  <a:pt x="23581" y="905"/>
                </a:lnTo>
                <a:lnTo>
                  <a:pt x="23481" y="764"/>
                </a:lnTo>
                <a:lnTo>
                  <a:pt x="23360" y="623"/>
                </a:lnTo>
                <a:lnTo>
                  <a:pt x="23219" y="503"/>
                </a:lnTo>
                <a:lnTo>
                  <a:pt x="23099" y="402"/>
                </a:lnTo>
                <a:lnTo>
                  <a:pt x="22958" y="302"/>
                </a:lnTo>
                <a:lnTo>
                  <a:pt x="22797" y="221"/>
                </a:lnTo>
                <a:lnTo>
                  <a:pt x="22656" y="161"/>
                </a:lnTo>
                <a:lnTo>
                  <a:pt x="22496" y="101"/>
                </a:lnTo>
                <a:lnTo>
                  <a:pt x="22335" y="60"/>
                </a:lnTo>
                <a:lnTo>
                  <a:pt x="22154" y="20"/>
                </a:lnTo>
                <a:lnTo>
                  <a:pt x="2199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16"/>
          <p:cNvSpPr/>
          <p:nvPr/>
        </p:nvSpPr>
        <p:spPr>
          <a:xfrm flipH="1">
            <a:off x="236324" y="3574002"/>
            <a:ext cx="157845" cy="157842"/>
          </a:xfrm>
          <a:custGeom>
            <a:avLst/>
            <a:gdLst/>
            <a:ahLst/>
            <a:cxnLst/>
            <a:rect l="l" t="t" r="r" b="b"/>
            <a:pathLst>
              <a:path w="43664" h="43663" extrusionOk="0">
                <a:moveTo>
                  <a:pt x="21651" y="0"/>
                </a:moveTo>
                <a:lnTo>
                  <a:pt x="21490" y="20"/>
                </a:lnTo>
                <a:lnTo>
                  <a:pt x="21330" y="60"/>
                </a:lnTo>
                <a:lnTo>
                  <a:pt x="21169" y="101"/>
                </a:lnTo>
                <a:lnTo>
                  <a:pt x="21008" y="161"/>
                </a:lnTo>
                <a:lnTo>
                  <a:pt x="20847" y="221"/>
                </a:lnTo>
                <a:lnTo>
                  <a:pt x="20706" y="302"/>
                </a:lnTo>
                <a:lnTo>
                  <a:pt x="20566" y="402"/>
                </a:lnTo>
                <a:lnTo>
                  <a:pt x="20425" y="503"/>
                </a:lnTo>
                <a:lnTo>
                  <a:pt x="20304" y="623"/>
                </a:lnTo>
                <a:lnTo>
                  <a:pt x="20184" y="764"/>
                </a:lnTo>
                <a:lnTo>
                  <a:pt x="20083" y="905"/>
                </a:lnTo>
                <a:lnTo>
                  <a:pt x="19983" y="1065"/>
                </a:lnTo>
                <a:lnTo>
                  <a:pt x="19902" y="1226"/>
                </a:lnTo>
                <a:lnTo>
                  <a:pt x="19822" y="1407"/>
                </a:lnTo>
                <a:lnTo>
                  <a:pt x="19762" y="1608"/>
                </a:lnTo>
                <a:lnTo>
                  <a:pt x="16324" y="15660"/>
                </a:lnTo>
                <a:lnTo>
                  <a:pt x="16284" y="15781"/>
                </a:lnTo>
                <a:lnTo>
                  <a:pt x="16224" y="15881"/>
                </a:lnTo>
                <a:lnTo>
                  <a:pt x="16163" y="15982"/>
                </a:lnTo>
                <a:lnTo>
                  <a:pt x="16083" y="16082"/>
                </a:lnTo>
                <a:lnTo>
                  <a:pt x="15982" y="16163"/>
                </a:lnTo>
                <a:lnTo>
                  <a:pt x="15882" y="16223"/>
                </a:lnTo>
                <a:lnTo>
                  <a:pt x="15781" y="16283"/>
                </a:lnTo>
                <a:lnTo>
                  <a:pt x="15661" y="16323"/>
                </a:lnTo>
                <a:lnTo>
                  <a:pt x="1609" y="19781"/>
                </a:lnTo>
                <a:lnTo>
                  <a:pt x="1408" y="19841"/>
                </a:lnTo>
                <a:lnTo>
                  <a:pt x="1227" y="19902"/>
                </a:lnTo>
                <a:lnTo>
                  <a:pt x="1046" y="19982"/>
                </a:lnTo>
                <a:lnTo>
                  <a:pt x="905" y="20083"/>
                </a:lnTo>
                <a:lnTo>
                  <a:pt x="745" y="20183"/>
                </a:lnTo>
                <a:lnTo>
                  <a:pt x="624" y="20304"/>
                </a:lnTo>
                <a:lnTo>
                  <a:pt x="503" y="20424"/>
                </a:lnTo>
                <a:lnTo>
                  <a:pt x="403" y="20565"/>
                </a:lnTo>
                <a:lnTo>
                  <a:pt x="302" y="20706"/>
                </a:lnTo>
                <a:lnTo>
                  <a:pt x="222" y="20867"/>
                </a:lnTo>
                <a:lnTo>
                  <a:pt x="142" y="21007"/>
                </a:lnTo>
                <a:lnTo>
                  <a:pt x="101" y="21168"/>
                </a:lnTo>
                <a:lnTo>
                  <a:pt x="41" y="21329"/>
                </a:lnTo>
                <a:lnTo>
                  <a:pt x="21" y="21490"/>
                </a:lnTo>
                <a:lnTo>
                  <a:pt x="1" y="21671"/>
                </a:lnTo>
                <a:lnTo>
                  <a:pt x="1" y="21832"/>
                </a:lnTo>
                <a:lnTo>
                  <a:pt x="1" y="21992"/>
                </a:lnTo>
                <a:lnTo>
                  <a:pt x="21" y="22173"/>
                </a:lnTo>
                <a:lnTo>
                  <a:pt x="41" y="22334"/>
                </a:lnTo>
                <a:lnTo>
                  <a:pt x="101" y="22495"/>
                </a:lnTo>
                <a:lnTo>
                  <a:pt x="142" y="22656"/>
                </a:lnTo>
                <a:lnTo>
                  <a:pt x="222" y="22817"/>
                </a:lnTo>
                <a:lnTo>
                  <a:pt x="302" y="22957"/>
                </a:lnTo>
                <a:lnTo>
                  <a:pt x="403" y="23098"/>
                </a:lnTo>
                <a:lnTo>
                  <a:pt x="503" y="23239"/>
                </a:lnTo>
                <a:lnTo>
                  <a:pt x="624" y="23359"/>
                </a:lnTo>
                <a:lnTo>
                  <a:pt x="745" y="23480"/>
                </a:lnTo>
                <a:lnTo>
                  <a:pt x="905" y="23580"/>
                </a:lnTo>
                <a:lnTo>
                  <a:pt x="1046" y="23681"/>
                </a:lnTo>
                <a:lnTo>
                  <a:pt x="1227" y="23761"/>
                </a:lnTo>
                <a:lnTo>
                  <a:pt x="1408" y="23842"/>
                </a:lnTo>
                <a:lnTo>
                  <a:pt x="1609" y="23882"/>
                </a:lnTo>
                <a:lnTo>
                  <a:pt x="15661" y="27340"/>
                </a:lnTo>
                <a:lnTo>
                  <a:pt x="15781" y="27380"/>
                </a:lnTo>
                <a:lnTo>
                  <a:pt x="15882" y="27440"/>
                </a:lnTo>
                <a:lnTo>
                  <a:pt x="15982" y="27500"/>
                </a:lnTo>
                <a:lnTo>
                  <a:pt x="16083" y="27581"/>
                </a:lnTo>
                <a:lnTo>
                  <a:pt x="16163" y="27681"/>
                </a:lnTo>
                <a:lnTo>
                  <a:pt x="16224" y="27782"/>
                </a:lnTo>
                <a:lnTo>
                  <a:pt x="16284" y="27882"/>
                </a:lnTo>
                <a:lnTo>
                  <a:pt x="16324" y="28003"/>
                </a:lnTo>
                <a:lnTo>
                  <a:pt x="19762" y="42055"/>
                </a:lnTo>
                <a:lnTo>
                  <a:pt x="19822" y="42256"/>
                </a:lnTo>
                <a:lnTo>
                  <a:pt x="19902" y="42437"/>
                </a:lnTo>
                <a:lnTo>
                  <a:pt x="19983" y="42598"/>
                </a:lnTo>
                <a:lnTo>
                  <a:pt x="20083" y="42758"/>
                </a:lnTo>
                <a:lnTo>
                  <a:pt x="20184" y="42899"/>
                </a:lnTo>
                <a:lnTo>
                  <a:pt x="20304" y="43040"/>
                </a:lnTo>
                <a:lnTo>
                  <a:pt x="20425" y="43160"/>
                </a:lnTo>
                <a:lnTo>
                  <a:pt x="20566" y="43261"/>
                </a:lnTo>
                <a:lnTo>
                  <a:pt x="20706" y="43361"/>
                </a:lnTo>
                <a:lnTo>
                  <a:pt x="20847" y="43442"/>
                </a:lnTo>
                <a:lnTo>
                  <a:pt x="21008" y="43502"/>
                </a:lnTo>
                <a:lnTo>
                  <a:pt x="21169" y="43562"/>
                </a:lnTo>
                <a:lnTo>
                  <a:pt x="21330" y="43623"/>
                </a:lnTo>
                <a:lnTo>
                  <a:pt x="21490" y="43643"/>
                </a:lnTo>
                <a:lnTo>
                  <a:pt x="21651" y="43663"/>
                </a:lnTo>
                <a:lnTo>
                  <a:pt x="21993" y="43663"/>
                </a:lnTo>
                <a:lnTo>
                  <a:pt x="22154" y="43643"/>
                </a:lnTo>
                <a:lnTo>
                  <a:pt x="22335" y="43623"/>
                </a:lnTo>
                <a:lnTo>
                  <a:pt x="22496" y="43562"/>
                </a:lnTo>
                <a:lnTo>
                  <a:pt x="22656" y="43502"/>
                </a:lnTo>
                <a:lnTo>
                  <a:pt x="22797" y="43442"/>
                </a:lnTo>
                <a:lnTo>
                  <a:pt x="22958" y="43361"/>
                </a:lnTo>
                <a:lnTo>
                  <a:pt x="23099" y="43261"/>
                </a:lnTo>
                <a:lnTo>
                  <a:pt x="23219" y="43160"/>
                </a:lnTo>
                <a:lnTo>
                  <a:pt x="23360" y="43040"/>
                </a:lnTo>
                <a:lnTo>
                  <a:pt x="23481" y="42899"/>
                </a:lnTo>
                <a:lnTo>
                  <a:pt x="23581" y="42758"/>
                </a:lnTo>
                <a:lnTo>
                  <a:pt x="23682" y="42598"/>
                </a:lnTo>
                <a:lnTo>
                  <a:pt x="23762" y="42437"/>
                </a:lnTo>
                <a:lnTo>
                  <a:pt x="23822" y="42256"/>
                </a:lnTo>
                <a:lnTo>
                  <a:pt x="23883" y="42055"/>
                </a:lnTo>
                <a:lnTo>
                  <a:pt x="27340" y="28003"/>
                </a:lnTo>
                <a:lnTo>
                  <a:pt x="27380" y="27882"/>
                </a:lnTo>
                <a:lnTo>
                  <a:pt x="27421" y="27782"/>
                </a:lnTo>
                <a:lnTo>
                  <a:pt x="27501" y="27681"/>
                </a:lnTo>
                <a:lnTo>
                  <a:pt x="27582" y="27581"/>
                </a:lnTo>
                <a:lnTo>
                  <a:pt x="27662" y="27500"/>
                </a:lnTo>
                <a:lnTo>
                  <a:pt x="27783" y="27440"/>
                </a:lnTo>
                <a:lnTo>
                  <a:pt x="27883" y="27380"/>
                </a:lnTo>
                <a:lnTo>
                  <a:pt x="28004" y="27340"/>
                </a:lnTo>
                <a:lnTo>
                  <a:pt x="42055" y="23882"/>
                </a:lnTo>
                <a:lnTo>
                  <a:pt x="42256" y="23842"/>
                </a:lnTo>
                <a:lnTo>
                  <a:pt x="42437" y="23761"/>
                </a:lnTo>
                <a:lnTo>
                  <a:pt x="42598" y="23681"/>
                </a:lnTo>
                <a:lnTo>
                  <a:pt x="42759" y="23580"/>
                </a:lnTo>
                <a:lnTo>
                  <a:pt x="42900" y="23480"/>
                </a:lnTo>
                <a:lnTo>
                  <a:pt x="43040" y="23359"/>
                </a:lnTo>
                <a:lnTo>
                  <a:pt x="43161" y="23239"/>
                </a:lnTo>
                <a:lnTo>
                  <a:pt x="43262" y="23098"/>
                </a:lnTo>
                <a:lnTo>
                  <a:pt x="43362" y="22957"/>
                </a:lnTo>
                <a:lnTo>
                  <a:pt x="43442" y="22817"/>
                </a:lnTo>
                <a:lnTo>
                  <a:pt x="43503" y="22656"/>
                </a:lnTo>
                <a:lnTo>
                  <a:pt x="43563" y="22495"/>
                </a:lnTo>
                <a:lnTo>
                  <a:pt x="43603" y="22334"/>
                </a:lnTo>
                <a:lnTo>
                  <a:pt x="43643" y="22173"/>
                </a:lnTo>
                <a:lnTo>
                  <a:pt x="43664" y="21992"/>
                </a:lnTo>
                <a:lnTo>
                  <a:pt x="43664" y="21832"/>
                </a:lnTo>
                <a:lnTo>
                  <a:pt x="43664" y="21671"/>
                </a:lnTo>
                <a:lnTo>
                  <a:pt x="43643" y="21490"/>
                </a:lnTo>
                <a:lnTo>
                  <a:pt x="43603" y="21329"/>
                </a:lnTo>
                <a:lnTo>
                  <a:pt x="43563" y="21168"/>
                </a:lnTo>
                <a:lnTo>
                  <a:pt x="43503" y="21007"/>
                </a:lnTo>
                <a:lnTo>
                  <a:pt x="43442" y="20867"/>
                </a:lnTo>
                <a:lnTo>
                  <a:pt x="43362" y="20706"/>
                </a:lnTo>
                <a:lnTo>
                  <a:pt x="43262" y="20565"/>
                </a:lnTo>
                <a:lnTo>
                  <a:pt x="43161" y="20424"/>
                </a:lnTo>
                <a:lnTo>
                  <a:pt x="43040" y="20304"/>
                </a:lnTo>
                <a:lnTo>
                  <a:pt x="42900" y="20183"/>
                </a:lnTo>
                <a:lnTo>
                  <a:pt x="42759" y="20083"/>
                </a:lnTo>
                <a:lnTo>
                  <a:pt x="42598" y="19982"/>
                </a:lnTo>
                <a:lnTo>
                  <a:pt x="42437" y="19902"/>
                </a:lnTo>
                <a:lnTo>
                  <a:pt x="42256" y="19841"/>
                </a:lnTo>
                <a:lnTo>
                  <a:pt x="42055" y="19781"/>
                </a:lnTo>
                <a:lnTo>
                  <a:pt x="28004" y="16323"/>
                </a:lnTo>
                <a:lnTo>
                  <a:pt x="27883" y="16283"/>
                </a:lnTo>
                <a:lnTo>
                  <a:pt x="27783" y="16223"/>
                </a:lnTo>
                <a:lnTo>
                  <a:pt x="27662" y="16163"/>
                </a:lnTo>
                <a:lnTo>
                  <a:pt x="27582" y="16082"/>
                </a:lnTo>
                <a:lnTo>
                  <a:pt x="27501" y="15982"/>
                </a:lnTo>
                <a:lnTo>
                  <a:pt x="27421" y="15881"/>
                </a:lnTo>
                <a:lnTo>
                  <a:pt x="27380" y="15781"/>
                </a:lnTo>
                <a:lnTo>
                  <a:pt x="27340" y="15660"/>
                </a:lnTo>
                <a:lnTo>
                  <a:pt x="23883" y="1608"/>
                </a:lnTo>
                <a:lnTo>
                  <a:pt x="23822" y="1407"/>
                </a:lnTo>
                <a:lnTo>
                  <a:pt x="23762" y="1226"/>
                </a:lnTo>
                <a:lnTo>
                  <a:pt x="23682" y="1065"/>
                </a:lnTo>
                <a:lnTo>
                  <a:pt x="23581" y="905"/>
                </a:lnTo>
                <a:lnTo>
                  <a:pt x="23481" y="764"/>
                </a:lnTo>
                <a:lnTo>
                  <a:pt x="23360" y="623"/>
                </a:lnTo>
                <a:lnTo>
                  <a:pt x="23219" y="503"/>
                </a:lnTo>
                <a:lnTo>
                  <a:pt x="23099" y="402"/>
                </a:lnTo>
                <a:lnTo>
                  <a:pt x="22958" y="302"/>
                </a:lnTo>
                <a:lnTo>
                  <a:pt x="22797" y="221"/>
                </a:lnTo>
                <a:lnTo>
                  <a:pt x="22656" y="161"/>
                </a:lnTo>
                <a:lnTo>
                  <a:pt x="22496" y="101"/>
                </a:lnTo>
                <a:lnTo>
                  <a:pt x="22335" y="60"/>
                </a:lnTo>
                <a:lnTo>
                  <a:pt x="22154" y="20"/>
                </a:lnTo>
                <a:lnTo>
                  <a:pt x="2199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22_1"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7"/>
          <p:cNvSpPr txBox="1">
            <a:spLocks noGrp="1"/>
          </p:cNvSpPr>
          <p:nvPr>
            <p:ph type="title"/>
          </p:nvPr>
        </p:nvSpPr>
        <p:spPr>
          <a:xfrm>
            <a:off x="720000" y="365760"/>
            <a:ext cx="7704000" cy="548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25" name="Google Shape;225;p17"/>
          <p:cNvSpPr/>
          <p:nvPr/>
        </p:nvSpPr>
        <p:spPr>
          <a:xfrm rot="10800000" flipH="1">
            <a:off x="3108708" y="4599430"/>
            <a:ext cx="2926583" cy="837932"/>
          </a:xfrm>
          <a:custGeom>
            <a:avLst/>
            <a:gdLst/>
            <a:ahLst/>
            <a:cxnLst/>
            <a:rect l="l" t="t" r="r" b="b"/>
            <a:pathLst>
              <a:path w="53996" h="15460" extrusionOk="0">
                <a:moveTo>
                  <a:pt x="0" y="1"/>
                </a:moveTo>
                <a:lnTo>
                  <a:pt x="20" y="544"/>
                </a:lnTo>
                <a:lnTo>
                  <a:pt x="61" y="1086"/>
                </a:lnTo>
                <a:lnTo>
                  <a:pt x="141" y="1629"/>
                </a:lnTo>
                <a:lnTo>
                  <a:pt x="262" y="2152"/>
                </a:lnTo>
                <a:lnTo>
                  <a:pt x="382" y="2695"/>
                </a:lnTo>
                <a:lnTo>
                  <a:pt x="563" y="3197"/>
                </a:lnTo>
                <a:lnTo>
                  <a:pt x="744" y="3720"/>
                </a:lnTo>
                <a:lnTo>
                  <a:pt x="985" y="4222"/>
                </a:lnTo>
                <a:lnTo>
                  <a:pt x="1247" y="4725"/>
                </a:lnTo>
                <a:lnTo>
                  <a:pt x="1528" y="5227"/>
                </a:lnTo>
                <a:lnTo>
                  <a:pt x="1850" y="5690"/>
                </a:lnTo>
                <a:lnTo>
                  <a:pt x="2192" y="6152"/>
                </a:lnTo>
                <a:lnTo>
                  <a:pt x="2553" y="6594"/>
                </a:lnTo>
                <a:lnTo>
                  <a:pt x="2955" y="7017"/>
                </a:lnTo>
                <a:lnTo>
                  <a:pt x="3358" y="7439"/>
                </a:lnTo>
                <a:lnTo>
                  <a:pt x="3780" y="7821"/>
                </a:lnTo>
                <a:lnTo>
                  <a:pt x="4202" y="8203"/>
                </a:lnTo>
                <a:lnTo>
                  <a:pt x="4664" y="8565"/>
                </a:lnTo>
                <a:lnTo>
                  <a:pt x="5127" y="8926"/>
                </a:lnTo>
                <a:lnTo>
                  <a:pt x="5609" y="9268"/>
                </a:lnTo>
                <a:lnTo>
                  <a:pt x="6091" y="9590"/>
                </a:lnTo>
                <a:lnTo>
                  <a:pt x="6574" y="9911"/>
                </a:lnTo>
                <a:lnTo>
                  <a:pt x="7559" y="10514"/>
                </a:lnTo>
                <a:lnTo>
                  <a:pt x="8303" y="10917"/>
                </a:lnTo>
                <a:lnTo>
                  <a:pt x="9047" y="11319"/>
                </a:lnTo>
                <a:lnTo>
                  <a:pt x="9810" y="11701"/>
                </a:lnTo>
                <a:lnTo>
                  <a:pt x="10574" y="12062"/>
                </a:lnTo>
                <a:lnTo>
                  <a:pt x="11338" y="12404"/>
                </a:lnTo>
                <a:lnTo>
                  <a:pt x="12122" y="12726"/>
                </a:lnTo>
                <a:lnTo>
                  <a:pt x="12906" y="13027"/>
                </a:lnTo>
                <a:lnTo>
                  <a:pt x="13690" y="13329"/>
                </a:lnTo>
                <a:lnTo>
                  <a:pt x="14494" y="13590"/>
                </a:lnTo>
                <a:lnTo>
                  <a:pt x="15298" y="13852"/>
                </a:lnTo>
                <a:lnTo>
                  <a:pt x="16103" y="14093"/>
                </a:lnTo>
                <a:lnTo>
                  <a:pt x="16927" y="14314"/>
                </a:lnTo>
                <a:lnTo>
                  <a:pt x="17751" y="14515"/>
                </a:lnTo>
                <a:lnTo>
                  <a:pt x="18575" y="14696"/>
                </a:lnTo>
                <a:lnTo>
                  <a:pt x="19399" y="14857"/>
                </a:lnTo>
                <a:lnTo>
                  <a:pt x="20224" y="14997"/>
                </a:lnTo>
                <a:lnTo>
                  <a:pt x="21068" y="15118"/>
                </a:lnTo>
                <a:lnTo>
                  <a:pt x="21892" y="15239"/>
                </a:lnTo>
                <a:lnTo>
                  <a:pt x="22736" y="15319"/>
                </a:lnTo>
                <a:lnTo>
                  <a:pt x="23581" y="15379"/>
                </a:lnTo>
                <a:lnTo>
                  <a:pt x="24425" y="15420"/>
                </a:lnTo>
                <a:lnTo>
                  <a:pt x="25249" y="15460"/>
                </a:lnTo>
                <a:lnTo>
                  <a:pt x="26094" y="15460"/>
                </a:lnTo>
                <a:lnTo>
                  <a:pt x="26938" y="15440"/>
                </a:lnTo>
                <a:lnTo>
                  <a:pt x="27782" y="15420"/>
                </a:lnTo>
                <a:lnTo>
                  <a:pt x="28626" y="15359"/>
                </a:lnTo>
                <a:lnTo>
                  <a:pt x="29451" y="15279"/>
                </a:lnTo>
                <a:lnTo>
                  <a:pt x="30295" y="15198"/>
                </a:lnTo>
                <a:lnTo>
                  <a:pt x="31139" y="15078"/>
                </a:lnTo>
                <a:lnTo>
                  <a:pt x="31963" y="14937"/>
                </a:lnTo>
                <a:lnTo>
                  <a:pt x="32788" y="14776"/>
                </a:lnTo>
                <a:lnTo>
                  <a:pt x="33612" y="14595"/>
                </a:lnTo>
                <a:lnTo>
                  <a:pt x="34657" y="14334"/>
                </a:lnTo>
                <a:lnTo>
                  <a:pt x="35703" y="14032"/>
                </a:lnTo>
                <a:lnTo>
                  <a:pt x="36728" y="13711"/>
                </a:lnTo>
                <a:lnTo>
                  <a:pt x="37753" y="13329"/>
                </a:lnTo>
                <a:lnTo>
                  <a:pt x="38758" y="12947"/>
                </a:lnTo>
                <a:lnTo>
                  <a:pt x="39743" y="12505"/>
                </a:lnTo>
                <a:lnTo>
                  <a:pt x="40728" y="12042"/>
                </a:lnTo>
                <a:lnTo>
                  <a:pt x="41673" y="11540"/>
                </a:lnTo>
                <a:lnTo>
                  <a:pt x="42517" y="11077"/>
                </a:lnTo>
                <a:lnTo>
                  <a:pt x="43321" y="10595"/>
                </a:lnTo>
                <a:lnTo>
                  <a:pt x="44126" y="10092"/>
                </a:lnTo>
                <a:lnTo>
                  <a:pt x="44910" y="9550"/>
                </a:lnTo>
                <a:lnTo>
                  <a:pt x="45694" y="8987"/>
                </a:lnTo>
                <a:lnTo>
                  <a:pt x="46437" y="8424"/>
                </a:lnTo>
                <a:lnTo>
                  <a:pt x="47181" y="7821"/>
                </a:lnTo>
                <a:lnTo>
                  <a:pt x="47885" y="7198"/>
                </a:lnTo>
                <a:lnTo>
                  <a:pt x="48588" y="6554"/>
                </a:lnTo>
                <a:lnTo>
                  <a:pt x="49272" y="5891"/>
                </a:lnTo>
                <a:lnTo>
                  <a:pt x="49935" y="5227"/>
                </a:lnTo>
                <a:lnTo>
                  <a:pt x="50578" y="4524"/>
                </a:lnTo>
                <a:lnTo>
                  <a:pt x="51202" y="3800"/>
                </a:lnTo>
                <a:lnTo>
                  <a:pt x="51785" y="3056"/>
                </a:lnTo>
                <a:lnTo>
                  <a:pt x="52368" y="2292"/>
                </a:lnTo>
                <a:lnTo>
                  <a:pt x="52910" y="1529"/>
                </a:lnTo>
                <a:lnTo>
                  <a:pt x="53473" y="745"/>
                </a:lnTo>
                <a:lnTo>
                  <a:pt x="5399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p17"/>
          <p:cNvSpPr/>
          <p:nvPr/>
        </p:nvSpPr>
        <p:spPr>
          <a:xfrm rot="-5400000" flipH="1">
            <a:off x="5973306" y="2019043"/>
            <a:ext cx="5189738" cy="1151650"/>
          </a:xfrm>
          <a:custGeom>
            <a:avLst/>
            <a:gdLst/>
            <a:ahLst/>
            <a:cxnLst/>
            <a:rect l="l" t="t" r="r" b="b"/>
            <a:pathLst>
              <a:path w="99107" h="42880" extrusionOk="0">
                <a:moveTo>
                  <a:pt x="644" y="0"/>
                </a:moveTo>
                <a:lnTo>
                  <a:pt x="0" y="21"/>
                </a:lnTo>
                <a:lnTo>
                  <a:pt x="0" y="42879"/>
                </a:lnTo>
                <a:lnTo>
                  <a:pt x="99106" y="42879"/>
                </a:lnTo>
                <a:lnTo>
                  <a:pt x="99106" y="22857"/>
                </a:lnTo>
                <a:lnTo>
                  <a:pt x="97659" y="22395"/>
                </a:lnTo>
                <a:lnTo>
                  <a:pt x="96191" y="21973"/>
                </a:lnTo>
                <a:lnTo>
                  <a:pt x="94724" y="21611"/>
                </a:lnTo>
                <a:lnTo>
                  <a:pt x="93236" y="21269"/>
                </a:lnTo>
                <a:lnTo>
                  <a:pt x="91749" y="20988"/>
                </a:lnTo>
                <a:lnTo>
                  <a:pt x="90241" y="20746"/>
                </a:lnTo>
                <a:lnTo>
                  <a:pt x="88733" y="20545"/>
                </a:lnTo>
                <a:lnTo>
                  <a:pt x="87225" y="20385"/>
                </a:lnTo>
                <a:lnTo>
                  <a:pt x="86261" y="20304"/>
                </a:lnTo>
                <a:lnTo>
                  <a:pt x="85316" y="20244"/>
                </a:lnTo>
                <a:lnTo>
                  <a:pt x="84351" y="20204"/>
                </a:lnTo>
                <a:lnTo>
                  <a:pt x="83386" y="20184"/>
                </a:lnTo>
                <a:lnTo>
                  <a:pt x="82421" y="20184"/>
                </a:lnTo>
                <a:lnTo>
                  <a:pt x="81476" y="20204"/>
                </a:lnTo>
                <a:lnTo>
                  <a:pt x="80511" y="20244"/>
                </a:lnTo>
                <a:lnTo>
                  <a:pt x="79546" y="20284"/>
                </a:lnTo>
                <a:lnTo>
                  <a:pt x="78581" y="20364"/>
                </a:lnTo>
                <a:lnTo>
                  <a:pt x="77637" y="20445"/>
                </a:lnTo>
                <a:lnTo>
                  <a:pt x="76672" y="20545"/>
                </a:lnTo>
                <a:lnTo>
                  <a:pt x="75727" y="20686"/>
                </a:lnTo>
                <a:lnTo>
                  <a:pt x="74782" y="20827"/>
                </a:lnTo>
                <a:lnTo>
                  <a:pt x="73837" y="20988"/>
                </a:lnTo>
                <a:lnTo>
                  <a:pt x="72892" y="21169"/>
                </a:lnTo>
                <a:lnTo>
                  <a:pt x="71948" y="21370"/>
                </a:lnTo>
                <a:lnTo>
                  <a:pt x="70822" y="21631"/>
                </a:lnTo>
                <a:lnTo>
                  <a:pt x="69696" y="21932"/>
                </a:lnTo>
                <a:lnTo>
                  <a:pt x="68570" y="22234"/>
                </a:lnTo>
                <a:lnTo>
                  <a:pt x="67465" y="22556"/>
                </a:lnTo>
                <a:lnTo>
                  <a:pt x="65233" y="23239"/>
                </a:lnTo>
                <a:lnTo>
                  <a:pt x="63022" y="23943"/>
                </a:lnTo>
                <a:lnTo>
                  <a:pt x="60811" y="24646"/>
                </a:lnTo>
                <a:lnTo>
                  <a:pt x="59705" y="24988"/>
                </a:lnTo>
                <a:lnTo>
                  <a:pt x="58579" y="25310"/>
                </a:lnTo>
                <a:lnTo>
                  <a:pt x="57474" y="25631"/>
                </a:lnTo>
                <a:lnTo>
                  <a:pt x="56348" y="25913"/>
                </a:lnTo>
                <a:lnTo>
                  <a:pt x="55222" y="26194"/>
                </a:lnTo>
                <a:lnTo>
                  <a:pt x="54076" y="26435"/>
                </a:lnTo>
                <a:lnTo>
                  <a:pt x="52930" y="26657"/>
                </a:lnTo>
                <a:lnTo>
                  <a:pt x="51785" y="26837"/>
                </a:lnTo>
                <a:lnTo>
                  <a:pt x="50619" y="26978"/>
                </a:lnTo>
                <a:lnTo>
                  <a:pt x="49453" y="27079"/>
                </a:lnTo>
                <a:lnTo>
                  <a:pt x="48267" y="27139"/>
                </a:lnTo>
                <a:lnTo>
                  <a:pt x="47101" y="27159"/>
                </a:lnTo>
                <a:lnTo>
                  <a:pt x="46518" y="27139"/>
                </a:lnTo>
                <a:lnTo>
                  <a:pt x="45935" y="27119"/>
                </a:lnTo>
                <a:lnTo>
                  <a:pt x="45352" y="27079"/>
                </a:lnTo>
                <a:lnTo>
                  <a:pt x="44769" y="27039"/>
                </a:lnTo>
                <a:lnTo>
                  <a:pt x="44186" y="26978"/>
                </a:lnTo>
                <a:lnTo>
                  <a:pt x="43623" y="26898"/>
                </a:lnTo>
                <a:lnTo>
                  <a:pt x="43040" y="26797"/>
                </a:lnTo>
                <a:lnTo>
                  <a:pt x="42477" y="26697"/>
                </a:lnTo>
                <a:lnTo>
                  <a:pt x="41914" y="26576"/>
                </a:lnTo>
                <a:lnTo>
                  <a:pt x="41372" y="26435"/>
                </a:lnTo>
                <a:lnTo>
                  <a:pt x="40809" y="26275"/>
                </a:lnTo>
                <a:lnTo>
                  <a:pt x="40266" y="26114"/>
                </a:lnTo>
                <a:lnTo>
                  <a:pt x="39723" y="25913"/>
                </a:lnTo>
                <a:lnTo>
                  <a:pt x="39200" y="25712"/>
                </a:lnTo>
                <a:lnTo>
                  <a:pt x="38658" y="25491"/>
                </a:lnTo>
                <a:lnTo>
                  <a:pt x="38155" y="25249"/>
                </a:lnTo>
                <a:lnTo>
                  <a:pt x="37632" y="25008"/>
                </a:lnTo>
                <a:lnTo>
                  <a:pt x="37130" y="24727"/>
                </a:lnTo>
                <a:lnTo>
                  <a:pt x="36627" y="24425"/>
                </a:lnTo>
                <a:lnTo>
                  <a:pt x="36145" y="24124"/>
                </a:lnTo>
                <a:lnTo>
                  <a:pt x="35723" y="23822"/>
                </a:lnTo>
                <a:lnTo>
                  <a:pt x="35301" y="23500"/>
                </a:lnTo>
                <a:lnTo>
                  <a:pt x="34878" y="23179"/>
                </a:lnTo>
                <a:lnTo>
                  <a:pt x="34476" y="22837"/>
                </a:lnTo>
                <a:lnTo>
                  <a:pt x="34094" y="22495"/>
                </a:lnTo>
                <a:lnTo>
                  <a:pt x="33712" y="22154"/>
                </a:lnTo>
                <a:lnTo>
                  <a:pt x="33330" y="21772"/>
                </a:lnTo>
                <a:lnTo>
                  <a:pt x="32969" y="21410"/>
                </a:lnTo>
                <a:lnTo>
                  <a:pt x="32265" y="20626"/>
                </a:lnTo>
                <a:lnTo>
                  <a:pt x="31582" y="19842"/>
                </a:lnTo>
                <a:lnTo>
                  <a:pt x="30918" y="19018"/>
                </a:lnTo>
                <a:lnTo>
                  <a:pt x="30275" y="18173"/>
                </a:lnTo>
                <a:lnTo>
                  <a:pt x="29652" y="17309"/>
                </a:lnTo>
                <a:lnTo>
                  <a:pt x="29029" y="16465"/>
                </a:lnTo>
                <a:lnTo>
                  <a:pt x="27782" y="14716"/>
                </a:lnTo>
                <a:lnTo>
                  <a:pt x="27159" y="13851"/>
                </a:lnTo>
                <a:lnTo>
                  <a:pt x="26516" y="13007"/>
                </a:lnTo>
                <a:lnTo>
                  <a:pt x="25872" y="12183"/>
                </a:lnTo>
                <a:lnTo>
                  <a:pt x="25189" y="11358"/>
                </a:lnTo>
                <a:lnTo>
                  <a:pt x="24626" y="10715"/>
                </a:lnTo>
                <a:lnTo>
                  <a:pt x="24043" y="10092"/>
                </a:lnTo>
                <a:lnTo>
                  <a:pt x="23460" y="9489"/>
                </a:lnTo>
                <a:lnTo>
                  <a:pt x="22837" y="8886"/>
                </a:lnTo>
                <a:lnTo>
                  <a:pt x="22214" y="8323"/>
                </a:lnTo>
                <a:lnTo>
                  <a:pt x="21570" y="7760"/>
                </a:lnTo>
                <a:lnTo>
                  <a:pt x="20927" y="7217"/>
                </a:lnTo>
                <a:lnTo>
                  <a:pt x="20244" y="6695"/>
                </a:lnTo>
                <a:lnTo>
                  <a:pt x="19560" y="6192"/>
                </a:lnTo>
                <a:lnTo>
                  <a:pt x="18857" y="5710"/>
                </a:lnTo>
                <a:lnTo>
                  <a:pt x="18153" y="5227"/>
                </a:lnTo>
                <a:lnTo>
                  <a:pt x="17429" y="4785"/>
                </a:lnTo>
                <a:lnTo>
                  <a:pt x="16706" y="4343"/>
                </a:lnTo>
                <a:lnTo>
                  <a:pt x="15962" y="3941"/>
                </a:lnTo>
                <a:lnTo>
                  <a:pt x="15198" y="3539"/>
                </a:lnTo>
                <a:lnTo>
                  <a:pt x="14434" y="3157"/>
                </a:lnTo>
                <a:lnTo>
                  <a:pt x="13670" y="2815"/>
                </a:lnTo>
                <a:lnTo>
                  <a:pt x="12886" y="2473"/>
                </a:lnTo>
                <a:lnTo>
                  <a:pt x="12082" y="2151"/>
                </a:lnTo>
                <a:lnTo>
                  <a:pt x="11298" y="1870"/>
                </a:lnTo>
                <a:lnTo>
                  <a:pt x="10474" y="1589"/>
                </a:lnTo>
                <a:lnTo>
                  <a:pt x="9670" y="1327"/>
                </a:lnTo>
                <a:lnTo>
                  <a:pt x="8846" y="1106"/>
                </a:lnTo>
                <a:lnTo>
                  <a:pt x="8021" y="885"/>
                </a:lnTo>
                <a:lnTo>
                  <a:pt x="7197" y="704"/>
                </a:lnTo>
                <a:lnTo>
                  <a:pt x="6353" y="543"/>
                </a:lnTo>
                <a:lnTo>
                  <a:pt x="5529" y="382"/>
                </a:lnTo>
                <a:lnTo>
                  <a:pt x="4684" y="262"/>
                </a:lnTo>
                <a:lnTo>
                  <a:pt x="3840" y="161"/>
                </a:lnTo>
                <a:lnTo>
                  <a:pt x="2996" y="101"/>
                </a:lnTo>
                <a:lnTo>
                  <a:pt x="2131" y="41"/>
                </a:lnTo>
                <a:lnTo>
                  <a:pt x="128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7" name="Google Shape;227;p17"/>
          <p:cNvGrpSpPr/>
          <p:nvPr/>
        </p:nvGrpSpPr>
        <p:grpSpPr>
          <a:xfrm>
            <a:off x="-409257" y="3255552"/>
            <a:ext cx="1129260" cy="2146506"/>
            <a:chOff x="8544743" y="1538527"/>
            <a:chExt cx="1129260" cy="2146506"/>
          </a:xfrm>
        </p:grpSpPr>
        <p:sp>
          <p:nvSpPr>
            <p:cNvPr id="228" name="Google Shape;228;p17"/>
            <p:cNvSpPr/>
            <p:nvPr/>
          </p:nvSpPr>
          <p:spPr>
            <a:xfrm rot="5643786">
              <a:off x="8242697" y="2280287"/>
              <a:ext cx="1733352" cy="1008981"/>
            </a:xfrm>
            <a:custGeom>
              <a:avLst/>
              <a:gdLst/>
              <a:ahLst/>
              <a:cxnLst/>
              <a:rect l="l" t="t" r="r" b="b"/>
              <a:pathLst>
                <a:path w="16993" h="11969" extrusionOk="0">
                  <a:moveTo>
                    <a:pt x="8681" y="0"/>
                  </a:moveTo>
                  <a:lnTo>
                    <a:pt x="7924" y="37"/>
                  </a:lnTo>
                  <a:lnTo>
                    <a:pt x="7167" y="130"/>
                  </a:lnTo>
                  <a:lnTo>
                    <a:pt x="6409" y="259"/>
                  </a:lnTo>
                  <a:lnTo>
                    <a:pt x="5689" y="425"/>
                  </a:lnTo>
                  <a:lnTo>
                    <a:pt x="4969" y="628"/>
                  </a:lnTo>
                  <a:lnTo>
                    <a:pt x="4618" y="739"/>
                  </a:lnTo>
                  <a:lnTo>
                    <a:pt x="4285" y="868"/>
                  </a:lnTo>
                  <a:lnTo>
                    <a:pt x="3953" y="998"/>
                  </a:lnTo>
                  <a:lnTo>
                    <a:pt x="3620" y="1145"/>
                  </a:lnTo>
                  <a:lnTo>
                    <a:pt x="3306" y="1312"/>
                  </a:lnTo>
                  <a:lnTo>
                    <a:pt x="3011" y="1459"/>
                  </a:lnTo>
                  <a:lnTo>
                    <a:pt x="2715" y="1644"/>
                  </a:lnTo>
                  <a:lnTo>
                    <a:pt x="2420" y="1829"/>
                  </a:lnTo>
                  <a:lnTo>
                    <a:pt x="2161" y="2013"/>
                  </a:lnTo>
                  <a:lnTo>
                    <a:pt x="1903" y="2217"/>
                  </a:lnTo>
                  <a:lnTo>
                    <a:pt x="1644" y="2420"/>
                  </a:lnTo>
                  <a:lnTo>
                    <a:pt x="1423" y="2641"/>
                  </a:lnTo>
                  <a:lnTo>
                    <a:pt x="1201" y="2881"/>
                  </a:lnTo>
                  <a:lnTo>
                    <a:pt x="998" y="3103"/>
                  </a:lnTo>
                  <a:lnTo>
                    <a:pt x="813" y="3362"/>
                  </a:lnTo>
                  <a:lnTo>
                    <a:pt x="647" y="3602"/>
                  </a:lnTo>
                  <a:lnTo>
                    <a:pt x="499" y="3879"/>
                  </a:lnTo>
                  <a:lnTo>
                    <a:pt x="370" y="4137"/>
                  </a:lnTo>
                  <a:lnTo>
                    <a:pt x="259" y="4433"/>
                  </a:lnTo>
                  <a:lnTo>
                    <a:pt x="167" y="4710"/>
                  </a:lnTo>
                  <a:lnTo>
                    <a:pt x="93" y="5005"/>
                  </a:lnTo>
                  <a:lnTo>
                    <a:pt x="37" y="5319"/>
                  </a:lnTo>
                  <a:lnTo>
                    <a:pt x="1" y="5652"/>
                  </a:lnTo>
                  <a:lnTo>
                    <a:pt x="1" y="5984"/>
                  </a:lnTo>
                  <a:lnTo>
                    <a:pt x="19" y="6317"/>
                  </a:lnTo>
                  <a:lnTo>
                    <a:pt x="74" y="6649"/>
                  </a:lnTo>
                  <a:lnTo>
                    <a:pt x="148" y="6963"/>
                  </a:lnTo>
                  <a:lnTo>
                    <a:pt x="259" y="7277"/>
                  </a:lnTo>
                  <a:lnTo>
                    <a:pt x="388" y="7573"/>
                  </a:lnTo>
                  <a:lnTo>
                    <a:pt x="536" y="7868"/>
                  </a:lnTo>
                  <a:lnTo>
                    <a:pt x="702" y="8145"/>
                  </a:lnTo>
                  <a:lnTo>
                    <a:pt x="905" y="8422"/>
                  </a:lnTo>
                  <a:lnTo>
                    <a:pt x="1127" y="8699"/>
                  </a:lnTo>
                  <a:lnTo>
                    <a:pt x="1349" y="8958"/>
                  </a:lnTo>
                  <a:lnTo>
                    <a:pt x="1607" y="9216"/>
                  </a:lnTo>
                  <a:lnTo>
                    <a:pt x="1866" y="9456"/>
                  </a:lnTo>
                  <a:lnTo>
                    <a:pt x="2161" y="9696"/>
                  </a:lnTo>
                  <a:lnTo>
                    <a:pt x="2457" y="9918"/>
                  </a:lnTo>
                  <a:lnTo>
                    <a:pt x="2771" y="10121"/>
                  </a:lnTo>
                  <a:lnTo>
                    <a:pt x="3103" y="10324"/>
                  </a:lnTo>
                  <a:lnTo>
                    <a:pt x="3436" y="10528"/>
                  </a:lnTo>
                  <a:lnTo>
                    <a:pt x="3787" y="10694"/>
                  </a:lnTo>
                  <a:lnTo>
                    <a:pt x="4138" y="10879"/>
                  </a:lnTo>
                  <a:lnTo>
                    <a:pt x="4507" y="11026"/>
                  </a:lnTo>
                  <a:lnTo>
                    <a:pt x="4895" y="11174"/>
                  </a:lnTo>
                  <a:lnTo>
                    <a:pt x="5264" y="11322"/>
                  </a:lnTo>
                  <a:lnTo>
                    <a:pt x="5652" y="11433"/>
                  </a:lnTo>
                  <a:lnTo>
                    <a:pt x="6040" y="11543"/>
                  </a:lnTo>
                  <a:lnTo>
                    <a:pt x="6446" y="11654"/>
                  </a:lnTo>
                  <a:lnTo>
                    <a:pt x="6834" y="11728"/>
                  </a:lnTo>
                  <a:lnTo>
                    <a:pt x="7240" y="11802"/>
                  </a:lnTo>
                  <a:lnTo>
                    <a:pt x="7628" y="11876"/>
                  </a:lnTo>
                  <a:lnTo>
                    <a:pt x="8035" y="11913"/>
                  </a:lnTo>
                  <a:lnTo>
                    <a:pt x="8422" y="11950"/>
                  </a:lnTo>
                  <a:lnTo>
                    <a:pt x="8903" y="11968"/>
                  </a:lnTo>
                  <a:lnTo>
                    <a:pt x="9364" y="11968"/>
                  </a:lnTo>
                  <a:lnTo>
                    <a:pt x="9808" y="11950"/>
                  </a:lnTo>
                  <a:lnTo>
                    <a:pt x="10251" y="11913"/>
                  </a:lnTo>
                  <a:lnTo>
                    <a:pt x="10694" y="11857"/>
                  </a:lnTo>
                  <a:lnTo>
                    <a:pt x="11119" y="11783"/>
                  </a:lnTo>
                  <a:lnTo>
                    <a:pt x="11525" y="11691"/>
                  </a:lnTo>
                  <a:lnTo>
                    <a:pt x="11932" y="11580"/>
                  </a:lnTo>
                  <a:lnTo>
                    <a:pt x="12319" y="11451"/>
                  </a:lnTo>
                  <a:lnTo>
                    <a:pt x="12707" y="11303"/>
                  </a:lnTo>
                  <a:lnTo>
                    <a:pt x="13077" y="11156"/>
                  </a:lnTo>
                  <a:lnTo>
                    <a:pt x="13428" y="10971"/>
                  </a:lnTo>
                  <a:lnTo>
                    <a:pt x="13760" y="10786"/>
                  </a:lnTo>
                  <a:lnTo>
                    <a:pt x="14092" y="10583"/>
                  </a:lnTo>
                  <a:lnTo>
                    <a:pt x="14406" y="10380"/>
                  </a:lnTo>
                  <a:lnTo>
                    <a:pt x="14702" y="10158"/>
                  </a:lnTo>
                  <a:lnTo>
                    <a:pt x="14979" y="9918"/>
                  </a:lnTo>
                  <a:lnTo>
                    <a:pt x="15237" y="9660"/>
                  </a:lnTo>
                  <a:lnTo>
                    <a:pt x="15478" y="9401"/>
                  </a:lnTo>
                  <a:lnTo>
                    <a:pt x="15718" y="9124"/>
                  </a:lnTo>
                  <a:lnTo>
                    <a:pt x="15921" y="8828"/>
                  </a:lnTo>
                  <a:lnTo>
                    <a:pt x="16124" y="8533"/>
                  </a:lnTo>
                  <a:lnTo>
                    <a:pt x="16309" y="8237"/>
                  </a:lnTo>
                  <a:lnTo>
                    <a:pt x="16456" y="7923"/>
                  </a:lnTo>
                  <a:lnTo>
                    <a:pt x="16604" y="7591"/>
                  </a:lnTo>
                  <a:lnTo>
                    <a:pt x="16715" y="7259"/>
                  </a:lnTo>
                  <a:lnTo>
                    <a:pt x="16807" y="6926"/>
                  </a:lnTo>
                  <a:lnTo>
                    <a:pt x="16881" y="6575"/>
                  </a:lnTo>
                  <a:lnTo>
                    <a:pt x="16937" y="6224"/>
                  </a:lnTo>
                  <a:lnTo>
                    <a:pt x="16974" y="5873"/>
                  </a:lnTo>
                  <a:lnTo>
                    <a:pt x="16992" y="5504"/>
                  </a:lnTo>
                  <a:lnTo>
                    <a:pt x="16974" y="5135"/>
                  </a:lnTo>
                  <a:lnTo>
                    <a:pt x="16955" y="4802"/>
                  </a:lnTo>
                  <a:lnTo>
                    <a:pt x="16900" y="4470"/>
                  </a:lnTo>
                  <a:lnTo>
                    <a:pt x="16826" y="4156"/>
                  </a:lnTo>
                  <a:lnTo>
                    <a:pt x="16733" y="3860"/>
                  </a:lnTo>
                  <a:lnTo>
                    <a:pt x="16604" y="3565"/>
                  </a:lnTo>
                  <a:lnTo>
                    <a:pt x="16475" y="3288"/>
                  </a:lnTo>
                  <a:lnTo>
                    <a:pt x="16327" y="3029"/>
                  </a:lnTo>
                  <a:lnTo>
                    <a:pt x="16161" y="2771"/>
                  </a:lnTo>
                  <a:lnTo>
                    <a:pt x="15976" y="2530"/>
                  </a:lnTo>
                  <a:lnTo>
                    <a:pt x="15773" y="2290"/>
                  </a:lnTo>
                  <a:lnTo>
                    <a:pt x="15551" y="2069"/>
                  </a:lnTo>
                  <a:lnTo>
                    <a:pt x="15330" y="1866"/>
                  </a:lnTo>
                  <a:lnTo>
                    <a:pt x="15090" y="1662"/>
                  </a:lnTo>
                  <a:lnTo>
                    <a:pt x="14831" y="1478"/>
                  </a:lnTo>
                  <a:lnTo>
                    <a:pt x="14554" y="1312"/>
                  </a:lnTo>
                  <a:lnTo>
                    <a:pt x="14277" y="1145"/>
                  </a:lnTo>
                  <a:lnTo>
                    <a:pt x="13982" y="998"/>
                  </a:lnTo>
                  <a:lnTo>
                    <a:pt x="13668" y="850"/>
                  </a:lnTo>
                  <a:lnTo>
                    <a:pt x="13354" y="721"/>
                  </a:lnTo>
                  <a:lnTo>
                    <a:pt x="13040" y="591"/>
                  </a:lnTo>
                  <a:lnTo>
                    <a:pt x="12707" y="499"/>
                  </a:lnTo>
                  <a:lnTo>
                    <a:pt x="12356" y="388"/>
                  </a:lnTo>
                  <a:lnTo>
                    <a:pt x="12024" y="314"/>
                  </a:lnTo>
                  <a:lnTo>
                    <a:pt x="11673" y="222"/>
                  </a:lnTo>
                  <a:lnTo>
                    <a:pt x="11304" y="166"/>
                  </a:lnTo>
                  <a:lnTo>
                    <a:pt x="10934" y="111"/>
                  </a:lnTo>
                  <a:lnTo>
                    <a:pt x="10195" y="37"/>
                  </a:lnTo>
                  <a:lnTo>
                    <a:pt x="943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17"/>
            <p:cNvSpPr/>
            <p:nvPr/>
          </p:nvSpPr>
          <p:spPr>
            <a:xfrm rot="5643739">
              <a:off x="8769674" y="1621781"/>
              <a:ext cx="364609" cy="212236"/>
            </a:xfrm>
            <a:custGeom>
              <a:avLst/>
              <a:gdLst/>
              <a:ahLst/>
              <a:cxnLst/>
              <a:rect l="l" t="t" r="r" b="b"/>
              <a:pathLst>
                <a:path w="16993" h="11969" extrusionOk="0">
                  <a:moveTo>
                    <a:pt x="8681" y="0"/>
                  </a:moveTo>
                  <a:lnTo>
                    <a:pt x="7924" y="37"/>
                  </a:lnTo>
                  <a:lnTo>
                    <a:pt x="7167" y="130"/>
                  </a:lnTo>
                  <a:lnTo>
                    <a:pt x="6409" y="259"/>
                  </a:lnTo>
                  <a:lnTo>
                    <a:pt x="5689" y="425"/>
                  </a:lnTo>
                  <a:lnTo>
                    <a:pt x="4969" y="628"/>
                  </a:lnTo>
                  <a:lnTo>
                    <a:pt x="4618" y="739"/>
                  </a:lnTo>
                  <a:lnTo>
                    <a:pt x="4285" y="868"/>
                  </a:lnTo>
                  <a:lnTo>
                    <a:pt x="3953" y="998"/>
                  </a:lnTo>
                  <a:lnTo>
                    <a:pt x="3620" y="1145"/>
                  </a:lnTo>
                  <a:lnTo>
                    <a:pt x="3306" y="1312"/>
                  </a:lnTo>
                  <a:lnTo>
                    <a:pt x="3011" y="1459"/>
                  </a:lnTo>
                  <a:lnTo>
                    <a:pt x="2715" y="1644"/>
                  </a:lnTo>
                  <a:lnTo>
                    <a:pt x="2420" y="1829"/>
                  </a:lnTo>
                  <a:lnTo>
                    <a:pt x="2161" y="2013"/>
                  </a:lnTo>
                  <a:lnTo>
                    <a:pt x="1903" y="2217"/>
                  </a:lnTo>
                  <a:lnTo>
                    <a:pt x="1644" y="2420"/>
                  </a:lnTo>
                  <a:lnTo>
                    <a:pt x="1423" y="2641"/>
                  </a:lnTo>
                  <a:lnTo>
                    <a:pt x="1201" y="2881"/>
                  </a:lnTo>
                  <a:lnTo>
                    <a:pt x="998" y="3103"/>
                  </a:lnTo>
                  <a:lnTo>
                    <a:pt x="813" y="3362"/>
                  </a:lnTo>
                  <a:lnTo>
                    <a:pt x="647" y="3602"/>
                  </a:lnTo>
                  <a:lnTo>
                    <a:pt x="499" y="3879"/>
                  </a:lnTo>
                  <a:lnTo>
                    <a:pt x="370" y="4137"/>
                  </a:lnTo>
                  <a:lnTo>
                    <a:pt x="259" y="4433"/>
                  </a:lnTo>
                  <a:lnTo>
                    <a:pt x="167" y="4710"/>
                  </a:lnTo>
                  <a:lnTo>
                    <a:pt x="93" y="5005"/>
                  </a:lnTo>
                  <a:lnTo>
                    <a:pt x="37" y="5319"/>
                  </a:lnTo>
                  <a:lnTo>
                    <a:pt x="1" y="5652"/>
                  </a:lnTo>
                  <a:lnTo>
                    <a:pt x="1" y="5984"/>
                  </a:lnTo>
                  <a:lnTo>
                    <a:pt x="19" y="6317"/>
                  </a:lnTo>
                  <a:lnTo>
                    <a:pt x="74" y="6649"/>
                  </a:lnTo>
                  <a:lnTo>
                    <a:pt x="148" y="6963"/>
                  </a:lnTo>
                  <a:lnTo>
                    <a:pt x="259" y="7277"/>
                  </a:lnTo>
                  <a:lnTo>
                    <a:pt x="388" y="7573"/>
                  </a:lnTo>
                  <a:lnTo>
                    <a:pt x="536" y="7868"/>
                  </a:lnTo>
                  <a:lnTo>
                    <a:pt x="702" y="8145"/>
                  </a:lnTo>
                  <a:lnTo>
                    <a:pt x="905" y="8422"/>
                  </a:lnTo>
                  <a:lnTo>
                    <a:pt x="1127" y="8699"/>
                  </a:lnTo>
                  <a:lnTo>
                    <a:pt x="1349" y="8958"/>
                  </a:lnTo>
                  <a:lnTo>
                    <a:pt x="1607" y="9216"/>
                  </a:lnTo>
                  <a:lnTo>
                    <a:pt x="1866" y="9456"/>
                  </a:lnTo>
                  <a:lnTo>
                    <a:pt x="2161" y="9696"/>
                  </a:lnTo>
                  <a:lnTo>
                    <a:pt x="2457" y="9918"/>
                  </a:lnTo>
                  <a:lnTo>
                    <a:pt x="2771" y="10121"/>
                  </a:lnTo>
                  <a:lnTo>
                    <a:pt x="3103" y="10324"/>
                  </a:lnTo>
                  <a:lnTo>
                    <a:pt x="3436" y="10528"/>
                  </a:lnTo>
                  <a:lnTo>
                    <a:pt x="3787" y="10694"/>
                  </a:lnTo>
                  <a:lnTo>
                    <a:pt x="4138" y="10879"/>
                  </a:lnTo>
                  <a:lnTo>
                    <a:pt x="4507" y="11026"/>
                  </a:lnTo>
                  <a:lnTo>
                    <a:pt x="4895" y="11174"/>
                  </a:lnTo>
                  <a:lnTo>
                    <a:pt x="5264" y="11322"/>
                  </a:lnTo>
                  <a:lnTo>
                    <a:pt x="5652" y="11433"/>
                  </a:lnTo>
                  <a:lnTo>
                    <a:pt x="6040" y="11543"/>
                  </a:lnTo>
                  <a:lnTo>
                    <a:pt x="6446" y="11654"/>
                  </a:lnTo>
                  <a:lnTo>
                    <a:pt x="6834" y="11728"/>
                  </a:lnTo>
                  <a:lnTo>
                    <a:pt x="7240" y="11802"/>
                  </a:lnTo>
                  <a:lnTo>
                    <a:pt x="7628" y="11876"/>
                  </a:lnTo>
                  <a:lnTo>
                    <a:pt x="8035" y="11913"/>
                  </a:lnTo>
                  <a:lnTo>
                    <a:pt x="8422" y="11950"/>
                  </a:lnTo>
                  <a:lnTo>
                    <a:pt x="8903" y="11968"/>
                  </a:lnTo>
                  <a:lnTo>
                    <a:pt x="9364" y="11968"/>
                  </a:lnTo>
                  <a:lnTo>
                    <a:pt x="9808" y="11950"/>
                  </a:lnTo>
                  <a:lnTo>
                    <a:pt x="10251" y="11913"/>
                  </a:lnTo>
                  <a:lnTo>
                    <a:pt x="10694" y="11857"/>
                  </a:lnTo>
                  <a:lnTo>
                    <a:pt x="11119" y="11783"/>
                  </a:lnTo>
                  <a:lnTo>
                    <a:pt x="11525" y="11691"/>
                  </a:lnTo>
                  <a:lnTo>
                    <a:pt x="11932" y="11580"/>
                  </a:lnTo>
                  <a:lnTo>
                    <a:pt x="12319" y="11451"/>
                  </a:lnTo>
                  <a:lnTo>
                    <a:pt x="12707" y="11303"/>
                  </a:lnTo>
                  <a:lnTo>
                    <a:pt x="13077" y="11156"/>
                  </a:lnTo>
                  <a:lnTo>
                    <a:pt x="13428" y="10971"/>
                  </a:lnTo>
                  <a:lnTo>
                    <a:pt x="13760" y="10786"/>
                  </a:lnTo>
                  <a:lnTo>
                    <a:pt x="14092" y="10583"/>
                  </a:lnTo>
                  <a:lnTo>
                    <a:pt x="14406" y="10380"/>
                  </a:lnTo>
                  <a:lnTo>
                    <a:pt x="14702" y="10158"/>
                  </a:lnTo>
                  <a:lnTo>
                    <a:pt x="14979" y="9918"/>
                  </a:lnTo>
                  <a:lnTo>
                    <a:pt x="15237" y="9660"/>
                  </a:lnTo>
                  <a:lnTo>
                    <a:pt x="15478" y="9401"/>
                  </a:lnTo>
                  <a:lnTo>
                    <a:pt x="15718" y="9124"/>
                  </a:lnTo>
                  <a:lnTo>
                    <a:pt x="15921" y="8828"/>
                  </a:lnTo>
                  <a:lnTo>
                    <a:pt x="16124" y="8533"/>
                  </a:lnTo>
                  <a:lnTo>
                    <a:pt x="16309" y="8237"/>
                  </a:lnTo>
                  <a:lnTo>
                    <a:pt x="16456" y="7923"/>
                  </a:lnTo>
                  <a:lnTo>
                    <a:pt x="16604" y="7591"/>
                  </a:lnTo>
                  <a:lnTo>
                    <a:pt x="16715" y="7259"/>
                  </a:lnTo>
                  <a:lnTo>
                    <a:pt x="16807" y="6926"/>
                  </a:lnTo>
                  <a:lnTo>
                    <a:pt x="16881" y="6575"/>
                  </a:lnTo>
                  <a:lnTo>
                    <a:pt x="16937" y="6224"/>
                  </a:lnTo>
                  <a:lnTo>
                    <a:pt x="16974" y="5873"/>
                  </a:lnTo>
                  <a:lnTo>
                    <a:pt x="16992" y="5504"/>
                  </a:lnTo>
                  <a:lnTo>
                    <a:pt x="16974" y="5135"/>
                  </a:lnTo>
                  <a:lnTo>
                    <a:pt x="16955" y="4802"/>
                  </a:lnTo>
                  <a:lnTo>
                    <a:pt x="16900" y="4470"/>
                  </a:lnTo>
                  <a:lnTo>
                    <a:pt x="16826" y="4156"/>
                  </a:lnTo>
                  <a:lnTo>
                    <a:pt x="16733" y="3860"/>
                  </a:lnTo>
                  <a:lnTo>
                    <a:pt x="16604" y="3565"/>
                  </a:lnTo>
                  <a:lnTo>
                    <a:pt x="16475" y="3288"/>
                  </a:lnTo>
                  <a:lnTo>
                    <a:pt x="16327" y="3029"/>
                  </a:lnTo>
                  <a:lnTo>
                    <a:pt x="16161" y="2771"/>
                  </a:lnTo>
                  <a:lnTo>
                    <a:pt x="15976" y="2530"/>
                  </a:lnTo>
                  <a:lnTo>
                    <a:pt x="15773" y="2290"/>
                  </a:lnTo>
                  <a:lnTo>
                    <a:pt x="15551" y="2069"/>
                  </a:lnTo>
                  <a:lnTo>
                    <a:pt x="15330" y="1866"/>
                  </a:lnTo>
                  <a:lnTo>
                    <a:pt x="15090" y="1662"/>
                  </a:lnTo>
                  <a:lnTo>
                    <a:pt x="14831" y="1478"/>
                  </a:lnTo>
                  <a:lnTo>
                    <a:pt x="14554" y="1312"/>
                  </a:lnTo>
                  <a:lnTo>
                    <a:pt x="14277" y="1145"/>
                  </a:lnTo>
                  <a:lnTo>
                    <a:pt x="13982" y="998"/>
                  </a:lnTo>
                  <a:lnTo>
                    <a:pt x="13668" y="850"/>
                  </a:lnTo>
                  <a:lnTo>
                    <a:pt x="13354" y="721"/>
                  </a:lnTo>
                  <a:lnTo>
                    <a:pt x="13040" y="591"/>
                  </a:lnTo>
                  <a:lnTo>
                    <a:pt x="12707" y="499"/>
                  </a:lnTo>
                  <a:lnTo>
                    <a:pt x="12356" y="388"/>
                  </a:lnTo>
                  <a:lnTo>
                    <a:pt x="12024" y="314"/>
                  </a:lnTo>
                  <a:lnTo>
                    <a:pt x="11673" y="222"/>
                  </a:lnTo>
                  <a:lnTo>
                    <a:pt x="11304" y="166"/>
                  </a:lnTo>
                  <a:lnTo>
                    <a:pt x="10934" y="111"/>
                  </a:lnTo>
                  <a:lnTo>
                    <a:pt x="10195" y="37"/>
                  </a:lnTo>
                  <a:lnTo>
                    <a:pt x="943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0" name="Google Shape;230;p17"/>
          <p:cNvGrpSpPr/>
          <p:nvPr/>
        </p:nvGrpSpPr>
        <p:grpSpPr>
          <a:xfrm>
            <a:off x="-879000" y="-831110"/>
            <a:ext cx="1781701" cy="1564393"/>
            <a:chOff x="-367675" y="3962165"/>
            <a:chExt cx="1781701" cy="1564393"/>
          </a:xfrm>
        </p:grpSpPr>
        <p:sp>
          <p:nvSpPr>
            <p:cNvPr id="231" name="Google Shape;231;p17"/>
            <p:cNvSpPr/>
            <p:nvPr/>
          </p:nvSpPr>
          <p:spPr>
            <a:xfrm>
              <a:off x="-367675" y="4372767"/>
              <a:ext cx="1341605" cy="1153791"/>
            </a:xfrm>
            <a:custGeom>
              <a:avLst/>
              <a:gdLst/>
              <a:ahLst/>
              <a:cxnLst/>
              <a:rect l="l" t="t" r="r" b="b"/>
              <a:pathLst>
                <a:path w="24680" h="21225" extrusionOk="0">
                  <a:moveTo>
                    <a:pt x="7839" y="0"/>
                  </a:moveTo>
                  <a:lnTo>
                    <a:pt x="7438" y="36"/>
                  </a:lnTo>
                  <a:lnTo>
                    <a:pt x="7038" y="73"/>
                  </a:lnTo>
                  <a:lnTo>
                    <a:pt x="6656" y="127"/>
                  </a:lnTo>
                  <a:lnTo>
                    <a:pt x="6274" y="182"/>
                  </a:lnTo>
                  <a:lnTo>
                    <a:pt x="5893" y="273"/>
                  </a:lnTo>
                  <a:lnTo>
                    <a:pt x="5511" y="364"/>
                  </a:lnTo>
                  <a:lnTo>
                    <a:pt x="5147" y="473"/>
                  </a:lnTo>
                  <a:lnTo>
                    <a:pt x="4801" y="600"/>
                  </a:lnTo>
                  <a:lnTo>
                    <a:pt x="4456" y="746"/>
                  </a:lnTo>
                  <a:lnTo>
                    <a:pt x="4128" y="891"/>
                  </a:lnTo>
                  <a:lnTo>
                    <a:pt x="3819" y="1073"/>
                  </a:lnTo>
                  <a:lnTo>
                    <a:pt x="3510" y="1273"/>
                  </a:lnTo>
                  <a:lnTo>
                    <a:pt x="3237" y="1491"/>
                  </a:lnTo>
                  <a:lnTo>
                    <a:pt x="2964" y="1710"/>
                  </a:lnTo>
                  <a:lnTo>
                    <a:pt x="2728" y="1964"/>
                  </a:lnTo>
                  <a:lnTo>
                    <a:pt x="2492" y="2237"/>
                  </a:lnTo>
                  <a:lnTo>
                    <a:pt x="2292" y="2528"/>
                  </a:lnTo>
                  <a:lnTo>
                    <a:pt x="2110" y="2837"/>
                  </a:lnTo>
                  <a:lnTo>
                    <a:pt x="1982" y="3110"/>
                  </a:lnTo>
                  <a:lnTo>
                    <a:pt x="1855" y="3383"/>
                  </a:lnTo>
                  <a:lnTo>
                    <a:pt x="1728" y="3656"/>
                  </a:lnTo>
                  <a:lnTo>
                    <a:pt x="1582" y="3910"/>
                  </a:lnTo>
                  <a:lnTo>
                    <a:pt x="1473" y="4092"/>
                  </a:lnTo>
                  <a:lnTo>
                    <a:pt x="1346" y="4238"/>
                  </a:lnTo>
                  <a:lnTo>
                    <a:pt x="1073" y="4547"/>
                  </a:lnTo>
                  <a:lnTo>
                    <a:pt x="818" y="4856"/>
                  </a:lnTo>
                  <a:lnTo>
                    <a:pt x="691" y="5001"/>
                  </a:lnTo>
                  <a:lnTo>
                    <a:pt x="582" y="5165"/>
                  </a:lnTo>
                  <a:lnTo>
                    <a:pt x="418" y="5420"/>
                  </a:lnTo>
                  <a:lnTo>
                    <a:pt x="309" y="5693"/>
                  </a:lnTo>
                  <a:lnTo>
                    <a:pt x="200" y="5965"/>
                  </a:lnTo>
                  <a:lnTo>
                    <a:pt x="127" y="6256"/>
                  </a:lnTo>
                  <a:lnTo>
                    <a:pt x="73" y="6547"/>
                  </a:lnTo>
                  <a:lnTo>
                    <a:pt x="36" y="6838"/>
                  </a:lnTo>
                  <a:lnTo>
                    <a:pt x="18" y="7148"/>
                  </a:lnTo>
                  <a:lnTo>
                    <a:pt x="0" y="7439"/>
                  </a:lnTo>
                  <a:lnTo>
                    <a:pt x="0" y="8039"/>
                  </a:lnTo>
                  <a:lnTo>
                    <a:pt x="36" y="8512"/>
                  </a:lnTo>
                  <a:lnTo>
                    <a:pt x="109" y="8966"/>
                  </a:lnTo>
                  <a:lnTo>
                    <a:pt x="218" y="9385"/>
                  </a:lnTo>
                  <a:lnTo>
                    <a:pt x="346" y="9766"/>
                  </a:lnTo>
                  <a:lnTo>
                    <a:pt x="509" y="10148"/>
                  </a:lnTo>
                  <a:lnTo>
                    <a:pt x="691" y="10494"/>
                  </a:lnTo>
                  <a:lnTo>
                    <a:pt x="909" y="10839"/>
                  </a:lnTo>
                  <a:lnTo>
                    <a:pt x="1128" y="11167"/>
                  </a:lnTo>
                  <a:lnTo>
                    <a:pt x="1364" y="11494"/>
                  </a:lnTo>
                  <a:lnTo>
                    <a:pt x="1600" y="11803"/>
                  </a:lnTo>
                  <a:lnTo>
                    <a:pt x="2128" y="12458"/>
                  </a:lnTo>
                  <a:lnTo>
                    <a:pt x="2637" y="13149"/>
                  </a:lnTo>
                  <a:lnTo>
                    <a:pt x="2892" y="13495"/>
                  </a:lnTo>
                  <a:lnTo>
                    <a:pt x="3128" y="13877"/>
                  </a:lnTo>
                  <a:lnTo>
                    <a:pt x="3328" y="14277"/>
                  </a:lnTo>
                  <a:lnTo>
                    <a:pt x="3510" y="14659"/>
                  </a:lnTo>
                  <a:lnTo>
                    <a:pt x="3637" y="15059"/>
                  </a:lnTo>
                  <a:lnTo>
                    <a:pt x="3728" y="15459"/>
                  </a:lnTo>
                  <a:lnTo>
                    <a:pt x="3801" y="15877"/>
                  </a:lnTo>
                  <a:lnTo>
                    <a:pt x="3856" y="16277"/>
                  </a:lnTo>
                  <a:lnTo>
                    <a:pt x="3947" y="17150"/>
                  </a:lnTo>
                  <a:lnTo>
                    <a:pt x="4001" y="17587"/>
                  </a:lnTo>
                  <a:lnTo>
                    <a:pt x="4092" y="17987"/>
                  </a:lnTo>
                  <a:lnTo>
                    <a:pt x="4219" y="18369"/>
                  </a:lnTo>
                  <a:lnTo>
                    <a:pt x="4383" y="18714"/>
                  </a:lnTo>
                  <a:lnTo>
                    <a:pt x="4565" y="19024"/>
                  </a:lnTo>
                  <a:lnTo>
                    <a:pt x="4783" y="19296"/>
                  </a:lnTo>
                  <a:lnTo>
                    <a:pt x="5020" y="19551"/>
                  </a:lnTo>
                  <a:lnTo>
                    <a:pt x="5274" y="19787"/>
                  </a:lnTo>
                  <a:lnTo>
                    <a:pt x="5565" y="19988"/>
                  </a:lnTo>
                  <a:lnTo>
                    <a:pt x="5874" y="20169"/>
                  </a:lnTo>
                  <a:lnTo>
                    <a:pt x="6202" y="20333"/>
                  </a:lnTo>
                  <a:lnTo>
                    <a:pt x="6529" y="20479"/>
                  </a:lnTo>
                  <a:lnTo>
                    <a:pt x="6893" y="20588"/>
                  </a:lnTo>
                  <a:lnTo>
                    <a:pt x="7257" y="20697"/>
                  </a:lnTo>
                  <a:lnTo>
                    <a:pt x="7638" y="20788"/>
                  </a:lnTo>
                  <a:lnTo>
                    <a:pt x="8039" y="20860"/>
                  </a:lnTo>
                  <a:lnTo>
                    <a:pt x="8421" y="20915"/>
                  </a:lnTo>
                  <a:lnTo>
                    <a:pt x="8839" y="20970"/>
                  </a:lnTo>
                  <a:lnTo>
                    <a:pt x="9657" y="21024"/>
                  </a:lnTo>
                  <a:lnTo>
                    <a:pt x="10476" y="21061"/>
                  </a:lnTo>
                  <a:lnTo>
                    <a:pt x="12804" y="21061"/>
                  </a:lnTo>
                  <a:lnTo>
                    <a:pt x="13495" y="21079"/>
                  </a:lnTo>
                  <a:lnTo>
                    <a:pt x="14131" y="21115"/>
                  </a:lnTo>
                  <a:lnTo>
                    <a:pt x="14695" y="21170"/>
                  </a:lnTo>
                  <a:lnTo>
                    <a:pt x="15295" y="21206"/>
                  </a:lnTo>
                  <a:lnTo>
                    <a:pt x="15877" y="21224"/>
                  </a:lnTo>
                  <a:lnTo>
                    <a:pt x="16477" y="21206"/>
                  </a:lnTo>
                  <a:lnTo>
                    <a:pt x="17077" y="21188"/>
                  </a:lnTo>
                  <a:lnTo>
                    <a:pt x="17659" y="21133"/>
                  </a:lnTo>
                  <a:lnTo>
                    <a:pt x="18241" y="21061"/>
                  </a:lnTo>
                  <a:lnTo>
                    <a:pt x="18805" y="20970"/>
                  </a:lnTo>
                  <a:lnTo>
                    <a:pt x="19369" y="20824"/>
                  </a:lnTo>
                  <a:lnTo>
                    <a:pt x="19915" y="20660"/>
                  </a:lnTo>
                  <a:lnTo>
                    <a:pt x="20442" y="20460"/>
                  </a:lnTo>
                  <a:lnTo>
                    <a:pt x="20697" y="20351"/>
                  </a:lnTo>
                  <a:lnTo>
                    <a:pt x="20951" y="20224"/>
                  </a:lnTo>
                  <a:lnTo>
                    <a:pt x="21188" y="20078"/>
                  </a:lnTo>
                  <a:lnTo>
                    <a:pt x="21442" y="19933"/>
                  </a:lnTo>
                  <a:lnTo>
                    <a:pt x="21661" y="19787"/>
                  </a:lnTo>
                  <a:lnTo>
                    <a:pt x="21897" y="19624"/>
                  </a:lnTo>
                  <a:lnTo>
                    <a:pt x="22115" y="19442"/>
                  </a:lnTo>
                  <a:lnTo>
                    <a:pt x="22315" y="19260"/>
                  </a:lnTo>
                  <a:lnTo>
                    <a:pt x="22515" y="19060"/>
                  </a:lnTo>
                  <a:lnTo>
                    <a:pt x="22715" y="18842"/>
                  </a:lnTo>
                  <a:lnTo>
                    <a:pt x="23025" y="18460"/>
                  </a:lnTo>
                  <a:lnTo>
                    <a:pt x="23316" y="18042"/>
                  </a:lnTo>
                  <a:lnTo>
                    <a:pt x="23570" y="17605"/>
                  </a:lnTo>
                  <a:lnTo>
                    <a:pt x="23788" y="17150"/>
                  </a:lnTo>
                  <a:lnTo>
                    <a:pt x="23988" y="16677"/>
                  </a:lnTo>
                  <a:lnTo>
                    <a:pt x="24170" y="16168"/>
                  </a:lnTo>
                  <a:lnTo>
                    <a:pt x="24316" y="15659"/>
                  </a:lnTo>
                  <a:lnTo>
                    <a:pt x="24443" y="15150"/>
                  </a:lnTo>
                  <a:lnTo>
                    <a:pt x="24552" y="14622"/>
                  </a:lnTo>
                  <a:lnTo>
                    <a:pt x="24607" y="14077"/>
                  </a:lnTo>
                  <a:lnTo>
                    <a:pt x="24661" y="13531"/>
                  </a:lnTo>
                  <a:lnTo>
                    <a:pt x="24680" y="12986"/>
                  </a:lnTo>
                  <a:lnTo>
                    <a:pt x="24661" y="12440"/>
                  </a:lnTo>
                  <a:lnTo>
                    <a:pt x="24625" y="11894"/>
                  </a:lnTo>
                  <a:lnTo>
                    <a:pt x="24552" y="11349"/>
                  </a:lnTo>
                  <a:lnTo>
                    <a:pt x="24461" y="10803"/>
                  </a:lnTo>
                  <a:lnTo>
                    <a:pt x="24334" y="10276"/>
                  </a:lnTo>
                  <a:lnTo>
                    <a:pt x="24189" y="9766"/>
                  </a:lnTo>
                  <a:lnTo>
                    <a:pt x="24025" y="9257"/>
                  </a:lnTo>
                  <a:lnTo>
                    <a:pt x="23807" y="8784"/>
                  </a:lnTo>
                  <a:lnTo>
                    <a:pt x="23588" y="8312"/>
                  </a:lnTo>
                  <a:lnTo>
                    <a:pt x="23316" y="7857"/>
                  </a:lnTo>
                  <a:lnTo>
                    <a:pt x="23043" y="7439"/>
                  </a:lnTo>
                  <a:lnTo>
                    <a:pt x="22715" y="7038"/>
                  </a:lnTo>
                  <a:lnTo>
                    <a:pt x="22370" y="6675"/>
                  </a:lnTo>
                  <a:lnTo>
                    <a:pt x="22006" y="6329"/>
                  </a:lnTo>
                  <a:lnTo>
                    <a:pt x="21806" y="6165"/>
                  </a:lnTo>
                  <a:lnTo>
                    <a:pt x="21606" y="6020"/>
                  </a:lnTo>
                  <a:lnTo>
                    <a:pt x="21388" y="5874"/>
                  </a:lnTo>
                  <a:lnTo>
                    <a:pt x="21170" y="5747"/>
                  </a:lnTo>
                  <a:lnTo>
                    <a:pt x="20951" y="5620"/>
                  </a:lnTo>
                  <a:lnTo>
                    <a:pt x="20715" y="5511"/>
                  </a:lnTo>
                  <a:lnTo>
                    <a:pt x="20478" y="5402"/>
                  </a:lnTo>
                  <a:lnTo>
                    <a:pt x="20224" y="5311"/>
                  </a:lnTo>
                  <a:lnTo>
                    <a:pt x="19969" y="5238"/>
                  </a:lnTo>
                  <a:lnTo>
                    <a:pt x="19715" y="5165"/>
                  </a:lnTo>
                  <a:lnTo>
                    <a:pt x="19442" y="5111"/>
                  </a:lnTo>
                  <a:lnTo>
                    <a:pt x="19169" y="5056"/>
                  </a:lnTo>
                  <a:lnTo>
                    <a:pt x="18914" y="5001"/>
                  </a:lnTo>
                  <a:lnTo>
                    <a:pt x="18660" y="4947"/>
                  </a:lnTo>
                  <a:lnTo>
                    <a:pt x="18423" y="4874"/>
                  </a:lnTo>
                  <a:lnTo>
                    <a:pt x="18187" y="4783"/>
                  </a:lnTo>
                  <a:lnTo>
                    <a:pt x="17969" y="4692"/>
                  </a:lnTo>
                  <a:lnTo>
                    <a:pt x="17750" y="4583"/>
                  </a:lnTo>
                  <a:lnTo>
                    <a:pt x="17550" y="4456"/>
                  </a:lnTo>
                  <a:lnTo>
                    <a:pt x="17350" y="4329"/>
                  </a:lnTo>
                  <a:lnTo>
                    <a:pt x="16950" y="4056"/>
                  </a:lnTo>
                  <a:lnTo>
                    <a:pt x="16586" y="3765"/>
                  </a:lnTo>
                  <a:lnTo>
                    <a:pt x="16241" y="3437"/>
                  </a:lnTo>
                  <a:lnTo>
                    <a:pt x="15895" y="3110"/>
                  </a:lnTo>
                  <a:lnTo>
                    <a:pt x="15222" y="2437"/>
                  </a:lnTo>
                  <a:lnTo>
                    <a:pt x="14877" y="2092"/>
                  </a:lnTo>
                  <a:lnTo>
                    <a:pt x="14513" y="1782"/>
                  </a:lnTo>
                  <a:lnTo>
                    <a:pt x="14149" y="1473"/>
                  </a:lnTo>
                  <a:lnTo>
                    <a:pt x="13749" y="1200"/>
                  </a:lnTo>
                  <a:lnTo>
                    <a:pt x="13549" y="1091"/>
                  </a:lnTo>
                  <a:lnTo>
                    <a:pt x="13331" y="964"/>
                  </a:lnTo>
                  <a:lnTo>
                    <a:pt x="13113" y="855"/>
                  </a:lnTo>
                  <a:lnTo>
                    <a:pt x="12894" y="764"/>
                  </a:lnTo>
                  <a:lnTo>
                    <a:pt x="12603" y="655"/>
                  </a:lnTo>
                  <a:lnTo>
                    <a:pt x="12294" y="564"/>
                  </a:lnTo>
                  <a:lnTo>
                    <a:pt x="11640" y="382"/>
                  </a:lnTo>
                  <a:lnTo>
                    <a:pt x="10930" y="218"/>
                  </a:lnTo>
                  <a:lnTo>
                    <a:pt x="10185" y="109"/>
                  </a:lnTo>
                  <a:lnTo>
                    <a:pt x="9421" y="36"/>
                  </a:lnTo>
                  <a:lnTo>
                    <a:pt x="9021" y="18"/>
                  </a:lnTo>
                  <a:lnTo>
                    <a:pt x="862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17"/>
            <p:cNvSpPr/>
            <p:nvPr/>
          </p:nvSpPr>
          <p:spPr>
            <a:xfrm>
              <a:off x="1114674" y="4736007"/>
              <a:ext cx="299352" cy="291386"/>
            </a:xfrm>
            <a:custGeom>
              <a:avLst/>
              <a:gdLst/>
              <a:ahLst/>
              <a:cxnLst/>
              <a:rect l="l" t="t" r="r" b="b"/>
              <a:pathLst>
                <a:path w="13641" h="13278" extrusionOk="0">
                  <a:moveTo>
                    <a:pt x="7512" y="1"/>
                  </a:moveTo>
                  <a:lnTo>
                    <a:pt x="6966" y="37"/>
                  </a:lnTo>
                  <a:lnTo>
                    <a:pt x="6402" y="128"/>
                  </a:lnTo>
                  <a:lnTo>
                    <a:pt x="5857" y="255"/>
                  </a:lnTo>
                  <a:lnTo>
                    <a:pt x="5329" y="419"/>
                  </a:lnTo>
                  <a:lnTo>
                    <a:pt x="4802" y="619"/>
                  </a:lnTo>
                  <a:lnTo>
                    <a:pt x="4293" y="856"/>
                  </a:lnTo>
                  <a:lnTo>
                    <a:pt x="3802" y="1128"/>
                  </a:lnTo>
                  <a:lnTo>
                    <a:pt x="3565" y="1292"/>
                  </a:lnTo>
                  <a:lnTo>
                    <a:pt x="3329" y="1456"/>
                  </a:lnTo>
                  <a:lnTo>
                    <a:pt x="3111" y="1619"/>
                  </a:lnTo>
                  <a:lnTo>
                    <a:pt x="2892" y="1801"/>
                  </a:lnTo>
                  <a:lnTo>
                    <a:pt x="2692" y="2001"/>
                  </a:lnTo>
                  <a:lnTo>
                    <a:pt x="2492" y="2183"/>
                  </a:lnTo>
                  <a:lnTo>
                    <a:pt x="2292" y="2402"/>
                  </a:lnTo>
                  <a:lnTo>
                    <a:pt x="2110" y="2620"/>
                  </a:lnTo>
                  <a:lnTo>
                    <a:pt x="1947" y="2838"/>
                  </a:lnTo>
                  <a:lnTo>
                    <a:pt x="1783" y="3056"/>
                  </a:lnTo>
                  <a:lnTo>
                    <a:pt x="1637" y="3311"/>
                  </a:lnTo>
                  <a:lnTo>
                    <a:pt x="1492" y="3547"/>
                  </a:lnTo>
                  <a:lnTo>
                    <a:pt x="1165" y="4184"/>
                  </a:lnTo>
                  <a:lnTo>
                    <a:pt x="892" y="4784"/>
                  </a:lnTo>
                  <a:lnTo>
                    <a:pt x="655" y="5366"/>
                  </a:lnTo>
                  <a:lnTo>
                    <a:pt x="455" y="5912"/>
                  </a:lnTo>
                  <a:lnTo>
                    <a:pt x="292" y="6457"/>
                  </a:lnTo>
                  <a:lnTo>
                    <a:pt x="164" y="6966"/>
                  </a:lnTo>
                  <a:lnTo>
                    <a:pt x="91" y="7457"/>
                  </a:lnTo>
                  <a:lnTo>
                    <a:pt x="37" y="7930"/>
                  </a:lnTo>
                  <a:lnTo>
                    <a:pt x="1" y="8385"/>
                  </a:lnTo>
                  <a:lnTo>
                    <a:pt x="19" y="8822"/>
                  </a:lnTo>
                  <a:lnTo>
                    <a:pt x="55" y="9222"/>
                  </a:lnTo>
                  <a:lnTo>
                    <a:pt x="128" y="9604"/>
                  </a:lnTo>
                  <a:lnTo>
                    <a:pt x="237" y="9985"/>
                  </a:lnTo>
                  <a:lnTo>
                    <a:pt x="364" y="10331"/>
                  </a:lnTo>
                  <a:lnTo>
                    <a:pt x="510" y="10658"/>
                  </a:lnTo>
                  <a:lnTo>
                    <a:pt x="692" y="10949"/>
                  </a:lnTo>
                  <a:lnTo>
                    <a:pt x="819" y="11149"/>
                  </a:lnTo>
                  <a:lnTo>
                    <a:pt x="964" y="11331"/>
                  </a:lnTo>
                  <a:lnTo>
                    <a:pt x="1110" y="11495"/>
                  </a:lnTo>
                  <a:lnTo>
                    <a:pt x="1255" y="11659"/>
                  </a:lnTo>
                  <a:lnTo>
                    <a:pt x="1419" y="11822"/>
                  </a:lnTo>
                  <a:lnTo>
                    <a:pt x="1601" y="11968"/>
                  </a:lnTo>
                  <a:lnTo>
                    <a:pt x="1783" y="12113"/>
                  </a:lnTo>
                  <a:lnTo>
                    <a:pt x="1965" y="12241"/>
                  </a:lnTo>
                  <a:lnTo>
                    <a:pt x="2365" y="12477"/>
                  </a:lnTo>
                  <a:lnTo>
                    <a:pt x="2783" y="12677"/>
                  </a:lnTo>
                  <a:lnTo>
                    <a:pt x="3220" y="12859"/>
                  </a:lnTo>
                  <a:lnTo>
                    <a:pt x="3692" y="13005"/>
                  </a:lnTo>
                  <a:lnTo>
                    <a:pt x="4165" y="13114"/>
                  </a:lnTo>
                  <a:lnTo>
                    <a:pt x="4656" y="13205"/>
                  </a:lnTo>
                  <a:lnTo>
                    <a:pt x="5166" y="13259"/>
                  </a:lnTo>
                  <a:lnTo>
                    <a:pt x="5675" y="13277"/>
                  </a:lnTo>
                  <a:lnTo>
                    <a:pt x="6202" y="13277"/>
                  </a:lnTo>
                  <a:lnTo>
                    <a:pt x="6730" y="13259"/>
                  </a:lnTo>
                  <a:lnTo>
                    <a:pt x="7257" y="13186"/>
                  </a:lnTo>
                  <a:lnTo>
                    <a:pt x="7766" y="13114"/>
                  </a:lnTo>
                  <a:lnTo>
                    <a:pt x="8294" y="12986"/>
                  </a:lnTo>
                  <a:lnTo>
                    <a:pt x="8803" y="12859"/>
                  </a:lnTo>
                  <a:lnTo>
                    <a:pt x="9294" y="12677"/>
                  </a:lnTo>
                  <a:lnTo>
                    <a:pt x="9785" y="12495"/>
                  </a:lnTo>
                  <a:lnTo>
                    <a:pt x="10240" y="12277"/>
                  </a:lnTo>
                  <a:lnTo>
                    <a:pt x="10694" y="12022"/>
                  </a:lnTo>
                  <a:lnTo>
                    <a:pt x="11113" y="11768"/>
                  </a:lnTo>
                  <a:lnTo>
                    <a:pt x="11513" y="11477"/>
                  </a:lnTo>
                  <a:lnTo>
                    <a:pt x="11895" y="11149"/>
                  </a:lnTo>
                  <a:lnTo>
                    <a:pt x="12240" y="10822"/>
                  </a:lnTo>
                  <a:lnTo>
                    <a:pt x="12549" y="10458"/>
                  </a:lnTo>
                  <a:lnTo>
                    <a:pt x="12677" y="10276"/>
                  </a:lnTo>
                  <a:lnTo>
                    <a:pt x="12822" y="10076"/>
                  </a:lnTo>
                  <a:lnTo>
                    <a:pt x="12931" y="9876"/>
                  </a:lnTo>
                  <a:lnTo>
                    <a:pt x="13041" y="9676"/>
                  </a:lnTo>
                  <a:lnTo>
                    <a:pt x="13150" y="9458"/>
                  </a:lnTo>
                  <a:lnTo>
                    <a:pt x="13241" y="9240"/>
                  </a:lnTo>
                  <a:lnTo>
                    <a:pt x="13313" y="9022"/>
                  </a:lnTo>
                  <a:lnTo>
                    <a:pt x="13386" y="8803"/>
                  </a:lnTo>
                  <a:lnTo>
                    <a:pt x="13441" y="8567"/>
                  </a:lnTo>
                  <a:lnTo>
                    <a:pt x="13495" y="8330"/>
                  </a:lnTo>
                  <a:lnTo>
                    <a:pt x="13550" y="7858"/>
                  </a:lnTo>
                  <a:lnTo>
                    <a:pt x="13604" y="7403"/>
                  </a:lnTo>
                  <a:lnTo>
                    <a:pt x="13623" y="6966"/>
                  </a:lnTo>
                  <a:lnTo>
                    <a:pt x="13641" y="6548"/>
                  </a:lnTo>
                  <a:lnTo>
                    <a:pt x="13641" y="6130"/>
                  </a:lnTo>
                  <a:lnTo>
                    <a:pt x="13623" y="5748"/>
                  </a:lnTo>
                  <a:lnTo>
                    <a:pt x="13586" y="5366"/>
                  </a:lnTo>
                  <a:lnTo>
                    <a:pt x="13550" y="4984"/>
                  </a:lnTo>
                  <a:lnTo>
                    <a:pt x="13477" y="4639"/>
                  </a:lnTo>
                  <a:lnTo>
                    <a:pt x="13404" y="4293"/>
                  </a:lnTo>
                  <a:lnTo>
                    <a:pt x="13313" y="3984"/>
                  </a:lnTo>
                  <a:lnTo>
                    <a:pt x="13222" y="3656"/>
                  </a:lnTo>
                  <a:lnTo>
                    <a:pt x="13095" y="3365"/>
                  </a:lnTo>
                  <a:lnTo>
                    <a:pt x="12968" y="3074"/>
                  </a:lnTo>
                  <a:lnTo>
                    <a:pt x="12840" y="2802"/>
                  </a:lnTo>
                  <a:lnTo>
                    <a:pt x="12677" y="2547"/>
                  </a:lnTo>
                  <a:lnTo>
                    <a:pt x="12531" y="2311"/>
                  </a:lnTo>
                  <a:lnTo>
                    <a:pt x="12349" y="2074"/>
                  </a:lnTo>
                  <a:lnTo>
                    <a:pt x="12168" y="1856"/>
                  </a:lnTo>
                  <a:lnTo>
                    <a:pt x="11986" y="1656"/>
                  </a:lnTo>
                  <a:lnTo>
                    <a:pt x="11786" y="1456"/>
                  </a:lnTo>
                  <a:lnTo>
                    <a:pt x="11586" y="1274"/>
                  </a:lnTo>
                  <a:lnTo>
                    <a:pt x="11367" y="1110"/>
                  </a:lnTo>
                  <a:lnTo>
                    <a:pt x="11149" y="947"/>
                  </a:lnTo>
                  <a:lnTo>
                    <a:pt x="10913" y="801"/>
                  </a:lnTo>
                  <a:lnTo>
                    <a:pt x="10676" y="674"/>
                  </a:lnTo>
                  <a:lnTo>
                    <a:pt x="10440" y="546"/>
                  </a:lnTo>
                  <a:lnTo>
                    <a:pt x="10185" y="456"/>
                  </a:lnTo>
                  <a:lnTo>
                    <a:pt x="9949" y="346"/>
                  </a:lnTo>
                  <a:lnTo>
                    <a:pt x="9676" y="274"/>
                  </a:lnTo>
                  <a:lnTo>
                    <a:pt x="9421" y="201"/>
                  </a:lnTo>
                  <a:lnTo>
                    <a:pt x="9167" y="128"/>
                  </a:lnTo>
                  <a:lnTo>
                    <a:pt x="8894" y="74"/>
                  </a:lnTo>
                  <a:lnTo>
                    <a:pt x="8621" y="37"/>
                  </a:lnTo>
                  <a:lnTo>
                    <a:pt x="8348" y="19"/>
                  </a:lnTo>
                  <a:lnTo>
                    <a:pt x="807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17"/>
            <p:cNvSpPr/>
            <p:nvPr/>
          </p:nvSpPr>
          <p:spPr>
            <a:xfrm>
              <a:off x="195401" y="3962165"/>
              <a:ext cx="211503" cy="206377"/>
            </a:xfrm>
            <a:custGeom>
              <a:avLst/>
              <a:gdLst/>
              <a:ahLst/>
              <a:cxnLst/>
              <a:rect l="l" t="t" r="r" b="b"/>
              <a:pathLst>
                <a:path w="6767" h="6603" extrusionOk="0">
                  <a:moveTo>
                    <a:pt x="3729" y="1"/>
                  </a:moveTo>
                  <a:lnTo>
                    <a:pt x="3456" y="19"/>
                  </a:lnTo>
                  <a:lnTo>
                    <a:pt x="3165" y="73"/>
                  </a:lnTo>
                  <a:lnTo>
                    <a:pt x="2892" y="128"/>
                  </a:lnTo>
                  <a:lnTo>
                    <a:pt x="2638" y="219"/>
                  </a:lnTo>
                  <a:lnTo>
                    <a:pt x="2365" y="310"/>
                  </a:lnTo>
                  <a:lnTo>
                    <a:pt x="2110" y="437"/>
                  </a:lnTo>
                  <a:lnTo>
                    <a:pt x="1874" y="565"/>
                  </a:lnTo>
                  <a:lnTo>
                    <a:pt x="1637" y="728"/>
                  </a:lnTo>
                  <a:lnTo>
                    <a:pt x="1419" y="910"/>
                  </a:lnTo>
                  <a:lnTo>
                    <a:pt x="1219" y="1092"/>
                  </a:lnTo>
                  <a:lnTo>
                    <a:pt x="1037" y="1310"/>
                  </a:lnTo>
                  <a:lnTo>
                    <a:pt x="874" y="1528"/>
                  </a:lnTo>
                  <a:lnTo>
                    <a:pt x="728" y="1765"/>
                  </a:lnTo>
                  <a:lnTo>
                    <a:pt x="564" y="2074"/>
                  </a:lnTo>
                  <a:lnTo>
                    <a:pt x="437" y="2383"/>
                  </a:lnTo>
                  <a:lnTo>
                    <a:pt x="310" y="2674"/>
                  </a:lnTo>
                  <a:lnTo>
                    <a:pt x="219" y="2947"/>
                  </a:lnTo>
                  <a:lnTo>
                    <a:pt x="146" y="3220"/>
                  </a:lnTo>
                  <a:lnTo>
                    <a:pt x="73" y="3474"/>
                  </a:lnTo>
                  <a:lnTo>
                    <a:pt x="37" y="3711"/>
                  </a:lnTo>
                  <a:lnTo>
                    <a:pt x="1" y="3947"/>
                  </a:lnTo>
                  <a:lnTo>
                    <a:pt x="1" y="4166"/>
                  </a:lnTo>
                  <a:lnTo>
                    <a:pt x="1" y="4384"/>
                  </a:lnTo>
                  <a:lnTo>
                    <a:pt x="19" y="4584"/>
                  </a:lnTo>
                  <a:lnTo>
                    <a:pt x="55" y="4784"/>
                  </a:lnTo>
                  <a:lnTo>
                    <a:pt x="110" y="4966"/>
                  </a:lnTo>
                  <a:lnTo>
                    <a:pt x="164" y="5129"/>
                  </a:lnTo>
                  <a:lnTo>
                    <a:pt x="255" y="5293"/>
                  </a:lnTo>
                  <a:lnTo>
                    <a:pt x="328" y="5439"/>
                  </a:lnTo>
                  <a:lnTo>
                    <a:pt x="473" y="5621"/>
                  </a:lnTo>
                  <a:lnTo>
                    <a:pt x="619" y="5802"/>
                  </a:lnTo>
                  <a:lnTo>
                    <a:pt x="783" y="5948"/>
                  </a:lnTo>
                  <a:lnTo>
                    <a:pt x="965" y="6075"/>
                  </a:lnTo>
                  <a:lnTo>
                    <a:pt x="1165" y="6202"/>
                  </a:lnTo>
                  <a:lnTo>
                    <a:pt x="1365" y="6312"/>
                  </a:lnTo>
                  <a:lnTo>
                    <a:pt x="1583" y="6384"/>
                  </a:lnTo>
                  <a:lnTo>
                    <a:pt x="1819" y="6457"/>
                  </a:lnTo>
                  <a:lnTo>
                    <a:pt x="2056" y="6512"/>
                  </a:lnTo>
                  <a:lnTo>
                    <a:pt x="2310" y="6566"/>
                  </a:lnTo>
                  <a:lnTo>
                    <a:pt x="2565" y="6584"/>
                  </a:lnTo>
                  <a:lnTo>
                    <a:pt x="2820" y="6603"/>
                  </a:lnTo>
                  <a:lnTo>
                    <a:pt x="3074" y="6603"/>
                  </a:lnTo>
                  <a:lnTo>
                    <a:pt x="3329" y="6584"/>
                  </a:lnTo>
                  <a:lnTo>
                    <a:pt x="3583" y="6548"/>
                  </a:lnTo>
                  <a:lnTo>
                    <a:pt x="3856" y="6512"/>
                  </a:lnTo>
                  <a:lnTo>
                    <a:pt x="4111" y="6457"/>
                  </a:lnTo>
                  <a:lnTo>
                    <a:pt x="4365" y="6384"/>
                  </a:lnTo>
                  <a:lnTo>
                    <a:pt x="4602" y="6312"/>
                  </a:lnTo>
                  <a:lnTo>
                    <a:pt x="4838" y="6202"/>
                  </a:lnTo>
                  <a:lnTo>
                    <a:pt x="5075" y="6093"/>
                  </a:lnTo>
                  <a:lnTo>
                    <a:pt x="5293" y="5984"/>
                  </a:lnTo>
                  <a:lnTo>
                    <a:pt x="5511" y="5839"/>
                  </a:lnTo>
                  <a:lnTo>
                    <a:pt x="5711" y="5693"/>
                  </a:lnTo>
                  <a:lnTo>
                    <a:pt x="5893" y="5548"/>
                  </a:lnTo>
                  <a:lnTo>
                    <a:pt x="6057" y="5384"/>
                  </a:lnTo>
                  <a:lnTo>
                    <a:pt x="6221" y="5202"/>
                  </a:lnTo>
                  <a:lnTo>
                    <a:pt x="6348" y="5002"/>
                  </a:lnTo>
                  <a:lnTo>
                    <a:pt x="6475" y="4802"/>
                  </a:lnTo>
                  <a:lnTo>
                    <a:pt x="6566" y="4602"/>
                  </a:lnTo>
                  <a:lnTo>
                    <a:pt x="6639" y="4366"/>
                  </a:lnTo>
                  <a:lnTo>
                    <a:pt x="6693" y="4147"/>
                  </a:lnTo>
                  <a:lnTo>
                    <a:pt x="6748" y="3693"/>
                  </a:lnTo>
                  <a:lnTo>
                    <a:pt x="6766" y="3256"/>
                  </a:lnTo>
                  <a:lnTo>
                    <a:pt x="6748" y="2856"/>
                  </a:lnTo>
                  <a:lnTo>
                    <a:pt x="6712" y="2492"/>
                  </a:lnTo>
                  <a:lnTo>
                    <a:pt x="6639" y="2147"/>
                  </a:lnTo>
                  <a:lnTo>
                    <a:pt x="6548" y="1819"/>
                  </a:lnTo>
                  <a:lnTo>
                    <a:pt x="6439" y="1528"/>
                  </a:lnTo>
                  <a:lnTo>
                    <a:pt x="6293" y="1274"/>
                  </a:lnTo>
                  <a:lnTo>
                    <a:pt x="6130" y="1037"/>
                  </a:lnTo>
                  <a:lnTo>
                    <a:pt x="5948" y="819"/>
                  </a:lnTo>
                  <a:lnTo>
                    <a:pt x="5748" y="637"/>
                  </a:lnTo>
                  <a:lnTo>
                    <a:pt x="5529" y="474"/>
                  </a:lnTo>
                  <a:lnTo>
                    <a:pt x="5293" y="346"/>
                  </a:lnTo>
                  <a:lnTo>
                    <a:pt x="5057" y="237"/>
                  </a:lnTo>
                  <a:lnTo>
                    <a:pt x="4802" y="146"/>
                  </a:lnTo>
                  <a:lnTo>
                    <a:pt x="4529" y="73"/>
                  </a:lnTo>
                  <a:lnTo>
                    <a:pt x="4275" y="37"/>
                  </a:lnTo>
                  <a:lnTo>
                    <a:pt x="400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4" name="Google Shape;234;p17"/>
          <p:cNvSpPr/>
          <p:nvPr/>
        </p:nvSpPr>
        <p:spPr>
          <a:xfrm>
            <a:off x="342295" y="3991376"/>
            <a:ext cx="228363" cy="228357"/>
          </a:xfrm>
          <a:custGeom>
            <a:avLst/>
            <a:gdLst/>
            <a:ahLst/>
            <a:cxnLst/>
            <a:rect l="l" t="t" r="r" b="b"/>
            <a:pathLst>
              <a:path w="43664" h="43663" extrusionOk="0">
                <a:moveTo>
                  <a:pt x="21651" y="0"/>
                </a:moveTo>
                <a:lnTo>
                  <a:pt x="21490" y="20"/>
                </a:lnTo>
                <a:lnTo>
                  <a:pt x="21330" y="60"/>
                </a:lnTo>
                <a:lnTo>
                  <a:pt x="21169" y="101"/>
                </a:lnTo>
                <a:lnTo>
                  <a:pt x="21008" y="161"/>
                </a:lnTo>
                <a:lnTo>
                  <a:pt x="20847" y="221"/>
                </a:lnTo>
                <a:lnTo>
                  <a:pt x="20706" y="302"/>
                </a:lnTo>
                <a:lnTo>
                  <a:pt x="20566" y="402"/>
                </a:lnTo>
                <a:lnTo>
                  <a:pt x="20425" y="503"/>
                </a:lnTo>
                <a:lnTo>
                  <a:pt x="20304" y="623"/>
                </a:lnTo>
                <a:lnTo>
                  <a:pt x="20184" y="764"/>
                </a:lnTo>
                <a:lnTo>
                  <a:pt x="20083" y="905"/>
                </a:lnTo>
                <a:lnTo>
                  <a:pt x="19983" y="1065"/>
                </a:lnTo>
                <a:lnTo>
                  <a:pt x="19902" y="1226"/>
                </a:lnTo>
                <a:lnTo>
                  <a:pt x="19822" y="1407"/>
                </a:lnTo>
                <a:lnTo>
                  <a:pt x="19762" y="1608"/>
                </a:lnTo>
                <a:lnTo>
                  <a:pt x="16324" y="15660"/>
                </a:lnTo>
                <a:lnTo>
                  <a:pt x="16284" y="15781"/>
                </a:lnTo>
                <a:lnTo>
                  <a:pt x="16224" y="15881"/>
                </a:lnTo>
                <a:lnTo>
                  <a:pt x="16163" y="15982"/>
                </a:lnTo>
                <a:lnTo>
                  <a:pt x="16083" y="16082"/>
                </a:lnTo>
                <a:lnTo>
                  <a:pt x="15982" y="16163"/>
                </a:lnTo>
                <a:lnTo>
                  <a:pt x="15882" y="16223"/>
                </a:lnTo>
                <a:lnTo>
                  <a:pt x="15781" y="16283"/>
                </a:lnTo>
                <a:lnTo>
                  <a:pt x="15661" y="16323"/>
                </a:lnTo>
                <a:lnTo>
                  <a:pt x="1609" y="19781"/>
                </a:lnTo>
                <a:lnTo>
                  <a:pt x="1408" y="19841"/>
                </a:lnTo>
                <a:lnTo>
                  <a:pt x="1227" y="19902"/>
                </a:lnTo>
                <a:lnTo>
                  <a:pt x="1046" y="19982"/>
                </a:lnTo>
                <a:lnTo>
                  <a:pt x="905" y="20083"/>
                </a:lnTo>
                <a:lnTo>
                  <a:pt x="745" y="20183"/>
                </a:lnTo>
                <a:lnTo>
                  <a:pt x="624" y="20304"/>
                </a:lnTo>
                <a:lnTo>
                  <a:pt x="503" y="20424"/>
                </a:lnTo>
                <a:lnTo>
                  <a:pt x="403" y="20565"/>
                </a:lnTo>
                <a:lnTo>
                  <a:pt x="302" y="20706"/>
                </a:lnTo>
                <a:lnTo>
                  <a:pt x="222" y="20867"/>
                </a:lnTo>
                <a:lnTo>
                  <a:pt x="142" y="21007"/>
                </a:lnTo>
                <a:lnTo>
                  <a:pt x="101" y="21168"/>
                </a:lnTo>
                <a:lnTo>
                  <a:pt x="41" y="21329"/>
                </a:lnTo>
                <a:lnTo>
                  <a:pt x="21" y="21490"/>
                </a:lnTo>
                <a:lnTo>
                  <a:pt x="1" y="21671"/>
                </a:lnTo>
                <a:lnTo>
                  <a:pt x="1" y="21832"/>
                </a:lnTo>
                <a:lnTo>
                  <a:pt x="1" y="21992"/>
                </a:lnTo>
                <a:lnTo>
                  <a:pt x="21" y="22173"/>
                </a:lnTo>
                <a:lnTo>
                  <a:pt x="41" y="22334"/>
                </a:lnTo>
                <a:lnTo>
                  <a:pt x="101" y="22495"/>
                </a:lnTo>
                <a:lnTo>
                  <a:pt x="142" y="22656"/>
                </a:lnTo>
                <a:lnTo>
                  <a:pt x="222" y="22817"/>
                </a:lnTo>
                <a:lnTo>
                  <a:pt x="302" y="22957"/>
                </a:lnTo>
                <a:lnTo>
                  <a:pt x="403" y="23098"/>
                </a:lnTo>
                <a:lnTo>
                  <a:pt x="503" y="23239"/>
                </a:lnTo>
                <a:lnTo>
                  <a:pt x="624" y="23359"/>
                </a:lnTo>
                <a:lnTo>
                  <a:pt x="745" y="23480"/>
                </a:lnTo>
                <a:lnTo>
                  <a:pt x="905" y="23580"/>
                </a:lnTo>
                <a:lnTo>
                  <a:pt x="1046" y="23681"/>
                </a:lnTo>
                <a:lnTo>
                  <a:pt x="1227" y="23761"/>
                </a:lnTo>
                <a:lnTo>
                  <a:pt x="1408" y="23842"/>
                </a:lnTo>
                <a:lnTo>
                  <a:pt x="1609" y="23882"/>
                </a:lnTo>
                <a:lnTo>
                  <a:pt x="15661" y="27340"/>
                </a:lnTo>
                <a:lnTo>
                  <a:pt x="15781" y="27380"/>
                </a:lnTo>
                <a:lnTo>
                  <a:pt x="15882" y="27440"/>
                </a:lnTo>
                <a:lnTo>
                  <a:pt x="15982" y="27500"/>
                </a:lnTo>
                <a:lnTo>
                  <a:pt x="16083" y="27581"/>
                </a:lnTo>
                <a:lnTo>
                  <a:pt x="16163" y="27681"/>
                </a:lnTo>
                <a:lnTo>
                  <a:pt x="16224" y="27782"/>
                </a:lnTo>
                <a:lnTo>
                  <a:pt x="16284" y="27882"/>
                </a:lnTo>
                <a:lnTo>
                  <a:pt x="16324" y="28003"/>
                </a:lnTo>
                <a:lnTo>
                  <a:pt x="19762" y="42055"/>
                </a:lnTo>
                <a:lnTo>
                  <a:pt x="19822" y="42256"/>
                </a:lnTo>
                <a:lnTo>
                  <a:pt x="19902" y="42437"/>
                </a:lnTo>
                <a:lnTo>
                  <a:pt x="19983" y="42598"/>
                </a:lnTo>
                <a:lnTo>
                  <a:pt x="20083" y="42758"/>
                </a:lnTo>
                <a:lnTo>
                  <a:pt x="20184" y="42899"/>
                </a:lnTo>
                <a:lnTo>
                  <a:pt x="20304" y="43040"/>
                </a:lnTo>
                <a:lnTo>
                  <a:pt x="20425" y="43160"/>
                </a:lnTo>
                <a:lnTo>
                  <a:pt x="20566" y="43261"/>
                </a:lnTo>
                <a:lnTo>
                  <a:pt x="20706" y="43361"/>
                </a:lnTo>
                <a:lnTo>
                  <a:pt x="20847" y="43442"/>
                </a:lnTo>
                <a:lnTo>
                  <a:pt x="21008" y="43502"/>
                </a:lnTo>
                <a:lnTo>
                  <a:pt x="21169" y="43562"/>
                </a:lnTo>
                <a:lnTo>
                  <a:pt x="21330" y="43623"/>
                </a:lnTo>
                <a:lnTo>
                  <a:pt x="21490" y="43643"/>
                </a:lnTo>
                <a:lnTo>
                  <a:pt x="21651" y="43663"/>
                </a:lnTo>
                <a:lnTo>
                  <a:pt x="21993" y="43663"/>
                </a:lnTo>
                <a:lnTo>
                  <a:pt x="22154" y="43643"/>
                </a:lnTo>
                <a:lnTo>
                  <a:pt x="22335" y="43623"/>
                </a:lnTo>
                <a:lnTo>
                  <a:pt x="22496" y="43562"/>
                </a:lnTo>
                <a:lnTo>
                  <a:pt x="22656" y="43502"/>
                </a:lnTo>
                <a:lnTo>
                  <a:pt x="22797" y="43442"/>
                </a:lnTo>
                <a:lnTo>
                  <a:pt x="22958" y="43361"/>
                </a:lnTo>
                <a:lnTo>
                  <a:pt x="23099" y="43261"/>
                </a:lnTo>
                <a:lnTo>
                  <a:pt x="23219" y="43160"/>
                </a:lnTo>
                <a:lnTo>
                  <a:pt x="23360" y="43040"/>
                </a:lnTo>
                <a:lnTo>
                  <a:pt x="23481" y="42899"/>
                </a:lnTo>
                <a:lnTo>
                  <a:pt x="23581" y="42758"/>
                </a:lnTo>
                <a:lnTo>
                  <a:pt x="23682" y="42598"/>
                </a:lnTo>
                <a:lnTo>
                  <a:pt x="23762" y="42437"/>
                </a:lnTo>
                <a:lnTo>
                  <a:pt x="23822" y="42256"/>
                </a:lnTo>
                <a:lnTo>
                  <a:pt x="23883" y="42055"/>
                </a:lnTo>
                <a:lnTo>
                  <a:pt x="27340" y="28003"/>
                </a:lnTo>
                <a:lnTo>
                  <a:pt x="27380" y="27882"/>
                </a:lnTo>
                <a:lnTo>
                  <a:pt x="27421" y="27782"/>
                </a:lnTo>
                <a:lnTo>
                  <a:pt x="27501" y="27681"/>
                </a:lnTo>
                <a:lnTo>
                  <a:pt x="27582" y="27581"/>
                </a:lnTo>
                <a:lnTo>
                  <a:pt x="27662" y="27500"/>
                </a:lnTo>
                <a:lnTo>
                  <a:pt x="27783" y="27440"/>
                </a:lnTo>
                <a:lnTo>
                  <a:pt x="27883" y="27380"/>
                </a:lnTo>
                <a:lnTo>
                  <a:pt x="28004" y="27340"/>
                </a:lnTo>
                <a:lnTo>
                  <a:pt x="42055" y="23882"/>
                </a:lnTo>
                <a:lnTo>
                  <a:pt x="42256" y="23842"/>
                </a:lnTo>
                <a:lnTo>
                  <a:pt x="42437" y="23761"/>
                </a:lnTo>
                <a:lnTo>
                  <a:pt x="42598" y="23681"/>
                </a:lnTo>
                <a:lnTo>
                  <a:pt x="42759" y="23580"/>
                </a:lnTo>
                <a:lnTo>
                  <a:pt x="42900" y="23480"/>
                </a:lnTo>
                <a:lnTo>
                  <a:pt x="43040" y="23359"/>
                </a:lnTo>
                <a:lnTo>
                  <a:pt x="43161" y="23239"/>
                </a:lnTo>
                <a:lnTo>
                  <a:pt x="43262" y="23098"/>
                </a:lnTo>
                <a:lnTo>
                  <a:pt x="43362" y="22957"/>
                </a:lnTo>
                <a:lnTo>
                  <a:pt x="43442" y="22817"/>
                </a:lnTo>
                <a:lnTo>
                  <a:pt x="43503" y="22656"/>
                </a:lnTo>
                <a:lnTo>
                  <a:pt x="43563" y="22495"/>
                </a:lnTo>
                <a:lnTo>
                  <a:pt x="43603" y="22334"/>
                </a:lnTo>
                <a:lnTo>
                  <a:pt x="43643" y="22173"/>
                </a:lnTo>
                <a:lnTo>
                  <a:pt x="43664" y="21992"/>
                </a:lnTo>
                <a:lnTo>
                  <a:pt x="43664" y="21832"/>
                </a:lnTo>
                <a:lnTo>
                  <a:pt x="43664" y="21671"/>
                </a:lnTo>
                <a:lnTo>
                  <a:pt x="43643" y="21490"/>
                </a:lnTo>
                <a:lnTo>
                  <a:pt x="43603" y="21329"/>
                </a:lnTo>
                <a:lnTo>
                  <a:pt x="43563" y="21168"/>
                </a:lnTo>
                <a:lnTo>
                  <a:pt x="43503" y="21007"/>
                </a:lnTo>
                <a:lnTo>
                  <a:pt x="43442" y="20867"/>
                </a:lnTo>
                <a:lnTo>
                  <a:pt x="43362" y="20706"/>
                </a:lnTo>
                <a:lnTo>
                  <a:pt x="43262" y="20565"/>
                </a:lnTo>
                <a:lnTo>
                  <a:pt x="43161" y="20424"/>
                </a:lnTo>
                <a:lnTo>
                  <a:pt x="43040" y="20304"/>
                </a:lnTo>
                <a:lnTo>
                  <a:pt x="42900" y="20183"/>
                </a:lnTo>
                <a:lnTo>
                  <a:pt x="42759" y="20083"/>
                </a:lnTo>
                <a:lnTo>
                  <a:pt x="42598" y="19982"/>
                </a:lnTo>
                <a:lnTo>
                  <a:pt x="42437" y="19902"/>
                </a:lnTo>
                <a:lnTo>
                  <a:pt x="42256" y="19841"/>
                </a:lnTo>
                <a:lnTo>
                  <a:pt x="42055" y="19781"/>
                </a:lnTo>
                <a:lnTo>
                  <a:pt x="28004" y="16323"/>
                </a:lnTo>
                <a:lnTo>
                  <a:pt x="27883" y="16283"/>
                </a:lnTo>
                <a:lnTo>
                  <a:pt x="27783" y="16223"/>
                </a:lnTo>
                <a:lnTo>
                  <a:pt x="27662" y="16163"/>
                </a:lnTo>
                <a:lnTo>
                  <a:pt x="27582" y="16082"/>
                </a:lnTo>
                <a:lnTo>
                  <a:pt x="27501" y="15982"/>
                </a:lnTo>
                <a:lnTo>
                  <a:pt x="27421" y="15881"/>
                </a:lnTo>
                <a:lnTo>
                  <a:pt x="27380" y="15781"/>
                </a:lnTo>
                <a:lnTo>
                  <a:pt x="27340" y="15660"/>
                </a:lnTo>
                <a:lnTo>
                  <a:pt x="23883" y="1608"/>
                </a:lnTo>
                <a:lnTo>
                  <a:pt x="23822" y="1407"/>
                </a:lnTo>
                <a:lnTo>
                  <a:pt x="23762" y="1226"/>
                </a:lnTo>
                <a:lnTo>
                  <a:pt x="23682" y="1065"/>
                </a:lnTo>
                <a:lnTo>
                  <a:pt x="23581" y="905"/>
                </a:lnTo>
                <a:lnTo>
                  <a:pt x="23481" y="764"/>
                </a:lnTo>
                <a:lnTo>
                  <a:pt x="23360" y="623"/>
                </a:lnTo>
                <a:lnTo>
                  <a:pt x="23219" y="503"/>
                </a:lnTo>
                <a:lnTo>
                  <a:pt x="23099" y="402"/>
                </a:lnTo>
                <a:lnTo>
                  <a:pt x="22958" y="302"/>
                </a:lnTo>
                <a:lnTo>
                  <a:pt x="22797" y="221"/>
                </a:lnTo>
                <a:lnTo>
                  <a:pt x="22656" y="161"/>
                </a:lnTo>
                <a:lnTo>
                  <a:pt x="22496" y="101"/>
                </a:lnTo>
                <a:lnTo>
                  <a:pt x="22335" y="60"/>
                </a:lnTo>
                <a:lnTo>
                  <a:pt x="22154" y="20"/>
                </a:lnTo>
                <a:lnTo>
                  <a:pt x="2199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17"/>
          <p:cNvSpPr/>
          <p:nvPr/>
        </p:nvSpPr>
        <p:spPr>
          <a:xfrm>
            <a:off x="8430770" y="245151"/>
            <a:ext cx="228363" cy="228357"/>
          </a:xfrm>
          <a:custGeom>
            <a:avLst/>
            <a:gdLst/>
            <a:ahLst/>
            <a:cxnLst/>
            <a:rect l="l" t="t" r="r" b="b"/>
            <a:pathLst>
              <a:path w="43664" h="43663" extrusionOk="0">
                <a:moveTo>
                  <a:pt x="21651" y="0"/>
                </a:moveTo>
                <a:lnTo>
                  <a:pt x="21490" y="20"/>
                </a:lnTo>
                <a:lnTo>
                  <a:pt x="21330" y="60"/>
                </a:lnTo>
                <a:lnTo>
                  <a:pt x="21169" y="101"/>
                </a:lnTo>
                <a:lnTo>
                  <a:pt x="21008" y="161"/>
                </a:lnTo>
                <a:lnTo>
                  <a:pt x="20847" y="221"/>
                </a:lnTo>
                <a:lnTo>
                  <a:pt x="20706" y="302"/>
                </a:lnTo>
                <a:lnTo>
                  <a:pt x="20566" y="402"/>
                </a:lnTo>
                <a:lnTo>
                  <a:pt x="20425" y="503"/>
                </a:lnTo>
                <a:lnTo>
                  <a:pt x="20304" y="623"/>
                </a:lnTo>
                <a:lnTo>
                  <a:pt x="20184" y="764"/>
                </a:lnTo>
                <a:lnTo>
                  <a:pt x="20083" y="905"/>
                </a:lnTo>
                <a:lnTo>
                  <a:pt x="19983" y="1065"/>
                </a:lnTo>
                <a:lnTo>
                  <a:pt x="19902" y="1226"/>
                </a:lnTo>
                <a:lnTo>
                  <a:pt x="19822" y="1407"/>
                </a:lnTo>
                <a:lnTo>
                  <a:pt x="19762" y="1608"/>
                </a:lnTo>
                <a:lnTo>
                  <a:pt x="16324" y="15660"/>
                </a:lnTo>
                <a:lnTo>
                  <a:pt x="16284" y="15781"/>
                </a:lnTo>
                <a:lnTo>
                  <a:pt x="16224" y="15881"/>
                </a:lnTo>
                <a:lnTo>
                  <a:pt x="16163" y="15982"/>
                </a:lnTo>
                <a:lnTo>
                  <a:pt x="16083" y="16082"/>
                </a:lnTo>
                <a:lnTo>
                  <a:pt x="15982" y="16163"/>
                </a:lnTo>
                <a:lnTo>
                  <a:pt x="15882" y="16223"/>
                </a:lnTo>
                <a:lnTo>
                  <a:pt x="15781" y="16283"/>
                </a:lnTo>
                <a:lnTo>
                  <a:pt x="15661" y="16323"/>
                </a:lnTo>
                <a:lnTo>
                  <a:pt x="1609" y="19781"/>
                </a:lnTo>
                <a:lnTo>
                  <a:pt x="1408" y="19841"/>
                </a:lnTo>
                <a:lnTo>
                  <a:pt x="1227" y="19902"/>
                </a:lnTo>
                <a:lnTo>
                  <a:pt x="1046" y="19982"/>
                </a:lnTo>
                <a:lnTo>
                  <a:pt x="905" y="20083"/>
                </a:lnTo>
                <a:lnTo>
                  <a:pt x="745" y="20183"/>
                </a:lnTo>
                <a:lnTo>
                  <a:pt x="624" y="20304"/>
                </a:lnTo>
                <a:lnTo>
                  <a:pt x="503" y="20424"/>
                </a:lnTo>
                <a:lnTo>
                  <a:pt x="403" y="20565"/>
                </a:lnTo>
                <a:lnTo>
                  <a:pt x="302" y="20706"/>
                </a:lnTo>
                <a:lnTo>
                  <a:pt x="222" y="20867"/>
                </a:lnTo>
                <a:lnTo>
                  <a:pt x="142" y="21007"/>
                </a:lnTo>
                <a:lnTo>
                  <a:pt x="101" y="21168"/>
                </a:lnTo>
                <a:lnTo>
                  <a:pt x="41" y="21329"/>
                </a:lnTo>
                <a:lnTo>
                  <a:pt x="21" y="21490"/>
                </a:lnTo>
                <a:lnTo>
                  <a:pt x="1" y="21671"/>
                </a:lnTo>
                <a:lnTo>
                  <a:pt x="1" y="21832"/>
                </a:lnTo>
                <a:lnTo>
                  <a:pt x="1" y="21992"/>
                </a:lnTo>
                <a:lnTo>
                  <a:pt x="21" y="22173"/>
                </a:lnTo>
                <a:lnTo>
                  <a:pt x="41" y="22334"/>
                </a:lnTo>
                <a:lnTo>
                  <a:pt x="101" y="22495"/>
                </a:lnTo>
                <a:lnTo>
                  <a:pt x="142" y="22656"/>
                </a:lnTo>
                <a:lnTo>
                  <a:pt x="222" y="22817"/>
                </a:lnTo>
                <a:lnTo>
                  <a:pt x="302" y="22957"/>
                </a:lnTo>
                <a:lnTo>
                  <a:pt x="403" y="23098"/>
                </a:lnTo>
                <a:lnTo>
                  <a:pt x="503" y="23239"/>
                </a:lnTo>
                <a:lnTo>
                  <a:pt x="624" y="23359"/>
                </a:lnTo>
                <a:lnTo>
                  <a:pt x="745" y="23480"/>
                </a:lnTo>
                <a:lnTo>
                  <a:pt x="905" y="23580"/>
                </a:lnTo>
                <a:lnTo>
                  <a:pt x="1046" y="23681"/>
                </a:lnTo>
                <a:lnTo>
                  <a:pt x="1227" y="23761"/>
                </a:lnTo>
                <a:lnTo>
                  <a:pt x="1408" y="23842"/>
                </a:lnTo>
                <a:lnTo>
                  <a:pt x="1609" y="23882"/>
                </a:lnTo>
                <a:lnTo>
                  <a:pt x="15661" y="27340"/>
                </a:lnTo>
                <a:lnTo>
                  <a:pt x="15781" y="27380"/>
                </a:lnTo>
                <a:lnTo>
                  <a:pt x="15882" y="27440"/>
                </a:lnTo>
                <a:lnTo>
                  <a:pt x="15982" y="27500"/>
                </a:lnTo>
                <a:lnTo>
                  <a:pt x="16083" y="27581"/>
                </a:lnTo>
                <a:lnTo>
                  <a:pt x="16163" y="27681"/>
                </a:lnTo>
                <a:lnTo>
                  <a:pt x="16224" y="27782"/>
                </a:lnTo>
                <a:lnTo>
                  <a:pt x="16284" y="27882"/>
                </a:lnTo>
                <a:lnTo>
                  <a:pt x="16324" y="28003"/>
                </a:lnTo>
                <a:lnTo>
                  <a:pt x="19762" y="42055"/>
                </a:lnTo>
                <a:lnTo>
                  <a:pt x="19822" y="42256"/>
                </a:lnTo>
                <a:lnTo>
                  <a:pt x="19902" y="42437"/>
                </a:lnTo>
                <a:lnTo>
                  <a:pt x="19983" y="42598"/>
                </a:lnTo>
                <a:lnTo>
                  <a:pt x="20083" y="42758"/>
                </a:lnTo>
                <a:lnTo>
                  <a:pt x="20184" y="42899"/>
                </a:lnTo>
                <a:lnTo>
                  <a:pt x="20304" y="43040"/>
                </a:lnTo>
                <a:lnTo>
                  <a:pt x="20425" y="43160"/>
                </a:lnTo>
                <a:lnTo>
                  <a:pt x="20566" y="43261"/>
                </a:lnTo>
                <a:lnTo>
                  <a:pt x="20706" y="43361"/>
                </a:lnTo>
                <a:lnTo>
                  <a:pt x="20847" y="43442"/>
                </a:lnTo>
                <a:lnTo>
                  <a:pt x="21008" y="43502"/>
                </a:lnTo>
                <a:lnTo>
                  <a:pt x="21169" y="43562"/>
                </a:lnTo>
                <a:lnTo>
                  <a:pt x="21330" y="43623"/>
                </a:lnTo>
                <a:lnTo>
                  <a:pt x="21490" y="43643"/>
                </a:lnTo>
                <a:lnTo>
                  <a:pt x="21651" y="43663"/>
                </a:lnTo>
                <a:lnTo>
                  <a:pt x="21993" y="43663"/>
                </a:lnTo>
                <a:lnTo>
                  <a:pt x="22154" y="43643"/>
                </a:lnTo>
                <a:lnTo>
                  <a:pt x="22335" y="43623"/>
                </a:lnTo>
                <a:lnTo>
                  <a:pt x="22496" y="43562"/>
                </a:lnTo>
                <a:lnTo>
                  <a:pt x="22656" y="43502"/>
                </a:lnTo>
                <a:lnTo>
                  <a:pt x="22797" y="43442"/>
                </a:lnTo>
                <a:lnTo>
                  <a:pt x="22958" y="43361"/>
                </a:lnTo>
                <a:lnTo>
                  <a:pt x="23099" y="43261"/>
                </a:lnTo>
                <a:lnTo>
                  <a:pt x="23219" y="43160"/>
                </a:lnTo>
                <a:lnTo>
                  <a:pt x="23360" y="43040"/>
                </a:lnTo>
                <a:lnTo>
                  <a:pt x="23481" y="42899"/>
                </a:lnTo>
                <a:lnTo>
                  <a:pt x="23581" y="42758"/>
                </a:lnTo>
                <a:lnTo>
                  <a:pt x="23682" y="42598"/>
                </a:lnTo>
                <a:lnTo>
                  <a:pt x="23762" y="42437"/>
                </a:lnTo>
                <a:lnTo>
                  <a:pt x="23822" y="42256"/>
                </a:lnTo>
                <a:lnTo>
                  <a:pt x="23883" y="42055"/>
                </a:lnTo>
                <a:lnTo>
                  <a:pt x="27340" y="28003"/>
                </a:lnTo>
                <a:lnTo>
                  <a:pt x="27380" y="27882"/>
                </a:lnTo>
                <a:lnTo>
                  <a:pt x="27421" y="27782"/>
                </a:lnTo>
                <a:lnTo>
                  <a:pt x="27501" y="27681"/>
                </a:lnTo>
                <a:lnTo>
                  <a:pt x="27582" y="27581"/>
                </a:lnTo>
                <a:lnTo>
                  <a:pt x="27662" y="27500"/>
                </a:lnTo>
                <a:lnTo>
                  <a:pt x="27783" y="27440"/>
                </a:lnTo>
                <a:lnTo>
                  <a:pt x="27883" y="27380"/>
                </a:lnTo>
                <a:lnTo>
                  <a:pt x="28004" y="27340"/>
                </a:lnTo>
                <a:lnTo>
                  <a:pt x="42055" y="23882"/>
                </a:lnTo>
                <a:lnTo>
                  <a:pt x="42256" y="23842"/>
                </a:lnTo>
                <a:lnTo>
                  <a:pt x="42437" y="23761"/>
                </a:lnTo>
                <a:lnTo>
                  <a:pt x="42598" y="23681"/>
                </a:lnTo>
                <a:lnTo>
                  <a:pt x="42759" y="23580"/>
                </a:lnTo>
                <a:lnTo>
                  <a:pt x="42900" y="23480"/>
                </a:lnTo>
                <a:lnTo>
                  <a:pt x="43040" y="23359"/>
                </a:lnTo>
                <a:lnTo>
                  <a:pt x="43161" y="23239"/>
                </a:lnTo>
                <a:lnTo>
                  <a:pt x="43262" y="23098"/>
                </a:lnTo>
                <a:lnTo>
                  <a:pt x="43362" y="22957"/>
                </a:lnTo>
                <a:lnTo>
                  <a:pt x="43442" y="22817"/>
                </a:lnTo>
                <a:lnTo>
                  <a:pt x="43503" y="22656"/>
                </a:lnTo>
                <a:lnTo>
                  <a:pt x="43563" y="22495"/>
                </a:lnTo>
                <a:lnTo>
                  <a:pt x="43603" y="22334"/>
                </a:lnTo>
                <a:lnTo>
                  <a:pt x="43643" y="22173"/>
                </a:lnTo>
                <a:lnTo>
                  <a:pt x="43664" y="21992"/>
                </a:lnTo>
                <a:lnTo>
                  <a:pt x="43664" y="21832"/>
                </a:lnTo>
                <a:lnTo>
                  <a:pt x="43664" y="21671"/>
                </a:lnTo>
                <a:lnTo>
                  <a:pt x="43643" y="21490"/>
                </a:lnTo>
                <a:lnTo>
                  <a:pt x="43603" y="21329"/>
                </a:lnTo>
                <a:lnTo>
                  <a:pt x="43563" y="21168"/>
                </a:lnTo>
                <a:lnTo>
                  <a:pt x="43503" y="21007"/>
                </a:lnTo>
                <a:lnTo>
                  <a:pt x="43442" y="20867"/>
                </a:lnTo>
                <a:lnTo>
                  <a:pt x="43362" y="20706"/>
                </a:lnTo>
                <a:lnTo>
                  <a:pt x="43262" y="20565"/>
                </a:lnTo>
                <a:lnTo>
                  <a:pt x="43161" y="20424"/>
                </a:lnTo>
                <a:lnTo>
                  <a:pt x="43040" y="20304"/>
                </a:lnTo>
                <a:lnTo>
                  <a:pt x="42900" y="20183"/>
                </a:lnTo>
                <a:lnTo>
                  <a:pt x="42759" y="20083"/>
                </a:lnTo>
                <a:lnTo>
                  <a:pt x="42598" y="19982"/>
                </a:lnTo>
                <a:lnTo>
                  <a:pt x="42437" y="19902"/>
                </a:lnTo>
                <a:lnTo>
                  <a:pt x="42256" y="19841"/>
                </a:lnTo>
                <a:lnTo>
                  <a:pt x="42055" y="19781"/>
                </a:lnTo>
                <a:lnTo>
                  <a:pt x="28004" y="16323"/>
                </a:lnTo>
                <a:lnTo>
                  <a:pt x="27883" y="16283"/>
                </a:lnTo>
                <a:lnTo>
                  <a:pt x="27783" y="16223"/>
                </a:lnTo>
                <a:lnTo>
                  <a:pt x="27662" y="16163"/>
                </a:lnTo>
                <a:lnTo>
                  <a:pt x="27582" y="16082"/>
                </a:lnTo>
                <a:lnTo>
                  <a:pt x="27501" y="15982"/>
                </a:lnTo>
                <a:lnTo>
                  <a:pt x="27421" y="15881"/>
                </a:lnTo>
                <a:lnTo>
                  <a:pt x="27380" y="15781"/>
                </a:lnTo>
                <a:lnTo>
                  <a:pt x="27340" y="15660"/>
                </a:lnTo>
                <a:lnTo>
                  <a:pt x="23883" y="1608"/>
                </a:lnTo>
                <a:lnTo>
                  <a:pt x="23822" y="1407"/>
                </a:lnTo>
                <a:lnTo>
                  <a:pt x="23762" y="1226"/>
                </a:lnTo>
                <a:lnTo>
                  <a:pt x="23682" y="1065"/>
                </a:lnTo>
                <a:lnTo>
                  <a:pt x="23581" y="905"/>
                </a:lnTo>
                <a:lnTo>
                  <a:pt x="23481" y="764"/>
                </a:lnTo>
                <a:lnTo>
                  <a:pt x="23360" y="623"/>
                </a:lnTo>
                <a:lnTo>
                  <a:pt x="23219" y="503"/>
                </a:lnTo>
                <a:lnTo>
                  <a:pt x="23099" y="402"/>
                </a:lnTo>
                <a:lnTo>
                  <a:pt x="22958" y="302"/>
                </a:lnTo>
                <a:lnTo>
                  <a:pt x="22797" y="221"/>
                </a:lnTo>
                <a:lnTo>
                  <a:pt x="22656" y="161"/>
                </a:lnTo>
                <a:lnTo>
                  <a:pt x="22496" y="101"/>
                </a:lnTo>
                <a:lnTo>
                  <a:pt x="22335" y="60"/>
                </a:lnTo>
                <a:lnTo>
                  <a:pt x="22154" y="20"/>
                </a:lnTo>
                <a:lnTo>
                  <a:pt x="2199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17"/>
          <p:cNvSpPr/>
          <p:nvPr/>
        </p:nvSpPr>
        <p:spPr>
          <a:xfrm>
            <a:off x="276599" y="4494240"/>
            <a:ext cx="157845" cy="157842"/>
          </a:xfrm>
          <a:custGeom>
            <a:avLst/>
            <a:gdLst/>
            <a:ahLst/>
            <a:cxnLst/>
            <a:rect l="l" t="t" r="r" b="b"/>
            <a:pathLst>
              <a:path w="43664" h="43663" extrusionOk="0">
                <a:moveTo>
                  <a:pt x="21651" y="0"/>
                </a:moveTo>
                <a:lnTo>
                  <a:pt x="21490" y="20"/>
                </a:lnTo>
                <a:lnTo>
                  <a:pt x="21330" y="60"/>
                </a:lnTo>
                <a:lnTo>
                  <a:pt x="21169" y="101"/>
                </a:lnTo>
                <a:lnTo>
                  <a:pt x="21008" y="161"/>
                </a:lnTo>
                <a:lnTo>
                  <a:pt x="20847" y="221"/>
                </a:lnTo>
                <a:lnTo>
                  <a:pt x="20706" y="302"/>
                </a:lnTo>
                <a:lnTo>
                  <a:pt x="20566" y="402"/>
                </a:lnTo>
                <a:lnTo>
                  <a:pt x="20425" y="503"/>
                </a:lnTo>
                <a:lnTo>
                  <a:pt x="20304" y="623"/>
                </a:lnTo>
                <a:lnTo>
                  <a:pt x="20184" y="764"/>
                </a:lnTo>
                <a:lnTo>
                  <a:pt x="20083" y="905"/>
                </a:lnTo>
                <a:lnTo>
                  <a:pt x="19983" y="1065"/>
                </a:lnTo>
                <a:lnTo>
                  <a:pt x="19902" y="1226"/>
                </a:lnTo>
                <a:lnTo>
                  <a:pt x="19822" y="1407"/>
                </a:lnTo>
                <a:lnTo>
                  <a:pt x="19762" y="1608"/>
                </a:lnTo>
                <a:lnTo>
                  <a:pt x="16324" y="15660"/>
                </a:lnTo>
                <a:lnTo>
                  <a:pt x="16284" y="15781"/>
                </a:lnTo>
                <a:lnTo>
                  <a:pt x="16224" y="15881"/>
                </a:lnTo>
                <a:lnTo>
                  <a:pt x="16163" y="15982"/>
                </a:lnTo>
                <a:lnTo>
                  <a:pt x="16083" y="16082"/>
                </a:lnTo>
                <a:lnTo>
                  <a:pt x="15982" y="16163"/>
                </a:lnTo>
                <a:lnTo>
                  <a:pt x="15882" y="16223"/>
                </a:lnTo>
                <a:lnTo>
                  <a:pt x="15781" y="16283"/>
                </a:lnTo>
                <a:lnTo>
                  <a:pt x="15661" y="16323"/>
                </a:lnTo>
                <a:lnTo>
                  <a:pt x="1609" y="19781"/>
                </a:lnTo>
                <a:lnTo>
                  <a:pt x="1408" y="19841"/>
                </a:lnTo>
                <a:lnTo>
                  <a:pt x="1227" y="19902"/>
                </a:lnTo>
                <a:lnTo>
                  <a:pt x="1046" y="19982"/>
                </a:lnTo>
                <a:lnTo>
                  <a:pt x="905" y="20083"/>
                </a:lnTo>
                <a:lnTo>
                  <a:pt x="745" y="20183"/>
                </a:lnTo>
                <a:lnTo>
                  <a:pt x="624" y="20304"/>
                </a:lnTo>
                <a:lnTo>
                  <a:pt x="503" y="20424"/>
                </a:lnTo>
                <a:lnTo>
                  <a:pt x="403" y="20565"/>
                </a:lnTo>
                <a:lnTo>
                  <a:pt x="302" y="20706"/>
                </a:lnTo>
                <a:lnTo>
                  <a:pt x="222" y="20867"/>
                </a:lnTo>
                <a:lnTo>
                  <a:pt x="142" y="21007"/>
                </a:lnTo>
                <a:lnTo>
                  <a:pt x="101" y="21168"/>
                </a:lnTo>
                <a:lnTo>
                  <a:pt x="41" y="21329"/>
                </a:lnTo>
                <a:lnTo>
                  <a:pt x="21" y="21490"/>
                </a:lnTo>
                <a:lnTo>
                  <a:pt x="1" y="21671"/>
                </a:lnTo>
                <a:lnTo>
                  <a:pt x="1" y="21832"/>
                </a:lnTo>
                <a:lnTo>
                  <a:pt x="1" y="21992"/>
                </a:lnTo>
                <a:lnTo>
                  <a:pt x="21" y="22173"/>
                </a:lnTo>
                <a:lnTo>
                  <a:pt x="41" y="22334"/>
                </a:lnTo>
                <a:lnTo>
                  <a:pt x="101" y="22495"/>
                </a:lnTo>
                <a:lnTo>
                  <a:pt x="142" y="22656"/>
                </a:lnTo>
                <a:lnTo>
                  <a:pt x="222" y="22817"/>
                </a:lnTo>
                <a:lnTo>
                  <a:pt x="302" y="22957"/>
                </a:lnTo>
                <a:lnTo>
                  <a:pt x="403" y="23098"/>
                </a:lnTo>
                <a:lnTo>
                  <a:pt x="503" y="23239"/>
                </a:lnTo>
                <a:lnTo>
                  <a:pt x="624" y="23359"/>
                </a:lnTo>
                <a:lnTo>
                  <a:pt x="745" y="23480"/>
                </a:lnTo>
                <a:lnTo>
                  <a:pt x="905" y="23580"/>
                </a:lnTo>
                <a:lnTo>
                  <a:pt x="1046" y="23681"/>
                </a:lnTo>
                <a:lnTo>
                  <a:pt x="1227" y="23761"/>
                </a:lnTo>
                <a:lnTo>
                  <a:pt x="1408" y="23842"/>
                </a:lnTo>
                <a:lnTo>
                  <a:pt x="1609" y="23882"/>
                </a:lnTo>
                <a:lnTo>
                  <a:pt x="15661" y="27340"/>
                </a:lnTo>
                <a:lnTo>
                  <a:pt x="15781" y="27380"/>
                </a:lnTo>
                <a:lnTo>
                  <a:pt x="15882" y="27440"/>
                </a:lnTo>
                <a:lnTo>
                  <a:pt x="15982" y="27500"/>
                </a:lnTo>
                <a:lnTo>
                  <a:pt x="16083" y="27581"/>
                </a:lnTo>
                <a:lnTo>
                  <a:pt x="16163" y="27681"/>
                </a:lnTo>
                <a:lnTo>
                  <a:pt x="16224" y="27782"/>
                </a:lnTo>
                <a:lnTo>
                  <a:pt x="16284" y="27882"/>
                </a:lnTo>
                <a:lnTo>
                  <a:pt x="16324" y="28003"/>
                </a:lnTo>
                <a:lnTo>
                  <a:pt x="19762" y="42055"/>
                </a:lnTo>
                <a:lnTo>
                  <a:pt x="19822" y="42256"/>
                </a:lnTo>
                <a:lnTo>
                  <a:pt x="19902" y="42437"/>
                </a:lnTo>
                <a:lnTo>
                  <a:pt x="19983" y="42598"/>
                </a:lnTo>
                <a:lnTo>
                  <a:pt x="20083" y="42758"/>
                </a:lnTo>
                <a:lnTo>
                  <a:pt x="20184" y="42899"/>
                </a:lnTo>
                <a:lnTo>
                  <a:pt x="20304" y="43040"/>
                </a:lnTo>
                <a:lnTo>
                  <a:pt x="20425" y="43160"/>
                </a:lnTo>
                <a:lnTo>
                  <a:pt x="20566" y="43261"/>
                </a:lnTo>
                <a:lnTo>
                  <a:pt x="20706" y="43361"/>
                </a:lnTo>
                <a:lnTo>
                  <a:pt x="20847" y="43442"/>
                </a:lnTo>
                <a:lnTo>
                  <a:pt x="21008" y="43502"/>
                </a:lnTo>
                <a:lnTo>
                  <a:pt x="21169" y="43562"/>
                </a:lnTo>
                <a:lnTo>
                  <a:pt x="21330" y="43623"/>
                </a:lnTo>
                <a:lnTo>
                  <a:pt x="21490" y="43643"/>
                </a:lnTo>
                <a:lnTo>
                  <a:pt x="21651" y="43663"/>
                </a:lnTo>
                <a:lnTo>
                  <a:pt x="21993" y="43663"/>
                </a:lnTo>
                <a:lnTo>
                  <a:pt x="22154" y="43643"/>
                </a:lnTo>
                <a:lnTo>
                  <a:pt x="22335" y="43623"/>
                </a:lnTo>
                <a:lnTo>
                  <a:pt x="22496" y="43562"/>
                </a:lnTo>
                <a:lnTo>
                  <a:pt x="22656" y="43502"/>
                </a:lnTo>
                <a:lnTo>
                  <a:pt x="22797" y="43442"/>
                </a:lnTo>
                <a:lnTo>
                  <a:pt x="22958" y="43361"/>
                </a:lnTo>
                <a:lnTo>
                  <a:pt x="23099" y="43261"/>
                </a:lnTo>
                <a:lnTo>
                  <a:pt x="23219" y="43160"/>
                </a:lnTo>
                <a:lnTo>
                  <a:pt x="23360" y="43040"/>
                </a:lnTo>
                <a:lnTo>
                  <a:pt x="23481" y="42899"/>
                </a:lnTo>
                <a:lnTo>
                  <a:pt x="23581" y="42758"/>
                </a:lnTo>
                <a:lnTo>
                  <a:pt x="23682" y="42598"/>
                </a:lnTo>
                <a:lnTo>
                  <a:pt x="23762" y="42437"/>
                </a:lnTo>
                <a:lnTo>
                  <a:pt x="23822" y="42256"/>
                </a:lnTo>
                <a:lnTo>
                  <a:pt x="23883" y="42055"/>
                </a:lnTo>
                <a:lnTo>
                  <a:pt x="27340" y="28003"/>
                </a:lnTo>
                <a:lnTo>
                  <a:pt x="27380" y="27882"/>
                </a:lnTo>
                <a:lnTo>
                  <a:pt x="27421" y="27782"/>
                </a:lnTo>
                <a:lnTo>
                  <a:pt x="27501" y="27681"/>
                </a:lnTo>
                <a:lnTo>
                  <a:pt x="27582" y="27581"/>
                </a:lnTo>
                <a:lnTo>
                  <a:pt x="27662" y="27500"/>
                </a:lnTo>
                <a:lnTo>
                  <a:pt x="27783" y="27440"/>
                </a:lnTo>
                <a:lnTo>
                  <a:pt x="27883" y="27380"/>
                </a:lnTo>
                <a:lnTo>
                  <a:pt x="28004" y="27340"/>
                </a:lnTo>
                <a:lnTo>
                  <a:pt x="42055" y="23882"/>
                </a:lnTo>
                <a:lnTo>
                  <a:pt x="42256" y="23842"/>
                </a:lnTo>
                <a:lnTo>
                  <a:pt x="42437" y="23761"/>
                </a:lnTo>
                <a:lnTo>
                  <a:pt x="42598" y="23681"/>
                </a:lnTo>
                <a:lnTo>
                  <a:pt x="42759" y="23580"/>
                </a:lnTo>
                <a:lnTo>
                  <a:pt x="42900" y="23480"/>
                </a:lnTo>
                <a:lnTo>
                  <a:pt x="43040" y="23359"/>
                </a:lnTo>
                <a:lnTo>
                  <a:pt x="43161" y="23239"/>
                </a:lnTo>
                <a:lnTo>
                  <a:pt x="43262" y="23098"/>
                </a:lnTo>
                <a:lnTo>
                  <a:pt x="43362" y="22957"/>
                </a:lnTo>
                <a:lnTo>
                  <a:pt x="43442" y="22817"/>
                </a:lnTo>
                <a:lnTo>
                  <a:pt x="43503" y="22656"/>
                </a:lnTo>
                <a:lnTo>
                  <a:pt x="43563" y="22495"/>
                </a:lnTo>
                <a:lnTo>
                  <a:pt x="43603" y="22334"/>
                </a:lnTo>
                <a:lnTo>
                  <a:pt x="43643" y="22173"/>
                </a:lnTo>
                <a:lnTo>
                  <a:pt x="43664" y="21992"/>
                </a:lnTo>
                <a:lnTo>
                  <a:pt x="43664" y="21832"/>
                </a:lnTo>
                <a:lnTo>
                  <a:pt x="43664" y="21671"/>
                </a:lnTo>
                <a:lnTo>
                  <a:pt x="43643" y="21490"/>
                </a:lnTo>
                <a:lnTo>
                  <a:pt x="43603" y="21329"/>
                </a:lnTo>
                <a:lnTo>
                  <a:pt x="43563" y="21168"/>
                </a:lnTo>
                <a:lnTo>
                  <a:pt x="43503" y="21007"/>
                </a:lnTo>
                <a:lnTo>
                  <a:pt x="43442" y="20867"/>
                </a:lnTo>
                <a:lnTo>
                  <a:pt x="43362" y="20706"/>
                </a:lnTo>
                <a:lnTo>
                  <a:pt x="43262" y="20565"/>
                </a:lnTo>
                <a:lnTo>
                  <a:pt x="43161" y="20424"/>
                </a:lnTo>
                <a:lnTo>
                  <a:pt x="43040" y="20304"/>
                </a:lnTo>
                <a:lnTo>
                  <a:pt x="42900" y="20183"/>
                </a:lnTo>
                <a:lnTo>
                  <a:pt x="42759" y="20083"/>
                </a:lnTo>
                <a:lnTo>
                  <a:pt x="42598" y="19982"/>
                </a:lnTo>
                <a:lnTo>
                  <a:pt x="42437" y="19902"/>
                </a:lnTo>
                <a:lnTo>
                  <a:pt x="42256" y="19841"/>
                </a:lnTo>
                <a:lnTo>
                  <a:pt x="42055" y="19781"/>
                </a:lnTo>
                <a:lnTo>
                  <a:pt x="28004" y="16323"/>
                </a:lnTo>
                <a:lnTo>
                  <a:pt x="27883" y="16283"/>
                </a:lnTo>
                <a:lnTo>
                  <a:pt x="27783" y="16223"/>
                </a:lnTo>
                <a:lnTo>
                  <a:pt x="27662" y="16163"/>
                </a:lnTo>
                <a:lnTo>
                  <a:pt x="27582" y="16082"/>
                </a:lnTo>
                <a:lnTo>
                  <a:pt x="27501" y="15982"/>
                </a:lnTo>
                <a:lnTo>
                  <a:pt x="27421" y="15881"/>
                </a:lnTo>
                <a:lnTo>
                  <a:pt x="27380" y="15781"/>
                </a:lnTo>
                <a:lnTo>
                  <a:pt x="27340" y="15660"/>
                </a:lnTo>
                <a:lnTo>
                  <a:pt x="23883" y="1608"/>
                </a:lnTo>
                <a:lnTo>
                  <a:pt x="23822" y="1407"/>
                </a:lnTo>
                <a:lnTo>
                  <a:pt x="23762" y="1226"/>
                </a:lnTo>
                <a:lnTo>
                  <a:pt x="23682" y="1065"/>
                </a:lnTo>
                <a:lnTo>
                  <a:pt x="23581" y="905"/>
                </a:lnTo>
                <a:lnTo>
                  <a:pt x="23481" y="764"/>
                </a:lnTo>
                <a:lnTo>
                  <a:pt x="23360" y="623"/>
                </a:lnTo>
                <a:lnTo>
                  <a:pt x="23219" y="503"/>
                </a:lnTo>
                <a:lnTo>
                  <a:pt x="23099" y="402"/>
                </a:lnTo>
                <a:lnTo>
                  <a:pt x="22958" y="302"/>
                </a:lnTo>
                <a:lnTo>
                  <a:pt x="22797" y="221"/>
                </a:lnTo>
                <a:lnTo>
                  <a:pt x="22656" y="161"/>
                </a:lnTo>
                <a:lnTo>
                  <a:pt x="22496" y="101"/>
                </a:lnTo>
                <a:lnTo>
                  <a:pt x="22335" y="60"/>
                </a:lnTo>
                <a:lnTo>
                  <a:pt x="22154" y="20"/>
                </a:lnTo>
                <a:lnTo>
                  <a:pt x="2199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17"/>
          <p:cNvSpPr/>
          <p:nvPr/>
        </p:nvSpPr>
        <p:spPr>
          <a:xfrm>
            <a:off x="8659124" y="895977"/>
            <a:ext cx="157845" cy="157842"/>
          </a:xfrm>
          <a:custGeom>
            <a:avLst/>
            <a:gdLst/>
            <a:ahLst/>
            <a:cxnLst/>
            <a:rect l="l" t="t" r="r" b="b"/>
            <a:pathLst>
              <a:path w="43664" h="43663" extrusionOk="0">
                <a:moveTo>
                  <a:pt x="21651" y="0"/>
                </a:moveTo>
                <a:lnTo>
                  <a:pt x="21490" y="20"/>
                </a:lnTo>
                <a:lnTo>
                  <a:pt x="21330" y="60"/>
                </a:lnTo>
                <a:lnTo>
                  <a:pt x="21169" y="101"/>
                </a:lnTo>
                <a:lnTo>
                  <a:pt x="21008" y="161"/>
                </a:lnTo>
                <a:lnTo>
                  <a:pt x="20847" y="221"/>
                </a:lnTo>
                <a:lnTo>
                  <a:pt x="20706" y="302"/>
                </a:lnTo>
                <a:lnTo>
                  <a:pt x="20566" y="402"/>
                </a:lnTo>
                <a:lnTo>
                  <a:pt x="20425" y="503"/>
                </a:lnTo>
                <a:lnTo>
                  <a:pt x="20304" y="623"/>
                </a:lnTo>
                <a:lnTo>
                  <a:pt x="20184" y="764"/>
                </a:lnTo>
                <a:lnTo>
                  <a:pt x="20083" y="905"/>
                </a:lnTo>
                <a:lnTo>
                  <a:pt x="19983" y="1065"/>
                </a:lnTo>
                <a:lnTo>
                  <a:pt x="19902" y="1226"/>
                </a:lnTo>
                <a:lnTo>
                  <a:pt x="19822" y="1407"/>
                </a:lnTo>
                <a:lnTo>
                  <a:pt x="19762" y="1608"/>
                </a:lnTo>
                <a:lnTo>
                  <a:pt x="16324" y="15660"/>
                </a:lnTo>
                <a:lnTo>
                  <a:pt x="16284" y="15781"/>
                </a:lnTo>
                <a:lnTo>
                  <a:pt x="16224" y="15881"/>
                </a:lnTo>
                <a:lnTo>
                  <a:pt x="16163" y="15982"/>
                </a:lnTo>
                <a:lnTo>
                  <a:pt x="16083" y="16082"/>
                </a:lnTo>
                <a:lnTo>
                  <a:pt x="15982" y="16163"/>
                </a:lnTo>
                <a:lnTo>
                  <a:pt x="15882" y="16223"/>
                </a:lnTo>
                <a:lnTo>
                  <a:pt x="15781" y="16283"/>
                </a:lnTo>
                <a:lnTo>
                  <a:pt x="15661" y="16323"/>
                </a:lnTo>
                <a:lnTo>
                  <a:pt x="1609" y="19781"/>
                </a:lnTo>
                <a:lnTo>
                  <a:pt x="1408" y="19841"/>
                </a:lnTo>
                <a:lnTo>
                  <a:pt x="1227" y="19902"/>
                </a:lnTo>
                <a:lnTo>
                  <a:pt x="1046" y="19982"/>
                </a:lnTo>
                <a:lnTo>
                  <a:pt x="905" y="20083"/>
                </a:lnTo>
                <a:lnTo>
                  <a:pt x="745" y="20183"/>
                </a:lnTo>
                <a:lnTo>
                  <a:pt x="624" y="20304"/>
                </a:lnTo>
                <a:lnTo>
                  <a:pt x="503" y="20424"/>
                </a:lnTo>
                <a:lnTo>
                  <a:pt x="403" y="20565"/>
                </a:lnTo>
                <a:lnTo>
                  <a:pt x="302" y="20706"/>
                </a:lnTo>
                <a:lnTo>
                  <a:pt x="222" y="20867"/>
                </a:lnTo>
                <a:lnTo>
                  <a:pt x="142" y="21007"/>
                </a:lnTo>
                <a:lnTo>
                  <a:pt x="101" y="21168"/>
                </a:lnTo>
                <a:lnTo>
                  <a:pt x="41" y="21329"/>
                </a:lnTo>
                <a:lnTo>
                  <a:pt x="21" y="21490"/>
                </a:lnTo>
                <a:lnTo>
                  <a:pt x="1" y="21671"/>
                </a:lnTo>
                <a:lnTo>
                  <a:pt x="1" y="21832"/>
                </a:lnTo>
                <a:lnTo>
                  <a:pt x="1" y="21992"/>
                </a:lnTo>
                <a:lnTo>
                  <a:pt x="21" y="22173"/>
                </a:lnTo>
                <a:lnTo>
                  <a:pt x="41" y="22334"/>
                </a:lnTo>
                <a:lnTo>
                  <a:pt x="101" y="22495"/>
                </a:lnTo>
                <a:lnTo>
                  <a:pt x="142" y="22656"/>
                </a:lnTo>
                <a:lnTo>
                  <a:pt x="222" y="22817"/>
                </a:lnTo>
                <a:lnTo>
                  <a:pt x="302" y="22957"/>
                </a:lnTo>
                <a:lnTo>
                  <a:pt x="403" y="23098"/>
                </a:lnTo>
                <a:lnTo>
                  <a:pt x="503" y="23239"/>
                </a:lnTo>
                <a:lnTo>
                  <a:pt x="624" y="23359"/>
                </a:lnTo>
                <a:lnTo>
                  <a:pt x="745" y="23480"/>
                </a:lnTo>
                <a:lnTo>
                  <a:pt x="905" y="23580"/>
                </a:lnTo>
                <a:lnTo>
                  <a:pt x="1046" y="23681"/>
                </a:lnTo>
                <a:lnTo>
                  <a:pt x="1227" y="23761"/>
                </a:lnTo>
                <a:lnTo>
                  <a:pt x="1408" y="23842"/>
                </a:lnTo>
                <a:lnTo>
                  <a:pt x="1609" y="23882"/>
                </a:lnTo>
                <a:lnTo>
                  <a:pt x="15661" y="27340"/>
                </a:lnTo>
                <a:lnTo>
                  <a:pt x="15781" y="27380"/>
                </a:lnTo>
                <a:lnTo>
                  <a:pt x="15882" y="27440"/>
                </a:lnTo>
                <a:lnTo>
                  <a:pt x="15982" y="27500"/>
                </a:lnTo>
                <a:lnTo>
                  <a:pt x="16083" y="27581"/>
                </a:lnTo>
                <a:lnTo>
                  <a:pt x="16163" y="27681"/>
                </a:lnTo>
                <a:lnTo>
                  <a:pt x="16224" y="27782"/>
                </a:lnTo>
                <a:lnTo>
                  <a:pt x="16284" y="27882"/>
                </a:lnTo>
                <a:lnTo>
                  <a:pt x="16324" y="28003"/>
                </a:lnTo>
                <a:lnTo>
                  <a:pt x="19762" y="42055"/>
                </a:lnTo>
                <a:lnTo>
                  <a:pt x="19822" y="42256"/>
                </a:lnTo>
                <a:lnTo>
                  <a:pt x="19902" y="42437"/>
                </a:lnTo>
                <a:lnTo>
                  <a:pt x="19983" y="42598"/>
                </a:lnTo>
                <a:lnTo>
                  <a:pt x="20083" y="42758"/>
                </a:lnTo>
                <a:lnTo>
                  <a:pt x="20184" y="42899"/>
                </a:lnTo>
                <a:lnTo>
                  <a:pt x="20304" y="43040"/>
                </a:lnTo>
                <a:lnTo>
                  <a:pt x="20425" y="43160"/>
                </a:lnTo>
                <a:lnTo>
                  <a:pt x="20566" y="43261"/>
                </a:lnTo>
                <a:lnTo>
                  <a:pt x="20706" y="43361"/>
                </a:lnTo>
                <a:lnTo>
                  <a:pt x="20847" y="43442"/>
                </a:lnTo>
                <a:lnTo>
                  <a:pt x="21008" y="43502"/>
                </a:lnTo>
                <a:lnTo>
                  <a:pt x="21169" y="43562"/>
                </a:lnTo>
                <a:lnTo>
                  <a:pt x="21330" y="43623"/>
                </a:lnTo>
                <a:lnTo>
                  <a:pt x="21490" y="43643"/>
                </a:lnTo>
                <a:lnTo>
                  <a:pt x="21651" y="43663"/>
                </a:lnTo>
                <a:lnTo>
                  <a:pt x="21993" y="43663"/>
                </a:lnTo>
                <a:lnTo>
                  <a:pt x="22154" y="43643"/>
                </a:lnTo>
                <a:lnTo>
                  <a:pt x="22335" y="43623"/>
                </a:lnTo>
                <a:lnTo>
                  <a:pt x="22496" y="43562"/>
                </a:lnTo>
                <a:lnTo>
                  <a:pt x="22656" y="43502"/>
                </a:lnTo>
                <a:lnTo>
                  <a:pt x="22797" y="43442"/>
                </a:lnTo>
                <a:lnTo>
                  <a:pt x="22958" y="43361"/>
                </a:lnTo>
                <a:lnTo>
                  <a:pt x="23099" y="43261"/>
                </a:lnTo>
                <a:lnTo>
                  <a:pt x="23219" y="43160"/>
                </a:lnTo>
                <a:lnTo>
                  <a:pt x="23360" y="43040"/>
                </a:lnTo>
                <a:lnTo>
                  <a:pt x="23481" y="42899"/>
                </a:lnTo>
                <a:lnTo>
                  <a:pt x="23581" y="42758"/>
                </a:lnTo>
                <a:lnTo>
                  <a:pt x="23682" y="42598"/>
                </a:lnTo>
                <a:lnTo>
                  <a:pt x="23762" y="42437"/>
                </a:lnTo>
                <a:lnTo>
                  <a:pt x="23822" y="42256"/>
                </a:lnTo>
                <a:lnTo>
                  <a:pt x="23883" y="42055"/>
                </a:lnTo>
                <a:lnTo>
                  <a:pt x="27340" y="28003"/>
                </a:lnTo>
                <a:lnTo>
                  <a:pt x="27380" y="27882"/>
                </a:lnTo>
                <a:lnTo>
                  <a:pt x="27421" y="27782"/>
                </a:lnTo>
                <a:lnTo>
                  <a:pt x="27501" y="27681"/>
                </a:lnTo>
                <a:lnTo>
                  <a:pt x="27582" y="27581"/>
                </a:lnTo>
                <a:lnTo>
                  <a:pt x="27662" y="27500"/>
                </a:lnTo>
                <a:lnTo>
                  <a:pt x="27783" y="27440"/>
                </a:lnTo>
                <a:lnTo>
                  <a:pt x="27883" y="27380"/>
                </a:lnTo>
                <a:lnTo>
                  <a:pt x="28004" y="27340"/>
                </a:lnTo>
                <a:lnTo>
                  <a:pt x="42055" y="23882"/>
                </a:lnTo>
                <a:lnTo>
                  <a:pt x="42256" y="23842"/>
                </a:lnTo>
                <a:lnTo>
                  <a:pt x="42437" y="23761"/>
                </a:lnTo>
                <a:lnTo>
                  <a:pt x="42598" y="23681"/>
                </a:lnTo>
                <a:lnTo>
                  <a:pt x="42759" y="23580"/>
                </a:lnTo>
                <a:lnTo>
                  <a:pt x="42900" y="23480"/>
                </a:lnTo>
                <a:lnTo>
                  <a:pt x="43040" y="23359"/>
                </a:lnTo>
                <a:lnTo>
                  <a:pt x="43161" y="23239"/>
                </a:lnTo>
                <a:lnTo>
                  <a:pt x="43262" y="23098"/>
                </a:lnTo>
                <a:lnTo>
                  <a:pt x="43362" y="22957"/>
                </a:lnTo>
                <a:lnTo>
                  <a:pt x="43442" y="22817"/>
                </a:lnTo>
                <a:lnTo>
                  <a:pt x="43503" y="22656"/>
                </a:lnTo>
                <a:lnTo>
                  <a:pt x="43563" y="22495"/>
                </a:lnTo>
                <a:lnTo>
                  <a:pt x="43603" y="22334"/>
                </a:lnTo>
                <a:lnTo>
                  <a:pt x="43643" y="22173"/>
                </a:lnTo>
                <a:lnTo>
                  <a:pt x="43664" y="21992"/>
                </a:lnTo>
                <a:lnTo>
                  <a:pt x="43664" y="21832"/>
                </a:lnTo>
                <a:lnTo>
                  <a:pt x="43664" y="21671"/>
                </a:lnTo>
                <a:lnTo>
                  <a:pt x="43643" y="21490"/>
                </a:lnTo>
                <a:lnTo>
                  <a:pt x="43603" y="21329"/>
                </a:lnTo>
                <a:lnTo>
                  <a:pt x="43563" y="21168"/>
                </a:lnTo>
                <a:lnTo>
                  <a:pt x="43503" y="21007"/>
                </a:lnTo>
                <a:lnTo>
                  <a:pt x="43442" y="20867"/>
                </a:lnTo>
                <a:lnTo>
                  <a:pt x="43362" y="20706"/>
                </a:lnTo>
                <a:lnTo>
                  <a:pt x="43262" y="20565"/>
                </a:lnTo>
                <a:lnTo>
                  <a:pt x="43161" y="20424"/>
                </a:lnTo>
                <a:lnTo>
                  <a:pt x="43040" y="20304"/>
                </a:lnTo>
                <a:lnTo>
                  <a:pt x="42900" y="20183"/>
                </a:lnTo>
                <a:lnTo>
                  <a:pt x="42759" y="20083"/>
                </a:lnTo>
                <a:lnTo>
                  <a:pt x="42598" y="19982"/>
                </a:lnTo>
                <a:lnTo>
                  <a:pt x="42437" y="19902"/>
                </a:lnTo>
                <a:lnTo>
                  <a:pt x="42256" y="19841"/>
                </a:lnTo>
                <a:lnTo>
                  <a:pt x="42055" y="19781"/>
                </a:lnTo>
                <a:lnTo>
                  <a:pt x="28004" y="16323"/>
                </a:lnTo>
                <a:lnTo>
                  <a:pt x="27883" y="16283"/>
                </a:lnTo>
                <a:lnTo>
                  <a:pt x="27783" y="16223"/>
                </a:lnTo>
                <a:lnTo>
                  <a:pt x="27662" y="16163"/>
                </a:lnTo>
                <a:lnTo>
                  <a:pt x="27582" y="16082"/>
                </a:lnTo>
                <a:lnTo>
                  <a:pt x="27501" y="15982"/>
                </a:lnTo>
                <a:lnTo>
                  <a:pt x="27421" y="15881"/>
                </a:lnTo>
                <a:lnTo>
                  <a:pt x="27380" y="15781"/>
                </a:lnTo>
                <a:lnTo>
                  <a:pt x="27340" y="15660"/>
                </a:lnTo>
                <a:lnTo>
                  <a:pt x="23883" y="1608"/>
                </a:lnTo>
                <a:lnTo>
                  <a:pt x="23822" y="1407"/>
                </a:lnTo>
                <a:lnTo>
                  <a:pt x="23762" y="1226"/>
                </a:lnTo>
                <a:lnTo>
                  <a:pt x="23682" y="1065"/>
                </a:lnTo>
                <a:lnTo>
                  <a:pt x="23581" y="905"/>
                </a:lnTo>
                <a:lnTo>
                  <a:pt x="23481" y="764"/>
                </a:lnTo>
                <a:lnTo>
                  <a:pt x="23360" y="623"/>
                </a:lnTo>
                <a:lnTo>
                  <a:pt x="23219" y="503"/>
                </a:lnTo>
                <a:lnTo>
                  <a:pt x="23099" y="402"/>
                </a:lnTo>
                <a:lnTo>
                  <a:pt x="22958" y="302"/>
                </a:lnTo>
                <a:lnTo>
                  <a:pt x="22797" y="221"/>
                </a:lnTo>
                <a:lnTo>
                  <a:pt x="22656" y="161"/>
                </a:lnTo>
                <a:lnTo>
                  <a:pt x="22496" y="101"/>
                </a:lnTo>
                <a:lnTo>
                  <a:pt x="22335" y="60"/>
                </a:lnTo>
                <a:lnTo>
                  <a:pt x="22154" y="20"/>
                </a:lnTo>
                <a:lnTo>
                  <a:pt x="2199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17"/>
          <p:cNvSpPr/>
          <p:nvPr/>
        </p:nvSpPr>
        <p:spPr>
          <a:xfrm>
            <a:off x="276599" y="2127927"/>
            <a:ext cx="157845" cy="157842"/>
          </a:xfrm>
          <a:custGeom>
            <a:avLst/>
            <a:gdLst/>
            <a:ahLst/>
            <a:cxnLst/>
            <a:rect l="l" t="t" r="r" b="b"/>
            <a:pathLst>
              <a:path w="43664" h="43663" extrusionOk="0">
                <a:moveTo>
                  <a:pt x="21651" y="0"/>
                </a:moveTo>
                <a:lnTo>
                  <a:pt x="21490" y="20"/>
                </a:lnTo>
                <a:lnTo>
                  <a:pt x="21330" y="60"/>
                </a:lnTo>
                <a:lnTo>
                  <a:pt x="21169" y="101"/>
                </a:lnTo>
                <a:lnTo>
                  <a:pt x="21008" y="161"/>
                </a:lnTo>
                <a:lnTo>
                  <a:pt x="20847" y="221"/>
                </a:lnTo>
                <a:lnTo>
                  <a:pt x="20706" y="302"/>
                </a:lnTo>
                <a:lnTo>
                  <a:pt x="20566" y="402"/>
                </a:lnTo>
                <a:lnTo>
                  <a:pt x="20425" y="503"/>
                </a:lnTo>
                <a:lnTo>
                  <a:pt x="20304" y="623"/>
                </a:lnTo>
                <a:lnTo>
                  <a:pt x="20184" y="764"/>
                </a:lnTo>
                <a:lnTo>
                  <a:pt x="20083" y="905"/>
                </a:lnTo>
                <a:lnTo>
                  <a:pt x="19983" y="1065"/>
                </a:lnTo>
                <a:lnTo>
                  <a:pt x="19902" y="1226"/>
                </a:lnTo>
                <a:lnTo>
                  <a:pt x="19822" y="1407"/>
                </a:lnTo>
                <a:lnTo>
                  <a:pt x="19762" y="1608"/>
                </a:lnTo>
                <a:lnTo>
                  <a:pt x="16324" y="15660"/>
                </a:lnTo>
                <a:lnTo>
                  <a:pt x="16284" y="15781"/>
                </a:lnTo>
                <a:lnTo>
                  <a:pt x="16224" y="15881"/>
                </a:lnTo>
                <a:lnTo>
                  <a:pt x="16163" y="15982"/>
                </a:lnTo>
                <a:lnTo>
                  <a:pt x="16083" y="16082"/>
                </a:lnTo>
                <a:lnTo>
                  <a:pt x="15982" y="16163"/>
                </a:lnTo>
                <a:lnTo>
                  <a:pt x="15882" y="16223"/>
                </a:lnTo>
                <a:lnTo>
                  <a:pt x="15781" y="16283"/>
                </a:lnTo>
                <a:lnTo>
                  <a:pt x="15661" y="16323"/>
                </a:lnTo>
                <a:lnTo>
                  <a:pt x="1609" y="19781"/>
                </a:lnTo>
                <a:lnTo>
                  <a:pt x="1408" y="19841"/>
                </a:lnTo>
                <a:lnTo>
                  <a:pt x="1227" y="19902"/>
                </a:lnTo>
                <a:lnTo>
                  <a:pt x="1046" y="19982"/>
                </a:lnTo>
                <a:lnTo>
                  <a:pt x="905" y="20083"/>
                </a:lnTo>
                <a:lnTo>
                  <a:pt x="745" y="20183"/>
                </a:lnTo>
                <a:lnTo>
                  <a:pt x="624" y="20304"/>
                </a:lnTo>
                <a:lnTo>
                  <a:pt x="503" y="20424"/>
                </a:lnTo>
                <a:lnTo>
                  <a:pt x="403" y="20565"/>
                </a:lnTo>
                <a:lnTo>
                  <a:pt x="302" y="20706"/>
                </a:lnTo>
                <a:lnTo>
                  <a:pt x="222" y="20867"/>
                </a:lnTo>
                <a:lnTo>
                  <a:pt x="142" y="21007"/>
                </a:lnTo>
                <a:lnTo>
                  <a:pt x="101" y="21168"/>
                </a:lnTo>
                <a:lnTo>
                  <a:pt x="41" y="21329"/>
                </a:lnTo>
                <a:lnTo>
                  <a:pt x="21" y="21490"/>
                </a:lnTo>
                <a:lnTo>
                  <a:pt x="1" y="21671"/>
                </a:lnTo>
                <a:lnTo>
                  <a:pt x="1" y="21832"/>
                </a:lnTo>
                <a:lnTo>
                  <a:pt x="1" y="21992"/>
                </a:lnTo>
                <a:lnTo>
                  <a:pt x="21" y="22173"/>
                </a:lnTo>
                <a:lnTo>
                  <a:pt x="41" y="22334"/>
                </a:lnTo>
                <a:lnTo>
                  <a:pt x="101" y="22495"/>
                </a:lnTo>
                <a:lnTo>
                  <a:pt x="142" y="22656"/>
                </a:lnTo>
                <a:lnTo>
                  <a:pt x="222" y="22817"/>
                </a:lnTo>
                <a:lnTo>
                  <a:pt x="302" y="22957"/>
                </a:lnTo>
                <a:lnTo>
                  <a:pt x="403" y="23098"/>
                </a:lnTo>
                <a:lnTo>
                  <a:pt x="503" y="23239"/>
                </a:lnTo>
                <a:lnTo>
                  <a:pt x="624" y="23359"/>
                </a:lnTo>
                <a:lnTo>
                  <a:pt x="745" y="23480"/>
                </a:lnTo>
                <a:lnTo>
                  <a:pt x="905" y="23580"/>
                </a:lnTo>
                <a:lnTo>
                  <a:pt x="1046" y="23681"/>
                </a:lnTo>
                <a:lnTo>
                  <a:pt x="1227" y="23761"/>
                </a:lnTo>
                <a:lnTo>
                  <a:pt x="1408" y="23842"/>
                </a:lnTo>
                <a:lnTo>
                  <a:pt x="1609" y="23882"/>
                </a:lnTo>
                <a:lnTo>
                  <a:pt x="15661" y="27340"/>
                </a:lnTo>
                <a:lnTo>
                  <a:pt x="15781" y="27380"/>
                </a:lnTo>
                <a:lnTo>
                  <a:pt x="15882" y="27440"/>
                </a:lnTo>
                <a:lnTo>
                  <a:pt x="15982" y="27500"/>
                </a:lnTo>
                <a:lnTo>
                  <a:pt x="16083" y="27581"/>
                </a:lnTo>
                <a:lnTo>
                  <a:pt x="16163" y="27681"/>
                </a:lnTo>
                <a:lnTo>
                  <a:pt x="16224" y="27782"/>
                </a:lnTo>
                <a:lnTo>
                  <a:pt x="16284" y="27882"/>
                </a:lnTo>
                <a:lnTo>
                  <a:pt x="16324" y="28003"/>
                </a:lnTo>
                <a:lnTo>
                  <a:pt x="19762" y="42055"/>
                </a:lnTo>
                <a:lnTo>
                  <a:pt x="19822" y="42256"/>
                </a:lnTo>
                <a:lnTo>
                  <a:pt x="19902" y="42437"/>
                </a:lnTo>
                <a:lnTo>
                  <a:pt x="19983" y="42598"/>
                </a:lnTo>
                <a:lnTo>
                  <a:pt x="20083" y="42758"/>
                </a:lnTo>
                <a:lnTo>
                  <a:pt x="20184" y="42899"/>
                </a:lnTo>
                <a:lnTo>
                  <a:pt x="20304" y="43040"/>
                </a:lnTo>
                <a:lnTo>
                  <a:pt x="20425" y="43160"/>
                </a:lnTo>
                <a:lnTo>
                  <a:pt x="20566" y="43261"/>
                </a:lnTo>
                <a:lnTo>
                  <a:pt x="20706" y="43361"/>
                </a:lnTo>
                <a:lnTo>
                  <a:pt x="20847" y="43442"/>
                </a:lnTo>
                <a:lnTo>
                  <a:pt x="21008" y="43502"/>
                </a:lnTo>
                <a:lnTo>
                  <a:pt x="21169" y="43562"/>
                </a:lnTo>
                <a:lnTo>
                  <a:pt x="21330" y="43623"/>
                </a:lnTo>
                <a:lnTo>
                  <a:pt x="21490" y="43643"/>
                </a:lnTo>
                <a:lnTo>
                  <a:pt x="21651" y="43663"/>
                </a:lnTo>
                <a:lnTo>
                  <a:pt x="21993" y="43663"/>
                </a:lnTo>
                <a:lnTo>
                  <a:pt x="22154" y="43643"/>
                </a:lnTo>
                <a:lnTo>
                  <a:pt x="22335" y="43623"/>
                </a:lnTo>
                <a:lnTo>
                  <a:pt x="22496" y="43562"/>
                </a:lnTo>
                <a:lnTo>
                  <a:pt x="22656" y="43502"/>
                </a:lnTo>
                <a:lnTo>
                  <a:pt x="22797" y="43442"/>
                </a:lnTo>
                <a:lnTo>
                  <a:pt x="22958" y="43361"/>
                </a:lnTo>
                <a:lnTo>
                  <a:pt x="23099" y="43261"/>
                </a:lnTo>
                <a:lnTo>
                  <a:pt x="23219" y="43160"/>
                </a:lnTo>
                <a:lnTo>
                  <a:pt x="23360" y="43040"/>
                </a:lnTo>
                <a:lnTo>
                  <a:pt x="23481" y="42899"/>
                </a:lnTo>
                <a:lnTo>
                  <a:pt x="23581" y="42758"/>
                </a:lnTo>
                <a:lnTo>
                  <a:pt x="23682" y="42598"/>
                </a:lnTo>
                <a:lnTo>
                  <a:pt x="23762" y="42437"/>
                </a:lnTo>
                <a:lnTo>
                  <a:pt x="23822" y="42256"/>
                </a:lnTo>
                <a:lnTo>
                  <a:pt x="23883" y="42055"/>
                </a:lnTo>
                <a:lnTo>
                  <a:pt x="27340" y="28003"/>
                </a:lnTo>
                <a:lnTo>
                  <a:pt x="27380" y="27882"/>
                </a:lnTo>
                <a:lnTo>
                  <a:pt x="27421" y="27782"/>
                </a:lnTo>
                <a:lnTo>
                  <a:pt x="27501" y="27681"/>
                </a:lnTo>
                <a:lnTo>
                  <a:pt x="27582" y="27581"/>
                </a:lnTo>
                <a:lnTo>
                  <a:pt x="27662" y="27500"/>
                </a:lnTo>
                <a:lnTo>
                  <a:pt x="27783" y="27440"/>
                </a:lnTo>
                <a:lnTo>
                  <a:pt x="27883" y="27380"/>
                </a:lnTo>
                <a:lnTo>
                  <a:pt x="28004" y="27340"/>
                </a:lnTo>
                <a:lnTo>
                  <a:pt x="42055" y="23882"/>
                </a:lnTo>
                <a:lnTo>
                  <a:pt x="42256" y="23842"/>
                </a:lnTo>
                <a:lnTo>
                  <a:pt x="42437" y="23761"/>
                </a:lnTo>
                <a:lnTo>
                  <a:pt x="42598" y="23681"/>
                </a:lnTo>
                <a:lnTo>
                  <a:pt x="42759" y="23580"/>
                </a:lnTo>
                <a:lnTo>
                  <a:pt x="42900" y="23480"/>
                </a:lnTo>
                <a:lnTo>
                  <a:pt x="43040" y="23359"/>
                </a:lnTo>
                <a:lnTo>
                  <a:pt x="43161" y="23239"/>
                </a:lnTo>
                <a:lnTo>
                  <a:pt x="43262" y="23098"/>
                </a:lnTo>
                <a:lnTo>
                  <a:pt x="43362" y="22957"/>
                </a:lnTo>
                <a:lnTo>
                  <a:pt x="43442" y="22817"/>
                </a:lnTo>
                <a:lnTo>
                  <a:pt x="43503" y="22656"/>
                </a:lnTo>
                <a:lnTo>
                  <a:pt x="43563" y="22495"/>
                </a:lnTo>
                <a:lnTo>
                  <a:pt x="43603" y="22334"/>
                </a:lnTo>
                <a:lnTo>
                  <a:pt x="43643" y="22173"/>
                </a:lnTo>
                <a:lnTo>
                  <a:pt x="43664" y="21992"/>
                </a:lnTo>
                <a:lnTo>
                  <a:pt x="43664" y="21832"/>
                </a:lnTo>
                <a:lnTo>
                  <a:pt x="43664" y="21671"/>
                </a:lnTo>
                <a:lnTo>
                  <a:pt x="43643" y="21490"/>
                </a:lnTo>
                <a:lnTo>
                  <a:pt x="43603" y="21329"/>
                </a:lnTo>
                <a:lnTo>
                  <a:pt x="43563" y="21168"/>
                </a:lnTo>
                <a:lnTo>
                  <a:pt x="43503" y="21007"/>
                </a:lnTo>
                <a:lnTo>
                  <a:pt x="43442" y="20867"/>
                </a:lnTo>
                <a:lnTo>
                  <a:pt x="43362" y="20706"/>
                </a:lnTo>
                <a:lnTo>
                  <a:pt x="43262" y="20565"/>
                </a:lnTo>
                <a:lnTo>
                  <a:pt x="43161" y="20424"/>
                </a:lnTo>
                <a:lnTo>
                  <a:pt x="43040" y="20304"/>
                </a:lnTo>
                <a:lnTo>
                  <a:pt x="42900" y="20183"/>
                </a:lnTo>
                <a:lnTo>
                  <a:pt x="42759" y="20083"/>
                </a:lnTo>
                <a:lnTo>
                  <a:pt x="42598" y="19982"/>
                </a:lnTo>
                <a:lnTo>
                  <a:pt x="42437" y="19902"/>
                </a:lnTo>
                <a:lnTo>
                  <a:pt x="42256" y="19841"/>
                </a:lnTo>
                <a:lnTo>
                  <a:pt x="42055" y="19781"/>
                </a:lnTo>
                <a:lnTo>
                  <a:pt x="28004" y="16323"/>
                </a:lnTo>
                <a:lnTo>
                  <a:pt x="27883" y="16283"/>
                </a:lnTo>
                <a:lnTo>
                  <a:pt x="27783" y="16223"/>
                </a:lnTo>
                <a:lnTo>
                  <a:pt x="27662" y="16163"/>
                </a:lnTo>
                <a:lnTo>
                  <a:pt x="27582" y="16082"/>
                </a:lnTo>
                <a:lnTo>
                  <a:pt x="27501" y="15982"/>
                </a:lnTo>
                <a:lnTo>
                  <a:pt x="27421" y="15881"/>
                </a:lnTo>
                <a:lnTo>
                  <a:pt x="27380" y="15781"/>
                </a:lnTo>
                <a:lnTo>
                  <a:pt x="27340" y="15660"/>
                </a:lnTo>
                <a:lnTo>
                  <a:pt x="23883" y="1608"/>
                </a:lnTo>
                <a:lnTo>
                  <a:pt x="23822" y="1407"/>
                </a:lnTo>
                <a:lnTo>
                  <a:pt x="23762" y="1226"/>
                </a:lnTo>
                <a:lnTo>
                  <a:pt x="23682" y="1065"/>
                </a:lnTo>
                <a:lnTo>
                  <a:pt x="23581" y="905"/>
                </a:lnTo>
                <a:lnTo>
                  <a:pt x="23481" y="764"/>
                </a:lnTo>
                <a:lnTo>
                  <a:pt x="23360" y="623"/>
                </a:lnTo>
                <a:lnTo>
                  <a:pt x="23219" y="503"/>
                </a:lnTo>
                <a:lnTo>
                  <a:pt x="23099" y="402"/>
                </a:lnTo>
                <a:lnTo>
                  <a:pt x="22958" y="302"/>
                </a:lnTo>
                <a:lnTo>
                  <a:pt x="22797" y="221"/>
                </a:lnTo>
                <a:lnTo>
                  <a:pt x="22656" y="161"/>
                </a:lnTo>
                <a:lnTo>
                  <a:pt x="22496" y="101"/>
                </a:lnTo>
                <a:lnTo>
                  <a:pt x="22335" y="60"/>
                </a:lnTo>
                <a:lnTo>
                  <a:pt x="22154" y="20"/>
                </a:lnTo>
                <a:lnTo>
                  <a:pt x="2199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17"/>
          <p:cNvSpPr/>
          <p:nvPr/>
        </p:nvSpPr>
        <p:spPr>
          <a:xfrm>
            <a:off x="8891449" y="3833527"/>
            <a:ext cx="157845" cy="157842"/>
          </a:xfrm>
          <a:custGeom>
            <a:avLst/>
            <a:gdLst/>
            <a:ahLst/>
            <a:cxnLst/>
            <a:rect l="l" t="t" r="r" b="b"/>
            <a:pathLst>
              <a:path w="43664" h="43663" extrusionOk="0">
                <a:moveTo>
                  <a:pt x="21651" y="0"/>
                </a:moveTo>
                <a:lnTo>
                  <a:pt x="21490" y="20"/>
                </a:lnTo>
                <a:lnTo>
                  <a:pt x="21330" y="60"/>
                </a:lnTo>
                <a:lnTo>
                  <a:pt x="21169" y="101"/>
                </a:lnTo>
                <a:lnTo>
                  <a:pt x="21008" y="161"/>
                </a:lnTo>
                <a:lnTo>
                  <a:pt x="20847" y="221"/>
                </a:lnTo>
                <a:lnTo>
                  <a:pt x="20706" y="302"/>
                </a:lnTo>
                <a:lnTo>
                  <a:pt x="20566" y="402"/>
                </a:lnTo>
                <a:lnTo>
                  <a:pt x="20425" y="503"/>
                </a:lnTo>
                <a:lnTo>
                  <a:pt x="20304" y="623"/>
                </a:lnTo>
                <a:lnTo>
                  <a:pt x="20184" y="764"/>
                </a:lnTo>
                <a:lnTo>
                  <a:pt x="20083" y="905"/>
                </a:lnTo>
                <a:lnTo>
                  <a:pt x="19983" y="1065"/>
                </a:lnTo>
                <a:lnTo>
                  <a:pt x="19902" y="1226"/>
                </a:lnTo>
                <a:lnTo>
                  <a:pt x="19822" y="1407"/>
                </a:lnTo>
                <a:lnTo>
                  <a:pt x="19762" y="1608"/>
                </a:lnTo>
                <a:lnTo>
                  <a:pt x="16324" y="15660"/>
                </a:lnTo>
                <a:lnTo>
                  <a:pt x="16284" y="15781"/>
                </a:lnTo>
                <a:lnTo>
                  <a:pt x="16224" y="15881"/>
                </a:lnTo>
                <a:lnTo>
                  <a:pt x="16163" y="15982"/>
                </a:lnTo>
                <a:lnTo>
                  <a:pt x="16083" y="16082"/>
                </a:lnTo>
                <a:lnTo>
                  <a:pt x="15982" y="16163"/>
                </a:lnTo>
                <a:lnTo>
                  <a:pt x="15882" y="16223"/>
                </a:lnTo>
                <a:lnTo>
                  <a:pt x="15781" y="16283"/>
                </a:lnTo>
                <a:lnTo>
                  <a:pt x="15661" y="16323"/>
                </a:lnTo>
                <a:lnTo>
                  <a:pt x="1609" y="19781"/>
                </a:lnTo>
                <a:lnTo>
                  <a:pt x="1408" y="19841"/>
                </a:lnTo>
                <a:lnTo>
                  <a:pt x="1227" y="19902"/>
                </a:lnTo>
                <a:lnTo>
                  <a:pt x="1046" y="19982"/>
                </a:lnTo>
                <a:lnTo>
                  <a:pt x="905" y="20083"/>
                </a:lnTo>
                <a:lnTo>
                  <a:pt x="745" y="20183"/>
                </a:lnTo>
                <a:lnTo>
                  <a:pt x="624" y="20304"/>
                </a:lnTo>
                <a:lnTo>
                  <a:pt x="503" y="20424"/>
                </a:lnTo>
                <a:lnTo>
                  <a:pt x="403" y="20565"/>
                </a:lnTo>
                <a:lnTo>
                  <a:pt x="302" y="20706"/>
                </a:lnTo>
                <a:lnTo>
                  <a:pt x="222" y="20867"/>
                </a:lnTo>
                <a:lnTo>
                  <a:pt x="142" y="21007"/>
                </a:lnTo>
                <a:lnTo>
                  <a:pt x="101" y="21168"/>
                </a:lnTo>
                <a:lnTo>
                  <a:pt x="41" y="21329"/>
                </a:lnTo>
                <a:lnTo>
                  <a:pt x="21" y="21490"/>
                </a:lnTo>
                <a:lnTo>
                  <a:pt x="1" y="21671"/>
                </a:lnTo>
                <a:lnTo>
                  <a:pt x="1" y="21832"/>
                </a:lnTo>
                <a:lnTo>
                  <a:pt x="1" y="21992"/>
                </a:lnTo>
                <a:lnTo>
                  <a:pt x="21" y="22173"/>
                </a:lnTo>
                <a:lnTo>
                  <a:pt x="41" y="22334"/>
                </a:lnTo>
                <a:lnTo>
                  <a:pt x="101" y="22495"/>
                </a:lnTo>
                <a:lnTo>
                  <a:pt x="142" y="22656"/>
                </a:lnTo>
                <a:lnTo>
                  <a:pt x="222" y="22817"/>
                </a:lnTo>
                <a:lnTo>
                  <a:pt x="302" y="22957"/>
                </a:lnTo>
                <a:lnTo>
                  <a:pt x="403" y="23098"/>
                </a:lnTo>
                <a:lnTo>
                  <a:pt x="503" y="23239"/>
                </a:lnTo>
                <a:lnTo>
                  <a:pt x="624" y="23359"/>
                </a:lnTo>
                <a:lnTo>
                  <a:pt x="745" y="23480"/>
                </a:lnTo>
                <a:lnTo>
                  <a:pt x="905" y="23580"/>
                </a:lnTo>
                <a:lnTo>
                  <a:pt x="1046" y="23681"/>
                </a:lnTo>
                <a:lnTo>
                  <a:pt x="1227" y="23761"/>
                </a:lnTo>
                <a:lnTo>
                  <a:pt x="1408" y="23842"/>
                </a:lnTo>
                <a:lnTo>
                  <a:pt x="1609" y="23882"/>
                </a:lnTo>
                <a:lnTo>
                  <a:pt x="15661" y="27340"/>
                </a:lnTo>
                <a:lnTo>
                  <a:pt x="15781" y="27380"/>
                </a:lnTo>
                <a:lnTo>
                  <a:pt x="15882" y="27440"/>
                </a:lnTo>
                <a:lnTo>
                  <a:pt x="15982" y="27500"/>
                </a:lnTo>
                <a:lnTo>
                  <a:pt x="16083" y="27581"/>
                </a:lnTo>
                <a:lnTo>
                  <a:pt x="16163" y="27681"/>
                </a:lnTo>
                <a:lnTo>
                  <a:pt x="16224" y="27782"/>
                </a:lnTo>
                <a:lnTo>
                  <a:pt x="16284" y="27882"/>
                </a:lnTo>
                <a:lnTo>
                  <a:pt x="16324" y="28003"/>
                </a:lnTo>
                <a:lnTo>
                  <a:pt x="19762" y="42055"/>
                </a:lnTo>
                <a:lnTo>
                  <a:pt x="19822" y="42256"/>
                </a:lnTo>
                <a:lnTo>
                  <a:pt x="19902" y="42437"/>
                </a:lnTo>
                <a:lnTo>
                  <a:pt x="19983" y="42598"/>
                </a:lnTo>
                <a:lnTo>
                  <a:pt x="20083" y="42758"/>
                </a:lnTo>
                <a:lnTo>
                  <a:pt x="20184" y="42899"/>
                </a:lnTo>
                <a:lnTo>
                  <a:pt x="20304" y="43040"/>
                </a:lnTo>
                <a:lnTo>
                  <a:pt x="20425" y="43160"/>
                </a:lnTo>
                <a:lnTo>
                  <a:pt x="20566" y="43261"/>
                </a:lnTo>
                <a:lnTo>
                  <a:pt x="20706" y="43361"/>
                </a:lnTo>
                <a:lnTo>
                  <a:pt x="20847" y="43442"/>
                </a:lnTo>
                <a:lnTo>
                  <a:pt x="21008" y="43502"/>
                </a:lnTo>
                <a:lnTo>
                  <a:pt x="21169" y="43562"/>
                </a:lnTo>
                <a:lnTo>
                  <a:pt x="21330" y="43623"/>
                </a:lnTo>
                <a:lnTo>
                  <a:pt x="21490" y="43643"/>
                </a:lnTo>
                <a:lnTo>
                  <a:pt x="21651" y="43663"/>
                </a:lnTo>
                <a:lnTo>
                  <a:pt x="21993" y="43663"/>
                </a:lnTo>
                <a:lnTo>
                  <a:pt x="22154" y="43643"/>
                </a:lnTo>
                <a:lnTo>
                  <a:pt x="22335" y="43623"/>
                </a:lnTo>
                <a:lnTo>
                  <a:pt x="22496" y="43562"/>
                </a:lnTo>
                <a:lnTo>
                  <a:pt x="22656" y="43502"/>
                </a:lnTo>
                <a:lnTo>
                  <a:pt x="22797" y="43442"/>
                </a:lnTo>
                <a:lnTo>
                  <a:pt x="22958" y="43361"/>
                </a:lnTo>
                <a:lnTo>
                  <a:pt x="23099" y="43261"/>
                </a:lnTo>
                <a:lnTo>
                  <a:pt x="23219" y="43160"/>
                </a:lnTo>
                <a:lnTo>
                  <a:pt x="23360" y="43040"/>
                </a:lnTo>
                <a:lnTo>
                  <a:pt x="23481" y="42899"/>
                </a:lnTo>
                <a:lnTo>
                  <a:pt x="23581" y="42758"/>
                </a:lnTo>
                <a:lnTo>
                  <a:pt x="23682" y="42598"/>
                </a:lnTo>
                <a:lnTo>
                  <a:pt x="23762" y="42437"/>
                </a:lnTo>
                <a:lnTo>
                  <a:pt x="23822" y="42256"/>
                </a:lnTo>
                <a:lnTo>
                  <a:pt x="23883" y="42055"/>
                </a:lnTo>
                <a:lnTo>
                  <a:pt x="27340" y="28003"/>
                </a:lnTo>
                <a:lnTo>
                  <a:pt x="27380" y="27882"/>
                </a:lnTo>
                <a:lnTo>
                  <a:pt x="27421" y="27782"/>
                </a:lnTo>
                <a:lnTo>
                  <a:pt x="27501" y="27681"/>
                </a:lnTo>
                <a:lnTo>
                  <a:pt x="27582" y="27581"/>
                </a:lnTo>
                <a:lnTo>
                  <a:pt x="27662" y="27500"/>
                </a:lnTo>
                <a:lnTo>
                  <a:pt x="27783" y="27440"/>
                </a:lnTo>
                <a:lnTo>
                  <a:pt x="27883" y="27380"/>
                </a:lnTo>
                <a:lnTo>
                  <a:pt x="28004" y="27340"/>
                </a:lnTo>
                <a:lnTo>
                  <a:pt x="42055" y="23882"/>
                </a:lnTo>
                <a:lnTo>
                  <a:pt x="42256" y="23842"/>
                </a:lnTo>
                <a:lnTo>
                  <a:pt x="42437" y="23761"/>
                </a:lnTo>
                <a:lnTo>
                  <a:pt x="42598" y="23681"/>
                </a:lnTo>
                <a:lnTo>
                  <a:pt x="42759" y="23580"/>
                </a:lnTo>
                <a:lnTo>
                  <a:pt x="42900" y="23480"/>
                </a:lnTo>
                <a:lnTo>
                  <a:pt x="43040" y="23359"/>
                </a:lnTo>
                <a:lnTo>
                  <a:pt x="43161" y="23239"/>
                </a:lnTo>
                <a:lnTo>
                  <a:pt x="43262" y="23098"/>
                </a:lnTo>
                <a:lnTo>
                  <a:pt x="43362" y="22957"/>
                </a:lnTo>
                <a:lnTo>
                  <a:pt x="43442" y="22817"/>
                </a:lnTo>
                <a:lnTo>
                  <a:pt x="43503" y="22656"/>
                </a:lnTo>
                <a:lnTo>
                  <a:pt x="43563" y="22495"/>
                </a:lnTo>
                <a:lnTo>
                  <a:pt x="43603" y="22334"/>
                </a:lnTo>
                <a:lnTo>
                  <a:pt x="43643" y="22173"/>
                </a:lnTo>
                <a:lnTo>
                  <a:pt x="43664" y="21992"/>
                </a:lnTo>
                <a:lnTo>
                  <a:pt x="43664" y="21832"/>
                </a:lnTo>
                <a:lnTo>
                  <a:pt x="43664" y="21671"/>
                </a:lnTo>
                <a:lnTo>
                  <a:pt x="43643" y="21490"/>
                </a:lnTo>
                <a:lnTo>
                  <a:pt x="43603" y="21329"/>
                </a:lnTo>
                <a:lnTo>
                  <a:pt x="43563" y="21168"/>
                </a:lnTo>
                <a:lnTo>
                  <a:pt x="43503" y="21007"/>
                </a:lnTo>
                <a:lnTo>
                  <a:pt x="43442" y="20867"/>
                </a:lnTo>
                <a:lnTo>
                  <a:pt x="43362" y="20706"/>
                </a:lnTo>
                <a:lnTo>
                  <a:pt x="43262" y="20565"/>
                </a:lnTo>
                <a:lnTo>
                  <a:pt x="43161" y="20424"/>
                </a:lnTo>
                <a:lnTo>
                  <a:pt x="43040" y="20304"/>
                </a:lnTo>
                <a:lnTo>
                  <a:pt x="42900" y="20183"/>
                </a:lnTo>
                <a:lnTo>
                  <a:pt x="42759" y="20083"/>
                </a:lnTo>
                <a:lnTo>
                  <a:pt x="42598" y="19982"/>
                </a:lnTo>
                <a:lnTo>
                  <a:pt x="42437" y="19902"/>
                </a:lnTo>
                <a:lnTo>
                  <a:pt x="42256" y="19841"/>
                </a:lnTo>
                <a:lnTo>
                  <a:pt x="42055" y="19781"/>
                </a:lnTo>
                <a:lnTo>
                  <a:pt x="28004" y="16323"/>
                </a:lnTo>
                <a:lnTo>
                  <a:pt x="27883" y="16283"/>
                </a:lnTo>
                <a:lnTo>
                  <a:pt x="27783" y="16223"/>
                </a:lnTo>
                <a:lnTo>
                  <a:pt x="27662" y="16163"/>
                </a:lnTo>
                <a:lnTo>
                  <a:pt x="27582" y="16082"/>
                </a:lnTo>
                <a:lnTo>
                  <a:pt x="27501" y="15982"/>
                </a:lnTo>
                <a:lnTo>
                  <a:pt x="27421" y="15881"/>
                </a:lnTo>
                <a:lnTo>
                  <a:pt x="27380" y="15781"/>
                </a:lnTo>
                <a:lnTo>
                  <a:pt x="27340" y="15660"/>
                </a:lnTo>
                <a:lnTo>
                  <a:pt x="23883" y="1608"/>
                </a:lnTo>
                <a:lnTo>
                  <a:pt x="23822" y="1407"/>
                </a:lnTo>
                <a:lnTo>
                  <a:pt x="23762" y="1226"/>
                </a:lnTo>
                <a:lnTo>
                  <a:pt x="23682" y="1065"/>
                </a:lnTo>
                <a:lnTo>
                  <a:pt x="23581" y="905"/>
                </a:lnTo>
                <a:lnTo>
                  <a:pt x="23481" y="764"/>
                </a:lnTo>
                <a:lnTo>
                  <a:pt x="23360" y="623"/>
                </a:lnTo>
                <a:lnTo>
                  <a:pt x="23219" y="503"/>
                </a:lnTo>
                <a:lnTo>
                  <a:pt x="23099" y="402"/>
                </a:lnTo>
                <a:lnTo>
                  <a:pt x="22958" y="302"/>
                </a:lnTo>
                <a:lnTo>
                  <a:pt x="22797" y="221"/>
                </a:lnTo>
                <a:lnTo>
                  <a:pt x="22656" y="161"/>
                </a:lnTo>
                <a:lnTo>
                  <a:pt x="22496" y="101"/>
                </a:lnTo>
                <a:lnTo>
                  <a:pt x="22335" y="60"/>
                </a:lnTo>
                <a:lnTo>
                  <a:pt x="22154" y="20"/>
                </a:lnTo>
                <a:lnTo>
                  <a:pt x="2199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17"/>
          <p:cNvSpPr/>
          <p:nvPr/>
        </p:nvSpPr>
        <p:spPr>
          <a:xfrm>
            <a:off x="4389157" y="50325"/>
            <a:ext cx="365686" cy="365678"/>
          </a:xfrm>
          <a:custGeom>
            <a:avLst/>
            <a:gdLst/>
            <a:ahLst/>
            <a:cxnLst/>
            <a:rect l="l" t="t" r="r" b="b"/>
            <a:pathLst>
              <a:path w="43664" h="43663" extrusionOk="0">
                <a:moveTo>
                  <a:pt x="21651" y="0"/>
                </a:moveTo>
                <a:lnTo>
                  <a:pt x="21490" y="20"/>
                </a:lnTo>
                <a:lnTo>
                  <a:pt x="21330" y="60"/>
                </a:lnTo>
                <a:lnTo>
                  <a:pt x="21169" y="101"/>
                </a:lnTo>
                <a:lnTo>
                  <a:pt x="21008" y="161"/>
                </a:lnTo>
                <a:lnTo>
                  <a:pt x="20847" y="221"/>
                </a:lnTo>
                <a:lnTo>
                  <a:pt x="20706" y="302"/>
                </a:lnTo>
                <a:lnTo>
                  <a:pt x="20566" y="402"/>
                </a:lnTo>
                <a:lnTo>
                  <a:pt x="20425" y="503"/>
                </a:lnTo>
                <a:lnTo>
                  <a:pt x="20304" y="623"/>
                </a:lnTo>
                <a:lnTo>
                  <a:pt x="20184" y="764"/>
                </a:lnTo>
                <a:lnTo>
                  <a:pt x="20083" y="905"/>
                </a:lnTo>
                <a:lnTo>
                  <a:pt x="19983" y="1065"/>
                </a:lnTo>
                <a:lnTo>
                  <a:pt x="19902" y="1226"/>
                </a:lnTo>
                <a:lnTo>
                  <a:pt x="19822" y="1407"/>
                </a:lnTo>
                <a:lnTo>
                  <a:pt x="19762" y="1608"/>
                </a:lnTo>
                <a:lnTo>
                  <a:pt x="16324" y="15660"/>
                </a:lnTo>
                <a:lnTo>
                  <a:pt x="16284" y="15781"/>
                </a:lnTo>
                <a:lnTo>
                  <a:pt x="16224" y="15881"/>
                </a:lnTo>
                <a:lnTo>
                  <a:pt x="16163" y="15982"/>
                </a:lnTo>
                <a:lnTo>
                  <a:pt x="16083" y="16082"/>
                </a:lnTo>
                <a:lnTo>
                  <a:pt x="15982" y="16163"/>
                </a:lnTo>
                <a:lnTo>
                  <a:pt x="15882" y="16223"/>
                </a:lnTo>
                <a:lnTo>
                  <a:pt x="15781" y="16283"/>
                </a:lnTo>
                <a:lnTo>
                  <a:pt x="15661" y="16323"/>
                </a:lnTo>
                <a:lnTo>
                  <a:pt x="1609" y="19781"/>
                </a:lnTo>
                <a:lnTo>
                  <a:pt x="1408" y="19841"/>
                </a:lnTo>
                <a:lnTo>
                  <a:pt x="1227" y="19902"/>
                </a:lnTo>
                <a:lnTo>
                  <a:pt x="1046" y="19982"/>
                </a:lnTo>
                <a:lnTo>
                  <a:pt x="905" y="20083"/>
                </a:lnTo>
                <a:lnTo>
                  <a:pt x="745" y="20183"/>
                </a:lnTo>
                <a:lnTo>
                  <a:pt x="624" y="20304"/>
                </a:lnTo>
                <a:lnTo>
                  <a:pt x="503" y="20424"/>
                </a:lnTo>
                <a:lnTo>
                  <a:pt x="403" y="20565"/>
                </a:lnTo>
                <a:lnTo>
                  <a:pt x="302" y="20706"/>
                </a:lnTo>
                <a:lnTo>
                  <a:pt x="222" y="20867"/>
                </a:lnTo>
                <a:lnTo>
                  <a:pt x="142" y="21007"/>
                </a:lnTo>
                <a:lnTo>
                  <a:pt x="101" y="21168"/>
                </a:lnTo>
                <a:lnTo>
                  <a:pt x="41" y="21329"/>
                </a:lnTo>
                <a:lnTo>
                  <a:pt x="21" y="21490"/>
                </a:lnTo>
                <a:lnTo>
                  <a:pt x="1" y="21671"/>
                </a:lnTo>
                <a:lnTo>
                  <a:pt x="1" y="21832"/>
                </a:lnTo>
                <a:lnTo>
                  <a:pt x="1" y="21992"/>
                </a:lnTo>
                <a:lnTo>
                  <a:pt x="21" y="22173"/>
                </a:lnTo>
                <a:lnTo>
                  <a:pt x="41" y="22334"/>
                </a:lnTo>
                <a:lnTo>
                  <a:pt x="101" y="22495"/>
                </a:lnTo>
                <a:lnTo>
                  <a:pt x="142" y="22656"/>
                </a:lnTo>
                <a:lnTo>
                  <a:pt x="222" y="22817"/>
                </a:lnTo>
                <a:lnTo>
                  <a:pt x="302" y="22957"/>
                </a:lnTo>
                <a:lnTo>
                  <a:pt x="403" y="23098"/>
                </a:lnTo>
                <a:lnTo>
                  <a:pt x="503" y="23239"/>
                </a:lnTo>
                <a:lnTo>
                  <a:pt x="624" y="23359"/>
                </a:lnTo>
                <a:lnTo>
                  <a:pt x="745" y="23480"/>
                </a:lnTo>
                <a:lnTo>
                  <a:pt x="905" y="23580"/>
                </a:lnTo>
                <a:lnTo>
                  <a:pt x="1046" y="23681"/>
                </a:lnTo>
                <a:lnTo>
                  <a:pt x="1227" y="23761"/>
                </a:lnTo>
                <a:lnTo>
                  <a:pt x="1408" y="23842"/>
                </a:lnTo>
                <a:lnTo>
                  <a:pt x="1609" y="23882"/>
                </a:lnTo>
                <a:lnTo>
                  <a:pt x="15661" y="27340"/>
                </a:lnTo>
                <a:lnTo>
                  <a:pt x="15781" y="27380"/>
                </a:lnTo>
                <a:lnTo>
                  <a:pt x="15882" y="27440"/>
                </a:lnTo>
                <a:lnTo>
                  <a:pt x="15982" y="27500"/>
                </a:lnTo>
                <a:lnTo>
                  <a:pt x="16083" y="27581"/>
                </a:lnTo>
                <a:lnTo>
                  <a:pt x="16163" y="27681"/>
                </a:lnTo>
                <a:lnTo>
                  <a:pt x="16224" y="27782"/>
                </a:lnTo>
                <a:lnTo>
                  <a:pt x="16284" y="27882"/>
                </a:lnTo>
                <a:lnTo>
                  <a:pt x="16324" y="28003"/>
                </a:lnTo>
                <a:lnTo>
                  <a:pt x="19762" y="42055"/>
                </a:lnTo>
                <a:lnTo>
                  <a:pt x="19822" y="42256"/>
                </a:lnTo>
                <a:lnTo>
                  <a:pt x="19902" y="42437"/>
                </a:lnTo>
                <a:lnTo>
                  <a:pt x="19983" y="42598"/>
                </a:lnTo>
                <a:lnTo>
                  <a:pt x="20083" y="42758"/>
                </a:lnTo>
                <a:lnTo>
                  <a:pt x="20184" y="42899"/>
                </a:lnTo>
                <a:lnTo>
                  <a:pt x="20304" y="43040"/>
                </a:lnTo>
                <a:lnTo>
                  <a:pt x="20425" y="43160"/>
                </a:lnTo>
                <a:lnTo>
                  <a:pt x="20566" y="43261"/>
                </a:lnTo>
                <a:lnTo>
                  <a:pt x="20706" y="43361"/>
                </a:lnTo>
                <a:lnTo>
                  <a:pt x="20847" y="43442"/>
                </a:lnTo>
                <a:lnTo>
                  <a:pt x="21008" y="43502"/>
                </a:lnTo>
                <a:lnTo>
                  <a:pt x="21169" y="43562"/>
                </a:lnTo>
                <a:lnTo>
                  <a:pt x="21330" y="43623"/>
                </a:lnTo>
                <a:lnTo>
                  <a:pt x="21490" y="43643"/>
                </a:lnTo>
                <a:lnTo>
                  <a:pt x="21651" y="43663"/>
                </a:lnTo>
                <a:lnTo>
                  <a:pt x="21993" y="43663"/>
                </a:lnTo>
                <a:lnTo>
                  <a:pt x="22154" y="43643"/>
                </a:lnTo>
                <a:lnTo>
                  <a:pt x="22335" y="43623"/>
                </a:lnTo>
                <a:lnTo>
                  <a:pt x="22496" y="43562"/>
                </a:lnTo>
                <a:lnTo>
                  <a:pt x="22656" y="43502"/>
                </a:lnTo>
                <a:lnTo>
                  <a:pt x="22797" y="43442"/>
                </a:lnTo>
                <a:lnTo>
                  <a:pt x="22958" y="43361"/>
                </a:lnTo>
                <a:lnTo>
                  <a:pt x="23099" y="43261"/>
                </a:lnTo>
                <a:lnTo>
                  <a:pt x="23219" y="43160"/>
                </a:lnTo>
                <a:lnTo>
                  <a:pt x="23360" y="43040"/>
                </a:lnTo>
                <a:lnTo>
                  <a:pt x="23481" y="42899"/>
                </a:lnTo>
                <a:lnTo>
                  <a:pt x="23581" y="42758"/>
                </a:lnTo>
                <a:lnTo>
                  <a:pt x="23682" y="42598"/>
                </a:lnTo>
                <a:lnTo>
                  <a:pt x="23762" y="42437"/>
                </a:lnTo>
                <a:lnTo>
                  <a:pt x="23822" y="42256"/>
                </a:lnTo>
                <a:lnTo>
                  <a:pt x="23883" y="42055"/>
                </a:lnTo>
                <a:lnTo>
                  <a:pt x="27340" y="28003"/>
                </a:lnTo>
                <a:lnTo>
                  <a:pt x="27380" y="27882"/>
                </a:lnTo>
                <a:lnTo>
                  <a:pt x="27421" y="27782"/>
                </a:lnTo>
                <a:lnTo>
                  <a:pt x="27501" y="27681"/>
                </a:lnTo>
                <a:lnTo>
                  <a:pt x="27582" y="27581"/>
                </a:lnTo>
                <a:lnTo>
                  <a:pt x="27662" y="27500"/>
                </a:lnTo>
                <a:lnTo>
                  <a:pt x="27783" y="27440"/>
                </a:lnTo>
                <a:lnTo>
                  <a:pt x="27883" y="27380"/>
                </a:lnTo>
                <a:lnTo>
                  <a:pt x="28004" y="27340"/>
                </a:lnTo>
                <a:lnTo>
                  <a:pt x="42055" y="23882"/>
                </a:lnTo>
                <a:lnTo>
                  <a:pt x="42256" y="23842"/>
                </a:lnTo>
                <a:lnTo>
                  <a:pt x="42437" y="23761"/>
                </a:lnTo>
                <a:lnTo>
                  <a:pt x="42598" y="23681"/>
                </a:lnTo>
                <a:lnTo>
                  <a:pt x="42759" y="23580"/>
                </a:lnTo>
                <a:lnTo>
                  <a:pt x="42900" y="23480"/>
                </a:lnTo>
                <a:lnTo>
                  <a:pt x="43040" y="23359"/>
                </a:lnTo>
                <a:lnTo>
                  <a:pt x="43161" y="23239"/>
                </a:lnTo>
                <a:lnTo>
                  <a:pt x="43262" y="23098"/>
                </a:lnTo>
                <a:lnTo>
                  <a:pt x="43362" y="22957"/>
                </a:lnTo>
                <a:lnTo>
                  <a:pt x="43442" y="22817"/>
                </a:lnTo>
                <a:lnTo>
                  <a:pt x="43503" y="22656"/>
                </a:lnTo>
                <a:lnTo>
                  <a:pt x="43563" y="22495"/>
                </a:lnTo>
                <a:lnTo>
                  <a:pt x="43603" y="22334"/>
                </a:lnTo>
                <a:lnTo>
                  <a:pt x="43643" y="22173"/>
                </a:lnTo>
                <a:lnTo>
                  <a:pt x="43664" y="21992"/>
                </a:lnTo>
                <a:lnTo>
                  <a:pt x="43664" y="21832"/>
                </a:lnTo>
                <a:lnTo>
                  <a:pt x="43664" y="21671"/>
                </a:lnTo>
                <a:lnTo>
                  <a:pt x="43643" y="21490"/>
                </a:lnTo>
                <a:lnTo>
                  <a:pt x="43603" y="21329"/>
                </a:lnTo>
                <a:lnTo>
                  <a:pt x="43563" y="21168"/>
                </a:lnTo>
                <a:lnTo>
                  <a:pt x="43503" y="21007"/>
                </a:lnTo>
                <a:lnTo>
                  <a:pt x="43442" y="20867"/>
                </a:lnTo>
                <a:lnTo>
                  <a:pt x="43362" y="20706"/>
                </a:lnTo>
                <a:lnTo>
                  <a:pt x="43262" y="20565"/>
                </a:lnTo>
                <a:lnTo>
                  <a:pt x="43161" y="20424"/>
                </a:lnTo>
                <a:lnTo>
                  <a:pt x="43040" y="20304"/>
                </a:lnTo>
                <a:lnTo>
                  <a:pt x="42900" y="20183"/>
                </a:lnTo>
                <a:lnTo>
                  <a:pt x="42759" y="20083"/>
                </a:lnTo>
                <a:lnTo>
                  <a:pt x="42598" y="19982"/>
                </a:lnTo>
                <a:lnTo>
                  <a:pt x="42437" y="19902"/>
                </a:lnTo>
                <a:lnTo>
                  <a:pt x="42256" y="19841"/>
                </a:lnTo>
                <a:lnTo>
                  <a:pt x="42055" y="19781"/>
                </a:lnTo>
                <a:lnTo>
                  <a:pt x="28004" y="16323"/>
                </a:lnTo>
                <a:lnTo>
                  <a:pt x="27883" y="16283"/>
                </a:lnTo>
                <a:lnTo>
                  <a:pt x="27783" y="16223"/>
                </a:lnTo>
                <a:lnTo>
                  <a:pt x="27662" y="16163"/>
                </a:lnTo>
                <a:lnTo>
                  <a:pt x="27582" y="16082"/>
                </a:lnTo>
                <a:lnTo>
                  <a:pt x="27501" y="15982"/>
                </a:lnTo>
                <a:lnTo>
                  <a:pt x="27421" y="15881"/>
                </a:lnTo>
                <a:lnTo>
                  <a:pt x="27380" y="15781"/>
                </a:lnTo>
                <a:lnTo>
                  <a:pt x="27340" y="15660"/>
                </a:lnTo>
                <a:lnTo>
                  <a:pt x="23883" y="1608"/>
                </a:lnTo>
                <a:lnTo>
                  <a:pt x="23822" y="1407"/>
                </a:lnTo>
                <a:lnTo>
                  <a:pt x="23762" y="1226"/>
                </a:lnTo>
                <a:lnTo>
                  <a:pt x="23682" y="1065"/>
                </a:lnTo>
                <a:lnTo>
                  <a:pt x="23581" y="905"/>
                </a:lnTo>
                <a:lnTo>
                  <a:pt x="23481" y="764"/>
                </a:lnTo>
                <a:lnTo>
                  <a:pt x="23360" y="623"/>
                </a:lnTo>
                <a:lnTo>
                  <a:pt x="23219" y="503"/>
                </a:lnTo>
                <a:lnTo>
                  <a:pt x="23099" y="402"/>
                </a:lnTo>
                <a:lnTo>
                  <a:pt x="22958" y="302"/>
                </a:lnTo>
                <a:lnTo>
                  <a:pt x="22797" y="221"/>
                </a:lnTo>
                <a:lnTo>
                  <a:pt x="22656" y="161"/>
                </a:lnTo>
                <a:lnTo>
                  <a:pt x="22496" y="101"/>
                </a:lnTo>
                <a:lnTo>
                  <a:pt x="22335" y="60"/>
                </a:lnTo>
                <a:lnTo>
                  <a:pt x="22154" y="20"/>
                </a:lnTo>
                <a:lnTo>
                  <a:pt x="2199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">
  <p:cSld name="CUSTOM_4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8"/>
          <p:cNvSpPr txBox="1">
            <a:spLocks noGrp="1"/>
          </p:cNvSpPr>
          <p:nvPr>
            <p:ph type="title"/>
          </p:nvPr>
        </p:nvSpPr>
        <p:spPr>
          <a:xfrm>
            <a:off x="1139243" y="1836851"/>
            <a:ext cx="2914800" cy="548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43" name="Google Shape;243;p18"/>
          <p:cNvSpPr txBox="1">
            <a:spLocks noGrp="1"/>
          </p:cNvSpPr>
          <p:nvPr>
            <p:ph type="subTitle" idx="1"/>
          </p:nvPr>
        </p:nvSpPr>
        <p:spPr>
          <a:xfrm>
            <a:off x="1139732" y="2300749"/>
            <a:ext cx="2913900" cy="100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4" name="Google Shape;244;p18"/>
          <p:cNvSpPr/>
          <p:nvPr/>
        </p:nvSpPr>
        <p:spPr>
          <a:xfrm>
            <a:off x="-107" y="3999425"/>
            <a:ext cx="9144107" cy="1151650"/>
          </a:xfrm>
          <a:custGeom>
            <a:avLst/>
            <a:gdLst/>
            <a:ahLst/>
            <a:cxnLst/>
            <a:rect l="l" t="t" r="r" b="b"/>
            <a:pathLst>
              <a:path w="99107" h="42880" extrusionOk="0">
                <a:moveTo>
                  <a:pt x="644" y="0"/>
                </a:moveTo>
                <a:lnTo>
                  <a:pt x="0" y="21"/>
                </a:lnTo>
                <a:lnTo>
                  <a:pt x="0" y="42879"/>
                </a:lnTo>
                <a:lnTo>
                  <a:pt x="99106" y="42879"/>
                </a:lnTo>
                <a:lnTo>
                  <a:pt x="99106" y="22857"/>
                </a:lnTo>
                <a:lnTo>
                  <a:pt x="97659" y="22395"/>
                </a:lnTo>
                <a:lnTo>
                  <a:pt x="96191" y="21973"/>
                </a:lnTo>
                <a:lnTo>
                  <a:pt x="94724" y="21611"/>
                </a:lnTo>
                <a:lnTo>
                  <a:pt x="93236" y="21269"/>
                </a:lnTo>
                <a:lnTo>
                  <a:pt x="91749" y="20988"/>
                </a:lnTo>
                <a:lnTo>
                  <a:pt x="90241" y="20746"/>
                </a:lnTo>
                <a:lnTo>
                  <a:pt x="88733" y="20545"/>
                </a:lnTo>
                <a:lnTo>
                  <a:pt x="87225" y="20385"/>
                </a:lnTo>
                <a:lnTo>
                  <a:pt x="86261" y="20304"/>
                </a:lnTo>
                <a:lnTo>
                  <a:pt x="85316" y="20244"/>
                </a:lnTo>
                <a:lnTo>
                  <a:pt x="84351" y="20204"/>
                </a:lnTo>
                <a:lnTo>
                  <a:pt x="83386" y="20184"/>
                </a:lnTo>
                <a:lnTo>
                  <a:pt x="82421" y="20184"/>
                </a:lnTo>
                <a:lnTo>
                  <a:pt x="81476" y="20204"/>
                </a:lnTo>
                <a:lnTo>
                  <a:pt x="80511" y="20244"/>
                </a:lnTo>
                <a:lnTo>
                  <a:pt x="79546" y="20284"/>
                </a:lnTo>
                <a:lnTo>
                  <a:pt x="78581" y="20364"/>
                </a:lnTo>
                <a:lnTo>
                  <a:pt x="77637" y="20445"/>
                </a:lnTo>
                <a:lnTo>
                  <a:pt x="76672" y="20545"/>
                </a:lnTo>
                <a:lnTo>
                  <a:pt x="75727" y="20686"/>
                </a:lnTo>
                <a:lnTo>
                  <a:pt x="74782" y="20827"/>
                </a:lnTo>
                <a:lnTo>
                  <a:pt x="73837" y="20988"/>
                </a:lnTo>
                <a:lnTo>
                  <a:pt x="72892" y="21169"/>
                </a:lnTo>
                <a:lnTo>
                  <a:pt x="71948" y="21370"/>
                </a:lnTo>
                <a:lnTo>
                  <a:pt x="70822" y="21631"/>
                </a:lnTo>
                <a:lnTo>
                  <a:pt x="69696" y="21932"/>
                </a:lnTo>
                <a:lnTo>
                  <a:pt x="68570" y="22234"/>
                </a:lnTo>
                <a:lnTo>
                  <a:pt x="67465" y="22556"/>
                </a:lnTo>
                <a:lnTo>
                  <a:pt x="65233" y="23239"/>
                </a:lnTo>
                <a:lnTo>
                  <a:pt x="63022" y="23943"/>
                </a:lnTo>
                <a:lnTo>
                  <a:pt x="60811" y="24646"/>
                </a:lnTo>
                <a:lnTo>
                  <a:pt x="59705" y="24988"/>
                </a:lnTo>
                <a:lnTo>
                  <a:pt x="58579" y="25310"/>
                </a:lnTo>
                <a:lnTo>
                  <a:pt x="57474" y="25631"/>
                </a:lnTo>
                <a:lnTo>
                  <a:pt x="56348" y="25913"/>
                </a:lnTo>
                <a:lnTo>
                  <a:pt x="55222" y="26194"/>
                </a:lnTo>
                <a:lnTo>
                  <a:pt x="54076" y="26435"/>
                </a:lnTo>
                <a:lnTo>
                  <a:pt x="52930" y="26657"/>
                </a:lnTo>
                <a:lnTo>
                  <a:pt x="51785" y="26837"/>
                </a:lnTo>
                <a:lnTo>
                  <a:pt x="50619" y="26978"/>
                </a:lnTo>
                <a:lnTo>
                  <a:pt x="49453" y="27079"/>
                </a:lnTo>
                <a:lnTo>
                  <a:pt x="48267" y="27139"/>
                </a:lnTo>
                <a:lnTo>
                  <a:pt x="47101" y="27159"/>
                </a:lnTo>
                <a:lnTo>
                  <a:pt x="46518" y="27139"/>
                </a:lnTo>
                <a:lnTo>
                  <a:pt x="45935" y="27119"/>
                </a:lnTo>
                <a:lnTo>
                  <a:pt x="45352" y="27079"/>
                </a:lnTo>
                <a:lnTo>
                  <a:pt x="44769" y="27039"/>
                </a:lnTo>
                <a:lnTo>
                  <a:pt x="44186" y="26978"/>
                </a:lnTo>
                <a:lnTo>
                  <a:pt x="43623" y="26898"/>
                </a:lnTo>
                <a:lnTo>
                  <a:pt x="43040" y="26797"/>
                </a:lnTo>
                <a:lnTo>
                  <a:pt x="42477" y="26697"/>
                </a:lnTo>
                <a:lnTo>
                  <a:pt x="41914" y="26576"/>
                </a:lnTo>
                <a:lnTo>
                  <a:pt x="41372" y="26435"/>
                </a:lnTo>
                <a:lnTo>
                  <a:pt x="40809" y="26275"/>
                </a:lnTo>
                <a:lnTo>
                  <a:pt x="40266" y="26114"/>
                </a:lnTo>
                <a:lnTo>
                  <a:pt x="39723" y="25913"/>
                </a:lnTo>
                <a:lnTo>
                  <a:pt x="39200" y="25712"/>
                </a:lnTo>
                <a:lnTo>
                  <a:pt x="38658" y="25491"/>
                </a:lnTo>
                <a:lnTo>
                  <a:pt x="38155" y="25249"/>
                </a:lnTo>
                <a:lnTo>
                  <a:pt x="37632" y="25008"/>
                </a:lnTo>
                <a:lnTo>
                  <a:pt x="37130" y="24727"/>
                </a:lnTo>
                <a:lnTo>
                  <a:pt x="36627" y="24425"/>
                </a:lnTo>
                <a:lnTo>
                  <a:pt x="36145" y="24124"/>
                </a:lnTo>
                <a:lnTo>
                  <a:pt x="35723" y="23822"/>
                </a:lnTo>
                <a:lnTo>
                  <a:pt x="35301" y="23500"/>
                </a:lnTo>
                <a:lnTo>
                  <a:pt x="34878" y="23179"/>
                </a:lnTo>
                <a:lnTo>
                  <a:pt x="34476" y="22837"/>
                </a:lnTo>
                <a:lnTo>
                  <a:pt x="34094" y="22495"/>
                </a:lnTo>
                <a:lnTo>
                  <a:pt x="33712" y="22154"/>
                </a:lnTo>
                <a:lnTo>
                  <a:pt x="33330" y="21772"/>
                </a:lnTo>
                <a:lnTo>
                  <a:pt x="32969" y="21410"/>
                </a:lnTo>
                <a:lnTo>
                  <a:pt x="32265" y="20626"/>
                </a:lnTo>
                <a:lnTo>
                  <a:pt x="31582" y="19842"/>
                </a:lnTo>
                <a:lnTo>
                  <a:pt x="30918" y="19018"/>
                </a:lnTo>
                <a:lnTo>
                  <a:pt x="30275" y="18173"/>
                </a:lnTo>
                <a:lnTo>
                  <a:pt x="29652" y="17309"/>
                </a:lnTo>
                <a:lnTo>
                  <a:pt x="29029" y="16465"/>
                </a:lnTo>
                <a:lnTo>
                  <a:pt x="27782" y="14716"/>
                </a:lnTo>
                <a:lnTo>
                  <a:pt x="27159" y="13851"/>
                </a:lnTo>
                <a:lnTo>
                  <a:pt x="26516" y="13007"/>
                </a:lnTo>
                <a:lnTo>
                  <a:pt x="25872" y="12183"/>
                </a:lnTo>
                <a:lnTo>
                  <a:pt x="25189" y="11358"/>
                </a:lnTo>
                <a:lnTo>
                  <a:pt x="24626" y="10715"/>
                </a:lnTo>
                <a:lnTo>
                  <a:pt x="24043" y="10092"/>
                </a:lnTo>
                <a:lnTo>
                  <a:pt x="23460" y="9489"/>
                </a:lnTo>
                <a:lnTo>
                  <a:pt x="22837" y="8886"/>
                </a:lnTo>
                <a:lnTo>
                  <a:pt x="22214" y="8323"/>
                </a:lnTo>
                <a:lnTo>
                  <a:pt x="21570" y="7760"/>
                </a:lnTo>
                <a:lnTo>
                  <a:pt x="20927" y="7217"/>
                </a:lnTo>
                <a:lnTo>
                  <a:pt x="20244" y="6695"/>
                </a:lnTo>
                <a:lnTo>
                  <a:pt x="19560" y="6192"/>
                </a:lnTo>
                <a:lnTo>
                  <a:pt x="18857" y="5710"/>
                </a:lnTo>
                <a:lnTo>
                  <a:pt x="18153" y="5227"/>
                </a:lnTo>
                <a:lnTo>
                  <a:pt x="17429" y="4785"/>
                </a:lnTo>
                <a:lnTo>
                  <a:pt x="16706" y="4343"/>
                </a:lnTo>
                <a:lnTo>
                  <a:pt x="15962" y="3941"/>
                </a:lnTo>
                <a:lnTo>
                  <a:pt x="15198" y="3539"/>
                </a:lnTo>
                <a:lnTo>
                  <a:pt x="14434" y="3157"/>
                </a:lnTo>
                <a:lnTo>
                  <a:pt x="13670" y="2815"/>
                </a:lnTo>
                <a:lnTo>
                  <a:pt x="12886" y="2473"/>
                </a:lnTo>
                <a:lnTo>
                  <a:pt x="12082" y="2151"/>
                </a:lnTo>
                <a:lnTo>
                  <a:pt x="11298" y="1870"/>
                </a:lnTo>
                <a:lnTo>
                  <a:pt x="10474" y="1589"/>
                </a:lnTo>
                <a:lnTo>
                  <a:pt x="9670" y="1327"/>
                </a:lnTo>
                <a:lnTo>
                  <a:pt x="8846" y="1106"/>
                </a:lnTo>
                <a:lnTo>
                  <a:pt x="8021" y="885"/>
                </a:lnTo>
                <a:lnTo>
                  <a:pt x="7197" y="704"/>
                </a:lnTo>
                <a:lnTo>
                  <a:pt x="6353" y="543"/>
                </a:lnTo>
                <a:lnTo>
                  <a:pt x="5529" y="382"/>
                </a:lnTo>
                <a:lnTo>
                  <a:pt x="4684" y="262"/>
                </a:lnTo>
                <a:lnTo>
                  <a:pt x="3840" y="161"/>
                </a:lnTo>
                <a:lnTo>
                  <a:pt x="2996" y="101"/>
                </a:lnTo>
                <a:lnTo>
                  <a:pt x="2131" y="41"/>
                </a:lnTo>
                <a:lnTo>
                  <a:pt x="128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5" name="Google Shape;245;p18"/>
          <p:cNvGrpSpPr/>
          <p:nvPr/>
        </p:nvGrpSpPr>
        <p:grpSpPr>
          <a:xfrm>
            <a:off x="-178632" y="185877"/>
            <a:ext cx="1129260" cy="2146506"/>
            <a:chOff x="8544743" y="1538527"/>
            <a:chExt cx="1129260" cy="2146506"/>
          </a:xfrm>
        </p:grpSpPr>
        <p:sp>
          <p:nvSpPr>
            <p:cNvPr id="246" name="Google Shape;246;p18"/>
            <p:cNvSpPr/>
            <p:nvPr/>
          </p:nvSpPr>
          <p:spPr>
            <a:xfrm rot="5643786">
              <a:off x="8242697" y="2280287"/>
              <a:ext cx="1733352" cy="1008981"/>
            </a:xfrm>
            <a:custGeom>
              <a:avLst/>
              <a:gdLst/>
              <a:ahLst/>
              <a:cxnLst/>
              <a:rect l="l" t="t" r="r" b="b"/>
              <a:pathLst>
                <a:path w="16993" h="11969" extrusionOk="0">
                  <a:moveTo>
                    <a:pt x="8681" y="0"/>
                  </a:moveTo>
                  <a:lnTo>
                    <a:pt x="7924" y="37"/>
                  </a:lnTo>
                  <a:lnTo>
                    <a:pt x="7167" y="130"/>
                  </a:lnTo>
                  <a:lnTo>
                    <a:pt x="6409" y="259"/>
                  </a:lnTo>
                  <a:lnTo>
                    <a:pt x="5689" y="425"/>
                  </a:lnTo>
                  <a:lnTo>
                    <a:pt x="4969" y="628"/>
                  </a:lnTo>
                  <a:lnTo>
                    <a:pt x="4618" y="739"/>
                  </a:lnTo>
                  <a:lnTo>
                    <a:pt x="4285" y="868"/>
                  </a:lnTo>
                  <a:lnTo>
                    <a:pt x="3953" y="998"/>
                  </a:lnTo>
                  <a:lnTo>
                    <a:pt x="3620" y="1145"/>
                  </a:lnTo>
                  <a:lnTo>
                    <a:pt x="3306" y="1312"/>
                  </a:lnTo>
                  <a:lnTo>
                    <a:pt x="3011" y="1459"/>
                  </a:lnTo>
                  <a:lnTo>
                    <a:pt x="2715" y="1644"/>
                  </a:lnTo>
                  <a:lnTo>
                    <a:pt x="2420" y="1829"/>
                  </a:lnTo>
                  <a:lnTo>
                    <a:pt x="2161" y="2013"/>
                  </a:lnTo>
                  <a:lnTo>
                    <a:pt x="1903" y="2217"/>
                  </a:lnTo>
                  <a:lnTo>
                    <a:pt x="1644" y="2420"/>
                  </a:lnTo>
                  <a:lnTo>
                    <a:pt x="1423" y="2641"/>
                  </a:lnTo>
                  <a:lnTo>
                    <a:pt x="1201" y="2881"/>
                  </a:lnTo>
                  <a:lnTo>
                    <a:pt x="998" y="3103"/>
                  </a:lnTo>
                  <a:lnTo>
                    <a:pt x="813" y="3362"/>
                  </a:lnTo>
                  <a:lnTo>
                    <a:pt x="647" y="3602"/>
                  </a:lnTo>
                  <a:lnTo>
                    <a:pt x="499" y="3879"/>
                  </a:lnTo>
                  <a:lnTo>
                    <a:pt x="370" y="4137"/>
                  </a:lnTo>
                  <a:lnTo>
                    <a:pt x="259" y="4433"/>
                  </a:lnTo>
                  <a:lnTo>
                    <a:pt x="167" y="4710"/>
                  </a:lnTo>
                  <a:lnTo>
                    <a:pt x="93" y="5005"/>
                  </a:lnTo>
                  <a:lnTo>
                    <a:pt x="37" y="5319"/>
                  </a:lnTo>
                  <a:lnTo>
                    <a:pt x="1" y="5652"/>
                  </a:lnTo>
                  <a:lnTo>
                    <a:pt x="1" y="5984"/>
                  </a:lnTo>
                  <a:lnTo>
                    <a:pt x="19" y="6317"/>
                  </a:lnTo>
                  <a:lnTo>
                    <a:pt x="74" y="6649"/>
                  </a:lnTo>
                  <a:lnTo>
                    <a:pt x="148" y="6963"/>
                  </a:lnTo>
                  <a:lnTo>
                    <a:pt x="259" y="7277"/>
                  </a:lnTo>
                  <a:lnTo>
                    <a:pt x="388" y="7573"/>
                  </a:lnTo>
                  <a:lnTo>
                    <a:pt x="536" y="7868"/>
                  </a:lnTo>
                  <a:lnTo>
                    <a:pt x="702" y="8145"/>
                  </a:lnTo>
                  <a:lnTo>
                    <a:pt x="905" y="8422"/>
                  </a:lnTo>
                  <a:lnTo>
                    <a:pt x="1127" y="8699"/>
                  </a:lnTo>
                  <a:lnTo>
                    <a:pt x="1349" y="8958"/>
                  </a:lnTo>
                  <a:lnTo>
                    <a:pt x="1607" y="9216"/>
                  </a:lnTo>
                  <a:lnTo>
                    <a:pt x="1866" y="9456"/>
                  </a:lnTo>
                  <a:lnTo>
                    <a:pt x="2161" y="9696"/>
                  </a:lnTo>
                  <a:lnTo>
                    <a:pt x="2457" y="9918"/>
                  </a:lnTo>
                  <a:lnTo>
                    <a:pt x="2771" y="10121"/>
                  </a:lnTo>
                  <a:lnTo>
                    <a:pt x="3103" y="10324"/>
                  </a:lnTo>
                  <a:lnTo>
                    <a:pt x="3436" y="10528"/>
                  </a:lnTo>
                  <a:lnTo>
                    <a:pt x="3787" y="10694"/>
                  </a:lnTo>
                  <a:lnTo>
                    <a:pt x="4138" y="10879"/>
                  </a:lnTo>
                  <a:lnTo>
                    <a:pt x="4507" y="11026"/>
                  </a:lnTo>
                  <a:lnTo>
                    <a:pt x="4895" y="11174"/>
                  </a:lnTo>
                  <a:lnTo>
                    <a:pt x="5264" y="11322"/>
                  </a:lnTo>
                  <a:lnTo>
                    <a:pt x="5652" y="11433"/>
                  </a:lnTo>
                  <a:lnTo>
                    <a:pt x="6040" y="11543"/>
                  </a:lnTo>
                  <a:lnTo>
                    <a:pt x="6446" y="11654"/>
                  </a:lnTo>
                  <a:lnTo>
                    <a:pt x="6834" y="11728"/>
                  </a:lnTo>
                  <a:lnTo>
                    <a:pt x="7240" y="11802"/>
                  </a:lnTo>
                  <a:lnTo>
                    <a:pt x="7628" y="11876"/>
                  </a:lnTo>
                  <a:lnTo>
                    <a:pt x="8035" y="11913"/>
                  </a:lnTo>
                  <a:lnTo>
                    <a:pt x="8422" y="11950"/>
                  </a:lnTo>
                  <a:lnTo>
                    <a:pt x="8903" y="11968"/>
                  </a:lnTo>
                  <a:lnTo>
                    <a:pt x="9364" y="11968"/>
                  </a:lnTo>
                  <a:lnTo>
                    <a:pt x="9808" y="11950"/>
                  </a:lnTo>
                  <a:lnTo>
                    <a:pt x="10251" y="11913"/>
                  </a:lnTo>
                  <a:lnTo>
                    <a:pt x="10694" y="11857"/>
                  </a:lnTo>
                  <a:lnTo>
                    <a:pt x="11119" y="11783"/>
                  </a:lnTo>
                  <a:lnTo>
                    <a:pt x="11525" y="11691"/>
                  </a:lnTo>
                  <a:lnTo>
                    <a:pt x="11932" y="11580"/>
                  </a:lnTo>
                  <a:lnTo>
                    <a:pt x="12319" y="11451"/>
                  </a:lnTo>
                  <a:lnTo>
                    <a:pt x="12707" y="11303"/>
                  </a:lnTo>
                  <a:lnTo>
                    <a:pt x="13077" y="11156"/>
                  </a:lnTo>
                  <a:lnTo>
                    <a:pt x="13428" y="10971"/>
                  </a:lnTo>
                  <a:lnTo>
                    <a:pt x="13760" y="10786"/>
                  </a:lnTo>
                  <a:lnTo>
                    <a:pt x="14092" y="10583"/>
                  </a:lnTo>
                  <a:lnTo>
                    <a:pt x="14406" y="10380"/>
                  </a:lnTo>
                  <a:lnTo>
                    <a:pt x="14702" y="10158"/>
                  </a:lnTo>
                  <a:lnTo>
                    <a:pt x="14979" y="9918"/>
                  </a:lnTo>
                  <a:lnTo>
                    <a:pt x="15237" y="9660"/>
                  </a:lnTo>
                  <a:lnTo>
                    <a:pt x="15478" y="9401"/>
                  </a:lnTo>
                  <a:lnTo>
                    <a:pt x="15718" y="9124"/>
                  </a:lnTo>
                  <a:lnTo>
                    <a:pt x="15921" y="8828"/>
                  </a:lnTo>
                  <a:lnTo>
                    <a:pt x="16124" y="8533"/>
                  </a:lnTo>
                  <a:lnTo>
                    <a:pt x="16309" y="8237"/>
                  </a:lnTo>
                  <a:lnTo>
                    <a:pt x="16456" y="7923"/>
                  </a:lnTo>
                  <a:lnTo>
                    <a:pt x="16604" y="7591"/>
                  </a:lnTo>
                  <a:lnTo>
                    <a:pt x="16715" y="7259"/>
                  </a:lnTo>
                  <a:lnTo>
                    <a:pt x="16807" y="6926"/>
                  </a:lnTo>
                  <a:lnTo>
                    <a:pt x="16881" y="6575"/>
                  </a:lnTo>
                  <a:lnTo>
                    <a:pt x="16937" y="6224"/>
                  </a:lnTo>
                  <a:lnTo>
                    <a:pt x="16974" y="5873"/>
                  </a:lnTo>
                  <a:lnTo>
                    <a:pt x="16992" y="5504"/>
                  </a:lnTo>
                  <a:lnTo>
                    <a:pt x="16974" y="5135"/>
                  </a:lnTo>
                  <a:lnTo>
                    <a:pt x="16955" y="4802"/>
                  </a:lnTo>
                  <a:lnTo>
                    <a:pt x="16900" y="4470"/>
                  </a:lnTo>
                  <a:lnTo>
                    <a:pt x="16826" y="4156"/>
                  </a:lnTo>
                  <a:lnTo>
                    <a:pt x="16733" y="3860"/>
                  </a:lnTo>
                  <a:lnTo>
                    <a:pt x="16604" y="3565"/>
                  </a:lnTo>
                  <a:lnTo>
                    <a:pt x="16475" y="3288"/>
                  </a:lnTo>
                  <a:lnTo>
                    <a:pt x="16327" y="3029"/>
                  </a:lnTo>
                  <a:lnTo>
                    <a:pt x="16161" y="2771"/>
                  </a:lnTo>
                  <a:lnTo>
                    <a:pt x="15976" y="2530"/>
                  </a:lnTo>
                  <a:lnTo>
                    <a:pt x="15773" y="2290"/>
                  </a:lnTo>
                  <a:lnTo>
                    <a:pt x="15551" y="2069"/>
                  </a:lnTo>
                  <a:lnTo>
                    <a:pt x="15330" y="1866"/>
                  </a:lnTo>
                  <a:lnTo>
                    <a:pt x="15090" y="1662"/>
                  </a:lnTo>
                  <a:lnTo>
                    <a:pt x="14831" y="1478"/>
                  </a:lnTo>
                  <a:lnTo>
                    <a:pt x="14554" y="1312"/>
                  </a:lnTo>
                  <a:lnTo>
                    <a:pt x="14277" y="1145"/>
                  </a:lnTo>
                  <a:lnTo>
                    <a:pt x="13982" y="998"/>
                  </a:lnTo>
                  <a:lnTo>
                    <a:pt x="13668" y="850"/>
                  </a:lnTo>
                  <a:lnTo>
                    <a:pt x="13354" y="721"/>
                  </a:lnTo>
                  <a:lnTo>
                    <a:pt x="13040" y="591"/>
                  </a:lnTo>
                  <a:lnTo>
                    <a:pt x="12707" y="499"/>
                  </a:lnTo>
                  <a:lnTo>
                    <a:pt x="12356" y="388"/>
                  </a:lnTo>
                  <a:lnTo>
                    <a:pt x="12024" y="314"/>
                  </a:lnTo>
                  <a:lnTo>
                    <a:pt x="11673" y="222"/>
                  </a:lnTo>
                  <a:lnTo>
                    <a:pt x="11304" y="166"/>
                  </a:lnTo>
                  <a:lnTo>
                    <a:pt x="10934" y="111"/>
                  </a:lnTo>
                  <a:lnTo>
                    <a:pt x="10195" y="37"/>
                  </a:lnTo>
                  <a:lnTo>
                    <a:pt x="943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18"/>
            <p:cNvSpPr/>
            <p:nvPr/>
          </p:nvSpPr>
          <p:spPr>
            <a:xfrm rot="5643739">
              <a:off x="8769674" y="1621781"/>
              <a:ext cx="364609" cy="212236"/>
            </a:xfrm>
            <a:custGeom>
              <a:avLst/>
              <a:gdLst/>
              <a:ahLst/>
              <a:cxnLst/>
              <a:rect l="l" t="t" r="r" b="b"/>
              <a:pathLst>
                <a:path w="16993" h="11969" extrusionOk="0">
                  <a:moveTo>
                    <a:pt x="8681" y="0"/>
                  </a:moveTo>
                  <a:lnTo>
                    <a:pt x="7924" y="37"/>
                  </a:lnTo>
                  <a:lnTo>
                    <a:pt x="7167" y="130"/>
                  </a:lnTo>
                  <a:lnTo>
                    <a:pt x="6409" y="259"/>
                  </a:lnTo>
                  <a:lnTo>
                    <a:pt x="5689" y="425"/>
                  </a:lnTo>
                  <a:lnTo>
                    <a:pt x="4969" y="628"/>
                  </a:lnTo>
                  <a:lnTo>
                    <a:pt x="4618" y="739"/>
                  </a:lnTo>
                  <a:lnTo>
                    <a:pt x="4285" y="868"/>
                  </a:lnTo>
                  <a:lnTo>
                    <a:pt x="3953" y="998"/>
                  </a:lnTo>
                  <a:lnTo>
                    <a:pt x="3620" y="1145"/>
                  </a:lnTo>
                  <a:lnTo>
                    <a:pt x="3306" y="1312"/>
                  </a:lnTo>
                  <a:lnTo>
                    <a:pt x="3011" y="1459"/>
                  </a:lnTo>
                  <a:lnTo>
                    <a:pt x="2715" y="1644"/>
                  </a:lnTo>
                  <a:lnTo>
                    <a:pt x="2420" y="1829"/>
                  </a:lnTo>
                  <a:lnTo>
                    <a:pt x="2161" y="2013"/>
                  </a:lnTo>
                  <a:lnTo>
                    <a:pt x="1903" y="2217"/>
                  </a:lnTo>
                  <a:lnTo>
                    <a:pt x="1644" y="2420"/>
                  </a:lnTo>
                  <a:lnTo>
                    <a:pt x="1423" y="2641"/>
                  </a:lnTo>
                  <a:lnTo>
                    <a:pt x="1201" y="2881"/>
                  </a:lnTo>
                  <a:lnTo>
                    <a:pt x="998" y="3103"/>
                  </a:lnTo>
                  <a:lnTo>
                    <a:pt x="813" y="3362"/>
                  </a:lnTo>
                  <a:lnTo>
                    <a:pt x="647" y="3602"/>
                  </a:lnTo>
                  <a:lnTo>
                    <a:pt x="499" y="3879"/>
                  </a:lnTo>
                  <a:lnTo>
                    <a:pt x="370" y="4137"/>
                  </a:lnTo>
                  <a:lnTo>
                    <a:pt x="259" y="4433"/>
                  </a:lnTo>
                  <a:lnTo>
                    <a:pt x="167" y="4710"/>
                  </a:lnTo>
                  <a:lnTo>
                    <a:pt x="93" y="5005"/>
                  </a:lnTo>
                  <a:lnTo>
                    <a:pt x="37" y="5319"/>
                  </a:lnTo>
                  <a:lnTo>
                    <a:pt x="1" y="5652"/>
                  </a:lnTo>
                  <a:lnTo>
                    <a:pt x="1" y="5984"/>
                  </a:lnTo>
                  <a:lnTo>
                    <a:pt x="19" y="6317"/>
                  </a:lnTo>
                  <a:lnTo>
                    <a:pt x="74" y="6649"/>
                  </a:lnTo>
                  <a:lnTo>
                    <a:pt x="148" y="6963"/>
                  </a:lnTo>
                  <a:lnTo>
                    <a:pt x="259" y="7277"/>
                  </a:lnTo>
                  <a:lnTo>
                    <a:pt x="388" y="7573"/>
                  </a:lnTo>
                  <a:lnTo>
                    <a:pt x="536" y="7868"/>
                  </a:lnTo>
                  <a:lnTo>
                    <a:pt x="702" y="8145"/>
                  </a:lnTo>
                  <a:lnTo>
                    <a:pt x="905" y="8422"/>
                  </a:lnTo>
                  <a:lnTo>
                    <a:pt x="1127" y="8699"/>
                  </a:lnTo>
                  <a:lnTo>
                    <a:pt x="1349" y="8958"/>
                  </a:lnTo>
                  <a:lnTo>
                    <a:pt x="1607" y="9216"/>
                  </a:lnTo>
                  <a:lnTo>
                    <a:pt x="1866" y="9456"/>
                  </a:lnTo>
                  <a:lnTo>
                    <a:pt x="2161" y="9696"/>
                  </a:lnTo>
                  <a:lnTo>
                    <a:pt x="2457" y="9918"/>
                  </a:lnTo>
                  <a:lnTo>
                    <a:pt x="2771" y="10121"/>
                  </a:lnTo>
                  <a:lnTo>
                    <a:pt x="3103" y="10324"/>
                  </a:lnTo>
                  <a:lnTo>
                    <a:pt x="3436" y="10528"/>
                  </a:lnTo>
                  <a:lnTo>
                    <a:pt x="3787" y="10694"/>
                  </a:lnTo>
                  <a:lnTo>
                    <a:pt x="4138" y="10879"/>
                  </a:lnTo>
                  <a:lnTo>
                    <a:pt x="4507" y="11026"/>
                  </a:lnTo>
                  <a:lnTo>
                    <a:pt x="4895" y="11174"/>
                  </a:lnTo>
                  <a:lnTo>
                    <a:pt x="5264" y="11322"/>
                  </a:lnTo>
                  <a:lnTo>
                    <a:pt x="5652" y="11433"/>
                  </a:lnTo>
                  <a:lnTo>
                    <a:pt x="6040" y="11543"/>
                  </a:lnTo>
                  <a:lnTo>
                    <a:pt x="6446" y="11654"/>
                  </a:lnTo>
                  <a:lnTo>
                    <a:pt x="6834" y="11728"/>
                  </a:lnTo>
                  <a:lnTo>
                    <a:pt x="7240" y="11802"/>
                  </a:lnTo>
                  <a:lnTo>
                    <a:pt x="7628" y="11876"/>
                  </a:lnTo>
                  <a:lnTo>
                    <a:pt x="8035" y="11913"/>
                  </a:lnTo>
                  <a:lnTo>
                    <a:pt x="8422" y="11950"/>
                  </a:lnTo>
                  <a:lnTo>
                    <a:pt x="8903" y="11968"/>
                  </a:lnTo>
                  <a:lnTo>
                    <a:pt x="9364" y="11968"/>
                  </a:lnTo>
                  <a:lnTo>
                    <a:pt x="9808" y="11950"/>
                  </a:lnTo>
                  <a:lnTo>
                    <a:pt x="10251" y="11913"/>
                  </a:lnTo>
                  <a:lnTo>
                    <a:pt x="10694" y="11857"/>
                  </a:lnTo>
                  <a:lnTo>
                    <a:pt x="11119" y="11783"/>
                  </a:lnTo>
                  <a:lnTo>
                    <a:pt x="11525" y="11691"/>
                  </a:lnTo>
                  <a:lnTo>
                    <a:pt x="11932" y="11580"/>
                  </a:lnTo>
                  <a:lnTo>
                    <a:pt x="12319" y="11451"/>
                  </a:lnTo>
                  <a:lnTo>
                    <a:pt x="12707" y="11303"/>
                  </a:lnTo>
                  <a:lnTo>
                    <a:pt x="13077" y="11156"/>
                  </a:lnTo>
                  <a:lnTo>
                    <a:pt x="13428" y="10971"/>
                  </a:lnTo>
                  <a:lnTo>
                    <a:pt x="13760" y="10786"/>
                  </a:lnTo>
                  <a:lnTo>
                    <a:pt x="14092" y="10583"/>
                  </a:lnTo>
                  <a:lnTo>
                    <a:pt x="14406" y="10380"/>
                  </a:lnTo>
                  <a:lnTo>
                    <a:pt x="14702" y="10158"/>
                  </a:lnTo>
                  <a:lnTo>
                    <a:pt x="14979" y="9918"/>
                  </a:lnTo>
                  <a:lnTo>
                    <a:pt x="15237" y="9660"/>
                  </a:lnTo>
                  <a:lnTo>
                    <a:pt x="15478" y="9401"/>
                  </a:lnTo>
                  <a:lnTo>
                    <a:pt x="15718" y="9124"/>
                  </a:lnTo>
                  <a:lnTo>
                    <a:pt x="15921" y="8828"/>
                  </a:lnTo>
                  <a:lnTo>
                    <a:pt x="16124" y="8533"/>
                  </a:lnTo>
                  <a:lnTo>
                    <a:pt x="16309" y="8237"/>
                  </a:lnTo>
                  <a:lnTo>
                    <a:pt x="16456" y="7923"/>
                  </a:lnTo>
                  <a:lnTo>
                    <a:pt x="16604" y="7591"/>
                  </a:lnTo>
                  <a:lnTo>
                    <a:pt x="16715" y="7259"/>
                  </a:lnTo>
                  <a:lnTo>
                    <a:pt x="16807" y="6926"/>
                  </a:lnTo>
                  <a:lnTo>
                    <a:pt x="16881" y="6575"/>
                  </a:lnTo>
                  <a:lnTo>
                    <a:pt x="16937" y="6224"/>
                  </a:lnTo>
                  <a:lnTo>
                    <a:pt x="16974" y="5873"/>
                  </a:lnTo>
                  <a:lnTo>
                    <a:pt x="16992" y="5504"/>
                  </a:lnTo>
                  <a:lnTo>
                    <a:pt x="16974" y="5135"/>
                  </a:lnTo>
                  <a:lnTo>
                    <a:pt x="16955" y="4802"/>
                  </a:lnTo>
                  <a:lnTo>
                    <a:pt x="16900" y="4470"/>
                  </a:lnTo>
                  <a:lnTo>
                    <a:pt x="16826" y="4156"/>
                  </a:lnTo>
                  <a:lnTo>
                    <a:pt x="16733" y="3860"/>
                  </a:lnTo>
                  <a:lnTo>
                    <a:pt x="16604" y="3565"/>
                  </a:lnTo>
                  <a:lnTo>
                    <a:pt x="16475" y="3288"/>
                  </a:lnTo>
                  <a:lnTo>
                    <a:pt x="16327" y="3029"/>
                  </a:lnTo>
                  <a:lnTo>
                    <a:pt x="16161" y="2771"/>
                  </a:lnTo>
                  <a:lnTo>
                    <a:pt x="15976" y="2530"/>
                  </a:lnTo>
                  <a:lnTo>
                    <a:pt x="15773" y="2290"/>
                  </a:lnTo>
                  <a:lnTo>
                    <a:pt x="15551" y="2069"/>
                  </a:lnTo>
                  <a:lnTo>
                    <a:pt x="15330" y="1866"/>
                  </a:lnTo>
                  <a:lnTo>
                    <a:pt x="15090" y="1662"/>
                  </a:lnTo>
                  <a:lnTo>
                    <a:pt x="14831" y="1478"/>
                  </a:lnTo>
                  <a:lnTo>
                    <a:pt x="14554" y="1312"/>
                  </a:lnTo>
                  <a:lnTo>
                    <a:pt x="14277" y="1145"/>
                  </a:lnTo>
                  <a:lnTo>
                    <a:pt x="13982" y="998"/>
                  </a:lnTo>
                  <a:lnTo>
                    <a:pt x="13668" y="850"/>
                  </a:lnTo>
                  <a:lnTo>
                    <a:pt x="13354" y="721"/>
                  </a:lnTo>
                  <a:lnTo>
                    <a:pt x="13040" y="591"/>
                  </a:lnTo>
                  <a:lnTo>
                    <a:pt x="12707" y="499"/>
                  </a:lnTo>
                  <a:lnTo>
                    <a:pt x="12356" y="388"/>
                  </a:lnTo>
                  <a:lnTo>
                    <a:pt x="12024" y="314"/>
                  </a:lnTo>
                  <a:lnTo>
                    <a:pt x="11673" y="222"/>
                  </a:lnTo>
                  <a:lnTo>
                    <a:pt x="11304" y="166"/>
                  </a:lnTo>
                  <a:lnTo>
                    <a:pt x="10934" y="111"/>
                  </a:lnTo>
                  <a:lnTo>
                    <a:pt x="10195" y="37"/>
                  </a:lnTo>
                  <a:lnTo>
                    <a:pt x="943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8" name="Google Shape;248;p18"/>
          <p:cNvSpPr/>
          <p:nvPr/>
        </p:nvSpPr>
        <p:spPr>
          <a:xfrm rot="5400000">
            <a:off x="7261750" y="1044330"/>
            <a:ext cx="2926583" cy="837932"/>
          </a:xfrm>
          <a:custGeom>
            <a:avLst/>
            <a:gdLst/>
            <a:ahLst/>
            <a:cxnLst/>
            <a:rect l="l" t="t" r="r" b="b"/>
            <a:pathLst>
              <a:path w="53996" h="15460" extrusionOk="0">
                <a:moveTo>
                  <a:pt x="0" y="1"/>
                </a:moveTo>
                <a:lnTo>
                  <a:pt x="20" y="544"/>
                </a:lnTo>
                <a:lnTo>
                  <a:pt x="61" y="1086"/>
                </a:lnTo>
                <a:lnTo>
                  <a:pt x="141" y="1629"/>
                </a:lnTo>
                <a:lnTo>
                  <a:pt x="262" y="2152"/>
                </a:lnTo>
                <a:lnTo>
                  <a:pt x="382" y="2695"/>
                </a:lnTo>
                <a:lnTo>
                  <a:pt x="563" y="3197"/>
                </a:lnTo>
                <a:lnTo>
                  <a:pt x="744" y="3720"/>
                </a:lnTo>
                <a:lnTo>
                  <a:pt x="985" y="4222"/>
                </a:lnTo>
                <a:lnTo>
                  <a:pt x="1247" y="4725"/>
                </a:lnTo>
                <a:lnTo>
                  <a:pt x="1528" y="5227"/>
                </a:lnTo>
                <a:lnTo>
                  <a:pt x="1850" y="5690"/>
                </a:lnTo>
                <a:lnTo>
                  <a:pt x="2192" y="6152"/>
                </a:lnTo>
                <a:lnTo>
                  <a:pt x="2553" y="6594"/>
                </a:lnTo>
                <a:lnTo>
                  <a:pt x="2955" y="7017"/>
                </a:lnTo>
                <a:lnTo>
                  <a:pt x="3358" y="7439"/>
                </a:lnTo>
                <a:lnTo>
                  <a:pt x="3780" y="7821"/>
                </a:lnTo>
                <a:lnTo>
                  <a:pt x="4202" y="8203"/>
                </a:lnTo>
                <a:lnTo>
                  <a:pt x="4664" y="8565"/>
                </a:lnTo>
                <a:lnTo>
                  <a:pt x="5127" y="8926"/>
                </a:lnTo>
                <a:lnTo>
                  <a:pt x="5609" y="9268"/>
                </a:lnTo>
                <a:lnTo>
                  <a:pt x="6091" y="9590"/>
                </a:lnTo>
                <a:lnTo>
                  <a:pt x="6574" y="9911"/>
                </a:lnTo>
                <a:lnTo>
                  <a:pt x="7559" y="10514"/>
                </a:lnTo>
                <a:lnTo>
                  <a:pt x="8303" y="10917"/>
                </a:lnTo>
                <a:lnTo>
                  <a:pt x="9047" y="11319"/>
                </a:lnTo>
                <a:lnTo>
                  <a:pt x="9810" y="11701"/>
                </a:lnTo>
                <a:lnTo>
                  <a:pt x="10574" y="12062"/>
                </a:lnTo>
                <a:lnTo>
                  <a:pt x="11338" y="12404"/>
                </a:lnTo>
                <a:lnTo>
                  <a:pt x="12122" y="12726"/>
                </a:lnTo>
                <a:lnTo>
                  <a:pt x="12906" y="13027"/>
                </a:lnTo>
                <a:lnTo>
                  <a:pt x="13690" y="13329"/>
                </a:lnTo>
                <a:lnTo>
                  <a:pt x="14494" y="13590"/>
                </a:lnTo>
                <a:lnTo>
                  <a:pt x="15298" y="13852"/>
                </a:lnTo>
                <a:lnTo>
                  <a:pt x="16103" y="14093"/>
                </a:lnTo>
                <a:lnTo>
                  <a:pt x="16927" y="14314"/>
                </a:lnTo>
                <a:lnTo>
                  <a:pt x="17751" y="14515"/>
                </a:lnTo>
                <a:lnTo>
                  <a:pt x="18575" y="14696"/>
                </a:lnTo>
                <a:lnTo>
                  <a:pt x="19399" y="14857"/>
                </a:lnTo>
                <a:lnTo>
                  <a:pt x="20224" y="14997"/>
                </a:lnTo>
                <a:lnTo>
                  <a:pt x="21068" y="15118"/>
                </a:lnTo>
                <a:lnTo>
                  <a:pt x="21892" y="15239"/>
                </a:lnTo>
                <a:lnTo>
                  <a:pt x="22736" y="15319"/>
                </a:lnTo>
                <a:lnTo>
                  <a:pt x="23581" y="15379"/>
                </a:lnTo>
                <a:lnTo>
                  <a:pt x="24425" y="15420"/>
                </a:lnTo>
                <a:lnTo>
                  <a:pt x="25249" y="15460"/>
                </a:lnTo>
                <a:lnTo>
                  <a:pt x="26094" y="15460"/>
                </a:lnTo>
                <a:lnTo>
                  <a:pt x="26938" y="15440"/>
                </a:lnTo>
                <a:lnTo>
                  <a:pt x="27782" y="15420"/>
                </a:lnTo>
                <a:lnTo>
                  <a:pt x="28626" y="15359"/>
                </a:lnTo>
                <a:lnTo>
                  <a:pt x="29451" y="15279"/>
                </a:lnTo>
                <a:lnTo>
                  <a:pt x="30295" y="15198"/>
                </a:lnTo>
                <a:lnTo>
                  <a:pt x="31139" y="15078"/>
                </a:lnTo>
                <a:lnTo>
                  <a:pt x="31963" y="14937"/>
                </a:lnTo>
                <a:lnTo>
                  <a:pt x="32788" y="14776"/>
                </a:lnTo>
                <a:lnTo>
                  <a:pt x="33612" y="14595"/>
                </a:lnTo>
                <a:lnTo>
                  <a:pt x="34657" y="14334"/>
                </a:lnTo>
                <a:lnTo>
                  <a:pt x="35703" y="14032"/>
                </a:lnTo>
                <a:lnTo>
                  <a:pt x="36728" y="13711"/>
                </a:lnTo>
                <a:lnTo>
                  <a:pt x="37753" y="13329"/>
                </a:lnTo>
                <a:lnTo>
                  <a:pt x="38758" y="12947"/>
                </a:lnTo>
                <a:lnTo>
                  <a:pt x="39743" y="12505"/>
                </a:lnTo>
                <a:lnTo>
                  <a:pt x="40728" y="12042"/>
                </a:lnTo>
                <a:lnTo>
                  <a:pt x="41673" y="11540"/>
                </a:lnTo>
                <a:lnTo>
                  <a:pt x="42517" y="11077"/>
                </a:lnTo>
                <a:lnTo>
                  <a:pt x="43321" y="10595"/>
                </a:lnTo>
                <a:lnTo>
                  <a:pt x="44126" y="10092"/>
                </a:lnTo>
                <a:lnTo>
                  <a:pt x="44910" y="9550"/>
                </a:lnTo>
                <a:lnTo>
                  <a:pt x="45694" y="8987"/>
                </a:lnTo>
                <a:lnTo>
                  <a:pt x="46437" y="8424"/>
                </a:lnTo>
                <a:lnTo>
                  <a:pt x="47181" y="7821"/>
                </a:lnTo>
                <a:lnTo>
                  <a:pt x="47885" y="7198"/>
                </a:lnTo>
                <a:lnTo>
                  <a:pt x="48588" y="6554"/>
                </a:lnTo>
                <a:lnTo>
                  <a:pt x="49272" y="5891"/>
                </a:lnTo>
                <a:lnTo>
                  <a:pt x="49935" y="5227"/>
                </a:lnTo>
                <a:lnTo>
                  <a:pt x="50578" y="4524"/>
                </a:lnTo>
                <a:lnTo>
                  <a:pt x="51202" y="3800"/>
                </a:lnTo>
                <a:lnTo>
                  <a:pt x="51785" y="3056"/>
                </a:lnTo>
                <a:lnTo>
                  <a:pt x="52368" y="2292"/>
                </a:lnTo>
                <a:lnTo>
                  <a:pt x="52910" y="1529"/>
                </a:lnTo>
                <a:lnTo>
                  <a:pt x="53473" y="745"/>
                </a:lnTo>
                <a:lnTo>
                  <a:pt x="5399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18"/>
          <p:cNvSpPr/>
          <p:nvPr/>
        </p:nvSpPr>
        <p:spPr>
          <a:xfrm flipH="1">
            <a:off x="8585710" y="245151"/>
            <a:ext cx="228363" cy="228357"/>
          </a:xfrm>
          <a:custGeom>
            <a:avLst/>
            <a:gdLst/>
            <a:ahLst/>
            <a:cxnLst/>
            <a:rect l="l" t="t" r="r" b="b"/>
            <a:pathLst>
              <a:path w="43664" h="43663" extrusionOk="0">
                <a:moveTo>
                  <a:pt x="21651" y="0"/>
                </a:moveTo>
                <a:lnTo>
                  <a:pt x="21490" y="20"/>
                </a:lnTo>
                <a:lnTo>
                  <a:pt x="21330" y="60"/>
                </a:lnTo>
                <a:lnTo>
                  <a:pt x="21169" y="101"/>
                </a:lnTo>
                <a:lnTo>
                  <a:pt x="21008" y="161"/>
                </a:lnTo>
                <a:lnTo>
                  <a:pt x="20847" y="221"/>
                </a:lnTo>
                <a:lnTo>
                  <a:pt x="20706" y="302"/>
                </a:lnTo>
                <a:lnTo>
                  <a:pt x="20566" y="402"/>
                </a:lnTo>
                <a:lnTo>
                  <a:pt x="20425" y="503"/>
                </a:lnTo>
                <a:lnTo>
                  <a:pt x="20304" y="623"/>
                </a:lnTo>
                <a:lnTo>
                  <a:pt x="20184" y="764"/>
                </a:lnTo>
                <a:lnTo>
                  <a:pt x="20083" y="905"/>
                </a:lnTo>
                <a:lnTo>
                  <a:pt x="19983" y="1065"/>
                </a:lnTo>
                <a:lnTo>
                  <a:pt x="19902" y="1226"/>
                </a:lnTo>
                <a:lnTo>
                  <a:pt x="19822" y="1407"/>
                </a:lnTo>
                <a:lnTo>
                  <a:pt x="19762" y="1608"/>
                </a:lnTo>
                <a:lnTo>
                  <a:pt x="16324" y="15660"/>
                </a:lnTo>
                <a:lnTo>
                  <a:pt x="16284" y="15781"/>
                </a:lnTo>
                <a:lnTo>
                  <a:pt x="16224" y="15881"/>
                </a:lnTo>
                <a:lnTo>
                  <a:pt x="16163" y="15982"/>
                </a:lnTo>
                <a:lnTo>
                  <a:pt x="16083" y="16082"/>
                </a:lnTo>
                <a:lnTo>
                  <a:pt x="15982" y="16163"/>
                </a:lnTo>
                <a:lnTo>
                  <a:pt x="15882" y="16223"/>
                </a:lnTo>
                <a:lnTo>
                  <a:pt x="15781" y="16283"/>
                </a:lnTo>
                <a:lnTo>
                  <a:pt x="15661" y="16323"/>
                </a:lnTo>
                <a:lnTo>
                  <a:pt x="1609" y="19781"/>
                </a:lnTo>
                <a:lnTo>
                  <a:pt x="1408" y="19841"/>
                </a:lnTo>
                <a:lnTo>
                  <a:pt x="1227" y="19902"/>
                </a:lnTo>
                <a:lnTo>
                  <a:pt x="1046" y="19982"/>
                </a:lnTo>
                <a:lnTo>
                  <a:pt x="905" y="20083"/>
                </a:lnTo>
                <a:lnTo>
                  <a:pt x="745" y="20183"/>
                </a:lnTo>
                <a:lnTo>
                  <a:pt x="624" y="20304"/>
                </a:lnTo>
                <a:lnTo>
                  <a:pt x="503" y="20424"/>
                </a:lnTo>
                <a:lnTo>
                  <a:pt x="403" y="20565"/>
                </a:lnTo>
                <a:lnTo>
                  <a:pt x="302" y="20706"/>
                </a:lnTo>
                <a:lnTo>
                  <a:pt x="222" y="20867"/>
                </a:lnTo>
                <a:lnTo>
                  <a:pt x="142" y="21007"/>
                </a:lnTo>
                <a:lnTo>
                  <a:pt x="101" y="21168"/>
                </a:lnTo>
                <a:lnTo>
                  <a:pt x="41" y="21329"/>
                </a:lnTo>
                <a:lnTo>
                  <a:pt x="21" y="21490"/>
                </a:lnTo>
                <a:lnTo>
                  <a:pt x="1" y="21671"/>
                </a:lnTo>
                <a:lnTo>
                  <a:pt x="1" y="21832"/>
                </a:lnTo>
                <a:lnTo>
                  <a:pt x="1" y="21992"/>
                </a:lnTo>
                <a:lnTo>
                  <a:pt x="21" y="22173"/>
                </a:lnTo>
                <a:lnTo>
                  <a:pt x="41" y="22334"/>
                </a:lnTo>
                <a:lnTo>
                  <a:pt x="101" y="22495"/>
                </a:lnTo>
                <a:lnTo>
                  <a:pt x="142" y="22656"/>
                </a:lnTo>
                <a:lnTo>
                  <a:pt x="222" y="22817"/>
                </a:lnTo>
                <a:lnTo>
                  <a:pt x="302" y="22957"/>
                </a:lnTo>
                <a:lnTo>
                  <a:pt x="403" y="23098"/>
                </a:lnTo>
                <a:lnTo>
                  <a:pt x="503" y="23239"/>
                </a:lnTo>
                <a:lnTo>
                  <a:pt x="624" y="23359"/>
                </a:lnTo>
                <a:lnTo>
                  <a:pt x="745" y="23480"/>
                </a:lnTo>
                <a:lnTo>
                  <a:pt x="905" y="23580"/>
                </a:lnTo>
                <a:lnTo>
                  <a:pt x="1046" y="23681"/>
                </a:lnTo>
                <a:lnTo>
                  <a:pt x="1227" y="23761"/>
                </a:lnTo>
                <a:lnTo>
                  <a:pt x="1408" y="23842"/>
                </a:lnTo>
                <a:lnTo>
                  <a:pt x="1609" y="23882"/>
                </a:lnTo>
                <a:lnTo>
                  <a:pt x="15661" y="27340"/>
                </a:lnTo>
                <a:lnTo>
                  <a:pt x="15781" y="27380"/>
                </a:lnTo>
                <a:lnTo>
                  <a:pt x="15882" y="27440"/>
                </a:lnTo>
                <a:lnTo>
                  <a:pt x="15982" y="27500"/>
                </a:lnTo>
                <a:lnTo>
                  <a:pt x="16083" y="27581"/>
                </a:lnTo>
                <a:lnTo>
                  <a:pt x="16163" y="27681"/>
                </a:lnTo>
                <a:lnTo>
                  <a:pt x="16224" y="27782"/>
                </a:lnTo>
                <a:lnTo>
                  <a:pt x="16284" y="27882"/>
                </a:lnTo>
                <a:lnTo>
                  <a:pt x="16324" y="28003"/>
                </a:lnTo>
                <a:lnTo>
                  <a:pt x="19762" y="42055"/>
                </a:lnTo>
                <a:lnTo>
                  <a:pt x="19822" y="42256"/>
                </a:lnTo>
                <a:lnTo>
                  <a:pt x="19902" y="42437"/>
                </a:lnTo>
                <a:lnTo>
                  <a:pt x="19983" y="42598"/>
                </a:lnTo>
                <a:lnTo>
                  <a:pt x="20083" y="42758"/>
                </a:lnTo>
                <a:lnTo>
                  <a:pt x="20184" y="42899"/>
                </a:lnTo>
                <a:lnTo>
                  <a:pt x="20304" y="43040"/>
                </a:lnTo>
                <a:lnTo>
                  <a:pt x="20425" y="43160"/>
                </a:lnTo>
                <a:lnTo>
                  <a:pt x="20566" y="43261"/>
                </a:lnTo>
                <a:lnTo>
                  <a:pt x="20706" y="43361"/>
                </a:lnTo>
                <a:lnTo>
                  <a:pt x="20847" y="43442"/>
                </a:lnTo>
                <a:lnTo>
                  <a:pt x="21008" y="43502"/>
                </a:lnTo>
                <a:lnTo>
                  <a:pt x="21169" y="43562"/>
                </a:lnTo>
                <a:lnTo>
                  <a:pt x="21330" y="43623"/>
                </a:lnTo>
                <a:lnTo>
                  <a:pt x="21490" y="43643"/>
                </a:lnTo>
                <a:lnTo>
                  <a:pt x="21651" y="43663"/>
                </a:lnTo>
                <a:lnTo>
                  <a:pt x="21993" y="43663"/>
                </a:lnTo>
                <a:lnTo>
                  <a:pt x="22154" y="43643"/>
                </a:lnTo>
                <a:lnTo>
                  <a:pt x="22335" y="43623"/>
                </a:lnTo>
                <a:lnTo>
                  <a:pt x="22496" y="43562"/>
                </a:lnTo>
                <a:lnTo>
                  <a:pt x="22656" y="43502"/>
                </a:lnTo>
                <a:lnTo>
                  <a:pt x="22797" y="43442"/>
                </a:lnTo>
                <a:lnTo>
                  <a:pt x="22958" y="43361"/>
                </a:lnTo>
                <a:lnTo>
                  <a:pt x="23099" y="43261"/>
                </a:lnTo>
                <a:lnTo>
                  <a:pt x="23219" y="43160"/>
                </a:lnTo>
                <a:lnTo>
                  <a:pt x="23360" y="43040"/>
                </a:lnTo>
                <a:lnTo>
                  <a:pt x="23481" y="42899"/>
                </a:lnTo>
                <a:lnTo>
                  <a:pt x="23581" y="42758"/>
                </a:lnTo>
                <a:lnTo>
                  <a:pt x="23682" y="42598"/>
                </a:lnTo>
                <a:lnTo>
                  <a:pt x="23762" y="42437"/>
                </a:lnTo>
                <a:lnTo>
                  <a:pt x="23822" y="42256"/>
                </a:lnTo>
                <a:lnTo>
                  <a:pt x="23883" y="42055"/>
                </a:lnTo>
                <a:lnTo>
                  <a:pt x="27340" y="28003"/>
                </a:lnTo>
                <a:lnTo>
                  <a:pt x="27380" y="27882"/>
                </a:lnTo>
                <a:lnTo>
                  <a:pt x="27421" y="27782"/>
                </a:lnTo>
                <a:lnTo>
                  <a:pt x="27501" y="27681"/>
                </a:lnTo>
                <a:lnTo>
                  <a:pt x="27582" y="27581"/>
                </a:lnTo>
                <a:lnTo>
                  <a:pt x="27662" y="27500"/>
                </a:lnTo>
                <a:lnTo>
                  <a:pt x="27783" y="27440"/>
                </a:lnTo>
                <a:lnTo>
                  <a:pt x="27883" y="27380"/>
                </a:lnTo>
                <a:lnTo>
                  <a:pt x="28004" y="27340"/>
                </a:lnTo>
                <a:lnTo>
                  <a:pt x="42055" y="23882"/>
                </a:lnTo>
                <a:lnTo>
                  <a:pt x="42256" y="23842"/>
                </a:lnTo>
                <a:lnTo>
                  <a:pt x="42437" y="23761"/>
                </a:lnTo>
                <a:lnTo>
                  <a:pt x="42598" y="23681"/>
                </a:lnTo>
                <a:lnTo>
                  <a:pt x="42759" y="23580"/>
                </a:lnTo>
                <a:lnTo>
                  <a:pt x="42900" y="23480"/>
                </a:lnTo>
                <a:lnTo>
                  <a:pt x="43040" y="23359"/>
                </a:lnTo>
                <a:lnTo>
                  <a:pt x="43161" y="23239"/>
                </a:lnTo>
                <a:lnTo>
                  <a:pt x="43262" y="23098"/>
                </a:lnTo>
                <a:lnTo>
                  <a:pt x="43362" y="22957"/>
                </a:lnTo>
                <a:lnTo>
                  <a:pt x="43442" y="22817"/>
                </a:lnTo>
                <a:lnTo>
                  <a:pt x="43503" y="22656"/>
                </a:lnTo>
                <a:lnTo>
                  <a:pt x="43563" y="22495"/>
                </a:lnTo>
                <a:lnTo>
                  <a:pt x="43603" y="22334"/>
                </a:lnTo>
                <a:lnTo>
                  <a:pt x="43643" y="22173"/>
                </a:lnTo>
                <a:lnTo>
                  <a:pt x="43664" y="21992"/>
                </a:lnTo>
                <a:lnTo>
                  <a:pt x="43664" y="21832"/>
                </a:lnTo>
                <a:lnTo>
                  <a:pt x="43664" y="21671"/>
                </a:lnTo>
                <a:lnTo>
                  <a:pt x="43643" y="21490"/>
                </a:lnTo>
                <a:lnTo>
                  <a:pt x="43603" y="21329"/>
                </a:lnTo>
                <a:lnTo>
                  <a:pt x="43563" y="21168"/>
                </a:lnTo>
                <a:lnTo>
                  <a:pt x="43503" y="21007"/>
                </a:lnTo>
                <a:lnTo>
                  <a:pt x="43442" y="20867"/>
                </a:lnTo>
                <a:lnTo>
                  <a:pt x="43362" y="20706"/>
                </a:lnTo>
                <a:lnTo>
                  <a:pt x="43262" y="20565"/>
                </a:lnTo>
                <a:lnTo>
                  <a:pt x="43161" y="20424"/>
                </a:lnTo>
                <a:lnTo>
                  <a:pt x="43040" y="20304"/>
                </a:lnTo>
                <a:lnTo>
                  <a:pt x="42900" y="20183"/>
                </a:lnTo>
                <a:lnTo>
                  <a:pt x="42759" y="20083"/>
                </a:lnTo>
                <a:lnTo>
                  <a:pt x="42598" y="19982"/>
                </a:lnTo>
                <a:lnTo>
                  <a:pt x="42437" y="19902"/>
                </a:lnTo>
                <a:lnTo>
                  <a:pt x="42256" y="19841"/>
                </a:lnTo>
                <a:lnTo>
                  <a:pt x="42055" y="19781"/>
                </a:lnTo>
                <a:lnTo>
                  <a:pt x="28004" y="16323"/>
                </a:lnTo>
                <a:lnTo>
                  <a:pt x="27883" y="16283"/>
                </a:lnTo>
                <a:lnTo>
                  <a:pt x="27783" y="16223"/>
                </a:lnTo>
                <a:lnTo>
                  <a:pt x="27662" y="16163"/>
                </a:lnTo>
                <a:lnTo>
                  <a:pt x="27582" y="16082"/>
                </a:lnTo>
                <a:lnTo>
                  <a:pt x="27501" y="15982"/>
                </a:lnTo>
                <a:lnTo>
                  <a:pt x="27421" y="15881"/>
                </a:lnTo>
                <a:lnTo>
                  <a:pt x="27380" y="15781"/>
                </a:lnTo>
                <a:lnTo>
                  <a:pt x="27340" y="15660"/>
                </a:lnTo>
                <a:lnTo>
                  <a:pt x="23883" y="1608"/>
                </a:lnTo>
                <a:lnTo>
                  <a:pt x="23822" y="1407"/>
                </a:lnTo>
                <a:lnTo>
                  <a:pt x="23762" y="1226"/>
                </a:lnTo>
                <a:lnTo>
                  <a:pt x="23682" y="1065"/>
                </a:lnTo>
                <a:lnTo>
                  <a:pt x="23581" y="905"/>
                </a:lnTo>
                <a:lnTo>
                  <a:pt x="23481" y="764"/>
                </a:lnTo>
                <a:lnTo>
                  <a:pt x="23360" y="623"/>
                </a:lnTo>
                <a:lnTo>
                  <a:pt x="23219" y="503"/>
                </a:lnTo>
                <a:lnTo>
                  <a:pt x="23099" y="402"/>
                </a:lnTo>
                <a:lnTo>
                  <a:pt x="22958" y="302"/>
                </a:lnTo>
                <a:lnTo>
                  <a:pt x="22797" y="221"/>
                </a:lnTo>
                <a:lnTo>
                  <a:pt x="22656" y="161"/>
                </a:lnTo>
                <a:lnTo>
                  <a:pt x="22496" y="101"/>
                </a:lnTo>
                <a:lnTo>
                  <a:pt x="22335" y="60"/>
                </a:lnTo>
                <a:lnTo>
                  <a:pt x="22154" y="20"/>
                </a:lnTo>
                <a:lnTo>
                  <a:pt x="2199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18"/>
          <p:cNvSpPr/>
          <p:nvPr/>
        </p:nvSpPr>
        <p:spPr>
          <a:xfrm flipH="1">
            <a:off x="456960" y="245151"/>
            <a:ext cx="228363" cy="228357"/>
          </a:xfrm>
          <a:custGeom>
            <a:avLst/>
            <a:gdLst/>
            <a:ahLst/>
            <a:cxnLst/>
            <a:rect l="l" t="t" r="r" b="b"/>
            <a:pathLst>
              <a:path w="43664" h="43663" extrusionOk="0">
                <a:moveTo>
                  <a:pt x="21651" y="0"/>
                </a:moveTo>
                <a:lnTo>
                  <a:pt x="21490" y="20"/>
                </a:lnTo>
                <a:lnTo>
                  <a:pt x="21330" y="60"/>
                </a:lnTo>
                <a:lnTo>
                  <a:pt x="21169" y="101"/>
                </a:lnTo>
                <a:lnTo>
                  <a:pt x="21008" y="161"/>
                </a:lnTo>
                <a:lnTo>
                  <a:pt x="20847" y="221"/>
                </a:lnTo>
                <a:lnTo>
                  <a:pt x="20706" y="302"/>
                </a:lnTo>
                <a:lnTo>
                  <a:pt x="20566" y="402"/>
                </a:lnTo>
                <a:lnTo>
                  <a:pt x="20425" y="503"/>
                </a:lnTo>
                <a:lnTo>
                  <a:pt x="20304" y="623"/>
                </a:lnTo>
                <a:lnTo>
                  <a:pt x="20184" y="764"/>
                </a:lnTo>
                <a:lnTo>
                  <a:pt x="20083" y="905"/>
                </a:lnTo>
                <a:lnTo>
                  <a:pt x="19983" y="1065"/>
                </a:lnTo>
                <a:lnTo>
                  <a:pt x="19902" y="1226"/>
                </a:lnTo>
                <a:lnTo>
                  <a:pt x="19822" y="1407"/>
                </a:lnTo>
                <a:lnTo>
                  <a:pt x="19762" y="1608"/>
                </a:lnTo>
                <a:lnTo>
                  <a:pt x="16324" y="15660"/>
                </a:lnTo>
                <a:lnTo>
                  <a:pt x="16284" y="15781"/>
                </a:lnTo>
                <a:lnTo>
                  <a:pt x="16224" y="15881"/>
                </a:lnTo>
                <a:lnTo>
                  <a:pt x="16163" y="15982"/>
                </a:lnTo>
                <a:lnTo>
                  <a:pt x="16083" y="16082"/>
                </a:lnTo>
                <a:lnTo>
                  <a:pt x="15982" y="16163"/>
                </a:lnTo>
                <a:lnTo>
                  <a:pt x="15882" y="16223"/>
                </a:lnTo>
                <a:lnTo>
                  <a:pt x="15781" y="16283"/>
                </a:lnTo>
                <a:lnTo>
                  <a:pt x="15661" y="16323"/>
                </a:lnTo>
                <a:lnTo>
                  <a:pt x="1609" y="19781"/>
                </a:lnTo>
                <a:lnTo>
                  <a:pt x="1408" y="19841"/>
                </a:lnTo>
                <a:lnTo>
                  <a:pt x="1227" y="19902"/>
                </a:lnTo>
                <a:lnTo>
                  <a:pt x="1046" y="19982"/>
                </a:lnTo>
                <a:lnTo>
                  <a:pt x="905" y="20083"/>
                </a:lnTo>
                <a:lnTo>
                  <a:pt x="745" y="20183"/>
                </a:lnTo>
                <a:lnTo>
                  <a:pt x="624" y="20304"/>
                </a:lnTo>
                <a:lnTo>
                  <a:pt x="503" y="20424"/>
                </a:lnTo>
                <a:lnTo>
                  <a:pt x="403" y="20565"/>
                </a:lnTo>
                <a:lnTo>
                  <a:pt x="302" y="20706"/>
                </a:lnTo>
                <a:lnTo>
                  <a:pt x="222" y="20867"/>
                </a:lnTo>
                <a:lnTo>
                  <a:pt x="142" y="21007"/>
                </a:lnTo>
                <a:lnTo>
                  <a:pt x="101" y="21168"/>
                </a:lnTo>
                <a:lnTo>
                  <a:pt x="41" y="21329"/>
                </a:lnTo>
                <a:lnTo>
                  <a:pt x="21" y="21490"/>
                </a:lnTo>
                <a:lnTo>
                  <a:pt x="1" y="21671"/>
                </a:lnTo>
                <a:lnTo>
                  <a:pt x="1" y="21832"/>
                </a:lnTo>
                <a:lnTo>
                  <a:pt x="1" y="21992"/>
                </a:lnTo>
                <a:lnTo>
                  <a:pt x="21" y="22173"/>
                </a:lnTo>
                <a:lnTo>
                  <a:pt x="41" y="22334"/>
                </a:lnTo>
                <a:lnTo>
                  <a:pt x="101" y="22495"/>
                </a:lnTo>
                <a:lnTo>
                  <a:pt x="142" y="22656"/>
                </a:lnTo>
                <a:lnTo>
                  <a:pt x="222" y="22817"/>
                </a:lnTo>
                <a:lnTo>
                  <a:pt x="302" y="22957"/>
                </a:lnTo>
                <a:lnTo>
                  <a:pt x="403" y="23098"/>
                </a:lnTo>
                <a:lnTo>
                  <a:pt x="503" y="23239"/>
                </a:lnTo>
                <a:lnTo>
                  <a:pt x="624" y="23359"/>
                </a:lnTo>
                <a:lnTo>
                  <a:pt x="745" y="23480"/>
                </a:lnTo>
                <a:lnTo>
                  <a:pt x="905" y="23580"/>
                </a:lnTo>
                <a:lnTo>
                  <a:pt x="1046" y="23681"/>
                </a:lnTo>
                <a:lnTo>
                  <a:pt x="1227" y="23761"/>
                </a:lnTo>
                <a:lnTo>
                  <a:pt x="1408" y="23842"/>
                </a:lnTo>
                <a:lnTo>
                  <a:pt x="1609" y="23882"/>
                </a:lnTo>
                <a:lnTo>
                  <a:pt x="15661" y="27340"/>
                </a:lnTo>
                <a:lnTo>
                  <a:pt x="15781" y="27380"/>
                </a:lnTo>
                <a:lnTo>
                  <a:pt x="15882" y="27440"/>
                </a:lnTo>
                <a:lnTo>
                  <a:pt x="15982" y="27500"/>
                </a:lnTo>
                <a:lnTo>
                  <a:pt x="16083" y="27581"/>
                </a:lnTo>
                <a:lnTo>
                  <a:pt x="16163" y="27681"/>
                </a:lnTo>
                <a:lnTo>
                  <a:pt x="16224" y="27782"/>
                </a:lnTo>
                <a:lnTo>
                  <a:pt x="16284" y="27882"/>
                </a:lnTo>
                <a:lnTo>
                  <a:pt x="16324" y="28003"/>
                </a:lnTo>
                <a:lnTo>
                  <a:pt x="19762" y="42055"/>
                </a:lnTo>
                <a:lnTo>
                  <a:pt x="19822" y="42256"/>
                </a:lnTo>
                <a:lnTo>
                  <a:pt x="19902" y="42437"/>
                </a:lnTo>
                <a:lnTo>
                  <a:pt x="19983" y="42598"/>
                </a:lnTo>
                <a:lnTo>
                  <a:pt x="20083" y="42758"/>
                </a:lnTo>
                <a:lnTo>
                  <a:pt x="20184" y="42899"/>
                </a:lnTo>
                <a:lnTo>
                  <a:pt x="20304" y="43040"/>
                </a:lnTo>
                <a:lnTo>
                  <a:pt x="20425" y="43160"/>
                </a:lnTo>
                <a:lnTo>
                  <a:pt x="20566" y="43261"/>
                </a:lnTo>
                <a:lnTo>
                  <a:pt x="20706" y="43361"/>
                </a:lnTo>
                <a:lnTo>
                  <a:pt x="20847" y="43442"/>
                </a:lnTo>
                <a:lnTo>
                  <a:pt x="21008" y="43502"/>
                </a:lnTo>
                <a:lnTo>
                  <a:pt x="21169" y="43562"/>
                </a:lnTo>
                <a:lnTo>
                  <a:pt x="21330" y="43623"/>
                </a:lnTo>
                <a:lnTo>
                  <a:pt x="21490" y="43643"/>
                </a:lnTo>
                <a:lnTo>
                  <a:pt x="21651" y="43663"/>
                </a:lnTo>
                <a:lnTo>
                  <a:pt x="21993" y="43663"/>
                </a:lnTo>
                <a:lnTo>
                  <a:pt x="22154" y="43643"/>
                </a:lnTo>
                <a:lnTo>
                  <a:pt x="22335" y="43623"/>
                </a:lnTo>
                <a:lnTo>
                  <a:pt x="22496" y="43562"/>
                </a:lnTo>
                <a:lnTo>
                  <a:pt x="22656" y="43502"/>
                </a:lnTo>
                <a:lnTo>
                  <a:pt x="22797" y="43442"/>
                </a:lnTo>
                <a:lnTo>
                  <a:pt x="22958" y="43361"/>
                </a:lnTo>
                <a:lnTo>
                  <a:pt x="23099" y="43261"/>
                </a:lnTo>
                <a:lnTo>
                  <a:pt x="23219" y="43160"/>
                </a:lnTo>
                <a:lnTo>
                  <a:pt x="23360" y="43040"/>
                </a:lnTo>
                <a:lnTo>
                  <a:pt x="23481" y="42899"/>
                </a:lnTo>
                <a:lnTo>
                  <a:pt x="23581" y="42758"/>
                </a:lnTo>
                <a:lnTo>
                  <a:pt x="23682" y="42598"/>
                </a:lnTo>
                <a:lnTo>
                  <a:pt x="23762" y="42437"/>
                </a:lnTo>
                <a:lnTo>
                  <a:pt x="23822" y="42256"/>
                </a:lnTo>
                <a:lnTo>
                  <a:pt x="23883" y="42055"/>
                </a:lnTo>
                <a:lnTo>
                  <a:pt x="27340" y="28003"/>
                </a:lnTo>
                <a:lnTo>
                  <a:pt x="27380" y="27882"/>
                </a:lnTo>
                <a:lnTo>
                  <a:pt x="27421" y="27782"/>
                </a:lnTo>
                <a:lnTo>
                  <a:pt x="27501" y="27681"/>
                </a:lnTo>
                <a:lnTo>
                  <a:pt x="27582" y="27581"/>
                </a:lnTo>
                <a:lnTo>
                  <a:pt x="27662" y="27500"/>
                </a:lnTo>
                <a:lnTo>
                  <a:pt x="27783" y="27440"/>
                </a:lnTo>
                <a:lnTo>
                  <a:pt x="27883" y="27380"/>
                </a:lnTo>
                <a:lnTo>
                  <a:pt x="28004" y="27340"/>
                </a:lnTo>
                <a:lnTo>
                  <a:pt x="42055" y="23882"/>
                </a:lnTo>
                <a:lnTo>
                  <a:pt x="42256" y="23842"/>
                </a:lnTo>
                <a:lnTo>
                  <a:pt x="42437" y="23761"/>
                </a:lnTo>
                <a:lnTo>
                  <a:pt x="42598" y="23681"/>
                </a:lnTo>
                <a:lnTo>
                  <a:pt x="42759" y="23580"/>
                </a:lnTo>
                <a:lnTo>
                  <a:pt x="42900" y="23480"/>
                </a:lnTo>
                <a:lnTo>
                  <a:pt x="43040" y="23359"/>
                </a:lnTo>
                <a:lnTo>
                  <a:pt x="43161" y="23239"/>
                </a:lnTo>
                <a:lnTo>
                  <a:pt x="43262" y="23098"/>
                </a:lnTo>
                <a:lnTo>
                  <a:pt x="43362" y="22957"/>
                </a:lnTo>
                <a:lnTo>
                  <a:pt x="43442" y="22817"/>
                </a:lnTo>
                <a:lnTo>
                  <a:pt x="43503" y="22656"/>
                </a:lnTo>
                <a:lnTo>
                  <a:pt x="43563" y="22495"/>
                </a:lnTo>
                <a:lnTo>
                  <a:pt x="43603" y="22334"/>
                </a:lnTo>
                <a:lnTo>
                  <a:pt x="43643" y="22173"/>
                </a:lnTo>
                <a:lnTo>
                  <a:pt x="43664" y="21992"/>
                </a:lnTo>
                <a:lnTo>
                  <a:pt x="43664" y="21832"/>
                </a:lnTo>
                <a:lnTo>
                  <a:pt x="43664" y="21671"/>
                </a:lnTo>
                <a:lnTo>
                  <a:pt x="43643" y="21490"/>
                </a:lnTo>
                <a:lnTo>
                  <a:pt x="43603" y="21329"/>
                </a:lnTo>
                <a:lnTo>
                  <a:pt x="43563" y="21168"/>
                </a:lnTo>
                <a:lnTo>
                  <a:pt x="43503" y="21007"/>
                </a:lnTo>
                <a:lnTo>
                  <a:pt x="43442" y="20867"/>
                </a:lnTo>
                <a:lnTo>
                  <a:pt x="43362" y="20706"/>
                </a:lnTo>
                <a:lnTo>
                  <a:pt x="43262" y="20565"/>
                </a:lnTo>
                <a:lnTo>
                  <a:pt x="43161" y="20424"/>
                </a:lnTo>
                <a:lnTo>
                  <a:pt x="43040" y="20304"/>
                </a:lnTo>
                <a:lnTo>
                  <a:pt x="42900" y="20183"/>
                </a:lnTo>
                <a:lnTo>
                  <a:pt x="42759" y="20083"/>
                </a:lnTo>
                <a:lnTo>
                  <a:pt x="42598" y="19982"/>
                </a:lnTo>
                <a:lnTo>
                  <a:pt x="42437" y="19902"/>
                </a:lnTo>
                <a:lnTo>
                  <a:pt x="42256" y="19841"/>
                </a:lnTo>
                <a:lnTo>
                  <a:pt x="42055" y="19781"/>
                </a:lnTo>
                <a:lnTo>
                  <a:pt x="28004" y="16323"/>
                </a:lnTo>
                <a:lnTo>
                  <a:pt x="27883" y="16283"/>
                </a:lnTo>
                <a:lnTo>
                  <a:pt x="27783" y="16223"/>
                </a:lnTo>
                <a:lnTo>
                  <a:pt x="27662" y="16163"/>
                </a:lnTo>
                <a:lnTo>
                  <a:pt x="27582" y="16082"/>
                </a:lnTo>
                <a:lnTo>
                  <a:pt x="27501" y="15982"/>
                </a:lnTo>
                <a:lnTo>
                  <a:pt x="27421" y="15881"/>
                </a:lnTo>
                <a:lnTo>
                  <a:pt x="27380" y="15781"/>
                </a:lnTo>
                <a:lnTo>
                  <a:pt x="27340" y="15660"/>
                </a:lnTo>
                <a:lnTo>
                  <a:pt x="23883" y="1608"/>
                </a:lnTo>
                <a:lnTo>
                  <a:pt x="23822" y="1407"/>
                </a:lnTo>
                <a:lnTo>
                  <a:pt x="23762" y="1226"/>
                </a:lnTo>
                <a:lnTo>
                  <a:pt x="23682" y="1065"/>
                </a:lnTo>
                <a:lnTo>
                  <a:pt x="23581" y="905"/>
                </a:lnTo>
                <a:lnTo>
                  <a:pt x="23481" y="764"/>
                </a:lnTo>
                <a:lnTo>
                  <a:pt x="23360" y="623"/>
                </a:lnTo>
                <a:lnTo>
                  <a:pt x="23219" y="503"/>
                </a:lnTo>
                <a:lnTo>
                  <a:pt x="23099" y="402"/>
                </a:lnTo>
                <a:lnTo>
                  <a:pt x="22958" y="302"/>
                </a:lnTo>
                <a:lnTo>
                  <a:pt x="22797" y="221"/>
                </a:lnTo>
                <a:lnTo>
                  <a:pt x="22656" y="161"/>
                </a:lnTo>
                <a:lnTo>
                  <a:pt x="22496" y="101"/>
                </a:lnTo>
                <a:lnTo>
                  <a:pt x="22335" y="60"/>
                </a:lnTo>
                <a:lnTo>
                  <a:pt x="22154" y="20"/>
                </a:lnTo>
                <a:lnTo>
                  <a:pt x="2199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18"/>
          <p:cNvSpPr/>
          <p:nvPr/>
        </p:nvSpPr>
        <p:spPr>
          <a:xfrm flipH="1">
            <a:off x="8721924" y="748015"/>
            <a:ext cx="157845" cy="157842"/>
          </a:xfrm>
          <a:custGeom>
            <a:avLst/>
            <a:gdLst/>
            <a:ahLst/>
            <a:cxnLst/>
            <a:rect l="l" t="t" r="r" b="b"/>
            <a:pathLst>
              <a:path w="43664" h="43663" extrusionOk="0">
                <a:moveTo>
                  <a:pt x="21651" y="0"/>
                </a:moveTo>
                <a:lnTo>
                  <a:pt x="21490" y="20"/>
                </a:lnTo>
                <a:lnTo>
                  <a:pt x="21330" y="60"/>
                </a:lnTo>
                <a:lnTo>
                  <a:pt x="21169" y="101"/>
                </a:lnTo>
                <a:lnTo>
                  <a:pt x="21008" y="161"/>
                </a:lnTo>
                <a:lnTo>
                  <a:pt x="20847" y="221"/>
                </a:lnTo>
                <a:lnTo>
                  <a:pt x="20706" y="302"/>
                </a:lnTo>
                <a:lnTo>
                  <a:pt x="20566" y="402"/>
                </a:lnTo>
                <a:lnTo>
                  <a:pt x="20425" y="503"/>
                </a:lnTo>
                <a:lnTo>
                  <a:pt x="20304" y="623"/>
                </a:lnTo>
                <a:lnTo>
                  <a:pt x="20184" y="764"/>
                </a:lnTo>
                <a:lnTo>
                  <a:pt x="20083" y="905"/>
                </a:lnTo>
                <a:lnTo>
                  <a:pt x="19983" y="1065"/>
                </a:lnTo>
                <a:lnTo>
                  <a:pt x="19902" y="1226"/>
                </a:lnTo>
                <a:lnTo>
                  <a:pt x="19822" y="1407"/>
                </a:lnTo>
                <a:lnTo>
                  <a:pt x="19762" y="1608"/>
                </a:lnTo>
                <a:lnTo>
                  <a:pt x="16324" y="15660"/>
                </a:lnTo>
                <a:lnTo>
                  <a:pt x="16284" y="15781"/>
                </a:lnTo>
                <a:lnTo>
                  <a:pt x="16224" y="15881"/>
                </a:lnTo>
                <a:lnTo>
                  <a:pt x="16163" y="15982"/>
                </a:lnTo>
                <a:lnTo>
                  <a:pt x="16083" y="16082"/>
                </a:lnTo>
                <a:lnTo>
                  <a:pt x="15982" y="16163"/>
                </a:lnTo>
                <a:lnTo>
                  <a:pt x="15882" y="16223"/>
                </a:lnTo>
                <a:lnTo>
                  <a:pt x="15781" y="16283"/>
                </a:lnTo>
                <a:lnTo>
                  <a:pt x="15661" y="16323"/>
                </a:lnTo>
                <a:lnTo>
                  <a:pt x="1609" y="19781"/>
                </a:lnTo>
                <a:lnTo>
                  <a:pt x="1408" y="19841"/>
                </a:lnTo>
                <a:lnTo>
                  <a:pt x="1227" y="19902"/>
                </a:lnTo>
                <a:lnTo>
                  <a:pt x="1046" y="19982"/>
                </a:lnTo>
                <a:lnTo>
                  <a:pt x="905" y="20083"/>
                </a:lnTo>
                <a:lnTo>
                  <a:pt x="745" y="20183"/>
                </a:lnTo>
                <a:lnTo>
                  <a:pt x="624" y="20304"/>
                </a:lnTo>
                <a:lnTo>
                  <a:pt x="503" y="20424"/>
                </a:lnTo>
                <a:lnTo>
                  <a:pt x="403" y="20565"/>
                </a:lnTo>
                <a:lnTo>
                  <a:pt x="302" y="20706"/>
                </a:lnTo>
                <a:lnTo>
                  <a:pt x="222" y="20867"/>
                </a:lnTo>
                <a:lnTo>
                  <a:pt x="142" y="21007"/>
                </a:lnTo>
                <a:lnTo>
                  <a:pt x="101" y="21168"/>
                </a:lnTo>
                <a:lnTo>
                  <a:pt x="41" y="21329"/>
                </a:lnTo>
                <a:lnTo>
                  <a:pt x="21" y="21490"/>
                </a:lnTo>
                <a:lnTo>
                  <a:pt x="1" y="21671"/>
                </a:lnTo>
                <a:lnTo>
                  <a:pt x="1" y="21832"/>
                </a:lnTo>
                <a:lnTo>
                  <a:pt x="1" y="21992"/>
                </a:lnTo>
                <a:lnTo>
                  <a:pt x="21" y="22173"/>
                </a:lnTo>
                <a:lnTo>
                  <a:pt x="41" y="22334"/>
                </a:lnTo>
                <a:lnTo>
                  <a:pt x="101" y="22495"/>
                </a:lnTo>
                <a:lnTo>
                  <a:pt x="142" y="22656"/>
                </a:lnTo>
                <a:lnTo>
                  <a:pt x="222" y="22817"/>
                </a:lnTo>
                <a:lnTo>
                  <a:pt x="302" y="22957"/>
                </a:lnTo>
                <a:lnTo>
                  <a:pt x="403" y="23098"/>
                </a:lnTo>
                <a:lnTo>
                  <a:pt x="503" y="23239"/>
                </a:lnTo>
                <a:lnTo>
                  <a:pt x="624" y="23359"/>
                </a:lnTo>
                <a:lnTo>
                  <a:pt x="745" y="23480"/>
                </a:lnTo>
                <a:lnTo>
                  <a:pt x="905" y="23580"/>
                </a:lnTo>
                <a:lnTo>
                  <a:pt x="1046" y="23681"/>
                </a:lnTo>
                <a:lnTo>
                  <a:pt x="1227" y="23761"/>
                </a:lnTo>
                <a:lnTo>
                  <a:pt x="1408" y="23842"/>
                </a:lnTo>
                <a:lnTo>
                  <a:pt x="1609" y="23882"/>
                </a:lnTo>
                <a:lnTo>
                  <a:pt x="15661" y="27340"/>
                </a:lnTo>
                <a:lnTo>
                  <a:pt x="15781" y="27380"/>
                </a:lnTo>
                <a:lnTo>
                  <a:pt x="15882" y="27440"/>
                </a:lnTo>
                <a:lnTo>
                  <a:pt x="15982" y="27500"/>
                </a:lnTo>
                <a:lnTo>
                  <a:pt x="16083" y="27581"/>
                </a:lnTo>
                <a:lnTo>
                  <a:pt x="16163" y="27681"/>
                </a:lnTo>
                <a:lnTo>
                  <a:pt x="16224" y="27782"/>
                </a:lnTo>
                <a:lnTo>
                  <a:pt x="16284" y="27882"/>
                </a:lnTo>
                <a:lnTo>
                  <a:pt x="16324" y="28003"/>
                </a:lnTo>
                <a:lnTo>
                  <a:pt x="19762" y="42055"/>
                </a:lnTo>
                <a:lnTo>
                  <a:pt x="19822" y="42256"/>
                </a:lnTo>
                <a:lnTo>
                  <a:pt x="19902" y="42437"/>
                </a:lnTo>
                <a:lnTo>
                  <a:pt x="19983" y="42598"/>
                </a:lnTo>
                <a:lnTo>
                  <a:pt x="20083" y="42758"/>
                </a:lnTo>
                <a:lnTo>
                  <a:pt x="20184" y="42899"/>
                </a:lnTo>
                <a:lnTo>
                  <a:pt x="20304" y="43040"/>
                </a:lnTo>
                <a:lnTo>
                  <a:pt x="20425" y="43160"/>
                </a:lnTo>
                <a:lnTo>
                  <a:pt x="20566" y="43261"/>
                </a:lnTo>
                <a:lnTo>
                  <a:pt x="20706" y="43361"/>
                </a:lnTo>
                <a:lnTo>
                  <a:pt x="20847" y="43442"/>
                </a:lnTo>
                <a:lnTo>
                  <a:pt x="21008" y="43502"/>
                </a:lnTo>
                <a:lnTo>
                  <a:pt x="21169" y="43562"/>
                </a:lnTo>
                <a:lnTo>
                  <a:pt x="21330" y="43623"/>
                </a:lnTo>
                <a:lnTo>
                  <a:pt x="21490" y="43643"/>
                </a:lnTo>
                <a:lnTo>
                  <a:pt x="21651" y="43663"/>
                </a:lnTo>
                <a:lnTo>
                  <a:pt x="21993" y="43663"/>
                </a:lnTo>
                <a:lnTo>
                  <a:pt x="22154" y="43643"/>
                </a:lnTo>
                <a:lnTo>
                  <a:pt x="22335" y="43623"/>
                </a:lnTo>
                <a:lnTo>
                  <a:pt x="22496" y="43562"/>
                </a:lnTo>
                <a:lnTo>
                  <a:pt x="22656" y="43502"/>
                </a:lnTo>
                <a:lnTo>
                  <a:pt x="22797" y="43442"/>
                </a:lnTo>
                <a:lnTo>
                  <a:pt x="22958" y="43361"/>
                </a:lnTo>
                <a:lnTo>
                  <a:pt x="23099" y="43261"/>
                </a:lnTo>
                <a:lnTo>
                  <a:pt x="23219" y="43160"/>
                </a:lnTo>
                <a:lnTo>
                  <a:pt x="23360" y="43040"/>
                </a:lnTo>
                <a:lnTo>
                  <a:pt x="23481" y="42899"/>
                </a:lnTo>
                <a:lnTo>
                  <a:pt x="23581" y="42758"/>
                </a:lnTo>
                <a:lnTo>
                  <a:pt x="23682" y="42598"/>
                </a:lnTo>
                <a:lnTo>
                  <a:pt x="23762" y="42437"/>
                </a:lnTo>
                <a:lnTo>
                  <a:pt x="23822" y="42256"/>
                </a:lnTo>
                <a:lnTo>
                  <a:pt x="23883" y="42055"/>
                </a:lnTo>
                <a:lnTo>
                  <a:pt x="27340" y="28003"/>
                </a:lnTo>
                <a:lnTo>
                  <a:pt x="27380" y="27882"/>
                </a:lnTo>
                <a:lnTo>
                  <a:pt x="27421" y="27782"/>
                </a:lnTo>
                <a:lnTo>
                  <a:pt x="27501" y="27681"/>
                </a:lnTo>
                <a:lnTo>
                  <a:pt x="27582" y="27581"/>
                </a:lnTo>
                <a:lnTo>
                  <a:pt x="27662" y="27500"/>
                </a:lnTo>
                <a:lnTo>
                  <a:pt x="27783" y="27440"/>
                </a:lnTo>
                <a:lnTo>
                  <a:pt x="27883" y="27380"/>
                </a:lnTo>
                <a:lnTo>
                  <a:pt x="28004" y="27340"/>
                </a:lnTo>
                <a:lnTo>
                  <a:pt x="42055" y="23882"/>
                </a:lnTo>
                <a:lnTo>
                  <a:pt x="42256" y="23842"/>
                </a:lnTo>
                <a:lnTo>
                  <a:pt x="42437" y="23761"/>
                </a:lnTo>
                <a:lnTo>
                  <a:pt x="42598" y="23681"/>
                </a:lnTo>
                <a:lnTo>
                  <a:pt x="42759" y="23580"/>
                </a:lnTo>
                <a:lnTo>
                  <a:pt x="42900" y="23480"/>
                </a:lnTo>
                <a:lnTo>
                  <a:pt x="43040" y="23359"/>
                </a:lnTo>
                <a:lnTo>
                  <a:pt x="43161" y="23239"/>
                </a:lnTo>
                <a:lnTo>
                  <a:pt x="43262" y="23098"/>
                </a:lnTo>
                <a:lnTo>
                  <a:pt x="43362" y="22957"/>
                </a:lnTo>
                <a:lnTo>
                  <a:pt x="43442" y="22817"/>
                </a:lnTo>
                <a:lnTo>
                  <a:pt x="43503" y="22656"/>
                </a:lnTo>
                <a:lnTo>
                  <a:pt x="43563" y="22495"/>
                </a:lnTo>
                <a:lnTo>
                  <a:pt x="43603" y="22334"/>
                </a:lnTo>
                <a:lnTo>
                  <a:pt x="43643" y="22173"/>
                </a:lnTo>
                <a:lnTo>
                  <a:pt x="43664" y="21992"/>
                </a:lnTo>
                <a:lnTo>
                  <a:pt x="43664" y="21832"/>
                </a:lnTo>
                <a:lnTo>
                  <a:pt x="43664" y="21671"/>
                </a:lnTo>
                <a:lnTo>
                  <a:pt x="43643" y="21490"/>
                </a:lnTo>
                <a:lnTo>
                  <a:pt x="43603" y="21329"/>
                </a:lnTo>
                <a:lnTo>
                  <a:pt x="43563" y="21168"/>
                </a:lnTo>
                <a:lnTo>
                  <a:pt x="43503" y="21007"/>
                </a:lnTo>
                <a:lnTo>
                  <a:pt x="43442" y="20867"/>
                </a:lnTo>
                <a:lnTo>
                  <a:pt x="43362" y="20706"/>
                </a:lnTo>
                <a:lnTo>
                  <a:pt x="43262" y="20565"/>
                </a:lnTo>
                <a:lnTo>
                  <a:pt x="43161" y="20424"/>
                </a:lnTo>
                <a:lnTo>
                  <a:pt x="43040" y="20304"/>
                </a:lnTo>
                <a:lnTo>
                  <a:pt x="42900" y="20183"/>
                </a:lnTo>
                <a:lnTo>
                  <a:pt x="42759" y="20083"/>
                </a:lnTo>
                <a:lnTo>
                  <a:pt x="42598" y="19982"/>
                </a:lnTo>
                <a:lnTo>
                  <a:pt x="42437" y="19902"/>
                </a:lnTo>
                <a:lnTo>
                  <a:pt x="42256" y="19841"/>
                </a:lnTo>
                <a:lnTo>
                  <a:pt x="42055" y="19781"/>
                </a:lnTo>
                <a:lnTo>
                  <a:pt x="28004" y="16323"/>
                </a:lnTo>
                <a:lnTo>
                  <a:pt x="27883" y="16283"/>
                </a:lnTo>
                <a:lnTo>
                  <a:pt x="27783" y="16223"/>
                </a:lnTo>
                <a:lnTo>
                  <a:pt x="27662" y="16163"/>
                </a:lnTo>
                <a:lnTo>
                  <a:pt x="27582" y="16082"/>
                </a:lnTo>
                <a:lnTo>
                  <a:pt x="27501" y="15982"/>
                </a:lnTo>
                <a:lnTo>
                  <a:pt x="27421" y="15881"/>
                </a:lnTo>
                <a:lnTo>
                  <a:pt x="27380" y="15781"/>
                </a:lnTo>
                <a:lnTo>
                  <a:pt x="27340" y="15660"/>
                </a:lnTo>
                <a:lnTo>
                  <a:pt x="23883" y="1608"/>
                </a:lnTo>
                <a:lnTo>
                  <a:pt x="23822" y="1407"/>
                </a:lnTo>
                <a:lnTo>
                  <a:pt x="23762" y="1226"/>
                </a:lnTo>
                <a:lnTo>
                  <a:pt x="23682" y="1065"/>
                </a:lnTo>
                <a:lnTo>
                  <a:pt x="23581" y="905"/>
                </a:lnTo>
                <a:lnTo>
                  <a:pt x="23481" y="764"/>
                </a:lnTo>
                <a:lnTo>
                  <a:pt x="23360" y="623"/>
                </a:lnTo>
                <a:lnTo>
                  <a:pt x="23219" y="503"/>
                </a:lnTo>
                <a:lnTo>
                  <a:pt x="23099" y="402"/>
                </a:lnTo>
                <a:lnTo>
                  <a:pt x="22958" y="302"/>
                </a:lnTo>
                <a:lnTo>
                  <a:pt x="22797" y="221"/>
                </a:lnTo>
                <a:lnTo>
                  <a:pt x="22656" y="161"/>
                </a:lnTo>
                <a:lnTo>
                  <a:pt x="22496" y="101"/>
                </a:lnTo>
                <a:lnTo>
                  <a:pt x="22335" y="60"/>
                </a:lnTo>
                <a:lnTo>
                  <a:pt x="22154" y="20"/>
                </a:lnTo>
                <a:lnTo>
                  <a:pt x="2199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18"/>
          <p:cNvSpPr/>
          <p:nvPr/>
        </p:nvSpPr>
        <p:spPr>
          <a:xfrm flipH="1">
            <a:off x="299124" y="895977"/>
            <a:ext cx="157845" cy="157842"/>
          </a:xfrm>
          <a:custGeom>
            <a:avLst/>
            <a:gdLst/>
            <a:ahLst/>
            <a:cxnLst/>
            <a:rect l="l" t="t" r="r" b="b"/>
            <a:pathLst>
              <a:path w="43664" h="43663" extrusionOk="0">
                <a:moveTo>
                  <a:pt x="21651" y="0"/>
                </a:moveTo>
                <a:lnTo>
                  <a:pt x="21490" y="20"/>
                </a:lnTo>
                <a:lnTo>
                  <a:pt x="21330" y="60"/>
                </a:lnTo>
                <a:lnTo>
                  <a:pt x="21169" y="101"/>
                </a:lnTo>
                <a:lnTo>
                  <a:pt x="21008" y="161"/>
                </a:lnTo>
                <a:lnTo>
                  <a:pt x="20847" y="221"/>
                </a:lnTo>
                <a:lnTo>
                  <a:pt x="20706" y="302"/>
                </a:lnTo>
                <a:lnTo>
                  <a:pt x="20566" y="402"/>
                </a:lnTo>
                <a:lnTo>
                  <a:pt x="20425" y="503"/>
                </a:lnTo>
                <a:lnTo>
                  <a:pt x="20304" y="623"/>
                </a:lnTo>
                <a:lnTo>
                  <a:pt x="20184" y="764"/>
                </a:lnTo>
                <a:lnTo>
                  <a:pt x="20083" y="905"/>
                </a:lnTo>
                <a:lnTo>
                  <a:pt x="19983" y="1065"/>
                </a:lnTo>
                <a:lnTo>
                  <a:pt x="19902" y="1226"/>
                </a:lnTo>
                <a:lnTo>
                  <a:pt x="19822" y="1407"/>
                </a:lnTo>
                <a:lnTo>
                  <a:pt x="19762" y="1608"/>
                </a:lnTo>
                <a:lnTo>
                  <a:pt x="16324" y="15660"/>
                </a:lnTo>
                <a:lnTo>
                  <a:pt x="16284" y="15781"/>
                </a:lnTo>
                <a:lnTo>
                  <a:pt x="16224" y="15881"/>
                </a:lnTo>
                <a:lnTo>
                  <a:pt x="16163" y="15982"/>
                </a:lnTo>
                <a:lnTo>
                  <a:pt x="16083" y="16082"/>
                </a:lnTo>
                <a:lnTo>
                  <a:pt x="15982" y="16163"/>
                </a:lnTo>
                <a:lnTo>
                  <a:pt x="15882" y="16223"/>
                </a:lnTo>
                <a:lnTo>
                  <a:pt x="15781" y="16283"/>
                </a:lnTo>
                <a:lnTo>
                  <a:pt x="15661" y="16323"/>
                </a:lnTo>
                <a:lnTo>
                  <a:pt x="1609" y="19781"/>
                </a:lnTo>
                <a:lnTo>
                  <a:pt x="1408" y="19841"/>
                </a:lnTo>
                <a:lnTo>
                  <a:pt x="1227" y="19902"/>
                </a:lnTo>
                <a:lnTo>
                  <a:pt x="1046" y="19982"/>
                </a:lnTo>
                <a:lnTo>
                  <a:pt x="905" y="20083"/>
                </a:lnTo>
                <a:lnTo>
                  <a:pt x="745" y="20183"/>
                </a:lnTo>
                <a:lnTo>
                  <a:pt x="624" y="20304"/>
                </a:lnTo>
                <a:lnTo>
                  <a:pt x="503" y="20424"/>
                </a:lnTo>
                <a:lnTo>
                  <a:pt x="403" y="20565"/>
                </a:lnTo>
                <a:lnTo>
                  <a:pt x="302" y="20706"/>
                </a:lnTo>
                <a:lnTo>
                  <a:pt x="222" y="20867"/>
                </a:lnTo>
                <a:lnTo>
                  <a:pt x="142" y="21007"/>
                </a:lnTo>
                <a:lnTo>
                  <a:pt x="101" y="21168"/>
                </a:lnTo>
                <a:lnTo>
                  <a:pt x="41" y="21329"/>
                </a:lnTo>
                <a:lnTo>
                  <a:pt x="21" y="21490"/>
                </a:lnTo>
                <a:lnTo>
                  <a:pt x="1" y="21671"/>
                </a:lnTo>
                <a:lnTo>
                  <a:pt x="1" y="21832"/>
                </a:lnTo>
                <a:lnTo>
                  <a:pt x="1" y="21992"/>
                </a:lnTo>
                <a:lnTo>
                  <a:pt x="21" y="22173"/>
                </a:lnTo>
                <a:lnTo>
                  <a:pt x="41" y="22334"/>
                </a:lnTo>
                <a:lnTo>
                  <a:pt x="101" y="22495"/>
                </a:lnTo>
                <a:lnTo>
                  <a:pt x="142" y="22656"/>
                </a:lnTo>
                <a:lnTo>
                  <a:pt x="222" y="22817"/>
                </a:lnTo>
                <a:lnTo>
                  <a:pt x="302" y="22957"/>
                </a:lnTo>
                <a:lnTo>
                  <a:pt x="403" y="23098"/>
                </a:lnTo>
                <a:lnTo>
                  <a:pt x="503" y="23239"/>
                </a:lnTo>
                <a:lnTo>
                  <a:pt x="624" y="23359"/>
                </a:lnTo>
                <a:lnTo>
                  <a:pt x="745" y="23480"/>
                </a:lnTo>
                <a:lnTo>
                  <a:pt x="905" y="23580"/>
                </a:lnTo>
                <a:lnTo>
                  <a:pt x="1046" y="23681"/>
                </a:lnTo>
                <a:lnTo>
                  <a:pt x="1227" y="23761"/>
                </a:lnTo>
                <a:lnTo>
                  <a:pt x="1408" y="23842"/>
                </a:lnTo>
                <a:lnTo>
                  <a:pt x="1609" y="23882"/>
                </a:lnTo>
                <a:lnTo>
                  <a:pt x="15661" y="27340"/>
                </a:lnTo>
                <a:lnTo>
                  <a:pt x="15781" y="27380"/>
                </a:lnTo>
                <a:lnTo>
                  <a:pt x="15882" y="27440"/>
                </a:lnTo>
                <a:lnTo>
                  <a:pt x="15982" y="27500"/>
                </a:lnTo>
                <a:lnTo>
                  <a:pt x="16083" y="27581"/>
                </a:lnTo>
                <a:lnTo>
                  <a:pt x="16163" y="27681"/>
                </a:lnTo>
                <a:lnTo>
                  <a:pt x="16224" y="27782"/>
                </a:lnTo>
                <a:lnTo>
                  <a:pt x="16284" y="27882"/>
                </a:lnTo>
                <a:lnTo>
                  <a:pt x="16324" y="28003"/>
                </a:lnTo>
                <a:lnTo>
                  <a:pt x="19762" y="42055"/>
                </a:lnTo>
                <a:lnTo>
                  <a:pt x="19822" y="42256"/>
                </a:lnTo>
                <a:lnTo>
                  <a:pt x="19902" y="42437"/>
                </a:lnTo>
                <a:lnTo>
                  <a:pt x="19983" y="42598"/>
                </a:lnTo>
                <a:lnTo>
                  <a:pt x="20083" y="42758"/>
                </a:lnTo>
                <a:lnTo>
                  <a:pt x="20184" y="42899"/>
                </a:lnTo>
                <a:lnTo>
                  <a:pt x="20304" y="43040"/>
                </a:lnTo>
                <a:lnTo>
                  <a:pt x="20425" y="43160"/>
                </a:lnTo>
                <a:lnTo>
                  <a:pt x="20566" y="43261"/>
                </a:lnTo>
                <a:lnTo>
                  <a:pt x="20706" y="43361"/>
                </a:lnTo>
                <a:lnTo>
                  <a:pt x="20847" y="43442"/>
                </a:lnTo>
                <a:lnTo>
                  <a:pt x="21008" y="43502"/>
                </a:lnTo>
                <a:lnTo>
                  <a:pt x="21169" y="43562"/>
                </a:lnTo>
                <a:lnTo>
                  <a:pt x="21330" y="43623"/>
                </a:lnTo>
                <a:lnTo>
                  <a:pt x="21490" y="43643"/>
                </a:lnTo>
                <a:lnTo>
                  <a:pt x="21651" y="43663"/>
                </a:lnTo>
                <a:lnTo>
                  <a:pt x="21993" y="43663"/>
                </a:lnTo>
                <a:lnTo>
                  <a:pt x="22154" y="43643"/>
                </a:lnTo>
                <a:lnTo>
                  <a:pt x="22335" y="43623"/>
                </a:lnTo>
                <a:lnTo>
                  <a:pt x="22496" y="43562"/>
                </a:lnTo>
                <a:lnTo>
                  <a:pt x="22656" y="43502"/>
                </a:lnTo>
                <a:lnTo>
                  <a:pt x="22797" y="43442"/>
                </a:lnTo>
                <a:lnTo>
                  <a:pt x="22958" y="43361"/>
                </a:lnTo>
                <a:lnTo>
                  <a:pt x="23099" y="43261"/>
                </a:lnTo>
                <a:lnTo>
                  <a:pt x="23219" y="43160"/>
                </a:lnTo>
                <a:lnTo>
                  <a:pt x="23360" y="43040"/>
                </a:lnTo>
                <a:lnTo>
                  <a:pt x="23481" y="42899"/>
                </a:lnTo>
                <a:lnTo>
                  <a:pt x="23581" y="42758"/>
                </a:lnTo>
                <a:lnTo>
                  <a:pt x="23682" y="42598"/>
                </a:lnTo>
                <a:lnTo>
                  <a:pt x="23762" y="42437"/>
                </a:lnTo>
                <a:lnTo>
                  <a:pt x="23822" y="42256"/>
                </a:lnTo>
                <a:lnTo>
                  <a:pt x="23883" y="42055"/>
                </a:lnTo>
                <a:lnTo>
                  <a:pt x="27340" y="28003"/>
                </a:lnTo>
                <a:lnTo>
                  <a:pt x="27380" y="27882"/>
                </a:lnTo>
                <a:lnTo>
                  <a:pt x="27421" y="27782"/>
                </a:lnTo>
                <a:lnTo>
                  <a:pt x="27501" y="27681"/>
                </a:lnTo>
                <a:lnTo>
                  <a:pt x="27582" y="27581"/>
                </a:lnTo>
                <a:lnTo>
                  <a:pt x="27662" y="27500"/>
                </a:lnTo>
                <a:lnTo>
                  <a:pt x="27783" y="27440"/>
                </a:lnTo>
                <a:lnTo>
                  <a:pt x="27883" y="27380"/>
                </a:lnTo>
                <a:lnTo>
                  <a:pt x="28004" y="27340"/>
                </a:lnTo>
                <a:lnTo>
                  <a:pt x="42055" y="23882"/>
                </a:lnTo>
                <a:lnTo>
                  <a:pt x="42256" y="23842"/>
                </a:lnTo>
                <a:lnTo>
                  <a:pt x="42437" y="23761"/>
                </a:lnTo>
                <a:lnTo>
                  <a:pt x="42598" y="23681"/>
                </a:lnTo>
                <a:lnTo>
                  <a:pt x="42759" y="23580"/>
                </a:lnTo>
                <a:lnTo>
                  <a:pt x="42900" y="23480"/>
                </a:lnTo>
                <a:lnTo>
                  <a:pt x="43040" y="23359"/>
                </a:lnTo>
                <a:lnTo>
                  <a:pt x="43161" y="23239"/>
                </a:lnTo>
                <a:lnTo>
                  <a:pt x="43262" y="23098"/>
                </a:lnTo>
                <a:lnTo>
                  <a:pt x="43362" y="22957"/>
                </a:lnTo>
                <a:lnTo>
                  <a:pt x="43442" y="22817"/>
                </a:lnTo>
                <a:lnTo>
                  <a:pt x="43503" y="22656"/>
                </a:lnTo>
                <a:lnTo>
                  <a:pt x="43563" y="22495"/>
                </a:lnTo>
                <a:lnTo>
                  <a:pt x="43603" y="22334"/>
                </a:lnTo>
                <a:lnTo>
                  <a:pt x="43643" y="22173"/>
                </a:lnTo>
                <a:lnTo>
                  <a:pt x="43664" y="21992"/>
                </a:lnTo>
                <a:lnTo>
                  <a:pt x="43664" y="21832"/>
                </a:lnTo>
                <a:lnTo>
                  <a:pt x="43664" y="21671"/>
                </a:lnTo>
                <a:lnTo>
                  <a:pt x="43643" y="21490"/>
                </a:lnTo>
                <a:lnTo>
                  <a:pt x="43603" y="21329"/>
                </a:lnTo>
                <a:lnTo>
                  <a:pt x="43563" y="21168"/>
                </a:lnTo>
                <a:lnTo>
                  <a:pt x="43503" y="21007"/>
                </a:lnTo>
                <a:lnTo>
                  <a:pt x="43442" y="20867"/>
                </a:lnTo>
                <a:lnTo>
                  <a:pt x="43362" y="20706"/>
                </a:lnTo>
                <a:lnTo>
                  <a:pt x="43262" y="20565"/>
                </a:lnTo>
                <a:lnTo>
                  <a:pt x="43161" y="20424"/>
                </a:lnTo>
                <a:lnTo>
                  <a:pt x="43040" y="20304"/>
                </a:lnTo>
                <a:lnTo>
                  <a:pt x="42900" y="20183"/>
                </a:lnTo>
                <a:lnTo>
                  <a:pt x="42759" y="20083"/>
                </a:lnTo>
                <a:lnTo>
                  <a:pt x="42598" y="19982"/>
                </a:lnTo>
                <a:lnTo>
                  <a:pt x="42437" y="19902"/>
                </a:lnTo>
                <a:lnTo>
                  <a:pt x="42256" y="19841"/>
                </a:lnTo>
                <a:lnTo>
                  <a:pt x="42055" y="19781"/>
                </a:lnTo>
                <a:lnTo>
                  <a:pt x="28004" y="16323"/>
                </a:lnTo>
                <a:lnTo>
                  <a:pt x="27883" y="16283"/>
                </a:lnTo>
                <a:lnTo>
                  <a:pt x="27783" y="16223"/>
                </a:lnTo>
                <a:lnTo>
                  <a:pt x="27662" y="16163"/>
                </a:lnTo>
                <a:lnTo>
                  <a:pt x="27582" y="16082"/>
                </a:lnTo>
                <a:lnTo>
                  <a:pt x="27501" y="15982"/>
                </a:lnTo>
                <a:lnTo>
                  <a:pt x="27421" y="15881"/>
                </a:lnTo>
                <a:lnTo>
                  <a:pt x="27380" y="15781"/>
                </a:lnTo>
                <a:lnTo>
                  <a:pt x="27340" y="15660"/>
                </a:lnTo>
                <a:lnTo>
                  <a:pt x="23883" y="1608"/>
                </a:lnTo>
                <a:lnTo>
                  <a:pt x="23822" y="1407"/>
                </a:lnTo>
                <a:lnTo>
                  <a:pt x="23762" y="1226"/>
                </a:lnTo>
                <a:lnTo>
                  <a:pt x="23682" y="1065"/>
                </a:lnTo>
                <a:lnTo>
                  <a:pt x="23581" y="905"/>
                </a:lnTo>
                <a:lnTo>
                  <a:pt x="23481" y="764"/>
                </a:lnTo>
                <a:lnTo>
                  <a:pt x="23360" y="623"/>
                </a:lnTo>
                <a:lnTo>
                  <a:pt x="23219" y="503"/>
                </a:lnTo>
                <a:lnTo>
                  <a:pt x="23099" y="402"/>
                </a:lnTo>
                <a:lnTo>
                  <a:pt x="22958" y="302"/>
                </a:lnTo>
                <a:lnTo>
                  <a:pt x="22797" y="221"/>
                </a:lnTo>
                <a:lnTo>
                  <a:pt x="22656" y="161"/>
                </a:lnTo>
                <a:lnTo>
                  <a:pt x="22496" y="101"/>
                </a:lnTo>
                <a:lnTo>
                  <a:pt x="22335" y="60"/>
                </a:lnTo>
                <a:lnTo>
                  <a:pt x="22154" y="20"/>
                </a:lnTo>
                <a:lnTo>
                  <a:pt x="2199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18"/>
          <p:cNvSpPr/>
          <p:nvPr/>
        </p:nvSpPr>
        <p:spPr>
          <a:xfrm flipH="1">
            <a:off x="2202657" y="4430975"/>
            <a:ext cx="365686" cy="365678"/>
          </a:xfrm>
          <a:custGeom>
            <a:avLst/>
            <a:gdLst/>
            <a:ahLst/>
            <a:cxnLst/>
            <a:rect l="l" t="t" r="r" b="b"/>
            <a:pathLst>
              <a:path w="43664" h="43663" extrusionOk="0">
                <a:moveTo>
                  <a:pt x="21651" y="0"/>
                </a:moveTo>
                <a:lnTo>
                  <a:pt x="21490" y="20"/>
                </a:lnTo>
                <a:lnTo>
                  <a:pt x="21330" y="60"/>
                </a:lnTo>
                <a:lnTo>
                  <a:pt x="21169" y="101"/>
                </a:lnTo>
                <a:lnTo>
                  <a:pt x="21008" y="161"/>
                </a:lnTo>
                <a:lnTo>
                  <a:pt x="20847" y="221"/>
                </a:lnTo>
                <a:lnTo>
                  <a:pt x="20706" y="302"/>
                </a:lnTo>
                <a:lnTo>
                  <a:pt x="20566" y="402"/>
                </a:lnTo>
                <a:lnTo>
                  <a:pt x="20425" y="503"/>
                </a:lnTo>
                <a:lnTo>
                  <a:pt x="20304" y="623"/>
                </a:lnTo>
                <a:lnTo>
                  <a:pt x="20184" y="764"/>
                </a:lnTo>
                <a:lnTo>
                  <a:pt x="20083" y="905"/>
                </a:lnTo>
                <a:lnTo>
                  <a:pt x="19983" y="1065"/>
                </a:lnTo>
                <a:lnTo>
                  <a:pt x="19902" y="1226"/>
                </a:lnTo>
                <a:lnTo>
                  <a:pt x="19822" y="1407"/>
                </a:lnTo>
                <a:lnTo>
                  <a:pt x="19762" y="1608"/>
                </a:lnTo>
                <a:lnTo>
                  <a:pt x="16324" y="15660"/>
                </a:lnTo>
                <a:lnTo>
                  <a:pt x="16284" y="15781"/>
                </a:lnTo>
                <a:lnTo>
                  <a:pt x="16224" y="15881"/>
                </a:lnTo>
                <a:lnTo>
                  <a:pt x="16163" y="15982"/>
                </a:lnTo>
                <a:lnTo>
                  <a:pt x="16083" y="16082"/>
                </a:lnTo>
                <a:lnTo>
                  <a:pt x="15982" y="16163"/>
                </a:lnTo>
                <a:lnTo>
                  <a:pt x="15882" y="16223"/>
                </a:lnTo>
                <a:lnTo>
                  <a:pt x="15781" y="16283"/>
                </a:lnTo>
                <a:lnTo>
                  <a:pt x="15661" y="16323"/>
                </a:lnTo>
                <a:lnTo>
                  <a:pt x="1609" y="19781"/>
                </a:lnTo>
                <a:lnTo>
                  <a:pt x="1408" y="19841"/>
                </a:lnTo>
                <a:lnTo>
                  <a:pt x="1227" y="19902"/>
                </a:lnTo>
                <a:lnTo>
                  <a:pt x="1046" y="19982"/>
                </a:lnTo>
                <a:lnTo>
                  <a:pt x="905" y="20083"/>
                </a:lnTo>
                <a:lnTo>
                  <a:pt x="745" y="20183"/>
                </a:lnTo>
                <a:lnTo>
                  <a:pt x="624" y="20304"/>
                </a:lnTo>
                <a:lnTo>
                  <a:pt x="503" y="20424"/>
                </a:lnTo>
                <a:lnTo>
                  <a:pt x="403" y="20565"/>
                </a:lnTo>
                <a:lnTo>
                  <a:pt x="302" y="20706"/>
                </a:lnTo>
                <a:lnTo>
                  <a:pt x="222" y="20867"/>
                </a:lnTo>
                <a:lnTo>
                  <a:pt x="142" y="21007"/>
                </a:lnTo>
                <a:lnTo>
                  <a:pt x="101" y="21168"/>
                </a:lnTo>
                <a:lnTo>
                  <a:pt x="41" y="21329"/>
                </a:lnTo>
                <a:lnTo>
                  <a:pt x="21" y="21490"/>
                </a:lnTo>
                <a:lnTo>
                  <a:pt x="1" y="21671"/>
                </a:lnTo>
                <a:lnTo>
                  <a:pt x="1" y="21832"/>
                </a:lnTo>
                <a:lnTo>
                  <a:pt x="1" y="21992"/>
                </a:lnTo>
                <a:lnTo>
                  <a:pt x="21" y="22173"/>
                </a:lnTo>
                <a:lnTo>
                  <a:pt x="41" y="22334"/>
                </a:lnTo>
                <a:lnTo>
                  <a:pt x="101" y="22495"/>
                </a:lnTo>
                <a:lnTo>
                  <a:pt x="142" y="22656"/>
                </a:lnTo>
                <a:lnTo>
                  <a:pt x="222" y="22817"/>
                </a:lnTo>
                <a:lnTo>
                  <a:pt x="302" y="22957"/>
                </a:lnTo>
                <a:lnTo>
                  <a:pt x="403" y="23098"/>
                </a:lnTo>
                <a:lnTo>
                  <a:pt x="503" y="23239"/>
                </a:lnTo>
                <a:lnTo>
                  <a:pt x="624" y="23359"/>
                </a:lnTo>
                <a:lnTo>
                  <a:pt x="745" y="23480"/>
                </a:lnTo>
                <a:lnTo>
                  <a:pt x="905" y="23580"/>
                </a:lnTo>
                <a:lnTo>
                  <a:pt x="1046" y="23681"/>
                </a:lnTo>
                <a:lnTo>
                  <a:pt x="1227" y="23761"/>
                </a:lnTo>
                <a:lnTo>
                  <a:pt x="1408" y="23842"/>
                </a:lnTo>
                <a:lnTo>
                  <a:pt x="1609" y="23882"/>
                </a:lnTo>
                <a:lnTo>
                  <a:pt x="15661" y="27340"/>
                </a:lnTo>
                <a:lnTo>
                  <a:pt x="15781" y="27380"/>
                </a:lnTo>
                <a:lnTo>
                  <a:pt x="15882" y="27440"/>
                </a:lnTo>
                <a:lnTo>
                  <a:pt x="15982" y="27500"/>
                </a:lnTo>
                <a:lnTo>
                  <a:pt x="16083" y="27581"/>
                </a:lnTo>
                <a:lnTo>
                  <a:pt x="16163" y="27681"/>
                </a:lnTo>
                <a:lnTo>
                  <a:pt x="16224" y="27782"/>
                </a:lnTo>
                <a:lnTo>
                  <a:pt x="16284" y="27882"/>
                </a:lnTo>
                <a:lnTo>
                  <a:pt x="16324" y="28003"/>
                </a:lnTo>
                <a:lnTo>
                  <a:pt x="19762" y="42055"/>
                </a:lnTo>
                <a:lnTo>
                  <a:pt x="19822" y="42256"/>
                </a:lnTo>
                <a:lnTo>
                  <a:pt x="19902" y="42437"/>
                </a:lnTo>
                <a:lnTo>
                  <a:pt x="19983" y="42598"/>
                </a:lnTo>
                <a:lnTo>
                  <a:pt x="20083" y="42758"/>
                </a:lnTo>
                <a:lnTo>
                  <a:pt x="20184" y="42899"/>
                </a:lnTo>
                <a:lnTo>
                  <a:pt x="20304" y="43040"/>
                </a:lnTo>
                <a:lnTo>
                  <a:pt x="20425" y="43160"/>
                </a:lnTo>
                <a:lnTo>
                  <a:pt x="20566" y="43261"/>
                </a:lnTo>
                <a:lnTo>
                  <a:pt x="20706" y="43361"/>
                </a:lnTo>
                <a:lnTo>
                  <a:pt x="20847" y="43442"/>
                </a:lnTo>
                <a:lnTo>
                  <a:pt x="21008" y="43502"/>
                </a:lnTo>
                <a:lnTo>
                  <a:pt x="21169" y="43562"/>
                </a:lnTo>
                <a:lnTo>
                  <a:pt x="21330" y="43623"/>
                </a:lnTo>
                <a:lnTo>
                  <a:pt x="21490" y="43643"/>
                </a:lnTo>
                <a:lnTo>
                  <a:pt x="21651" y="43663"/>
                </a:lnTo>
                <a:lnTo>
                  <a:pt x="21993" y="43663"/>
                </a:lnTo>
                <a:lnTo>
                  <a:pt x="22154" y="43643"/>
                </a:lnTo>
                <a:lnTo>
                  <a:pt x="22335" y="43623"/>
                </a:lnTo>
                <a:lnTo>
                  <a:pt x="22496" y="43562"/>
                </a:lnTo>
                <a:lnTo>
                  <a:pt x="22656" y="43502"/>
                </a:lnTo>
                <a:lnTo>
                  <a:pt x="22797" y="43442"/>
                </a:lnTo>
                <a:lnTo>
                  <a:pt x="22958" y="43361"/>
                </a:lnTo>
                <a:lnTo>
                  <a:pt x="23099" y="43261"/>
                </a:lnTo>
                <a:lnTo>
                  <a:pt x="23219" y="43160"/>
                </a:lnTo>
                <a:lnTo>
                  <a:pt x="23360" y="43040"/>
                </a:lnTo>
                <a:lnTo>
                  <a:pt x="23481" y="42899"/>
                </a:lnTo>
                <a:lnTo>
                  <a:pt x="23581" y="42758"/>
                </a:lnTo>
                <a:lnTo>
                  <a:pt x="23682" y="42598"/>
                </a:lnTo>
                <a:lnTo>
                  <a:pt x="23762" y="42437"/>
                </a:lnTo>
                <a:lnTo>
                  <a:pt x="23822" y="42256"/>
                </a:lnTo>
                <a:lnTo>
                  <a:pt x="23883" y="42055"/>
                </a:lnTo>
                <a:lnTo>
                  <a:pt x="27340" y="28003"/>
                </a:lnTo>
                <a:lnTo>
                  <a:pt x="27380" y="27882"/>
                </a:lnTo>
                <a:lnTo>
                  <a:pt x="27421" y="27782"/>
                </a:lnTo>
                <a:lnTo>
                  <a:pt x="27501" y="27681"/>
                </a:lnTo>
                <a:lnTo>
                  <a:pt x="27582" y="27581"/>
                </a:lnTo>
                <a:lnTo>
                  <a:pt x="27662" y="27500"/>
                </a:lnTo>
                <a:lnTo>
                  <a:pt x="27783" y="27440"/>
                </a:lnTo>
                <a:lnTo>
                  <a:pt x="27883" y="27380"/>
                </a:lnTo>
                <a:lnTo>
                  <a:pt x="28004" y="27340"/>
                </a:lnTo>
                <a:lnTo>
                  <a:pt x="42055" y="23882"/>
                </a:lnTo>
                <a:lnTo>
                  <a:pt x="42256" y="23842"/>
                </a:lnTo>
                <a:lnTo>
                  <a:pt x="42437" y="23761"/>
                </a:lnTo>
                <a:lnTo>
                  <a:pt x="42598" y="23681"/>
                </a:lnTo>
                <a:lnTo>
                  <a:pt x="42759" y="23580"/>
                </a:lnTo>
                <a:lnTo>
                  <a:pt x="42900" y="23480"/>
                </a:lnTo>
                <a:lnTo>
                  <a:pt x="43040" y="23359"/>
                </a:lnTo>
                <a:lnTo>
                  <a:pt x="43161" y="23239"/>
                </a:lnTo>
                <a:lnTo>
                  <a:pt x="43262" y="23098"/>
                </a:lnTo>
                <a:lnTo>
                  <a:pt x="43362" y="22957"/>
                </a:lnTo>
                <a:lnTo>
                  <a:pt x="43442" y="22817"/>
                </a:lnTo>
                <a:lnTo>
                  <a:pt x="43503" y="22656"/>
                </a:lnTo>
                <a:lnTo>
                  <a:pt x="43563" y="22495"/>
                </a:lnTo>
                <a:lnTo>
                  <a:pt x="43603" y="22334"/>
                </a:lnTo>
                <a:lnTo>
                  <a:pt x="43643" y="22173"/>
                </a:lnTo>
                <a:lnTo>
                  <a:pt x="43664" y="21992"/>
                </a:lnTo>
                <a:lnTo>
                  <a:pt x="43664" y="21832"/>
                </a:lnTo>
                <a:lnTo>
                  <a:pt x="43664" y="21671"/>
                </a:lnTo>
                <a:lnTo>
                  <a:pt x="43643" y="21490"/>
                </a:lnTo>
                <a:lnTo>
                  <a:pt x="43603" y="21329"/>
                </a:lnTo>
                <a:lnTo>
                  <a:pt x="43563" y="21168"/>
                </a:lnTo>
                <a:lnTo>
                  <a:pt x="43503" y="21007"/>
                </a:lnTo>
                <a:lnTo>
                  <a:pt x="43442" y="20867"/>
                </a:lnTo>
                <a:lnTo>
                  <a:pt x="43362" y="20706"/>
                </a:lnTo>
                <a:lnTo>
                  <a:pt x="43262" y="20565"/>
                </a:lnTo>
                <a:lnTo>
                  <a:pt x="43161" y="20424"/>
                </a:lnTo>
                <a:lnTo>
                  <a:pt x="43040" y="20304"/>
                </a:lnTo>
                <a:lnTo>
                  <a:pt x="42900" y="20183"/>
                </a:lnTo>
                <a:lnTo>
                  <a:pt x="42759" y="20083"/>
                </a:lnTo>
                <a:lnTo>
                  <a:pt x="42598" y="19982"/>
                </a:lnTo>
                <a:lnTo>
                  <a:pt x="42437" y="19902"/>
                </a:lnTo>
                <a:lnTo>
                  <a:pt x="42256" y="19841"/>
                </a:lnTo>
                <a:lnTo>
                  <a:pt x="42055" y="19781"/>
                </a:lnTo>
                <a:lnTo>
                  <a:pt x="28004" y="16323"/>
                </a:lnTo>
                <a:lnTo>
                  <a:pt x="27883" y="16283"/>
                </a:lnTo>
                <a:lnTo>
                  <a:pt x="27783" y="16223"/>
                </a:lnTo>
                <a:lnTo>
                  <a:pt x="27662" y="16163"/>
                </a:lnTo>
                <a:lnTo>
                  <a:pt x="27582" y="16082"/>
                </a:lnTo>
                <a:lnTo>
                  <a:pt x="27501" y="15982"/>
                </a:lnTo>
                <a:lnTo>
                  <a:pt x="27421" y="15881"/>
                </a:lnTo>
                <a:lnTo>
                  <a:pt x="27380" y="15781"/>
                </a:lnTo>
                <a:lnTo>
                  <a:pt x="27340" y="15660"/>
                </a:lnTo>
                <a:lnTo>
                  <a:pt x="23883" y="1608"/>
                </a:lnTo>
                <a:lnTo>
                  <a:pt x="23822" y="1407"/>
                </a:lnTo>
                <a:lnTo>
                  <a:pt x="23762" y="1226"/>
                </a:lnTo>
                <a:lnTo>
                  <a:pt x="23682" y="1065"/>
                </a:lnTo>
                <a:lnTo>
                  <a:pt x="23581" y="905"/>
                </a:lnTo>
                <a:lnTo>
                  <a:pt x="23481" y="764"/>
                </a:lnTo>
                <a:lnTo>
                  <a:pt x="23360" y="623"/>
                </a:lnTo>
                <a:lnTo>
                  <a:pt x="23219" y="503"/>
                </a:lnTo>
                <a:lnTo>
                  <a:pt x="23099" y="402"/>
                </a:lnTo>
                <a:lnTo>
                  <a:pt x="22958" y="302"/>
                </a:lnTo>
                <a:lnTo>
                  <a:pt x="22797" y="221"/>
                </a:lnTo>
                <a:lnTo>
                  <a:pt x="22656" y="161"/>
                </a:lnTo>
                <a:lnTo>
                  <a:pt x="22496" y="101"/>
                </a:lnTo>
                <a:lnTo>
                  <a:pt x="22335" y="60"/>
                </a:lnTo>
                <a:lnTo>
                  <a:pt x="22154" y="20"/>
                </a:lnTo>
                <a:lnTo>
                  <a:pt x="2199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18"/>
          <p:cNvSpPr/>
          <p:nvPr/>
        </p:nvSpPr>
        <p:spPr>
          <a:xfrm flipH="1">
            <a:off x="6532049" y="87302"/>
            <a:ext cx="157845" cy="157842"/>
          </a:xfrm>
          <a:custGeom>
            <a:avLst/>
            <a:gdLst/>
            <a:ahLst/>
            <a:cxnLst/>
            <a:rect l="l" t="t" r="r" b="b"/>
            <a:pathLst>
              <a:path w="43664" h="43663" extrusionOk="0">
                <a:moveTo>
                  <a:pt x="21651" y="0"/>
                </a:moveTo>
                <a:lnTo>
                  <a:pt x="21490" y="20"/>
                </a:lnTo>
                <a:lnTo>
                  <a:pt x="21330" y="60"/>
                </a:lnTo>
                <a:lnTo>
                  <a:pt x="21169" y="101"/>
                </a:lnTo>
                <a:lnTo>
                  <a:pt x="21008" y="161"/>
                </a:lnTo>
                <a:lnTo>
                  <a:pt x="20847" y="221"/>
                </a:lnTo>
                <a:lnTo>
                  <a:pt x="20706" y="302"/>
                </a:lnTo>
                <a:lnTo>
                  <a:pt x="20566" y="402"/>
                </a:lnTo>
                <a:lnTo>
                  <a:pt x="20425" y="503"/>
                </a:lnTo>
                <a:lnTo>
                  <a:pt x="20304" y="623"/>
                </a:lnTo>
                <a:lnTo>
                  <a:pt x="20184" y="764"/>
                </a:lnTo>
                <a:lnTo>
                  <a:pt x="20083" y="905"/>
                </a:lnTo>
                <a:lnTo>
                  <a:pt x="19983" y="1065"/>
                </a:lnTo>
                <a:lnTo>
                  <a:pt x="19902" y="1226"/>
                </a:lnTo>
                <a:lnTo>
                  <a:pt x="19822" y="1407"/>
                </a:lnTo>
                <a:lnTo>
                  <a:pt x="19762" y="1608"/>
                </a:lnTo>
                <a:lnTo>
                  <a:pt x="16324" y="15660"/>
                </a:lnTo>
                <a:lnTo>
                  <a:pt x="16284" y="15781"/>
                </a:lnTo>
                <a:lnTo>
                  <a:pt x="16224" y="15881"/>
                </a:lnTo>
                <a:lnTo>
                  <a:pt x="16163" y="15982"/>
                </a:lnTo>
                <a:lnTo>
                  <a:pt x="16083" y="16082"/>
                </a:lnTo>
                <a:lnTo>
                  <a:pt x="15982" y="16163"/>
                </a:lnTo>
                <a:lnTo>
                  <a:pt x="15882" y="16223"/>
                </a:lnTo>
                <a:lnTo>
                  <a:pt x="15781" y="16283"/>
                </a:lnTo>
                <a:lnTo>
                  <a:pt x="15661" y="16323"/>
                </a:lnTo>
                <a:lnTo>
                  <a:pt x="1609" y="19781"/>
                </a:lnTo>
                <a:lnTo>
                  <a:pt x="1408" y="19841"/>
                </a:lnTo>
                <a:lnTo>
                  <a:pt x="1227" y="19902"/>
                </a:lnTo>
                <a:lnTo>
                  <a:pt x="1046" y="19982"/>
                </a:lnTo>
                <a:lnTo>
                  <a:pt x="905" y="20083"/>
                </a:lnTo>
                <a:lnTo>
                  <a:pt x="745" y="20183"/>
                </a:lnTo>
                <a:lnTo>
                  <a:pt x="624" y="20304"/>
                </a:lnTo>
                <a:lnTo>
                  <a:pt x="503" y="20424"/>
                </a:lnTo>
                <a:lnTo>
                  <a:pt x="403" y="20565"/>
                </a:lnTo>
                <a:lnTo>
                  <a:pt x="302" y="20706"/>
                </a:lnTo>
                <a:lnTo>
                  <a:pt x="222" y="20867"/>
                </a:lnTo>
                <a:lnTo>
                  <a:pt x="142" y="21007"/>
                </a:lnTo>
                <a:lnTo>
                  <a:pt x="101" y="21168"/>
                </a:lnTo>
                <a:lnTo>
                  <a:pt x="41" y="21329"/>
                </a:lnTo>
                <a:lnTo>
                  <a:pt x="21" y="21490"/>
                </a:lnTo>
                <a:lnTo>
                  <a:pt x="1" y="21671"/>
                </a:lnTo>
                <a:lnTo>
                  <a:pt x="1" y="21832"/>
                </a:lnTo>
                <a:lnTo>
                  <a:pt x="1" y="21992"/>
                </a:lnTo>
                <a:lnTo>
                  <a:pt x="21" y="22173"/>
                </a:lnTo>
                <a:lnTo>
                  <a:pt x="41" y="22334"/>
                </a:lnTo>
                <a:lnTo>
                  <a:pt x="101" y="22495"/>
                </a:lnTo>
                <a:lnTo>
                  <a:pt x="142" y="22656"/>
                </a:lnTo>
                <a:lnTo>
                  <a:pt x="222" y="22817"/>
                </a:lnTo>
                <a:lnTo>
                  <a:pt x="302" y="22957"/>
                </a:lnTo>
                <a:lnTo>
                  <a:pt x="403" y="23098"/>
                </a:lnTo>
                <a:lnTo>
                  <a:pt x="503" y="23239"/>
                </a:lnTo>
                <a:lnTo>
                  <a:pt x="624" y="23359"/>
                </a:lnTo>
                <a:lnTo>
                  <a:pt x="745" y="23480"/>
                </a:lnTo>
                <a:lnTo>
                  <a:pt x="905" y="23580"/>
                </a:lnTo>
                <a:lnTo>
                  <a:pt x="1046" y="23681"/>
                </a:lnTo>
                <a:lnTo>
                  <a:pt x="1227" y="23761"/>
                </a:lnTo>
                <a:lnTo>
                  <a:pt x="1408" y="23842"/>
                </a:lnTo>
                <a:lnTo>
                  <a:pt x="1609" y="23882"/>
                </a:lnTo>
                <a:lnTo>
                  <a:pt x="15661" y="27340"/>
                </a:lnTo>
                <a:lnTo>
                  <a:pt x="15781" y="27380"/>
                </a:lnTo>
                <a:lnTo>
                  <a:pt x="15882" y="27440"/>
                </a:lnTo>
                <a:lnTo>
                  <a:pt x="15982" y="27500"/>
                </a:lnTo>
                <a:lnTo>
                  <a:pt x="16083" y="27581"/>
                </a:lnTo>
                <a:lnTo>
                  <a:pt x="16163" y="27681"/>
                </a:lnTo>
                <a:lnTo>
                  <a:pt x="16224" y="27782"/>
                </a:lnTo>
                <a:lnTo>
                  <a:pt x="16284" y="27882"/>
                </a:lnTo>
                <a:lnTo>
                  <a:pt x="16324" y="28003"/>
                </a:lnTo>
                <a:lnTo>
                  <a:pt x="19762" y="42055"/>
                </a:lnTo>
                <a:lnTo>
                  <a:pt x="19822" y="42256"/>
                </a:lnTo>
                <a:lnTo>
                  <a:pt x="19902" y="42437"/>
                </a:lnTo>
                <a:lnTo>
                  <a:pt x="19983" y="42598"/>
                </a:lnTo>
                <a:lnTo>
                  <a:pt x="20083" y="42758"/>
                </a:lnTo>
                <a:lnTo>
                  <a:pt x="20184" y="42899"/>
                </a:lnTo>
                <a:lnTo>
                  <a:pt x="20304" y="43040"/>
                </a:lnTo>
                <a:lnTo>
                  <a:pt x="20425" y="43160"/>
                </a:lnTo>
                <a:lnTo>
                  <a:pt x="20566" y="43261"/>
                </a:lnTo>
                <a:lnTo>
                  <a:pt x="20706" y="43361"/>
                </a:lnTo>
                <a:lnTo>
                  <a:pt x="20847" y="43442"/>
                </a:lnTo>
                <a:lnTo>
                  <a:pt x="21008" y="43502"/>
                </a:lnTo>
                <a:lnTo>
                  <a:pt x="21169" y="43562"/>
                </a:lnTo>
                <a:lnTo>
                  <a:pt x="21330" y="43623"/>
                </a:lnTo>
                <a:lnTo>
                  <a:pt x="21490" y="43643"/>
                </a:lnTo>
                <a:lnTo>
                  <a:pt x="21651" y="43663"/>
                </a:lnTo>
                <a:lnTo>
                  <a:pt x="21993" y="43663"/>
                </a:lnTo>
                <a:lnTo>
                  <a:pt x="22154" y="43643"/>
                </a:lnTo>
                <a:lnTo>
                  <a:pt x="22335" y="43623"/>
                </a:lnTo>
                <a:lnTo>
                  <a:pt x="22496" y="43562"/>
                </a:lnTo>
                <a:lnTo>
                  <a:pt x="22656" y="43502"/>
                </a:lnTo>
                <a:lnTo>
                  <a:pt x="22797" y="43442"/>
                </a:lnTo>
                <a:lnTo>
                  <a:pt x="22958" y="43361"/>
                </a:lnTo>
                <a:lnTo>
                  <a:pt x="23099" y="43261"/>
                </a:lnTo>
                <a:lnTo>
                  <a:pt x="23219" y="43160"/>
                </a:lnTo>
                <a:lnTo>
                  <a:pt x="23360" y="43040"/>
                </a:lnTo>
                <a:lnTo>
                  <a:pt x="23481" y="42899"/>
                </a:lnTo>
                <a:lnTo>
                  <a:pt x="23581" y="42758"/>
                </a:lnTo>
                <a:lnTo>
                  <a:pt x="23682" y="42598"/>
                </a:lnTo>
                <a:lnTo>
                  <a:pt x="23762" y="42437"/>
                </a:lnTo>
                <a:lnTo>
                  <a:pt x="23822" y="42256"/>
                </a:lnTo>
                <a:lnTo>
                  <a:pt x="23883" y="42055"/>
                </a:lnTo>
                <a:lnTo>
                  <a:pt x="27340" y="28003"/>
                </a:lnTo>
                <a:lnTo>
                  <a:pt x="27380" y="27882"/>
                </a:lnTo>
                <a:lnTo>
                  <a:pt x="27421" y="27782"/>
                </a:lnTo>
                <a:lnTo>
                  <a:pt x="27501" y="27681"/>
                </a:lnTo>
                <a:lnTo>
                  <a:pt x="27582" y="27581"/>
                </a:lnTo>
                <a:lnTo>
                  <a:pt x="27662" y="27500"/>
                </a:lnTo>
                <a:lnTo>
                  <a:pt x="27783" y="27440"/>
                </a:lnTo>
                <a:lnTo>
                  <a:pt x="27883" y="27380"/>
                </a:lnTo>
                <a:lnTo>
                  <a:pt x="28004" y="27340"/>
                </a:lnTo>
                <a:lnTo>
                  <a:pt x="42055" y="23882"/>
                </a:lnTo>
                <a:lnTo>
                  <a:pt x="42256" y="23842"/>
                </a:lnTo>
                <a:lnTo>
                  <a:pt x="42437" y="23761"/>
                </a:lnTo>
                <a:lnTo>
                  <a:pt x="42598" y="23681"/>
                </a:lnTo>
                <a:lnTo>
                  <a:pt x="42759" y="23580"/>
                </a:lnTo>
                <a:lnTo>
                  <a:pt x="42900" y="23480"/>
                </a:lnTo>
                <a:lnTo>
                  <a:pt x="43040" y="23359"/>
                </a:lnTo>
                <a:lnTo>
                  <a:pt x="43161" y="23239"/>
                </a:lnTo>
                <a:lnTo>
                  <a:pt x="43262" y="23098"/>
                </a:lnTo>
                <a:lnTo>
                  <a:pt x="43362" y="22957"/>
                </a:lnTo>
                <a:lnTo>
                  <a:pt x="43442" y="22817"/>
                </a:lnTo>
                <a:lnTo>
                  <a:pt x="43503" y="22656"/>
                </a:lnTo>
                <a:lnTo>
                  <a:pt x="43563" y="22495"/>
                </a:lnTo>
                <a:lnTo>
                  <a:pt x="43603" y="22334"/>
                </a:lnTo>
                <a:lnTo>
                  <a:pt x="43643" y="22173"/>
                </a:lnTo>
                <a:lnTo>
                  <a:pt x="43664" y="21992"/>
                </a:lnTo>
                <a:lnTo>
                  <a:pt x="43664" y="21832"/>
                </a:lnTo>
                <a:lnTo>
                  <a:pt x="43664" y="21671"/>
                </a:lnTo>
                <a:lnTo>
                  <a:pt x="43643" y="21490"/>
                </a:lnTo>
                <a:lnTo>
                  <a:pt x="43603" y="21329"/>
                </a:lnTo>
                <a:lnTo>
                  <a:pt x="43563" y="21168"/>
                </a:lnTo>
                <a:lnTo>
                  <a:pt x="43503" y="21007"/>
                </a:lnTo>
                <a:lnTo>
                  <a:pt x="43442" y="20867"/>
                </a:lnTo>
                <a:lnTo>
                  <a:pt x="43362" y="20706"/>
                </a:lnTo>
                <a:lnTo>
                  <a:pt x="43262" y="20565"/>
                </a:lnTo>
                <a:lnTo>
                  <a:pt x="43161" y="20424"/>
                </a:lnTo>
                <a:lnTo>
                  <a:pt x="43040" y="20304"/>
                </a:lnTo>
                <a:lnTo>
                  <a:pt x="42900" y="20183"/>
                </a:lnTo>
                <a:lnTo>
                  <a:pt x="42759" y="20083"/>
                </a:lnTo>
                <a:lnTo>
                  <a:pt x="42598" y="19982"/>
                </a:lnTo>
                <a:lnTo>
                  <a:pt x="42437" y="19902"/>
                </a:lnTo>
                <a:lnTo>
                  <a:pt x="42256" y="19841"/>
                </a:lnTo>
                <a:lnTo>
                  <a:pt x="42055" y="19781"/>
                </a:lnTo>
                <a:lnTo>
                  <a:pt x="28004" y="16323"/>
                </a:lnTo>
                <a:lnTo>
                  <a:pt x="27883" y="16283"/>
                </a:lnTo>
                <a:lnTo>
                  <a:pt x="27783" y="16223"/>
                </a:lnTo>
                <a:lnTo>
                  <a:pt x="27662" y="16163"/>
                </a:lnTo>
                <a:lnTo>
                  <a:pt x="27582" y="16082"/>
                </a:lnTo>
                <a:lnTo>
                  <a:pt x="27501" y="15982"/>
                </a:lnTo>
                <a:lnTo>
                  <a:pt x="27421" y="15881"/>
                </a:lnTo>
                <a:lnTo>
                  <a:pt x="27380" y="15781"/>
                </a:lnTo>
                <a:lnTo>
                  <a:pt x="27340" y="15660"/>
                </a:lnTo>
                <a:lnTo>
                  <a:pt x="23883" y="1608"/>
                </a:lnTo>
                <a:lnTo>
                  <a:pt x="23822" y="1407"/>
                </a:lnTo>
                <a:lnTo>
                  <a:pt x="23762" y="1226"/>
                </a:lnTo>
                <a:lnTo>
                  <a:pt x="23682" y="1065"/>
                </a:lnTo>
                <a:lnTo>
                  <a:pt x="23581" y="905"/>
                </a:lnTo>
                <a:lnTo>
                  <a:pt x="23481" y="764"/>
                </a:lnTo>
                <a:lnTo>
                  <a:pt x="23360" y="623"/>
                </a:lnTo>
                <a:lnTo>
                  <a:pt x="23219" y="503"/>
                </a:lnTo>
                <a:lnTo>
                  <a:pt x="23099" y="402"/>
                </a:lnTo>
                <a:lnTo>
                  <a:pt x="22958" y="302"/>
                </a:lnTo>
                <a:lnTo>
                  <a:pt x="22797" y="221"/>
                </a:lnTo>
                <a:lnTo>
                  <a:pt x="22656" y="161"/>
                </a:lnTo>
                <a:lnTo>
                  <a:pt x="22496" y="101"/>
                </a:lnTo>
                <a:lnTo>
                  <a:pt x="22335" y="60"/>
                </a:lnTo>
                <a:lnTo>
                  <a:pt x="22154" y="20"/>
                </a:lnTo>
                <a:lnTo>
                  <a:pt x="2199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18"/>
          <p:cNvSpPr/>
          <p:nvPr/>
        </p:nvSpPr>
        <p:spPr>
          <a:xfrm flipH="1">
            <a:off x="236324" y="3574002"/>
            <a:ext cx="157845" cy="157842"/>
          </a:xfrm>
          <a:custGeom>
            <a:avLst/>
            <a:gdLst/>
            <a:ahLst/>
            <a:cxnLst/>
            <a:rect l="l" t="t" r="r" b="b"/>
            <a:pathLst>
              <a:path w="43664" h="43663" extrusionOk="0">
                <a:moveTo>
                  <a:pt x="21651" y="0"/>
                </a:moveTo>
                <a:lnTo>
                  <a:pt x="21490" y="20"/>
                </a:lnTo>
                <a:lnTo>
                  <a:pt x="21330" y="60"/>
                </a:lnTo>
                <a:lnTo>
                  <a:pt x="21169" y="101"/>
                </a:lnTo>
                <a:lnTo>
                  <a:pt x="21008" y="161"/>
                </a:lnTo>
                <a:lnTo>
                  <a:pt x="20847" y="221"/>
                </a:lnTo>
                <a:lnTo>
                  <a:pt x="20706" y="302"/>
                </a:lnTo>
                <a:lnTo>
                  <a:pt x="20566" y="402"/>
                </a:lnTo>
                <a:lnTo>
                  <a:pt x="20425" y="503"/>
                </a:lnTo>
                <a:lnTo>
                  <a:pt x="20304" y="623"/>
                </a:lnTo>
                <a:lnTo>
                  <a:pt x="20184" y="764"/>
                </a:lnTo>
                <a:lnTo>
                  <a:pt x="20083" y="905"/>
                </a:lnTo>
                <a:lnTo>
                  <a:pt x="19983" y="1065"/>
                </a:lnTo>
                <a:lnTo>
                  <a:pt x="19902" y="1226"/>
                </a:lnTo>
                <a:lnTo>
                  <a:pt x="19822" y="1407"/>
                </a:lnTo>
                <a:lnTo>
                  <a:pt x="19762" y="1608"/>
                </a:lnTo>
                <a:lnTo>
                  <a:pt x="16324" y="15660"/>
                </a:lnTo>
                <a:lnTo>
                  <a:pt x="16284" y="15781"/>
                </a:lnTo>
                <a:lnTo>
                  <a:pt x="16224" y="15881"/>
                </a:lnTo>
                <a:lnTo>
                  <a:pt x="16163" y="15982"/>
                </a:lnTo>
                <a:lnTo>
                  <a:pt x="16083" y="16082"/>
                </a:lnTo>
                <a:lnTo>
                  <a:pt x="15982" y="16163"/>
                </a:lnTo>
                <a:lnTo>
                  <a:pt x="15882" y="16223"/>
                </a:lnTo>
                <a:lnTo>
                  <a:pt x="15781" y="16283"/>
                </a:lnTo>
                <a:lnTo>
                  <a:pt x="15661" y="16323"/>
                </a:lnTo>
                <a:lnTo>
                  <a:pt x="1609" y="19781"/>
                </a:lnTo>
                <a:lnTo>
                  <a:pt x="1408" y="19841"/>
                </a:lnTo>
                <a:lnTo>
                  <a:pt x="1227" y="19902"/>
                </a:lnTo>
                <a:lnTo>
                  <a:pt x="1046" y="19982"/>
                </a:lnTo>
                <a:lnTo>
                  <a:pt x="905" y="20083"/>
                </a:lnTo>
                <a:lnTo>
                  <a:pt x="745" y="20183"/>
                </a:lnTo>
                <a:lnTo>
                  <a:pt x="624" y="20304"/>
                </a:lnTo>
                <a:lnTo>
                  <a:pt x="503" y="20424"/>
                </a:lnTo>
                <a:lnTo>
                  <a:pt x="403" y="20565"/>
                </a:lnTo>
                <a:lnTo>
                  <a:pt x="302" y="20706"/>
                </a:lnTo>
                <a:lnTo>
                  <a:pt x="222" y="20867"/>
                </a:lnTo>
                <a:lnTo>
                  <a:pt x="142" y="21007"/>
                </a:lnTo>
                <a:lnTo>
                  <a:pt x="101" y="21168"/>
                </a:lnTo>
                <a:lnTo>
                  <a:pt x="41" y="21329"/>
                </a:lnTo>
                <a:lnTo>
                  <a:pt x="21" y="21490"/>
                </a:lnTo>
                <a:lnTo>
                  <a:pt x="1" y="21671"/>
                </a:lnTo>
                <a:lnTo>
                  <a:pt x="1" y="21832"/>
                </a:lnTo>
                <a:lnTo>
                  <a:pt x="1" y="21992"/>
                </a:lnTo>
                <a:lnTo>
                  <a:pt x="21" y="22173"/>
                </a:lnTo>
                <a:lnTo>
                  <a:pt x="41" y="22334"/>
                </a:lnTo>
                <a:lnTo>
                  <a:pt x="101" y="22495"/>
                </a:lnTo>
                <a:lnTo>
                  <a:pt x="142" y="22656"/>
                </a:lnTo>
                <a:lnTo>
                  <a:pt x="222" y="22817"/>
                </a:lnTo>
                <a:lnTo>
                  <a:pt x="302" y="22957"/>
                </a:lnTo>
                <a:lnTo>
                  <a:pt x="403" y="23098"/>
                </a:lnTo>
                <a:lnTo>
                  <a:pt x="503" y="23239"/>
                </a:lnTo>
                <a:lnTo>
                  <a:pt x="624" y="23359"/>
                </a:lnTo>
                <a:lnTo>
                  <a:pt x="745" y="23480"/>
                </a:lnTo>
                <a:lnTo>
                  <a:pt x="905" y="23580"/>
                </a:lnTo>
                <a:lnTo>
                  <a:pt x="1046" y="23681"/>
                </a:lnTo>
                <a:lnTo>
                  <a:pt x="1227" y="23761"/>
                </a:lnTo>
                <a:lnTo>
                  <a:pt x="1408" y="23842"/>
                </a:lnTo>
                <a:lnTo>
                  <a:pt x="1609" y="23882"/>
                </a:lnTo>
                <a:lnTo>
                  <a:pt x="15661" y="27340"/>
                </a:lnTo>
                <a:lnTo>
                  <a:pt x="15781" y="27380"/>
                </a:lnTo>
                <a:lnTo>
                  <a:pt x="15882" y="27440"/>
                </a:lnTo>
                <a:lnTo>
                  <a:pt x="15982" y="27500"/>
                </a:lnTo>
                <a:lnTo>
                  <a:pt x="16083" y="27581"/>
                </a:lnTo>
                <a:lnTo>
                  <a:pt x="16163" y="27681"/>
                </a:lnTo>
                <a:lnTo>
                  <a:pt x="16224" y="27782"/>
                </a:lnTo>
                <a:lnTo>
                  <a:pt x="16284" y="27882"/>
                </a:lnTo>
                <a:lnTo>
                  <a:pt x="16324" y="28003"/>
                </a:lnTo>
                <a:lnTo>
                  <a:pt x="19762" y="42055"/>
                </a:lnTo>
                <a:lnTo>
                  <a:pt x="19822" y="42256"/>
                </a:lnTo>
                <a:lnTo>
                  <a:pt x="19902" y="42437"/>
                </a:lnTo>
                <a:lnTo>
                  <a:pt x="19983" y="42598"/>
                </a:lnTo>
                <a:lnTo>
                  <a:pt x="20083" y="42758"/>
                </a:lnTo>
                <a:lnTo>
                  <a:pt x="20184" y="42899"/>
                </a:lnTo>
                <a:lnTo>
                  <a:pt x="20304" y="43040"/>
                </a:lnTo>
                <a:lnTo>
                  <a:pt x="20425" y="43160"/>
                </a:lnTo>
                <a:lnTo>
                  <a:pt x="20566" y="43261"/>
                </a:lnTo>
                <a:lnTo>
                  <a:pt x="20706" y="43361"/>
                </a:lnTo>
                <a:lnTo>
                  <a:pt x="20847" y="43442"/>
                </a:lnTo>
                <a:lnTo>
                  <a:pt x="21008" y="43502"/>
                </a:lnTo>
                <a:lnTo>
                  <a:pt x="21169" y="43562"/>
                </a:lnTo>
                <a:lnTo>
                  <a:pt x="21330" y="43623"/>
                </a:lnTo>
                <a:lnTo>
                  <a:pt x="21490" y="43643"/>
                </a:lnTo>
                <a:lnTo>
                  <a:pt x="21651" y="43663"/>
                </a:lnTo>
                <a:lnTo>
                  <a:pt x="21993" y="43663"/>
                </a:lnTo>
                <a:lnTo>
                  <a:pt x="22154" y="43643"/>
                </a:lnTo>
                <a:lnTo>
                  <a:pt x="22335" y="43623"/>
                </a:lnTo>
                <a:lnTo>
                  <a:pt x="22496" y="43562"/>
                </a:lnTo>
                <a:lnTo>
                  <a:pt x="22656" y="43502"/>
                </a:lnTo>
                <a:lnTo>
                  <a:pt x="22797" y="43442"/>
                </a:lnTo>
                <a:lnTo>
                  <a:pt x="22958" y="43361"/>
                </a:lnTo>
                <a:lnTo>
                  <a:pt x="23099" y="43261"/>
                </a:lnTo>
                <a:lnTo>
                  <a:pt x="23219" y="43160"/>
                </a:lnTo>
                <a:lnTo>
                  <a:pt x="23360" y="43040"/>
                </a:lnTo>
                <a:lnTo>
                  <a:pt x="23481" y="42899"/>
                </a:lnTo>
                <a:lnTo>
                  <a:pt x="23581" y="42758"/>
                </a:lnTo>
                <a:lnTo>
                  <a:pt x="23682" y="42598"/>
                </a:lnTo>
                <a:lnTo>
                  <a:pt x="23762" y="42437"/>
                </a:lnTo>
                <a:lnTo>
                  <a:pt x="23822" y="42256"/>
                </a:lnTo>
                <a:lnTo>
                  <a:pt x="23883" y="42055"/>
                </a:lnTo>
                <a:lnTo>
                  <a:pt x="27340" y="28003"/>
                </a:lnTo>
                <a:lnTo>
                  <a:pt x="27380" y="27882"/>
                </a:lnTo>
                <a:lnTo>
                  <a:pt x="27421" y="27782"/>
                </a:lnTo>
                <a:lnTo>
                  <a:pt x="27501" y="27681"/>
                </a:lnTo>
                <a:lnTo>
                  <a:pt x="27582" y="27581"/>
                </a:lnTo>
                <a:lnTo>
                  <a:pt x="27662" y="27500"/>
                </a:lnTo>
                <a:lnTo>
                  <a:pt x="27783" y="27440"/>
                </a:lnTo>
                <a:lnTo>
                  <a:pt x="27883" y="27380"/>
                </a:lnTo>
                <a:lnTo>
                  <a:pt x="28004" y="27340"/>
                </a:lnTo>
                <a:lnTo>
                  <a:pt x="42055" y="23882"/>
                </a:lnTo>
                <a:lnTo>
                  <a:pt x="42256" y="23842"/>
                </a:lnTo>
                <a:lnTo>
                  <a:pt x="42437" y="23761"/>
                </a:lnTo>
                <a:lnTo>
                  <a:pt x="42598" y="23681"/>
                </a:lnTo>
                <a:lnTo>
                  <a:pt x="42759" y="23580"/>
                </a:lnTo>
                <a:lnTo>
                  <a:pt x="42900" y="23480"/>
                </a:lnTo>
                <a:lnTo>
                  <a:pt x="43040" y="23359"/>
                </a:lnTo>
                <a:lnTo>
                  <a:pt x="43161" y="23239"/>
                </a:lnTo>
                <a:lnTo>
                  <a:pt x="43262" y="23098"/>
                </a:lnTo>
                <a:lnTo>
                  <a:pt x="43362" y="22957"/>
                </a:lnTo>
                <a:lnTo>
                  <a:pt x="43442" y="22817"/>
                </a:lnTo>
                <a:lnTo>
                  <a:pt x="43503" y="22656"/>
                </a:lnTo>
                <a:lnTo>
                  <a:pt x="43563" y="22495"/>
                </a:lnTo>
                <a:lnTo>
                  <a:pt x="43603" y="22334"/>
                </a:lnTo>
                <a:lnTo>
                  <a:pt x="43643" y="22173"/>
                </a:lnTo>
                <a:lnTo>
                  <a:pt x="43664" y="21992"/>
                </a:lnTo>
                <a:lnTo>
                  <a:pt x="43664" y="21832"/>
                </a:lnTo>
                <a:lnTo>
                  <a:pt x="43664" y="21671"/>
                </a:lnTo>
                <a:lnTo>
                  <a:pt x="43643" y="21490"/>
                </a:lnTo>
                <a:lnTo>
                  <a:pt x="43603" y="21329"/>
                </a:lnTo>
                <a:lnTo>
                  <a:pt x="43563" y="21168"/>
                </a:lnTo>
                <a:lnTo>
                  <a:pt x="43503" y="21007"/>
                </a:lnTo>
                <a:lnTo>
                  <a:pt x="43442" y="20867"/>
                </a:lnTo>
                <a:lnTo>
                  <a:pt x="43362" y="20706"/>
                </a:lnTo>
                <a:lnTo>
                  <a:pt x="43262" y="20565"/>
                </a:lnTo>
                <a:lnTo>
                  <a:pt x="43161" y="20424"/>
                </a:lnTo>
                <a:lnTo>
                  <a:pt x="43040" y="20304"/>
                </a:lnTo>
                <a:lnTo>
                  <a:pt x="42900" y="20183"/>
                </a:lnTo>
                <a:lnTo>
                  <a:pt x="42759" y="20083"/>
                </a:lnTo>
                <a:lnTo>
                  <a:pt x="42598" y="19982"/>
                </a:lnTo>
                <a:lnTo>
                  <a:pt x="42437" y="19902"/>
                </a:lnTo>
                <a:lnTo>
                  <a:pt x="42256" y="19841"/>
                </a:lnTo>
                <a:lnTo>
                  <a:pt x="42055" y="19781"/>
                </a:lnTo>
                <a:lnTo>
                  <a:pt x="28004" y="16323"/>
                </a:lnTo>
                <a:lnTo>
                  <a:pt x="27883" y="16283"/>
                </a:lnTo>
                <a:lnTo>
                  <a:pt x="27783" y="16223"/>
                </a:lnTo>
                <a:lnTo>
                  <a:pt x="27662" y="16163"/>
                </a:lnTo>
                <a:lnTo>
                  <a:pt x="27582" y="16082"/>
                </a:lnTo>
                <a:lnTo>
                  <a:pt x="27501" y="15982"/>
                </a:lnTo>
                <a:lnTo>
                  <a:pt x="27421" y="15881"/>
                </a:lnTo>
                <a:lnTo>
                  <a:pt x="27380" y="15781"/>
                </a:lnTo>
                <a:lnTo>
                  <a:pt x="27340" y="15660"/>
                </a:lnTo>
                <a:lnTo>
                  <a:pt x="23883" y="1608"/>
                </a:lnTo>
                <a:lnTo>
                  <a:pt x="23822" y="1407"/>
                </a:lnTo>
                <a:lnTo>
                  <a:pt x="23762" y="1226"/>
                </a:lnTo>
                <a:lnTo>
                  <a:pt x="23682" y="1065"/>
                </a:lnTo>
                <a:lnTo>
                  <a:pt x="23581" y="905"/>
                </a:lnTo>
                <a:lnTo>
                  <a:pt x="23481" y="764"/>
                </a:lnTo>
                <a:lnTo>
                  <a:pt x="23360" y="623"/>
                </a:lnTo>
                <a:lnTo>
                  <a:pt x="23219" y="503"/>
                </a:lnTo>
                <a:lnTo>
                  <a:pt x="23099" y="402"/>
                </a:lnTo>
                <a:lnTo>
                  <a:pt x="22958" y="302"/>
                </a:lnTo>
                <a:lnTo>
                  <a:pt x="22797" y="221"/>
                </a:lnTo>
                <a:lnTo>
                  <a:pt x="22656" y="161"/>
                </a:lnTo>
                <a:lnTo>
                  <a:pt x="22496" y="101"/>
                </a:lnTo>
                <a:lnTo>
                  <a:pt x="22335" y="60"/>
                </a:lnTo>
                <a:lnTo>
                  <a:pt x="22154" y="20"/>
                </a:lnTo>
                <a:lnTo>
                  <a:pt x="2199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4_1"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9"/>
          <p:cNvSpPr txBox="1">
            <a:spLocks noGrp="1"/>
          </p:cNvSpPr>
          <p:nvPr>
            <p:ph type="title"/>
          </p:nvPr>
        </p:nvSpPr>
        <p:spPr>
          <a:xfrm>
            <a:off x="4148863" y="1764792"/>
            <a:ext cx="2916900" cy="548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58" name="Google Shape;258;p19"/>
          <p:cNvSpPr txBox="1">
            <a:spLocks noGrp="1"/>
          </p:cNvSpPr>
          <p:nvPr>
            <p:ph type="subTitle" idx="1"/>
          </p:nvPr>
        </p:nvSpPr>
        <p:spPr>
          <a:xfrm>
            <a:off x="4149466" y="2231136"/>
            <a:ext cx="2916000" cy="100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9" name="Google Shape;259;p19"/>
          <p:cNvSpPr/>
          <p:nvPr/>
        </p:nvSpPr>
        <p:spPr>
          <a:xfrm flipH="1">
            <a:off x="-107" y="3999425"/>
            <a:ext cx="9144107" cy="1151650"/>
          </a:xfrm>
          <a:custGeom>
            <a:avLst/>
            <a:gdLst/>
            <a:ahLst/>
            <a:cxnLst/>
            <a:rect l="l" t="t" r="r" b="b"/>
            <a:pathLst>
              <a:path w="99107" h="42880" extrusionOk="0">
                <a:moveTo>
                  <a:pt x="644" y="0"/>
                </a:moveTo>
                <a:lnTo>
                  <a:pt x="0" y="21"/>
                </a:lnTo>
                <a:lnTo>
                  <a:pt x="0" y="42879"/>
                </a:lnTo>
                <a:lnTo>
                  <a:pt x="99106" y="42879"/>
                </a:lnTo>
                <a:lnTo>
                  <a:pt x="99106" y="22857"/>
                </a:lnTo>
                <a:lnTo>
                  <a:pt x="97659" y="22395"/>
                </a:lnTo>
                <a:lnTo>
                  <a:pt x="96191" y="21973"/>
                </a:lnTo>
                <a:lnTo>
                  <a:pt x="94724" y="21611"/>
                </a:lnTo>
                <a:lnTo>
                  <a:pt x="93236" y="21269"/>
                </a:lnTo>
                <a:lnTo>
                  <a:pt x="91749" y="20988"/>
                </a:lnTo>
                <a:lnTo>
                  <a:pt x="90241" y="20746"/>
                </a:lnTo>
                <a:lnTo>
                  <a:pt x="88733" y="20545"/>
                </a:lnTo>
                <a:lnTo>
                  <a:pt x="87225" y="20385"/>
                </a:lnTo>
                <a:lnTo>
                  <a:pt x="86261" y="20304"/>
                </a:lnTo>
                <a:lnTo>
                  <a:pt x="85316" y="20244"/>
                </a:lnTo>
                <a:lnTo>
                  <a:pt x="84351" y="20204"/>
                </a:lnTo>
                <a:lnTo>
                  <a:pt x="83386" y="20184"/>
                </a:lnTo>
                <a:lnTo>
                  <a:pt x="82421" y="20184"/>
                </a:lnTo>
                <a:lnTo>
                  <a:pt x="81476" y="20204"/>
                </a:lnTo>
                <a:lnTo>
                  <a:pt x="80511" y="20244"/>
                </a:lnTo>
                <a:lnTo>
                  <a:pt x="79546" y="20284"/>
                </a:lnTo>
                <a:lnTo>
                  <a:pt x="78581" y="20364"/>
                </a:lnTo>
                <a:lnTo>
                  <a:pt x="77637" y="20445"/>
                </a:lnTo>
                <a:lnTo>
                  <a:pt x="76672" y="20545"/>
                </a:lnTo>
                <a:lnTo>
                  <a:pt x="75727" y="20686"/>
                </a:lnTo>
                <a:lnTo>
                  <a:pt x="74782" y="20827"/>
                </a:lnTo>
                <a:lnTo>
                  <a:pt x="73837" y="20988"/>
                </a:lnTo>
                <a:lnTo>
                  <a:pt x="72892" y="21169"/>
                </a:lnTo>
                <a:lnTo>
                  <a:pt x="71948" y="21370"/>
                </a:lnTo>
                <a:lnTo>
                  <a:pt x="70822" y="21631"/>
                </a:lnTo>
                <a:lnTo>
                  <a:pt x="69696" y="21932"/>
                </a:lnTo>
                <a:lnTo>
                  <a:pt x="68570" y="22234"/>
                </a:lnTo>
                <a:lnTo>
                  <a:pt x="67465" y="22556"/>
                </a:lnTo>
                <a:lnTo>
                  <a:pt x="65233" y="23239"/>
                </a:lnTo>
                <a:lnTo>
                  <a:pt x="63022" y="23943"/>
                </a:lnTo>
                <a:lnTo>
                  <a:pt x="60811" y="24646"/>
                </a:lnTo>
                <a:lnTo>
                  <a:pt x="59705" y="24988"/>
                </a:lnTo>
                <a:lnTo>
                  <a:pt x="58579" y="25310"/>
                </a:lnTo>
                <a:lnTo>
                  <a:pt x="57474" y="25631"/>
                </a:lnTo>
                <a:lnTo>
                  <a:pt x="56348" y="25913"/>
                </a:lnTo>
                <a:lnTo>
                  <a:pt x="55222" y="26194"/>
                </a:lnTo>
                <a:lnTo>
                  <a:pt x="54076" y="26435"/>
                </a:lnTo>
                <a:lnTo>
                  <a:pt x="52930" y="26657"/>
                </a:lnTo>
                <a:lnTo>
                  <a:pt x="51785" y="26837"/>
                </a:lnTo>
                <a:lnTo>
                  <a:pt x="50619" y="26978"/>
                </a:lnTo>
                <a:lnTo>
                  <a:pt x="49453" y="27079"/>
                </a:lnTo>
                <a:lnTo>
                  <a:pt x="48267" y="27139"/>
                </a:lnTo>
                <a:lnTo>
                  <a:pt x="47101" y="27159"/>
                </a:lnTo>
                <a:lnTo>
                  <a:pt x="46518" y="27139"/>
                </a:lnTo>
                <a:lnTo>
                  <a:pt x="45935" y="27119"/>
                </a:lnTo>
                <a:lnTo>
                  <a:pt x="45352" y="27079"/>
                </a:lnTo>
                <a:lnTo>
                  <a:pt x="44769" y="27039"/>
                </a:lnTo>
                <a:lnTo>
                  <a:pt x="44186" y="26978"/>
                </a:lnTo>
                <a:lnTo>
                  <a:pt x="43623" y="26898"/>
                </a:lnTo>
                <a:lnTo>
                  <a:pt x="43040" y="26797"/>
                </a:lnTo>
                <a:lnTo>
                  <a:pt x="42477" y="26697"/>
                </a:lnTo>
                <a:lnTo>
                  <a:pt x="41914" y="26576"/>
                </a:lnTo>
                <a:lnTo>
                  <a:pt x="41372" y="26435"/>
                </a:lnTo>
                <a:lnTo>
                  <a:pt x="40809" y="26275"/>
                </a:lnTo>
                <a:lnTo>
                  <a:pt x="40266" y="26114"/>
                </a:lnTo>
                <a:lnTo>
                  <a:pt x="39723" y="25913"/>
                </a:lnTo>
                <a:lnTo>
                  <a:pt x="39200" y="25712"/>
                </a:lnTo>
                <a:lnTo>
                  <a:pt x="38658" y="25491"/>
                </a:lnTo>
                <a:lnTo>
                  <a:pt x="38155" y="25249"/>
                </a:lnTo>
                <a:lnTo>
                  <a:pt x="37632" y="25008"/>
                </a:lnTo>
                <a:lnTo>
                  <a:pt x="37130" y="24727"/>
                </a:lnTo>
                <a:lnTo>
                  <a:pt x="36627" y="24425"/>
                </a:lnTo>
                <a:lnTo>
                  <a:pt x="36145" y="24124"/>
                </a:lnTo>
                <a:lnTo>
                  <a:pt x="35723" y="23822"/>
                </a:lnTo>
                <a:lnTo>
                  <a:pt x="35301" y="23500"/>
                </a:lnTo>
                <a:lnTo>
                  <a:pt x="34878" y="23179"/>
                </a:lnTo>
                <a:lnTo>
                  <a:pt x="34476" y="22837"/>
                </a:lnTo>
                <a:lnTo>
                  <a:pt x="34094" y="22495"/>
                </a:lnTo>
                <a:lnTo>
                  <a:pt x="33712" y="22154"/>
                </a:lnTo>
                <a:lnTo>
                  <a:pt x="33330" y="21772"/>
                </a:lnTo>
                <a:lnTo>
                  <a:pt x="32969" y="21410"/>
                </a:lnTo>
                <a:lnTo>
                  <a:pt x="32265" y="20626"/>
                </a:lnTo>
                <a:lnTo>
                  <a:pt x="31582" y="19842"/>
                </a:lnTo>
                <a:lnTo>
                  <a:pt x="30918" y="19018"/>
                </a:lnTo>
                <a:lnTo>
                  <a:pt x="30275" y="18173"/>
                </a:lnTo>
                <a:lnTo>
                  <a:pt x="29652" y="17309"/>
                </a:lnTo>
                <a:lnTo>
                  <a:pt x="29029" y="16465"/>
                </a:lnTo>
                <a:lnTo>
                  <a:pt x="27782" y="14716"/>
                </a:lnTo>
                <a:lnTo>
                  <a:pt x="27159" y="13851"/>
                </a:lnTo>
                <a:lnTo>
                  <a:pt x="26516" y="13007"/>
                </a:lnTo>
                <a:lnTo>
                  <a:pt x="25872" y="12183"/>
                </a:lnTo>
                <a:lnTo>
                  <a:pt x="25189" y="11358"/>
                </a:lnTo>
                <a:lnTo>
                  <a:pt x="24626" y="10715"/>
                </a:lnTo>
                <a:lnTo>
                  <a:pt x="24043" y="10092"/>
                </a:lnTo>
                <a:lnTo>
                  <a:pt x="23460" y="9489"/>
                </a:lnTo>
                <a:lnTo>
                  <a:pt x="22837" y="8886"/>
                </a:lnTo>
                <a:lnTo>
                  <a:pt x="22214" y="8323"/>
                </a:lnTo>
                <a:lnTo>
                  <a:pt x="21570" y="7760"/>
                </a:lnTo>
                <a:lnTo>
                  <a:pt x="20927" y="7217"/>
                </a:lnTo>
                <a:lnTo>
                  <a:pt x="20244" y="6695"/>
                </a:lnTo>
                <a:lnTo>
                  <a:pt x="19560" y="6192"/>
                </a:lnTo>
                <a:lnTo>
                  <a:pt x="18857" y="5710"/>
                </a:lnTo>
                <a:lnTo>
                  <a:pt x="18153" y="5227"/>
                </a:lnTo>
                <a:lnTo>
                  <a:pt x="17429" y="4785"/>
                </a:lnTo>
                <a:lnTo>
                  <a:pt x="16706" y="4343"/>
                </a:lnTo>
                <a:lnTo>
                  <a:pt x="15962" y="3941"/>
                </a:lnTo>
                <a:lnTo>
                  <a:pt x="15198" y="3539"/>
                </a:lnTo>
                <a:lnTo>
                  <a:pt x="14434" y="3157"/>
                </a:lnTo>
                <a:lnTo>
                  <a:pt x="13670" y="2815"/>
                </a:lnTo>
                <a:lnTo>
                  <a:pt x="12886" y="2473"/>
                </a:lnTo>
                <a:lnTo>
                  <a:pt x="12082" y="2151"/>
                </a:lnTo>
                <a:lnTo>
                  <a:pt x="11298" y="1870"/>
                </a:lnTo>
                <a:lnTo>
                  <a:pt x="10474" y="1589"/>
                </a:lnTo>
                <a:lnTo>
                  <a:pt x="9670" y="1327"/>
                </a:lnTo>
                <a:lnTo>
                  <a:pt x="8846" y="1106"/>
                </a:lnTo>
                <a:lnTo>
                  <a:pt x="8021" y="885"/>
                </a:lnTo>
                <a:lnTo>
                  <a:pt x="7197" y="704"/>
                </a:lnTo>
                <a:lnTo>
                  <a:pt x="6353" y="543"/>
                </a:lnTo>
                <a:lnTo>
                  <a:pt x="5529" y="382"/>
                </a:lnTo>
                <a:lnTo>
                  <a:pt x="4684" y="262"/>
                </a:lnTo>
                <a:lnTo>
                  <a:pt x="3840" y="161"/>
                </a:lnTo>
                <a:lnTo>
                  <a:pt x="2996" y="101"/>
                </a:lnTo>
                <a:lnTo>
                  <a:pt x="2131" y="41"/>
                </a:lnTo>
                <a:lnTo>
                  <a:pt x="128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19"/>
          <p:cNvSpPr/>
          <p:nvPr/>
        </p:nvSpPr>
        <p:spPr>
          <a:xfrm rot="-5400000" flipH="1">
            <a:off x="-1044425" y="1335655"/>
            <a:ext cx="2926583" cy="837932"/>
          </a:xfrm>
          <a:custGeom>
            <a:avLst/>
            <a:gdLst/>
            <a:ahLst/>
            <a:cxnLst/>
            <a:rect l="l" t="t" r="r" b="b"/>
            <a:pathLst>
              <a:path w="53996" h="15460" extrusionOk="0">
                <a:moveTo>
                  <a:pt x="0" y="1"/>
                </a:moveTo>
                <a:lnTo>
                  <a:pt x="20" y="544"/>
                </a:lnTo>
                <a:lnTo>
                  <a:pt x="61" y="1086"/>
                </a:lnTo>
                <a:lnTo>
                  <a:pt x="141" y="1629"/>
                </a:lnTo>
                <a:lnTo>
                  <a:pt x="262" y="2152"/>
                </a:lnTo>
                <a:lnTo>
                  <a:pt x="382" y="2695"/>
                </a:lnTo>
                <a:lnTo>
                  <a:pt x="563" y="3197"/>
                </a:lnTo>
                <a:lnTo>
                  <a:pt x="744" y="3720"/>
                </a:lnTo>
                <a:lnTo>
                  <a:pt x="985" y="4222"/>
                </a:lnTo>
                <a:lnTo>
                  <a:pt x="1247" y="4725"/>
                </a:lnTo>
                <a:lnTo>
                  <a:pt x="1528" y="5227"/>
                </a:lnTo>
                <a:lnTo>
                  <a:pt x="1850" y="5690"/>
                </a:lnTo>
                <a:lnTo>
                  <a:pt x="2192" y="6152"/>
                </a:lnTo>
                <a:lnTo>
                  <a:pt x="2553" y="6594"/>
                </a:lnTo>
                <a:lnTo>
                  <a:pt x="2955" y="7017"/>
                </a:lnTo>
                <a:lnTo>
                  <a:pt x="3358" y="7439"/>
                </a:lnTo>
                <a:lnTo>
                  <a:pt x="3780" y="7821"/>
                </a:lnTo>
                <a:lnTo>
                  <a:pt x="4202" y="8203"/>
                </a:lnTo>
                <a:lnTo>
                  <a:pt x="4664" y="8565"/>
                </a:lnTo>
                <a:lnTo>
                  <a:pt x="5127" y="8926"/>
                </a:lnTo>
                <a:lnTo>
                  <a:pt x="5609" y="9268"/>
                </a:lnTo>
                <a:lnTo>
                  <a:pt x="6091" y="9590"/>
                </a:lnTo>
                <a:lnTo>
                  <a:pt x="6574" y="9911"/>
                </a:lnTo>
                <a:lnTo>
                  <a:pt x="7559" y="10514"/>
                </a:lnTo>
                <a:lnTo>
                  <a:pt x="8303" y="10917"/>
                </a:lnTo>
                <a:lnTo>
                  <a:pt x="9047" y="11319"/>
                </a:lnTo>
                <a:lnTo>
                  <a:pt x="9810" y="11701"/>
                </a:lnTo>
                <a:lnTo>
                  <a:pt x="10574" y="12062"/>
                </a:lnTo>
                <a:lnTo>
                  <a:pt x="11338" y="12404"/>
                </a:lnTo>
                <a:lnTo>
                  <a:pt x="12122" y="12726"/>
                </a:lnTo>
                <a:lnTo>
                  <a:pt x="12906" y="13027"/>
                </a:lnTo>
                <a:lnTo>
                  <a:pt x="13690" y="13329"/>
                </a:lnTo>
                <a:lnTo>
                  <a:pt x="14494" y="13590"/>
                </a:lnTo>
                <a:lnTo>
                  <a:pt x="15298" y="13852"/>
                </a:lnTo>
                <a:lnTo>
                  <a:pt x="16103" y="14093"/>
                </a:lnTo>
                <a:lnTo>
                  <a:pt x="16927" y="14314"/>
                </a:lnTo>
                <a:lnTo>
                  <a:pt x="17751" y="14515"/>
                </a:lnTo>
                <a:lnTo>
                  <a:pt x="18575" y="14696"/>
                </a:lnTo>
                <a:lnTo>
                  <a:pt x="19399" y="14857"/>
                </a:lnTo>
                <a:lnTo>
                  <a:pt x="20224" y="14997"/>
                </a:lnTo>
                <a:lnTo>
                  <a:pt x="21068" y="15118"/>
                </a:lnTo>
                <a:lnTo>
                  <a:pt x="21892" y="15239"/>
                </a:lnTo>
                <a:lnTo>
                  <a:pt x="22736" y="15319"/>
                </a:lnTo>
                <a:lnTo>
                  <a:pt x="23581" y="15379"/>
                </a:lnTo>
                <a:lnTo>
                  <a:pt x="24425" y="15420"/>
                </a:lnTo>
                <a:lnTo>
                  <a:pt x="25249" y="15460"/>
                </a:lnTo>
                <a:lnTo>
                  <a:pt x="26094" y="15460"/>
                </a:lnTo>
                <a:lnTo>
                  <a:pt x="26938" y="15440"/>
                </a:lnTo>
                <a:lnTo>
                  <a:pt x="27782" y="15420"/>
                </a:lnTo>
                <a:lnTo>
                  <a:pt x="28626" y="15359"/>
                </a:lnTo>
                <a:lnTo>
                  <a:pt x="29451" y="15279"/>
                </a:lnTo>
                <a:lnTo>
                  <a:pt x="30295" y="15198"/>
                </a:lnTo>
                <a:lnTo>
                  <a:pt x="31139" y="15078"/>
                </a:lnTo>
                <a:lnTo>
                  <a:pt x="31963" y="14937"/>
                </a:lnTo>
                <a:lnTo>
                  <a:pt x="32788" y="14776"/>
                </a:lnTo>
                <a:lnTo>
                  <a:pt x="33612" y="14595"/>
                </a:lnTo>
                <a:lnTo>
                  <a:pt x="34657" y="14334"/>
                </a:lnTo>
                <a:lnTo>
                  <a:pt x="35703" y="14032"/>
                </a:lnTo>
                <a:lnTo>
                  <a:pt x="36728" y="13711"/>
                </a:lnTo>
                <a:lnTo>
                  <a:pt x="37753" y="13329"/>
                </a:lnTo>
                <a:lnTo>
                  <a:pt x="38758" y="12947"/>
                </a:lnTo>
                <a:lnTo>
                  <a:pt x="39743" y="12505"/>
                </a:lnTo>
                <a:lnTo>
                  <a:pt x="40728" y="12042"/>
                </a:lnTo>
                <a:lnTo>
                  <a:pt x="41673" y="11540"/>
                </a:lnTo>
                <a:lnTo>
                  <a:pt x="42517" y="11077"/>
                </a:lnTo>
                <a:lnTo>
                  <a:pt x="43321" y="10595"/>
                </a:lnTo>
                <a:lnTo>
                  <a:pt x="44126" y="10092"/>
                </a:lnTo>
                <a:lnTo>
                  <a:pt x="44910" y="9550"/>
                </a:lnTo>
                <a:lnTo>
                  <a:pt x="45694" y="8987"/>
                </a:lnTo>
                <a:lnTo>
                  <a:pt x="46437" y="8424"/>
                </a:lnTo>
                <a:lnTo>
                  <a:pt x="47181" y="7821"/>
                </a:lnTo>
                <a:lnTo>
                  <a:pt x="47885" y="7198"/>
                </a:lnTo>
                <a:lnTo>
                  <a:pt x="48588" y="6554"/>
                </a:lnTo>
                <a:lnTo>
                  <a:pt x="49272" y="5891"/>
                </a:lnTo>
                <a:lnTo>
                  <a:pt x="49935" y="5227"/>
                </a:lnTo>
                <a:lnTo>
                  <a:pt x="50578" y="4524"/>
                </a:lnTo>
                <a:lnTo>
                  <a:pt x="51202" y="3800"/>
                </a:lnTo>
                <a:lnTo>
                  <a:pt x="51785" y="3056"/>
                </a:lnTo>
                <a:lnTo>
                  <a:pt x="52368" y="2292"/>
                </a:lnTo>
                <a:lnTo>
                  <a:pt x="52910" y="1529"/>
                </a:lnTo>
                <a:lnTo>
                  <a:pt x="53473" y="745"/>
                </a:lnTo>
                <a:lnTo>
                  <a:pt x="5399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1" name="Google Shape;261;p19"/>
          <p:cNvGrpSpPr/>
          <p:nvPr/>
        </p:nvGrpSpPr>
        <p:grpSpPr>
          <a:xfrm>
            <a:off x="8476468" y="167002"/>
            <a:ext cx="1129260" cy="2146506"/>
            <a:chOff x="8544743" y="1538527"/>
            <a:chExt cx="1129260" cy="2146506"/>
          </a:xfrm>
        </p:grpSpPr>
        <p:sp>
          <p:nvSpPr>
            <p:cNvPr id="262" name="Google Shape;262;p19"/>
            <p:cNvSpPr/>
            <p:nvPr/>
          </p:nvSpPr>
          <p:spPr>
            <a:xfrm rot="5643786">
              <a:off x="8242697" y="2280287"/>
              <a:ext cx="1733352" cy="1008981"/>
            </a:xfrm>
            <a:custGeom>
              <a:avLst/>
              <a:gdLst/>
              <a:ahLst/>
              <a:cxnLst/>
              <a:rect l="l" t="t" r="r" b="b"/>
              <a:pathLst>
                <a:path w="16993" h="11969" extrusionOk="0">
                  <a:moveTo>
                    <a:pt x="8681" y="0"/>
                  </a:moveTo>
                  <a:lnTo>
                    <a:pt x="7924" y="37"/>
                  </a:lnTo>
                  <a:lnTo>
                    <a:pt x="7167" y="130"/>
                  </a:lnTo>
                  <a:lnTo>
                    <a:pt x="6409" y="259"/>
                  </a:lnTo>
                  <a:lnTo>
                    <a:pt x="5689" y="425"/>
                  </a:lnTo>
                  <a:lnTo>
                    <a:pt x="4969" y="628"/>
                  </a:lnTo>
                  <a:lnTo>
                    <a:pt x="4618" y="739"/>
                  </a:lnTo>
                  <a:lnTo>
                    <a:pt x="4285" y="868"/>
                  </a:lnTo>
                  <a:lnTo>
                    <a:pt x="3953" y="998"/>
                  </a:lnTo>
                  <a:lnTo>
                    <a:pt x="3620" y="1145"/>
                  </a:lnTo>
                  <a:lnTo>
                    <a:pt x="3306" y="1312"/>
                  </a:lnTo>
                  <a:lnTo>
                    <a:pt x="3011" y="1459"/>
                  </a:lnTo>
                  <a:lnTo>
                    <a:pt x="2715" y="1644"/>
                  </a:lnTo>
                  <a:lnTo>
                    <a:pt x="2420" y="1829"/>
                  </a:lnTo>
                  <a:lnTo>
                    <a:pt x="2161" y="2013"/>
                  </a:lnTo>
                  <a:lnTo>
                    <a:pt x="1903" y="2217"/>
                  </a:lnTo>
                  <a:lnTo>
                    <a:pt x="1644" y="2420"/>
                  </a:lnTo>
                  <a:lnTo>
                    <a:pt x="1423" y="2641"/>
                  </a:lnTo>
                  <a:lnTo>
                    <a:pt x="1201" y="2881"/>
                  </a:lnTo>
                  <a:lnTo>
                    <a:pt x="998" y="3103"/>
                  </a:lnTo>
                  <a:lnTo>
                    <a:pt x="813" y="3362"/>
                  </a:lnTo>
                  <a:lnTo>
                    <a:pt x="647" y="3602"/>
                  </a:lnTo>
                  <a:lnTo>
                    <a:pt x="499" y="3879"/>
                  </a:lnTo>
                  <a:lnTo>
                    <a:pt x="370" y="4137"/>
                  </a:lnTo>
                  <a:lnTo>
                    <a:pt x="259" y="4433"/>
                  </a:lnTo>
                  <a:lnTo>
                    <a:pt x="167" y="4710"/>
                  </a:lnTo>
                  <a:lnTo>
                    <a:pt x="93" y="5005"/>
                  </a:lnTo>
                  <a:lnTo>
                    <a:pt x="37" y="5319"/>
                  </a:lnTo>
                  <a:lnTo>
                    <a:pt x="1" y="5652"/>
                  </a:lnTo>
                  <a:lnTo>
                    <a:pt x="1" y="5984"/>
                  </a:lnTo>
                  <a:lnTo>
                    <a:pt x="19" y="6317"/>
                  </a:lnTo>
                  <a:lnTo>
                    <a:pt x="74" y="6649"/>
                  </a:lnTo>
                  <a:lnTo>
                    <a:pt x="148" y="6963"/>
                  </a:lnTo>
                  <a:lnTo>
                    <a:pt x="259" y="7277"/>
                  </a:lnTo>
                  <a:lnTo>
                    <a:pt x="388" y="7573"/>
                  </a:lnTo>
                  <a:lnTo>
                    <a:pt x="536" y="7868"/>
                  </a:lnTo>
                  <a:lnTo>
                    <a:pt x="702" y="8145"/>
                  </a:lnTo>
                  <a:lnTo>
                    <a:pt x="905" y="8422"/>
                  </a:lnTo>
                  <a:lnTo>
                    <a:pt x="1127" y="8699"/>
                  </a:lnTo>
                  <a:lnTo>
                    <a:pt x="1349" y="8958"/>
                  </a:lnTo>
                  <a:lnTo>
                    <a:pt x="1607" y="9216"/>
                  </a:lnTo>
                  <a:lnTo>
                    <a:pt x="1866" y="9456"/>
                  </a:lnTo>
                  <a:lnTo>
                    <a:pt x="2161" y="9696"/>
                  </a:lnTo>
                  <a:lnTo>
                    <a:pt x="2457" y="9918"/>
                  </a:lnTo>
                  <a:lnTo>
                    <a:pt x="2771" y="10121"/>
                  </a:lnTo>
                  <a:lnTo>
                    <a:pt x="3103" y="10324"/>
                  </a:lnTo>
                  <a:lnTo>
                    <a:pt x="3436" y="10528"/>
                  </a:lnTo>
                  <a:lnTo>
                    <a:pt x="3787" y="10694"/>
                  </a:lnTo>
                  <a:lnTo>
                    <a:pt x="4138" y="10879"/>
                  </a:lnTo>
                  <a:lnTo>
                    <a:pt x="4507" y="11026"/>
                  </a:lnTo>
                  <a:lnTo>
                    <a:pt x="4895" y="11174"/>
                  </a:lnTo>
                  <a:lnTo>
                    <a:pt x="5264" y="11322"/>
                  </a:lnTo>
                  <a:lnTo>
                    <a:pt x="5652" y="11433"/>
                  </a:lnTo>
                  <a:lnTo>
                    <a:pt x="6040" y="11543"/>
                  </a:lnTo>
                  <a:lnTo>
                    <a:pt x="6446" y="11654"/>
                  </a:lnTo>
                  <a:lnTo>
                    <a:pt x="6834" y="11728"/>
                  </a:lnTo>
                  <a:lnTo>
                    <a:pt x="7240" y="11802"/>
                  </a:lnTo>
                  <a:lnTo>
                    <a:pt x="7628" y="11876"/>
                  </a:lnTo>
                  <a:lnTo>
                    <a:pt x="8035" y="11913"/>
                  </a:lnTo>
                  <a:lnTo>
                    <a:pt x="8422" y="11950"/>
                  </a:lnTo>
                  <a:lnTo>
                    <a:pt x="8903" y="11968"/>
                  </a:lnTo>
                  <a:lnTo>
                    <a:pt x="9364" y="11968"/>
                  </a:lnTo>
                  <a:lnTo>
                    <a:pt x="9808" y="11950"/>
                  </a:lnTo>
                  <a:lnTo>
                    <a:pt x="10251" y="11913"/>
                  </a:lnTo>
                  <a:lnTo>
                    <a:pt x="10694" y="11857"/>
                  </a:lnTo>
                  <a:lnTo>
                    <a:pt x="11119" y="11783"/>
                  </a:lnTo>
                  <a:lnTo>
                    <a:pt x="11525" y="11691"/>
                  </a:lnTo>
                  <a:lnTo>
                    <a:pt x="11932" y="11580"/>
                  </a:lnTo>
                  <a:lnTo>
                    <a:pt x="12319" y="11451"/>
                  </a:lnTo>
                  <a:lnTo>
                    <a:pt x="12707" y="11303"/>
                  </a:lnTo>
                  <a:lnTo>
                    <a:pt x="13077" y="11156"/>
                  </a:lnTo>
                  <a:lnTo>
                    <a:pt x="13428" y="10971"/>
                  </a:lnTo>
                  <a:lnTo>
                    <a:pt x="13760" y="10786"/>
                  </a:lnTo>
                  <a:lnTo>
                    <a:pt x="14092" y="10583"/>
                  </a:lnTo>
                  <a:lnTo>
                    <a:pt x="14406" y="10380"/>
                  </a:lnTo>
                  <a:lnTo>
                    <a:pt x="14702" y="10158"/>
                  </a:lnTo>
                  <a:lnTo>
                    <a:pt x="14979" y="9918"/>
                  </a:lnTo>
                  <a:lnTo>
                    <a:pt x="15237" y="9660"/>
                  </a:lnTo>
                  <a:lnTo>
                    <a:pt x="15478" y="9401"/>
                  </a:lnTo>
                  <a:lnTo>
                    <a:pt x="15718" y="9124"/>
                  </a:lnTo>
                  <a:lnTo>
                    <a:pt x="15921" y="8828"/>
                  </a:lnTo>
                  <a:lnTo>
                    <a:pt x="16124" y="8533"/>
                  </a:lnTo>
                  <a:lnTo>
                    <a:pt x="16309" y="8237"/>
                  </a:lnTo>
                  <a:lnTo>
                    <a:pt x="16456" y="7923"/>
                  </a:lnTo>
                  <a:lnTo>
                    <a:pt x="16604" y="7591"/>
                  </a:lnTo>
                  <a:lnTo>
                    <a:pt x="16715" y="7259"/>
                  </a:lnTo>
                  <a:lnTo>
                    <a:pt x="16807" y="6926"/>
                  </a:lnTo>
                  <a:lnTo>
                    <a:pt x="16881" y="6575"/>
                  </a:lnTo>
                  <a:lnTo>
                    <a:pt x="16937" y="6224"/>
                  </a:lnTo>
                  <a:lnTo>
                    <a:pt x="16974" y="5873"/>
                  </a:lnTo>
                  <a:lnTo>
                    <a:pt x="16992" y="5504"/>
                  </a:lnTo>
                  <a:lnTo>
                    <a:pt x="16974" y="5135"/>
                  </a:lnTo>
                  <a:lnTo>
                    <a:pt x="16955" y="4802"/>
                  </a:lnTo>
                  <a:lnTo>
                    <a:pt x="16900" y="4470"/>
                  </a:lnTo>
                  <a:lnTo>
                    <a:pt x="16826" y="4156"/>
                  </a:lnTo>
                  <a:lnTo>
                    <a:pt x="16733" y="3860"/>
                  </a:lnTo>
                  <a:lnTo>
                    <a:pt x="16604" y="3565"/>
                  </a:lnTo>
                  <a:lnTo>
                    <a:pt x="16475" y="3288"/>
                  </a:lnTo>
                  <a:lnTo>
                    <a:pt x="16327" y="3029"/>
                  </a:lnTo>
                  <a:lnTo>
                    <a:pt x="16161" y="2771"/>
                  </a:lnTo>
                  <a:lnTo>
                    <a:pt x="15976" y="2530"/>
                  </a:lnTo>
                  <a:lnTo>
                    <a:pt x="15773" y="2290"/>
                  </a:lnTo>
                  <a:lnTo>
                    <a:pt x="15551" y="2069"/>
                  </a:lnTo>
                  <a:lnTo>
                    <a:pt x="15330" y="1866"/>
                  </a:lnTo>
                  <a:lnTo>
                    <a:pt x="15090" y="1662"/>
                  </a:lnTo>
                  <a:lnTo>
                    <a:pt x="14831" y="1478"/>
                  </a:lnTo>
                  <a:lnTo>
                    <a:pt x="14554" y="1312"/>
                  </a:lnTo>
                  <a:lnTo>
                    <a:pt x="14277" y="1145"/>
                  </a:lnTo>
                  <a:lnTo>
                    <a:pt x="13982" y="998"/>
                  </a:lnTo>
                  <a:lnTo>
                    <a:pt x="13668" y="850"/>
                  </a:lnTo>
                  <a:lnTo>
                    <a:pt x="13354" y="721"/>
                  </a:lnTo>
                  <a:lnTo>
                    <a:pt x="13040" y="591"/>
                  </a:lnTo>
                  <a:lnTo>
                    <a:pt x="12707" y="499"/>
                  </a:lnTo>
                  <a:lnTo>
                    <a:pt x="12356" y="388"/>
                  </a:lnTo>
                  <a:lnTo>
                    <a:pt x="12024" y="314"/>
                  </a:lnTo>
                  <a:lnTo>
                    <a:pt x="11673" y="222"/>
                  </a:lnTo>
                  <a:lnTo>
                    <a:pt x="11304" y="166"/>
                  </a:lnTo>
                  <a:lnTo>
                    <a:pt x="10934" y="111"/>
                  </a:lnTo>
                  <a:lnTo>
                    <a:pt x="10195" y="37"/>
                  </a:lnTo>
                  <a:lnTo>
                    <a:pt x="943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19"/>
            <p:cNvSpPr/>
            <p:nvPr/>
          </p:nvSpPr>
          <p:spPr>
            <a:xfrm rot="5643739">
              <a:off x="8769674" y="1621781"/>
              <a:ext cx="364609" cy="212236"/>
            </a:xfrm>
            <a:custGeom>
              <a:avLst/>
              <a:gdLst/>
              <a:ahLst/>
              <a:cxnLst/>
              <a:rect l="l" t="t" r="r" b="b"/>
              <a:pathLst>
                <a:path w="16993" h="11969" extrusionOk="0">
                  <a:moveTo>
                    <a:pt x="8681" y="0"/>
                  </a:moveTo>
                  <a:lnTo>
                    <a:pt x="7924" y="37"/>
                  </a:lnTo>
                  <a:lnTo>
                    <a:pt x="7167" y="130"/>
                  </a:lnTo>
                  <a:lnTo>
                    <a:pt x="6409" y="259"/>
                  </a:lnTo>
                  <a:lnTo>
                    <a:pt x="5689" y="425"/>
                  </a:lnTo>
                  <a:lnTo>
                    <a:pt x="4969" y="628"/>
                  </a:lnTo>
                  <a:lnTo>
                    <a:pt x="4618" y="739"/>
                  </a:lnTo>
                  <a:lnTo>
                    <a:pt x="4285" y="868"/>
                  </a:lnTo>
                  <a:lnTo>
                    <a:pt x="3953" y="998"/>
                  </a:lnTo>
                  <a:lnTo>
                    <a:pt x="3620" y="1145"/>
                  </a:lnTo>
                  <a:lnTo>
                    <a:pt x="3306" y="1312"/>
                  </a:lnTo>
                  <a:lnTo>
                    <a:pt x="3011" y="1459"/>
                  </a:lnTo>
                  <a:lnTo>
                    <a:pt x="2715" y="1644"/>
                  </a:lnTo>
                  <a:lnTo>
                    <a:pt x="2420" y="1829"/>
                  </a:lnTo>
                  <a:lnTo>
                    <a:pt x="2161" y="2013"/>
                  </a:lnTo>
                  <a:lnTo>
                    <a:pt x="1903" y="2217"/>
                  </a:lnTo>
                  <a:lnTo>
                    <a:pt x="1644" y="2420"/>
                  </a:lnTo>
                  <a:lnTo>
                    <a:pt x="1423" y="2641"/>
                  </a:lnTo>
                  <a:lnTo>
                    <a:pt x="1201" y="2881"/>
                  </a:lnTo>
                  <a:lnTo>
                    <a:pt x="998" y="3103"/>
                  </a:lnTo>
                  <a:lnTo>
                    <a:pt x="813" y="3362"/>
                  </a:lnTo>
                  <a:lnTo>
                    <a:pt x="647" y="3602"/>
                  </a:lnTo>
                  <a:lnTo>
                    <a:pt x="499" y="3879"/>
                  </a:lnTo>
                  <a:lnTo>
                    <a:pt x="370" y="4137"/>
                  </a:lnTo>
                  <a:lnTo>
                    <a:pt x="259" y="4433"/>
                  </a:lnTo>
                  <a:lnTo>
                    <a:pt x="167" y="4710"/>
                  </a:lnTo>
                  <a:lnTo>
                    <a:pt x="93" y="5005"/>
                  </a:lnTo>
                  <a:lnTo>
                    <a:pt x="37" y="5319"/>
                  </a:lnTo>
                  <a:lnTo>
                    <a:pt x="1" y="5652"/>
                  </a:lnTo>
                  <a:lnTo>
                    <a:pt x="1" y="5984"/>
                  </a:lnTo>
                  <a:lnTo>
                    <a:pt x="19" y="6317"/>
                  </a:lnTo>
                  <a:lnTo>
                    <a:pt x="74" y="6649"/>
                  </a:lnTo>
                  <a:lnTo>
                    <a:pt x="148" y="6963"/>
                  </a:lnTo>
                  <a:lnTo>
                    <a:pt x="259" y="7277"/>
                  </a:lnTo>
                  <a:lnTo>
                    <a:pt x="388" y="7573"/>
                  </a:lnTo>
                  <a:lnTo>
                    <a:pt x="536" y="7868"/>
                  </a:lnTo>
                  <a:lnTo>
                    <a:pt x="702" y="8145"/>
                  </a:lnTo>
                  <a:lnTo>
                    <a:pt x="905" y="8422"/>
                  </a:lnTo>
                  <a:lnTo>
                    <a:pt x="1127" y="8699"/>
                  </a:lnTo>
                  <a:lnTo>
                    <a:pt x="1349" y="8958"/>
                  </a:lnTo>
                  <a:lnTo>
                    <a:pt x="1607" y="9216"/>
                  </a:lnTo>
                  <a:lnTo>
                    <a:pt x="1866" y="9456"/>
                  </a:lnTo>
                  <a:lnTo>
                    <a:pt x="2161" y="9696"/>
                  </a:lnTo>
                  <a:lnTo>
                    <a:pt x="2457" y="9918"/>
                  </a:lnTo>
                  <a:lnTo>
                    <a:pt x="2771" y="10121"/>
                  </a:lnTo>
                  <a:lnTo>
                    <a:pt x="3103" y="10324"/>
                  </a:lnTo>
                  <a:lnTo>
                    <a:pt x="3436" y="10528"/>
                  </a:lnTo>
                  <a:lnTo>
                    <a:pt x="3787" y="10694"/>
                  </a:lnTo>
                  <a:lnTo>
                    <a:pt x="4138" y="10879"/>
                  </a:lnTo>
                  <a:lnTo>
                    <a:pt x="4507" y="11026"/>
                  </a:lnTo>
                  <a:lnTo>
                    <a:pt x="4895" y="11174"/>
                  </a:lnTo>
                  <a:lnTo>
                    <a:pt x="5264" y="11322"/>
                  </a:lnTo>
                  <a:lnTo>
                    <a:pt x="5652" y="11433"/>
                  </a:lnTo>
                  <a:lnTo>
                    <a:pt x="6040" y="11543"/>
                  </a:lnTo>
                  <a:lnTo>
                    <a:pt x="6446" y="11654"/>
                  </a:lnTo>
                  <a:lnTo>
                    <a:pt x="6834" y="11728"/>
                  </a:lnTo>
                  <a:lnTo>
                    <a:pt x="7240" y="11802"/>
                  </a:lnTo>
                  <a:lnTo>
                    <a:pt x="7628" y="11876"/>
                  </a:lnTo>
                  <a:lnTo>
                    <a:pt x="8035" y="11913"/>
                  </a:lnTo>
                  <a:lnTo>
                    <a:pt x="8422" y="11950"/>
                  </a:lnTo>
                  <a:lnTo>
                    <a:pt x="8903" y="11968"/>
                  </a:lnTo>
                  <a:lnTo>
                    <a:pt x="9364" y="11968"/>
                  </a:lnTo>
                  <a:lnTo>
                    <a:pt x="9808" y="11950"/>
                  </a:lnTo>
                  <a:lnTo>
                    <a:pt x="10251" y="11913"/>
                  </a:lnTo>
                  <a:lnTo>
                    <a:pt x="10694" y="11857"/>
                  </a:lnTo>
                  <a:lnTo>
                    <a:pt x="11119" y="11783"/>
                  </a:lnTo>
                  <a:lnTo>
                    <a:pt x="11525" y="11691"/>
                  </a:lnTo>
                  <a:lnTo>
                    <a:pt x="11932" y="11580"/>
                  </a:lnTo>
                  <a:lnTo>
                    <a:pt x="12319" y="11451"/>
                  </a:lnTo>
                  <a:lnTo>
                    <a:pt x="12707" y="11303"/>
                  </a:lnTo>
                  <a:lnTo>
                    <a:pt x="13077" y="11156"/>
                  </a:lnTo>
                  <a:lnTo>
                    <a:pt x="13428" y="10971"/>
                  </a:lnTo>
                  <a:lnTo>
                    <a:pt x="13760" y="10786"/>
                  </a:lnTo>
                  <a:lnTo>
                    <a:pt x="14092" y="10583"/>
                  </a:lnTo>
                  <a:lnTo>
                    <a:pt x="14406" y="10380"/>
                  </a:lnTo>
                  <a:lnTo>
                    <a:pt x="14702" y="10158"/>
                  </a:lnTo>
                  <a:lnTo>
                    <a:pt x="14979" y="9918"/>
                  </a:lnTo>
                  <a:lnTo>
                    <a:pt x="15237" y="9660"/>
                  </a:lnTo>
                  <a:lnTo>
                    <a:pt x="15478" y="9401"/>
                  </a:lnTo>
                  <a:lnTo>
                    <a:pt x="15718" y="9124"/>
                  </a:lnTo>
                  <a:lnTo>
                    <a:pt x="15921" y="8828"/>
                  </a:lnTo>
                  <a:lnTo>
                    <a:pt x="16124" y="8533"/>
                  </a:lnTo>
                  <a:lnTo>
                    <a:pt x="16309" y="8237"/>
                  </a:lnTo>
                  <a:lnTo>
                    <a:pt x="16456" y="7923"/>
                  </a:lnTo>
                  <a:lnTo>
                    <a:pt x="16604" y="7591"/>
                  </a:lnTo>
                  <a:lnTo>
                    <a:pt x="16715" y="7259"/>
                  </a:lnTo>
                  <a:lnTo>
                    <a:pt x="16807" y="6926"/>
                  </a:lnTo>
                  <a:lnTo>
                    <a:pt x="16881" y="6575"/>
                  </a:lnTo>
                  <a:lnTo>
                    <a:pt x="16937" y="6224"/>
                  </a:lnTo>
                  <a:lnTo>
                    <a:pt x="16974" y="5873"/>
                  </a:lnTo>
                  <a:lnTo>
                    <a:pt x="16992" y="5504"/>
                  </a:lnTo>
                  <a:lnTo>
                    <a:pt x="16974" y="5135"/>
                  </a:lnTo>
                  <a:lnTo>
                    <a:pt x="16955" y="4802"/>
                  </a:lnTo>
                  <a:lnTo>
                    <a:pt x="16900" y="4470"/>
                  </a:lnTo>
                  <a:lnTo>
                    <a:pt x="16826" y="4156"/>
                  </a:lnTo>
                  <a:lnTo>
                    <a:pt x="16733" y="3860"/>
                  </a:lnTo>
                  <a:lnTo>
                    <a:pt x="16604" y="3565"/>
                  </a:lnTo>
                  <a:lnTo>
                    <a:pt x="16475" y="3288"/>
                  </a:lnTo>
                  <a:lnTo>
                    <a:pt x="16327" y="3029"/>
                  </a:lnTo>
                  <a:lnTo>
                    <a:pt x="16161" y="2771"/>
                  </a:lnTo>
                  <a:lnTo>
                    <a:pt x="15976" y="2530"/>
                  </a:lnTo>
                  <a:lnTo>
                    <a:pt x="15773" y="2290"/>
                  </a:lnTo>
                  <a:lnTo>
                    <a:pt x="15551" y="2069"/>
                  </a:lnTo>
                  <a:lnTo>
                    <a:pt x="15330" y="1866"/>
                  </a:lnTo>
                  <a:lnTo>
                    <a:pt x="15090" y="1662"/>
                  </a:lnTo>
                  <a:lnTo>
                    <a:pt x="14831" y="1478"/>
                  </a:lnTo>
                  <a:lnTo>
                    <a:pt x="14554" y="1312"/>
                  </a:lnTo>
                  <a:lnTo>
                    <a:pt x="14277" y="1145"/>
                  </a:lnTo>
                  <a:lnTo>
                    <a:pt x="13982" y="998"/>
                  </a:lnTo>
                  <a:lnTo>
                    <a:pt x="13668" y="850"/>
                  </a:lnTo>
                  <a:lnTo>
                    <a:pt x="13354" y="721"/>
                  </a:lnTo>
                  <a:lnTo>
                    <a:pt x="13040" y="591"/>
                  </a:lnTo>
                  <a:lnTo>
                    <a:pt x="12707" y="499"/>
                  </a:lnTo>
                  <a:lnTo>
                    <a:pt x="12356" y="388"/>
                  </a:lnTo>
                  <a:lnTo>
                    <a:pt x="12024" y="314"/>
                  </a:lnTo>
                  <a:lnTo>
                    <a:pt x="11673" y="222"/>
                  </a:lnTo>
                  <a:lnTo>
                    <a:pt x="11304" y="166"/>
                  </a:lnTo>
                  <a:lnTo>
                    <a:pt x="10934" y="111"/>
                  </a:lnTo>
                  <a:lnTo>
                    <a:pt x="10195" y="37"/>
                  </a:lnTo>
                  <a:lnTo>
                    <a:pt x="943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4" name="Google Shape;264;p19"/>
          <p:cNvSpPr/>
          <p:nvPr/>
        </p:nvSpPr>
        <p:spPr>
          <a:xfrm>
            <a:off x="302020" y="245151"/>
            <a:ext cx="228363" cy="228357"/>
          </a:xfrm>
          <a:custGeom>
            <a:avLst/>
            <a:gdLst/>
            <a:ahLst/>
            <a:cxnLst/>
            <a:rect l="l" t="t" r="r" b="b"/>
            <a:pathLst>
              <a:path w="43664" h="43663" extrusionOk="0">
                <a:moveTo>
                  <a:pt x="21651" y="0"/>
                </a:moveTo>
                <a:lnTo>
                  <a:pt x="21490" y="20"/>
                </a:lnTo>
                <a:lnTo>
                  <a:pt x="21330" y="60"/>
                </a:lnTo>
                <a:lnTo>
                  <a:pt x="21169" y="101"/>
                </a:lnTo>
                <a:lnTo>
                  <a:pt x="21008" y="161"/>
                </a:lnTo>
                <a:lnTo>
                  <a:pt x="20847" y="221"/>
                </a:lnTo>
                <a:lnTo>
                  <a:pt x="20706" y="302"/>
                </a:lnTo>
                <a:lnTo>
                  <a:pt x="20566" y="402"/>
                </a:lnTo>
                <a:lnTo>
                  <a:pt x="20425" y="503"/>
                </a:lnTo>
                <a:lnTo>
                  <a:pt x="20304" y="623"/>
                </a:lnTo>
                <a:lnTo>
                  <a:pt x="20184" y="764"/>
                </a:lnTo>
                <a:lnTo>
                  <a:pt x="20083" y="905"/>
                </a:lnTo>
                <a:lnTo>
                  <a:pt x="19983" y="1065"/>
                </a:lnTo>
                <a:lnTo>
                  <a:pt x="19902" y="1226"/>
                </a:lnTo>
                <a:lnTo>
                  <a:pt x="19822" y="1407"/>
                </a:lnTo>
                <a:lnTo>
                  <a:pt x="19762" y="1608"/>
                </a:lnTo>
                <a:lnTo>
                  <a:pt x="16324" y="15660"/>
                </a:lnTo>
                <a:lnTo>
                  <a:pt x="16284" y="15781"/>
                </a:lnTo>
                <a:lnTo>
                  <a:pt x="16224" y="15881"/>
                </a:lnTo>
                <a:lnTo>
                  <a:pt x="16163" y="15982"/>
                </a:lnTo>
                <a:lnTo>
                  <a:pt x="16083" y="16082"/>
                </a:lnTo>
                <a:lnTo>
                  <a:pt x="15982" y="16163"/>
                </a:lnTo>
                <a:lnTo>
                  <a:pt x="15882" y="16223"/>
                </a:lnTo>
                <a:lnTo>
                  <a:pt x="15781" y="16283"/>
                </a:lnTo>
                <a:lnTo>
                  <a:pt x="15661" y="16323"/>
                </a:lnTo>
                <a:lnTo>
                  <a:pt x="1609" y="19781"/>
                </a:lnTo>
                <a:lnTo>
                  <a:pt x="1408" y="19841"/>
                </a:lnTo>
                <a:lnTo>
                  <a:pt x="1227" y="19902"/>
                </a:lnTo>
                <a:lnTo>
                  <a:pt x="1046" y="19982"/>
                </a:lnTo>
                <a:lnTo>
                  <a:pt x="905" y="20083"/>
                </a:lnTo>
                <a:lnTo>
                  <a:pt x="745" y="20183"/>
                </a:lnTo>
                <a:lnTo>
                  <a:pt x="624" y="20304"/>
                </a:lnTo>
                <a:lnTo>
                  <a:pt x="503" y="20424"/>
                </a:lnTo>
                <a:lnTo>
                  <a:pt x="403" y="20565"/>
                </a:lnTo>
                <a:lnTo>
                  <a:pt x="302" y="20706"/>
                </a:lnTo>
                <a:lnTo>
                  <a:pt x="222" y="20867"/>
                </a:lnTo>
                <a:lnTo>
                  <a:pt x="142" y="21007"/>
                </a:lnTo>
                <a:lnTo>
                  <a:pt x="101" y="21168"/>
                </a:lnTo>
                <a:lnTo>
                  <a:pt x="41" y="21329"/>
                </a:lnTo>
                <a:lnTo>
                  <a:pt x="21" y="21490"/>
                </a:lnTo>
                <a:lnTo>
                  <a:pt x="1" y="21671"/>
                </a:lnTo>
                <a:lnTo>
                  <a:pt x="1" y="21832"/>
                </a:lnTo>
                <a:lnTo>
                  <a:pt x="1" y="21992"/>
                </a:lnTo>
                <a:lnTo>
                  <a:pt x="21" y="22173"/>
                </a:lnTo>
                <a:lnTo>
                  <a:pt x="41" y="22334"/>
                </a:lnTo>
                <a:lnTo>
                  <a:pt x="101" y="22495"/>
                </a:lnTo>
                <a:lnTo>
                  <a:pt x="142" y="22656"/>
                </a:lnTo>
                <a:lnTo>
                  <a:pt x="222" y="22817"/>
                </a:lnTo>
                <a:lnTo>
                  <a:pt x="302" y="22957"/>
                </a:lnTo>
                <a:lnTo>
                  <a:pt x="403" y="23098"/>
                </a:lnTo>
                <a:lnTo>
                  <a:pt x="503" y="23239"/>
                </a:lnTo>
                <a:lnTo>
                  <a:pt x="624" y="23359"/>
                </a:lnTo>
                <a:lnTo>
                  <a:pt x="745" y="23480"/>
                </a:lnTo>
                <a:lnTo>
                  <a:pt x="905" y="23580"/>
                </a:lnTo>
                <a:lnTo>
                  <a:pt x="1046" y="23681"/>
                </a:lnTo>
                <a:lnTo>
                  <a:pt x="1227" y="23761"/>
                </a:lnTo>
                <a:lnTo>
                  <a:pt x="1408" y="23842"/>
                </a:lnTo>
                <a:lnTo>
                  <a:pt x="1609" y="23882"/>
                </a:lnTo>
                <a:lnTo>
                  <a:pt x="15661" y="27340"/>
                </a:lnTo>
                <a:lnTo>
                  <a:pt x="15781" y="27380"/>
                </a:lnTo>
                <a:lnTo>
                  <a:pt x="15882" y="27440"/>
                </a:lnTo>
                <a:lnTo>
                  <a:pt x="15982" y="27500"/>
                </a:lnTo>
                <a:lnTo>
                  <a:pt x="16083" y="27581"/>
                </a:lnTo>
                <a:lnTo>
                  <a:pt x="16163" y="27681"/>
                </a:lnTo>
                <a:lnTo>
                  <a:pt x="16224" y="27782"/>
                </a:lnTo>
                <a:lnTo>
                  <a:pt x="16284" y="27882"/>
                </a:lnTo>
                <a:lnTo>
                  <a:pt x="16324" y="28003"/>
                </a:lnTo>
                <a:lnTo>
                  <a:pt x="19762" y="42055"/>
                </a:lnTo>
                <a:lnTo>
                  <a:pt x="19822" y="42256"/>
                </a:lnTo>
                <a:lnTo>
                  <a:pt x="19902" y="42437"/>
                </a:lnTo>
                <a:lnTo>
                  <a:pt x="19983" y="42598"/>
                </a:lnTo>
                <a:lnTo>
                  <a:pt x="20083" y="42758"/>
                </a:lnTo>
                <a:lnTo>
                  <a:pt x="20184" y="42899"/>
                </a:lnTo>
                <a:lnTo>
                  <a:pt x="20304" y="43040"/>
                </a:lnTo>
                <a:lnTo>
                  <a:pt x="20425" y="43160"/>
                </a:lnTo>
                <a:lnTo>
                  <a:pt x="20566" y="43261"/>
                </a:lnTo>
                <a:lnTo>
                  <a:pt x="20706" y="43361"/>
                </a:lnTo>
                <a:lnTo>
                  <a:pt x="20847" y="43442"/>
                </a:lnTo>
                <a:lnTo>
                  <a:pt x="21008" y="43502"/>
                </a:lnTo>
                <a:lnTo>
                  <a:pt x="21169" y="43562"/>
                </a:lnTo>
                <a:lnTo>
                  <a:pt x="21330" y="43623"/>
                </a:lnTo>
                <a:lnTo>
                  <a:pt x="21490" y="43643"/>
                </a:lnTo>
                <a:lnTo>
                  <a:pt x="21651" y="43663"/>
                </a:lnTo>
                <a:lnTo>
                  <a:pt x="21993" y="43663"/>
                </a:lnTo>
                <a:lnTo>
                  <a:pt x="22154" y="43643"/>
                </a:lnTo>
                <a:lnTo>
                  <a:pt x="22335" y="43623"/>
                </a:lnTo>
                <a:lnTo>
                  <a:pt x="22496" y="43562"/>
                </a:lnTo>
                <a:lnTo>
                  <a:pt x="22656" y="43502"/>
                </a:lnTo>
                <a:lnTo>
                  <a:pt x="22797" y="43442"/>
                </a:lnTo>
                <a:lnTo>
                  <a:pt x="22958" y="43361"/>
                </a:lnTo>
                <a:lnTo>
                  <a:pt x="23099" y="43261"/>
                </a:lnTo>
                <a:lnTo>
                  <a:pt x="23219" y="43160"/>
                </a:lnTo>
                <a:lnTo>
                  <a:pt x="23360" y="43040"/>
                </a:lnTo>
                <a:lnTo>
                  <a:pt x="23481" y="42899"/>
                </a:lnTo>
                <a:lnTo>
                  <a:pt x="23581" y="42758"/>
                </a:lnTo>
                <a:lnTo>
                  <a:pt x="23682" y="42598"/>
                </a:lnTo>
                <a:lnTo>
                  <a:pt x="23762" y="42437"/>
                </a:lnTo>
                <a:lnTo>
                  <a:pt x="23822" y="42256"/>
                </a:lnTo>
                <a:lnTo>
                  <a:pt x="23883" y="42055"/>
                </a:lnTo>
                <a:lnTo>
                  <a:pt x="27340" y="28003"/>
                </a:lnTo>
                <a:lnTo>
                  <a:pt x="27380" y="27882"/>
                </a:lnTo>
                <a:lnTo>
                  <a:pt x="27421" y="27782"/>
                </a:lnTo>
                <a:lnTo>
                  <a:pt x="27501" y="27681"/>
                </a:lnTo>
                <a:lnTo>
                  <a:pt x="27582" y="27581"/>
                </a:lnTo>
                <a:lnTo>
                  <a:pt x="27662" y="27500"/>
                </a:lnTo>
                <a:lnTo>
                  <a:pt x="27783" y="27440"/>
                </a:lnTo>
                <a:lnTo>
                  <a:pt x="27883" y="27380"/>
                </a:lnTo>
                <a:lnTo>
                  <a:pt x="28004" y="27340"/>
                </a:lnTo>
                <a:lnTo>
                  <a:pt x="42055" y="23882"/>
                </a:lnTo>
                <a:lnTo>
                  <a:pt x="42256" y="23842"/>
                </a:lnTo>
                <a:lnTo>
                  <a:pt x="42437" y="23761"/>
                </a:lnTo>
                <a:lnTo>
                  <a:pt x="42598" y="23681"/>
                </a:lnTo>
                <a:lnTo>
                  <a:pt x="42759" y="23580"/>
                </a:lnTo>
                <a:lnTo>
                  <a:pt x="42900" y="23480"/>
                </a:lnTo>
                <a:lnTo>
                  <a:pt x="43040" y="23359"/>
                </a:lnTo>
                <a:lnTo>
                  <a:pt x="43161" y="23239"/>
                </a:lnTo>
                <a:lnTo>
                  <a:pt x="43262" y="23098"/>
                </a:lnTo>
                <a:lnTo>
                  <a:pt x="43362" y="22957"/>
                </a:lnTo>
                <a:lnTo>
                  <a:pt x="43442" y="22817"/>
                </a:lnTo>
                <a:lnTo>
                  <a:pt x="43503" y="22656"/>
                </a:lnTo>
                <a:lnTo>
                  <a:pt x="43563" y="22495"/>
                </a:lnTo>
                <a:lnTo>
                  <a:pt x="43603" y="22334"/>
                </a:lnTo>
                <a:lnTo>
                  <a:pt x="43643" y="22173"/>
                </a:lnTo>
                <a:lnTo>
                  <a:pt x="43664" y="21992"/>
                </a:lnTo>
                <a:lnTo>
                  <a:pt x="43664" y="21832"/>
                </a:lnTo>
                <a:lnTo>
                  <a:pt x="43664" y="21671"/>
                </a:lnTo>
                <a:lnTo>
                  <a:pt x="43643" y="21490"/>
                </a:lnTo>
                <a:lnTo>
                  <a:pt x="43603" y="21329"/>
                </a:lnTo>
                <a:lnTo>
                  <a:pt x="43563" y="21168"/>
                </a:lnTo>
                <a:lnTo>
                  <a:pt x="43503" y="21007"/>
                </a:lnTo>
                <a:lnTo>
                  <a:pt x="43442" y="20867"/>
                </a:lnTo>
                <a:lnTo>
                  <a:pt x="43362" y="20706"/>
                </a:lnTo>
                <a:lnTo>
                  <a:pt x="43262" y="20565"/>
                </a:lnTo>
                <a:lnTo>
                  <a:pt x="43161" y="20424"/>
                </a:lnTo>
                <a:lnTo>
                  <a:pt x="43040" y="20304"/>
                </a:lnTo>
                <a:lnTo>
                  <a:pt x="42900" y="20183"/>
                </a:lnTo>
                <a:lnTo>
                  <a:pt x="42759" y="20083"/>
                </a:lnTo>
                <a:lnTo>
                  <a:pt x="42598" y="19982"/>
                </a:lnTo>
                <a:lnTo>
                  <a:pt x="42437" y="19902"/>
                </a:lnTo>
                <a:lnTo>
                  <a:pt x="42256" y="19841"/>
                </a:lnTo>
                <a:lnTo>
                  <a:pt x="42055" y="19781"/>
                </a:lnTo>
                <a:lnTo>
                  <a:pt x="28004" y="16323"/>
                </a:lnTo>
                <a:lnTo>
                  <a:pt x="27883" y="16283"/>
                </a:lnTo>
                <a:lnTo>
                  <a:pt x="27783" y="16223"/>
                </a:lnTo>
                <a:lnTo>
                  <a:pt x="27662" y="16163"/>
                </a:lnTo>
                <a:lnTo>
                  <a:pt x="27582" y="16082"/>
                </a:lnTo>
                <a:lnTo>
                  <a:pt x="27501" y="15982"/>
                </a:lnTo>
                <a:lnTo>
                  <a:pt x="27421" y="15881"/>
                </a:lnTo>
                <a:lnTo>
                  <a:pt x="27380" y="15781"/>
                </a:lnTo>
                <a:lnTo>
                  <a:pt x="27340" y="15660"/>
                </a:lnTo>
                <a:lnTo>
                  <a:pt x="23883" y="1608"/>
                </a:lnTo>
                <a:lnTo>
                  <a:pt x="23822" y="1407"/>
                </a:lnTo>
                <a:lnTo>
                  <a:pt x="23762" y="1226"/>
                </a:lnTo>
                <a:lnTo>
                  <a:pt x="23682" y="1065"/>
                </a:lnTo>
                <a:lnTo>
                  <a:pt x="23581" y="905"/>
                </a:lnTo>
                <a:lnTo>
                  <a:pt x="23481" y="764"/>
                </a:lnTo>
                <a:lnTo>
                  <a:pt x="23360" y="623"/>
                </a:lnTo>
                <a:lnTo>
                  <a:pt x="23219" y="503"/>
                </a:lnTo>
                <a:lnTo>
                  <a:pt x="23099" y="402"/>
                </a:lnTo>
                <a:lnTo>
                  <a:pt x="22958" y="302"/>
                </a:lnTo>
                <a:lnTo>
                  <a:pt x="22797" y="221"/>
                </a:lnTo>
                <a:lnTo>
                  <a:pt x="22656" y="161"/>
                </a:lnTo>
                <a:lnTo>
                  <a:pt x="22496" y="101"/>
                </a:lnTo>
                <a:lnTo>
                  <a:pt x="22335" y="60"/>
                </a:lnTo>
                <a:lnTo>
                  <a:pt x="22154" y="20"/>
                </a:lnTo>
                <a:lnTo>
                  <a:pt x="2199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19"/>
          <p:cNvSpPr/>
          <p:nvPr/>
        </p:nvSpPr>
        <p:spPr>
          <a:xfrm>
            <a:off x="8430770" y="245151"/>
            <a:ext cx="228363" cy="228357"/>
          </a:xfrm>
          <a:custGeom>
            <a:avLst/>
            <a:gdLst/>
            <a:ahLst/>
            <a:cxnLst/>
            <a:rect l="l" t="t" r="r" b="b"/>
            <a:pathLst>
              <a:path w="43664" h="43663" extrusionOk="0">
                <a:moveTo>
                  <a:pt x="21651" y="0"/>
                </a:moveTo>
                <a:lnTo>
                  <a:pt x="21490" y="20"/>
                </a:lnTo>
                <a:lnTo>
                  <a:pt x="21330" y="60"/>
                </a:lnTo>
                <a:lnTo>
                  <a:pt x="21169" y="101"/>
                </a:lnTo>
                <a:lnTo>
                  <a:pt x="21008" y="161"/>
                </a:lnTo>
                <a:lnTo>
                  <a:pt x="20847" y="221"/>
                </a:lnTo>
                <a:lnTo>
                  <a:pt x="20706" y="302"/>
                </a:lnTo>
                <a:lnTo>
                  <a:pt x="20566" y="402"/>
                </a:lnTo>
                <a:lnTo>
                  <a:pt x="20425" y="503"/>
                </a:lnTo>
                <a:lnTo>
                  <a:pt x="20304" y="623"/>
                </a:lnTo>
                <a:lnTo>
                  <a:pt x="20184" y="764"/>
                </a:lnTo>
                <a:lnTo>
                  <a:pt x="20083" y="905"/>
                </a:lnTo>
                <a:lnTo>
                  <a:pt x="19983" y="1065"/>
                </a:lnTo>
                <a:lnTo>
                  <a:pt x="19902" y="1226"/>
                </a:lnTo>
                <a:lnTo>
                  <a:pt x="19822" y="1407"/>
                </a:lnTo>
                <a:lnTo>
                  <a:pt x="19762" y="1608"/>
                </a:lnTo>
                <a:lnTo>
                  <a:pt x="16324" y="15660"/>
                </a:lnTo>
                <a:lnTo>
                  <a:pt x="16284" y="15781"/>
                </a:lnTo>
                <a:lnTo>
                  <a:pt x="16224" y="15881"/>
                </a:lnTo>
                <a:lnTo>
                  <a:pt x="16163" y="15982"/>
                </a:lnTo>
                <a:lnTo>
                  <a:pt x="16083" y="16082"/>
                </a:lnTo>
                <a:lnTo>
                  <a:pt x="15982" y="16163"/>
                </a:lnTo>
                <a:lnTo>
                  <a:pt x="15882" y="16223"/>
                </a:lnTo>
                <a:lnTo>
                  <a:pt x="15781" y="16283"/>
                </a:lnTo>
                <a:lnTo>
                  <a:pt x="15661" y="16323"/>
                </a:lnTo>
                <a:lnTo>
                  <a:pt x="1609" y="19781"/>
                </a:lnTo>
                <a:lnTo>
                  <a:pt x="1408" y="19841"/>
                </a:lnTo>
                <a:lnTo>
                  <a:pt x="1227" y="19902"/>
                </a:lnTo>
                <a:lnTo>
                  <a:pt x="1046" y="19982"/>
                </a:lnTo>
                <a:lnTo>
                  <a:pt x="905" y="20083"/>
                </a:lnTo>
                <a:lnTo>
                  <a:pt x="745" y="20183"/>
                </a:lnTo>
                <a:lnTo>
                  <a:pt x="624" y="20304"/>
                </a:lnTo>
                <a:lnTo>
                  <a:pt x="503" y="20424"/>
                </a:lnTo>
                <a:lnTo>
                  <a:pt x="403" y="20565"/>
                </a:lnTo>
                <a:lnTo>
                  <a:pt x="302" y="20706"/>
                </a:lnTo>
                <a:lnTo>
                  <a:pt x="222" y="20867"/>
                </a:lnTo>
                <a:lnTo>
                  <a:pt x="142" y="21007"/>
                </a:lnTo>
                <a:lnTo>
                  <a:pt x="101" y="21168"/>
                </a:lnTo>
                <a:lnTo>
                  <a:pt x="41" y="21329"/>
                </a:lnTo>
                <a:lnTo>
                  <a:pt x="21" y="21490"/>
                </a:lnTo>
                <a:lnTo>
                  <a:pt x="1" y="21671"/>
                </a:lnTo>
                <a:lnTo>
                  <a:pt x="1" y="21832"/>
                </a:lnTo>
                <a:lnTo>
                  <a:pt x="1" y="21992"/>
                </a:lnTo>
                <a:lnTo>
                  <a:pt x="21" y="22173"/>
                </a:lnTo>
                <a:lnTo>
                  <a:pt x="41" y="22334"/>
                </a:lnTo>
                <a:lnTo>
                  <a:pt x="101" y="22495"/>
                </a:lnTo>
                <a:lnTo>
                  <a:pt x="142" y="22656"/>
                </a:lnTo>
                <a:lnTo>
                  <a:pt x="222" y="22817"/>
                </a:lnTo>
                <a:lnTo>
                  <a:pt x="302" y="22957"/>
                </a:lnTo>
                <a:lnTo>
                  <a:pt x="403" y="23098"/>
                </a:lnTo>
                <a:lnTo>
                  <a:pt x="503" y="23239"/>
                </a:lnTo>
                <a:lnTo>
                  <a:pt x="624" y="23359"/>
                </a:lnTo>
                <a:lnTo>
                  <a:pt x="745" y="23480"/>
                </a:lnTo>
                <a:lnTo>
                  <a:pt x="905" y="23580"/>
                </a:lnTo>
                <a:lnTo>
                  <a:pt x="1046" y="23681"/>
                </a:lnTo>
                <a:lnTo>
                  <a:pt x="1227" y="23761"/>
                </a:lnTo>
                <a:lnTo>
                  <a:pt x="1408" y="23842"/>
                </a:lnTo>
                <a:lnTo>
                  <a:pt x="1609" y="23882"/>
                </a:lnTo>
                <a:lnTo>
                  <a:pt x="15661" y="27340"/>
                </a:lnTo>
                <a:lnTo>
                  <a:pt x="15781" y="27380"/>
                </a:lnTo>
                <a:lnTo>
                  <a:pt x="15882" y="27440"/>
                </a:lnTo>
                <a:lnTo>
                  <a:pt x="15982" y="27500"/>
                </a:lnTo>
                <a:lnTo>
                  <a:pt x="16083" y="27581"/>
                </a:lnTo>
                <a:lnTo>
                  <a:pt x="16163" y="27681"/>
                </a:lnTo>
                <a:lnTo>
                  <a:pt x="16224" y="27782"/>
                </a:lnTo>
                <a:lnTo>
                  <a:pt x="16284" y="27882"/>
                </a:lnTo>
                <a:lnTo>
                  <a:pt x="16324" y="28003"/>
                </a:lnTo>
                <a:lnTo>
                  <a:pt x="19762" y="42055"/>
                </a:lnTo>
                <a:lnTo>
                  <a:pt x="19822" y="42256"/>
                </a:lnTo>
                <a:lnTo>
                  <a:pt x="19902" y="42437"/>
                </a:lnTo>
                <a:lnTo>
                  <a:pt x="19983" y="42598"/>
                </a:lnTo>
                <a:lnTo>
                  <a:pt x="20083" y="42758"/>
                </a:lnTo>
                <a:lnTo>
                  <a:pt x="20184" y="42899"/>
                </a:lnTo>
                <a:lnTo>
                  <a:pt x="20304" y="43040"/>
                </a:lnTo>
                <a:lnTo>
                  <a:pt x="20425" y="43160"/>
                </a:lnTo>
                <a:lnTo>
                  <a:pt x="20566" y="43261"/>
                </a:lnTo>
                <a:lnTo>
                  <a:pt x="20706" y="43361"/>
                </a:lnTo>
                <a:lnTo>
                  <a:pt x="20847" y="43442"/>
                </a:lnTo>
                <a:lnTo>
                  <a:pt x="21008" y="43502"/>
                </a:lnTo>
                <a:lnTo>
                  <a:pt x="21169" y="43562"/>
                </a:lnTo>
                <a:lnTo>
                  <a:pt x="21330" y="43623"/>
                </a:lnTo>
                <a:lnTo>
                  <a:pt x="21490" y="43643"/>
                </a:lnTo>
                <a:lnTo>
                  <a:pt x="21651" y="43663"/>
                </a:lnTo>
                <a:lnTo>
                  <a:pt x="21993" y="43663"/>
                </a:lnTo>
                <a:lnTo>
                  <a:pt x="22154" y="43643"/>
                </a:lnTo>
                <a:lnTo>
                  <a:pt x="22335" y="43623"/>
                </a:lnTo>
                <a:lnTo>
                  <a:pt x="22496" y="43562"/>
                </a:lnTo>
                <a:lnTo>
                  <a:pt x="22656" y="43502"/>
                </a:lnTo>
                <a:lnTo>
                  <a:pt x="22797" y="43442"/>
                </a:lnTo>
                <a:lnTo>
                  <a:pt x="22958" y="43361"/>
                </a:lnTo>
                <a:lnTo>
                  <a:pt x="23099" y="43261"/>
                </a:lnTo>
                <a:lnTo>
                  <a:pt x="23219" y="43160"/>
                </a:lnTo>
                <a:lnTo>
                  <a:pt x="23360" y="43040"/>
                </a:lnTo>
                <a:lnTo>
                  <a:pt x="23481" y="42899"/>
                </a:lnTo>
                <a:lnTo>
                  <a:pt x="23581" y="42758"/>
                </a:lnTo>
                <a:lnTo>
                  <a:pt x="23682" y="42598"/>
                </a:lnTo>
                <a:lnTo>
                  <a:pt x="23762" y="42437"/>
                </a:lnTo>
                <a:lnTo>
                  <a:pt x="23822" y="42256"/>
                </a:lnTo>
                <a:lnTo>
                  <a:pt x="23883" y="42055"/>
                </a:lnTo>
                <a:lnTo>
                  <a:pt x="27340" y="28003"/>
                </a:lnTo>
                <a:lnTo>
                  <a:pt x="27380" y="27882"/>
                </a:lnTo>
                <a:lnTo>
                  <a:pt x="27421" y="27782"/>
                </a:lnTo>
                <a:lnTo>
                  <a:pt x="27501" y="27681"/>
                </a:lnTo>
                <a:lnTo>
                  <a:pt x="27582" y="27581"/>
                </a:lnTo>
                <a:lnTo>
                  <a:pt x="27662" y="27500"/>
                </a:lnTo>
                <a:lnTo>
                  <a:pt x="27783" y="27440"/>
                </a:lnTo>
                <a:lnTo>
                  <a:pt x="27883" y="27380"/>
                </a:lnTo>
                <a:lnTo>
                  <a:pt x="28004" y="27340"/>
                </a:lnTo>
                <a:lnTo>
                  <a:pt x="42055" y="23882"/>
                </a:lnTo>
                <a:lnTo>
                  <a:pt x="42256" y="23842"/>
                </a:lnTo>
                <a:lnTo>
                  <a:pt x="42437" y="23761"/>
                </a:lnTo>
                <a:lnTo>
                  <a:pt x="42598" y="23681"/>
                </a:lnTo>
                <a:lnTo>
                  <a:pt x="42759" y="23580"/>
                </a:lnTo>
                <a:lnTo>
                  <a:pt x="42900" y="23480"/>
                </a:lnTo>
                <a:lnTo>
                  <a:pt x="43040" y="23359"/>
                </a:lnTo>
                <a:lnTo>
                  <a:pt x="43161" y="23239"/>
                </a:lnTo>
                <a:lnTo>
                  <a:pt x="43262" y="23098"/>
                </a:lnTo>
                <a:lnTo>
                  <a:pt x="43362" y="22957"/>
                </a:lnTo>
                <a:lnTo>
                  <a:pt x="43442" y="22817"/>
                </a:lnTo>
                <a:lnTo>
                  <a:pt x="43503" y="22656"/>
                </a:lnTo>
                <a:lnTo>
                  <a:pt x="43563" y="22495"/>
                </a:lnTo>
                <a:lnTo>
                  <a:pt x="43603" y="22334"/>
                </a:lnTo>
                <a:lnTo>
                  <a:pt x="43643" y="22173"/>
                </a:lnTo>
                <a:lnTo>
                  <a:pt x="43664" y="21992"/>
                </a:lnTo>
                <a:lnTo>
                  <a:pt x="43664" y="21832"/>
                </a:lnTo>
                <a:lnTo>
                  <a:pt x="43664" y="21671"/>
                </a:lnTo>
                <a:lnTo>
                  <a:pt x="43643" y="21490"/>
                </a:lnTo>
                <a:lnTo>
                  <a:pt x="43603" y="21329"/>
                </a:lnTo>
                <a:lnTo>
                  <a:pt x="43563" y="21168"/>
                </a:lnTo>
                <a:lnTo>
                  <a:pt x="43503" y="21007"/>
                </a:lnTo>
                <a:lnTo>
                  <a:pt x="43442" y="20867"/>
                </a:lnTo>
                <a:lnTo>
                  <a:pt x="43362" y="20706"/>
                </a:lnTo>
                <a:lnTo>
                  <a:pt x="43262" y="20565"/>
                </a:lnTo>
                <a:lnTo>
                  <a:pt x="43161" y="20424"/>
                </a:lnTo>
                <a:lnTo>
                  <a:pt x="43040" y="20304"/>
                </a:lnTo>
                <a:lnTo>
                  <a:pt x="42900" y="20183"/>
                </a:lnTo>
                <a:lnTo>
                  <a:pt x="42759" y="20083"/>
                </a:lnTo>
                <a:lnTo>
                  <a:pt x="42598" y="19982"/>
                </a:lnTo>
                <a:lnTo>
                  <a:pt x="42437" y="19902"/>
                </a:lnTo>
                <a:lnTo>
                  <a:pt x="42256" y="19841"/>
                </a:lnTo>
                <a:lnTo>
                  <a:pt x="42055" y="19781"/>
                </a:lnTo>
                <a:lnTo>
                  <a:pt x="28004" y="16323"/>
                </a:lnTo>
                <a:lnTo>
                  <a:pt x="27883" y="16283"/>
                </a:lnTo>
                <a:lnTo>
                  <a:pt x="27783" y="16223"/>
                </a:lnTo>
                <a:lnTo>
                  <a:pt x="27662" y="16163"/>
                </a:lnTo>
                <a:lnTo>
                  <a:pt x="27582" y="16082"/>
                </a:lnTo>
                <a:lnTo>
                  <a:pt x="27501" y="15982"/>
                </a:lnTo>
                <a:lnTo>
                  <a:pt x="27421" y="15881"/>
                </a:lnTo>
                <a:lnTo>
                  <a:pt x="27380" y="15781"/>
                </a:lnTo>
                <a:lnTo>
                  <a:pt x="27340" y="15660"/>
                </a:lnTo>
                <a:lnTo>
                  <a:pt x="23883" y="1608"/>
                </a:lnTo>
                <a:lnTo>
                  <a:pt x="23822" y="1407"/>
                </a:lnTo>
                <a:lnTo>
                  <a:pt x="23762" y="1226"/>
                </a:lnTo>
                <a:lnTo>
                  <a:pt x="23682" y="1065"/>
                </a:lnTo>
                <a:lnTo>
                  <a:pt x="23581" y="905"/>
                </a:lnTo>
                <a:lnTo>
                  <a:pt x="23481" y="764"/>
                </a:lnTo>
                <a:lnTo>
                  <a:pt x="23360" y="623"/>
                </a:lnTo>
                <a:lnTo>
                  <a:pt x="23219" y="503"/>
                </a:lnTo>
                <a:lnTo>
                  <a:pt x="23099" y="402"/>
                </a:lnTo>
                <a:lnTo>
                  <a:pt x="22958" y="302"/>
                </a:lnTo>
                <a:lnTo>
                  <a:pt x="22797" y="221"/>
                </a:lnTo>
                <a:lnTo>
                  <a:pt x="22656" y="161"/>
                </a:lnTo>
                <a:lnTo>
                  <a:pt x="22496" y="101"/>
                </a:lnTo>
                <a:lnTo>
                  <a:pt x="22335" y="60"/>
                </a:lnTo>
                <a:lnTo>
                  <a:pt x="22154" y="20"/>
                </a:lnTo>
                <a:lnTo>
                  <a:pt x="2199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19"/>
          <p:cNvSpPr/>
          <p:nvPr/>
        </p:nvSpPr>
        <p:spPr>
          <a:xfrm>
            <a:off x="236324" y="748015"/>
            <a:ext cx="157845" cy="157842"/>
          </a:xfrm>
          <a:custGeom>
            <a:avLst/>
            <a:gdLst/>
            <a:ahLst/>
            <a:cxnLst/>
            <a:rect l="l" t="t" r="r" b="b"/>
            <a:pathLst>
              <a:path w="43664" h="43663" extrusionOk="0">
                <a:moveTo>
                  <a:pt x="21651" y="0"/>
                </a:moveTo>
                <a:lnTo>
                  <a:pt x="21490" y="20"/>
                </a:lnTo>
                <a:lnTo>
                  <a:pt x="21330" y="60"/>
                </a:lnTo>
                <a:lnTo>
                  <a:pt x="21169" y="101"/>
                </a:lnTo>
                <a:lnTo>
                  <a:pt x="21008" y="161"/>
                </a:lnTo>
                <a:lnTo>
                  <a:pt x="20847" y="221"/>
                </a:lnTo>
                <a:lnTo>
                  <a:pt x="20706" y="302"/>
                </a:lnTo>
                <a:lnTo>
                  <a:pt x="20566" y="402"/>
                </a:lnTo>
                <a:lnTo>
                  <a:pt x="20425" y="503"/>
                </a:lnTo>
                <a:lnTo>
                  <a:pt x="20304" y="623"/>
                </a:lnTo>
                <a:lnTo>
                  <a:pt x="20184" y="764"/>
                </a:lnTo>
                <a:lnTo>
                  <a:pt x="20083" y="905"/>
                </a:lnTo>
                <a:lnTo>
                  <a:pt x="19983" y="1065"/>
                </a:lnTo>
                <a:lnTo>
                  <a:pt x="19902" y="1226"/>
                </a:lnTo>
                <a:lnTo>
                  <a:pt x="19822" y="1407"/>
                </a:lnTo>
                <a:lnTo>
                  <a:pt x="19762" y="1608"/>
                </a:lnTo>
                <a:lnTo>
                  <a:pt x="16324" y="15660"/>
                </a:lnTo>
                <a:lnTo>
                  <a:pt x="16284" y="15781"/>
                </a:lnTo>
                <a:lnTo>
                  <a:pt x="16224" y="15881"/>
                </a:lnTo>
                <a:lnTo>
                  <a:pt x="16163" y="15982"/>
                </a:lnTo>
                <a:lnTo>
                  <a:pt x="16083" y="16082"/>
                </a:lnTo>
                <a:lnTo>
                  <a:pt x="15982" y="16163"/>
                </a:lnTo>
                <a:lnTo>
                  <a:pt x="15882" y="16223"/>
                </a:lnTo>
                <a:lnTo>
                  <a:pt x="15781" y="16283"/>
                </a:lnTo>
                <a:lnTo>
                  <a:pt x="15661" y="16323"/>
                </a:lnTo>
                <a:lnTo>
                  <a:pt x="1609" y="19781"/>
                </a:lnTo>
                <a:lnTo>
                  <a:pt x="1408" y="19841"/>
                </a:lnTo>
                <a:lnTo>
                  <a:pt x="1227" y="19902"/>
                </a:lnTo>
                <a:lnTo>
                  <a:pt x="1046" y="19982"/>
                </a:lnTo>
                <a:lnTo>
                  <a:pt x="905" y="20083"/>
                </a:lnTo>
                <a:lnTo>
                  <a:pt x="745" y="20183"/>
                </a:lnTo>
                <a:lnTo>
                  <a:pt x="624" y="20304"/>
                </a:lnTo>
                <a:lnTo>
                  <a:pt x="503" y="20424"/>
                </a:lnTo>
                <a:lnTo>
                  <a:pt x="403" y="20565"/>
                </a:lnTo>
                <a:lnTo>
                  <a:pt x="302" y="20706"/>
                </a:lnTo>
                <a:lnTo>
                  <a:pt x="222" y="20867"/>
                </a:lnTo>
                <a:lnTo>
                  <a:pt x="142" y="21007"/>
                </a:lnTo>
                <a:lnTo>
                  <a:pt x="101" y="21168"/>
                </a:lnTo>
                <a:lnTo>
                  <a:pt x="41" y="21329"/>
                </a:lnTo>
                <a:lnTo>
                  <a:pt x="21" y="21490"/>
                </a:lnTo>
                <a:lnTo>
                  <a:pt x="1" y="21671"/>
                </a:lnTo>
                <a:lnTo>
                  <a:pt x="1" y="21832"/>
                </a:lnTo>
                <a:lnTo>
                  <a:pt x="1" y="21992"/>
                </a:lnTo>
                <a:lnTo>
                  <a:pt x="21" y="22173"/>
                </a:lnTo>
                <a:lnTo>
                  <a:pt x="41" y="22334"/>
                </a:lnTo>
                <a:lnTo>
                  <a:pt x="101" y="22495"/>
                </a:lnTo>
                <a:lnTo>
                  <a:pt x="142" y="22656"/>
                </a:lnTo>
                <a:lnTo>
                  <a:pt x="222" y="22817"/>
                </a:lnTo>
                <a:lnTo>
                  <a:pt x="302" y="22957"/>
                </a:lnTo>
                <a:lnTo>
                  <a:pt x="403" y="23098"/>
                </a:lnTo>
                <a:lnTo>
                  <a:pt x="503" y="23239"/>
                </a:lnTo>
                <a:lnTo>
                  <a:pt x="624" y="23359"/>
                </a:lnTo>
                <a:lnTo>
                  <a:pt x="745" y="23480"/>
                </a:lnTo>
                <a:lnTo>
                  <a:pt x="905" y="23580"/>
                </a:lnTo>
                <a:lnTo>
                  <a:pt x="1046" y="23681"/>
                </a:lnTo>
                <a:lnTo>
                  <a:pt x="1227" y="23761"/>
                </a:lnTo>
                <a:lnTo>
                  <a:pt x="1408" y="23842"/>
                </a:lnTo>
                <a:lnTo>
                  <a:pt x="1609" y="23882"/>
                </a:lnTo>
                <a:lnTo>
                  <a:pt x="15661" y="27340"/>
                </a:lnTo>
                <a:lnTo>
                  <a:pt x="15781" y="27380"/>
                </a:lnTo>
                <a:lnTo>
                  <a:pt x="15882" y="27440"/>
                </a:lnTo>
                <a:lnTo>
                  <a:pt x="15982" y="27500"/>
                </a:lnTo>
                <a:lnTo>
                  <a:pt x="16083" y="27581"/>
                </a:lnTo>
                <a:lnTo>
                  <a:pt x="16163" y="27681"/>
                </a:lnTo>
                <a:lnTo>
                  <a:pt x="16224" y="27782"/>
                </a:lnTo>
                <a:lnTo>
                  <a:pt x="16284" y="27882"/>
                </a:lnTo>
                <a:lnTo>
                  <a:pt x="16324" y="28003"/>
                </a:lnTo>
                <a:lnTo>
                  <a:pt x="19762" y="42055"/>
                </a:lnTo>
                <a:lnTo>
                  <a:pt x="19822" y="42256"/>
                </a:lnTo>
                <a:lnTo>
                  <a:pt x="19902" y="42437"/>
                </a:lnTo>
                <a:lnTo>
                  <a:pt x="19983" y="42598"/>
                </a:lnTo>
                <a:lnTo>
                  <a:pt x="20083" y="42758"/>
                </a:lnTo>
                <a:lnTo>
                  <a:pt x="20184" y="42899"/>
                </a:lnTo>
                <a:lnTo>
                  <a:pt x="20304" y="43040"/>
                </a:lnTo>
                <a:lnTo>
                  <a:pt x="20425" y="43160"/>
                </a:lnTo>
                <a:lnTo>
                  <a:pt x="20566" y="43261"/>
                </a:lnTo>
                <a:lnTo>
                  <a:pt x="20706" y="43361"/>
                </a:lnTo>
                <a:lnTo>
                  <a:pt x="20847" y="43442"/>
                </a:lnTo>
                <a:lnTo>
                  <a:pt x="21008" y="43502"/>
                </a:lnTo>
                <a:lnTo>
                  <a:pt x="21169" y="43562"/>
                </a:lnTo>
                <a:lnTo>
                  <a:pt x="21330" y="43623"/>
                </a:lnTo>
                <a:lnTo>
                  <a:pt x="21490" y="43643"/>
                </a:lnTo>
                <a:lnTo>
                  <a:pt x="21651" y="43663"/>
                </a:lnTo>
                <a:lnTo>
                  <a:pt x="21993" y="43663"/>
                </a:lnTo>
                <a:lnTo>
                  <a:pt x="22154" y="43643"/>
                </a:lnTo>
                <a:lnTo>
                  <a:pt x="22335" y="43623"/>
                </a:lnTo>
                <a:lnTo>
                  <a:pt x="22496" y="43562"/>
                </a:lnTo>
                <a:lnTo>
                  <a:pt x="22656" y="43502"/>
                </a:lnTo>
                <a:lnTo>
                  <a:pt x="22797" y="43442"/>
                </a:lnTo>
                <a:lnTo>
                  <a:pt x="22958" y="43361"/>
                </a:lnTo>
                <a:lnTo>
                  <a:pt x="23099" y="43261"/>
                </a:lnTo>
                <a:lnTo>
                  <a:pt x="23219" y="43160"/>
                </a:lnTo>
                <a:lnTo>
                  <a:pt x="23360" y="43040"/>
                </a:lnTo>
                <a:lnTo>
                  <a:pt x="23481" y="42899"/>
                </a:lnTo>
                <a:lnTo>
                  <a:pt x="23581" y="42758"/>
                </a:lnTo>
                <a:lnTo>
                  <a:pt x="23682" y="42598"/>
                </a:lnTo>
                <a:lnTo>
                  <a:pt x="23762" y="42437"/>
                </a:lnTo>
                <a:lnTo>
                  <a:pt x="23822" y="42256"/>
                </a:lnTo>
                <a:lnTo>
                  <a:pt x="23883" y="42055"/>
                </a:lnTo>
                <a:lnTo>
                  <a:pt x="27340" y="28003"/>
                </a:lnTo>
                <a:lnTo>
                  <a:pt x="27380" y="27882"/>
                </a:lnTo>
                <a:lnTo>
                  <a:pt x="27421" y="27782"/>
                </a:lnTo>
                <a:lnTo>
                  <a:pt x="27501" y="27681"/>
                </a:lnTo>
                <a:lnTo>
                  <a:pt x="27582" y="27581"/>
                </a:lnTo>
                <a:lnTo>
                  <a:pt x="27662" y="27500"/>
                </a:lnTo>
                <a:lnTo>
                  <a:pt x="27783" y="27440"/>
                </a:lnTo>
                <a:lnTo>
                  <a:pt x="27883" y="27380"/>
                </a:lnTo>
                <a:lnTo>
                  <a:pt x="28004" y="27340"/>
                </a:lnTo>
                <a:lnTo>
                  <a:pt x="42055" y="23882"/>
                </a:lnTo>
                <a:lnTo>
                  <a:pt x="42256" y="23842"/>
                </a:lnTo>
                <a:lnTo>
                  <a:pt x="42437" y="23761"/>
                </a:lnTo>
                <a:lnTo>
                  <a:pt x="42598" y="23681"/>
                </a:lnTo>
                <a:lnTo>
                  <a:pt x="42759" y="23580"/>
                </a:lnTo>
                <a:lnTo>
                  <a:pt x="42900" y="23480"/>
                </a:lnTo>
                <a:lnTo>
                  <a:pt x="43040" y="23359"/>
                </a:lnTo>
                <a:lnTo>
                  <a:pt x="43161" y="23239"/>
                </a:lnTo>
                <a:lnTo>
                  <a:pt x="43262" y="23098"/>
                </a:lnTo>
                <a:lnTo>
                  <a:pt x="43362" y="22957"/>
                </a:lnTo>
                <a:lnTo>
                  <a:pt x="43442" y="22817"/>
                </a:lnTo>
                <a:lnTo>
                  <a:pt x="43503" y="22656"/>
                </a:lnTo>
                <a:lnTo>
                  <a:pt x="43563" y="22495"/>
                </a:lnTo>
                <a:lnTo>
                  <a:pt x="43603" y="22334"/>
                </a:lnTo>
                <a:lnTo>
                  <a:pt x="43643" y="22173"/>
                </a:lnTo>
                <a:lnTo>
                  <a:pt x="43664" y="21992"/>
                </a:lnTo>
                <a:lnTo>
                  <a:pt x="43664" y="21832"/>
                </a:lnTo>
                <a:lnTo>
                  <a:pt x="43664" y="21671"/>
                </a:lnTo>
                <a:lnTo>
                  <a:pt x="43643" y="21490"/>
                </a:lnTo>
                <a:lnTo>
                  <a:pt x="43603" y="21329"/>
                </a:lnTo>
                <a:lnTo>
                  <a:pt x="43563" y="21168"/>
                </a:lnTo>
                <a:lnTo>
                  <a:pt x="43503" y="21007"/>
                </a:lnTo>
                <a:lnTo>
                  <a:pt x="43442" y="20867"/>
                </a:lnTo>
                <a:lnTo>
                  <a:pt x="43362" y="20706"/>
                </a:lnTo>
                <a:lnTo>
                  <a:pt x="43262" y="20565"/>
                </a:lnTo>
                <a:lnTo>
                  <a:pt x="43161" y="20424"/>
                </a:lnTo>
                <a:lnTo>
                  <a:pt x="43040" y="20304"/>
                </a:lnTo>
                <a:lnTo>
                  <a:pt x="42900" y="20183"/>
                </a:lnTo>
                <a:lnTo>
                  <a:pt x="42759" y="20083"/>
                </a:lnTo>
                <a:lnTo>
                  <a:pt x="42598" y="19982"/>
                </a:lnTo>
                <a:lnTo>
                  <a:pt x="42437" y="19902"/>
                </a:lnTo>
                <a:lnTo>
                  <a:pt x="42256" y="19841"/>
                </a:lnTo>
                <a:lnTo>
                  <a:pt x="42055" y="19781"/>
                </a:lnTo>
                <a:lnTo>
                  <a:pt x="28004" y="16323"/>
                </a:lnTo>
                <a:lnTo>
                  <a:pt x="27883" y="16283"/>
                </a:lnTo>
                <a:lnTo>
                  <a:pt x="27783" y="16223"/>
                </a:lnTo>
                <a:lnTo>
                  <a:pt x="27662" y="16163"/>
                </a:lnTo>
                <a:lnTo>
                  <a:pt x="27582" y="16082"/>
                </a:lnTo>
                <a:lnTo>
                  <a:pt x="27501" y="15982"/>
                </a:lnTo>
                <a:lnTo>
                  <a:pt x="27421" y="15881"/>
                </a:lnTo>
                <a:lnTo>
                  <a:pt x="27380" y="15781"/>
                </a:lnTo>
                <a:lnTo>
                  <a:pt x="27340" y="15660"/>
                </a:lnTo>
                <a:lnTo>
                  <a:pt x="23883" y="1608"/>
                </a:lnTo>
                <a:lnTo>
                  <a:pt x="23822" y="1407"/>
                </a:lnTo>
                <a:lnTo>
                  <a:pt x="23762" y="1226"/>
                </a:lnTo>
                <a:lnTo>
                  <a:pt x="23682" y="1065"/>
                </a:lnTo>
                <a:lnTo>
                  <a:pt x="23581" y="905"/>
                </a:lnTo>
                <a:lnTo>
                  <a:pt x="23481" y="764"/>
                </a:lnTo>
                <a:lnTo>
                  <a:pt x="23360" y="623"/>
                </a:lnTo>
                <a:lnTo>
                  <a:pt x="23219" y="503"/>
                </a:lnTo>
                <a:lnTo>
                  <a:pt x="23099" y="402"/>
                </a:lnTo>
                <a:lnTo>
                  <a:pt x="22958" y="302"/>
                </a:lnTo>
                <a:lnTo>
                  <a:pt x="22797" y="221"/>
                </a:lnTo>
                <a:lnTo>
                  <a:pt x="22656" y="161"/>
                </a:lnTo>
                <a:lnTo>
                  <a:pt x="22496" y="101"/>
                </a:lnTo>
                <a:lnTo>
                  <a:pt x="22335" y="60"/>
                </a:lnTo>
                <a:lnTo>
                  <a:pt x="22154" y="20"/>
                </a:lnTo>
                <a:lnTo>
                  <a:pt x="2199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19"/>
          <p:cNvSpPr/>
          <p:nvPr/>
        </p:nvSpPr>
        <p:spPr>
          <a:xfrm>
            <a:off x="8659124" y="895977"/>
            <a:ext cx="157845" cy="157842"/>
          </a:xfrm>
          <a:custGeom>
            <a:avLst/>
            <a:gdLst/>
            <a:ahLst/>
            <a:cxnLst/>
            <a:rect l="l" t="t" r="r" b="b"/>
            <a:pathLst>
              <a:path w="43664" h="43663" extrusionOk="0">
                <a:moveTo>
                  <a:pt x="21651" y="0"/>
                </a:moveTo>
                <a:lnTo>
                  <a:pt x="21490" y="20"/>
                </a:lnTo>
                <a:lnTo>
                  <a:pt x="21330" y="60"/>
                </a:lnTo>
                <a:lnTo>
                  <a:pt x="21169" y="101"/>
                </a:lnTo>
                <a:lnTo>
                  <a:pt x="21008" y="161"/>
                </a:lnTo>
                <a:lnTo>
                  <a:pt x="20847" y="221"/>
                </a:lnTo>
                <a:lnTo>
                  <a:pt x="20706" y="302"/>
                </a:lnTo>
                <a:lnTo>
                  <a:pt x="20566" y="402"/>
                </a:lnTo>
                <a:lnTo>
                  <a:pt x="20425" y="503"/>
                </a:lnTo>
                <a:lnTo>
                  <a:pt x="20304" y="623"/>
                </a:lnTo>
                <a:lnTo>
                  <a:pt x="20184" y="764"/>
                </a:lnTo>
                <a:lnTo>
                  <a:pt x="20083" y="905"/>
                </a:lnTo>
                <a:lnTo>
                  <a:pt x="19983" y="1065"/>
                </a:lnTo>
                <a:lnTo>
                  <a:pt x="19902" y="1226"/>
                </a:lnTo>
                <a:lnTo>
                  <a:pt x="19822" y="1407"/>
                </a:lnTo>
                <a:lnTo>
                  <a:pt x="19762" y="1608"/>
                </a:lnTo>
                <a:lnTo>
                  <a:pt x="16324" y="15660"/>
                </a:lnTo>
                <a:lnTo>
                  <a:pt x="16284" y="15781"/>
                </a:lnTo>
                <a:lnTo>
                  <a:pt x="16224" y="15881"/>
                </a:lnTo>
                <a:lnTo>
                  <a:pt x="16163" y="15982"/>
                </a:lnTo>
                <a:lnTo>
                  <a:pt x="16083" y="16082"/>
                </a:lnTo>
                <a:lnTo>
                  <a:pt x="15982" y="16163"/>
                </a:lnTo>
                <a:lnTo>
                  <a:pt x="15882" y="16223"/>
                </a:lnTo>
                <a:lnTo>
                  <a:pt x="15781" y="16283"/>
                </a:lnTo>
                <a:lnTo>
                  <a:pt x="15661" y="16323"/>
                </a:lnTo>
                <a:lnTo>
                  <a:pt x="1609" y="19781"/>
                </a:lnTo>
                <a:lnTo>
                  <a:pt x="1408" y="19841"/>
                </a:lnTo>
                <a:lnTo>
                  <a:pt x="1227" y="19902"/>
                </a:lnTo>
                <a:lnTo>
                  <a:pt x="1046" y="19982"/>
                </a:lnTo>
                <a:lnTo>
                  <a:pt x="905" y="20083"/>
                </a:lnTo>
                <a:lnTo>
                  <a:pt x="745" y="20183"/>
                </a:lnTo>
                <a:lnTo>
                  <a:pt x="624" y="20304"/>
                </a:lnTo>
                <a:lnTo>
                  <a:pt x="503" y="20424"/>
                </a:lnTo>
                <a:lnTo>
                  <a:pt x="403" y="20565"/>
                </a:lnTo>
                <a:lnTo>
                  <a:pt x="302" y="20706"/>
                </a:lnTo>
                <a:lnTo>
                  <a:pt x="222" y="20867"/>
                </a:lnTo>
                <a:lnTo>
                  <a:pt x="142" y="21007"/>
                </a:lnTo>
                <a:lnTo>
                  <a:pt x="101" y="21168"/>
                </a:lnTo>
                <a:lnTo>
                  <a:pt x="41" y="21329"/>
                </a:lnTo>
                <a:lnTo>
                  <a:pt x="21" y="21490"/>
                </a:lnTo>
                <a:lnTo>
                  <a:pt x="1" y="21671"/>
                </a:lnTo>
                <a:lnTo>
                  <a:pt x="1" y="21832"/>
                </a:lnTo>
                <a:lnTo>
                  <a:pt x="1" y="21992"/>
                </a:lnTo>
                <a:lnTo>
                  <a:pt x="21" y="22173"/>
                </a:lnTo>
                <a:lnTo>
                  <a:pt x="41" y="22334"/>
                </a:lnTo>
                <a:lnTo>
                  <a:pt x="101" y="22495"/>
                </a:lnTo>
                <a:lnTo>
                  <a:pt x="142" y="22656"/>
                </a:lnTo>
                <a:lnTo>
                  <a:pt x="222" y="22817"/>
                </a:lnTo>
                <a:lnTo>
                  <a:pt x="302" y="22957"/>
                </a:lnTo>
                <a:lnTo>
                  <a:pt x="403" y="23098"/>
                </a:lnTo>
                <a:lnTo>
                  <a:pt x="503" y="23239"/>
                </a:lnTo>
                <a:lnTo>
                  <a:pt x="624" y="23359"/>
                </a:lnTo>
                <a:lnTo>
                  <a:pt x="745" y="23480"/>
                </a:lnTo>
                <a:lnTo>
                  <a:pt x="905" y="23580"/>
                </a:lnTo>
                <a:lnTo>
                  <a:pt x="1046" y="23681"/>
                </a:lnTo>
                <a:lnTo>
                  <a:pt x="1227" y="23761"/>
                </a:lnTo>
                <a:lnTo>
                  <a:pt x="1408" y="23842"/>
                </a:lnTo>
                <a:lnTo>
                  <a:pt x="1609" y="23882"/>
                </a:lnTo>
                <a:lnTo>
                  <a:pt x="15661" y="27340"/>
                </a:lnTo>
                <a:lnTo>
                  <a:pt x="15781" y="27380"/>
                </a:lnTo>
                <a:lnTo>
                  <a:pt x="15882" y="27440"/>
                </a:lnTo>
                <a:lnTo>
                  <a:pt x="15982" y="27500"/>
                </a:lnTo>
                <a:lnTo>
                  <a:pt x="16083" y="27581"/>
                </a:lnTo>
                <a:lnTo>
                  <a:pt x="16163" y="27681"/>
                </a:lnTo>
                <a:lnTo>
                  <a:pt x="16224" y="27782"/>
                </a:lnTo>
                <a:lnTo>
                  <a:pt x="16284" y="27882"/>
                </a:lnTo>
                <a:lnTo>
                  <a:pt x="16324" y="28003"/>
                </a:lnTo>
                <a:lnTo>
                  <a:pt x="19762" y="42055"/>
                </a:lnTo>
                <a:lnTo>
                  <a:pt x="19822" y="42256"/>
                </a:lnTo>
                <a:lnTo>
                  <a:pt x="19902" y="42437"/>
                </a:lnTo>
                <a:lnTo>
                  <a:pt x="19983" y="42598"/>
                </a:lnTo>
                <a:lnTo>
                  <a:pt x="20083" y="42758"/>
                </a:lnTo>
                <a:lnTo>
                  <a:pt x="20184" y="42899"/>
                </a:lnTo>
                <a:lnTo>
                  <a:pt x="20304" y="43040"/>
                </a:lnTo>
                <a:lnTo>
                  <a:pt x="20425" y="43160"/>
                </a:lnTo>
                <a:lnTo>
                  <a:pt x="20566" y="43261"/>
                </a:lnTo>
                <a:lnTo>
                  <a:pt x="20706" y="43361"/>
                </a:lnTo>
                <a:lnTo>
                  <a:pt x="20847" y="43442"/>
                </a:lnTo>
                <a:lnTo>
                  <a:pt x="21008" y="43502"/>
                </a:lnTo>
                <a:lnTo>
                  <a:pt x="21169" y="43562"/>
                </a:lnTo>
                <a:lnTo>
                  <a:pt x="21330" y="43623"/>
                </a:lnTo>
                <a:lnTo>
                  <a:pt x="21490" y="43643"/>
                </a:lnTo>
                <a:lnTo>
                  <a:pt x="21651" y="43663"/>
                </a:lnTo>
                <a:lnTo>
                  <a:pt x="21993" y="43663"/>
                </a:lnTo>
                <a:lnTo>
                  <a:pt x="22154" y="43643"/>
                </a:lnTo>
                <a:lnTo>
                  <a:pt x="22335" y="43623"/>
                </a:lnTo>
                <a:lnTo>
                  <a:pt x="22496" y="43562"/>
                </a:lnTo>
                <a:lnTo>
                  <a:pt x="22656" y="43502"/>
                </a:lnTo>
                <a:lnTo>
                  <a:pt x="22797" y="43442"/>
                </a:lnTo>
                <a:lnTo>
                  <a:pt x="22958" y="43361"/>
                </a:lnTo>
                <a:lnTo>
                  <a:pt x="23099" y="43261"/>
                </a:lnTo>
                <a:lnTo>
                  <a:pt x="23219" y="43160"/>
                </a:lnTo>
                <a:lnTo>
                  <a:pt x="23360" y="43040"/>
                </a:lnTo>
                <a:lnTo>
                  <a:pt x="23481" y="42899"/>
                </a:lnTo>
                <a:lnTo>
                  <a:pt x="23581" y="42758"/>
                </a:lnTo>
                <a:lnTo>
                  <a:pt x="23682" y="42598"/>
                </a:lnTo>
                <a:lnTo>
                  <a:pt x="23762" y="42437"/>
                </a:lnTo>
                <a:lnTo>
                  <a:pt x="23822" y="42256"/>
                </a:lnTo>
                <a:lnTo>
                  <a:pt x="23883" y="42055"/>
                </a:lnTo>
                <a:lnTo>
                  <a:pt x="27340" y="28003"/>
                </a:lnTo>
                <a:lnTo>
                  <a:pt x="27380" y="27882"/>
                </a:lnTo>
                <a:lnTo>
                  <a:pt x="27421" y="27782"/>
                </a:lnTo>
                <a:lnTo>
                  <a:pt x="27501" y="27681"/>
                </a:lnTo>
                <a:lnTo>
                  <a:pt x="27582" y="27581"/>
                </a:lnTo>
                <a:lnTo>
                  <a:pt x="27662" y="27500"/>
                </a:lnTo>
                <a:lnTo>
                  <a:pt x="27783" y="27440"/>
                </a:lnTo>
                <a:lnTo>
                  <a:pt x="27883" y="27380"/>
                </a:lnTo>
                <a:lnTo>
                  <a:pt x="28004" y="27340"/>
                </a:lnTo>
                <a:lnTo>
                  <a:pt x="42055" y="23882"/>
                </a:lnTo>
                <a:lnTo>
                  <a:pt x="42256" y="23842"/>
                </a:lnTo>
                <a:lnTo>
                  <a:pt x="42437" y="23761"/>
                </a:lnTo>
                <a:lnTo>
                  <a:pt x="42598" y="23681"/>
                </a:lnTo>
                <a:lnTo>
                  <a:pt x="42759" y="23580"/>
                </a:lnTo>
                <a:lnTo>
                  <a:pt x="42900" y="23480"/>
                </a:lnTo>
                <a:lnTo>
                  <a:pt x="43040" y="23359"/>
                </a:lnTo>
                <a:lnTo>
                  <a:pt x="43161" y="23239"/>
                </a:lnTo>
                <a:lnTo>
                  <a:pt x="43262" y="23098"/>
                </a:lnTo>
                <a:lnTo>
                  <a:pt x="43362" y="22957"/>
                </a:lnTo>
                <a:lnTo>
                  <a:pt x="43442" y="22817"/>
                </a:lnTo>
                <a:lnTo>
                  <a:pt x="43503" y="22656"/>
                </a:lnTo>
                <a:lnTo>
                  <a:pt x="43563" y="22495"/>
                </a:lnTo>
                <a:lnTo>
                  <a:pt x="43603" y="22334"/>
                </a:lnTo>
                <a:lnTo>
                  <a:pt x="43643" y="22173"/>
                </a:lnTo>
                <a:lnTo>
                  <a:pt x="43664" y="21992"/>
                </a:lnTo>
                <a:lnTo>
                  <a:pt x="43664" y="21832"/>
                </a:lnTo>
                <a:lnTo>
                  <a:pt x="43664" y="21671"/>
                </a:lnTo>
                <a:lnTo>
                  <a:pt x="43643" y="21490"/>
                </a:lnTo>
                <a:lnTo>
                  <a:pt x="43603" y="21329"/>
                </a:lnTo>
                <a:lnTo>
                  <a:pt x="43563" y="21168"/>
                </a:lnTo>
                <a:lnTo>
                  <a:pt x="43503" y="21007"/>
                </a:lnTo>
                <a:lnTo>
                  <a:pt x="43442" y="20867"/>
                </a:lnTo>
                <a:lnTo>
                  <a:pt x="43362" y="20706"/>
                </a:lnTo>
                <a:lnTo>
                  <a:pt x="43262" y="20565"/>
                </a:lnTo>
                <a:lnTo>
                  <a:pt x="43161" y="20424"/>
                </a:lnTo>
                <a:lnTo>
                  <a:pt x="43040" y="20304"/>
                </a:lnTo>
                <a:lnTo>
                  <a:pt x="42900" y="20183"/>
                </a:lnTo>
                <a:lnTo>
                  <a:pt x="42759" y="20083"/>
                </a:lnTo>
                <a:lnTo>
                  <a:pt x="42598" y="19982"/>
                </a:lnTo>
                <a:lnTo>
                  <a:pt x="42437" y="19902"/>
                </a:lnTo>
                <a:lnTo>
                  <a:pt x="42256" y="19841"/>
                </a:lnTo>
                <a:lnTo>
                  <a:pt x="42055" y="19781"/>
                </a:lnTo>
                <a:lnTo>
                  <a:pt x="28004" y="16323"/>
                </a:lnTo>
                <a:lnTo>
                  <a:pt x="27883" y="16283"/>
                </a:lnTo>
                <a:lnTo>
                  <a:pt x="27783" y="16223"/>
                </a:lnTo>
                <a:lnTo>
                  <a:pt x="27662" y="16163"/>
                </a:lnTo>
                <a:lnTo>
                  <a:pt x="27582" y="16082"/>
                </a:lnTo>
                <a:lnTo>
                  <a:pt x="27501" y="15982"/>
                </a:lnTo>
                <a:lnTo>
                  <a:pt x="27421" y="15881"/>
                </a:lnTo>
                <a:lnTo>
                  <a:pt x="27380" y="15781"/>
                </a:lnTo>
                <a:lnTo>
                  <a:pt x="27340" y="15660"/>
                </a:lnTo>
                <a:lnTo>
                  <a:pt x="23883" y="1608"/>
                </a:lnTo>
                <a:lnTo>
                  <a:pt x="23822" y="1407"/>
                </a:lnTo>
                <a:lnTo>
                  <a:pt x="23762" y="1226"/>
                </a:lnTo>
                <a:lnTo>
                  <a:pt x="23682" y="1065"/>
                </a:lnTo>
                <a:lnTo>
                  <a:pt x="23581" y="905"/>
                </a:lnTo>
                <a:lnTo>
                  <a:pt x="23481" y="764"/>
                </a:lnTo>
                <a:lnTo>
                  <a:pt x="23360" y="623"/>
                </a:lnTo>
                <a:lnTo>
                  <a:pt x="23219" y="503"/>
                </a:lnTo>
                <a:lnTo>
                  <a:pt x="23099" y="402"/>
                </a:lnTo>
                <a:lnTo>
                  <a:pt x="22958" y="302"/>
                </a:lnTo>
                <a:lnTo>
                  <a:pt x="22797" y="221"/>
                </a:lnTo>
                <a:lnTo>
                  <a:pt x="22656" y="161"/>
                </a:lnTo>
                <a:lnTo>
                  <a:pt x="22496" y="101"/>
                </a:lnTo>
                <a:lnTo>
                  <a:pt x="22335" y="60"/>
                </a:lnTo>
                <a:lnTo>
                  <a:pt x="22154" y="20"/>
                </a:lnTo>
                <a:lnTo>
                  <a:pt x="2199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19"/>
          <p:cNvSpPr/>
          <p:nvPr/>
        </p:nvSpPr>
        <p:spPr>
          <a:xfrm>
            <a:off x="8721924" y="3574002"/>
            <a:ext cx="157845" cy="157842"/>
          </a:xfrm>
          <a:custGeom>
            <a:avLst/>
            <a:gdLst/>
            <a:ahLst/>
            <a:cxnLst/>
            <a:rect l="l" t="t" r="r" b="b"/>
            <a:pathLst>
              <a:path w="43664" h="43663" extrusionOk="0">
                <a:moveTo>
                  <a:pt x="21651" y="0"/>
                </a:moveTo>
                <a:lnTo>
                  <a:pt x="21490" y="20"/>
                </a:lnTo>
                <a:lnTo>
                  <a:pt x="21330" y="60"/>
                </a:lnTo>
                <a:lnTo>
                  <a:pt x="21169" y="101"/>
                </a:lnTo>
                <a:lnTo>
                  <a:pt x="21008" y="161"/>
                </a:lnTo>
                <a:lnTo>
                  <a:pt x="20847" y="221"/>
                </a:lnTo>
                <a:lnTo>
                  <a:pt x="20706" y="302"/>
                </a:lnTo>
                <a:lnTo>
                  <a:pt x="20566" y="402"/>
                </a:lnTo>
                <a:lnTo>
                  <a:pt x="20425" y="503"/>
                </a:lnTo>
                <a:lnTo>
                  <a:pt x="20304" y="623"/>
                </a:lnTo>
                <a:lnTo>
                  <a:pt x="20184" y="764"/>
                </a:lnTo>
                <a:lnTo>
                  <a:pt x="20083" y="905"/>
                </a:lnTo>
                <a:lnTo>
                  <a:pt x="19983" y="1065"/>
                </a:lnTo>
                <a:lnTo>
                  <a:pt x="19902" y="1226"/>
                </a:lnTo>
                <a:lnTo>
                  <a:pt x="19822" y="1407"/>
                </a:lnTo>
                <a:lnTo>
                  <a:pt x="19762" y="1608"/>
                </a:lnTo>
                <a:lnTo>
                  <a:pt x="16324" y="15660"/>
                </a:lnTo>
                <a:lnTo>
                  <a:pt x="16284" y="15781"/>
                </a:lnTo>
                <a:lnTo>
                  <a:pt x="16224" y="15881"/>
                </a:lnTo>
                <a:lnTo>
                  <a:pt x="16163" y="15982"/>
                </a:lnTo>
                <a:lnTo>
                  <a:pt x="16083" y="16082"/>
                </a:lnTo>
                <a:lnTo>
                  <a:pt x="15982" y="16163"/>
                </a:lnTo>
                <a:lnTo>
                  <a:pt x="15882" y="16223"/>
                </a:lnTo>
                <a:lnTo>
                  <a:pt x="15781" y="16283"/>
                </a:lnTo>
                <a:lnTo>
                  <a:pt x="15661" y="16323"/>
                </a:lnTo>
                <a:lnTo>
                  <a:pt x="1609" y="19781"/>
                </a:lnTo>
                <a:lnTo>
                  <a:pt x="1408" y="19841"/>
                </a:lnTo>
                <a:lnTo>
                  <a:pt x="1227" y="19902"/>
                </a:lnTo>
                <a:lnTo>
                  <a:pt x="1046" y="19982"/>
                </a:lnTo>
                <a:lnTo>
                  <a:pt x="905" y="20083"/>
                </a:lnTo>
                <a:lnTo>
                  <a:pt x="745" y="20183"/>
                </a:lnTo>
                <a:lnTo>
                  <a:pt x="624" y="20304"/>
                </a:lnTo>
                <a:lnTo>
                  <a:pt x="503" y="20424"/>
                </a:lnTo>
                <a:lnTo>
                  <a:pt x="403" y="20565"/>
                </a:lnTo>
                <a:lnTo>
                  <a:pt x="302" y="20706"/>
                </a:lnTo>
                <a:lnTo>
                  <a:pt x="222" y="20867"/>
                </a:lnTo>
                <a:lnTo>
                  <a:pt x="142" y="21007"/>
                </a:lnTo>
                <a:lnTo>
                  <a:pt x="101" y="21168"/>
                </a:lnTo>
                <a:lnTo>
                  <a:pt x="41" y="21329"/>
                </a:lnTo>
                <a:lnTo>
                  <a:pt x="21" y="21490"/>
                </a:lnTo>
                <a:lnTo>
                  <a:pt x="1" y="21671"/>
                </a:lnTo>
                <a:lnTo>
                  <a:pt x="1" y="21832"/>
                </a:lnTo>
                <a:lnTo>
                  <a:pt x="1" y="21992"/>
                </a:lnTo>
                <a:lnTo>
                  <a:pt x="21" y="22173"/>
                </a:lnTo>
                <a:lnTo>
                  <a:pt x="41" y="22334"/>
                </a:lnTo>
                <a:lnTo>
                  <a:pt x="101" y="22495"/>
                </a:lnTo>
                <a:lnTo>
                  <a:pt x="142" y="22656"/>
                </a:lnTo>
                <a:lnTo>
                  <a:pt x="222" y="22817"/>
                </a:lnTo>
                <a:lnTo>
                  <a:pt x="302" y="22957"/>
                </a:lnTo>
                <a:lnTo>
                  <a:pt x="403" y="23098"/>
                </a:lnTo>
                <a:lnTo>
                  <a:pt x="503" y="23239"/>
                </a:lnTo>
                <a:lnTo>
                  <a:pt x="624" y="23359"/>
                </a:lnTo>
                <a:lnTo>
                  <a:pt x="745" y="23480"/>
                </a:lnTo>
                <a:lnTo>
                  <a:pt x="905" y="23580"/>
                </a:lnTo>
                <a:lnTo>
                  <a:pt x="1046" y="23681"/>
                </a:lnTo>
                <a:lnTo>
                  <a:pt x="1227" y="23761"/>
                </a:lnTo>
                <a:lnTo>
                  <a:pt x="1408" y="23842"/>
                </a:lnTo>
                <a:lnTo>
                  <a:pt x="1609" y="23882"/>
                </a:lnTo>
                <a:lnTo>
                  <a:pt x="15661" y="27340"/>
                </a:lnTo>
                <a:lnTo>
                  <a:pt x="15781" y="27380"/>
                </a:lnTo>
                <a:lnTo>
                  <a:pt x="15882" y="27440"/>
                </a:lnTo>
                <a:lnTo>
                  <a:pt x="15982" y="27500"/>
                </a:lnTo>
                <a:lnTo>
                  <a:pt x="16083" y="27581"/>
                </a:lnTo>
                <a:lnTo>
                  <a:pt x="16163" y="27681"/>
                </a:lnTo>
                <a:lnTo>
                  <a:pt x="16224" y="27782"/>
                </a:lnTo>
                <a:lnTo>
                  <a:pt x="16284" y="27882"/>
                </a:lnTo>
                <a:lnTo>
                  <a:pt x="16324" y="28003"/>
                </a:lnTo>
                <a:lnTo>
                  <a:pt x="19762" y="42055"/>
                </a:lnTo>
                <a:lnTo>
                  <a:pt x="19822" y="42256"/>
                </a:lnTo>
                <a:lnTo>
                  <a:pt x="19902" y="42437"/>
                </a:lnTo>
                <a:lnTo>
                  <a:pt x="19983" y="42598"/>
                </a:lnTo>
                <a:lnTo>
                  <a:pt x="20083" y="42758"/>
                </a:lnTo>
                <a:lnTo>
                  <a:pt x="20184" y="42899"/>
                </a:lnTo>
                <a:lnTo>
                  <a:pt x="20304" y="43040"/>
                </a:lnTo>
                <a:lnTo>
                  <a:pt x="20425" y="43160"/>
                </a:lnTo>
                <a:lnTo>
                  <a:pt x="20566" y="43261"/>
                </a:lnTo>
                <a:lnTo>
                  <a:pt x="20706" y="43361"/>
                </a:lnTo>
                <a:lnTo>
                  <a:pt x="20847" y="43442"/>
                </a:lnTo>
                <a:lnTo>
                  <a:pt x="21008" y="43502"/>
                </a:lnTo>
                <a:lnTo>
                  <a:pt x="21169" y="43562"/>
                </a:lnTo>
                <a:lnTo>
                  <a:pt x="21330" y="43623"/>
                </a:lnTo>
                <a:lnTo>
                  <a:pt x="21490" y="43643"/>
                </a:lnTo>
                <a:lnTo>
                  <a:pt x="21651" y="43663"/>
                </a:lnTo>
                <a:lnTo>
                  <a:pt x="21993" y="43663"/>
                </a:lnTo>
                <a:lnTo>
                  <a:pt x="22154" y="43643"/>
                </a:lnTo>
                <a:lnTo>
                  <a:pt x="22335" y="43623"/>
                </a:lnTo>
                <a:lnTo>
                  <a:pt x="22496" y="43562"/>
                </a:lnTo>
                <a:lnTo>
                  <a:pt x="22656" y="43502"/>
                </a:lnTo>
                <a:lnTo>
                  <a:pt x="22797" y="43442"/>
                </a:lnTo>
                <a:lnTo>
                  <a:pt x="22958" y="43361"/>
                </a:lnTo>
                <a:lnTo>
                  <a:pt x="23099" y="43261"/>
                </a:lnTo>
                <a:lnTo>
                  <a:pt x="23219" y="43160"/>
                </a:lnTo>
                <a:lnTo>
                  <a:pt x="23360" y="43040"/>
                </a:lnTo>
                <a:lnTo>
                  <a:pt x="23481" y="42899"/>
                </a:lnTo>
                <a:lnTo>
                  <a:pt x="23581" y="42758"/>
                </a:lnTo>
                <a:lnTo>
                  <a:pt x="23682" y="42598"/>
                </a:lnTo>
                <a:lnTo>
                  <a:pt x="23762" y="42437"/>
                </a:lnTo>
                <a:lnTo>
                  <a:pt x="23822" y="42256"/>
                </a:lnTo>
                <a:lnTo>
                  <a:pt x="23883" y="42055"/>
                </a:lnTo>
                <a:lnTo>
                  <a:pt x="27340" y="28003"/>
                </a:lnTo>
                <a:lnTo>
                  <a:pt x="27380" y="27882"/>
                </a:lnTo>
                <a:lnTo>
                  <a:pt x="27421" y="27782"/>
                </a:lnTo>
                <a:lnTo>
                  <a:pt x="27501" y="27681"/>
                </a:lnTo>
                <a:lnTo>
                  <a:pt x="27582" y="27581"/>
                </a:lnTo>
                <a:lnTo>
                  <a:pt x="27662" y="27500"/>
                </a:lnTo>
                <a:lnTo>
                  <a:pt x="27783" y="27440"/>
                </a:lnTo>
                <a:lnTo>
                  <a:pt x="27883" y="27380"/>
                </a:lnTo>
                <a:lnTo>
                  <a:pt x="28004" y="27340"/>
                </a:lnTo>
                <a:lnTo>
                  <a:pt x="42055" y="23882"/>
                </a:lnTo>
                <a:lnTo>
                  <a:pt x="42256" y="23842"/>
                </a:lnTo>
                <a:lnTo>
                  <a:pt x="42437" y="23761"/>
                </a:lnTo>
                <a:lnTo>
                  <a:pt x="42598" y="23681"/>
                </a:lnTo>
                <a:lnTo>
                  <a:pt x="42759" y="23580"/>
                </a:lnTo>
                <a:lnTo>
                  <a:pt x="42900" y="23480"/>
                </a:lnTo>
                <a:lnTo>
                  <a:pt x="43040" y="23359"/>
                </a:lnTo>
                <a:lnTo>
                  <a:pt x="43161" y="23239"/>
                </a:lnTo>
                <a:lnTo>
                  <a:pt x="43262" y="23098"/>
                </a:lnTo>
                <a:lnTo>
                  <a:pt x="43362" y="22957"/>
                </a:lnTo>
                <a:lnTo>
                  <a:pt x="43442" y="22817"/>
                </a:lnTo>
                <a:lnTo>
                  <a:pt x="43503" y="22656"/>
                </a:lnTo>
                <a:lnTo>
                  <a:pt x="43563" y="22495"/>
                </a:lnTo>
                <a:lnTo>
                  <a:pt x="43603" y="22334"/>
                </a:lnTo>
                <a:lnTo>
                  <a:pt x="43643" y="22173"/>
                </a:lnTo>
                <a:lnTo>
                  <a:pt x="43664" y="21992"/>
                </a:lnTo>
                <a:lnTo>
                  <a:pt x="43664" y="21832"/>
                </a:lnTo>
                <a:lnTo>
                  <a:pt x="43664" y="21671"/>
                </a:lnTo>
                <a:lnTo>
                  <a:pt x="43643" y="21490"/>
                </a:lnTo>
                <a:lnTo>
                  <a:pt x="43603" y="21329"/>
                </a:lnTo>
                <a:lnTo>
                  <a:pt x="43563" y="21168"/>
                </a:lnTo>
                <a:lnTo>
                  <a:pt x="43503" y="21007"/>
                </a:lnTo>
                <a:lnTo>
                  <a:pt x="43442" y="20867"/>
                </a:lnTo>
                <a:lnTo>
                  <a:pt x="43362" y="20706"/>
                </a:lnTo>
                <a:lnTo>
                  <a:pt x="43262" y="20565"/>
                </a:lnTo>
                <a:lnTo>
                  <a:pt x="43161" y="20424"/>
                </a:lnTo>
                <a:lnTo>
                  <a:pt x="43040" y="20304"/>
                </a:lnTo>
                <a:lnTo>
                  <a:pt x="42900" y="20183"/>
                </a:lnTo>
                <a:lnTo>
                  <a:pt x="42759" y="20083"/>
                </a:lnTo>
                <a:lnTo>
                  <a:pt x="42598" y="19982"/>
                </a:lnTo>
                <a:lnTo>
                  <a:pt x="42437" y="19902"/>
                </a:lnTo>
                <a:lnTo>
                  <a:pt x="42256" y="19841"/>
                </a:lnTo>
                <a:lnTo>
                  <a:pt x="42055" y="19781"/>
                </a:lnTo>
                <a:lnTo>
                  <a:pt x="28004" y="16323"/>
                </a:lnTo>
                <a:lnTo>
                  <a:pt x="27883" y="16283"/>
                </a:lnTo>
                <a:lnTo>
                  <a:pt x="27783" y="16223"/>
                </a:lnTo>
                <a:lnTo>
                  <a:pt x="27662" y="16163"/>
                </a:lnTo>
                <a:lnTo>
                  <a:pt x="27582" y="16082"/>
                </a:lnTo>
                <a:lnTo>
                  <a:pt x="27501" y="15982"/>
                </a:lnTo>
                <a:lnTo>
                  <a:pt x="27421" y="15881"/>
                </a:lnTo>
                <a:lnTo>
                  <a:pt x="27380" y="15781"/>
                </a:lnTo>
                <a:lnTo>
                  <a:pt x="27340" y="15660"/>
                </a:lnTo>
                <a:lnTo>
                  <a:pt x="23883" y="1608"/>
                </a:lnTo>
                <a:lnTo>
                  <a:pt x="23822" y="1407"/>
                </a:lnTo>
                <a:lnTo>
                  <a:pt x="23762" y="1226"/>
                </a:lnTo>
                <a:lnTo>
                  <a:pt x="23682" y="1065"/>
                </a:lnTo>
                <a:lnTo>
                  <a:pt x="23581" y="905"/>
                </a:lnTo>
                <a:lnTo>
                  <a:pt x="23481" y="764"/>
                </a:lnTo>
                <a:lnTo>
                  <a:pt x="23360" y="623"/>
                </a:lnTo>
                <a:lnTo>
                  <a:pt x="23219" y="503"/>
                </a:lnTo>
                <a:lnTo>
                  <a:pt x="23099" y="402"/>
                </a:lnTo>
                <a:lnTo>
                  <a:pt x="22958" y="302"/>
                </a:lnTo>
                <a:lnTo>
                  <a:pt x="22797" y="221"/>
                </a:lnTo>
                <a:lnTo>
                  <a:pt x="22656" y="161"/>
                </a:lnTo>
                <a:lnTo>
                  <a:pt x="22496" y="101"/>
                </a:lnTo>
                <a:lnTo>
                  <a:pt x="22335" y="60"/>
                </a:lnTo>
                <a:lnTo>
                  <a:pt x="22154" y="20"/>
                </a:lnTo>
                <a:lnTo>
                  <a:pt x="2199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19"/>
          <p:cNvSpPr/>
          <p:nvPr/>
        </p:nvSpPr>
        <p:spPr>
          <a:xfrm>
            <a:off x="2426199" y="87302"/>
            <a:ext cx="157845" cy="157842"/>
          </a:xfrm>
          <a:custGeom>
            <a:avLst/>
            <a:gdLst/>
            <a:ahLst/>
            <a:cxnLst/>
            <a:rect l="l" t="t" r="r" b="b"/>
            <a:pathLst>
              <a:path w="43664" h="43663" extrusionOk="0">
                <a:moveTo>
                  <a:pt x="21651" y="0"/>
                </a:moveTo>
                <a:lnTo>
                  <a:pt x="21490" y="20"/>
                </a:lnTo>
                <a:lnTo>
                  <a:pt x="21330" y="60"/>
                </a:lnTo>
                <a:lnTo>
                  <a:pt x="21169" y="101"/>
                </a:lnTo>
                <a:lnTo>
                  <a:pt x="21008" y="161"/>
                </a:lnTo>
                <a:lnTo>
                  <a:pt x="20847" y="221"/>
                </a:lnTo>
                <a:lnTo>
                  <a:pt x="20706" y="302"/>
                </a:lnTo>
                <a:lnTo>
                  <a:pt x="20566" y="402"/>
                </a:lnTo>
                <a:lnTo>
                  <a:pt x="20425" y="503"/>
                </a:lnTo>
                <a:lnTo>
                  <a:pt x="20304" y="623"/>
                </a:lnTo>
                <a:lnTo>
                  <a:pt x="20184" y="764"/>
                </a:lnTo>
                <a:lnTo>
                  <a:pt x="20083" y="905"/>
                </a:lnTo>
                <a:lnTo>
                  <a:pt x="19983" y="1065"/>
                </a:lnTo>
                <a:lnTo>
                  <a:pt x="19902" y="1226"/>
                </a:lnTo>
                <a:lnTo>
                  <a:pt x="19822" y="1407"/>
                </a:lnTo>
                <a:lnTo>
                  <a:pt x="19762" y="1608"/>
                </a:lnTo>
                <a:lnTo>
                  <a:pt x="16324" y="15660"/>
                </a:lnTo>
                <a:lnTo>
                  <a:pt x="16284" y="15781"/>
                </a:lnTo>
                <a:lnTo>
                  <a:pt x="16224" y="15881"/>
                </a:lnTo>
                <a:lnTo>
                  <a:pt x="16163" y="15982"/>
                </a:lnTo>
                <a:lnTo>
                  <a:pt x="16083" y="16082"/>
                </a:lnTo>
                <a:lnTo>
                  <a:pt x="15982" y="16163"/>
                </a:lnTo>
                <a:lnTo>
                  <a:pt x="15882" y="16223"/>
                </a:lnTo>
                <a:lnTo>
                  <a:pt x="15781" y="16283"/>
                </a:lnTo>
                <a:lnTo>
                  <a:pt x="15661" y="16323"/>
                </a:lnTo>
                <a:lnTo>
                  <a:pt x="1609" y="19781"/>
                </a:lnTo>
                <a:lnTo>
                  <a:pt x="1408" y="19841"/>
                </a:lnTo>
                <a:lnTo>
                  <a:pt x="1227" y="19902"/>
                </a:lnTo>
                <a:lnTo>
                  <a:pt x="1046" y="19982"/>
                </a:lnTo>
                <a:lnTo>
                  <a:pt x="905" y="20083"/>
                </a:lnTo>
                <a:lnTo>
                  <a:pt x="745" y="20183"/>
                </a:lnTo>
                <a:lnTo>
                  <a:pt x="624" y="20304"/>
                </a:lnTo>
                <a:lnTo>
                  <a:pt x="503" y="20424"/>
                </a:lnTo>
                <a:lnTo>
                  <a:pt x="403" y="20565"/>
                </a:lnTo>
                <a:lnTo>
                  <a:pt x="302" y="20706"/>
                </a:lnTo>
                <a:lnTo>
                  <a:pt x="222" y="20867"/>
                </a:lnTo>
                <a:lnTo>
                  <a:pt x="142" y="21007"/>
                </a:lnTo>
                <a:lnTo>
                  <a:pt x="101" y="21168"/>
                </a:lnTo>
                <a:lnTo>
                  <a:pt x="41" y="21329"/>
                </a:lnTo>
                <a:lnTo>
                  <a:pt x="21" y="21490"/>
                </a:lnTo>
                <a:lnTo>
                  <a:pt x="1" y="21671"/>
                </a:lnTo>
                <a:lnTo>
                  <a:pt x="1" y="21832"/>
                </a:lnTo>
                <a:lnTo>
                  <a:pt x="1" y="21992"/>
                </a:lnTo>
                <a:lnTo>
                  <a:pt x="21" y="22173"/>
                </a:lnTo>
                <a:lnTo>
                  <a:pt x="41" y="22334"/>
                </a:lnTo>
                <a:lnTo>
                  <a:pt x="101" y="22495"/>
                </a:lnTo>
                <a:lnTo>
                  <a:pt x="142" y="22656"/>
                </a:lnTo>
                <a:lnTo>
                  <a:pt x="222" y="22817"/>
                </a:lnTo>
                <a:lnTo>
                  <a:pt x="302" y="22957"/>
                </a:lnTo>
                <a:lnTo>
                  <a:pt x="403" y="23098"/>
                </a:lnTo>
                <a:lnTo>
                  <a:pt x="503" y="23239"/>
                </a:lnTo>
                <a:lnTo>
                  <a:pt x="624" y="23359"/>
                </a:lnTo>
                <a:lnTo>
                  <a:pt x="745" y="23480"/>
                </a:lnTo>
                <a:lnTo>
                  <a:pt x="905" y="23580"/>
                </a:lnTo>
                <a:lnTo>
                  <a:pt x="1046" y="23681"/>
                </a:lnTo>
                <a:lnTo>
                  <a:pt x="1227" y="23761"/>
                </a:lnTo>
                <a:lnTo>
                  <a:pt x="1408" y="23842"/>
                </a:lnTo>
                <a:lnTo>
                  <a:pt x="1609" y="23882"/>
                </a:lnTo>
                <a:lnTo>
                  <a:pt x="15661" y="27340"/>
                </a:lnTo>
                <a:lnTo>
                  <a:pt x="15781" y="27380"/>
                </a:lnTo>
                <a:lnTo>
                  <a:pt x="15882" y="27440"/>
                </a:lnTo>
                <a:lnTo>
                  <a:pt x="15982" y="27500"/>
                </a:lnTo>
                <a:lnTo>
                  <a:pt x="16083" y="27581"/>
                </a:lnTo>
                <a:lnTo>
                  <a:pt x="16163" y="27681"/>
                </a:lnTo>
                <a:lnTo>
                  <a:pt x="16224" y="27782"/>
                </a:lnTo>
                <a:lnTo>
                  <a:pt x="16284" y="27882"/>
                </a:lnTo>
                <a:lnTo>
                  <a:pt x="16324" y="28003"/>
                </a:lnTo>
                <a:lnTo>
                  <a:pt x="19762" y="42055"/>
                </a:lnTo>
                <a:lnTo>
                  <a:pt x="19822" y="42256"/>
                </a:lnTo>
                <a:lnTo>
                  <a:pt x="19902" y="42437"/>
                </a:lnTo>
                <a:lnTo>
                  <a:pt x="19983" y="42598"/>
                </a:lnTo>
                <a:lnTo>
                  <a:pt x="20083" y="42758"/>
                </a:lnTo>
                <a:lnTo>
                  <a:pt x="20184" y="42899"/>
                </a:lnTo>
                <a:lnTo>
                  <a:pt x="20304" y="43040"/>
                </a:lnTo>
                <a:lnTo>
                  <a:pt x="20425" y="43160"/>
                </a:lnTo>
                <a:lnTo>
                  <a:pt x="20566" y="43261"/>
                </a:lnTo>
                <a:lnTo>
                  <a:pt x="20706" y="43361"/>
                </a:lnTo>
                <a:lnTo>
                  <a:pt x="20847" y="43442"/>
                </a:lnTo>
                <a:lnTo>
                  <a:pt x="21008" y="43502"/>
                </a:lnTo>
                <a:lnTo>
                  <a:pt x="21169" y="43562"/>
                </a:lnTo>
                <a:lnTo>
                  <a:pt x="21330" y="43623"/>
                </a:lnTo>
                <a:lnTo>
                  <a:pt x="21490" y="43643"/>
                </a:lnTo>
                <a:lnTo>
                  <a:pt x="21651" y="43663"/>
                </a:lnTo>
                <a:lnTo>
                  <a:pt x="21993" y="43663"/>
                </a:lnTo>
                <a:lnTo>
                  <a:pt x="22154" y="43643"/>
                </a:lnTo>
                <a:lnTo>
                  <a:pt x="22335" y="43623"/>
                </a:lnTo>
                <a:lnTo>
                  <a:pt x="22496" y="43562"/>
                </a:lnTo>
                <a:lnTo>
                  <a:pt x="22656" y="43502"/>
                </a:lnTo>
                <a:lnTo>
                  <a:pt x="22797" y="43442"/>
                </a:lnTo>
                <a:lnTo>
                  <a:pt x="22958" y="43361"/>
                </a:lnTo>
                <a:lnTo>
                  <a:pt x="23099" y="43261"/>
                </a:lnTo>
                <a:lnTo>
                  <a:pt x="23219" y="43160"/>
                </a:lnTo>
                <a:lnTo>
                  <a:pt x="23360" y="43040"/>
                </a:lnTo>
                <a:lnTo>
                  <a:pt x="23481" y="42899"/>
                </a:lnTo>
                <a:lnTo>
                  <a:pt x="23581" y="42758"/>
                </a:lnTo>
                <a:lnTo>
                  <a:pt x="23682" y="42598"/>
                </a:lnTo>
                <a:lnTo>
                  <a:pt x="23762" y="42437"/>
                </a:lnTo>
                <a:lnTo>
                  <a:pt x="23822" y="42256"/>
                </a:lnTo>
                <a:lnTo>
                  <a:pt x="23883" y="42055"/>
                </a:lnTo>
                <a:lnTo>
                  <a:pt x="27340" y="28003"/>
                </a:lnTo>
                <a:lnTo>
                  <a:pt x="27380" y="27882"/>
                </a:lnTo>
                <a:lnTo>
                  <a:pt x="27421" y="27782"/>
                </a:lnTo>
                <a:lnTo>
                  <a:pt x="27501" y="27681"/>
                </a:lnTo>
                <a:lnTo>
                  <a:pt x="27582" y="27581"/>
                </a:lnTo>
                <a:lnTo>
                  <a:pt x="27662" y="27500"/>
                </a:lnTo>
                <a:lnTo>
                  <a:pt x="27783" y="27440"/>
                </a:lnTo>
                <a:lnTo>
                  <a:pt x="27883" y="27380"/>
                </a:lnTo>
                <a:lnTo>
                  <a:pt x="28004" y="27340"/>
                </a:lnTo>
                <a:lnTo>
                  <a:pt x="42055" y="23882"/>
                </a:lnTo>
                <a:lnTo>
                  <a:pt x="42256" y="23842"/>
                </a:lnTo>
                <a:lnTo>
                  <a:pt x="42437" y="23761"/>
                </a:lnTo>
                <a:lnTo>
                  <a:pt x="42598" y="23681"/>
                </a:lnTo>
                <a:lnTo>
                  <a:pt x="42759" y="23580"/>
                </a:lnTo>
                <a:lnTo>
                  <a:pt x="42900" y="23480"/>
                </a:lnTo>
                <a:lnTo>
                  <a:pt x="43040" y="23359"/>
                </a:lnTo>
                <a:lnTo>
                  <a:pt x="43161" y="23239"/>
                </a:lnTo>
                <a:lnTo>
                  <a:pt x="43262" y="23098"/>
                </a:lnTo>
                <a:lnTo>
                  <a:pt x="43362" y="22957"/>
                </a:lnTo>
                <a:lnTo>
                  <a:pt x="43442" y="22817"/>
                </a:lnTo>
                <a:lnTo>
                  <a:pt x="43503" y="22656"/>
                </a:lnTo>
                <a:lnTo>
                  <a:pt x="43563" y="22495"/>
                </a:lnTo>
                <a:lnTo>
                  <a:pt x="43603" y="22334"/>
                </a:lnTo>
                <a:lnTo>
                  <a:pt x="43643" y="22173"/>
                </a:lnTo>
                <a:lnTo>
                  <a:pt x="43664" y="21992"/>
                </a:lnTo>
                <a:lnTo>
                  <a:pt x="43664" y="21832"/>
                </a:lnTo>
                <a:lnTo>
                  <a:pt x="43664" y="21671"/>
                </a:lnTo>
                <a:lnTo>
                  <a:pt x="43643" y="21490"/>
                </a:lnTo>
                <a:lnTo>
                  <a:pt x="43603" y="21329"/>
                </a:lnTo>
                <a:lnTo>
                  <a:pt x="43563" y="21168"/>
                </a:lnTo>
                <a:lnTo>
                  <a:pt x="43503" y="21007"/>
                </a:lnTo>
                <a:lnTo>
                  <a:pt x="43442" y="20867"/>
                </a:lnTo>
                <a:lnTo>
                  <a:pt x="43362" y="20706"/>
                </a:lnTo>
                <a:lnTo>
                  <a:pt x="43262" y="20565"/>
                </a:lnTo>
                <a:lnTo>
                  <a:pt x="43161" y="20424"/>
                </a:lnTo>
                <a:lnTo>
                  <a:pt x="43040" y="20304"/>
                </a:lnTo>
                <a:lnTo>
                  <a:pt x="42900" y="20183"/>
                </a:lnTo>
                <a:lnTo>
                  <a:pt x="42759" y="20083"/>
                </a:lnTo>
                <a:lnTo>
                  <a:pt x="42598" y="19982"/>
                </a:lnTo>
                <a:lnTo>
                  <a:pt x="42437" y="19902"/>
                </a:lnTo>
                <a:lnTo>
                  <a:pt x="42256" y="19841"/>
                </a:lnTo>
                <a:lnTo>
                  <a:pt x="42055" y="19781"/>
                </a:lnTo>
                <a:lnTo>
                  <a:pt x="28004" y="16323"/>
                </a:lnTo>
                <a:lnTo>
                  <a:pt x="27883" y="16283"/>
                </a:lnTo>
                <a:lnTo>
                  <a:pt x="27783" y="16223"/>
                </a:lnTo>
                <a:lnTo>
                  <a:pt x="27662" y="16163"/>
                </a:lnTo>
                <a:lnTo>
                  <a:pt x="27582" y="16082"/>
                </a:lnTo>
                <a:lnTo>
                  <a:pt x="27501" y="15982"/>
                </a:lnTo>
                <a:lnTo>
                  <a:pt x="27421" y="15881"/>
                </a:lnTo>
                <a:lnTo>
                  <a:pt x="27380" y="15781"/>
                </a:lnTo>
                <a:lnTo>
                  <a:pt x="27340" y="15660"/>
                </a:lnTo>
                <a:lnTo>
                  <a:pt x="23883" y="1608"/>
                </a:lnTo>
                <a:lnTo>
                  <a:pt x="23822" y="1407"/>
                </a:lnTo>
                <a:lnTo>
                  <a:pt x="23762" y="1226"/>
                </a:lnTo>
                <a:lnTo>
                  <a:pt x="23682" y="1065"/>
                </a:lnTo>
                <a:lnTo>
                  <a:pt x="23581" y="905"/>
                </a:lnTo>
                <a:lnTo>
                  <a:pt x="23481" y="764"/>
                </a:lnTo>
                <a:lnTo>
                  <a:pt x="23360" y="623"/>
                </a:lnTo>
                <a:lnTo>
                  <a:pt x="23219" y="503"/>
                </a:lnTo>
                <a:lnTo>
                  <a:pt x="23099" y="402"/>
                </a:lnTo>
                <a:lnTo>
                  <a:pt x="22958" y="302"/>
                </a:lnTo>
                <a:lnTo>
                  <a:pt x="22797" y="221"/>
                </a:lnTo>
                <a:lnTo>
                  <a:pt x="22656" y="161"/>
                </a:lnTo>
                <a:lnTo>
                  <a:pt x="22496" y="101"/>
                </a:lnTo>
                <a:lnTo>
                  <a:pt x="22335" y="60"/>
                </a:lnTo>
                <a:lnTo>
                  <a:pt x="22154" y="20"/>
                </a:lnTo>
                <a:lnTo>
                  <a:pt x="2199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19"/>
          <p:cNvSpPr/>
          <p:nvPr/>
        </p:nvSpPr>
        <p:spPr>
          <a:xfrm>
            <a:off x="6547750" y="4430975"/>
            <a:ext cx="365686" cy="365678"/>
          </a:xfrm>
          <a:custGeom>
            <a:avLst/>
            <a:gdLst/>
            <a:ahLst/>
            <a:cxnLst/>
            <a:rect l="l" t="t" r="r" b="b"/>
            <a:pathLst>
              <a:path w="43664" h="43663" extrusionOk="0">
                <a:moveTo>
                  <a:pt x="21651" y="0"/>
                </a:moveTo>
                <a:lnTo>
                  <a:pt x="21490" y="20"/>
                </a:lnTo>
                <a:lnTo>
                  <a:pt x="21330" y="60"/>
                </a:lnTo>
                <a:lnTo>
                  <a:pt x="21169" y="101"/>
                </a:lnTo>
                <a:lnTo>
                  <a:pt x="21008" y="161"/>
                </a:lnTo>
                <a:lnTo>
                  <a:pt x="20847" y="221"/>
                </a:lnTo>
                <a:lnTo>
                  <a:pt x="20706" y="302"/>
                </a:lnTo>
                <a:lnTo>
                  <a:pt x="20566" y="402"/>
                </a:lnTo>
                <a:lnTo>
                  <a:pt x="20425" y="503"/>
                </a:lnTo>
                <a:lnTo>
                  <a:pt x="20304" y="623"/>
                </a:lnTo>
                <a:lnTo>
                  <a:pt x="20184" y="764"/>
                </a:lnTo>
                <a:lnTo>
                  <a:pt x="20083" y="905"/>
                </a:lnTo>
                <a:lnTo>
                  <a:pt x="19983" y="1065"/>
                </a:lnTo>
                <a:lnTo>
                  <a:pt x="19902" y="1226"/>
                </a:lnTo>
                <a:lnTo>
                  <a:pt x="19822" y="1407"/>
                </a:lnTo>
                <a:lnTo>
                  <a:pt x="19762" y="1608"/>
                </a:lnTo>
                <a:lnTo>
                  <a:pt x="16324" y="15660"/>
                </a:lnTo>
                <a:lnTo>
                  <a:pt x="16284" y="15781"/>
                </a:lnTo>
                <a:lnTo>
                  <a:pt x="16224" y="15881"/>
                </a:lnTo>
                <a:lnTo>
                  <a:pt x="16163" y="15982"/>
                </a:lnTo>
                <a:lnTo>
                  <a:pt x="16083" y="16082"/>
                </a:lnTo>
                <a:lnTo>
                  <a:pt x="15982" y="16163"/>
                </a:lnTo>
                <a:lnTo>
                  <a:pt x="15882" y="16223"/>
                </a:lnTo>
                <a:lnTo>
                  <a:pt x="15781" y="16283"/>
                </a:lnTo>
                <a:lnTo>
                  <a:pt x="15661" y="16323"/>
                </a:lnTo>
                <a:lnTo>
                  <a:pt x="1609" y="19781"/>
                </a:lnTo>
                <a:lnTo>
                  <a:pt x="1408" y="19841"/>
                </a:lnTo>
                <a:lnTo>
                  <a:pt x="1227" y="19902"/>
                </a:lnTo>
                <a:lnTo>
                  <a:pt x="1046" y="19982"/>
                </a:lnTo>
                <a:lnTo>
                  <a:pt x="905" y="20083"/>
                </a:lnTo>
                <a:lnTo>
                  <a:pt x="745" y="20183"/>
                </a:lnTo>
                <a:lnTo>
                  <a:pt x="624" y="20304"/>
                </a:lnTo>
                <a:lnTo>
                  <a:pt x="503" y="20424"/>
                </a:lnTo>
                <a:lnTo>
                  <a:pt x="403" y="20565"/>
                </a:lnTo>
                <a:lnTo>
                  <a:pt x="302" y="20706"/>
                </a:lnTo>
                <a:lnTo>
                  <a:pt x="222" y="20867"/>
                </a:lnTo>
                <a:lnTo>
                  <a:pt x="142" y="21007"/>
                </a:lnTo>
                <a:lnTo>
                  <a:pt x="101" y="21168"/>
                </a:lnTo>
                <a:lnTo>
                  <a:pt x="41" y="21329"/>
                </a:lnTo>
                <a:lnTo>
                  <a:pt x="21" y="21490"/>
                </a:lnTo>
                <a:lnTo>
                  <a:pt x="1" y="21671"/>
                </a:lnTo>
                <a:lnTo>
                  <a:pt x="1" y="21832"/>
                </a:lnTo>
                <a:lnTo>
                  <a:pt x="1" y="21992"/>
                </a:lnTo>
                <a:lnTo>
                  <a:pt x="21" y="22173"/>
                </a:lnTo>
                <a:lnTo>
                  <a:pt x="41" y="22334"/>
                </a:lnTo>
                <a:lnTo>
                  <a:pt x="101" y="22495"/>
                </a:lnTo>
                <a:lnTo>
                  <a:pt x="142" y="22656"/>
                </a:lnTo>
                <a:lnTo>
                  <a:pt x="222" y="22817"/>
                </a:lnTo>
                <a:lnTo>
                  <a:pt x="302" y="22957"/>
                </a:lnTo>
                <a:lnTo>
                  <a:pt x="403" y="23098"/>
                </a:lnTo>
                <a:lnTo>
                  <a:pt x="503" y="23239"/>
                </a:lnTo>
                <a:lnTo>
                  <a:pt x="624" y="23359"/>
                </a:lnTo>
                <a:lnTo>
                  <a:pt x="745" y="23480"/>
                </a:lnTo>
                <a:lnTo>
                  <a:pt x="905" y="23580"/>
                </a:lnTo>
                <a:lnTo>
                  <a:pt x="1046" y="23681"/>
                </a:lnTo>
                <a:lnTo>
                  <a:pt x="1227" y="23761"/>
                </a:lnTo>
                <a:lnTo>
                  <a:pt x="1408" y="23842"/>
                </a:lnTo>
                <a:lnTo>
                  <a:pt x="1609" y="23882"/>
                </a:lnTo>
                <a:lnTo>
                  <a:pt x="15661" y="27340"/>
                </a:lnTo>
                <a:lnTo>
                  <a:pt x="15781" y="27380"/>
                </a:lnTo>
                <a:lnTo>
                  <a:pt x="15882" y="27440"/>
                </a:lnTo>
                <a:lnTo>
                  <a:pt x="15982" y="27500"/>
                </a:lnTo>
                <a:lnTo>
                  <a:pt x="16083" y="27581"/>
                </a:lnTo>
                <a:lnTo>
                  <a:pt x="16163" y="27681"/>
                </a:lnTo>
                <a:lnTo>
                  <a:pt x="16224" y="27782"/>
                </a:lnTo>
                <a:lnTo>
                  <a:pt x="16284" y="27882"/>
                </a:lnTo>
                <a:lnTo>
                  <a:pt x="16324" y="28003"/>
                </a:lnTo>
                <a:lnTo>
                  <a:pt x="19762" y="42055"/>
                </a:lnTo>
                <a:lnTo>
                  <a:pt x="19822" y="42256"/>
                </a:lnTo>
                <a:lnTo>
                  <a:pt x="19902" y="42437"/>
                </a:lnTo>
                <a:lnTo>
                  <a:pt x="19983" y="42598"/>
                </a:lnTo>
                <a:lnTo>
                  <a:pt x="20083" y="42758"/>
                </a:lnTo>
                <a:lnTo>
                  <a:pt x="20184" y="42899"/>
                </a:lnTo>
                <a:lnTo>
                  <a:pt x="20304" y="43040"/>
                </a:lnTo>
                <a:lnTo>
                  <a:pt x="20425" y="43160"/>
                </a:lnTo>
                <a:lnTo>
                  <a:pt x="20566" y="43261"/>
                </a:lnTo>
                <a:lnTo>
                  <a:pt x="20706" y="43361"/>
                </a:lnTo>
                <a:lnTo>
                  <a:pt x="20847" y="43442"/>
                </a:lnTo>
                <a:lnTo>
                  <a:pt x="21008" y="43502"/>
                </a:lnTo>
                <a:lnTo>
                  <a:pt x="21169" y="43562"/>
                </a:lnTo>
                <a:lnTo>
                  <a:pt x="21330" y="43623"/>
                </a:lnTo>
                <a:lnTo>
                  <a:pt x="21490" y="43643"/>
                </a:lnTo>
                <a:lnTo>
                  <a:pt x="21651" y="43663"/>
                </a:lnTo>
                <a:lnTo>
                  <a:pt x="21993" y="43663"/>
                </a:lnTo>
                <a:lnTo>
                  <a:pt x="22154" y="43643"/>
                </a:lnTo>
                <a:lnTo>
                  <a:pt x="22335" y="43623"/>
                </a:lnTo>
                <a:lnTo>
                  <a:pt x="22496" y="43562"/>
                </a:lnTo>
                <a:lnTo>
                  <a:pt x="22656" y="43502"/>
                </a:lnTo>
                <a:lnTo>
                  <a:pt x="22797" y="43442"/>
                </a:lnTo>
                <a:lnTo>
                  <a:pt x="22958" y="43361"/>
                </a:lnTo>
                <a:lnTo>
                  <a:pt x="23099" y="43261"/>
                </a:lnTo>
                <a:lnTo>
                  <a:pt x="23219" y="43160"/>
                </a:lnTo>
                <a:lnTo>
                  <a:pt x="23360" y="43040"/>
                </a:lnTo>
                <a:lnTo>
                  <a:pt x="23481" y="42899"/>
                </a:lnTo>
                <a:lnTo>
                  <a:pt x="23581" y="42758"/>
                </a:lnTo>
                <a:lnTo>
                  <a:pt x="23682" y="42598"/>
                </a:lnTo>
                <a:lnTo>
                  <a:pt x="23762" y="42437"/>
                </a:lnTo>
                <a:lnTo>
                  <a:pt x="23822" y="42256"/>
                </a:lnTo>
                <a:lnTo>
                  <a:pt x="23883" y="42055"/>
                </a:lnTo>
                <a:lnTo>
                  <a:pt x="27340" y="28003"/>
                </a:lnTo>
                <a:lnTo>
                  <a:pt x="27380" y="27882"/>
                </a:lnTo>
                <a:lnTo>
                  <a:pt x="27421" y="27782"/>
                </a:lnTo>
                <a:lnTo>
                  <a:pt x="27501" y="27681"/>
                </a:lnTo>
                <a:lnTo>
                  <a:pt x="27582" y="27581"/>
                </a:lnTo>
                <a:lnTo>
                  <a:pt x="27662" y="27500"/>
                </a:lnTo>
                <a:lnTo>
                  <a:pt x="27783" y="27440"/>
                </a:lnTo>
                <a:lnTo>
                  <a:pt x="27883" y="27380"/>
                </a:lnTo>
                <a:lnTo>
                  <a:pt x="28004" y="27340"/>
                </a:lnTo>
                <a:lnTo>
                  <a:pt x="42055" y="23882"/>
                </a:lnTo>
                <a:lnTo>
                  <a:pt x="42256" y="23842"/>
                </a:lnTo>
                <a:lnTo>
                  <a:pt x="42437" y="23761"/>
                </a:lnTo>
                <a:lnTo>
                  <a:pt x="42598" y="23681"/>
                </a:lnTo>
                <a:lnTo>
                  <a:pt x="42759" y="23580"/>
                </a:lnTo>
                <a:lnTo>
                  <a:pt x="42900" y="23480"/>
                </a:lnTo>
                <a:lnTo>
                  <a:pt x="43040" y="23359"/>
                </a:lnTo>
                <a:lnTo>
                  <a:pt x="43161" y="23239"/>
                </a:lnTo>
                <a:lnTo>
                  <a:pt x="43262" y="23098"/>
                </a:lnTo>
                <a:lnTo>
                  <a:pt x="43362" y="22957"/>
                </a:lnTo>
                <a:lnTo>
                  <a:pt x="43442" y="22817"/>
                </a:lnTo>
                <a:lnTo>
                  <a:pt x="43503" y="22656"/>
                </a:lnTo>
                <a:lnTo>
                  <a:pt x="43563" y="22495"/>
                </a:lnTo>
                <a:lnTo>
                  <a:pt x="43603" y="22334"/>
                </a:lnTo>
                <a:lnTo>
                  <a:pt x="43643" y="22173"/>
                </a:lnTo>
                <a:lnTo>
                  <a:pt x="43664" y="21992"/>
                </a:lnTo>
                <a:lnTo>
                  <a:pt x="43664" y="21832"/>
                </a:lnTo>
                <a:lnTo>
                  <a:pt x="43664" y="21671"/>
                </a:lnTo>
                <a:lnTo>
                  <a:pt x="43643" y="21490"/>
                </a:lnTo>
                <a:lnTo>
                  <a:pt x="43603" y="21329"/>
                </a:lnTo>
                <a:lnTo>
                  <a:pt x="43563" y="21168"/>
                </a:lnTo>
                <a:lnTo>
                  <a:pt x="43503" y="21007"/>
                </a:lnTo>
                <a:lnTo>
                  <a:pt x="43442" y="20867"/>
                </a:lnTo>
                <a:lnTo>
                  <a:pt x="43362" y="20706"/>
                </a:lnTo>
                <a:lnTo>
                  <a:pt x="43262" y="20565"/>
                </a:lnTo>
                <a:lnTo>
                  <a:pt x="43161" y="20424"/>
                </a:lnTo>
                <a:lnTo>
                  <a:pt x="43040" y="20304"/>
                </a:lnTo>
                <a:lnTo>
                  <a:pt x="42900" y="20183"/>
                </a:lnTo>
                <a:lnTo>
                  <a:pt x="42759" y="20083"/>
                </a:lnTo>
                <a:lnTo>
                  <a:pt x="42598" y="19982"/>
                </a:lnTo>
                <a:lnTo>
                  <a:pt x="42437" y="19902"/>
                </a:lnTo>
                <a:lnTo>
                  <a:pt x="42256" y="19841"/>
                </a:lnTo>
                <a:lnTo>
                  <a:pt x="42055" y="19781"/>
                </a:lnTo>
                <a:lnTo>
                  <a:pt x="28004" y="16323"/>
                </a:lnTo>
                <a:lnTo>
                  <a:pt x="27883" y="16283"/>
                </a:lnTo>
                <a:lnTo>
                  <a:pt x="27783" y="16223"/>
                </a:lnTo>
                <a:lnTo>
                  <a:pt x="27662" y="16163"/>
                </a:lnTo>
                <a:lnTo>
                  <a:pt x="27582" y="16082"/>
                </a:lnTo>
                <a:lnTo>
                  <a:pt x="27501" y="15982"/>
                </a:lnTo>
                <a:lnTo>
                  <a:pt x="27421" y="15881"/>
                </a:lnTo>
                <a:lnTo>
                  <a:pt x="27380" y="15781"/>
                </a:lnTo>
                <a:lnTo>
                  <a:pt x="27340" y="15660"/>
                </a:lnTo>
                <a:lnTo>
                  <a:pt x="23883" y="1608"/>
                </a:lnTo>
                <a:lnTo>
                  <a:pt x="23822" y="1407"/>
                </a:lnTo>
                <a:lnTo>
                  <a:pt x="23762" y="1226"/>
                </a:lnTo>
                <a:lnTo>
                  <a:pt x="23682" y="1065"/>
                </a:lnTo>
                <a:lnTo>
                  <a:pt x="23581" y="905"/>
                </a:lnTo>
                <a:lnTo>
                  <a:pt x="23481" y="764"/>
                </a:lnTo>
                <a:lnTo>
                  <a:pt x="23360" y="623"/>
                </a:lnTo>
                <a:lnTo>
                  <a:pt x="23219" y="503"/>
                </a:lnTo>
                <a:lnTo>
                  <a:pt x="23099" y="402"/>
                </a:lnTo>
                <a:lnTo>
                  <a:pt x="22958" y="302"/>
                </a:lnTo>
                <a:lnTo>
                  <a:pt x="22797" y="221"/>
                </a:lnTo>
                <a:lnTo>
                  <a:pt x="22656" y="161"/>
                </a:lnTo>
                <a:lnTo>
                  <a:pt x="22496" y="101"/>
                </a:lnTo>
                <a:lnTo>
                  <a:pt x="22335" y="60"/>
                </a:lnTo>
                <a:lnTo>
                  <a:pt x="22154" y="20"/>
                </a:lnTo>
                <a:lnTo>
                  <a:pt x="2199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4_1_1"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20"/>
          <p:cNvSpPr txBox="1">
            <a:spLocks noGrp="1"/>
          </p:cNvSpPr>
          <p:nvPr>
            <p:ph type="title"/>
          </p:nvPr>
        </p:nvSpPr>
        <p:spPr>
          <a:xfrm>
            <a:off x="892045" y="1437163"/>
            <a:ext cx="4058400" cy="1445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73" name="Google Shape;273;p20"/>
          <p:cNvSpPr txBox="1">
            <a:spLocks noGrp="1"/>
          </p:cNvSpPr>
          <p:nvPr>
            <p:ph type="subTitle" idx="1"/>
          </p:nvPr>
        </p:nvSpPr>
        <p:spPr>
          <a:xfrm>
            <a:off x="892878" y="2974937"/>
            <a:ext cx="4056900" cy="73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4" name="Google Shape;274;p20"/>
          <p:cNvSpPr>
            <a:spLocks noGrp="1"/>
          </p:cNvSpPr>
          <p:nvPr>
            <p:ph type="pic" idx="2"/>
          </p:nvPr>
        </p:nvSpPr>
        <p:spPr>
          <a:xfrm>
            <a:off x="5211755" y="1051650"/>
            <a:ext cx="3040200" cy="3040200"/>
          </a:xfrm>
          <a:prstGeom prst="ellipse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5" name="Google Shape;275;p20"/>
          <p:cNvSpPr/>
          <p:nvPr/>
        </p:nvSpPr>
        <p:spPr>
          <a:xfrm>
            <a:off x="-107" y="3999425"/>
            <a:ext cx="9144107" cy="1151650"/>
          </a:xfrm>
          <a:custGeom>
            <a:avLst/>
            <a:gdLst/>
            <a:ahLst/>
            <a:cxnLst/>
            <a:rect l="l" t="t" r="r" b="b"/>
            <a:pathLst>
              <a:path w="99107" h="42880" extrusionOk="0">
                <a:moveTo>
                  <a:pt x="644" y="0"/>
                </a:moveTo>
                <a:lnTo>
                  <a:pt x="0" y="21"/>
                </a:lnTo>
                <a:lnTo>
                  <a:pt x="0" y="42879"/>
                </a:lnTo>
                <a:lnTo>
                  <a:pt x="99106" y="42879"/>
                </a:lnTo>
                <a:lnTo>
                  <a:pt x="99106" y="22857"/>
                </a:lnTo>
                <a:lnTo>
                  <a:pt x="97659" y="22395"/>
                </a:lnTo>
                <a:lnTo>
                  <a:pt x="96191" y="21973"/>
                </a:lnTo>
                <a:lnTo>
                  <a:pt x="94724" y="21611"/>
                </a:lnTo>
                <a:lnTo>
                  <a:pt x="93236" y="21269"/>
                </a:lnTo>
                <a:lnTo>
                  <a:pt x="91749" y="20988"/>
                </a:lnTo>
                <a:lnTo>
                  <a:pt x="90241" y="20746"/>
                </a:lnTo>
                <a:lnTo>
                  <a:pt x="88733" y="20545"/>
                </a:lnTo>
                <a:lnTo>
                  <a:pt x="87225" y="20385"/>
                </a:lnTo>
                <a:lnTo>
                  <a:pt x="86261" y="20304"/>
                </a:lnTo>
                <a:lnTo>
                  <a:pt x="85316" y="20244"/>
                </a:lnTo>
                <a:lnTo>
                  <a:pt x="84351" y="20204"/>
                </a:lnTo>
                <a:lnTo>
                  <a:pt x="83386" y="20184"/>
                </a:lnTo>
                <a:lnTo>
                  <a:pt x="82421" y="20184"/>
                </a:lnTo>
                <a:lnTo>
                  <a:pt x="81476" y="20204"/>
                </a:lnTo>
                <a:lnTo>
                  <a:pt x="80511" y="20244"/>
                </a:lnTo>
                <a:lnTo>
                  <a:pt x="79546" y="20284"/>
                </a:lnTo>
                <a:lnTo>
                  <a:pt x="78581" y="20364"/>
                </a:lnTo>
                <a:lnTo>
                  <a:pt x="77637" y="20445"/>
                </a:lnTo>
                <a:lnTo>
                  <a:pt x="76672" y="20545"/>
                </a:lnTo>
                <a:lnTo>
                  <a:pt x="75727" y="20686"/>
                </a:lnTo>
                <a:lnTo>
                  <a:pt x="74782" y="20827"/>
                </a:lnTo>
                <a:lnTo>
                  <a:pt x="73837" y="20988"/>
                </a:lnTo>
                <a:lnTo>
                  <a:pt x="72892" y="21169"/>
                </a:lnTo>
                <a:lnTo>
                  <a:pt x="71948" y="21370"/>
                </a:lnTo>
                <a:lnTo>
                  <a:pt x="70822" y="21631"/>
                </a:lnTo>
                <a:lnTo>
                  <a:pt x="69696" y="21932"/>
                </a:lnTo>
                <a:lnTo>
                  <a:pt x="68570" y="22234"/>
                </a:lnTo>
                <a:lnTo>
                  <a:pt x="67465" y="22556"/>
                </a:lnTo>
                <a:lnTo>
                  <a:pt x="65233" y="23239"/>
                </a:lnTo>
                <a:lnTo>
                  <a:pt x="63022" y="23943"/>
                </a:lnTo>
                <a:lnTo>
                  <a:pt x="60811" y="24646"/>
                </a:lnTo>
                <a:lnTo>
                  <a:pt x="59705" y="24988"/>
                </a:lnTo>
                <a:lnTo>
                  <a:pt x="58579" y="25310"/>
                </a:lnTo>
                <a:lnTo>
                  <a:pt x="57474" y="25631"/>
                </a:lnTo>
                <a:lnTo>
                  <a:pt x="56348" y="25913"/>
                </a:lnTo>
                <a:lnTo>
                  <a:pt x="55222" y="26194"/>
                </a:lnTo>
                <a:lnTo>
                  <a:pt x="54076" y="26435"/>
                </a:lnTo>
                <a:lnTo>
                  <a:pt x="52930" y="26657"/>
                </a:lnTo>
                <a:lnTo>
                  <a:pt x="51785" y="26837"/>
                </a:lnTo>
                <a:lnTo>
                  <a:pt x="50619" y="26978"/>
                </a:lnTo>
                <a:lnTo>
                  <a:pt x="49453" y="27079"/>
                </a:lnTo>
                <a:lnTo>
                  <a:pt x="48267" y="27139"/>
                </a:lnTo>
                <a:lnTo>
                  <a:pt x="47101" y="27159"/>
                </a:lnTo>
                <a:lnTo>
                  <a:pt x="46518" y="27139"/>
                </a:lnTo>
                <a:lnTo>
                  <a:pt x="45935" y="27119"/>
                </a:lnTo>
                <a:lnTo>
                  <a:pt x="45352" y="27079"/>
                </a:lnTo>
                <a:lnTo>
                  <a:pt x="44769" y="27039"/>
                </a:lnTo>
                <a:lnTo>
                  <a:pt x="44186" y="26978"/>
                </a:lnTo>
                <a:lnTo>
                  <a:pt x="43623" y="26898"/>
                </a:lnTo>
                <a:lnTo>
                  <a:pt x="43040" y="26797"/>
                </a:lnTo>
                <a:lnTo>
                  <a:pt x="42477" y="26697"/>
                </a:lnTo>
                <a:lnTo>
                  <a:pt x="41914" y="26576"/>
                </a:lnTo>
                <a:lnTo>
                  <a:pt x="41372" y="26435"/>
                </a:lnTo>
                <a:lnTo>
                  <a:pt x="40809" y="26275"/>
                </a:lnTo>
                <a:lnTo>
                  <a:pt x="40266" y="26114"/>
                </a:lnTo>
                <a:lnTo>
                  <a:pt x="39723" y="25913"/>
                </a:lnTo>
                <a:lnTo>
                  <a:pt x="39200" y="25712"/>
                </a:lnTo>
                <a:lnTo>
                  <a:pt x="38658" y="25491"/>
                </a:lnTo>
                <a:lnTo>
                  <a:pt x="38155" y="25249"/>
                </a:lnTo>
                <a:lnTo>
                  <a:pt x="37632" y="25008"/>
                </a:lnTo>
                <a:lnTo>
                  <a:pt x="37130" y="24727"/>
                </a:lnTo>
                <a:lnTo>
                  <a:pt x="36627" y="24425"/>
                </a:lnTo>
                <a:lnTo>
                  <a:pt x="36145" y="24124"/>
                </a:lnTo>
                <a:lnTo>
                  <a:pt x="35723" y="23822"/>
                </a:lnTo>
                <a:lnTo>
                  <a:pt x="35301" y="23500"/>
                </a:lnTo>
                <a:lnTo>
                  <a:pt x="34878" y="23179"/>
                </a:lnTo>
                <a:lnTo>
                  <a:pt x="34476" y="22837"/>
                </a:lnTo>
                <a:lnTo>
                  <a:pt x="34094" y="22495"/>
                </a:lnTo>
                <a:lnTo>
                  <a:pt x="33712" y="22154"/>
                </a:lnTo>
                <a:lnTo>
                  <a:pt x="33330" y="21772"/>
                </a:lnTo>
                <a:lnTo>
                  <a:pt x="32969" y="21410"/>
                </a:lnTo>
                <a:lnTo>
                  <a:pt x="32265" y="20626"/>
                </a:lnTo>
                <a:lnTo>
                  <a:pt x="31582" y="19842"/>
                </a:lnTo>
                <a:lnTo>
                  <a:pt x="30918" y="19018"/>
                </a:lnTo>
                <a:lnTo>
                  <a:pt x="30275" y="18173"/>
                </a:lnTo>
                <a:lnTo>
                  <a:pt x="29652" y="17309"/>
                </a:lnTo>
                <a:lnTo>
                  <a:pt x="29029" y="16465"/>
                </a:lnTo>
                <a:lnTo>
                  <a:pt x="27782" y="14716"/>
                </a:lnTo>
                <a:lnTo>
                  <a:pt x="27159" y="13851"/>
                </a:lnTo>
                <a:lnTo>
                  <a:pt x="26516" y="13007"/>
                </a:lnTo>
                <a:lnTo>
                  <a:pt x="25872" y="12183"/>
                </a:lnTo>
                <a:lnTo>
                  <a:pt x="25189" y="11358"/>
                </a:lnTo>
                <a:lnTo>
                  <a:pt x="24626" y="10715"/>
                </a:lnTo>
                <a:lnTo>
                  <a:pt x="24043" y="10092"/>
                </a:lnTo>
                <a:lnTo>
                  <a:pt x="23460" y="9489"/>
                </a:lnTo>
                <a:lnTo>
                  <a:pt x="22837" y="8886"/>
                </a:lnTo>
                <a:lnTo>
                  <a:pt x="22214" y="8323"/>
                </a:lnTo>
                <a:lnTo>
                  <a:pt x="21570" y="7760"/>
                </a:lnTo>
                <a:lnTo>
                  <a:pt x="20927" y="7217"/>
                </a:lnTo>
                <a:lnTo>
                  <a:pt x="20244" y="6695"/>
                </a:lnTo>
                <a:lnTo>
                  <a:pt x="19560" y="6192"/>
                </a:lnTo>
                <a:lnTo>
                  <a:pt x="18857" y="5710"/>
                </a:lnTo>
                <a:lnTo>
                  <a:pt x="18153" y="5227"/>
                </a:lnTo>
                <a:lnTo>
                  <a:pt x="17429" y="4785"/>
                </a:lnTo>
                <a:lnTo>
                  <a:pt x="16706" y="4343"/>
                </a:lnTo>
                <a:lnTo>
                  <a:pt x="15962" y="3941"/>
                </a:lnTo>
                <a:lnTo>
                  <a:pt x="15198" y="3539"/>
                </a:lnTo>
                <a:lnTo>
                  <a:pt x="14434" y="3157"/>
                </a:lnTo>
                <a:lnTo>
                  <a:pt x="13670" y="2815"/>
                </a:lnTo>
                <a:lnTo>
                  <a:pt x="12886" y="2473"/>
                </a:lnTo>
                <a:lnTo>
                  <a:pt x="12082" y="2151"/>
                </a:lnTo>
                <a:lnTo>
                  <a:pt x="11298" y="1870"/>
                </a:lnTo>
                <a:lnTo>
                  <a:pt x="10474" y="1589"/>
                </a:lnTo>
                <a:lnTo>
                  <a:pt x="9670" y="1327"/>
                </a:lnTo>
                <a:lnTo>
                  <a:pt x="8846" y="1106"/>
                </a:lnTo>
                <a:lnTo>
                  <a:pt x="8021" y="885"/>
                </a:lnTo>
                <a:lnTo>
                  <a:pt x="7197" y="704"/>
                </a:lnTo>
                <a:lnTo>
                  <a:pt x="6353" y="543"/>
                </a:lnTo>
                <a:lnTo>
                  <a:pt x="5529" y="382"/>
                </a:lnTo>
                <a:lnTo>
                  <a:pt x="4684" y="262"/>
                </a:lnTo>
                <a:lnTo>
                  <a:pt x="3840" y="161"/>
                </a:lnTo>
                <a:lnTo>
                  <a:pt x="2996" y="101"/>
                </a:lnTo>
                <a:lnTo>
                  <a:pt x="2131" y="41"/>
                </a:lnTo>
                <a:lnTo>
                  <a:pt x="128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20"/>
          <p:cNvSpPr/>
          <p:nvPr/>
        </p:nvSpPr>
        <p:spPr>
          <a:xfrm rot="-5400000" flipH="1">
            <a:off x="-1044425" y="1030855"/>
            <a:ext cx="2926583" cy="837932"/>
          </a:xfrm>
          <a:custGeom>
            <a:avLst/>
            <a:gdLst/>
            <a:ahLst/>
            <a:cxnLst/>
            <a:rect l="l" t="t" r="r" b="b"/>
            <a:pathLst>
              <a:path w="53996" h="15460" extrusionOk="0">
                <a:moveTo>
                  <a:pt x="0" y="1"/>
                </a:moveTo>
                <a:lnTo>
                  <a:pt x="20" y="544"/>
                </a:lnTo>
                <a:lnTo>
                  <a:pt x="61" y="1086"/>
                </a:lnTo>
                <a:lnTo>
                  <a:pt x="141" y="1629"/>
                </a:lnTo>
                <a:lnTo>
                  <a:pt x="262" y="2152"/>
                </a:lnTo>
                <a:lnTo>
                  <a:pt x="382" y="2695"/>
                </a:lnTo>
                <a:lnTo>
                  <a:pt x="563" y="3197"/>
                </a:lnTo>
                <a:lnTo>
                  <a:pt x="744" y="3720"/>
                </a:lnTo>
                <a:lnTo>
                  <a:pt x="985" y="4222"/>
                </a:lnTo>
                <a:lnTo>
                  <a:pt x="1247" y="4725"/>
                </a:lnTo>
                <a:lnTo>
                  <a:pt x="1528" y="5227"/>
                </a:lnTo>
                <a:lnTo>
                  <a:pt x="1850" y="5690"/>
                </a:lnTo>
                <a:lnTo>
                  <a:pt x="2192" y="6152"/>
                </a:lnTo>
                <a:lnTo>
                  <a:pt x="2553" y="6594"/>
                </a:lnTo>
                <a:lnTo>
                  <a:pt x="2955" y="7017"/>
                </a:lnTo>
                <a:lnTo>
                  <a:pt x="3358" y="7439"/>
                </a:lnTo>
                <a:lnTo>
                  <a:pt x="3780" y="7821"/>
                </a:lnTo>
                <a:lnTo>
                  <a:pt x="4202" y="8203"/>
                </a:lnTo>
                <a:lnTo>
                  <a:pt x="4664" y="8565"/>
                </a:lnTo>
                <a:lnTo>
                  <a:pt x="5127" y="8926"/>
                </a:lnTo>
                <a:lnTo>
                  <a:pt x="5609" y="9268"/>
                </a:lnTo>
                <a:lnTo>
                  <a:pt x="6091" y="9590"/>
                </a:lnTo>
                <a:lnTo>
                  <a:pt x="6574" y="9911"/>
                </a:lnTo>
                <a:lnTo>
                  <a:pt x="7559" y="10514"/>
                </a:lnTo>
                <a:lnTo>
                  <a:pt x="8303" y="10917"/>
                </a:lnTo>
                <a:lnTo>
                  <a:pt x="9047" y="11319"/>
                </a:lnTo>
                <a:lnTo>
                  <a:pt x="9810" y="11701"/>
                </a:lnTo>
                <a:lnTo>
                  <a:pt x="10574" y="12062"/>
                </a:lnTo>
                <a:lnTo>
                  <a:pt x="11338" y="12404"/>
                </a:lnTo>
                <a:lnTo>
                  <a:pt x="12122" y="12726"/>
                </a:lnTo>
                <a:lnTo>
                  <a:pt x="12906" y="13027"/>
                </a:lnTo>
                <a:lnTo>
                  <a:pt x="13690" y="13329"/>
                </a:lnTo>
                <a:lnTo>
                  <a:pt x="14494" y="13590"/>
                </a:lnTo>
                <a:lnTo>
                  <a:pt x="15298" y="13852"/>
                </a:lnTo>
                <a:lnTo>
                  <a:pt x="16103" y="14093"/>
                </a:lnTo>
                <a:lnTo>
                  <a:pt x="16927" y="14314"/>
                </a:lnTo>
                <a:lnTo>
                  <a:pt x="17751" y="14515"/>
                </a:lnTo>
                <a:lnTo>
                  <a:pt x="18575" y="14696"/>
                </a:lnTo>
                <a:lnTo>
                  <a:pt x="19399" y="14857"/>
                </a:lnTo>
                <a:lnTo>
                  <a:pt x="20224" y="14997"/>
                </a:lnTo>
                <a:lnTo>
                  <a:pt x="21068" y="15118"/>
                </a:lnTo>
                <a:lnTo>
                  <a:pt x="21892" y="15239"/>
                </a:lnTo>
                <a:lnTo>
                  <a:pt x="22736" y="15319"/>
                </a:lnTo>
                <a:lnTo>
                  <a:pt x="23581" y="15379"/>
                </a:lnTo>
                <a:lnTo>
                  <a:pt x="24425" y="15420"/>
                </a:lnTo>
                <a:lnTo>
                  <a:pt x="25249" y="15460"/>
                </a:lnTo>
                <a:lnTo>
                  <a:pt x="26094" y="15460"/>
                </a:lnTo>
                <a:lnTo>
                  <a:pt x="26938" y="15440"/>
                </a:lnTo>
                <a:lnTo>
                  <a:pt x="27782" y="15420"/>
                </a:lnTo>
                <a:lnTo>
                  <a:pt x="28626" y="15359"/>
                </a:lnTo>
                <a:lnTo>
                  <a:pt x="29451" y="15279"/>
                </a:lnTo>
                <a:lnTo>
                  <a:pt x="30295" y="15198"/>
                </a:lnTo>
                <a:lnTo>
                  <a:pt x="31139" y="15078"/>
                </a:lnTo>
                <a:lnTo>
                  <a:pt x="31963" y="14937"/>
                </a:lnTo>
                <a:lnTo>
                  <a:pt x="32788" y="14776"/>
                </a:lnTo>
                <a:lnTo>
                  <a:pt x="33612" y="14595"/>
                </a:lnTo>
                <a:lnTo>
                  <a:pt x="34657" y="14334"/>
                </a:lnTo>
                <a:lnTo>
                  <a:pt x="35703" y="14032"/>
                </a:lnTo>
                <a:lnTo>
                  <a:pt x="36728" y="13711"/>
                </a:lnTo>
                <a:lnTo>
                  <a:pt x="37753" y="13329"/>
                </a:lnTo>
                <a:lnTo>
                  <a:pt x="38758" y="12947"/>
                </a:lnTo>
                <a:lnTo>
                  <a:pt x="39743" y="12505"/>
                </a:lnTo>
                <a:lnTo>
                  <a:pt x="40728" y="12042"/>
                </a:lnTo>
                <a:lnTo>
                  <a:pt x="41673" y="11540"/>
                </a:lnTo>
                <a:lnTo>
                  <a:pt x="42517" y="11077"/>
                </a:lnTo>
                <a:lnTo>
                  <a:pt x="43321" y="10595"/>
                </a:lnTo>
                <a:lnTo>
                  <a:pt x="44126" y="10092"/>
                </a:lnTo>
                <a:lnTo>
                  <a:pt x="44910" y="9550"/>
                </a:lnTo>
                <a:lnTo>
                  <a:pt x="45694" y="8987"/>
                </a:lnTo>
                <a:lnTo>
                  <a:pt x="46437" y="8424"/>
                </a:lnTo>
                <a:lnTo>
                  <a:pt x="47181" y="7821"/>
                </a:lnTo>
                <a:lnTo>
                  <a:pt x="47885" y="7198"/>
                </a:lnTo>
                <a:lnTo>
                  <a:pt x="48588" y="6554"/>
                </a:lnTo>
                <a:lnTo>
                  <a:pt x="49272" y="5891"/>
                </a:lnTo>
                <a:lnTo>
                  <a:pt x="49935" y="5227"/>
                </a:lnTo>
                <a:lnTo>
                  <a:pt x="50578" y="4524"/>
                </a:lnTo>
                <a:lnTo>
                  <a:pt x="51202" y="3800"/>
                </a:lnTo>
                <a:lnTo>
                  <a:pt x="51785" y="3056"/>
                </a:lnTo>
                <a:lnTo>
                  <a:pt x="52368" y="2292"/>
                </a:lnTo>
                <a:lnTo>
                  <a:pt x="52910" y="1529"/>
                </a:lnTo>
                <a:lnTo>
                  <a:pt x="53473" y="745"/>
                </a:lnTo>
                <a:lnTo>
                  <a:pt x="5399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7" name="Google Shape;277;p20"/>
          <p:cNvGrpSpPr/>
          <p:nvPr/>
        </p:nvGrpSpPr>
        <p:grpSpPr>
          <a:xfrm>
            <a:off x="8554493" y="377852"/>
            <a:ext cx="1129260" cy="2146506"/>
            <a:chOff x="8544743" y="1538527"/>
            <a:chExt cx="1129260" cy="2146506"/>
          </a:xfrm>
        </p:grpSpPr>
        <p:sp>
          <p:nvSpPr>
            <p:cNvPr id="278" name="Google Shape;278;p20"/>
            <p:cNvSpPr/>
            <p:nvPr/>
          </p:nvSpPr>
          <p:spPr>
            <a:xfrm rot="5643786">
              <a:off x="8242697" y="2280287"/>
              <a:ext cx="1733352" cy="1008981"/>
            </a:xfrm>
            <a:custGeom>
              <a:avLst/>
              <a:gdLst/>
              <a:ahLst/>
              <a:cxnLst/>
              <a:rect l="l" t="t" r="r" b="b"/>
              <a:pathLst>
                <a:path w="16993" h="11969" extrusionOk="0">
                  <a:moveTo>
                    <a:pt x="8681" y="0"/>
                  </a:moveTo>
                  <a:lnTo>
                    <a:pt x="7924" y="37"/>
                  </a:lnTo>
                  <a:lnTo>
                    <a:pt x="7167" y="130"/>
                  </a:lnTo>
                  <a:lnTo>
                    <a:pt x="6409" y="259"/>
                  </a:lnTo>
                  <a:lnTo>
                    <a:pt x="5689" y="425"/>
                  </a:lnTo>
                  <a:lnTo>
                    <a:pt x="4969" y="628"/>
                  </a:lnTo>
                  <a:lnTo>
                    <a:pt x="4618" y="739"/>
                  </a:lnTo>
                  <a:lnTo>
                    <a:pt x="4285" y="868"/>
                  </a:lnTo>
                  <a:lnTo>
                    <a:pt x="3953" y="998"/>
                  </a:lnTo>
                  <a:lnTo>
                    <a:pt x="3620" y="1145"/>
                  </a:lnTo>
                  <a:lnTo>
                    <a:pt x="3306" y="1312"/>
                  </a:lnTo>
                  <a:lnTo>
                    <a:pt x="3011" y="1459"/>
                  </a:lnTo>
                  <a:lnTo>
                    <a:pt x="2715" y="1644"/>
                  </a:lnTo>
                  <a:lnTo>
                    <a:pt x="2420" y="1829"/>
                  </a:lnTo>
                  <a:lnTo>
                    <a:pt x="2161" y="2013"/>
                  </a:lnTo>
                  <a:lnTo>
                    <a:pt x="1903" y="2217"/>
                  </a:lnTo>
                  <a:lnTo>
                    <a:pt x="1644" y="2420"/>
                  </a:lnTo>
                  <a:lnTo>
                    <a:pt x="1423" y="2641"/>
                  </a:lnTo>
                  <a:lnTo>
                    <a:pt x="1201" y="2881"/>
                  </a:lnTo>
                  <a:lnTo>
                    <a:pt x="998" y="3103"/>
                  </a:lnTo>
                  <a:lnTo>
                    <a:pt x="813" y="3362"/>
                  </a:lnTo>
                  <a:lnTo>
                    <a:pt x="647" y="3602"/>
                  </a:lnTo>
                  <a:lnTo>
                    <a:pt x="499" y="3879"/>
                  </a:lnTo>
                  <a:lnTo>
                    <a:pt x="370" y="4137"/>
                  </a:lnTo>
                  <a:lnTo>
                    <a:pt x="259" y="4433"/>
                  </a:lnTo>
                  <a:lnTo>
                    <a:pt x="167" y="4710"/>
                  </a:lnTo>
                  <a:lnTo>
                    <a:pt x="93" y="5005"/>
                  </a:lnTo>
                  <a:lnTo>
                    <a:pt x="37" y="5319"/>
                  </a:lnTo>
                  <a:lnTo>
                    <a:pt x="1" y="5652"/>
                  </a:lnTo>
                  <a:lnTo>
                    <a:pt x="1" y="5984"/>
                  </a:lnTo>
                  <a:lnTo>
                    <a:pt x="19" y="6317"/>
                  </a:lnTo>
                  <a:lnTo>
                    <a:pt x="74" y="6649"/>
                  </a:lnTo>
                  <a:lnTo>
                    <a:pt x="148" y="6963"/>
                  </a:lnTo>
                  <a:lnTo>
                    <a:pt x="259" y="7277"/>
                  </a:lnTo>
                  <a:lnTo>
                    <a:pt x="388" y="7573"/>
                  </a:lnTo>
                  <a:lnTo>
                    <a:pt x="536" y="7868"/>
                  </a:lnTo>
                  <a:lnTo>
                    <a:pt x="702" y="8145"/>
                  </a:lnTo>
                  <a:lnTo>
                    <a:pt x="905" y="8422"/>
                  </a:lnTo>
                  <a:lnTo>
                    <a:pt x="1127" y="8699"/>
                  </a:lnTo>
                  <a:lnTo>
                    <a:pt x="1349" y="8958"/>
                  </a:lnTo>
                  <a:lnTo>
                    <a:pt x="1607" y="9216"/>
                  </a:lnTo>
                  <a:lnTo>
                    <a:pt x="1866" y="9456"/>
                  </a:lnTo>
                  <a:lnTo>
                    <a:pt x="2161" y="9696"/>
                  </a:lnTo>
                  <a:lnTo>
                    <a:pt x="2457" y="9918"/>
                  </a:lnTo>
                  <a:lnTo>
                    <a:pt x="2771" y="10121"/>
                  </a:lnTo>
                  <a:lnTo>
                    <a:pt x="3103" y="10324"/>
                  </a:lnTo>
                  <a:lnTo>
                    <a:pt x="3436" y="10528"/>
                  </a:lnTo>
                  <a:lnTo>
                    <a:pt x="3787" y="10694"/>
                  </a:lnTo>
                  <a:lnTo>
                    <a:pt x="4138" y="10879"/>
                  </a:lnTo>
                  <a:lnTo>
                    <a:pt x="4507" y="11026"/>
                  </a:lnTo>
                  <a:lnTo>
                    <a:pt x="4895" y="11174"/>
                  </a:lnTo>
                  <a:lnTo>
                    <a:pt x="5264" y="11322"/>
                  </a:lnTo>
                  <a:lnTo>
                    <a:pt x="5652" y="11433"/>
                  </a:lnTo>
                  <a:lnTo>
                    <a:pt x="6040" y="11543"/>
                  </a:lnTo>
                  <a:lnTo>
                    <a:pt x="6446" y="11654"/>
                  </a:lnTo>
                  <a:lnTo>
                    <a:pt x="6834" y="11728"/>
                  </a:lnTo>
                  <a:lnTo>
                    <a:pt x="7240" y="11802"/>
                  </a:lnTo>
                  <a:lnTo>
                    <a:pt x="7628" y="11876"/>
                  </a:lnTo>
                  <a:lnTo>
                    <a:pt x="8035" y="11913"/>
                  </a:lnTo>
                  <a:lnTo>
                    <a:pt x="8422" y="11950"/>
                  </a:lnTo>
                  <a:lnTo>
                    <a:pt x="8903" y="11968"/>
                  </a:lnTo>
                  <a:lnTo>
                    <a:pt x="9364" y="11968"/>
                  </a:lnTo>
                  <a:lnTo>
                    <a:pt x="9808" y="11950"/>
                  </a:lnTo>
                  <a:lnTo>
                    <a:pt x="10251" y="11913"/>
                  </a:lnTo>
                  <a:lnTo>
                    <a:pt x="10694" y="11857"/>
                  </a:lnTo>
                  <a:lnTo>
                    <a:pt x="11119" y="11783"/>
                  </a:lnTo>
                  <a:lnTo>
                    <a:pt x="11525" y="11691"/>
                  </a:lnTo>
                  <a:lnTo>
                    <a:pt x="11932" y="11580"/>
                  </a:lnTo>
                  <a:lnTo>
                    <a:pt x="12319" y="11451"/>
                  </a:lnTo>
                  <a:lnTo>
                    <a:pt x="12707" y="11303"/>
                  </a:lnTo>
                  <a:lnTo>
                    <a:pt x="13077" y="11156"/>
                  </a:lnTo>
                  <a:lnTo>
                    <a:pt x="13428" y="10971"/>
                  </a:lnTo>
                  <a:lnTo>
                    <a:pt x="13760" y="10786"/>
                  </a:lnTo>
                  <a:lnTo>
                    <a:pt x="14092" y="10583"/>
                  </a:lnTo>
                  <a:lnTo>
                    <a:pt x="14406" y="10380"/>
                  </a:lnTo>
                  <a:lnTo>
                    <a:pt x="14702" y="10158"/>
                  </a:lnTo>
                  <a:lnTo>
                    <a:pt x="14979" y="9918"/>
                  </a:lnTo>
                  <a:lnTo>
                    <a:pt x="15237" y="9660"/>
                  </a:lnTo>
                  <a:lnTo>
                    <a:pt x="15478" y="9401"/>
                  </a:lnTo>
                  <a:lnTo>
                    <a:pt x="15718" y="9124"/>
                  </a:lnTo>
                  <a:lnTo>
                    <a:pt x="15921" y="8828"/>
                  </a:lnTo>
                  <a:lnTo>
                    <a:pt x="16124" y="8533"/>
                  </a:lnTo>
                  <a:lnTo>
                    <a:pt x="16309" y="8237"/>
                  </a:lnTo>
                  <a:lnTo>
                    <a:pt x="16456" y="7923"/>
                  </a:lnTo>
                  <a:lnTo>
                    <a:pt x="16604" y="7591"/>
                  </a:lnTo>
                  <a:lnTo>
                    <a:pt x="16715" y="7259"/>
                  </a:lnTo>
                  <a:lnTo>
                    <a:pt x="16807" y="6926"/>
                  </a:lnTo>
                  <a:lnTo>
                    <a:pt x="16881" y="6575"/>
                  </a:lnTo>
                  <a:lnTo>
                    <a:pt x="16937" y="6224"/>
                  </a:lnTo>
                  <a:lnTo>
                    <a:pt x="16974" y="5873"/>
                  </a:lnTo>
                  <a:lnTo>
                    <a:pt x="16992" y="5504"/>
                  </a:lnTo>
                  <a:lnTo>
                    <a:pt x="16974" y="5135"/>
                  </a:lnTo>
                  <a:lnTo>
                    <a:pt x="16955" y="4802"/>
                  </a:lnTo>
                  <a:lnTo>
                    <a:pt x="16900" y="4470"/>
                  </a:lnTo>
                  <a:lnTo>
                    <a:pt x="16826" y="4156"/>
                  </a:lnTo>
                  <a:lnTo>
                    <a:pt x="16733" y="3860"/>
                  </a:lnTo>
                  <a:lnTo>
                    <a:pt x="16604" y="3565"/>
                  </a:lnTo>
                  <a:lnTo>
                    <a:pt x="16475" y="3288"/>
                  </a:lnTo>
                  <a:lnTo>
                    <a:pt x="16327" y="3029"/>
                  </a:lnTo>
                  <a:lnTo>
                    <a:pt x="16161" y="2771"/>
                  </a:lnTo>
                  <a:lnTo>
                    <a:pt x="15976" y="2530"/>
                  </a:lnTo>
                  <a:lnTo>
                    <a:pt x="15773" y="2290"/>
                  </a:lnTo>
                  <a:lnTo>
                    <a:pt x="15551" y="2069"/>
                  </a:lnTo>
                  <a:lnTo>
                    <a:pt x="15330" y="1866"/>
                  </a:lnTo>
                  <a:lnTo>
                    <a:pt x="15090" y="1662"/>
                  </a:lnTo>
                  <a:lnTo>
                    <a:pt x="14831" y="1478"/>
                  </a:lnTo>
                  <a:lnTo>
                    <a:pt x="14554" y="1312"/>
                  </a:lnTo>
                  <a:lnTo>
                    <a:pt x="14277" y="1145"/>
                  </a:lnTo>
                  <a:lnTo>
                    <a:pt x="13982" y="998"/>
                  </a:lnTo>
                  <a:lnTo>
                    <a:pt x="13668" y="850"/>
                  </a:lnTo>
                  <a:lnTo>
                    <a:pt x="13354" y="721"/>
                  </a:lnTo>
                  <a:lnTo>
                    <a:pt x="13040" y="591"/>
                  </a:lnTo>
                  <a:lnTo>
                    <a:pt x="12707" y="499"/>
                  </a:lnTo>
                  <a:lnTo>
                    <a:pt x="12356" y="388"/>
                  </a:lnTo>
                  <a:lnTo>
                    <a:pt x="12024" y="314"/>
                  </a:lnTo>
                  <a:lnTo>
                    <a:pt x="11673" y="222"/>
                  </a:lnTo>
                  <a:lnTo>
                    <a:pt x="11304" y="166"/>
                  </a:lnTo>
                  <a:lnTo>
                    <a:pt x="10934" y="111"/>
                  </a:lnTo>
                  <a:lnTo>
                    <a:pt x="10195" y="37"/>
                  </a:lnTo>
                  <a:lnTo>
                    <a:pt x="943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20"/>
            <p:cNvSpPr/>
            <p:nvPr/>
          </p:nvSpPr>
          <p:spPr>
            <a:xfrm rot="5643739">
              <a:off x="8769674" y="1621781"/>
              <a:ext cx="364609" cy="212236"/>
            </a:xfrm>
            <a:custGeom>
              <a:avLst/>
              <a:gdLst/>
              <a:ahLst/>
              <a:cxnLst/>
              <a:rect l="l" t="t" r="r" b="b"/>
              <a:pathLst>
                <a:path w="16993" h="11969" extrusionOk="0">
                  <a:moveTo>
                    <a:pt x="8681" y="0"/>
                  </a:moveTo>
                  <a:lnTo>
                    <a:pt x="7924" y="37"/>
                  </a:lnTo>
                  <a:lnTo>
                    <a:pt x="7167" y="130"/>
                  </a:lnTo>
                  <a:lnTo>
                    <a:pt x="6409" y="259"/>
                  </a:lnTo>
                  <a:lnTo>
                    <a:pt x="5689" y="425"/>
                  </a:lnTo>
                  <a:lnTo>
                    <a:pt x="4969" y="628"/>
                  </a:lnTo>
                  <a:lnTo>
                    <a:pt x="4618" y="739"/>
                  </a:lnTo>
                  <a:lnTo>
                    <a:pt x="4285" y="868"/>
                  </a:lnTo>
                  <a:lnTo>
                    <a:pt x="3953" y="998"/>
                  </a:lnTo>
                  <a:lnTo>
                    <a:pt x="3620" y="1145"/>
                  </a:lnTo>
                  <a:lnTo>
                    <a:pt x="3306" y="1312"/>
                  </a:lnTo>
                  <a:lnTo>
                    <a:pt x="3011" y="1459"/>
                  </a:lnTo>
                  <a:lnTo>
                    <a:pt x="2715" y="1644"/>
                  </a:lnTo>
                  <a:lnTo>
                    <a:pt x="2420" y="1829"/>
                  </a:lnTo>
                  <a:lnTo>
                    <a:pt x="2161" y="2013"/>
                  </a:lnTo>
                  <a:lnTo>
                    <a:pt x="1903" y="2217"/>
                  </a:lnTo>
                  <a:lnTo>
                    <a:pt x="1644" y="2420"/>
                  </a:lnTo>
                  <a:lnTo>
                    <a:pt x="1423" y="2641"/>
                  </a:lnTo>
                  <a:lnTo>
                    <a:pt x="1201" y="2881"/>
                  </a:lnTo>
                  <a:lnTo>
                    <a:pt x="998" y="3103"/>
                  </a:lnTo>
                  <a:lnTo>
                    <a:pt x="813" y="3362"/>
                  </a:lnTo>
                  <a:lnTo>
                    <a:pt x="647" y="3602"/>
                  </a:lnTo>
                  <a:lnTo>
                    <a:pt x="499" y="3879"/>
                  </a:lnTo>
                  <a:lnTo>
                    <a:pt x="370" y="4137"/>
                  </a:lnTo>
                  <a:lnTo>
                    <a:pt x="259" y="4433"/>
                  </a:lnTo>
                  <a:lnTo>
                    <a:pt x="167" y="4710"/>
                  </a:lnTo>
                  <a:lnTo>
                    <a:pt x="93" y="5005"/>
                  </a:lnTo>
                  <a:lnTo>
                    <a:pt x="37" y="5319"/>
                  </a:lnTo>
                  <a:lnTo>
                    <a:pt x="1" y="5652"/>
                  </a:lnTo>
                  <a:lnTo>
                    <a:pt x="1" y="5984"/>
                  </a:lnTo>
                  <a:lnTo>
                    <a:pt x="19" y="6317"/>
                  </a:lnTo>
                  <a:lnTo>
                    <a:pt x="74" y="6649"/>
                  </a:lnTo>
                  <a:lnTo>
                    <a:pt x="148" y="6963"/>
                  </a:lnTo>
                  <a:lnTo>
                    <a:pt x="259" y="7277"/>
                  </a:lnTo>
                  <a:lnTo>
                    <a:pt x="388" y="7573"/>
                  </a:lnTo>
                  <a:lnTo>
                    <a:pt x="536" y="7868"/>
                  </a:lnTo>
                  <a:lnTo>
                    <a:pt x="702" y="8145"/>
                  </a:lnTo>
                  <a:lnTo>
                    <a:pt x="905" y="8422"/>
                  </a:lnTo>
                  <a:lnTo>
                    <a:pt x="1127" y="8699"/>
                  </a:lnTo>
                  <a:lnTo>
                    <a:pt x="1349" y="8958"/>
                  </a:lnTo>
                  <a:lnTo>
                    <a:pt x="1607" y="9216"/>
                  </a:lnTo>
                  <a:lnTo>
                    <a:pt x="1866" y="9456"/>
                  </a:lnTo>
                  <a:lnTo>
                    <a:pt x="2161" y="9696"/>
                  </a:lnTo>
                  <a:lnTo>
                    <a:pt x="2457" y="9918"/>
                  </a:lnTo>
                  <a:lnTo>
                    <a:pt x="2771" y="10121"/>
                  </a:lnTo>
                  <a:lnTo>
                    <a:pt x="3103" y="10324"/>
                  </a:lnTo>
                  <a:lnTo>
                    <a:pt x="3436" y="10528"/>
                  </a:lnTo>
                  <a:lnTo>
                    <a:pt x="3787" y="10694"/>
                  </a:lnTo>
                  <a:lnTo>
                    <a:pt x="4138" y="10879"/>
                  </a:lnTo>
                  <a:lnTo>
                    <a:pt x="4507" y="11026"/>
                  </a:lnTo>
                  <a:lnTo>
                    <a:pt x="4895" y="11174"/>
                  </a:lnTo>
                  <a:lnTo>
                    <a:pt x="5264" y="11322"/>
                  </a:lnTo>
                  <a:lnTo>
                    <a:pt x="5652" y="11433"/>
                  </a:lnTo>
                  <a:lnTo>
                    <a:pt x="6040" y="11543"/>
                  </a:lnTo>
                  <a:lnTo>
                    <a:pt x="6446" y="11654"/>
                  </a:lnTo>
                  <a:lnTo>
                    <a:pt x="6834" y="11728"/>
                  </a:lnTo>
                  <a:lnTo>
                    <a:pt x="7240" y="11802"/>
                  </a:lnTo>
                  <a:lnTo>
                    <a:pt x="7628" y="11876"/>
                  </a:lnTo>
                  <a:lnTo>
                    <a:pt x="8035" y="11913"/>
                  </a:lnTo>
                  <a:lnTo>
                    <a:pt x="8422" y="11950"/>
                  </a:lnTo>
                  <a:lnTo>
                    <a:pt x="8903" y="11968"/>
                  </a:lnTo>
                  <a:lnTo>
                    <a:pt x="9364" y="11968"/>
                  </a:lnTo>
                  <a:lnTo>
                    <a:pt x="9808" y="11950"/>
                  </a:lnTo>
                  <a:lnTo>
                    <a:pt x="10251" y="11913"/>
                  </a:lnTo>
                  <a:lnTo>
                    <a:pt x="10694" y="11857"/>
                  </a:lnTo>
                  <a:lnTo>
                    <a:pt x="11119" y="11783"/>
                  </a:lnTo>
                  <a:lnTo>
                    <a:pt x="11525" y="11691"/>
                  </a:lnTo>
                  <a:lnTo>
                    <a:pt x="11932" y="11580"/>
                  </a:lnTo>
                  <a:lnTo>
                    <a:pt x="12319" y="11451"/>
                  </a:lnTo>
                  <a:lnTo>
                    <a:pt x="12707" y="11303"/>
                  </a:lnTo>
                  <a:lnTo>
                    <a:pt x="13077" y="11156"/>
                  </a:lnTo>
                  <a:lnTo>
                    <a:pt x="13428" y="10971"/>
                  </a:lnTo>
                  <a:lnTo>
                    <a:pt x="13760" y="10786"/>
                  </a:lnTo>
                  <a:lnTo>
                    <a:pt x="14092" y="10583"/>
                  </a:lnTo>
                  <a:lnTo>
                    <a:pt x="14406" y="10380"/>
                  </a:lnTo>
                  <a:lnTo>
                    <a:pt x="14702" y="10158"/>
                  </a:lnTo>
                  <a:lnTo>
                    <a:pt x="14979" y="9918"/>
                  </a:lnTo>
                  <a:lnTo>
                    <a:pt x="15237" y="9660"/>
                  </a:lnTo>
                  <a:lnTo>
                    <a:pt x="15478" y="9401"/>
                  </a:lnTo>
                  <a:lnTo>
                    <a:pt x="15718" y="9124"/>
                  </a:lnTo>
                  <a:lnTo>
                    <a:pt x="15921" y="8828"/>
                  </a:lnTo>
                  <a:lnTo>
                    <a:pt x="16124" y="8533"/>
                  </a:lnTo>
                  <a:lnTo>
                    <a:pt x="16309" y="8237"/>
                  </a:lnTo>
                  <a:lnTo>
                    <a:pt x="16456" y="7923"/>
                  </a:lnTo>
                  <a:lnTo>
                    <a:pt x="16604" y="7591"/>
                  </a:lnTo>
                  <a:lnTo>
                    <a:pt x="16715" y="7259"/>
                  </a:lnTo>
                  <a:lnTo>
                    <a:pt x="16807" y="6926"/>
                  </a:lnTo>
                  <a:lnTo>
                    <a:pt x="16881" y="6575"/>
                  </a:lnTo>
                  <a:lnTo>
                    <a:pt x="16937" y="6224"/>
                  </a:lnTo>
                  <a:lnTo>
                    <a:pt x="16974" y="5873"/>
                  </a:lnTo>
                  <a:lnTo>
                    <a:pt x="16992" y="5504"/>
                  </a:lnTo>
                  <a:lnTo>
                    <a:pt x="16974" y="5135"/>
                  </a:lnTo>
                  <a:lnTo>
                    <a:pt x="16955" y="4802"/>
                  </a:lnTo>
                  <a:lnTo>
                    <a:pt x="16900" y="4470"/>
                  </a:lnTo>
                  <a:lnTo>
                    <a:pt x="16826" y="4156"/>
                  </a:lnTo>
                  <a:lnTo>
                    <a:pt x="16733" y="3860"/>
                  </a:lnTo>
                  <a:lnTo>
                    <a:pt x="16604" y="3565"/>
                  </a:lnTo>
                  <a:lnTo>
                    <a:pt x="16475" y="3288"/>
                  </a:lnTo>
                  <a:lnTo>
                    <a:pt x="16327" y="3029"/>
                  </a:lnTo>
                  <a:lnTo>
                    <a:pt x="16161" y="2771"/>
                  </a:lnTo>
                  <a:lnTo>
                    <a:pt x="15976" y="2530"/>
                  </a:lnTo>
                  <a:lnTo>
                    <a:pt x="15773" y="2290"/>
                  </a:lnTo>
                  <a:lnTo>
                    <a:pt x="15551" y="2069"/>
                  </a:lnTo>
                  <a:lnTo>
                    <a:pt x="15330" y="1866"/>
                  </a:lnTo>
                  <a:lnTo>
                    <a:pt x="15090" y="1662"/>
                  </a:lnTo>
                  <a:lnTo>
                    <a:pt x="14831" y="1478"/>
                  </a:lnTo>
                  <a:lnTo>
                    <a:pt x="14554" y="1312"/>
                  </a:lnTo>
                  <a:lnTo>
                    <a:pt x="14277" y="1145"/>
                  </a:lnTo>
                  <a:lnTo>
                    <a:pt x="13982" y="998"/>
                  </a:lnTo>
                  <a:lnTo>
                    <a:pt x="13668" y="850"/>
                  </a:lnTo>
                  <a:lnTo>
                    <a:pt x="13354" y="721"/>
                  </a:lnTo>
                  <a:lnTo>
                    <a:pt x="13040" y="591"/>
                  </a:lnTo>
                  <a:lnTo>
                    <a:pt x="12707" y="499"/>
                  </a:lnTo>
                  <a:lnTo>
                    <a:pt x="12356" y="388"/>
                  </a:lnTo>
                  <a:lnTo>
                    <a:pt x="12024" y="314"/>
                  </a:lnTo>
                  <a:lnTo>
                    <a:pt x="11673" y="222"/>
                  </a:lnTo>
                  <a:lnTo>
                    <a:pt x="11304" y="166"/>
                  </a:lnTo>
                  <a:lnTo>
                    <a:pt x="10934" y="111"/>
                  </a:lnTo>
                  <a:lnTo>
                    <a:pt x="10195" y="37"/>
                  </a:lnTo>
                  <a:lnTo>
                    <a:pt x="943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0" name="Google Shape;280;p20"/>
          <p:cNvSpPr/>
          <p:nvPr/>
        </p:nvSpPr>
        <p:spPr>
          <a:xfrm>
            <a:off x="302020" y="245151"/>
            <a:ext cx="228363" cy="228357"/>
          </a:xfrm>
          <a:custGeom>
            <a:avLst/>
            <a:gdLst/>
            <a:ahLst/>
            <a:cxnLst/>
            <a:rect l="l" t="t" r="r" b="b"/>
            <a:pathLst>
              <a:path w="43664" h="43663" extrusionOk="0">
                <a:moveTo>
                  <a:pt x="21651" y="0"/>
                </a:moveTo>
                <a:lnTo>
                  <a:pt x="21490" y="20"/>
                </a:lnTo>
                <a:lnTo>
                  <a:pt x="21330" y="60"/>
                </a:lnTo>
                <a:lnTo>
                  <a:pt x="21169" y="101"/>
                </a:lnTo>
                <a:lnTo>
                  <a:pt x="21008" y="161"/>
                </a:lnTo>
                <a:lnTo>
                  <a:pt x="20847" y="221"/>
                </a:lnTo>
                <a:lnTo>
                  <a:pt x="20706" y="302"/>
                </a:lnTo>
                <a:lnTo>
                  <a:pt x="20566" y="402"/>
                </a:lnTo>
                <a:lnTo>
                  <a:pt x="20425" y="503"/>
                </a:lnTo>
                <a:lnTo>
                  <a:pt x="20304" y="623"/>
                </a:lnTo>
                <a:lnTo>
                  <a:pt x="20184" y="764"/>
                </a:lnTo>
                <a:lnTo>
                  <a:pt x="20083" y="905"/>
                </a:lnTo>
                <a:lnTo>
                  <a:pt x="19983" y="1065"/>
                </a:lnTo>
                <a:lnTo>
                  <a:pt x="19902" y="1226"/>
                </a:lnTo>
                <a:lnTo>
                  <a:pt x="19822" y="1407"/>
                </a:lnTo>
                <a:lnTo>
                  <a:pt x="19762" y="1608"/>
                </a:lnTo>
                <a:lnTo>
                  <a:pt x="16324" y="15660"/>
                </a:lnTo>
                <a:lnTo>
                  <a:pt x="16284" y="15781"/>
                </a:lnTo>
                <a:lnTo>
                  <a:pt x="16224" y="15881"/>
                </a:lnTo>
                <a:lnTo>
                  <a:pt x="16163" y="15982"/>
                </a:lnTo>
                <a:lnTo>
                  <a:pt x="16083" y="16082"/>
                </a:lnTo>
                <a:lnTo>
                  <a:pt x="15982" y="16163"/>
                </a:lnTo>
                <a:lnTo>
                  <a:pt x="15882" y="16223"/>
                </a:lnTo>
                <a:lnTo>
                  <a:pt x="15781" y="16283"/>
                </a:lnTo>
                <a:lnTo>
                  <a:pt x="15661" y="16323"/>
                </a:lnTo>
                <a:lnTo>
                  <a:pt x="1609" y="19781"/>
                </a:lnTo>
                <a:lnTo>
                  <a:pt x="1408" y="19841"/>
                </a:lnTo>
                <a:lnTo>
                  <a:pt x="1227" y="19902"/>
                </a:lnTo>
                <a:lnTo>
                  <a:pt x="1046" y="19982"/>
                </a:lnTo>
                <a:lnTo>
                  <a:pt x="905" y="20083"/>
                </a:lnTo>
                <a:lnTo>
                  <a:pt x="745" y="20183"/>
                </a:lnTo>
                <a:lnTo>
                  <a:pt x="624" y="20304"/>
                </a:lnTo>
                <a:lnTo>
                  <a:pt x="503" y="20424"/>
                </a:lnTo>
                <a:lnTo>
                  <a:pt x="403" y="20565"/>
                </a:lnTo>
                <a:lnTo>
                  <a:pt x="302" y="20706"/>
                </a:lnTo>
                <a:lnTo>
                  <a:pt x="222" y="20867"/>
                </a:lnTo>
                <a:lnTo>
                  <a:pt x="142" y="21007"/>
                </a:lnTo>
                <a:lnTo>
                  <a:pt x="101" y="21168"/>
                </a:lnTo>
                <a:lnTo>
                  <a:pt x="41" y="21329"/>
                </a:lnTo>
                <a:lnTo>
                  <a:pt x="21" y="21490"/>
                </a:lnTo>
                <a:lnTo>
                  <a:pt x="1" y="21671"/>
                </a:lnTo>
                <a:lnTo>
                  <a:pt x="1" y="21832"/>
                </a:lnTo>
                <a:lnTo>
                  <a:pt x="1" y="21992"/>
                </a:lnTo>
                <a:lnTo>
                  <a:pt x="21" y="22173"/>
                </a:lnTo>
                <a:lnTo>
                  <a:pt x="41" y="22334"/>
                </a:lnTo>
                <a:lnTo>
                  <a:pt x="101" y="22495"/>
                </a:lnTo>
                <a:lnTo>
                  <a:pt x="142" y="22656"/>
                </a:lnTo>
                <a:lnTo>
                  <a:pt x="222" y="22817"/>
                </a:lnTo>
                <a:lnTo>
                  <a:pt x="302" y="22957"/>
                </a:lnTo>
                <a:lnTo>
                  <a:pt x="403" y="23098"/>
                </a:lnTo>
                <a:lnTo>
                  <a:pt x="503" y="23239"/>
                </a:lnTo>
                <a:lnTo>
                  <a:pt x="624" y="23359"/>
                </a:lnTo>
                <a:lnTo>
                  <a:pt x="745" y="23480"/>
                </a:lnTo>
                <a:lnTo>
                  <a:pt x="905" y="23580"/>
                </a:lnTo>
                <a:lnTo>
                  <a:pt x="1046" y="23681"/>
                </a:lnTo>
                <a:lnTo>
                  <a:pt x="1227" y="23761"/>
                </a:lnTo>
                <a:lnTo>
                  <a:pt x="1408" y="23842"/>
                </a:lnTo>
                <a:lnTo>
                  <a:pt x="1609" y="23882"/>
                </a:lnTo>
                <a:lnTo>
                  <a:pt x="15661" y="27340"/>
                </a:lnTo>
                <a:lnTo>
                  <a:pt x="15781" y="27380"/>
                </a:lnTo>
                <a:lnTo>
                  <a:pt x="15882" y="27440"/>
                </a:lnTo>
                <a:lnTo>
                  <a:pt x="15982" y="27500"/>
                </a:lnTo>
                <a:lnTo>
                  <a:pt x="16083" y="27581"/>
                </a:lnTo>
                <a:lnTo>
                  <a:pt x="16163" y="27681"/>
                </a:lnTo>
                <a:lnTo>
                  <a:pt x="16224" y="27782"/>
                </a:lnTo>
                <a:lnTo>
                  <a:pt x="16284" y="27882"/>
                </a:lnTo>
                <a:lnTo>
                  <a:pt x="16324" y="28003"/>
                </a:lnTo>
                <a:lnTo>
                  <a:pt x="19762" y="42055"/>
                </a:lnTo>
                <a:lnTo>
                  <a:pt x="19822" y="42256"/>
                </a:lnTo>
                <a:lnTo>
                  <a:pt x="19902" y="42437"/>
                </a:lnTo>
                <a:lnTo>
                  <a:pt x="19983" y="42598"/>
                </a:lnTo>
                <a:lnTo>
                  <a:pt x="20083" y="42758"/>
                </a:lnTo>
                <a:lnTo>
                  <a:pt x="20184" y="42899"/>
                </a:lnTo>
                <a:lnTo>
                  <a:pt x="20304" y="43040"/>
                </a:lnTo>
                <a:lnTo>
                  <a:pt x="20425" y="43160"/>
                </a:lnTo>
                <a:lnTo>
                  <a:pt x="20566" y="43261"/>
                </a:lnTo>
                <a:lnTo>
                  <a:pt x="20706" y="43361"/>
                </a:lnTo>
                <a:lnTo>
                  <a:pt x="20847" y="43442"/>
                </a:lnTo>
                <a:lnTo>
                  <a:pt x="21008" y="43502"/>
                </a:lnTo>
                <a:lnTo>
                  <a:pt x="21169" y="43562"/>
                </a:lnTo>
                <a:lnTo>
                  <a:pt x="21330" y="43623"/>
                </a:lnTo>
                <a:lnTo>
                  <a:pt x="21490" y="43643"/>
                </a:lnTo>
                <a:lnTo>
                  <a:pt x="21651" y="43663"/>
                </a:lnTo>
                <a:lnTo>
                  <a:pt x="21993" y="43663"/>
                </a:lnTo>
                <a:lnTo>
                  <a:pt x="22154" y="43643"/>
                </a:lnTo>
                <a:lnTo>
                  <a:pt x="22335" y="43623"/>
                </a:lnTo>
                <a:lnTo>
                  <a:pt x="22496" y="43562"/>
                </a:lnTo>
                <a:lnTo>
                  <a:pt x="22656" y="43502"/>
                </a:lnTo>
                <a:lnTo>
                  <a:pt x="22797" y="43442"/>
                </a:lnTo>
                <a:lnTo>
                  <a:pt x="22958" y="43361"/>
                </a:lnTo>
                <a:lnTo>
                  <a:pt x="23099" y="43261"/>
                </a:lnTo>
                <a:lnTo>
                  <a:pt x="23219" y="43160"/>
                </a:lnTo>
                <a:lnTo>
                  <a:pt x="23360" y="43040"/>
                </a:lnTo>
                <a:lnTo>
                  <a:pt x="23481" y="42899"/>
                </a:lnTo>
                <a:lnTo>
                  <a:pt x="23581" y="42758"/>
                </a:lnTo>
                <a:lnTo>
                  <a:pt x="23682" y="42598"/>
                </a:lnTo>
                <a:lnTo>
                  <a:pt x="23762" y="42437"/>
                </a:lnTo>
                <a:lnTo>
                  <a:pt x="23822" y="42256"/>
                </a:lnTo>
                <a:lnTo>
                  <a:pt x="23883" y="42055"/>
                </a:lnTo>
                <a:lnTo>
                  <a:pt x="27340" y="28003"/>
                </a:lnTo>
                <a:lnTo>
                  <a:pt x="27380" y="27882"/>
                </a:lnTo>
                <a:lnTo>
                  <a:pt x="27421" y="27782"/>
                </a:lnTo>
                <a:lnTo>
                  <a:pt x="27501" y="27681"/>
                </a:lnTo>
                <a:lnTo>
                  <a:pt x="27582" y="27581"/>
                </a:lnTo>
                <a:lnTo>
                  <a:pt x="27662" y="27500"/>
                </a:lnTo>
                <a:lnTo>
                  <a:pt x="27783" y="27440"/>
                </a:lnTo>
                <a:lnTo>
                  <a:pt x="27883" y="27380"/>
                </a:lnTo>
                <a:lnTo>
                  <a:pt x="28004" y="27340"/>
                </a:lnTo>
                <a:lnTo>
                  <a:pt x="42055" y="23882"/>
                </a:lnTo>
                <a:lnTo>
                  <a:pt x="42256" y="23842"/>
                </a:lnTo>
                <a:lnTo>
                  <a:pt x="42437" y="23761"/>
                </a:lnTo>
                <a:lnTo>
                  <a:pt x="42598" y="23681"/>
                </a:lnTo>
                <a:lnTo>
                  <a:pt x="42759" y="23580"/>
                </a:lnTo>
                <a:lnTo>
                  <a:pt x="42900" y="23480"/>
                </a:lnTo>
                <a:lnTo>
                  <a:pt x="43040" y="23359"/>
                </a:lnTo>
                <a:lnTo>
                  <a:pt x="43161" y="23239"/>
                </a:lnTo>
                <a:lnTo>
                  <a:pt x="43262" y="23098"/>
                </a:lnTo>
                <a:lnTo>
                  <a:pt x="43362" y="22957"/>
                </a:lnTo>
                <a:lnTo>
                  <a:pt x="43442" y="22817"/>
                </a:lnTo>
                <a:lnTo>
                  <a:pt x="43503" y="22656"/>
                </a:lnTo>
                <a:lnTo>
                  <a:pt x="43563" y="22495"/>
                </a:lnTo>
                <a:lnTo>
                  <a:pt x="43603" y="22334"/>
                </a:lnTo>
                <a:lnTo>
                  <a:pt x="43643" y="22173"/>
                </a:lnTo>
                <a:lnTo>
                  <a:pt x="43664" y="21992"/>
                </a:lnTo>
                <a:lnTo>
                  <a:pt x="43664" y="21832"/>
                </a:lnTo>
                <a:lnTo>
                  <a:pt x="43664" y="21671"/>
                </a:lnTo>
                <a:lnTo>
                  <a:pt x="43643" y="21490"/>
                </a:lnTo>
                <a:lnTo>
                  <a:pt x="43603" y="21329"/>
                </a:lnTo>
                <a:lnTo>
                  <a:pt x="43563" y="21168"/>
                </a:lnTo>
                <a:lnTo>
                  <a:pt x="43503" y="21007"/>
                </a:lnTo>
                <a:lnTo>
                  <a:pt x="43442" y="20867"/>
                </a:lnTo>
                <a:lnTo>
                  <a:pt x="43362" y="20706"/>
                </a:lnTo>
                <a:lnTo>
                  <a:pt x="43262" y="20565"/>
                </a:lnTo>
                <a:lnTo>
                  <a:pt x="43161" y="20424"/>
                </a:lnTo>
                <a:lnTo>
                  <a:pt x="43040" y="20304"/>
                </a:lnTo>
                <a:lnTo>
                  <a:pt x="42900" y="20183"/>
                </a:lnTo>
                <a:lnTo>
                  <a:pt x="42759" y="20083"/>
                </a:lnTo>
                <a:lnTo>
                  <a:pt x="42598" y="19982"/>
                </a:lnTo>
                <a:lnTo>
                  <a:pt x="42437" y="19902"/>
                </a:lnTo>
                <a:lnTo>
                  <a:pt x="42256" y="19841"/>
                </a:lnTo>
                <a:lnTo>
                  <a:pt x="42055" y="19781"/>
                </a:lnTo>
                <a:lnTo>
                  <a:pt x="28004" y="16323"/>
                </a:lnTo>
                <a:lnTo>
                  <a:pt x="27883" y="16283"/>
                </a:lnTo>
                <a:lnTo>
                  <a:pt x="27783" y="16223"/>
                </a:lnTo>
                <a:lnTo>
                  <a:pt x="27662" y="16163"/>
                </a:lnTo>
                <a:lnTo>
                  <a:pt x="27582" y="16082"/>
                </a:lnTo>
                <a:lnTo>
                  <a:pt x="27501" y="15982"/>
                </a:lnTo>
                <a:lnTo>
                  <a:pt x="27421" y="15881"/>
                </a:lnTo>
                <a:lnTo>
                  <a:pt x="27380" y="15781"/>
                </a:lnTo>
                <a:lnTo>
                  <a:pt x="27340" y="15660"/>
                </a:lnTo>
                <a:lnTo>
                  <a:pt x="23883" y="1608"/>
                </a:lnTo>
                <a:lnTo>
                  <a:pt x="23822" y="1407"/>
                </a:lnTo>
                <a:lnTo>
                  <a:pt x="23762" y="1226"/>
                </a:lnTo>
                <a:lnTo>
                  <a:pt x="23682" y="1065"/>
                </a:lnTo>
                <a:lnTo>
                  <a:pt x="23581" y="905"/>
                </a:lnTo>
                <a:lnTo>
                  <a:pt x="23481" y="764"/>
                </a:lnTo>
                <a:lnTo>
                  <a:pt x="23360" y="623"/>
                </a:lnTo>
                <a:lnTo>
                  <a:pt x="23219" y="503"/>
                </a:lnTo>
                <a:lnTo>
                  <a:pt x="23099" y="402"/>
                </a:lnTo>
                <a:lnTo>
                  <a:pt x="22958" y="302"/>
                </a:lnTo>
                <a:lnTo>
                  <a:pt x="22797" y="221"/>
                </a:lnTo>
                <a:lnTo>
                  <a:pt x="22656" y="161"/>
                </a:lnTo>
                <a:lnTo>
                  <a:pt x="22496" y="101"/>
                </a:lnTo>
                <a:lnTo>
                  <a:pt x="22335" y="60"/>
                </a:lnTo>
                <a:lnTo>
                  <a:pt x="22154" y="20"/>
                </a:lnTo>
                <a:lnTo>
                  <a:pt x="2199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20"/>
          <p:cNvSpPr/>
          <p:nvPr/>
        </p:nvSpPr>
        <p:spPr>
          <a:xfrm>
            <a:off x="236324" y="748015"/>
            <a:ext cx="157845" cy="157842"/>
          </a:xfrm>
          <a:custGeom>
            <a:avLst/>
            <a:gdLst/>
            <a:ahLst/>
            <a:cxnLst/>
            <a:rect l="l" t="t" r="r" b="b"/>
            <a:pathLst>
              <a:path w="43664" h="43663" extrusionOk="0">
                <a:moveTo>
                  <a:pt x="21651" y="0"/>
                </a:moveTo>
                <a:lnTo>
                  <a:pt x="21490" y="20"/>
                </a:lnTo>
                <a:lnTo>
                  <a:pt x="21330" y="60"/>
                </a:lnTo>
                <a:lnTo>
                  <a:pt x="21169" y="101"/>
                </a:lnTo>
                <a:lnTo>
                  <a:pt x="21008" y="161"/>
                </a:lnTo>
                <a:lnTo>
                  <a:pt x="20847" y="221"/>
                </a:lnTo>
                <a:lnTo>
                  <a:pt x="20706" y="302"/>
                </a:lnTo>
                <a:lnTo>
                  <a:pt x="20566" y="402"/>
                </a:lnTo>
                <a:lnTo>
                  <a:pt x="20425" y="503"/>
                </a:lnTo>
                <a:lnTo>
                  <a:pt x="20304" y="623"/>
                </a:lnTo>
                <a:lnTo>
                  <a:pt x="20184" y="764"/>
                </a:lnTo>
                <a:lnTo>
                  <a:pt x="20083" y="905"/>
                </a:lnTo>
                <a:lnTo>
                  <a:pt x="19983" y="1065"/>
                </a:lnTo>
                <a:lnTo>
                  <a:pt x="19902" y="1226"/>
                </a:lnTo>
                <a:lnTo>
                  <a:pt x="19822" y="1407"/>
                </a:lnTo>
                <a:lnTo>
                  <a:pt x="19762" y="1608"/>
                </a:lnTo>
                <a:lnTo>
                  <a:pt x="16324" y="15660"/>
                </a:lnTo>
                <a:lnTo>
                  <a:pt x="16284" y="15781"/>
                </a:lnTo>
                <a:lnTo>
                  <a:pt x="16224" y="15881"/>
                </a:lnTo>
                <a:lnTo>
                  <a:pt x="16163" y="15982"/>
                </a:lnTo>
                <a:lnTo>
                  <a:pt x="16083" y="16082"/>
                </a:lnTo>
                <a:lnTo>
                  <a:pt x="15982" y="16163"/>
                </a:lnTo>
                <a:lnTo>
                  <a:pt x="15882" y="16223"/>
                </a:lnTo>
                <a:lnTo>
                  <a:pt x="15781" y="16283"/>
                </a:lnTo>
                <a:lnTo>
                  <a:pt x="15661" y="16323"/>
                </a:lnTo>
                <a:lnTo>
                  <a:pt x="1609" y="19781"/>
                </a:lnTo>
                <a:lnTo>
                  <a:pt x="1408" y="19841"/>
                </a:lnTo>
                <a:lnTo>
                  <a:pt x="1227" y="19902"/>
                </a:lnTo>
                <a:lnTo>
                  <a:pt x="1046" y="19982"/>
                </a:lnTo>
                <a:lnTo>
                  <a:pt x="905" y="20083"/>
                </a:lnTo>
                <a:lnTo>
                  <a:pt x="745" y="20183"/>
                </a:lnTo>
                <a:lnTo>
                  <a:pt x="624" y="20304"/>
                </a:lnTo>
                <a:lnTo>
                  <a:pt x="503" y="20424"/>
                </a:lnTo>
                <a:lnTo>
                  <a:pt x="403" y="20565"/>
                </a:lnTo>
                <a:lnTo>
                  <a:pt x="302" y="20706"/>
                </a:lnTo>
                <a:lnTo>
                  <a:pt x="222" y="20867"/>
                </a:lnTo>
                <a:lnTo>
                  <a:pt x="142" y="21007"/>
                </a:lnTo>
                <a:lnTo>
                  <a:pt x="101" y="21168"/>
                </a:lnTo>
                <a:lnTo>
                  <a:pt x="41" y="21329"/>
                </a:lnTo>
                <a:lnTo>
                  <a:pt x="21" y="21490"/>
                </a:lnTo>
                <a:lnTo>
                  <a:pt x="1" y="21671"/>
                </a:lnTo>
                <a:lnTo>
                  <a:pt x="1" y="21832"/>
                </a:lnTo>
                <a:lnTo>
                  <a:pt x="1" y="21992"/>
                </a:lnTo>
                <a:lnTo>
                  <a:pt x="21" y="22173"/>
                </a:lnTo>
                <a:lnTo>
                  <a:pt x="41" y="22334"/>
                </a:lnTo>
                <a:lnTo>
                  <a:pt x="101" y="22495"/>
                </a:lnTo>
                <a:lnTo>
                  <a:pt x="142" y="22656"/>
                </a:lnTo>
                <a:lnTo>
                  <a:pt x="222" y="22817"/>
                </a:lnTo>
                <a:lnTo>
                  <a:pt x="302" y="22957"/>
                </a:lnTo>
                <a:lnTo>
                  <a:pt x="403" y="23098"/>
                </a:lnTo>
                <a:lnTo>
                  <a:pt x="503" y="23239"/>
                </a:lnTo>
                <a:lnTo>
                  <a:pt x="624" y="23359"/>
                </a:lnTo>
                <a:lnTo>
                  <a:pt x="745" y="23480"/>
                </a:lnTo>
                <a:lnTo>
                  <a:pt x="905" y="23580"/>
                </a:lnTo>
                <a:lnTo>
                  <a:pt x="1046" y="23681"/>
                </a:lnTo>
                <a:lnTo>
                  <a:pt x="1227" y="23761"/>
                </a:lnTo>
                <a:lnTo>
                  <a:pt x="1408" y="23842"/>
                </a:lnTo>
                <a:lnTo>
                  <a:pt x="1609" y="23882"/>
                </a:lnTo>
                <a:lnTo>
                  <a:pt x="15661" y="27340"/>
                </a:lnTo>
                <a:lnTo>
                  <a:pt x="15781" y="27380"/>
                </a:lnTo>
                <a:lnTo>
                  <a:pt x="15882" y="27440"/>
                </a:lnTo>
                <a:lnTo>
                  <a:pt x="15982" y="27500"/>
                </a:lnTo>
                <a:lnTo>
                  <a:pt x="16083" y="27581"/>
                </a:lnTo>
                <a:lnTo>
                  <a:pt x="16163" y="27681"/>
                </a:lnTo>
                <a:lnTo>
                  <a:pt x="16224" y="27782"/>
                </a:lnTo>
                <a:lnTo>
                  <a:pt x="16284" y="27882"/>
                </a:lnTo>
                <a:lnTo>
                  <a:pt x="16324" y="28003"/>
                </a:lnTo>
                <a:lnTo>
                  <a:pt x="19762" y="42055"/>
                </a:lnTo>
                <a:lnTo>
                  <a:pt x="19822" y="42256"/>
                </a:lnTo>
                <a:lnTo>
                  <a:pt x="19902" y="42437"/>
                </a:lnTo>
                <a:lnTo>
                  <a:pt x="19983" y="42598"/>
                </a:lnTo>
                <a:lnTo>
                  <a:pt x="20083" y="42758"/>
                </a:lnTo>
                <a:lnTo>
                  <a:pt x="20184" y="42899"/>
                </a:lnTo>
                <a:lnTo>
                  <a:pt x="20304" y="43040"/>
                </a:lnTo>
                <a:lnTo>
                  <a:pt x="20425" y="43160"/>
                </a:lnTo>
                <a:lnTo>
                  <a:pt x="20566" y="43261"/>
                </a:lnTo>
                <a:lnTo>
                  <a:pt x="20706" y="43361"/>
                </a:lnTo>
                <a:lnTo>
                  <a:pt x="20847" y="43442"/>
                </a:lnTo>
                <a:lnTo>
                  <a:pt x="21008" y="43502"/>
                </a:lnTo>
                <a:lnTo>
                  <a:pt x="21169" y="43562"/>
                </a:lnTo>
                <a:lnTo>
                  <a:pt x="21330" y="43623"/>
                </a:lnTo>
                <a:lnTo>
                  <a:pt x="21490" y="43643"/>
                </a:lnTo>
                <a:lnTo>
                  <a:pt x="21651" y="43663"/>
                </a:lnTo>
                <a:lnTo>
                  <a:pt x="21993" y="43663"/>
                </a:lnTo>
                <a:lnTo>
                  <a:pt x="22154" y="43643"/>
                </a:lnTo>
                <a:lnTo>
                  <a:pt x="22335" y="43623"/>
                </a:lnTo>
                <a:lnTo>
                  <a:pt x="22496" y="43562"/>
                </a:lnTo>
                <a:lnTo>
                  <a:pt x="22656" y="43502"/>
                </a:lnTo>
                <a:lnTo>
                  <a:pt x="22797" y="43442"/>
                </a:lnTo>
                <a:lnTo>
                  <a:pt x="22958" y="43361"/>
                </a:lnTo>
                <a:lnTo>
                  <a:pt x="23099" y="43261"/>
                </a:lnTo>
                <a:lnTo>
                  <a:pt x="23219" y="43160"/>
                </a:lnTo>
                <a:lnTo>
                  <a:pt x="23360" y="43040"/>
                </a:lnTo>
                <a:lnTo>
                  <a:pt x="23481" y="42899"/>
                </a:lnTo>
                <a:lnTo>
                  <a:pt x="23581" y="42758"/>
                </a:lnTo>
                <a:lnTo>
                  <a:pt x="23682" y="42598"/>
                </a:lnTo>
                <a:lnTo>
                  <a:pt x="23762" y="42437"/>
                </a:lnTo>
                <a:lnTo>
                  <a:pt x="23822" y="42256"/>
                </a:lnTo>
                <a:lnTo>
                  <a:pt x="23883" y="42055"/>
                </a:lnTo>
                <a:lnTo>
                  <a:pt x="27340" y="28003"/>
                </a:lnTo>
                <a:lnTo>
                  <a:pt x="27380" y="27882"/>
                </a:lnTo>
                <a:lnTo>
                  <a:pt x="27421" y="27782"/>
                </a:lnTo>
                <a:lnTo>
                  <a:pt x="27501" y="27681"/>
                </a:lnTo>
                <a:lnTo>
                  <a:pt x="27582" y="27581"/>
                </a:lnTo>
                <a:lnTo>
                  <a:pt x="27662" y="27500"/>
                </a:lnTo>
                <a:lnTo>
                  <a:pt x="27783" y="27440"/>
                </a:lnTo>
                <a:lnTo>
                  <a:pt x="27883" y="27380"/>
                </a:lnTo>
                <a:lnTo>
                  <a:pt x="28004" y="27340"/>
                </a:lnTo>
                <a:lnTo>
                  <a:pt x="42055" y="23882"/>
                </a:lnTo>
                <a:lnTo>
                  <a:pt x="42256" y="23842"/>
                </a:lnTo>
                <a:lnTo>
                  <a:pt x="42437" y="23761"/>
                </a:lnTo>
                <a:lnTo>
                  <a:pt x="42598" y="23681"/>
                </a:lnTo>
                <a:lnTo>
                  <a:pt x="42759" y="23580"/>
                </a:lnTo>
                <a:lnTo>
                  <a:pt x="42900" y="23480"/>
                </a:lnTo>
                <a:lnTo>
                  <a:pt x="43040" y="23359"/>
                </a:lnTo>
                <a:lnTo>
                  <a:pt x="43161" y="23239"/>
                </a:lnTo>
                <a:lnTo>
                  <a:pt x="43262" y="23098"/>
                </a:lnTo>
                <a:lnTo>
                  <a:pt x="43362" y="22957"/>
                </a:lnTo>
                <a:lnTo>
                  <a:pt x="43442" y="22817"/>
                </a:lnTo>
                <a:lnTo>
                  <a:pt x="43503" y="22656"/>
                </a:lnTo>
                <a:lnTo>
                  <a:pt x="43563" y="22495"/>
                </a:lnTo>
                <a:lnTo>
                  <a:pt x="43603" y="22334"/>
                </a:lnTo>
                <a:lnTo>
                  <a:pt x="43643" y="22173"/>
                </a:lnTo>
                <a:lnTo>
                  <a:pt x="43664" y="21992"/>
                </a:lnTo>
                <a:lnTo>
                  <a:pt x="43664" y="21832"/>
                </a:lnTo>
                <a:lnTo>
                  <a:pt x="43664" y="21671"/>
                </a:lnTo>
                <a:lnTo>
                  <a:pt x="43643" y="21490"/>
                </a:lnTo>
                <a:lnTo>
                  <a:pt x="43603" y="21329"/>
                </a:lnTo>
                <a:lnTo>
                  <a:pt x="43563" y="21168"/>
                </a:lnTo>
                <a:lnTo>
                  <a:pt x="43503" y="21007"/>
                </a:lnTo>
                <a:lnTo>
                  <a:pt x="43442" y="20867"/>
                </a:lnTo>
                <a:lnTo>
                  <a:pt x="43362" y="20706"/>
                </a:lnTo>
                <a:lnTo>
                  <a:pt x="43262" y="20565"/>
                </a:lnTo>
                <a:lnTo>
                  <a:pt x="43161" y="20424"/>
                </a:lnTo>
                <a:lnTo>
                  <a:pt x="43040" y="20304"/>
                </a:lnTo>
                <a:lnTo>
                  <a:pt x="42900" y="20183"/>
                </a:lnTo>
                <a:lnTo>
                  <a:pt x="42759" y="20083"/>
                </a:lnTo>
                <a:lnTo>
                  <a:pt x="42598" y="19982"/>
                </a:lnTo>
                <a:lnTo>
                  <a:pt x="42437" y="19902"/>
                </a:lnTo>
                <a:lnTo>
                  <a:pt x="42256" y="19841"/>
                </a:lnTo>
                <a:lnTo>
                  <a:pt x="42055" y="19781"/>
                </a:lnTo>
                <a:lnTo>
                  <a:pt x="28004" y="16323"/>
                </a:lnTo>
                <a:lnTo>
                  <a:pt x="27883" y="16283"/>
                </a:lnTo>
                <a:lnTo>
                  <a:pt x="27783" y="16223"/>
                </a:lnTo>
                <a:lnTo>
                  <a:pt x="27662" y="16163"/>
                </a:lnTo>
                <a:lnTo>
                  <a:pt x="27582" y="16082"/>
                </a:lnTo>
                <a:lnTo>
                  <a:pt x="27501" y="15982"/>
                </a:lnTo>
                <a:lnTo>
                  <a:pt x="27421" y="15881"/>
                </a:lnTo>
                <a:lnTo>
                  <a:pt x="27380" y="15781"/>
                </a:lnTo>
                <a:lnTo>
                  <a:pt x="27340" y="15660"/>
                </a:lnTo>
                <a:lnTo>
                  <a:pt x="23883" y="1608"/>
                </a:lnTo>
                <a:lnTo>
                  <a:pt x="23822" y="1407"/>
                </a:lnTo>
                <a:lnTo>
                  <a:pt x="23762" y="1226"/>
                </a:lnTo>
                <a:lnTo>
                  <a:pt x="23682" y="1065"/>
                </a:lnTo>
                <a:lnTo>
                  <a:pt x="23581" y="905"/>
                </a:lnTo>
                <a:lnTo>
                  <a:pt x="23481" y="764"/>
                </a:lnTo>
                <a:lnTo>
                  <a:pt x="23360" y="623"/>
                </a:lnTo>
                <a:lnTo>
                  <a:pt x="23219" y="503"/>
                </a:lnTo>
                <a:lnTo>
                  <a:pt x="23099" y="402"/>
                </a:lnTo>
                <a:lnTo>
                  <a:pt x="22958" y="302"/>
                </a:lnTo>
                <a:lnTo>
                  <a:pt x="22797" y="221"/>
                </a:lnTo>
                <a:lnTo>
                  <a:pt x="22656" y="161"/>
                </a:lnTo>
                <a:lnTo>
                  <a:pt x="22496" y="101"/>
                </a:lnTo>
                <a:lnTo>
                  <a:pt x="22335" y="60"/>
                </a:lnTo>
                <a:lnTo>
                  <a:pt x="22154" y="20"/>
                </a:lnTo>
                <a:lnTo>
                  <a:pt x="2199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20"/>
          <p:cNvSpPr/>
          <p:nvPr/>
        </p:nvSpPr>
        <p:spPr>
          <a:xfrm>
            <a:off x="2426199" y="87302"/>
            <a:ext cx="157845" cy="157842"/>
          </a:xfrm>
          <a:custGeom>
            <a:avLst/>
            <a:gdLst/>
            <a:ahLst/>
            <a:cxnLst/>
            <a:rect l="l" t="t" r="r" b="b"/>
            <a:pathLst>
              <a:path w="43664" h="43663" extrusionOk="0">
                <a:moveTo>
                  <a:pt x="21651" y="0"/>
                </a:moveTo>
                <a:lnTo>
                  <a:pt x="21490" y="20"/>
                </a:lnTo>
                <a:lnTo>
                  <a:pt x="21330" y="60"/>
                </a:lnTo>
                <a:lnTo>
                  <a:pt x="21169" y="101"/>
                </a:lnTo>
                <a:lnTo>
                  <a:pt x="21008" y="161"/>
                </a:lnTo>
                <a:lnTo>
                  <a:pt x="20847" y="221"/>
                </a:lnTo>
                <a:lnTo>
                  <a:pt x="20706" y="302"/>
                </a:lnTo>
                <a:lnTo>
                  <a:pt x="20566" y="402"/>
                </a:lnTo>
                <a:lnTo>
                  <a:pt x="20425" y="503"/>
                </a:lnTo>
                <a:lnTo>
                  <a:pt x="20304" y="623"/>
                </a:lnTo>
                <a:lnTo>
                  <a:pt x="20184" y="764"/>
                </a:lnTo>
                <a:lnTo>
                  <a:pt x="20083" y="905"/>
                </a:lnTo>
                <a:lnTo>
                  <a:pt x="19983" y="1065"/>
                </a:lnTo>
                <a:lnTo>
                  <a:pt x="19902" y="1226"/>
                </a:lnTo>
                <a:lnTo>
                  <a:pt x="19822" y="1407"/>
                </a:lnTo>
                <a:lnTo>
                  <a:pt x="19762" y="1608"/>
                </a:lnTo>
                <a:lnTo>
                  <a:pt x="16324" y="15660"/>
                </a:lnTo>
                <a:lnTo>
                  <a:pt x="16284" y="15781"/>
                </a:lnTo>
                <a:lnTo>
                  <a:pt x="16224" y="15881"/>
                </a:lnTo>
                <a:lnTo>
                  <a:pt x="16163" y="15982"/>
                </a:lnTo>
                <a:lnTo>
                  <a:pt x="16083" y="16082"/>
                </a:lnTo>
                <a:lnTo>
                  <a:pt x="15982" y="16163"/>
                </a:lnTo>
                <a:lnTo>
                  <a:pt x="15882" y="16223"/>
                </a:lnTo>
                <a:lnTo>
                  <a:pt x="15781" y="16283"/>
                </a:lnTo>
                <a:lnTo>
                  <a:pt x="15661" y="16323"/>
                </a:lnTo>
                <a:lnTo>
                  <a:pt x="1609" y="19781"/>
                </a:lnTo>
                <a:lnTo>
                  <a:pt x="1408" y="19841"/>
                </a:lnTo>
                <a:lnTo>
                  <a:pt x="1227" y="19902"/>
                </a:lnTo>
                <a:lnTo>
                  <a:pt x="1046" y="19982"/>
                </a:lnTo>
                <a:lnTo>
                  <a:pt x="905" y="20083"/>
                </a:lnTo>
                <a:lnTo>
                  <a:pt x="745" y="20183"/>
                </a:lnTo>
                <a:lnTo>
                  <a:pt x="624" y="20304"/>
                </a:lnTo>
                <a:lnTo>
                  <a:pt x="503" y="20424"/>
                </a:lnTo>
                <a:lnTo>
                  <a:pt x="403" y="20565"/>
                </a:lnTo>
                <a:lnTo>
                  <a:pt x="302" y="20706"/>
                </a:lnTo>
                <a:lnTo>
                  <a:pt x="222" y="20867"/>
                </a:lnTo>
                <a:lnTo>
                  <a:pt x="142" y="21007"/>
                </a:lnTo>
                <a:lnTo>
                  <a:pt x="101" y="21168"/>
                </a:lnTo>
                <a:lnTo>
                  <a:pt x="41" y="21329"/>
                </a:lnTo>
                <a:lnTo>
                  <a:pt x="21" y="21490"/>
                </a:lnTo>
                <a:lnTo>
                  <a:pt x="1" y="21671"/>
                </a:lnTo>
                <a:lnTo>
                  <a:pt x="1" y="21832"/>
                </a:lnTo>
                <a:lnTo>
                  <a:pt x="1" y="21992"/>
                </a:lnTo>
                <a:lnTo>
                  <a:pt x="21" y="22173"/>
                </a:lnTo>
                <a:lnTo>
                  <a:pt x="41" y="22334"/>
                </a:lnTo>
                <a:lnTo>
                  <a:pt x="101" y="22495"/>
                </a:lnTo>
                <a:lnTo>
                  <a:pt x="142" y="22656"/>
                </a:lnTo>
                <a:lnTo>
                  <a:pt x="222" y="22817"/>
                </a:lnTo>
                <a:lnTo>
                  <a:pt x="302" y="22957"/>
                </a:lnTo>
                <a:lnTo>
                  <a:pt x="403" y="23098"/>
                </a:lnTo>
                <a:lnTo>
                  <a:pt x="503" y="23239"/>
                </a:lnTo>
                <a:lnTo>
                  <a:pt x="624" y="23359"/>
                </a:lnTo>
                <a:lnTo>
                  <a:pt x="745" y="23480"/>
                </a:lnTo>
                <a:lnTo>
                  <a:pt x="905" y="23580"/>
                </a:lnTo>
                <a:lnTo>
                  <a:pt x="1046" y="23681"/>
                </a:lnTo>
                <a:lnTo>
                  <a:pt x="1227" y="23761"/>
                </a:lnTo>
                <a:lnTo>
                  <a:pt x="1408" y="23842"/>
                </a:lnTo>
                <a:lnTo>
                  <a:pt x="1609" y="23882"/>
                </a:lnTo>
                <a:lnTo>
                  <a:pt x="15661" y="27340"/>
                </a:lnTo>
                <a:lnTo>
                  <a:pt x="15781" y="27380"/>
                </a:lnTo>
                <a:lnTo>
                  <a:pt x="15882" y="27440"/>
                </a:lnTo>
                <a:lnTo>
                  <a:pt x="15982" y="27500"/>
                </a:lnTo>
                <a:lnTo>
                  <a:pt x="16083" y="27581"/>
                </a:lnTo>
                <a:lnTo>
                  <a:pt x="16163" y="27681"/>
                </a:lnTo>
                <a:lnTo>
                  <a:pt x="16224" y="27782"/>
                </a:lnTo>
                <a:lnTo>
                  <a:pt x="16284" y="27882"/>
                </a:lnTo>
                <a:lnTo>
                  <a:pt x="16324" y="28003"/>
                </a:lnTo>
                <a:lnTo>
                  <a:pt x="19762" y="42055"/>
                </a:lnTo>
                <a:lnTo>
                  <a:pt x="19822" y="42256"/>
                </a:lnTo>
                <a:lnTo>
                  <a:pt x="19902" y="42437"/>
                </a:lnTo>
                <a:lnTo>
                  <a:pt x="19983" y="42598"/>
                </a:lnTo>
                <a:lnTo>
                  <a:pt x="20083" y="42758"/>
                </a:lnTo>
                <a:lnTo>
                  <a:pt x="20184" y="42899"/>
                </a:lnTo>
                <a:lnTo>
                  <a:pt x="20304" y="43040"/>
                </a:lnTo>
                <a:lnTo>
                  <a:pt x="20425" y="43160"/>
                </a:lnTo>
                <a:lnTo>
                  <a:pt x="20566" y="43261"/>
                </a:lnTo>
                <a:lnTo>
                  <a:pt x="20706" y="43361"/>
                </a:lnTo>
                <a:lnTo>
                  <a:pt x="20847" y="43442"/>
                </a:lnTo>
                <a:lnTo>
                  <a:pt x="21008" y="43502"/>
                </a:lnTo>
                <a:lnTo>
                  <a:pt x="21169" y="43562"/>
                </a:lnTo>
                <a:lnTo>
                  <a:pt x="21330" y="43623"/>
                </a:lnTo>
                <a:lnTo>
                  <a:pt x="21490" y="43643"/>
                </a:lnTo>
                <a:lnTo>
                  <a:pt x="21651" y="43663"/>
                </a:lnTo>
                <a:lnTo>
                  <a:pt x="21993" y="43663"/>
                </a:lnTo>
                <a:lnTo>
                  <a:pt x="22154" y="43643"/>
                </a:lnTo>
                <a:lnTo>
                  <a:pt x="22335" y="43623"/>
                </a:lnTo>
                <a:lnTo>
                  <a:pt x="22496" y="43562"/>
                </a:lnTo>
                <a:lnTo>
                  <a:pt x="22656" y="43502"/>
                </a:lnTo>
                <a:lnTo>
                  <a:pt x="22797" y="43442"/>
                </a:lnTo>
                <a:lnTo>
                  <a:pt x="22958" y="43361"/>
                </a:lnTo>
                <a:lnTo>
                  <a:pt x="23099" y="43261"/>
                </a:lnTo>
                <a:lnTo>
                  <a:pt x="23219" y="43160"/>
                </a:lnTo>
                <a:lnTo>
                  <a:pt x="23360" y="43040"/>
                </a:lnTo>
                <a:lnTo>
                  <a:pt x="23481" y="42899"/>
                </a:lnTo>
                <a:lnTo>
                  <a:pt x="23581" y="42758"/>
                </a:lnTo>
                <a:lnTo>
                  <a:pt x="23682" y="42598"/>
                </a:lnTo>
                <a:lnTo>
                  <a:pt x="23762" y="42437"/>
                </a:lnTo>
                <a:lnTo>
                  <a:pt x="23822" y="42256"/>
                </a:lnTo>
                <a:lnTo>
                  <a:pt x="23883" y="42055"/>
                </a:lnTo>
                <a:lnTo>
                  <a:pt x="27340" y="28003"/>
                </a:lnTo>
                <a:lnTo>
                  <a:pt x="27380" y="27882"/>
                </a:lnTo>
                <a:lnTo>
                  <a:pt x="27421" y="27782"/>
                </a:lnTo>
                <a:lnTo>
                  <a:pt x="27501" y="27681"/>
                </a:lnTo>
                <a:lnTo>
                  <a:pt x="27582" y="27581"/>
                </a:lnTo>
                <a:lnTo>
                  <a:pt x="27662" y="27500"/>
                </a:lnTo>
                <a:lnTo>
                  <a:pt x="27783" y="27440"/>
                </a:lnTo>
                <a:lnTo>
                  <a:pt x="27883" y="27380"/>
                </a:lnTo>
                <a:lnTo>
                  <a:pt x="28004" y="27340"/>
                </a:lnTo>
                <a:lnTo>
                  <a:pt x="42055" y="23882"/>
                </a:lnTo>
                <a:lnTo>
                  <a:pt x="42256" y="23842"/>
                </a:lnTo>
                <a:lnTo>
                  <a:pt x="42437" y="23761"/>
                </a:lnTo>
                <a:lnTo>
                  <a:pt x="42598" y="23681"/>
                </a:lnTo>
                <a:lnTo>
                  <a:pt x="42759" y="23580"/>
                </a:lnTo>
                <a:lnTo>
                  <a:pt x="42900" y="23480"/>
                </a:lnTo>
                <a:lnTo>
                  <a:pt x="43040" y="23359"/>
                </a:lnTo>
                <a:lnTo>
                  <a:pt x="43161" y="23239"/>
                </a:lnTo>
                <a:lnTo>
                  <a:pt x="43262" y="23098"/>
                </a:lnTo>
                <a:lnTo>
                  <a:pt x="43362" y="22957"/>
                </a:lnTo>
                <a:lnTo>
                  <a:pt x="43442" y="22817"/>
                </a:lnTo>
                <a:lnTo>
                  <a:pt x="43503" y="22656"/>
                </a:lnTo>
                <a:lnTo>
                  <a:pt x="43563" y="22495"/>
                </a:lnTo>
                <a:lnTo>
                  <a:pt x="43603" y="22334"/>
                </a:lnTo>
                <a:lnTo>
                  <a:pt x="43643" y="22173"/>
                </a:lnTo>
                <a:lnTo>
                  <a:pt x="43664" y="21992"/>
                </a:lnTo>
                <a:lnTo>
                  <a:pt x="43664" y="21832"/>
                </a:lnTo>
                <a:lnTo>
                  <a:pt x="43664" y="21671"/>
                </a:lnTo>
                <a:lnTo>
                  <a:pt x="43643" y="21490"/>
                </a:lnTo>
                <a:lnTo>
                  <a:pt x="43603" y="21329"/>
                </a:lnTo>
                <a:lnTo>
                  <a:pt x="43563" y="21168"/>
                </a:lnTo>
                <a:lnTo>
                  <a:pt x="43503" y="21007"/>
                </a:lnTo>
                <a:lnTo>
                  <a:pt x="43442" y="20867"/>
                </a:lnTo>
                <a:lnTo>
                  <a:pt x="43362" y="20706"/>
                </a:lnTo>
                <a:lnTo>
                  <a:pt x="43262" y="20565"/>
                </a:lnTo>
                <a:lnTo>
                  <a:pt x="43161" y="20424"/>
                </a:lnTo>
                <a:lnTo>
                  <a:pt x="43040" y="20304"/>
                </a:lnTo>
                <a:lnTo>
                  <a:pt x="42900" y="20183"/>
                </a:lnTo>
                <a:lnTo>
                  <a:pt x="42759" y="20083"/>
                </a:lnTo>
                <a:lnTo>
                  <a:pt x="42598" y="19982"/>
                </a:lnTo>
                <a:lnTo>
                  <a:pt x="42437" y="19902"/>
                </a:lnTo>
                <a:lnTo>
                  <a:pt x="42256" y="19841"/>
                </a:lnTo>
                <a:lnTo>
                  <a:pt x="42055" y="19781"/>
                </a:lnTo>
                <a:lnTo>
                  <a:pt x="28004" y="16323"/>
                </a:lnTo>
                <a:lnTo>
                  <a:pt x="27883" y="16283"/>
                </a:lnTo>
                <a:lnTo>
                  <a:pt x="27783" y="16223"/>
                </a:lnTo>
                <a:lnTo>
                  <a:pt x="27662" y="16163"/>
                </a:lnTo>
                <a:lnTo>
                  <a:pt x="27582" y="16082"/>
                </a:lnTo>
                <a:lnTo>
                  <a:pt x="27501" y="15982"/>
                </a:lnTo>
                <a:lnTo>
                  <a:pt x="27421" y="15881"/>
                </a:lnTo>
                <a:lnTo>
                  <a:pt x="27380" y="15781"/>
                </a:lnTo>
                <a:lnTo>
                  <a:pt x="27340" y="15660"/>
                </a:lnTo>
                <a:lnTo>
                  <a:pt x="23883" y="1608"/>
                </a:lnTo>
                <a:lnTo>
                  <a:pt x="23822" y="1407"/>
                </a:lnTo>
                <a:lnTo>
                  <a:pt x="23762" y="1226"/>
                </a:lnTo>
                <a:lnTo>
                  <a:pt x="23682" y="1065"/>
                </a:lnTo>
                <a:lnTo>
                  <a:pt x="23581" y="905"/>
                </a:lnTo>
                <a:lnTo>
                  <a:pt x="23481" y="764"/>
                </a:lnTo>
                <a:lnTo>
                  <a:pt x="23360" y="623"/>
                </a:lnTo>
                <a:lnTo>
                  <a:pt x="23219" y="503"/>
                </a:lnTo>
                <a:lnTo>
                  <a:pt x="23099" y="402"/>
                </a:lnTo>
                <a:lnTo>
                  <a:pt x="22958" y="302"/>
                </a:lnTo>
                <a:lnTo>
                  <a:pt x="22797" y="221"/>
                </a:lnTo>
                <a:lnTo>
                  <a:pt x="22656" y="161"/>
                </a:lnTo>
                <a:lnTo>
                  <a:pt x="22496" y="101"/>
                </a:lnTo>
                <a:lnTo>
                  <a:pt x="22335" y="60"/>
                </a:lnTo>
                <a:lnTo>
                  <a:pt x="22154" y="20"/>
                </a:lnTo>
                <a:lnTo>
                  <a:pt x="2199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20"/>
          <p:cNvSpPr/>
          <p:nvPr/>
        </p:nvSpPr>
        <p:spPr>
          <a:xfrm>
            <a:off x="8430770" y="245151"/>
            <a:ext cx="228363" cy="228357"/>
          </a:xfrm>
          <a:custGeom>
            <a:avLst/>
            <a:gdLst/>
            <a:ahLst/>
            <a:cxnLst/>
            <a:rect l="l" t="t" r="r" b="b"/>
            <a:pathLst>
              <a:path w="43664" h="43663" extrusionOk="0">
                <a:moveTo>
                  <a:pt x="21651" y="0"/>
                </a:moveTo>
                <a:lnTo>
                  <a:pt x="21490" y="20"/>
                </a:lnTo>
                <a:lnTo>
                  <a:pt x="21330" y="60"/>
                </a:lnTo>
                <a:lnTo>
                  <a:pt x="21169" y="101"/>
                </a:lnTo>
                <a:lnTo>
                  <a:pt x="21008" y="161"/>
                </a:lnTo>
                <a:lnTo>
                  <a:pt x="20847" y="221"/>
                </a:lnTo>
                <a:lnTo>
                  <a:pt x="20706" y="302"/>
                </a:lnTo>
                <a:lnTo>
                  <a:pt x="20566" y="402"/>
                </a:lnTo>
                <a:lnTo>
                  <a:pt x="20425" y="503"/>
                </a:lnTo>
                <a:lnTo>
                  <a:pt x="20304" y="623"/>
                </a:lnTo>
                <a:lnTo>
                  <a:pt x="20184" y="764"/>
                </a:lnTo>
                <a:lnTo>
                  <a:pt x="20083" y="905"/>
                </a:lnTo>
                <a:lnTo>
                  <a:pt x="19983" y="1065"/>
                </a:lnTo>
                <a:lnTo>
                  <a:pt x="19902" y="1226"/>
                </a:lnTo>
                <a:lnTo>
                  <a:pt x="19822" y="1407"/>
                </a:lnTo>
                <a:lnTo>
                  <a:pt x="19762" y="1608"/>
                </a:lnTo>
                <a:lnTo>
                  <a:pt x="16324" y="15660"/>
                </a:lnTo>
                <a:lnTo>
                  <a:pt x="16284" y="15781"/>
                </a:lnTo>
                <a:lnTo>
                  <a:pt x="16224" y="15881"/>
                </a:lnTo>
                <a:lnTo>
                  <a:pt x="16163" y="15982"/>
                </a:lnTo>
                <a:lnTo>
                  <a:pt x="16083" y="16082"/>
                </a:lnTo>
                <a:lnTo>
                  <a:pt x="15982" y="16163"/>
                </a:lnTo>
                <a:lnTo>
                  <a:pt x="15882" y="16223"/>
                </a:lnTo>
                <a:lnTo>
                  <a:pt x="15781" y="16283"/>
                </a:lnTo>
                <a:lnTo>
                  <a:pt x="15661" y="16323"/>
                </a:lnTo>
                <a:lnTo>
                  <a:pt x="1609" y="19781"/>
                </a:lnTo>
                <a:lnTo>
                  <a:pt x="1408" y="19841"/>
                </a:lnTo>
                <a:lnTo>
                  <a:pt x="1227" y="19902"/>
                </a:lnTo>
                <a:lnTo>
                  <a:pt x="1046" y="19982"/>
                </a:lnTo>
                <a:lnTo>
                  <a:pt x="905" y="20083"/>
                </a:lnTo>
                <a:lnTo>
                  <a:pt x="745" y="20183"/>
                </a:lnTo>
                <a:lnTo>
                  <a:pt x="624" y="20304"/>
                </a:lnTo>
                <a:lnTo>
                  <a:pt x="503" y="20424"/>
                </a:lnTo>
                <a:lnTo>
                  <a:pt x="403" y="20565"/>
                </a:lnTo>
                <a:lnTo>
                  <a:pt x="302" y="20706"/>
                </a:lnTo>
                <a:lnTo>
                  <a:pt x="222" y="20867"/>
                </a:lnTo>
                <a:lnTo>
                  <a:pt x="142" y="21007"/>
                </a:lnTo>
                <a:lnTo>
                  <a:pt x="101" y="21168"/>
                </a:lnTo>
                <a:lnTo>
                  <a:pt x="41" y="21329"/>
                </a:lnTo>
                <a:lnTo>
                  <a:pt x="21" y="21490"/>
                </a:lnTo>
                <a:lnTo>
                  <a:pt x="1" y="21671"/>
                </a:lnTo>
                <a:lnTo>
                  <a:pt x="1" y="21832"/>
                </a:lnTo>
                <a:lnTo>
                  <a:pt x="1" y="21992"/>
                </a:lnTo>
                <a:lnTo>
                  <a:pt x="21" y="22173"/>
                </a:lnTo>
                <a:lnTo>
                  <a:pt x="41" y="22334"/>
                </a:lnTo>
                <a:lnTo>
                  <a:pt x="101" y="22495"/>
                </a:lnTo>
                <a:lnTo>
                  <a:pt x="142" y="22656"/>
                </a:lnTo>
                <a:lnTo>
                  <a:pt x="222" y="22817"/>
                </a:lnTo>
                <a:lnTo>
                  <a:pt x="302" y="22957"/>
                </a:lnTo>
                <a:lnTo>
                  <a:pt x="403" y="23098"/>
                </a:lnTo>
                <a:lnTo>
                  <a:pt x="503" y="23239"/>
                </a:lnTo>
                <a:lnTo>
                  <a:pt x="624" y="23359"/>
                </a:lnTo>
                <a:lnTo>
                  <a:pt x="745" y="23480"/>
                </a:lnTo>
                <a:lnTo>
                  <a:pt x="905" y="23580"/>
                </a:lnTo>
                <a:lnTo>
                  <a:pt x="1046" y="23681"/>
                </a:lnTo>
                <a:lnTo>
                  <a:pt x="1227" y="23761"/>
                </a:lnTo>
                <a:lnTo>
                  <a:pt x="1408" y="23842"/>
                </a:lnTo>
                <a:lnTo>
                  <a:pt x="1609" y="23882"/>
                </a:lnTo>
                <a:lnTo>
                  <a:pt x="15661" y="27340"/>
                </a:lnTo>
                <a:lnTo>
                  <a:pt x="15781" y="27380"/>
                </a:lnTo>
                <a:lnTo>
                  <a:pt x="15882" y="27440"/>
                </a:lnTo>
                <a:lnTo>
                  <a:pt x="15982" y="27500"/>
                </a:lnTo>
                <a:lnTo>
                  <a:pt x="16083" y="27581"/>
                </a:lnTo>
                <a:lnTo>
                  <a:pt x="16163" y="27681"/>
                </a:lnTo>
                <a:lnTo>
                  <a:pt x="16224" y="27782"/>
                </a:lnTo>
                <a:lnTo>
                  <a:pt x="16284" y="27882"/>
                </a:lnTo>
                <a:lnTo>
                  <a:pt x="16324" y="28003"/>
                </a:lnTo>
                <a:lnTo>
                  <a:pt x="19762" y="42055"/>
                </a:lnTo>
                <a:lnTo>
                  <a:pt x="19822" y="42256"/>
                </a:lnTo>
                <a:lnTo>
                  <a:pt x="19902" y="42437"/>
                </a:lnTo>
                <a:lnTo>
                  <a:pt x="19983" y="42598"/>
                </a:lnTo>
                <a:lnTo>
                  <a:pt x="20083" y="42758"/>
                </a:lnTo>
                <a:lnTo>
                  <a:pt x="20184" y="42899"/>
                </a:lnTo>
                <a:lnTo>
                  <a:pt x="20304" y="43040"/>
                </a:lnTo>
                <a:lnTo>
                  <a:pt x="20425" y="43160"/>
                </a:lnTo>
                <a:lnTo>
                  <a:pt x="20566" y="43261"/>
                </a:lnTo>
                <a:lnTo>
                  <a:pt x="20706" y="43361"/>
                </a:lnTo>
                <a:lnTo>
                  <a:pt x="20847" y="43442"/>
                </a:lnTo>
                <a:lnTo>
                  <a:pt x="21008" y="43502"/>
                </a:lnTo>
                <a:lnTo>
                  <a:pt x="21169" y="43562"/>
                </a:lnTo>
                <a:lnTo>
                  <a:pt x="21330" y="43623"/>
                </a:lnTo>
                <a:lnTo>
                  <a:pt x="21490" y="43643"/>
                </a:lnTo>
                <a:lnTo>
                  <a:pt x="21651" y="43663"/>
                </a:lnTo>
                <a:lnTo>
                  <a:pt x="21993" y="43663"/>
                </a:lnTo>
                <a:lnTo>
                  <a:pt x="22154" y="43643"/>
                </a:lnTo>
                <a:lnTo>
                  <a:pt x="22335" y="43623"/>
                </a:lnTo>
                <a:lnTo>
                  <a:pt x="22496" y="43562"/>
                </a:lnTo>
                <a:lnTo>
                  <a:pt x="22656" y="43502"/>
                </a:lnTo>
                <a:lnTo>
                  <a:pt x="22797" y="43442"/>
                </a:lnTo>
                <a:lnTo>
                  <a:pt x="22958" y="43361"/>
                </a:lnTo>
                <a:lnTo>
                  <a:pt x="23099" y="43261"/>
                </a:lnTo>
                <a:lnTo>
                  <a:pt x="23219" y="43160"/>
                </a:lnTo>
                <a:lnTo>
                  <a:pt x="23360" y="43040"/>
                </a:lnTo>
                <a:lnTo>
                  <a:pt x="23481" y="42899"/>
                </a:lnTo>
                <a:lnTo>
                  <a:pt x="23581" y="42758"/>
                </a:lnTo>
                <a:lnTo>
                  <a:pt x="23682" y="42598"/>
                </a:lnTo>
                <a:lnTo>
                  <a:pt x="23762" y="42437"/>
                </a:lnTo>
                <a:lnTo>
                  <a:pt x="23822" y="42256"/>
                </a:lnTo>
                <a:lnTo>
                  <a:pt x="23883" y="42055"/>
                </a:lnTo>
                <a:lnTo>
                  <a:pt x="27340" y="28003"/>
                </a:lnTo>
                <a:lnTo>
                  <a:pt x="27380" y="27882"/>
                </a:lnTo>
                <a:lnTo>
                  <a:pt x="27421" y="27782"/>
                </a:lnTo>
                <a:lnTo>
                  <a:pt x="27501" y="27681"/>
                </a:lnTo>
                <a:lnTo>
                  <a:pt x="27582" y="27581"/>
                </a:lnTo>
                <a:lnTo>
                  <a:pt x="27662" y="27500"/>
                </a:lnTo>
                <a:lnTo>
                  <a:pt x="27783" y="27440"/>
                </a:lnTo>
                <a:lnTo>
                  <a:pt x="27883" y="27380"/>
                </a:lnTo>
                <a:lnTo>
                  <a:pt x="28004" y="27340"/>
                </a:lnTo>
                <a:lnTo>
                  <a:pt x="42055" y="23882"/>
                </a:lnTo>
                <a:lnTo>
                  <a:pt x="42256" y="23842"/>
                </a:lnTo>
                <a:lnTo>
                  <a:pt x="42437" y="23761"/>
                </a:lnTo>
                <a:lnTo>
                  <a:pt x="42598" y="23681"/>
                </a:lnTo>
                <a:lnTo>
                  <a:pt x="42759" y="23580"/>
                </a:lnTo>
                <a:lnTo>
                  <a:pt x="42900" y="23480"/>
                </a:lnTo>
                <a:lnTo>
                  <a:pt x="43040" y="23359"/>
                </a:lnTo>
                <a:lnTo>
                  <a:pt x="43161" y="23239"/>
                </a:lnTo>
                <a:lnTo>
                  <a:pt x="43262" y="23098"/>
                </a:lnTo>
                <a:lnTo>
                  <a:pt x="43362" y="22957"/>
                </a:lnTo>
                <a:lnTo>
                  <a:pt x="43442" y="22817"/>
                </a:lnTo>
                <a:lnTo>
                  <a:pt x="43503" y="22656"/>
                </a:lnTo>
                <a:lnTo>
                  <a:pt x="43563" y="22495"/>
                </a:lnTo>
                <a:lnTo>
                  <a:pt x="43603" y="22334"/>
                </a:lnTo>
                <a:lnTo>
                  <a:pt x="43643" y="22173"/>
                </a:lnTo>
                <a:lnTo>
                  <a:pt x="43664" y="21992"/>
                </a:lnTo>
                <a:lnTo>
                  <a:pt x="43664" y="21832"/>
                </a:lnTo>
                <a:lnTo>
                  <a:pt x="43664" y="21671"/>
                </a:lnTo>
                <a:lnTo>
                  <a:pt x="43643" y="21490"/>
                </a:lnTo>
                <a:lnTo>
                  <a:pt x="43603" y="21329"/>
                </a:lnTo>
                <a:lnTo>
                  <a:pt x="43563" y="21168"/>
                </a:lnTo>
                <a:lnTo>
                  <a:pt x="43503" y="21007"/>
                </a:lnTo>
                <a:lnTo>
                  <a:pt x="43442" y="20867"/>
                </a:lnTo>
                <a:lnTo>
                  <a:pt x="43362" y="20706"/>
                </a:lnTo>
                <a:lnTo>
                  <a:pt x="43262" y="20565"/>
                </a:lnTo>
                <a:lnTo>
                  <a:pt x="43161" y="20424"/>
                </a:lnTo>
                <a:lnTo>
                  <a:pt x="43040" y="20304"/>
                </a:lnTo>
                <a:lnTo>
                  <a:pt x="42900" y="20183"/>
                </a:lnTo>
                <a:lnTo>
                  <a:pt x="42759" y="20083"/>
                </a:lnTo>
                <a:lnTo>
                  <a:pt x="42598" y="19982"/>
                </a:lnTo>
                <a:lnTo>
                  <a:pt x="42437" y="19902"/>
                </a:lnTo>
                <a:lnTo>
                  <a:pt x="42256" y="19841"/>
                </a:lnTo>
                <a:lnTo>
                  <a:pt x="42055" y="19781"/>
                </a:lnTo>
                <a:lnTo>
                  <a:pt x="28004" y="16323"/>
                </a:lnTo>
                <a:lnTo>
                  <a:pt x="27883" y="16283"/>
                </a:lnTo>
                <a:lnTo>
                  <a:pt x="27783" y="16223"/>
                </a:lnTo>
                <a:lnTo>
                  <a:pt x="27662" y="16163"/>
                </a:lnTo>
                <a:lnTo>
                  <a:pt x="27582" y="16082"/>
                </a:lnTo>
                <a:lnTo>
                  <a:pt x="27501" y="15982"/>
                </a:lnTo>
                <a:lnTo>
                  <a:pt x="27421" y="15881"/>
                </a:lnTo>
                <a:lnTo>
                  <a:pt x="27380" y="15781"/>
                </a:lnTo>
                <a:lnTo>
                  <a:pt x="27340" y="15660"/>
                </a:lnTo>
                <a:lnTo>
                  <a:pt x="23883" y="1608"/>
                </a:lnTo>
                <a:lnTo>
                  <a:pt x="23822" y="1407"/>
                </a:lnTo>
                <a:lnTo>
                  <a:pt x="23762" y="1226"/>
                </a:lnTo>
                <a:lnTo>
                  <a:pt x="23682" y="1065"/>
                </a:lnTo>
                <a:lnTo>
                  <a:pt x="23581" y="905"/>
                </a:lnTo>
                <a:lnTo>
                  <a:pt x="23481" y="764"/>
                </a:lnTo>
                <a:lnTo>
                  <a:pt x="23360" y="623"/>
                </a:lnTo>
                <a:lnTo>
                  <a:pt x="23219" y="503"/>
                </a:lnTo>
                <a:lnTo>
                  <a:pt x="23099" y="402"/>
                </a:lnTo>
                <a:lnTo>
                  <a:pt x="22958" y="302"/>
                </a:lnTo>
                <a:lnTo>
                  <a:pt x="22797" y="221"/>
                </a:lnTo>
                <a:lnTo>
                  <a:pt x="22656" y="161"/>
                </a:lnTo>
                <a:lnTo>
                  <a:pt x="22496" y="101"/>
                </a:lnTo>
                <a:lnTo>
                  <a:pt x="22335" y="60"/>
                </a:lnTo>
                <a:lnTo>
                  <a:pt x="22154" y="20"/>
                </a:lnTo>
                <a:lnTo>
                  <a:pt x="2199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20"/>
          <p:cNvSpPr/>
          <p:nvPr/>
        </p:nvSpPr>
        <p:spPr>
          <a:xfrm>
            <a:off x="8659124" y="895977"/>
            <a:ext cx="157845" cy="157842"/>
          </a:xfrm>
          <a:custGeom>
            <a:avLst/>
            <a:gdLst/>
            <a:ahLst/>
            <a:cxnLst/>
            <a:rect l="l" t="t" r="r" b="b"/>
            <a:pathLst>
              <a:path w="43664" h="43663" extrusionOk="0">
                <a:moveTo>
                  <a:pt x="21651" y="0"/>
                </a:moveTo>
                <a:lnTo>
                  <a:pt x="21490" y="20"/>
                </a:lnTo>
                <a:lnTo>
                  <a:pt x="21330" y="60"/>
                </a:lnTo>
                <a:lnTo>
                  <a:pt x="21169" y="101"/>
                </a:lnTo>
                <a:lnTo>
                  <a:pt x="21008" y="161"/>
                </a:lnTo>
                <a:lnTo>
                  <a:pt x="20847" y="221"/>
                </a:lnTo>
                <a:lnTo>
                  <a:pt x="20706" y="302"/>
                </a:lnTo>
                <a:lnTo>
                  <a:pt x="20566" y="402"/>
                </a:lnTo>
                <a:lnTo>
                  <a:pt x="20425" y="503"/>
                </a:lnTo>
                <a:lnTo>
                  <a:pt x="20304" y="623"/>
                </a:lnTo>
                <a:lnTo>
                  <a:pt x="20184" y="764"/>
                </a:lnTo>
                <a:lnTo>
                  <a:pt x="20083" y="905"/>
                </a:lnTo>
                <a:lnTo>
                  <a:pt x="19983" y="1065"/>
                </a:lnTo>
                <a:lnTo>
                  <a:pt x="19902" y="1226"/>
                </a:lnTo>
                <a:lnTo>
                  <a:pt x="19822" y="1407"/>
                </a:lnTo>
                <a:lnTo>
                  <a:pt x="19762" y="1608"/>
                </a:lnTo>
                <a:lnTo>
                  <a:pt x="16324" y="15660"/>
                </a:lnTo>
                <a:lnTo>
                  <a:pt x="16284" y="15781"/>
                </a:lnTo>
                <a:lnTo>
                  <a:pt x="16224" y="15881"/>
                </a:lnTo>
                <a:lnTo>
                  <a:pt x="16163" y="15982"/>
                </a:lnTo>
                <a:lnTo>
                  <a:pt x="16083" y="16082"/>
                </a:lnTo>
                <a:lnTo>
                  <a:pt x="15982" y="16163"/>
                </a:lnTo>
                <a:lnTo>
                  <a:pt x="15882" y="16223"/>
                </a:lnTo>
                <a:lnTo>
                  <a:pt x="15781" y="16283"/>
                </a:lnTo>
                <a:lnTo>
                  <a:pt x="15661" y="16323"/>
                </a:lnTo>
                <a:lnTo>
                  <a:pt x="1609" y="19781"/>
                </a:lnTo>
                <a:lnTo>
                  <a:pt x="1408" y="19841"/>
                </a:lnTo>
                <a:lnTo>
                  <a:pt x="1227" y="19902"/>
                </a:lnTo>
                <a:lnTo>
                  <a:pt x="1046" y="19982"/>
                </a:lnTo>
                <a:lnTo>
                  <a:pt x="905" y="20083"/>
                </a:lnTo>
                <a:lnTo>
                  <a:pt x="745" y="20183"/>
                </a:lnTo>
                <a:lnTo>
                  <a:pt x="624" y="20304"/>
                </a:lnTo>
                <a:lnTo>
                  <a:pt x="503" y="20424"/>
                </a:lnTo>
                <a:lnTo>
                  <a:pt x="403" y="20565"/>
                </a:lnTo>
                <a:lnTo>
                  <a:pt x="302" y="20706"/>
                </a:lnTo>
                <a:lnTo>
                  <a:pt x="222" y="20867"/>
                </a:lnTo>
                <a:lnTo>
                  <a:pt x="142" y="21007"/>
                </a:lnTo>
                <a:lnTo>
                  <a:pt x="101" y="21168"/>
                </a:lnTo>
                <a:lnTo>
                  <a:pt x="41" y="21329"/>
                </a:lnTo>
                <a:lnTo>
                  <a:pt x="21" y="21490"/>
                </a:lnTo>
                <a:lnTo>
                  <a:pt x="1" y="21671"/>
                </a:lnTo>
                <a:lnTo>
                  <a:pt x="1" y="21832"/>
                </a:lnTo>
                <a:lnTo>
                  <a:pt x="1" y="21992"/>
                </a:lnTo>
                <a:lnTo>
                  <a:pt x="21" y="22173"/>
                </a:lnTo>
                <a:lnTo>
                  <a:pt x="41" y="22334"/>
                </a:lnTo>
                <a:lnTo>
                  <a:pt x="101" y="22495"/>
                </a:lnTo>
                <a:lnTo>
                  <a:pt x="142" y="22656"/>
                </a:lnTo>
                <a:lnTo>
                  <a:pt x="222" y="22817"/>
                </a:lnTo>
                <a:lnTo>
                  <a:pt x="302" y="22957"/>
                </a:lnTo>
                <a:lnTo>
                  <a:pt x="403" y="23098"/>
                </a:lnTo>
                <a:lnTo>
                  <a:pt x="503" y="23239"/>
                </a:lnTo>
                <a:lnTo>
                  <a:pt x="624" y="23359"/>
                </a:lnTo>
                <a:lnTo>
                  <a:pt x="745" y="23480"/>
                </a:lnTo>
                <a:lnTo>
                  <a:pt x="905" y="23580"/>
                </a:lnTo>
                <a:lnTo>
                  <a:pt x="1046" y="23681"/>
                </a:lnTo>
                <a:lnTo>
                  <a:pt x="1227" y="23761"/>
                </a:lnTo>
                <a:lnTo>
                  <a:pt x="1408" y="23842"/>
                </a:lnTo>
                <a:lnTo>
                  <a:pt x="1609" y="23882"/>
                </a:lnTo>
                <a:lnTo>
                  <a:pt x="15661" y="27340"/>
                </a:lnTo>
                <a:lnTo>
                  <a:pt x="15781" y="27380"/>
                </a:lnTo>
                <a:lnTo>
                  <a:pt x="15882" y="27440"/>
                </a:lnTo>
                <a:lnTo>
                  <a:pt x="15982" y="27500"/>
                </a:lnTo>
                <a:lnTo>
                  <a:pt x="16083" y="27581"/>
                </a:lnTo>
                <a:lnTo>
                  <a:pt x="16163" y="27681"/>
                </a:lnTo>
                <a:lnTo>
                  <a:pt x="16224" y="27782"/>
                </a:lnTo>
                <a:lnTo>
                  <a:pt x="16284" y="27882"/>
                </a:lnTo>
                <a:lnTo>
                  <a:pt x="16324" y="28003"/>
                </a:lnTo>
                <a:lnTo>
                  <a:pt x="19762" y="42055"/>
                </a:lnTo>
                <a:lnTo>
                  <a:pt x="19822" y="42256"/>
                </a:lnTo>
                <a:lnTo>
                  <a:pt x="19902" y="42437"/>
                </a:lnTo>
                <a:lnTo>
                  <a:pt x="19983" y="42598"/>
                </a:lnTo>
                <a:lnTo>
                  <a:pt x="20083" y="42758"/>
                </a:lnTo>
                <a:lnTo>
                  <a:pt x="20184" y="42899"/>
                </a:lnTo>
                <a:lnTo>
                  <a:pt x="20304" y="43040"/>
                </a:lnTo>
                <a:lnTo>
                  <a:pt x="20425" y="43160"/>
                </a:lnTo>
                <a:lnTo>
                  <a:pt x="20566" y="43261"/>
                </a:lnTo>
                <a:lnTo>
                  <a:pt x="20706" y="43361"/>
                </a:lnTo>
                <a:lnTo>
                  <a:pt x="20847" y="43442"/>
                </a:lnTo>
                <a:lnTo>
                  <a:pt x="21008" y="43502"/>
                </a:lnTo>
                <a:lnTo>
                  <a:pt x="21169" y="43562"/>
                </a:lnTo>
                <a:lnTo>
                  <a:pt x="21330" y="43623"/>
                </a:lnTo>
                <a:lnTo>
                  <a:pt x="21490" y="43643"/>
                </a:lnTo>
                <a:lnTo>
                  <a:pt x="21651" y="43663"/>
                </a:lnTo>
                <a:lnTo>
                  <a:pt x="21993" y="43663"/>
                </a:lnTo>
                <a:lnTo>
                  <a:pt x="22154" y="43643"/>
                </a:lnTo>
                <a:lnTo>
                  <a:pt x="22335" y="43623"/>
                </a:lnTo>
                <a:lnTo>
                  <a:pt x="22496" y="43562"/>
                </a:lnTo>
                <a:lnTo>
                  <a:pt x="22656" y="43502"/>
                </a:lnTo>
                <a:lnTo>
                  <a:pt x="22797" y="43442"/>
                </a:lnTo>
                <a:lnTo>
                  <a:pt x="22958" y="43361"/>
                </a:lnTo>
                <a:lnTo>
                  <a:pt x="23099" y="43261"/>
                </a:lnTo>
                <a:lnTo>
                  <a:pt x="23219" y="43160"/>
                </a:lnTo>
                <a:lnTo>
                  <a:pt x="23360" y="43040"/>
                </a:lnTo>
                <a:lnTo>
                  <a:pt x="23481" y="42899"/>
                </a:lnTo>
                <a:lnTo>
                  <a:pt x="23581" y="42758"/>
                </a:lnTo>
                <a:lnTo>
                  <a:pt x="23682" y="42598"/>
                </a:lnTo>
                <a:lnTo>
                  <a:pt x="23762" y="42437"/>
                </a:lnTo>
                <a:lnTo>
                  <a:pt x="23822" y="42256"/>
                </a:lnTo>
                <a:lnTo>
                  <a:pt x="23883" y="42055"/>
                </a:lnTo>
                <a:lnTo>
                  <a:pt x="27340" y="28003"/>
                </a:lnTo>
                <a:lnTo>
                  <a:pt x="27380" y="27882"/>
                </a:lnTo>
                <a:lnTo>
                  <a:pt x="27421" y="27782"/>
                </a:lnTo>
                <a:lnTo>
                  <a:pt x="27501" y="27681"/>
                </a:lnTo>
                <a:lnTo>
                  <a:pt x="27582" y="27581"/>
                </a:lnTo>
                <a:lnTo>
                  <a:pt x="27662" y="27500"/>
                </a:lnTo>
                <a:lnTo>
                  <a:pt x="27783" y="27440"/>
                </a:lnTo>
                <a:lnTo>
                  <a:pt x="27883" y="27380"/>
                </a:lnTo>
                <a:lnTo>
                  <a:pt x="28004" y="27340"/>
                </a:lnTo>
                <a:lnTo>
                  <a:pt x="42055" y="23882"/>
                </a:lnTo>
                <a:lnTo>
                  <a:pt x="42256" y="23842"/>
                </a:lnTo>
                <a:lnTo>
                  <a:pt x="42437" y="23761"/>
                </a:lnTo>
                <a:lnTo>
                  <a:pt x="42598" y="23681"/>
                </a:lnTo>
                <a:lnTo>
                  <a:pt x="42759" y="23580"/>
                </a:lnTo>
                <a:lnTo>
                  <a:pt x="42900" y="23480"/>
                </a:lnTo>
                <a:lnTo>
                  <a:pt x="43040" y="23359"/>
                </a:lnTo>
                <a:lnTo>
                  <a:pt x="43161" y="23239"/>
                </a:lnTo>
                <a:lnTo>
                  <a:pt x="43262" y="23098"/>
                </a:lnTo>
                <a:lnTo>
                  <a:pt x="43362" y="22957"/>
                </a:lnTo>
                <a:lnTo>
                  <a:pt x="43442" y="22817"/>
                </a:lnTo>
                <a:lnTo>
                  <a:pt x="43503" y="22656"/>
                </a:lnTo>
                <a:lnTo>
                  <a:pt x="43563" y="22495"/>
                </a:lnTo>
                <a:lnTo>
                  <a:pt x="43603" y="22334"/>
                </a:lnTo>
                <a:lnTo>
                  <a:pt x="43643" y="22173"/>
                </a:lnTo>
                <a:lnTo>
                  <a:pt x="43664" y="21992"/>
                </a:lnTo>
                <a:lnTo>
                  <a:pt x="43664" y="21832"/>
                </a:lnTo>
                <a:lnTo>
                  <a:pt x="43664" y="21671"/>
                </a:lnTo>
                <a:lnTo>
                  <a:pt x="43643" y="21490"/>
                </a:lnTo>
                <a:lnTo>
                  <a:pt x="43603" y="21329"/>
                </a:lnTo>
                <a:lnTo>
                  <a:pt x="43563" y="21168"/>
                </a:lnTo>
                <a:lnTo>
                  <a:pt x="43503" y="21007"/>
                </a:lnTo>
                <a:lnTo>
                  <a:pt x="43442" y="20867"/>
                </a:lnTo>
                <a:lnTo>
                  <a:pt x="43362" y="20706"/>
                </a:lnTo>
                <a:lnTo>
                  <a:pt x="43262" y="20565"/>
                </a:lnTo>
                <a:lnTo>
                  <a:pt x="43161" y="20424"/>
                </a:lnTo>
                <a:lnTo>
                  <a:pt x="43040" y="20304"/>
                </a:lnTo>
                <a:lnTo>
                  <a:pt x="42900" y="20183"/>
                </a:lnTo>
                <a:lnTo>
                  <a:pt x="42759" y="20083"/>
                </a:lnTo>
                <a:lnTo>
                  <a:pt x="42598" y="19982"/>
                </a:lnTo>
                <a:lnTo>
                  <a:pt x="42437" y="19902"/>
                </a:lnTo>
                <a:lnTo>
                  <a:pt x="42256" y="19841"/>
                </a:lnTo>
                <a:lnTo>
                  <a:pt x="42055" y="19781"/>
                </a:lnTo>
                <a:lnTo>
                  <a:pt x="28004" y="16323"/>
                </a:lnTo>
                <a:lnTo>
                  <a:pt x="27883" y="16283"/>
                </a:lnTo>
                <a:lnTo>
                  <a:pt x="27783" y="16223"/>
                </a:lnTo>
                <a:lnTo>
                  <a:pt x="27662" y="16163"/>
                </a:lnTo>
                <a:lnTo>
                  <a:pt x="27582" y="16082"/>
                </a:lnTo>
                <a:lnTo>
                  <a:pt x="27501" y="15982"/>
                </a:lnTo>
                <a:lnTo>
                  <a:pt x="27421" y="15881"/>
                </a:lnTo>
                <a:lnTo>
                  <a:pt x="27380" y="15781"/>
                </a:lnTo>
                <a:lnTo>
                  <a:pt x="27340" y="15660"/>
                </a:lnTo>
                <a:lnTo>
                  <a:pt x="23883" y="1608"/>
                </a:lnTo>
                <a:lnTo>
                  <a:pt x="23822" y="1407"/>
                </a:lnTo>
                <a:lnTo>
                  <a:pt x="23762" y="1226"/>
                </a:lnTo>
                <a:lnTo>
                  <a:pt x="23682" y="1065"/>
                </a:lnTo>
                <a:lnTo>
                  <a:pt x="23581" y="905"/>
                </a:lnTo>
                <a:lnTo>
                  <a:pt x="23481" y="764"/>
                </a:lnTo>
                <a:lnTo>
                  <a:pt x="23360" y="623"/>
                </a:lnTo>
                <a:lnTo>
                  <a:pt x="23219" y="503"/>
                </a:lnTo>
                <a:lnTo>
                  <a:pt x="23099" y="402"/>
                </a:lnTo>
                <a:lnTo>
                  <a:pt x="22958" y="302"/>
                </a:lnTo>
                <a:lnTo>
                  <a:pt x="22797" y="221"/>
                </a:lnTo>
                <a:lnTo>
                  <a:pt x="22656" y="161"/>
                </a:lnTo>
                <a:lnTo>
                  <a:pt x="22496" y="101"/>
                </a:lnTo>
                <a:lnTo>
                  <a:pt x="22335" y="60"/>
                </a:lnTo>
                <a:lnTo>
                  <a:pt x="22154" y="20"/>
                </a:lnTo>
                <a:lnTo>
                  <a:pt x="2199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20"/>
          <p:cNvSpPr/>
          <p:nvPr/>
        </p:nvSpPr>
        <p:spPr>
          <a:xfrm>
            <a:off x="8721924" y="3574002"/>
            <a:ext cx="157845" cy="157842"/>
          </a:xfrm>
          <a:custGeom>
            <a:avLst/>
            <a:gdLst/>
            <a:ahLst/>
            <a:cxnLst/>
            <a:rect l="l" t="t" r="r" b="b"/>
            <a:pathLst>
              <a:path w="43664" h="43663" extrusionOk="0">
                <a:moveTo>
                  <a:pt x="21651" y="0"/>
                </a:moveTo>
                <a:lnTo>
                  <a:pt x="21490" y="20"/>
                </a:lnTo>
                <a:lnTo>
                  <a:pt x="21330" y="60"/>
                </a:lnTo>
                <a:lnTo>
                  <a:pt x="21169" y="101"/>
                </a:lnTo>
                <a:lnTo>
                  <a:pt x="21008" y="161"/>
                </a:lnTo>
                <a:lnTo>
                  <a:pt x="20847" y="221"/>
                </a:lnTo>
                <a:lnTo>
                  <a:pt x="20706" y="302"/>
                </a:lnTo>
                <a:lnTo>
                  <a:pt x="20566" y="402"/>
                </a:lnTo>
                <a:lnTo>
                  <a:pt x="20425" y="503"/>
                </a:lnTo>
                <a:lnTo>
                  <a:pt x="20304" y="623"/>
                </a:lnTo>
                <a:lnTo>
                  <a:pt x="20184" y="764"/>
                </a:lnTo>
                <a:lnTo>
                  <a:pt x="20083" y="905"/>
                </a:lnTo>
                <a:lnTo>
                  <a:pt x="19983" y="1065"/>
                </a:lnTo>
                <a:lnTo>
                  <a:pt x="19902" y="1226"/>
                </a:lnTo>
                <a:lnTo>
                  <a:pt x="19822" y="1407"/>
                </a:lnTo>
                <a:lnTo>
                  <a:pt x="19762" y="1608"/>
                </a:lnTo>
                <a:lnTo>
                  <a:pt x="16324" y="15660"/>
                </a:lnTo>
                <a:lnTo>
                  <a:pt x="16284" y="15781"/>
                </a:lnTo>
                <a:lnTo>
                  <a:pt x="16224" y="15881"/>
                </a:lnTo>
                <a:lnTo>
                  <a:pt x="16163" y="15982"/>
                </a:lnTo>
                <a:lnTo>
                  <a:pt x="16083" y="16082"/>
                </a:lnTo>
                <a:lnTo>
                  <a:pt x="15982" y="16163"/>
                </a:lnTo>
                <a:lnTo>
                  <a:pt x="15882" y="16223"/>
                </a:lnTo>
                <a:lnTo>
                  <a:pt x="15781" y="16283"/>
                </a:lnTo>
                <a:lnTo>
                  <a:pt x="15661" y="16323"/>
                </a:lnTo>
                <a:lnTo>
                  <a:pt x="1609" y="19781"/>
                </a:lnTo>
                <a:lnTo>
                  <a:pt x="1408" y="19841"/>
                </a:lnTo>
                <a:lnTo>
                  <a:pt x="1227" y="19902"/>
                </a:lnTo>
                <a:lnTo>
                  <a:pt x="1046" y="19982"/>
                </a:lnTo>
                <a:lnTo>
                  <a:pt x="905" y="20083"/>
                </a:lnTo>
                <a:lnTo>
                  <a:pt x="745" y="20183"/>
                </a:lnTo>
                <a:lnTo>
                  <a:pt x="624" y="20304"/>
                </a:lnTo>
                <a:lnTo>
                  <a:pt x="503" y="20424"/>
                </a:lnTo>
                <a:lnTo>
                  <a:pt x="403" y="20565"/>
                </a:lnTo>
                <a:lnTo>
                  <a:pt x="302" y="20706"/>
                </a:lnTo>
                <a:lnTo>
                  <a:pt x="222" y="20867"/>
                </a:lnTo>
                <a:lnTo>
                  <a:pt x="142" y="21007"/>
                </a:lnTo>
                <a:lnTo>
                  <a:pt x="101" y="21168"/>
                </a:lnTo>
                <a:lnTo>
                  <a:pt x="41" y="21329"/>
                </a:lnTo>
                <a:lnTo>
                  <a:pt x="21" y="21490"/>
                </a:lnTo>
                <a:lnTo>
                  <a:pt x="1" y="21671"/>
                </a:lnTo>
                <a:lnTo>
                  <a:pt x="1" y="21832"/>
                </a:lnTo>
                <a:lnTo>
                  <a:pt x="1" y="21992"/>
                </a:lnTo>
                <a:lnTo>
                  <a:pt x="21" y="22173"/>
                </a:lnTo>
                <a:lnTo>
                  <a:pt x="41" y="22334"/>
                </a:lnTo>
                <a:lnTo>
                  <a:pt x="101" y="22495"/>
                </a:lnTo>
                <a:lnTo>
                  <a:pt x="142" y="22656"/>
                </a:lnTo>
                <a:lnTo>
                  <a:pt x="222" y="22817"/>
                </a:lnTo>
                <a:lnTo>
                  <a:pt x="302" y="22957"/>
                </a:lnTo>
                <a:lnTo>
                  <a:pt x="403" y="23098"/>
                </a:lnTo>
                <a:lnTo>
                  <a:pt x="503" y="23239"/>
                </a:lnTo>
                <a:lnTo>
                  <a:pt x="624" y="23359"/>
                </a:lnTo>
                <a:lnTo>
                  <a:pt x="745" y="23480"/>
                </a:lnTo>
                <a:lnTo>
                  <a:pt x="905" y="23580"/>
                </a:lnTo>
                <a:lnTo>
                  <a:pt x="1046" y="23681"/>
                </a:lnTo>
                <a:lnTo>
                  <a:pt x="1227" y="23761"/>
                </a:lnTo>
                <a:lnTo>
                  <a:pt x="1408" y="23842"/>
                </a:lnTo>
                <a:lnTo>
                  <a:pt x="1609" y="23882"/>
                </a:lnTo>
                <a:lnTo>
                  <a:pt x="15661" y="27340"/>
                </a:lnTo>
                <a:lnTo>
                  <a:pt x="15781" y="27380"/>
                </a:lnTo>
                <a:lnTo>
                  <a:pt x="15882" y="27440"/>
                </a:lnTo>
                <a:lnTo>
                  <a:pt x="15982" y="27500"/>
                </a:lnTo>
                <a:lnTo>
                  <a:pt x="16083" y="27581"/>
                </a:lnTo>
                <a:lnTo>
                  <a:pt x="16163" y="27681"/>
                </a:lnTo>
                <a:lnTo>
                  <a:pt x="16224" y="27782"/>
                </a:lnTo>
                <a:lnTo>
                  <a:pt x="16284" y="27882"/>
                </a:lnTo>
                <a:lnTo>
                  <a:pt x="16324" y="28003"/>
                </a:lnTo>
                <a:lnTo>
                  <a:pt x="19762" y="42055"/>
                </a:lnTo>
                <a:lnTo>
                  <a:pt x="19822" y="42256"/>
                </a:lnTo>
                <a:lnTo>
                  <a:pt x="19902" y="42437"/>
                </a:lnTo>
                <a:lnTo>
                  <a:pt x="19983" y="42598"/>
                </a:lnTo>
                <a:lnTo>
                  <a:pt x="20083" y="42758"/>
                </a:lnTo>
                <a:lnTo>
                  <a:pt x="20184" y="42899"/>
                </a:lnTo>
                <a:lnTo>
                  <a:pt x="20304" y="43040"/>
                </a:lnTo>
                <a:lnTo>
                  <a:pt x="20425" y="43160"/>
                </a:lnTo>
                <a:lnTo>
                  <a:pt x="20566" y="43261"/>
                </a:lnTo>
                <a:lnTo>
                  <a:pt x="20706" y="43361"/>
                </a:lnTo>
                <a:lnTo>
                  <a:pt x="20847" y="43442"/>
                </a:lnTo>
                <a:lnTo>
                  <a:pt x="21008" y="43502"/>
                </a:lnTo>
                <a:lnTo>
                  <a:pt x="21169" y="43562"/>
                </a:lnTo>
                <a:lnTo>
                  <a:pt x="21330" y="43623"/>
                </a:lnTo>
                <a:lnTo>
                  <a:pt x="21490" y="43643"/>
                </a:lnTo>
                <a:lnTo>
                  <a:pt x="21651" y="43663"/>
                </a:lnTo>
                <a:lnTo>
                  <a:pt x="21993" y="43663"/>
                </a:lnTo>
                <a:lnTo>
                  <a:pt x="22154" y="43643"/>
                </a:lnTo>
                <a:lnTo>
                  <a:pt x="22335" y="43623"/>
                </a:lnTo>
                <a:lnTo>
                  <a:pt x="22496" y="43562"/>
                </a:lnTo>
                <a:lnTo>
                  <a:pt x="22656" y="43502"/>
                </a:lnTo>
                <a:lnTo>
                  <a:pt x="22797" y="43442"/>
                </a:lnTo>
                <a:lnTo>
                  <a:pt x="22958" y="43361"/>
                </a:lnTo>
                <a:lnTo>
                  <a:pt x="23099" y="43261"/>
                </a:lnTo>
                <a:lnTo>
                  <a:pt x="23219" y="43160"/>
                </a:lnTo>
                <a:lnTo>
                  <a:pt x="23360" y="43040"/>
                </a:lnTo>
                <a:lnTo>
                  <a:pt x="23481" y="42899"/>
                </a:lnTo>
                <a:lnTo>
                  <a:pt x="23581" y="42758"/>
                </a:lnTo>
                <a:lnTo>
                  <a:pt x="23682" y="42598"/>
                </a:lnTo>
                <a:lnTo>
                  <a:pt x="23762" y="42437"/>
                </a:lnTo>
                <a:lnTo>
                  <a:pt x="23822" y="42256"/>
                </a:lnTo>
                <a:lnTo>
                  <a:pt x="23883" y="42055"/>
                </a:lnTo>
                <a:lnTo>
                  <a:pt x="27340" y="28003"/>
                </a:lnTo>
                <a:lnTo>
                  <a:pt x="27380" y="27882"/>
                </a:lnTo>
                <a:lnTo>
                  <a:pt x="27421" y="27782"/>
                </a:lnTo>
                <a:lnTo>
                  <a:pt x="27501" y="27681"/>
                </a:lnTo>
                <a:lnTo>
                  <a:pt x="27582" y="27581"/>
                </a:lnTo>
                <a:lnTo>
                  <a:pt x="27662" y="27500"/>
                </a:lnTo>
                <a:lnTo>
                  <a:pt x="27783" y="27440"/>
                </a:lnTo>
                <a:lnTo>
                  <a:pt x="27883" y="27380"/>
                </a:lnTo>
                <a:lnTo>
                  <a:pt x="28004" y="27340"/>
                </a:lnTo>
                <a:lnTo>
                  <a:pt x="42055" y="23882"/>
                </a:lnTo>
                <a:lnTo>
                  <a:pt x="42256" y="23842"/>
                </a:lnTo>
                <a:lnTo>
                  <a:pt x="42437" y="23761"/>
                </a:lnTo>
                <a:lnTo>
                  <a:pt x="42598" y="23681"/>
                </a:lnTo>
                <a:lnTo>
                  <a:pt x="42759" y="23580"/>
                </a:lnTo>
                <a:lnTo>
                  <a:pt x="42900" y="23480"/>
                </a:lnTo>
                <a:lnTo>
                  <a:pt x="43040" y="23359"/>
                </a:lnTo>
                <a:lnTo>
                  <a:pt x="43161" y="23239"/>
                </a:lnTo>
                <a:lnTo>
                  <a:pt x="43262" y="23098"/>
                </a:lnTo>
                <a:lnTo>
                  <a:pt x="43362" y="22957"/>
                </a:lnTo>
                <a:lnTo>
                  <a:pt x="43442" y="22817"/>
                </a:lnTo>
                <a:lnTo>
                  <a:pt x="43503" y="22656"/>
                </a:lnTo>
                <a:lnTo>
                  <a:pt x="43563" y="22495"/>
                </a:lnTo>
                <a:lnTo>
                  <a:pt x="43603" y="22334"/>
                </a:lnTo>
                <a:lnTo>
                  <a:pt x="43643" y="22173"/>
                </a:lnTo>
                <a:lnTo>
                  <a:pt x="43664" y="21992"/>
                </a:lnTo>
                <a:lnTo>
                  <a:pt x="43664" y="21832"/>
                </a:lnTo>
                <a:lnTo>
                  <a:pt x="43664" y="21671"/>
                </a:lnTo>
                <a:lnTo>
                  <a:pt x="43643" y="21490"/>
                </a:lnTo>
                <a:lnTo>
                  <a:pt x="43603" y="21329"/>
                </a:lnTo>
                <a:lnTo>
                  <a:pt x="43563" y="21168"/>
                </a:lnTo>
                <a:lnTo>
                  <a:pt x="43503" y="21007"/>
                </a:lnTo>
                <a:lnTo>
                  <a:pt x="43442" y="20867"/>
                </a:lnTo>
                <a:lnTo>
                  <a:pt x="43362" y="20706"/>
                </a:lnTo>
                <a:lnTo>
                  <a:pt x="43262" y="20565"/>
                </a:lnTo>
                <a:lnTo>
                  <a:pt x="43161" y="20424"/>
                </a:lnTo>
                <a:lnTo>
                  <a:pt x="43040" y="20304"/>
                </a:lnTo>
                <a:lnTo>
                  <a:pt x="42900" y="20183"/>
                </a:lnTo>
                <a:lnTo>
                  <a:pt x="42759" y="20083"/>
                </a:lnTo>
                <a:lnTo>
                  <a:pt x="42598" y="19982"/>
                </a:lnTo>
                <a:lnTo>
                  <a:pt x="42437" y="19902"/>
                </a:lnTo>
                <a:lnTo>
                  <a:pt x="42256" y="19841"/>
                </a:lnTo>
                <a:lnTo>
                  <a:pt x="42055" y="19781"/>
                </a:lnTo>
                <a:lnTo>
                  <a:pt x="28004" y="16323"/>
                </a:lnTo>
                <a:lnTo>
                  <a:pt x="27883" y="16283"/>
                </a:lnTo>
                <a:lnTo>
                  <a:pt x="27783" y="16223"/>
                </a:lnTo>
                <a:lnTo>
                  <a:pt x="27662" y="16163"/>
                </a:lnTo>
                <a:lnTo>
                  <a:pt x="27582" y="16082"/>
                </a:lnTo>
                <a:lnTo>
                  <a:pt x="27501" y="15982"/>
                </a:lnTo>
                <a:lnTo>
                  <a:pt x="27421" y="15881"/>
                </a:lnTo>
                <a:lnTo>
                  <a:pt x="27380" y="15781"/>
                </a:lnTo>
                <a:lnTo>
                  <a:pt x="27340" y="15660"/>
                </a:lnTo>
                <a:lnTo>
                  <a:pt x="23883" y="1608"/>
                </a:lnTo>
                <a:lnTo>
                  <a:pt x="23822" y="1407"/>
                </a:lnTo>
                <a:lnTo>
                  <a:pt x="23762" y="1226"/>
                </a:lnTo>
                <a:lnTo>
                  <a:pt x="23682" y="1065"/>
                </a:lnTo>
                <a:lnTo>
                  <a:pt x="23581" y="905"/>
                </a:lnTo>
                <a:lnTo>
                  <a:pt x="23481" y="764"/>
                </a:lnTo>
                <a:lnTo>
                  <a:pt x="23360" y="623"/>
                </a:lnTo>
                <a:lnTo>
                  <a:pt x="23219" y="503"/>
                </a:lnTo>
                <a:lnTo>
                  <a:pt x="23099" y="402"/>
                </a:lnTo>
                <a:lnTo>
                  <a:pt x="22958" y="302"/>
                </a:lnTo>
                <a:lnTo>
                  <a:pt x="22797" y="221"/>
                </a:lnTo>
                <a:lnTo>
                  <a:pt x="22656" y="161"/>
                </a:lnTo>
                <a:lnTo>
                  <a:pt x="22496" y="101"/>
                </a:lnTo>
                <a:lnTo>
                  <a:pt x="22335" y="60"/>
                </a:lnTo>
                <a:lnTo>
                  <a:pt x="22154" y="20"/>
                </a:lnTo>
                <a:lnTo>
                  <a:pt x="2199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 hasCustomPrompt="1"/>
          </p:nvPr>
        </p:nvSpPr>
        <p:spPr>
          <a:xfrm>
            <a:off x="4114800" y="1543892"/>
            <a:ext cx="914400" cy="690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55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3" name="Google Shape;23;p3"/>
          <p:cNvSpPr/>
          <p:nvPr/>
        </p:nvSpPr>
        <p:spPr>
          <a:xfrm rot="5400000" flipH="1">
            <a:off x="7527780" y="902998"/>
            <a:ext cx="2530523" cy="724533"/>
          </a:xfrm>
          <a:custGeom>
            <a:avLst/>
            <a:gdLst/>
            <a:ahLst/>
            <a:cxnLst/>
            <a:rect l="l" t="t" r="r" b="b"/>
            <a:pathLst>
              <a:path w="53996" h="15460" extrusionOk="0">
                <a:moveTo>
                  <a:pt x="0" y="1"/>
                </a:moveTo>
                <a:lnTo>
                  <a:pt x="20" y="544"/>
                </a:lnTo>
                <a:lnTo>
                  <a:pt x="61" y="1086"/>
                </a:lnTo>
                <a:lnTo>
                  <a:pt x="141" y="1629"/>
                </a:lnTo>
                <a:lnTo>
                  <a:pt x="262" y="2152"/>
                </a:lnTo>
                <a:lnTo>
                  <a:pt x="382" y="2695"/>
                </a:lnTo>
                <a:lnTo>
                  <a:pt x="563" y="3197"/>
                </a:lnTo>
                <a:lnTo>
                  <a:pt x="744" y="3720"/>
                </a:lnTo>
                <a:lnTo>
                  <a:pt x="985" y="4222"/>
                </a:lnTo>
                <a:lnTo>
                  <a:pt x="1247" y="4725"/>
                </a:lnTo>
                <a:lnTo>
                  <a:pt x="1528" y="5227"/>
                </a:lnTo>
                <a:lnTo>
                  <a:pt x="1850" y="5690"/>
                </a:lnTo>
                <a:lnTo>
                  <a:pt x="2192" y="6152"/>
                </a:lnTo>
                <a:lnTo>
                  <a:pt x="2553" y="6594"/>
                </a:lnTo>
                <a:lnTo>
                  <a:pt x="2955" y="7017"/>
                </a:lnTo>
                <a:lnTo>
                  <a:pt x="3358" y="7439"/>
                </a:lnTo>
                <a:lnTo>
                  <a:pt x="3780" y="7821"/>
                </a:lnTo>
                <a:lnTo>
                  <a:pt x="4202" y="8203"/>
                </a:lnTo>
                <a:lnTo>
                  <a:pt x="4664" y="8565"/>
                </a:lnTo>
                <a:lnTo>
                  <a:pt x="5127" y="8926"/>
                </a:lnTo>
                <a:lnTo>
                  <a:pt x="5609" y="9268"/>
                </a:lnTo>
                <a:lnTo>
                  <a:pt x="6091" y="9590"/>
                </a:lnTo>
                <a:lnTo>
                  <a:pt x="6574" y="9911"/>
                </a:lnTo>
                <a:lnTo>
                  <a:pt x="7559" y="10514"/>
                </a:lnTo>
                <a:lnTo>
                  <a:pt x="8303" y="10917"/>
                </a:lnTo>
                <a:lnTo>
                  <a:pt x="9047" y="11319"/>
                </a:lnTo>
                <a:lnTo>
                  <a:pt x="9810" y="11701"/>
                </a:lnTo>
                <a:lnTo>
                  <a:pt x="10574" y="12062"/>
                </a:lnTo>
                <a:lnTo>
                  <a:pt x="11338" y="12404"/>
                </a:lnTo>
                <a:lnTo>
                  <a:pt x="12122" y="12726"/>
                </a:lnTo>
                <a:lnTo>
                  <a:pt x="12906" y="13027"/>
                </a:lnTo>
                <a:lnTo>
                  <a:pt x="13690" y="13329"/>
                </a:lnTo>
                <a:lnTo>
                  <a:pt x="14494" y="13590"/>
                </a:lnTo>
                <a:lnTo>
                  <a:pt x="15298" y="13852"/>
                </a:lnTo>
                <a:lnTo>
                  <a:pt x="16103" y="14093"/>
                </a:lnTo>
                <a:lnTo>
                  <a:pt x="16927" y="14314"/>
                </a:lnTo>
                <a:lnTo>
                  <a:pt x="17751" y="14515"/>
                </a:lnTo>
                <a:lnTo>
                  <a:pt x="18575" y="14696"/>
                </a:lnTo>
                <a:lnTo>
                  <a:pt x="19399" y="14857"/>
                </a:lnTo>
                <a:lnTo>
                  <a:pt x="20224" y="14997"/>
                </a:lnTo>
                <a:lnTo>
                  <a:pt x="21068" y="15118"/>
                </a:lnTo>
                <a:lnTo>
                  <a:pt x="21892" y="15239"/>
                </a:lnTo>
                <a:lnTo>
                  <a:pt x="22736" y="15319"/>
                </a:lnTo>
                <a:lnTo>
                  <a:pt x="23581" y="15379"/>
                </a:lnTo>
                <a:lnTo>
                  <a:pt x="24425" y="15420"/>
                </a:lnTo>
                <a:lnTo>
                  <a:pt x="25249" y="15460"/>
                </a:lnTo>
                <a:lnTo>
                  <a:pt x="26094" y="15460"/>
                </a:lnTo>
                <a:lnTo>
                  <a:pt x="26938" y="15440"/>
                </a:lnTo>
                <a:lnTo>
                  <a:pt x="27782" y="15420"/>
                </a:lnTo>
                <a:lnTo>
                  <a:pt x="28626" y="15359"/>
                </a:lnTo>
                <a:lnTo>
                  <a:pt x="29451" y="15279"/>
                </a:lnTo>
                <a:lnTo>
                  <a:pt x="30295" y="15198"/>
                </a:lnTo>
                <a:lnTo>
                  <a:pt x="31139" y="15078"/>
                </a:lnTo>
                <a:lnTo>
                  <a:pt x="31963" y="14937"/>
                </a:lnTo>
                <a:lnTo>
                  <a:pt x="32788" y="14776"/>
                </a:lnTo>
                <a:lnTo>
                  <a:pt x="33612" y="14595"/>
                </a:lnTo>
                <a:lnTo>
                  <a:pt x="34657" y="14334"/>
                </a:lnTo>
                <a:lnTo>
                  <a:pt x="35703" y="14032"/>
                </a:lnTo>
                <a:lnTo>
                  <a:pt x="36728" y="13711"/>
                </a:lnTo>
                <a:lnTo>
                  <a:pt x="37753" y="13329"/>
                </a:lnTo>
                <a:lnTo>
                  <a:pt x="38758" y="12947"/>
                </a:lnTo>
                <a:lnTo>
                  <a:pt x="39743" y="12505"/>
                </a:lnTo>
                <a:lnTo>
                  <a:pt x="40728" y="12042"/>
                </a:lnTo>
                <a:lnTo>
                  <a:pt x="41673" y="11540"/>
                </a:lnTo>
                <a:lnTo>
                  <a:pt x="42517" y="11077"/>
                </a:lnTo>
                <a:lnTo>
                  <a:pt x="43321" y="10595"/>
                </a:lnTo>
                <a:lnTo>
                  <a:pt x="44126" y="10092"/>
                </a:lnTo>
                <a:lnTo>
                  <a:pt x="44910" y="9550"/>
                </a:lnTo>
                <a:lnTo>
                  <a:pt x="45694" y="8987"/>
                </a:lnTo>
                <a:lnTo>
                  <a:pt x="46437" y="8424"/>
                </a:lnTo>
                <a:lnTo>
                  <a:pt x="47181" y="7821"/>
                </a:lnTo>
                <a:lnTo>
                  <a:pt x="47885" y="7198"/>
                </a:lnTo>
                <a:lnTo>
                  <a:pt x="48588" y="6554"/>
                </a:lnTo>
                <a:lnTo>
                  <a:pt x="49272" y="5891"/>
                </a:lnTo>
                <a:lnTo>
                  <a:pt x="49935" y="5227"/>
                </a:lnTo>
                <a:lnTo>
                  <a:pt x="50578" y="4524"/>
                </a:lnTo>
                <a:lnTo>
                  <a:pt x="51202" y="3800"/>
                </a:lnTo>
                <a:lnTo>
                  <a:pt x="51785" y="3056"/>
                </a:lnTo>
                <a:lnTo>
                  <a:pt x="52368" y="2292"/>
                </a:lnTo>
                <a:lnTo>
                  <a:pt x="52910" y="1529"/>
                </a:lnTo>
                <a:lnTo>
                  <a:pt x="53473" y="745"/>
                </a:lnTo>
                <a:lnTo>
                  <a:pt x="5399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3"/>
          <p:cNvSpPr/>
          <p:nvPr/>
        </p:nvSpPr>
        <p:spPr>
          <a:xfrm rot="-5400000">
            <a:off x="-1044325" y="1044267"/>
            <a:ext cx="2926583" cy="837932"/>
          </a:xfrm>
          <a:custGeom>
            <a:avLst/>
            <a:gdLst/>
            <a:ahLst/>
            <a:cxnLst/>
            <a:rect l="l" t="t" r="r" b="b"/>
            <a:pathLst>
              <a:path w="53996" h="15460" extrusionOk="0">
                <a:moveTo>
                  <a:pt x="0" y="1"/>
                </a:moveTo>
                <a:lnTo>
                  <a:pt x="20" y="544"/>
                </a:lnTo>
                <a:lnTo>
                  <a:pt x="61" y="1086"/>
                </a:lnTo>
                <a:lnTo>
                  <a:pt x="141" y="1629"/>
                </a:lnTo>
                <a:lnTo>
                  <a:pt x="262" y="2152"/>
                </a:lnTo>
                <a:lnTo>
                  <a:pt x="382" y="2695"/>
                </a:lnTo>
                <a:lnTo>
                  <a:pt x="563" y="3197"/>
                </a:lnTo>
                <a:lnTo>
                  <a:pt x="744" y="3720"/>
                </a:lnTo>
                <a:lnTo>
                  <a:pt x="985" y="4222"/>
                </a:lnTo>
                <a:lnTo>
                  <a:pt x="1247" y="4725"/>
                </a:lnTo>
                <a:lnTo>
                  <a:pt x="1528" y="5227"/>
                </a:lnTo>
                <a:lnTo>
                  <a:pt x="1850" y="5690"/>
                </a:lnTo>
                <a:lnTo>
                  <a:pt x="2192" y="6152"/>
                </a:lnTo>
                <a:lnTo>
                  <a:pt x="2553" y="6594"/>
                </a:lnTo>
                <a:lnTo>
                  <a:pt x="2955" y="7017"/>
                </a:lnTo>
                <a:lnTo>
                  <a:pt x="3358" y="7439"/>
                </a:lnTo>
                <a:lnTo>
                  <a:pt x="3780" y="7821"/>
                </a:lnTo>
                <a:lnTo>
                  <a:pt x="4202" y="8203"/>
                </a:lnTo>
                <a:lnTo>
                  <a:pt x="4664" y="8565"/>
                </a:lnTo>
                <a:lnTo>
                  <a:pt x="5127" y="8926"/>
                </a:lnTo>
                <a:lnTo>
                  <a:pt x="5609" y="9268"/>
                </a:lnTo>
                <a:lnTo>
                  <a:pt x="6091" y="9590"/>
                </a:lnTo>
                <a:lnTo>
                  <a:pt x="6574" y="9911"/>
                </a:lnTo>
                <a:lnTo>
                  <a:pt x="7559" y="10514"/>
                </a:lnTo>
                <a:lnTo>
                  <a:pt x="8303" y="10917"/>
                </a:lnTo>
                <a:lnTo>
                  <a:pt x="9047" y="11319"/>
                </a:lnTo>
                <a:lnTo>
                  <a:pt x="9810" y="11701"/>
                </a:lnTo>
                <a:lnTo>
                  <a:pt x="10574" y="12062"/>
                </a:lnTo>
                <a:lnTo>
                  <a:pt x="11338" y="12404"/>
                </a:lnTo>
                <a:lnTo>
                  <a:pt x="12122" y="12726"/>
                </a:lnTo>
                <a:lnTo>
                  <a:pt x="12906" y="13027"/>
                </a:lnTo>
                <a:lnTo>
                  <a:pt x="13690" y="13329"/>
                </a:lnTo>
                <a:lnTo>
                  <a:pt x="14494" y="13590"/>
                </a:lnTo>
                <a:lnTo>
                  <a:pt x="15298" y="13852"/>
                </a:lnTo>
                <a:lnTo>
                  <a:pt x="16103" y="14093"/>
                </a:lnTo>
                <a:lnTo>
                  <a:pt x="16927" y="14314"/>
                </a:lnTo>
                <a:lnTo>
                  <a:pt x="17751" y="14515"/>
                </a:lnTo>
                <a:lnTo>
                  <a:pt x="18575" y="14696"/>
                </a:lnTo>
                <a:lnTo>
                  <a:pt x="19399" y="14857"/>
                </a:lnTo>
                <a:lnTo>
                  <a:pt x="20224" y="14997"/>
                </a:lnTo>
                <a:lnTo>
                  <a:pt x="21068" y="15118"/>
                </a:lnTo>
                <a:lnTo>
                  <a:pt x="21892" y="15239"/>
                </a:lnTo>
                <a:lnTo>
                  <a:pt x="22736" y="15319"/>
                </a:lnTo>
                <a:lnTo>
                  <a:pt x="23581" y="15379"/>
                </a:lnTo>
                <a:lnTo>
                  <a:pt x="24425" y="15420"/>
                </a:lnTo>
                <a:lnTo>
                  <a:pt x="25249" y="15460"/>
                </a:lnTo>
                <a:lnTo>
                  <a:pt x="26094" y="15460"/>
                </a:lnTo>
                <a:lnTo>
                  <a:pt x="26938" y="15440"/>
                </a:lnTo>
                <a:lnTo>
                  <a:pt x="27782" y="15420"/>
                </a:lnTo>
                <a:lnTo>
                  <a:pt x="28626" y="15359"/>
                </a:lnTo>
                <a:lnTo>
                  <a:pt x="29451" y="15279"/>
                </a:lnTo>
                <a:lnTo>
                  <a:pt x="30295" y="15198"/>
                </a:lnTo>
                <a:lnTo>
                  <a:pt x="31139" y="15078"/>
                </a:lnTo>
                <a:lnTo>
                  <a:pt x="31963" y="14937"/>
                </a:lnTo>
                <a:lnTo>
                  <a:pt x="32788" y="14776"/>
                </a:lnTo>
                <a:lnTo>
                  <a:pt x="33612" y="14595"/>
                </a:lnTo>
                <a:lnTo>
                  <a:pt x="34657" y="14334"/>
                </a:lnTo>
                <a:lnTo>
                  <a:pt x="35703" y="14032"/>
                </a:lnTo>
                <a:lnTo>
                  <a:pt x="36728" y="13711"/>
                </a:lnTo>
                <a:lnTo>
                  <a:pt x="37753" y="13329"/>
                </a:lnTo>
                <a:lnTo>
                  <a:pt x="38758" y="12947"/>
                </a:lnTo>
                <a:lnTo>
                  <a:pt x="39743" y="12505"/>
                </a:lnTo>
                <a:lnTo>
                  <a:pt x="40728" y="12042"/>
                </a:lnTo>
                <a:lnTo>
                  <a:pt x="41673" y="11540"/>
                </a:lnTo>
                <a:lnTo>
                  <a:pt x="42517" y="11077"/>
                </a:lnTo>
                <a:lnTo>
                  <a:pt x="43321" y="10595"/>
                </a:lnTo>
                <a:lnTo>
                  <a:pt x="44126" y="10092"/>
                </a:lnTo>
                <a:lnTo>
                  <a:pt x="44910" y="9550"/>
                </a:lnTo>
                <a:lnTo>
                  <a:pt x="45694" y="8987"/>
                </a:lnTo>
                <a:lnTo>
                  <a:pt x="46437" y="8424"/>
                </a:lnTo>
                <a:lnTo>
                  <a:pt x="47181" y="7821"/>
                </a:lnTo>
                <a:lnTo>
                  <a:pt x="47885" y="7198"/>
                </a:lnTo>
                <a:lnTo>
                  <a:pt x="48588" y="6554"/>
                </a:lnTo>
                <a:lnTo>
                  <a:pt x="49272" y="5891"/>
                </a:lnTo>
                <a:lnTo>
                  <a:pt x="49935" y="5227"/>
                </a:lnTo>
                <a:lnTo>
                  <a:pt x="50578" y="4524"/>
                </a:lnTo>
                <a:lnTo>
                  <a:pt x="51202" y="3800"/>
                </a:lnTo>
                <a:lnTo>
                  <a:pt x="51785" y="3056"/>
                </a:lnTo>
                <a:lnTo>
                  <a:pt x="52368" y="2292"/>
                </a:lnTo>
                <a:lnTo>
                  <a:pt x="52910" y="1529"/>
                </a:lnTo>
                <a:lnTo>
                  <a:pt x="53473" y="745"/>
                </a:lnTo>
                <a:lnTo>
                  <a:pt x="5399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3"/>
          <p:cNvSpPr/>
          <p:nvPr/>
        </p:nvSpPr>
        <p:spPr>
          <a:xfrm flipH="1">
            <a:off x="-107" y="3517264"/>
            <a:ext cx="9144107" cy="1633835"/>
          </a:xfrm>
          <a:custGeom>
            <a:avLst/>
            <a:gdLst/>
            <a:ahLst/>
            <a:cxnLst/>
            <a:rect l="l" t="t" r="r" b="b"/>
            <a:pathLst>
              <a:path w="99107" h="42880" extrusionOk="0">
                <a:moveTo>
                  <a:pt x="644" y="0"/>
                </a:moveTo>
                <a:lnTo>
                  <a:pt x="0" y="21"/>
                </a:lnTo>
                <a:lnTo>
                  <a:pt x="0" y="42879"/>
                </a:lnTo>
                <a:lnTo>
                  <a:pt x="99106" y="42879"/>
                </a:lnTo>
                <a:lnTo>
                  <a:pt x="99106" y="22857"/>
                </a:lnTo>
                <a:lnTo>
                  <a:pt x="97659" y="22395"/>
                </a:lnTo>
                <a:lnTo>
                  <a:pt x="96191" y="21973"/>
                </a:lnTo>
                <a:lnTo>
                  <a:pt x="94724" y="21611"/>
                </a:lnTo>
                <a:lnTo>
                  <a:pt x="93236" y="21269"/>
                </a:lnTo>
                <a:lnTo>
                  <a:pt x="91749" y="20988"/>
                </a:lnTo>
                <a:lnTo>
                  <a:pt x="90241" y="20746"/>
                </a:lnTo>
                <a:lnTo>
                  <a:pt x="88733" y="20545"/>
                </a:lnTo>
                <a:lnTo>
                  <a:pt x="87225" y="20385"/>
                </a:lnTo>
                <a:lnTo>
                  <a:pt x="86261" y="20304"/>
                </a:lnTo>
                <a:lnTo>
                  <a:pt x="85316" y="20244"/>
                </a:lnTo>
                <a:lnTo>
                  <a:pt x="84351" y="20204"/>
                </a:lnTo>
                <a:lnTo>
                  <a:pt x="83386" y="20184"/>
                </a:lnTo>
                <a:lnTo>
                  <a:pt x="82421" y="20184"/>
                </a:lnTo>
                <a:lnTo>
                  <a:pt x="81476" y="20204"/>
                </a:lnTo>
                <a:lnTo>
                  <a:pt x="80511" y="20244"/>
                </a:lnTo>
                <a:lnTo>
                  <a:pt x="79546" y="20284"/>
                </a:lnTo>
                <a:lnTo>
                  <a:pt x="78581" y="20364"/>
                </a:lnTo>
                <a:lnTo>
                  <a:pt x="77637" y="20445"/>
                </a:lnTo>
                <a:lnTo>
                  <a:pt x="76672" y="20545"/>
                </a:lnTo>
                <a:lnTo>
                  <a:pt x="75727" y="20686"/>
                </a:lnTo>
                <a:lnTo>
                  <a:pt x="74782" y="20827"/>
                </a:lnTo>
                <a:lnTo>
                  <a:pt x="73837" y="20988"/>
                </a:lnTo>
                <a:lnTo>
                  <a:pt x="72892" y="21169"/>
                </a:lnTo>
                <a:lnTo>
                  <a:pt x="71948" y="21370"/>
                </a:lnTo>
                <a:lnTo>
                  <a:pt x="70822" y="21631"/>
                </a:lnTo>
                <a:lnTo>
                  <a:pt x="69696" y="21932"/>
                </a:lnTo>
                <a:lnTo>
                  <a:pt x="68570" y="22234"/>
                </a:lnTo>
                <a:lnTo>
                  <a:pt x="67465" y="22556"/>
                </a:lnTo>
                <a:lnTo>
                  <a:pt x="65233" y="23239"/>
                </a:lnTo>
                <a:lnTo>
                  <a:pt x="63022" y="23943"/>
                </a:lnTo>
                <a:lnTo>
                  <a:pt x="60811" y="24646"/>
                </a:lnTo>
                <a:lnTo>
                  <a:pt x="59705" y="24988"/>
                </a:lnTo>
                <a:lnTo>
                  <a:pt x="58579" y="25310"/>
                </a:lnTo>
                <a:lnTo>
                  <a:pt x="57474" y="25631"/>
                </a:lnTo>
                <a:lnTo>
                  <a:pt x="56348" y="25913"/>
                </a:lnTo>
                <a:lnTo>
                  <a:pt x="55222" y="26194"/>
                </a:lnTo>
                <a:lnTo>
                  <a:pt x="54076" y="26435"/>
                </a:lnTo>
                <a:lnTo>
                  <a:pt x="52930" y="26657"/>
                </a:lnTo>
                <a:lnTo>
                  <a:pt x="51785" y="26837"/>
                </a:lnTo>
                <a:lnTo>
                  <a:pt x="50619" y="26978"/>
                </a:lnTo>
                <a:lnTo>
                  <a:pt x="49453" y="27079"/>
                </a:lnTo>
                <a:lnTo>
                  <a:pt x="48267" y="27139"/>
                </a:lnTo>
                <a:lnTo>
                  <a:pt x="47101" y="27159"/>
                </a:lnTo>
                <a:lnTo>
                  <a:pt x="46518" y="27139"/>
                </a:lnTo>
                <a:lnTo>
                  <a:pt x="45935" y="27119"/>
                </a:lnTo>
                <a:lnTo>
                  <a:pt x="45352" y="27079"/>
                </a:lnTo>
                <a:lnTo>
                  <a:pt x="44769" y="27039"/>
                </a:lnTo>
                <a:lnTo>
                  <a:pt x="44186" y="26978"/>
                </a:lnTo>
                <a:lnTo>
                  <a:pt x="43623" y="26898"/>
                </a:lnTo>
                <a:lnTo>
                  <a:pt x="43040" y="26797"/>
                </a:lnTo>
                <a:lnTo>
                  <a:pt x="42477" y="26697"/>
                </a:lnTo>
                <a:lnTo>
                  <a:pt x="41914" y="26576"/>
                </a:lnTo>
                <a:lnTo>
                  <a:pt x="41372" y="26435"/>
                </a:lnTo>
                <a:lnTo>
                  <a:pt x="40809" y="26275"/>
                </a:lnTo>
                <a:lnTo>
                  <a:pt x="40266" y="26114"/>
                </a:lnTo>
                <a:lnTo>
                  <a:pt x="39723" y="25913"/>
                </a:lnTo>
                <a:lnTo>
                  <a:pt x="39200" y="25712"/>
                </a:lnTo>
                <a:lnTo>
                  <a:pt x="38658" y="25491"/>
                </a:lnTo>
                <a:lnTo>
                  <a:pt x="38155" y="25249"/>
                </a:lnTo>
                <a:lnTo>
                  <a:pt x="37632" y="25008"/>
                </a:lnTo>
                <a:lnTo>
                  <a:pt x="37130" y="24727"/>
                </a:lnTo>
                <a:lnTo>
                  <a:pt x="36627" y="24425"/>
                </a:lnTo>
                <a:lnTo>
                  <a:pt x="36145" y="24124"/>
                </a:lnTo>
                <a:lnTo>
                  <a:pt x="35723" y="23822"/>
                </a:lnTo>
                <a:lnTo>
                  <a:pt x="35301" y="23500"/>
                </a:lnTo>
                <a:lnTo>
                  <a:pt x="34878" y="23179"/>
                </a:lnTo>
                <a:lnTo>
                  <a:pt x="34476" y="22837"/>
                </a:lnTo>
                <a:lnTo>
                  <a:pt x="34094" y="22495"/>
                </a:lnTo>
                <a:lnTo>
                  <a:pt x="33712" y="22154"/>
                </a:lnTo>
                <a:lnTo>
                  <a:pt x="33330" y="21772"/>
                </a:lnTo>
                <a:lnTo>
                  <a:pt x="32969" y="21410"/>
                </a:lnTo>
                <a:lnTo>
                  <a:pt x="32265" y="20626"/>
                </a:lnTo>
                <a:lnTo>
                  <a:pt x="31582" y="19842"/>
                </a:lnTo>
                <a:lnTo>
                  <a:pt x="30918" y="19018"/>
                </a:lnTo>
                <a:lnTo>
                  <a:pt x="30275" y="18173"/>
                </a:lnTo>
                <a:lnTo>
                  <a:pt x="29652" y="17309"/>
                </a:lnTo>
                <a:lnTo>
                  <a:pt x="29029" y="16465"/>
                </a:lnTo>
                <a:lnTo>
                  <a:pt x="27782" y="14716"/>
                </a:lnTo>
                <a:lnTo>
                  <a:pt x="27159" y="13851"/>
                </a:lnTo>
                <a:lnTo>
                  <a:pt x="26516" y="13007"/>
                </a:lnTo>
                <a:lnTo>
                  <a:pt x="25872" y="12183"/>
                </a:lnTo>
                <a:lnTo>
                  <a:pt x="25189" y="11358"/>
                </a:lnTo>
                <a:lnTo>
                  <a:pt x="24626" y="10715"/>
                </a:lnTo>
                <a:lnTo>
                  <a:pt x="24043" y="10092"/>
                </a:lnTo>
                <a:lnTo>
                  <a:pt x="23460" y="9489"/>
                </a:lnTo>
                <a:lnTo>
                  <a:pt x="22837" y="8886"/>
                </a:lnTo>
                <a:lnTo>
                  <a:pt x="22214" y="8323"/>
                </a:lnTo>
                <a:lnTo>
                  <a:pt x="21570" y="7760"/>
                </a:lnTo>
                <a:lnTo>
                  <a:pt x="20927" y="7217"/>
                </a:lnTo>
                <a:lnTo>
                  <a:pt x="20244" y="6695"/>
                </a:lnTo>
                <a:lnTo>
                  <a:pt x="19560" y="6192"/>
                </a:lnTo>
                <a:lnTo>
                  <a:pt x="18857" y="5710"/>
                </a:lnTo>
                <a:lnTo>
                  <a:pt x="18153" y="5227"/>
                </a:lnTo>
                <a:lnTo>
                  <a:pt x="17429" y="4785"/>
                </a:lnTo>
                <a:lnTo>
                  <a:pt x="16706" y="4343"/>
                </a:lnTo>
                <a:lnTo>
                  <a:pt x="15962" y="3941"/>
                </a:lnTo>
                <a:lnTo>
                  <a:pt x="15198" y="3539"/>
                </a:lnTo>
                <a:lnTo>
                  <a:pt x="14434" y="3157"/>
                </a:lnTo>
                <a:lnTo>
                  <a:pt x="13670" y="2815"/>
                </a:lnTo>
                <a:lnTo>
                  <a:pt x="12886" y="2473"/>
                </a:lnTo>
                <a:lnTo>
                  <a:pt x="12082" y="2151"/>
                </a:lnTo>
                <a:lnTo>
                  <a:pt x="11298" y="1870"/>
                </a:lnTo>
                <a:lnTo>
                  <a:pt x="10474" y="1589"/>
                </a:lnTo>
                <a:lnTo>
                  <a:pt x="9670" y="1327"/>
                </a:lnTo>
                <a:lnTo>
                  <a:pt x="8846" y="1106"/>
                </a:lnTo>
                <a:lnTo>
                  <a:pt x="8021" y="885"/>
                </a:lnTo>
                <a:lnTo>
                  <a:pt x="7197" y="704"/>
                </a:lnTo>
                <a:lnTo>
                  <a:pt x="6353" y="543"/>
                </a:lnTo>
                <a:lnTo>
                  <a:pt x="5529" y="382"/>
                </a:lnTo>
                <a:lnTo>
                  <a:pt x="4684" y="262"/>
                </a:lnTo>
                <a:lnTo>
                  <a:pt x="3840" y="161"/>
                </a:lnTo>
                <a:lnTo>
                  <a:pt x="2996" y="101"/>
                </a:lnTo>
                <a:lnTo>
                  <a:pt x="2131" y="41"/>
                </a:lnTo>
                <a:lnTo>
                  <a:pt x="128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3"/>
          <p:cNvSpPr/>
          <p:nvPr/>
        </p:nvSpPr>
        <p:spPr>
          <a:xfrm>
            <a:off x="302020" y="245151"/>
            <a:ext cx="228363" cy="228357"/>
          </a:xfrm>
          <a:custGeom>
            <a:avLst/>
            <a:gdLst/>
            <a:ahLst/>
            <a:cxnLst/>
            <a:rect l="l" t="t" r="r" b="b"/>
            <a:pathLst>
              <a:path w="43664" h="43663" extrusionOk="0">
                <a:moveTo>
                  <a:pt x="21651" y="0"/>
                </a:moveTo>
                <a:lnTo>
                  <a:pt x="21490" y="20"/>
                </a:lnTo>
                <a:lnTo>
                  <a:pt x="21330" y="60"/>
                </a:lnTo>
                <a:lnTo>
                  <a:pt x="21169" y="101"/>
                </a:lnTo>
                <a:lnTo>
                  <a:pt x="21008" y="161"/>
                </a:lnTo>
                <a:lnTo>
                  <a:pt x="20847" y="221"/>
                </a:lnTo>
                <a:lnTo>
                  <a:pt x="20706" y="302"/>
                </a:lnTo>
                <a:lnTo>
                  <a:pt x="20566" y="402"/>
                </a:lnTo>
                <a:lnTo>
                  <a:pt x="20425" y="503"/>
                </a:lnTo>
                <a:lnTo>
                  <a:pt x="20304" y="623"/>
                </a:lnTo>
                <a:lnTo>
                  <a:pt x="20184" y="764"/>
                </a:lnTo>
                <a:lnTo>
                  <a:pt x="20083" y="905"/>
                </a:lnTo>
                <a:lnTo>
                  <a:pt x="19983" y="1065"/>
                </a:lnTo>
                <a:lnTo>
                  <a:pt x="19902" y="1226"/>
                </a:lnTo>
                <a:lnTo>
                  <a:pt x="19822" y="1407"/>
                </a:lnTo>
                <a:lnTo>
                  <a:pt x="19762" y="1608"/>
                </a:lnTo>
                <a:lnTo>
                  <a:pt x="16324" y="15660"/>
                </a:lnTo>
                <a:lnTo>
                  <a:pt x="16284" y="15781"/>
                </a:lnTo>
                <a:lnTo>
                  <a:pt x="16224" y="15881"/>
                </a:lnTo>
                <a:lnTo>
                  <a:pt x="16163" y="15982"/>
                </a:lnTo>
                <a:lnTo>
                  <a:pt x="16083" y="16082"/>
                </a:lnTo>
                <a:lnTo>
                  <a:pt x="15982" y="16163"/>
                </a:lnTo>
                <a:lnTo>
                  <a:pt x="15882" y="16223"/>
                </a:lnTo>
                <a:lnTo>
                  <a:pt x="15781" y="16283"/>
                </a:lnTo>
                <a:lnTo>
                  <a:pt x="15661" y="16323"/>
                </a:lnTo>
                <a:lnTo>
                  <a:pt x="1609" y="19781"/>
                </a:lnTo>
                <a:lnTo>
                  <a:pt x="1408" y="19841"/>
                </a:lnTo>
                <a:lnTo>
                  <a:pt x="1227" y="19902"/>
                </a:lnTo>
                <a:lnTo>
                  <a:pt x="1046" y="19982"/>
                </a:lnTo>
                <a:lnTo>
                  <a:pt x="905" y="20083"/>
                </a:lnTo>
                <a:lnTo>
                  <a:pt x="745" y="20183"/>
                </a:lnTo>
                <a:lnTo>
                  <a:pt x="624" y="20304"/>
                </a:lnTo>
                <a:lnTo>
                  <a:pt x="503" y="20424"/>
                </a:lnTo>
                <a:lnTo>
                  <a:pt x="403" y="20565"/>
                </a:lnTo>
                <a:lnTo>
                  <a:pt x="302" y="20706"/>
                </a:lnTo>
                <a:lnTo>
                  <a:pt x="222" y="20867"/>
                </a:lnTo>
                <a:lnTo>
                  <a:pt x="142" y="21007"/>
                </a:lnTo>
                <a:lnTo>
                  <a:pt x="101" y="21168"/>
                </a:lnTo>
                <a:lnTo>
                  <a:pt x="41" y="21329"/>
                </a:lnTo>
                <a:lnTo>
                  <a:pt x="21" y="21490"/>
                </a:lnTo>
                <a:lnTo>
                  <a:pt x="1" y="21671"/>
                </a:lnTo>
                <a:lnTo>
                  <a:pt x="1" y="21832"/>
                </a:lnTo>
                <a:lnTo>
                  <a:pt x="1" y="21992"/>
                </a:lnTo>
                <a:lnTo>
                  <a:pt x="21" y="22173"/>
                </a:lnTo>
                <a:lnTo>
                  <a:pt x="41" y="22334"/>
                </a:lnTo>
                <a:lnTo>
                  <a:pt x="101" y="22495"/>
                </a:lnTo>
                <a:lnTo>
                  <a:pt x="142" y="22656"/>
                </a:lnTo>
                <a:lnTo>
                  <a:pt x="222" y="22817"/>
                </a:lnTo>
                <a:lnTo>
                  <a:pt x="302" y="22957"/>
                </a:lnTo>
                <a:lnTo>
                  <a:pt x="403" y="23098"/>
                </a:lnTo>
                <a:lnTo>
                  <a:pt x="503" y="23239"/>
                </a:lnTo>
                <a:lnTo>
                  <a:pt x="624" y="23359"/>
                </a:lnTo>
                <a:lnTo>
                  <a:pt x="745" y="23480"/>
                </a:lnTo>
                <a:lnTo>
                  <a:pt x="905" y="23580"/>
                </a:lnTo>
                <a:lnTo>
                  <a:pt x="1046" y="23681"/>
                </a:lnTo>
                <a:lnTo>
                  <a:pt x="1227" y="23761"/>
                </a:lnTo>
                <a:lnTo>
                  <a:pt x="1408" y="23842"/>
                </a:lnTo>
                <a:lnTo>
                  <a:pt x="1609" y="23882"/>
                </a:lnTo>
                <a:lnTo>
                  <a:pt x="15661" y="27340"/>
                </a:lnTo>
                <a:lnTo>
                  <a:pt x="15781" y="27380"/>
                </a:lnTo>
                <a:lnTo>
                  <a:pt x="15882" y="27440"/>
                </a:lnTo>
                <a:lnTo>
                  <a:pt x="15982" y="27500"/>
                </a:lnTo>
                <a:lnTo>
                  <a:pt x="16083" y="27581"/>
                </a:lnTo>
                <a:lnTo>
                  <a:pt x="16163" y="27681"/>
                </a:lnTo>
                <a:lnTo>
                  <a:pt x="16224" y="27782"/>
                </a:lnTo>
                <a:lnTo>
                  <a:pt x="16284" y="27882"/>
                </a:lnTo>
                <a:lnTo>
                  <a:pt x="16324" y="28003"/>
                </a:lnTo>
                <a:lnTo>
                  <a:pt x="19762" y="42055"/>
                </a:lnTo>
                <a:lnTo>
                  <a:pt x="19822" y="42256"/>
                </a:lnTo>
                <a:lnTo>
                  <a:pt x="19902" y="42437"/>
                </a:lnTo>
                <a:lnTo>
                  <a:pt x="19983" y="42598"/>
                </a:lnTo>
                <a:lnTo>
                  <a:pt x="20083" y="42758"/>
                </a:lnTo>
                <a:lnTo>
                  <a:pt x="20184" y="42899"/>
                </a:lnTo>
                <a:lnTo>
                  <a:pt x="20304" y="43040"/>
                </a:lnTo>
                <a:lnTo>
                  <a:pt x="20425" y="43160"/>
                </a:lnTo>
                <a:lnTo>
                  <a:pt x="20566" y="43261"/>
                </a:lnTo>
                <a:lnTo>
                  <a:pt x="20706" y="43361"/>
                </a:lnTo>
                <a:lnTo>
                  <a:pt x="20847" y="43442"/>
                </a:lnTo>
                <a:lnTo>
                  <a:pt x="21008" y="43502"/>
                </a:lnTo>
                <a:lnTo>
                  <a:pt x="21169" y="43562"/>
                </a:lnTo>
                <a:lnTo>
                  <a:pt x="21330" y="43623"/>
                </a:lnTo>
                <a:lnTo>
                  <a:pt x="21490" y="43643"/>
                </a:lnTo>
                <a:lnTo>
                  <a:pt x="21651" y="43663"/>
                </a:lnTo>
                <a:lnTo>
                  <a:pt x="21993" y="43663"/>
                </a:lnTo>
                <a:lnTo>
                  <a:pt x="22154" y="43643"/>
                </a:lnTo>
                <a:lnTo>
                  <a:pt x="22335" y="43623"/>
                </a:lnTo>
                <a:lnTo>
                  <a:pt x="22496" y="43562"/>
                </a:lnTo>
                <a:lnTo>
                  <a:pt x="22656" y="43502"/>
                </a:lnTo>
                <a:lnTo>
                  <a:pt x="22797" y="43442"/>
                </a:lnTo>
                <a:lnTo>
                  <a:pt x="22958" y="43361"/>
                </a:lnTo>
                <a:lnTo>
                  <a:pt x="23099" y="43261"/>
                </a:lnTo>
                <a:lnTo>
                  <a:pt x="23219" y="43160"/>
                </a:lnTo>
                <a:lnTo>
                  <a:pt x="23360" y="43040"/>
                </a:lnTo>
                <a:lnTo>
                  <a:pt x="23481" y="42899"/>
                </a:lnTo>
                <a:lnTo>
                  <a:pt x="23581" y="42758"/>
                </a:lnTo>
                <a:lnTo>
                  <a:pt x="23682" y="42598"/>
                </a:lnTo>
                <a:lnTo>
                  <a:pt x="23762" y="42437"/>
                </a:lnTo>
                <a:lnTo>
                  <a:pt x="23822" y="42256"/>
                </a:lnTo>
                <a:lnTo>
                  <a:pt x="23883" y="42055"/>
                </a:lnTo>
                <a:lnTo>
                  <a:pt x="27340" y="28003"/>
                </a:lnTo>
                <a:lnTo>
                  <a:pt x="27380" y="27882"/>
                </a:lnTo>
                <a:lnTo>
                  <a:pt x="27421" y="27782"/>
                </a:lnTo>
                <a:lnTo>
                  <a:pt x="27501" y="27681"/>
                </a:lnTo>
                <a:lnTo>
                  <a:pt x="27582" y="27581"/>
                </a:lnTo>
                <a:lnTo>
                  <a:pt x="27662" y="27500"/>
                </a:lnTo>
                <a:lnTo>
                  <a:pt x="27783" y="27440"/>
                </a:lnTo>
                <a:lnTo>
                  <a:pt x="27883" y="27380"/>
                </a:lnTo>
                <a:lnTo>
                  <a:pt x="28004" y="27340"/>
                </a:lnTo>
                <a:lnTo>
                  <a:pt x="42055" y="23882"/>
                </a:lnTo>
                <a:lnTo>
                  <a:pt x="42256" y="23842"/>
                </a:lnTo>
                <a:lnTo>
                  <a:pt x="42437" y="23761"/>
                </a:lnTo>
                <a:lnTo>
                  <a:pt x="42598" y="23681"/>
                </a:lnTo>
                <a:lnTo>
                  <a:pt x="42759" y="23580"/>
                </a:lnTo>
                <a:lnTo>
                  <a:pt x="42900" y="23480"/>
                </a:lnTo>
                <a:lnTo>
                  <a:pt x="43040" y="23359"/>
                </a:lnTo>
                <a:lnTo>
                  <a:pt x="43161" y="23239"/>
                </a:lnTo>
                <a:lnTo>
                  <a:pt x="43262" y="23098"/>
                </a:lnTo>
                <a:lnTo>
                  <a:pt x="43362" y="22957"/>
                </a:lnTo>
                <a:lnTo>
                  <a:pt x="43442" y="22817"/>
                </a:lnTo>
                <a:lnTo>
                  <a:pt x="43503" y="22656"/>
                </a:lnTo>
                <a:lnTo>
                  <a:pt x="43563" y="22495"/>
                </a:lnTo>
                <a:lnTo>
                  <a:pt x="43603" y="22334"/>
                </a:lnTo>
                <a:lnTo>
                  <a:pt x="43643" y="22173"/>
                </a:lnTo>
                <a:lnTo>
                  <a:pt x="43664" y="21992"/>
                </a:lnTo>
                <a:lnTo>
                  <a:pt x="43664" y="21832"/>
                </a:lnTo>
                <a:lnTo>
                  <a:pt x="43664" y="21671"/>
                </a:lnTo>
                <a:lnTo>
                  <a:pt x="43643" y="21490"/>
                </a:lnTo>
                <a:lnTo>
                  <a:pt x="43603" y="21329"/>
                </a:lnTo>
                <a:lnTo>
                  <a:pt x="43563" y="21168"/>
                </a:lnTo>
                <a:lnTo>
                  <a:pt x="43503" y="21007"/>
                </a:lnTo>
                <a:lnTo>
                  <a:pt x="43442" y="20867"/>
                </a:lnTo>
                <a:lnTo>
                  <a:pt x="43362" y="20706"/>
                </a:lnTo>
                <a:lnTo>
                  <a:pt x="43262" y="20565"/>
                </a:lnTo>
                <a:lnTo>
                  <a:pt x="43161" y="20424"/>
                </a:lnTo>
                <a:lnTo>
                  <a:pt x="43040" y="20304"/>
                </a:lnTo>
                <a:lnTo>
                  <a:pt x="42900" y="20183"/>
                </a:lnTo>
                <a:lnTo>
                  <a:pt x="42759" y="20083"/>
                </a:lnTo>
                <a:lnTo>
                  <a:pt x="42598" y="19982"/>
                </a:lnTo>
                <a:lnTo>
                  <a:pt x="42437" y="19902"/>
                </a:lnTo>
                <a:lnTo>
                  <a:pt x="42256" y="19841"/>
                </a:lnTo>
                <a:lnTo>
                  <a:pt x="42055" y="19781"/>
                </a:lnTo>
                <a:lnTo>
                  <a:pt x="28004" y="16323"/>
                </a:lnTo>
                <a:lnTo>
                  <a:pt x="27883" y="16283"/>
                </a:lnTo>
                <a:lnTo>
                  <a:pt x="27783" y="16223"/>
                </a:lnTo>
                <a:lnTo>
                  <a:pt x="27662" y="16163"/>
                </a:lnTo>
                <a:lnTo>
                  <a:pt x="27582" y="16082"/>
                </a:lnTo>
                <a:lnTo>
                  <a:pt x="27501" y="15982"/>
                </a:lnTo>
                <a:lnTo>
                  <a:pt x="27421" y="15881"/>
                </a:lnTo>
                <a:lnTo>
                  <a:pt x="27380" y="15781"/>
                </a:lnTo>
                <a:lnTo>
                  <a:pt x="27340" y="15660"/>
                </a:lnTo>
                <a:lnTo>
                  <a:pt x="23883" y="1608"/>
                </a:lnTo>
                <a:lnTo>
                  <a:pt x="23822" y="1407"/>
                </a:lnTo>
                <a:lnTo>
                  <a:pt x="23762" y="1226"/>
                </a:lnTo>
                <a:lnTo>
                  <a:pt x="23682" y="1065"/>
                </a:lnTo>
                <a:lnTo>
                  <a:pt x="23581" y="905"/>
                </a:lnTo>
                <a:lnTo>
                  <a:pt x="23481" y="764"/>
                </a:lnTo>
                <a:lnTo>
                  <a:pt x="23360" y="623"/>
                </a:lnTo>
                <a:lnTo>
                  <a:pt x="23219" y="503"/>
                </a:lnTo>
                <a:lnTo>
                  <a:pt x="23099" y="402"/>
                </a:lnTo>
                <a:lnTo>
                  <a:pt x="22958" y="302"/>
                </a:lnTo>
                <a:lnTo>
                  <a:pt x="22797" y="221"/>
                </a:lnTo>
                <a:lnTo>
                  <a:pt x="22656" y="161"/>
                </a:lnTo>
                <a:lnTo>
                  <a:pt x="22496" y="101"/>
                </a:lnTo>
                <a:lnTo>
                  <a:pt x="22335" y="60"/>
                </a:lnTo>
                <a:lnTo>
                  <a:pt x="22154" y="20"/>
                </a:lnTo>
                <a:lnTo>
                  <a:pt x="2199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3"/>
          <p:cNvSpPr/>
          <p:nvPr/>
        </p:nvSpPr>
        <p:spPr>
          <a:xfrm>
            <a:off x="8430770" y="245151"/>
            <a:ext cx="228363" cy="228357"/>
          </a:xfrm>
          <a:custGeom>
            <a:avLst/>
            <a:gdLst/>
            <a:ahLst/>
            <a:cxnLst/>
            <a:rect l="l" t="t" r="r" b="b"/>
            <a:pathLst>
              <a:path w="43664" h="43663" extrusionOk="0">
                <a:moveTo>
                  <a:pt x="21651" y="0"/>
                </a:moveTo>
                <a:lnTo>
                  <a:pt x="21490" y="20"/>
                </a:lnTo>
                <a:lnTo>
                  <a:pt x="21330" y="60"/>
                </a:lnTo>
                <a:lnTo>
                  <a:pt x="21169" y="101"/>
                </a:lnTo>
                <a:lnTo>
                  <a:pt x="21008" y="161"/>
                </a:lnTo>
                <a:lnTo>
                  <a:pt x="20847" y="221"/>
                </a:lnTo>
                <a:lnTo>
                  <a:pt x="20706" y="302"/>
                </a:lnTo>
                <a:lnTo>
                  <a:pt x="20566" y="402"/>
                </a:lnTo>
                <a:lnTo>
                  <a:pt x="20425" y="503"/>
                </a:lnTo>
                <a:lnTo>
                  <a:pt x="20304" y="623"/>
                </a:lnTo>
                <a:lnTo>
                  <a:pt x="20184" y="764"/>
                </a:lnTo>
                <a:lnTo>
                  <a:pt x="20083" y="905"/>
                </a:lnTo>
                <a:lnTo>
                  <a:pt x="19983" y="1065"/>
                </a:lnTo>
                <a:lnTo>
                  <a:pt x="19902" y="1226"/>
                </a:lnTo>
                <a:lnTo>
                  <a:pt x="19822" y="1407"/>
                </a:lnTo>
                <a:lnTo>
                  <a:pt x="19762" y="1608"/>
                </a:lnTo>
                <a:lnTo>
                  <a:pt x="16324" y="15660"/>
                </a:lnTo>
                <a:lnTo>
                  <a:pt x="16284" y="15781"/>
                </a:lnTo>
                <a:lnTo>
                  <a:pt x="16224" y="15881"/>
                </a:lnTo>
                <a:lnTo>
                  <a:pt x="16163" y="15982"/>
                </a:lnTo>
                <a:lnTo>
                  <a:pt x="16083" y="16082"/>
                </a:lnTo>
                <a:lnTo>
                  <a:pt x="15982" y="16163"/>
                </a:lnTo>
                <a:lnTo>
                  <a:pt x="15882" y="16223"/>
                </a:lnTo>
                <a:lnTo>
                  <a:pt x="15781" y="16283"/>
                </a:lnTo>
                <a:lnTo>
                  <a:pt x="15661" y="16323"/>
                </a:lnTo>
                <a:lnTo>
                  <a:pt x="1609" y="19781"/>
                </a:lnTo>
                <a:lnTo>
                  <a:pt x="1408" y="19841"/>
                </a:lnTo>
                <a:lnTo>
                  <a:pt x="1227" y="19902"/>
                </a:lnTo>
                <a:lnTo>
                  <a:pt x="1046" y="19982"/>
                </a:lnTo>
                <a:lnTo>
                  <a:pt x="905" y="20083"/>
                </a:lnTo>
                <a:lnTo>
                  <a:pt x="745" y="20183"/>
                </a:lnTo>
                <a:lnTo>
                  <a:pt x="624" y="20304"/>
                </a:lnTo>
                <a:lnTo>
                  <a:pt x="503" y="20424"/>
                </a:lnTo>
                <a:lnTo>
                  <a:pt x="403" y="20565"/>
                </a:lnTo>
                <a:lnTo>
                  <a:pt x="302" y="20706"/>
                </a:lnTo>
                <a:lnTo>
                  <a:pt x="222" y="20867"/>
                </a:lnTo>
                <a:lnTo>
                  <a:pt x="142" y="21007"/>
                </a:lnTo>
                <a:lnTo>
                  <a:pt x="101" y="21168"/>
                </a:lnTo>
                <a:lnTo>
                  <a:pt x="41" y="21329"/>
                </a:lnTo>
                <a:lnTo>
                  <a:pt x="21" y="21490"/>
                </a:lnTo>
                <a:lnTo>
                  <a:pt x="1" y="21671"/>
                </a:lnTo>
                <a:lnTo>
                  <a:pt x="1" y="21832"/>
                </a:lnTo>
                <a:lnTo>
                  <a:pt x="1" y="21992"/>
                </a:lnTo>
                <a:lnTo>
                  <a:pt x="21" y="22173"/>
                </a:lnTo>
                <a:lnTo>
                  <a:pt x="41" y="22334"/>
                </a:lnTo>
                <a:lnTo>
                  <a:pt x="101" y="22495"/>
                </a:lnTo>
                <a:lnTo>
                  <a:pt x="142" y="22656"/>
                </a:lnTo>
                <a:lnTo>
                  <a:pt x="222" y="22817"/>
                </a:lnTo>
                <a:lnTo>
                  <a:pt x="302" y="22957"/>
                </a:lnTo>
                <a:lnTo>
                  <a:pt x="403" y="23098"/>
                </a:lnTo>
                <a:lnTo>
                  <a:pt x="503" y="23239"/>
                </a:lnTo>
                <a:lnTo>
                  <a:pt x="624" y="23359"/>
                </a:lnTo>
                <a:lnTo>
                  <a:pt x="745" y="23480"/>
                </a:lnTo>
                <a:lnTo>
                  <a:pt x="905" y="23580"/>
                </a:lnTo>
                <a:lnTo>
                  <a:pt x="1046" y="23681"/>
                </a:lnTo>
                <a:lnTo>
                  <a:pt x="1227" y="23761"/>
                </a:lnTo>
                <a:lnTo>
                  <a:pt x="1408" y="23842"/>
                </a:lnTo>
                <a:lnTo>
                  <a:pt x="1609" y="23882"/>
                </a:lnTo>
                <a:lnTo>
                  <a:pt x="15661" y="27340"/>
                </a:lnTo>
                <a:lnTo>
                  <a:pt x="15781" y="27380"/>
                </a:lnTo>
                <a:lnTo>
                  <a:pt x="15882" y="27440"/>
                </a:lnTo>
                <a:lnTo>
                  <a:pt x="15982" y="27500"/>
                </a:lnTo>
                <a:lnTo>
                  <a:pt x="16083" y="27581"/>
                </a:lnTo>
                <a:lnTo>
                  <a:pt x="16163" y="27681"/>
                </a:lnTo>
                <a:lnTo>
                  <a:pt x="16224" y="27782"/>
                </a:lnTo>
                <a:lnTo>
                  <a:pt x="16284" y="27882"/>
                </a:lnTo>
                <a:lnTo>
                  <a:pt x="16324" y="28003"/>
                </a:lnTo>
                <a:lnTo>
                  <a:pt x="19762" y="42055"/>
                </a:lnTo>
                <a:lnTo>
                  <a:pt x="19822" y="42256"/>
                </a:lnTo>
                <a:lnTo>
                  <a:pt x="19902" y="42437"/>
                </a:lnTo>
                <a:lnTo>
                  <a:pt x="19983" y="42598"/>
                </a:lnTo>
                <a:lnTo>
                  <a:pt x="20083" y="42758"/>
                </a:lnTo>
                <a:lnTo>
                  <a:pt x="20184" y="42899"/>
                </a:lnTo>
                <a:lnTo>
                  <a:pt x="20304" y="43040"/>
                </a:lnTo>
                <a:lnTo>
                  <a:pt x="20425" y="43160"/>
                </a:lnTo>
                <a:lnTo>
                  <a:pt x="20566" y="43261"/>
                </a:lnTo>
                <a:lnTo>
                  <a:pt x="20706" y="43361"/>
                </a:lnTo>
                <a:lnTo>
                  <a:pt x="20847" y="43442"/>
                </a:lnTo>
                <a:lnTo>
                  <a:pt x="21008" y="43502"/>
                </a:lnTo>
                <a:lnTo>
                  <a:pt x="21169" y="43562"/>
                </a:lnTo>
                <a:lnTo>
                  <a:pt x="21330" y="43623"/>
                </a:lnTo>
                <a:lnTo>
                  <a:pt x="21490" y="43643"/>
                </a:lnTo>
                <a:lnTo>
                  <a:pt x="21651" y="43663"/>
                </a:lnTo>
                <a:lnTo>
                  <a:pt x="21993" y="43663"/>
                </a:lnTo>
                <a:lnTo>
                  <a:pt x="22154" y="43643"/>
                </a:lnTo>
                <a:lnTo>
                  <a:pt x="22335" y="43623"/>
                </a:lnTo>
                <a:lnTo>
                  <a:pt x="22496" y="43562"/>
                </a:lnTo>
                <a:lnTo>
                  <a:pt x="22656" y="43502"/>
                </a:lnTo>
                <a:lnTo>
                  <a:pt x="22797" y="43442"/>
                </a:lnTo>
                <a:lnTo>
                  <a:pt x="22958" y="43361"/>
                </a:lnTo>
                <a:lnTo>
                  <a:pt x="23099" y="43261"/>
                </a:lnTo>
                <a:lnTo>
                  <a:pt x="23219" y="43160"/>
                </a:lnTo>
                <a:lnTo>
                  <a:pt x="23360" y="43040"/>
                </a:lnTo>
                <a:lnTo>
                  <a:pt x="23481" y="42899"/>
                </a:lnTo>
                <a:lnTo>
                  <a:pt x="23581" y="42758"/>
                </a:lnTo>
                <a:lnTo>
                  <a:pt x="23682" y="42598"/>
                </a:lnTo>
                <a:lnTo>
                  <a:pt x="23762" y="42437"/>
                </a:lnTo>
                <a:lnTo>
                  <a:pt x="23822" y="42256"/>
                </a:lnTo>
                <a:lnTo>
                  <a:pt x="23883" y="42055"/>
                </a:lnTo>
                <a:lnTo>
                  <a:pt x="27340" y="28003"/>
                </a:lnTo>
                <a:lnTo>
                  <a:pt x="27380" y="27882"/>
                </a:lnTo>
                <a:lnTo>
                  <a:pt x="27421" y="27782"/>
                </a:lnTo>
                <a:lnTo>
                  <a:pt x="27501" y="27681"/>
                </a:lnTo>
                <a:lnTo>
                  <a:pt x="27582" y="27581"/>
                </a:lnTo>
                <a:lnTo>
                  <a:pt x="27662" y="27500"/>
                </a:lnTo>
                <a:lnTo>
                  <a:pt x="27783" y="27440"/>
                </a:lnTo>
                <a:lnTo>
                  <a:pt x="27883" y="27380"/>
                </a:lnTo>
                <a:lnTo>
                  <a:pt x="28004" y="27340"/>
                </a:lnTo>
                <a:lnTo>
                  <a:pt x="42055" y="23882"/>
                </a:lnTo>
                <a:lnTo>
                  <a:pt x="42256" y="23842"/>
                </a:lnTo>
                <a:lnTo>
                  <a:pt x="42437" y="23761"/>
                </a:lnTo>
                <a:lnTo>
                  <a:pt x="42598" y="23681"/>
                </a:lnTo>
                <a:lnTo>
                  <a:pt x="42759" y="23580"/>
                </a:lnTo>
                <a:lnTo>
                  <a:pt x="42900" y="23480"/>
                </a:lnTo>
                <a:lnTo>
                  <a:pt x="43040" y="23359"/>
                </a:lnTo>
                <a:lnTo>
                  <a:pt x="43161" y="23239"/>
                </a:lnTo>
                <a:lnTo>
                  <a:pt x="43262" y="23098"/>
                </a:lnTo>
                <a:lnTo>
                  <a:pt x="43362" y="22957"/>
                </a:lnTo>
                <a:lnTo>
                  <a:pt x="43442" y="22817"/>
                </a:lnTo>
                <a:lnTo>
                  <a:pt x="43503" y="22656"/>
                </a:lnTo>
                <a:lnTo>
                  <a:pt x="43563" y="22495"/>
                </a:lnTo>
                <a:lnTo>
                  <a:pt x="43603" y="22334"/>
                </a:lnTo>
                <a:lnTo>
                  <a:pt x="43643" y="22173"/>
                </a:lnTo>
                <a:lnTo>
                  <a:pt x="43664" y="21992"/>
                </a:lnTo>
                <a:lnTo>
                  <a:pt x="43664" y="21832"/>
                </a:lnTo>
                <a:lnTo>
                  <a:pt x="43664" y="21671"/>
                </a:lnTo>
                <a:lnTo>
                  <a:pt x="43643" y="21490"/>
                </a:lnTo>
                <a:lnTo>
                  <a:pt x="43603" y="21329"/>
                </a:lnTo>
                <a:lnTo>
                  <a:pt x="43563" y="21168"/>
                </a:lnTo>
                <a:lnTo>
                  <a:pt x="43503" y="21007"/>
                </a:lnTo>
                <a:lnTo>
                  <a:pt x="43442" y="20867"/>
                </a:lnTo>
                <a:lnTo>
                  <a:pt x="43362" y="20706"/>
                </a:lnTo>
                <a:lnTo>
                  <a:pt x="43262" y="20565"/>
                </a:lnTo>
                <a:lnTo>
                  <a:pt x="43161" y="20424"/>
                </a:lnTo>
                <a:lnTo>
                  <a:pt x="43040" y="20304"/>
                </a:lnTo>
                <a:lnTo>
                  <a:pt x="42900" y="20183"/>
                </a:lnTo>
                <a:lnTo>
                  <a:pt x="42759" y="20083"/>
                </a:lnTo>
                <a:lnTo>
                  <a:pt x="42598" y="19982"/>
                </a:lnTo>
                <a:lnTo>
                  <a:pt x="42437" y="19902"/>
                </a:lnTo>
                <a:lnTo>
                  <a:pt x="42256" y="19841"/>
                </a:lnTo>
                <a:lnTo>
                  <a:pt x="42055" y="19781"/>
                </a:lnTo>
                <a:lnTo>
                  <a:pt x="28004" y="16323"/>
                </a:lnTo>
                <a:lnTo>
                  <a:pt x="27883" y="16283"/>
                </a:lnTo>
                <a:lnTo>
                  <a:pt x="27783" y="16223"/>
                </a:lnTo>
                <a:lnTo>
                  <a:pt x="27662" y="16163"/>
                </a:lnTo>
                <a:lnTo>
                  <a:pt x="27582" y="16082"/>
                </a:lnTo>
                <a:lnTo>
                  <a:pt x="27501" y="15982"/>
                </a:lnTo>
                <a:lnTo>
                  <a:pt x="27421" y="15881"/>
                </a:lnTo>
                <a:lnTo>
                  <a:pt x="27380" y="15781"/>
                </a:lnTo>
                <a:lnTo>
                  <a:pt x="27340" y="15660"/>
                </a:lnTo>
                <a:lnTo>
                  <a:pt x="23883" y="1608"/>
                </a:lnTo>
                <a:lnTo>
                  <a:pt x="23822" y="1407"/>
                </a:lnTo>
                <a:lnTo>
                  <a:pt x="23762" y="1226"/>
                </a:lnTo>
                <a:lnTo>
                  <a:pt x="23682" y="1065"/>
                </a:lnTo>
                <a:lnTo>
                  <a:pt x="23581" y="905"/>
                </a:lnTo>
                <a:lnTo>
                  <a:pt x="23481" y="764"/>
                </a:lnTo>
                <a:lnTo>
                  <a:pt x="23360" y="623"/>
                </a:lnTo>
                <a:lnTo>
                  <a:pt x="23219" y="503"/>
                </a:lnTo>
                <a:lnTo>
                  <a:pt x="23099" y="402"/>
                </a:lnTo>
                <a:lnTo>
                  <a:pt x="22958" y="302"/>
                </a:lnTo>
                <a:lnTo>
                  <a:pt x="22797" y="221"/>
                </a:lnTo>
                <a:lnTo>
                  <a:pt x="22656" y="161"/>
                </a:lnTo>
                <a:lnTo>
                  <a:pt x="22496" y="101"/>
                </a:lnTo>
                <a:lnTo>
                  <a:pt x="22335" y="60"/>
                </a:lnTo>
                <a:lnTo>
                  <a:pt x="22154" y="20"/>
                </a:lnTo>
                <a:lnTo>
                  <a:pt x="2199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3"/>
          <p:cNvSpPr/>
          <p:nvPr/>
        </p:nvSpPr>
        <p:spPr>
          <a:xfrm>
            <a:off x="236324" y="748015"/>
            <a:ext cx="157845" cy="157842"/>
          </a:xfrm>
          <a:custGeom>
            <a:avLst/>
            <a:gdLst/>
            <a:ahLst/>
            <a:cxnLst/>
            <a:rect l="l" t="t" r="r" b="b"/>
            <a:pathLst>
              <a:path w="43664" h="43663" extrusionOk="0">
                <a:moveTo>
                  <a:pt x="21651" y="0"/>
                </a:moveTo>
                <a:lnTo>
                  <a:pt x="21490" y="20"/>
                </a:lnTo>
                <a:lnTo>
                  <a:pt x="21330" y="60"/>
                </a:lnTo>
                <a:lnTo>
                  <a:pt x="21169" y="101"/>
                </a:lnTo>
                <a:lnTo>
                  <a:pt x="21008" y="161"/>
                </a:lnTo>
                <a:lnTo>
                  <a:pt x="20847" y="221"/>
                </a:lnTo>
                <a:lnTo>
                  <a:pt x="20706" y="302"/>
                </a:lnTo>
                <a:lnTo>
                  <a:pt x="20566" y="402"/>
                </a:lnTo>
                <a:lnTo>
                  <a:pt x="20425" y="503"/>
                </a:lnTo>
                <a:lnTo>
                  <a:pt x="20304" y="623"/>
                </a:lnTo>
                <a:lnTo>
                  <a:pt x="20184" y="764"/>
                </a:lnTo>
                <a:lnTo>
                  <a:pt x="20083" y="905"/>
                </a:lnTo>
                <a:lnTo>
                  <a:pt x="19983" y="1065"/>
                </a:lnTo>
                <a:lnTo>
                  <a:pt x="19902" y="1226"/>
                </a:lnTo>
                <a:lnTo>
                  <a:pt x="19822" y="1407"/>
                </a:lnTo>
                <a:lnTo>
                  <a:pt x="19762" y="1608"/>
                </a:lnTo>
                <a:lnTo>
                  <a:pt x="16324" y="15660"/>
                </a:lnTo>
                <a:lnTo>
                  <a:pt x="16284" y="15781"/>
                </a:lnTo>
                <a:lnTo>
                  <a:pt x="16224" y="15881"/>
                </a:lnTo>
                <a:lnTo>
                  <a:pt x="16163" y="15982"/>
                </a:lnTo>
                <a:lnTo>
                  <a:pt x="16083" y="16082"/>
                </a:lnTo>
                <a:lnTo>
                  <a:pt x="15982" y="16163"/>
                </a:lnTo>
                <a:lnTo>
                  <a:pt x="15882" y="16223"/>
                </a:lnTo>
                <a:lnTo>
                  <a:pt x="15781" y="16283"/>
                </a:lnTo>
                <a:lnTo>
                  <a:pt x="15661" y="16323"/>
                </a:lnTo>
                <a:lnTo>
                  <a:pt x="1609" y="19781"/>
                </a:lnTo>
                <a:lnTo>
                  <a:pt x="1408" y="19841"/>
                </a:lnTo>
                <a:lnTo>
                  <a:pt x="1227" y="19902"/>
                </a:lnTo>
                <a:lnTo>
                  <a:pt x="1046" y="19982"/>
                </a:lnTo>
                <a:lnTo>
                  <a:pt x="905" y="20083"/>
                </a:lnTo>
                <a:lnTo>
                  <a:pt x="745" y="20183"/>
                </a:lnTo>
                <a:lnTo>
                  <a:pt x="624" y="20304"/>
                </a:lnTo>
                <a:lnTo>
                  <a:pt x="503" y="20424"/>
                </a:lnTo>
                <a:lnTo>
                  <a:pt x="403" y="20565"/>
                </a:lnTo>
                <a:lnTo>
                  <a:pt x="302" y="20706"/>
                </a:lnTo>
                <a:lnTo>
                  <a:pt x="222" y="20867"/>
                </a:lnTo>
                <a:lnTo>
                  <a:pt x="142" y="21007"/>
                </a:lnTo>
                <a:lnTo>
                  <a:pt x="101" y="21168"/>
                </a:lnTo>
                <a:lnTo>
                  <a:pt x="41" y="21329"/>
                </a:lnTo>
                <a:lnTo>
                  <a:pt x="21" y="21490"/>
                </a:lnTo>
                <a:lnTo>
                  <a:pt x="1" y="21671"/>
                </a:lnTo>
                <a:lnTo>
                  <a:pt x="1" y="21832"/>
                </a:lnTo>
                <a:lnTo>
                  <a:pt x="1" y="21992"/>
                </a:lnTo>
                <a:lnTo>
                  <a:pt x="21" y="22173"/>
                </a:lnTo>
                <a:lnTo>
                  <a:pt x="41" y="22334"/>
                </a:lnTo>
                <a:lnTo>
                  <a:pt x="101" y="22495"/>
                </a:lnTo>
                <a:lnTo>
                  <a:pt x="142" y="22656"/>
                </a:lnTo>
                <a:lnTo>
                  <a:pt x="222" y="22817"/>
                </a:lnTo>
                <a:lnTo>
                  <a:pt x="302" y="22957"/>
                </a:lnTo>
                <a:lnTo>
                  <a:pt x="403" y="23098"/>
                </a:lnTo>
                <a:lnTo>
                  <a:pt x="503" y="23239"/>
                </a:lnTo>
                <a:lnTo>
                  <a:pt x="624" y="23359"/>
                </a:lnTo>
                <a:lnTo>
                  <a:pt x="745" y="23480"/>
                </a:lnTo>
                <a:lnTo>
                  <a:pt x="905" y="23580"/>
                </a:lnTo>
                <a:lnTo>
                  <a:pt x="1046" y="23681"/>
                </a:lnTo>
                <a:lnTo>
                  <a:pt x="1227" y="23761"/>
                </a:lnTo>
                <a:lnTo>
                  <a:pt x="1408" y="23842"/>
                </a:lnTo>
                <a:lnTo>
                  <a:pt x="1609" y="23882"/>
                </a:lnTo>
                <a:lnTo>
                  <a:pt x="15661" y="27340"/>
                </a:lnTo>
                <a:lnTo>
                  <a:pt x="15781" y="27380"/>
                </a:lnTo>
                <a:lnTo>
                  <a:pt x="15882" y="27440"/>
                </a:lnTo>
                <a:lnTo>
                  <a:pt x="15982" y="27500"/>
                </a:lnTo>
                <a:lnTo>
                  <a:pt x="16083" y="27581"/>
                </a:lnTo>
                <a:lnTo>
                  <a:pt x="16163" y="27681"/>
                </a:lnTo>
                <a:lnTo>
                  <a:pt x="16224" y="27782"/>
                </a:lnTo>
                <a:lnTo>
                  <a:pt x="16284" y="27882"/>
                </a:lnTo>
                <a:lnTo>
                  <a:pt x="16324" y="28003"/>
                </a:lnTo>
                <a:lnTo>
                  <a:pt x="19762" y="42055"/>
                </a:lnTo>
                <a:lnTo>
                  <a:pt x="19822" y="42256"/>
                </a:lnTo>
                <a:lnTo>
                  <a:pt x="19902" y="42437"/>
                </a:lnTo>
                <a:lnTo>
                  <a:pt x="19983" y="42598"/>
                </a:lnTo>
                <a:lnTo>
                  <a:pt x="20083" y="42758"/>
                </a:lnTo>
                <a:lnTo>
                  <a:pt x="20184" y="42899"/>
                </a:lnTo>
                <a:lnTo>
                  <a:pt x="20304" y="43040"/>
                </a:lnTo>
                <a:lnTo>
                  <a:pt x="20425" y="43160"/>
                </a:lnTo>
                <a:lnTo>
                  <a:pt x="20566" y="43261"/>
                </a:lnTo>
                <a:lnTo>
                  <a:pt x="20706" y="43361"/>
                </a:lnTo>
                <a:lnTo>
                  <a:pt x="20847" y="43442"/>
                </a:lnTo>
                <a:lnTo>
                  <a:pt x="21008" y="43502"/>
                </a:lnTo>
                <a:lnTo>
                  <a:pt x="21169" y="43562"/>
                </a:lnTo>
                <a:lnTo>
                  <a:pt x="21330" y="43623"/>
                </a:lnTo>
                <a:lnTo>
                  <a:pt x="21490" y="43643"/>
                </a:lnTo>
                <a:lnTo>
                  <a:pt x="21651" y="43663"/>
                </a:lnTo>
                <a:lnTo>
                  <a:pt x="21993" y="43663"/>
                </a:lnTo>
                <a:lnTo>
                  <a:pt x="22154" y="43643"/>
                </a:lnTo>
                <a:lnTo>
                  <a:pt x="22335" y="43623"/>
                </a:lnTo>
                <a:lnTo>
                  <a:pt x="22496" y="43562"/>
                </a:lnTo>
                <a:lnTo>
                  <a:pt x="22656" y="43502"/>
                </a:lnTo>
                <a:lnTo>
                  <a:pt x="22797" y="43442"/>
                </a:lnTo>
                <a:lnTo>
                  <a:pt x="22958" y="43361"/>
                </a:lnTo>
                <a:lnTo>
                  <a:pt x="23099" y="43261"/>
                </a:lnTo>
                <a:lnTo>
                  <a:pt x="23219" y="43160"/>
                </a:lnTo>
                <a:lnTo>
                  <a:pt x="23360" y="43040"/>
                </a:lnTo>
                <a:lnTo>
                  <a:pt x="23481" y="42899"/>
                </a:lnTo>
                <a:lnTo>
                  <a:pt x="23581" y="42758"/>
                </a:lnTo>
                <a:lnTo>
                  <a:pt x="23682" y="42598"/>
                </a:lnTo>
                <a:lnTo>
                  <a:pt x="23762" y="42437"/>
                </a:lnTo>
                <a:lnTo>
                  <a:pt x="23822" y="42256"/>
                </a:lnTo>
                <a:lnTo>
                  <a:pt x="23883" y="42055"/>
                </a:lnTo>
                <a:lnTo>
                  <a:pt x="27340" y="28003"/>
                </a:lnTo>
                <a:lnTo>
                  <a:pt x="27380" y="27882"/>
                </a:lnTo>
                <a:lnTo>
                  <a:pt x="27421" y="27782"/>
                </a:lnTo>
                <a:lnTo>
                  <a:pt x="27501" y="27681"/>
                </a:lnTo>
                <a:lnTo>
                  <a:pt x="27582" y="27581"/>
                </a:lnTo>
                <a:lnTo>
                  <a:pt x="27662" y="27500"/>
                </a:lnTo>
                <a:lnTo>
                  <a:pt x="27783" y="27440"/>
                </a:lnTo>
                <a:lnTo>
                  <a:pt x="27883" y="27380"/>
                </a:lnTo>
                <a:lnTo>
                  <a:pt x="28004" y="27340"/>
                </a:lnTo>
                <a:lnTo>
                  <a:pt x="42055" y="23882"/>
                </a:lnTo>
                <a:lnTo>
                  <a:pt x="42256" y="23842"/>
                </a:lnTo>
                <a:lnTo>
                  <a:pt x="42437" y="23761"/>
                </a:lnTo>
                <a:lnTo>
                  <a:pt x="42598" y="23681"/>
                </a:lnTo>
                <a:lnTo>
                  <a:pt x="42759" y="23580"/>
                </a:lnTo>
                <a:lnTo>
                  <a:pt x="42900" y="23480"/>
                </a:lnTo>
                <a:lnTo>
                  <a:pt x="43040" y="23359"/>
                </a:lnTo>
                <a:lnTo>
                  <a:pt x="43161" y="23239"/>
                </a:lnTo>
                <a:lnTo>
                  <a:pt x="43262" y="23098"/>
                </a:lnTo>
                <a:lnTo>
                  <a:pt x="43362" y="22957"/>
                </a:lnTo>
                <a:lnTo>
                  <a:pt x="43442" y="22817"/>
                </a:lnTo>
                <a:lnTo>
                  <a:pt x="43503" y="22656"/>
                </a:lnTo>
                <a:lnTo>
                  <a:pt x="43563" y="22495"/>
                </a:lnTo>
                <a:lnTo>
                  <a:pt x="43603" y="22334"/>
                </a:lnTo>
                <a:lnTo>
                  <a:pt x="43643" y="22173"/>
                </a:lnTo>
                <a:lnTo>
                  <a:pt x="43664" y="21992"/>
                </a:lnTo>
                <a:lnTo>
                  <a:pt x="43664" y="21832"/>
                </a:lnTo>
                <a:lnTo>
                  <a:pt x="43664" y="21671"/>
                </a:lnTo>
                <a:lnTo>
                  <a:pt x="43643" y="21490"/>
                </a:lnTo>
                <a:lnTo>
                  <a:pt x="43603" y="21329"/>
                </a:lnTo>
                <a:lnTo>
                  <a:pt x="43563" y="21168"/>
                </a:lnTo>
                <a:lnTo>
                  <a:pt x="43503" y="21007"/>
                </a:lnTo>
                <a:lnTo>
                  <a:pt x="43442" y="20867"/>
                </a:lnTo>
                <a:lnTo>
                  <a:pt x="43362" y="20706"/>
                </a:lnTo>
                <a:lnTo>
                  <a:pt x="43262" y="20565"/>
                </a:lnTo>
                <a:lnTo>
                  <a:pt x="43161" y="20424"/>
                </a:lnTo>
                <a:lnTo>
                  <a:pt x="43040" y="20304"/>
                </a:lnTo>
                <a:lnTo>
                  <a:pt x="42900" y="20183"/>
                </a:lnTo>
                <a:lnTo>
                  <a:pt x="42759" y="20083"/>
                </a:lnTo>
                <a:lnTo>
                  <a:pt x="42598" y="19982"/>
                </a:lnTo>
                <a:lnTo>
                  <a:pt x="42437" y="19902"/>
                </a:lnTo>
                <a:lnTo>
                  <a:pt x="42256" y="19841"/>
                </a:lnTo>
                <a:lnTo>
                  <a:pt x="42055" y="19781"/>
                </a:lnTo>
                <a:lnTo>
                  <a:pt x="28004" y="16323"/>
                </a:lnTo>
                <a:lnTo>
                  <a:pt x="27883" y="16283"/>
                </a:lnTo>
                <a:lnTo>
                  <a:pt x="27783" y="16223"/>
                </a:lnTo>
                <a:lnTo>
                  <a:pt x="27662" y="16163"/>
                </a:lnTo>
                <a:lnTo>
                  <a:pt x="27582" y="16082"/>
                </a:lnTo>
                <a:lnTo>
                  <a:pt x="27501" y="15982"/>
                </a:lnTo>
                <a:lnTo>
                  <a:pt x="27421" y="15881"/>
                </a:lnTo>
                <a:lnTo>
                  <a:pt x="27380" y="15781"/>
                </a:lnTo>
                <a:lnTo>
                  <a:pt x="27340" y="15660"/>
                </a:lnTo>
                <a:lnTo>
                  <a:pt x="23883" y="1608"/>
                </a:lnTo>
                <a:lnTo>
                  <a:pt x="23822" y="1407"/>
                </a:lnTo>
                <a:lnTo>
                  <a:pt x="23762" y="1226"/>
                </a:lnTo>
                <a:lnTo>
                  <a:pt x="23682" y="1065"/>
                </a:lnTo>
                <a:lnTo>
                  <a:pt x="23581" y="905"/>
                </a:lnTo>
                <a:lnTo>
                  <a:pt x="23481" y="764"/>
                </a:lnTo>
                <a:lnTo>
                  <a:pt x="23360" y="623"/>
                </a:lnTo>
                <a:lnTo>
                  <a:pt x="23219" y="503"/>
                </a:lnTo>
                <a:lnTo>
                  <a:pt x="23099" y="402"/>
                </a:lnTo>
                <a:lnTo>
                  <a:pt x="22958" y="302"/>
                </a:lnTo>
                <a:lnTo>
                  <a:pt x="22797" y="221"/>
                </a:lnTo>
                <a:lnTo>
                  <a:pt x="22656" y="161"/>
                </a:lnTo>
                <a:lnTo>
                  <a:pt x="22496" y="101"/>
                </a:lnTo>
                <a:lnTo>
                  <a:pt x="22335" y="60"/>
                </a:lnTo>
                <a:lnTo>
                  <a:pt x="22154" y="20"/>
                </a:lnTo>
                <a:lnTo>
                  <a:pt x="2199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3"/>
          <p:cNvSpPr/>
          <p:nvPr/>
        </p:nvSpPr>
        <p:spPr>
          <a:xfrm>
            <a:off x="8659124" y="895977"/>
            <a:ext cx="157845" cy="157842"/>
          </a:xfrm>
          <a:custGeom>
            <a:avLst/>
            <a:gdLst/>
            <a:ahLst/>
            <a:cxnLst/>
            <a:rect l="l" t="t" r="r" b="b"/>
            <a:pathLst>
              <a:path w="43664" h="43663" extrusionOk="0">
                <a:moveTo>
                  <a:pt x="21651" y="0"/>
                </a:moveTo>
                <a:lnTo>
                  <a:pt x="21490" y="20"/>
                </a:lnTo>
                <a:lnTo>
                  <a:pt x="21330" y="60"/>
                </a:lnTo>
                <a:lnTo>
                  <a:pt x="21169" y="101"/>
                </a:lnTo>
                <a:lnTo>
                  <a:pt x="21008" y="161"/>
                </a:lnTo>
                <a:lnTo>
                  <a:pt x="20847" y="221"/>
                </a:lnTo>
                <a:lnTo>
                  <a:pt x="20706" y="302"/>
                </a:lnTo>
                <a:lnTo>
                  <a:pt x="20566" y="402"/>
                </a:lnTo>
                <a:lnTo>
                  <a:pt x="20425" y="503"/>
                </a:lnTo>
                <a:lnTo>
                  <a:pt x="20304" y="623"/>
                </a:lnTo>
                <a:lnTo>
                  <a:pt x="20184" y="764"/>
                </a:lnTo>
                <a:lnTo>
                  <a:pt x="20083" y="905"/>
                </a:lnTo>
                <a:lnTo>
                  <a:pt x="19983" y="1065"/>
                </a:lnTo>
                <a:lnTo>
                  <a:pt x="19902" y="1226"/>
                </a:lnTo>
                <a:lnTo>
                  <a:pt x="19822" y="1407"/>
                </a:lnTo>
                <a:lnTo>
                  <a:pt x="19762" y="1608"/>
                </a:lnTo>
                <a:lnTo>
                  <a:pt x="16324" y="15660"/>
                </a:lnTo>
                <a:lnTo>
                  <a:pt x="16284" y="15781"/>
                </a:lnTo>
                <a:lnTo>
                  <a:pt x="16224" y="15881"/>
                </a:lnTo>
                <a:lnTo>
                  <a:pt x="16163" y="15982"/>
                </a:lnTo>
                <a:lnTo>
                  <a:pt x="16083" y="16082"/>
                </a:lnTo>
                <a:lnTo>
                  <a:pt x="15982" y="16163"/>
                </a:lnTo>
                <a:lnTo>
                  <a:pt x="15882" y="16223"/>
                </a:lnTo>
                <a:lnTo>
                  <a:pt x="15781" y="16283"/>
                </a:lnTo>
                <a:lnTo>
                  <a:pt x="15661" y="16323"/>
                </a:lnTo>
                <a:lnTo>
                  <a:pt x="1609" y="19781"/>
                </a:lnTo>
                <a:lnTo>
                  <a:pt x="1408" y="19841"/>
                </a:lnTo>
                <a:lnTo>
                  <a:pt x="1227" y="19902"/>
                </a:lnTo>
                <a:lnTo>
                  <a:pt x="1046" y="19982"/>
                </a:lnTo>
                <a:lnTo>
                  <a:pt x="905" y="20083"/>
                </a:lnTo>
                <a:lnTo>
                  <a:pt x="745" y="20183"/>
                </a:lnTo>
                <a:lnTo>
                  <a:pt x="624" y="20304"/>
                </a:lnTo>
                <a:lnTo>
                  <a:pt x="503" y="20424"/>
                </a:lnTo>
                <a:lnTo>
                  <a:pt x="403" y="20565"/>
                </a:lnTo>
                <a:lnTo>
                  <a:pt x="302" y="20706"/>
                </a:lnTo>
                <a:lnTo>
                  <a:pt x="222" y="20867"/>
                </a:lnTo>
                <a:lnTo>
                  <a:pt x="142" y="21007"/>
                </a:lnTo>
                <a:lnTo>
                  <a:pt x="101" y="21168"/>
                </a:lnTo>
                <a:lnTo>
                  <a:pt x="41" y="21329"/>
                </a:lnTo>
                <a:lnTo>
                  <a:pt x="21" y="21490"/>
                </a:lnTo>
                <a:lnTo>
                  <a:pt x="1" y="21671"/>
                </a:lnTo>
                <a:lnTo>
                  <a:pt x="1" y="21832"/>
                </a:lnTo>
                <a:lnTo>
                  <a:pt x="1" y="21992"/>
                </a:lnTo>
                <a:lnTo>
                  <a:pt x="21" y="22173"/>
                </a:lnTo>
                <a:lnTo>
                  <a:pt x="41" y="22334"/>
                </a:lnTo>
                <a:lnTo>
                  <a:pt x="101" y="22495"/>
                </a:lnTo>
                <a:lnTo>
                  <a:pt x="142" y="22656"/>
                </a:lnTo>
                <a:lnTo>
                  <a:pt x="222" y="22817"/>
                </a:lnTo>
                <a:lnTo>
                  <a:pt x="302" y="22957"/>
                </a:lnTo>
                <a:lnTo>
                  <a:pt x="403" y="23098"/>
                </a:lnTo>
                <a:lnTo>
                  <a:pt x="503" y="23239"/>
                </a:lnTo>
                <a:lnTo>
                  <a:pt x="624" y="23359"/>
                </a:lnTo>
                <a:lnTo>
                  <a:pt x="745" y="23480"/>
                </a:lnTo>
                <a:lnTo>
                  <a:pt x="905" y="23580"/>
                </a:lnTo>
                <a:lnTo>
                  <a:pt x="1046" y="23681"/>
                </a:lnTo>
                <a:lnTo>
                  <a:pt x="1227" y="23761"/>
                </a:lnTo>
                <a:lnTo>
                  <a:pt x="1408" y="23842"/>
                </a:lnTo>
                <a:lnTo>
                  <a:pt x="1609" y="23882"/>
                </a:lnTo>
                <a:lnTo>
                  <a:pt x="15661" y="27340"/>
                </a:lnTo>
                <a:lnTo>
                  <a:pt x="15781" y="27380"/>
                </a:lnTo>
                <a:lnTo>
                  <a:pt x="15882" y="27440"/>
                </a:lnTo>
                <a:lnTo>
                  <a:pt x="15982" y="27500"/>
                </a:lnTo>
                <a:lnTo>
                  <a:pt x="16083" y="27581"/>
                </a:lnTo>
                <a:lnTo>
                  <a:pt x="16163" y="27681"/>
                </a:lnTo>
                <a:lnTo>
                  <a:pt x="16224" y="27782"/>
                </a:lnTo>
                <a:lnTo>
                  <a:pt x="16284" y="27882"/>
                </a:lnTo>
                <a:lnTo>
                  <a:pt x="16324" y="28003"/>
                </a:lnTo>
                <a:lnTo>
                  <a:pt x="19762" y="42055"/>
                </a:lnTo>
                <a:lnTo>
                  <a:pt x="19822" y="42256"/>
                </a:lnTo>
                <a:lnTo>
                  <a:pt x="19902" y="42437"/>
                </a:lnTo>
                <a:lnTo>
                  <a:pt x="19983" y="42598"/>
                </a:lnTo>
                <a:lnTo>
                  <a:pt x="20083" y="42758"/>
                </a:lnTo>
                <a:lnTo>
                  <a:pt x="20184" y="42899"/>
                </a:lnTo>
                <a:lnTo>
                  <a:pt x="20304" y="43040"/>
                </a:lnTo>
                <a:lnTo>
                  <a:pt x="20425" y="43160"/>
                </a:lnTo>
                <a:lnTo>
                  <a:pt x="20566" y="43261"/>
                </a:lnTo>
                <a:lnTo>
                  <a:pt x="20706" y="43361"/>
                </a:lnTo>
                <a:lnTo>
                  <a:pt x="20847" y="43442"/>
                </a:lnTo>
                <a:lnTo>
                  <a:pt x="21008" y="43502"/>
                </a:lnTo>
                <a:lnTo>
                  <a:pt x="21169" y="43562"/>
                </a:lnTo>
                <a:lnTo>
                  <a:pt x="21330" y="43623"/>
                </a:lnTo>
                <a:lnTo>
                  <a:pt x="21490" y="43643"/>
                </a:lnTo>
                <a:lnTo>
                  <a:pt x="21651" y="43663"/>
                </a:lnTo>
                <a:lnTo>
                  <a:pt x="21993" y="43663"/>
                </a:lnTo>
                <a:lnTo>
                  <a:pt x="22154" y="43643"/>
                </a:lnTo>
                <a:lnTo>
                  <a:pt x="22335" y="43623"/>
                </a:lnTo>
                <a:lnTo>
                  <a:pt x="22496" y="43562"/>
                </a:lnTo>
                <a:lnTo>
                  <a:pt x="22656" y="43502"/>
                </a:lnTo>
                <a:lnTo>
                  <a:pt x="22797" y="43442"/>
                </a:lnTo>
                <a:lnTo>
                  <a:pt x="22958" y="43361"/>
                </a:lnTo>
                <a:lnTo>
                  <a:pt x="23099" y="43261"/>
                </a:lnTo>
                <a:lnTo>
                  <a:pt x="23219" y="43160"/>
                </a:lnTo>
                <a:lnTo>
                  <a:pt x="23360" y="43040"/>
                </a:lnTo>
                <a:lnTo>
                  <a:pt x="23481" y="42899"/>
                </a:lnTo>
                <a:lnTo>
                  <a:pt x="23581" y="42758"/>
                </a:lnTo>
                <a:lnTo>
                  <a:pt x="23682" y="42598"/>
                </a:lnTo>
                <a:lnTo>
                  <a:pt x="23762" y="42437"/>
                </a:lnTo>
                <a:lnTo>
                  <a:pt x="23822" y="42256"/>
                </a:lnTo>
                <a:lnTo>
                  <a:pt x="23883" y="42055"/>
                </a:lnTo>
                <a:lnTo>
                  <a:pt x="27340" y="28003"/>
                </a:lnTo>
                <a:lnTo>
                  <a:pt x="27380" y="27882"/>
                </a:lnTo>
                <a:lnTo>
                  <a:pt x="27421" y="27782"/>
                </a:lnTo>
                <a:lnTo>
                  <a:pt x="27501" y="27681"/>
                </a:lnTo>
                <a:lnTo>
                  <a:pt x="27582" y="27581"/>
                </a:lnTo>
                <a:lnTo>
                  <a:pt x="27662" y="27500"/>
                </a:lnTo>
                <a:lnTo>
                  <a:pt x="27783" y="27440"/>
                </a:lnTo>
                <a:lnTo>
                  <a:pt x="27883" y="27380"/>
                </a:lnTo>
                <a:lnTo>
                  <a:pt x="28004" y="27340"/>
                </a:lnTo>
                <a:lnTo>
                  <a:pt x="42055" y="23882"/>
                </a:lnTo>
                <a:lnTo>
                  <a:pt x="42256" y="23842"/>
                </a:lnTo>
                <a:lnTo>
                  <a:pt x="42437" y="23761"/>
                </a:lnTo>
                <a:lnTo>
                  <a:pt x="42598" y="23681"/>
                </a:lnTo>
                <a:lnTo>
                  <a:pt x="42759" y="23580"/>
                </a:lnTo>
                <a:lnTo>
                  <a:pt x="42900" y="23480"/>
                </a:lnTo>
                <a:lnTo>
                  <a:pt x="43040" y="23359"/>
                </a:lnTo>
                <a:lnTo>
                  <a:pt x="43161" y="23239"/>
                </a:lnTo>
                <a:lnTo>
                  <a:pt x="43262" y="23098"/>
                </a:lnTo>
                <a:lnTo>
                  <a:pt x="43362" y="22957"/>
                </a:lnTo>
                <a:lnTo>
                  <a:pt x="43442" y="22817"/>
                </a:lnTo>
                <a:lnTo>
                  <a:pt x="43503" y="22656"/>
                </a:lnTo>
                <a:lnTo>
                  <a:pt x="43563" y="22495"/>
                </a:lnTo>
                <a:lnTo>
                  <a:pt x="43603" y="22334"/>
                </a:lnTo>
                <a:lnTo>
                  <a:pt x="43643" y="22173"/>
                </a:lnTo>
                <a:lnTo>
                  <a:pt x="43664" y="21992"/>
                </a:lnTo>
                <a:lnTo>
                  <a:pt x="43664" y="21832"/>
                </a:lnTo>
                <a:lnTo>
                  <a:pt x="43664" y="21671"/>
                </a:lnTo>
                <a:lnTo>
                  <a:pt x="43643" y="21490"/>
                </a:lnTo>
                <a:lnTo>
                  <a:pt x="43603" y="21329"/>
                </a:lnTo>
                <a:lnTo>
                  <a:pt x="43563" y="21168"/>
                </a:lnTo>
                <a:lnTo>
                  <a:pt x="43503" y="21007"/>
                </a:lnTo>
                <a:lnTo>
                  <a:pt x="43442" y="20867"/>
                </a:lnTo>
                <a:lnTo>
                  <a:pt x="43362" y="20706"/>
                </a:lnTo>
                <a:lnTo>
                  <a:pt x="43262" y="20565"/>
                </a:lnTo>
                <a:lnTo>
                  <a:pt x="43161" y="20424"/>
                </a:lnTo>
                <a:lnTo>
                  <a:pt x="43040" y="20304"/>
                </a:lnTo>
                <a:lnTo>
                  <a:pt x="42900" y="20183"/>
                </a:lnTo>
                <a:lnTo>
                  <a:pt x="42759" y="20083"/>
                </a:lnTo>
                <a:lnTo>
                  <a:pt x="42598" y="19982"/>
                </a:lnTo>
                <a:lnTo>
                  <a:pt x="42437" y="19902"/>
                </a:lnTo>
                <a:lnTo>
                  <a:pt x="42256" y="19841"/>
                </a:lnTo>
                <a:lnTo>
                  <a:pt x="42055" y="19781"/>
                </a:lnTo>
                <a:lnTo>
                  <a:pt x="28004" y="16323"/>
                </a:lnTo>
                <a:lnTo>
                  <a:pt x="27883" y="16283"/>
                </a:lnTo>
                <a:lnTo>
                  <a:pt x="27783" y="16223"/>
                </a:lnTo>
                <a:lnTo>
                  <a:pt x="27662" y="16163"/>
                </a:lnTo>
                <a:lnTo>
                  <a:pt x="27582" y="16082"/>
                </a:lnTo>
                <a:lnTo>
                  <a:pt x="27501" y="15982"/>
                </a:lnTo>
                <a:lnTo>
                  <a:pt x="27421" y="15881"/>
                </a:lnTo>
                <a:lnTo>
                  <a:pt x="27380" y="15781"/>
                </a:lnTo>
                <a:lnTo>
                  <a:pt x="27340" y="15660"/>
                </a:lnTo>
                <a:lnTo>
                  <a:pt x="23883" y="1608"/>
                </a:lnTo>
                <a:lnTo>
                  <a:pt x="23822" y="1407"/>
                </a:lnTo>
                <a:lnTo>
                  <a:pt x="23762" y="1226"/>
                </a:lnTo>
                <a:lnTo>
                  <a:pt x="23682" y="1065"/>
                </a:lnTo>
                <a:lnTo>
                  <a:pt x="23581" y="905"/>
                </a:lnTo>
                <a:lnTo>
                  <a:pt x="23481" y="764"/>
                </a:lnTo>
                <a:lnTo>
                  <a:pt x="23360" y="623"/>
                </a:lnTo>
                <a:lnTo>
                  <a:pt x="23219" y="503"/>
                </a:lnTo>
                <a:lnTo>
                  <a:pt x="23099" y="402"/>
                </a:lnTo>
                <a:lnTo>
                  <a:pt x="22958" y="302"/>
                </a:lnTo>
                <a:lnTo>
                  <a:pt x="22797" y="221"/>
                </a:lnTo>
                <a:lnTo>
                  <a:pt x="22656" y="161"/>
                </a:lnTo>
                <a:lnTo>
                  <a:pt x="22496" y="101"/>
                </a:lnTo>
                <a:lnTo>
                  <a:pt x="22335" y="60"/>
                </a:lnTo>
                <a:lnTo>
                  <a:pt x="22154" y="20"/>
                </a:lnTo>
                <a:lnTo>
                  <a:pt x="2199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3"/>
          <p:cNvSpPr/>
          <p:nvPr/>
        </p:nvSpPr>
        <p:spPr>
          <a:xfrm>
            <a:off x="8721924" y="3574002"/>
            <a:ext cx="157845" cy="157842"/>
          </a:xfrm>
          <a:custGeom>
            <a:avLst/>
            <a:gdLst/>
            <a:ahLst/>
            <a:cxnLst/>
            <a:rect l="l" t="t" r="r" b="b"/>
            <a:pathLst>
              <a:path w="43664" h="43663" extrusionOk="0">
                <a:moveTo>
                  <a:pt x="21651" y="0"/>
                </a:moveTo>
                <a:lnTo>
                  <a:pt x="21490" y="20"/>
                </a:lnTo>
                <a:lnTo>
                  <a:pt x="21330" y="60"/>
                </a:lnTo>
                <a:lnTo>
                  <a:pt x="21169" y="101"/>
                </a:lnTo>
                <a:lnTo>
                  <a:pt x="21008" y="161"/>
                </a:lnTo>
                <a:lnTo>
                  <a:pt x="20847" y="221"/>
                </a:lnTo>
                <a:lnTo>
                  <a:pt x="20706" y="302"/>
                </a:lnTo>
                <a:lnTo>
                  <a:pt x="20566" y="402"/>
                </a:lnTo>
                <a:lnTo>
                  <a:pt x="20425" y="503"/>
                </a:lnTo>
                <a:lnTo>
                  <a:pt x="20304" y="623"/>
                </a:lnTo>
                <a:lnTo>
                  <a:pt x="20184" y="764"/>
                </a:lnTo>
                <a:lnTo>
                  <a:pt x="20083" y="905"/>
                </a:lnTo>
                <a:lnTo>
                  <a:pt x="19983" y="1065"/>
                </a:lnTo>
                <a:lnTo>
                  <a:pt x="19902" y="1226"/>
                </a:lnTo>
                <a:lnTo>
                  <a:pt x="19822" y="1407"/>
                </a:lnTo>
                <a:lnTo>
                  <a:pt x="19762" y="1608"/>
                </a:lnTo>
                <a:lnTo>
                  <a:pt x="16324" y="15660"/>
                </a:lnTo>
                <a:lnTo>
                  <a:pt x="16284" y="15781"/>
                </a:lnTo>
                <a:lnTo>
                  <a:pt x="16224" y="15881"/>
                </a:lnTo>
                <a:lnTo>
                  <a:pt x="16163" y="15982"/>
                </a:lnTo>
                <a:lnTo>
                  <a:pt x="16083" y="16082"/>
                </a:lnTo>
                <a:lnTo>
                  <a:pt x="15982" y="16163"/>
                </a:lnTo>
                <a:lnTo>
                  <a:pt x="15882" y="16223"/>
                </a:lnTo>
                <a:lnTo>
                  <a:pt x="15781" y="16283"/>
                </a:lnTo>
                <a:lnTo>
                  <a:pt x="15661" y="16323"/>
                </a:lnTo>
                <a:lnTo>
                  <a:pt x="1609" y="19781"/>
                </a:lnTo>
                <a:lnTo>
                  <a:pt x="1408" y="19841"/>
                </a:lnTo>
                <a:lnTo>
                  <a:pt x="1227" y="19902"/>
                </a:lnTo>
                <a:lnTo>
                  <a:pt x="1046" y="19982"/>
                </a:lnTo>
                <a:lnTo>
                  <a:pt x="905" y="20083"/>
                </a:lnTo>
                <a:lnTo>
                  <a:pt x="745" y="20183"/>
                </a:lnTo>
                <a:lnTo>
                  <a:pt x="624" y="20304"/>
                </a:lnTo>
                <a:lnTo>
                  <a:pt x="503" y="20424"/>
                </a:lnTo>
                <a:lnTo>
                  <a:pt x="403" y="20565"/>
                </a:lnTo>
                <a:lnTo>
                  <a:pt x="302" y="20706"/>
                </a:lnTo>
                <a:lnTo>
                  <a:pt x="222" y="20867"/>
                </a:lnTo>
                <a:lnTo>
                  <a:pt x="142" y="21007"/>
                </a:lnTo>
                <a:lnTo>
                  <a:pt x="101" y="21168"/>
                </a:lnTo>
                <a:lnTo>
                  <a:pt x="41" y="21329"/>
                </a:lnTo>
                <a:lnTo>
                  <a:pt x="21" y="21490"/>
                </a:lnTo>
                <a:lnTo>
                  <a:pt x="1" y="21671"/>
                </a:lnTo>
                <a:lnTo>
                  <a:pt x="1" y="21832"/>
                </a:lnTo>
                <a:lnTo>
                  <a:pt x="1" y="21992"/>
                </a:lnTo>
                <a:lnTo>
                  <a:pt x="21" y="22173"/>
                </a:lnTo>
                <a:lnTo>
                  <a:pt x="41" y="22334"/>
                </a:lnTo>
                <a:lnTo>
                  <a:pt x="101" y="22495"/>
                </a:lnTo>
                <a:lnTo>
                  <a:pt x="142" y="22656"/>
                </a:lnTo>
                <a:lnTo>
                  <a:pt x="222" y="22817"/>
                </a:lnTo>
                <a:lnTo>
                  <a:pt x="302" y="22957"/>
                </a:lnTo>
                <a:lnTo>
                  <a:pt x="403" y="23098"/>
                </a:lnTo>
                <a:lnTo>
                  <a:pt x="503" y="23239"/>
                </a:lnTo>
                <a:lnTo>
                  <a:pt x="624" y="23359"/>
                </a:lnTo>
                <a:lnTo>
                  <a:pt x="745" y="23480"/>
                </a:lnTo>
                <a:lnTo>
                  <a:pt x="905" y="23580"/>
                </a:lnTo>
                <a:lnTo>
                  <a:pt x="1046" y="23681"/>
                </a:lnTo>
                <a:lnTo>
                  <a:pt x="1227" y="23761"/>
                </a:lnTo>
                <a:lnTo>
                  <a:pt x="1408" y="23842"/>
                </a:lnTo>
                <a:lnTo>
                  <a:pt x="1609" y="23882"/>
                </a:lnTo>
                <a:lnTo>
                  <a:pt x="15661" y="27340"/>
                </a:lnTo>
                <a:lnTo>
                  <a:pt x="15781" y="27380"/>
                </a:lnTo>
                <a:lnTo>
                  <a:pt x="15882" y="27440"/>
                </a:lnTo>
                <a:lnTo>
                  <a:pt x="15982" y="27500"/>
                </a:lnTo>
                <a:lnTo>
                  <a:pt x="16083" y="27581"/>
                </a:lnTo>
                <a:lnTo>
                  <a:pt x="16163" y="27681"/>
                </a:lnTo>
                <a:lnTo>
                  <a:pt x="16224" y="27782"/>
                </a:lnTo>
                <a:lnTo>
                  <a:pt x="16284" y="27882"/>
                </a:lnTo>
                <a:lnTo>
                  <a:pt x="16324" y="28003"/>
                </a:lnTo>
                <a:lnTo>
                  <a:pt x="19762" y="42055"/>
                </a:lnTo>
                <a:lnTo>
                  <a:pt x="19822" y="42256"/>
                </a:lnTo>
                <a:lnTo>
                  <a:pt x="19902" y="42437"/>
                </a:lnTo>
                <a:lnTo>
                  <a:pt x="19983" y="42598"/>
                </a:lnTo>
                <a:lnTo>
                  <a:pt x="20083" y="42758"/>
                </a:lnTo>
                <a:lnTo>
                  <a:pt x="20184" y="42899"/>
                </a:lnTo>
                <a:lnTo>
                  <a:pt x="20304" y="43040"/>
                </a:lnTo>
                <a:lnTo>
                  <a:pt x="20425" y="43160"/>
                </a:lnTo>
                <a:lnTo>
                  <a:pt x="20566" y="43261"/>
                </a:lnTo>
                <a:lnTo>
                  <a:pt x="20706" y="43361"/>
                </a:lnTo>
                <a:lnTo>
                  <a:pt x="20847" y="43442"/>
                </a:lnTo>
                <a:lnTo>
                  <a:pt x="21008" y="43502"/>
                </a:lnTo>
                <a:lnTo>
                  <a:pt x="21169" y="43562"/>
                </a:lnTo>
                <a:lnTo>
                  <a:pt x="21330" y="43623"/>
                </a:lnTo>
                <a:lnTo>
                  <a:pt x="21490" y="43643"/>
                </a:lnTo>
                <a:lnTo>
                  <a:pt x="21651" y="43663"/>
                </a:lnTo>
                <a:lnTo>
                  <a:pt x="21993" y="43663"/>
                </a:lnTo>
                <a:lnTo>
                  <a:pt x="22154" y="43643"/>
                </a:lnTo>
                <a:lnTo>
                  <a:pt x="22335" y="43623"/>
                </a:lnTo>
                <a:lnTo>
                  <a:pt x="22496" y="43562"/>
                </a:lnTo>
                <a:lnTo>
                  <a:pt x="22656" y="43502"/>
                </a:lnTo>
                <a:lnTo>
                  <a:pt x="22797" y="43442"/>
                </a:lnTo>
                <a:lnTo>
                  <a:pt x="22958" y="43361"/>
                </a:lnTo>
                <a:lnTo>
                  <a:pt x="23099" y="43261"/>
                </a:lnTo>
                <a:lnTo>
                  <a:pt x="23219" y="43160"/>
                </a:lnTo>
                <a:lnTo>
                  <a:pt x="23360" y="43040"/>
                </a:lnTo>
                <a:lnTo>
                  <a:pt x="23481" y="42899"/>
                </a:lnTo>
                <a:lnTo>
                  <a:pt x="23581" y="42758"/>
                </a:lnTo>
                <a:lnTo>
                  <a:pt x="23682" y="42598"/>
                </a:lnTo>
                <a:lnTo>
                  <a:pt x="23762" y="42437"/>
                </a:lnTo>
                <a:lnTo>
                  <a:pt x="23822" y="42256"/>
                </a:lnTo>
                <a:lnTo>
                  <a:pt x="23883" y="42055"/>
                </a:lnTo>
                <a:lnTo>
                  <a:pt x="27340" y="28003"/>
                </a:lnTo>
                <a:lnTo>
                  <a:pt x="27380" y="27882"/>
                </a:lnTo>
                <a:lnTo>
                  <a:pt x="27421" y="27782"/>
                </a:lnTo>
                <a:lnTo>
                  <a:pt x="27501" y="27681"/>
                </a:lnTo>
                <a:lnTo>
                  <a:pt x="27582" y="27581"/>
                </a:lnTo>
                <a:lnTo>
                  <a:pt x="27662" y="27500"/>
                </a:lnTo>
                <a:lnTo>
                  <a:pt x="27783" y="27440"/>
                </a:lnTo>
                <a:lnTo>
                  <a:pt x="27883" y="27380"/>
                </a:lnTo>
                <a:lnTo>
                  <a:pt x="28004" y="27340"/>
                </a:lnTo>
                <a:lnTo>
                  <a:pt x="42055" y="23882"/>
                </a:lnTo>
                <a:lnTo>
                  <a:pt x="42256" y="23842"/>
                </a:lnTo>
                <a:lnTo>
                  <a:pt x="42437" y="23761"/>
                </a:lnTo>
                <a:lnTo>
                  <a:pt x="42598" y="23681"/>
                </a:lnTo>
                <a:lnTo>
                  <a:pt x="42759" y="23580"/>
                </a:lnTo>
                <a:lnTo>
                  <a:pt x="42900" y="23480"/>
                </a:lnTo>
                <a:lnTo>
                  <a:pt x="43040" y="23359"/>
                </a:lnTo>
                <a:lnTo>
                  <a:pt x="43161" y="23239"/>
                </a:lnTo>
                <a:lnTo>
                  <a:pt x="43262" y="23098"/>
                </a:lnTo>
                <a:lnTo>
                  <a:pt x="43362" y="22957"/>
                </a:lnTo>
                <a:lnTo>
                  <a:pt x="43442" y="22817"/>
                </a:lnTo>
                <a:lnTo>
                  <a:pt x="43503" y="22656"/>
                </a:lnTo>
                <a:lnTo>
                  <a:pt x="43563" y="22495"/>
                </a:lnTo>
                <a:lnTo>
                  <a:pt x="43603" y="22334"/>
                </a:lnTo>
                <a:lnTo>
                  <a:pt x="43643" y="22173"/>
                </a:lnTo>
                <a:lnTo>
                  <a:pt x="43664" y="21992"/>
                </a:lnTo>
                <a:lnTo>
                  <a:pt x="43664" y="21832"/>
                </a:lnTo>
                <a:lnTo>
                  <a:pt x="43664" y="21671"/>
                </a:lnTo>
                <a:lnTo>
                  <a:pt x="43643" y="21490"/>
                </a:lnTo>
                <a:lnTo>
                  <a:pt x="43603" y="21329"/>
                </a:lnTo>
                <a:lnTo>
                  <a:pt x="43563" y="21168"/>
                </a:lnTo>
                <a:lnTo>
                  <a:pt x="43503" y="21007"/>
                </a:lnTo>
                <a:lnTo>
                  <a:pt x="43442" y="20867"/>
                </a:lnTo>
                <a:lnTo>
                  <a:pt x="43362" y="20706"/>
                </a:lnTo>
                <a:lnTo>
                  <a:pt x="43262" y="20565"/>
                </a:lnTo>
                <a:lnTo>
                  <a:pt x="43161" y="20424"/>
                </a:lnTo>
                <a:lnTo>
                  <a:pt x="43040" y="20304"/>
                </a:lnTo>
                <a:lnTo>
                  <a:pt x="42900" y="20183"/>
                </a:lnTo>
                <a:lnTo>
                  <a:pt x="42759" y="20083"/>
                </a:lnTo>
                <a:lnTo>
                  <a:pt x="42598" y="19982"/>
                </a:lnTo>
                <a:lnTo>
                  <a:pt x="42437" y="19902"/>
                </a:lnTo>
                <a:lnTo>
                  <a:pt x="42256" y="19841"/>
                </a:lnTo>
                <a:lnTo>
                  <a:pt x="42055" y="19781"/>
                </a:lnTo>
                <a:lnTo>
                  <a:pt x="28004" y="16323"/>
                </a:lnTo>
                <a:lnTo>
                  <a:pt x="27883" y="16283"/>
                </a:lnTo>
                <a:lnTo>
                  <a:pt x="27783" y="16223"/>
                </a:lnTo>
                <a:lnTo>
                  <a:pt x="27662" y="16163"/>
                </a:lnTo>
                <a:lnTo>
                  <a:pt x="27582" y="16082"/>
                </a:lnTo>
                <a:lnTo>
                  <a:pt x="27501" y="15982"/>
                </a:lnTo>
                <a:lnTo>
                  <a:pt x="27421" y="15881"/>
                </a:lnTo>
                <a:lnTo>
                  <a:pt x="27380" y="15781"/>
                </a:lnTo>
                <a:lnTo>
                  <a:pt x="27340" y="15660"/>
                </a:lnTo>
                <a:lnTo>
                  <a:pt x="23883" y="1608"/>
                </a:lnTo>
                <a:lnTo>
                  <a:pt x="23822" y="1407"/>
                </a:lnTo>
                <a:lnTo>
                  <a:pt x="23762" y="1226"/>
                </a:lnTo>
                <a:lnTo>
                  <a:pt x="23682" y="1065"/>
                </a:lnTo>
                <a:lnTo>
                  <a:pt x="23581" y="905"/>
                </a:lnTo>
                <a:lnTo>
                  <a:pt x="23481" y="764"/>
                </a:lnTo>
                <a:lnTo>
                  <a:pt x="23360" y="623"/>
                </a:lnTo>
                <a:lnTo>
                  <a:pt x="23219" y="503"/>
                </a:lnTo>
                <a:lnTo>
                  <a:pt x="23099" y="402"/>
                </a:lnTo>
                <a:lnTo>
                  <a:pt x="22958" y="302"/>
                </a:lnTo>
                <a:lnTo>
                  <a:pt x="22797" y="221"/>
                </a:lnTo>
                <a:lnTo>
                  <a:pt x="22656" y="161"/>
                </a:lnTo>
                <a:lnTo>
                  <a:pt x="22496" y="101"/>
                </a:lnTo>
                <a:lnTo>
                  <a:pt x="22335" y="60"/>
                </a:lnTo>
                <a:lnTo>
                  <a:pt x="22154" y="20"/>
                </a:lnTo>
                <a:lnTo>
                  <a:pt x="2199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3"/>
          <p:cNvSpPr/>
          <p:nvPr/>
        </p:nvSpPr>
        <p:spPr>
          <a:xfrm>
            <a:off x="6547750" y="4430975"/>
            <a:ext cx="365686" cy="365678"/>
          </a:xfrm>
          <a:custGeom>
            <a:avLst/>
            <a:gdLst/>
            <a:ahLst/>
            <a:cxnLst/>
            <a:rect l="l" t="t" r="r" b="b"/>
            <a:pathLst>
              <a:path w="43664" h="43663" extrusionOk="0">
                <a:moveTo>
                  <a:pt x="21651" y="0"/>
                </a:moveTo>
                <a:lnTo>
                  <a:pt x="21490" y="20"/>
                </a:lnTo>
                <a:lnTo>
                  <a:pt x="21330" y="60"/>
                </a:lnTo>
                <a:lnTo>
                  <a:pt x="21169" y="101"/>
                </a:lnTo>
                <a:lnTo>
                  <a:pt x="21008" y="161"/>
                </a:lnTo>
                <a:lnTo>
                  <a:pt x="20847" y="221"/>
                </a:lnTo>
                <a:lnTo>
                  <a:pt x="20706" y="302"/>
                </a:lnTo>
                <a:lnTo>
                  <a:pt x="20566" y="402"/>
                </a:lnTo>
                <a:lnTo>
                  <a:pt x="20425" y="503"/>
                </a:lnTo>
                <a:lnTo>
                  <a:pt x="20304" y="623"/>
                </a:lnTo>
                <a:lnTo>
                  <a:pt x="20184" y="764"/>
                </a:lnTo>
                <a:lnTo>
                  <a:pt x="20083" y="905"/>
                </a:lnTo>
                <a:lnTo>
                  <a:pt x="19983" y="1065"/>
                </a:lnTo>
                <a:lnTo>
                  <a:pt x="19902" y="1226"/>
                </a:lnTo>
                <a:lnTo>
                  <a:pt x="19822" y="1407"/>
                </a:lnTo>
                <a:lnTo>
                  <a:pt x="19762" y="1608"/>
                </a:lnTo>
                <a:lnTo>
                  <a:pt x="16324" y="15660"/>
                </a:lnTo>
                <a:lnTo>
                  <a:pt x="16284" y="15781"/>
                </a:lnTo>
                <a:lnTo>
                  <a:pt x="16224" y="15881"/>
                </a:lnTo>
                <a:lnTo>
                  <a:pt x="16163" y="15982"/>
                </a:lnTo>
                <a:lnTo>
                  <a:pt x="16083" y="16082"/>
                </a:lnTo>
                <a:lnTo>
                  <a:pt x="15982" y="16163"/>
                </a:lnTo>
                <a:lnTo>
                  <a:pt x="15882" y="16223"/>
                </a:lnTo>
                <a:lnTo>
                  <a:pt x="15781" y="16283"/>
                </a:lnTo>
                <a:lnTo>
                  <a:pt x="15661" y="16323"/>
                </a:lnTo>
                <a:lnTo>
                  <a:pt x="1609" y="19781"/>
                </a:lnTo>
                <a:lnTo>
                  <a:pt x="1408" y="19841"/>
                </a:lnTo>
                <a:lnTo>
                  <a:pt x="1227" y="19902"/>
                </a:lnTo>
                <a:lnTo>
                  <a:pt x="1046" y="19982"/>
                </a:lnTo>
                <a:lnTo>
                  <a:pt x="905" y="20083"/>
                </a:lnTo>
                <a:lnTo>
                  <a:pt x="745" y="20183"/>
                </a:lnTo>
                <a:lnTo>
                  <a:pt x="624" y="20304"/>
                </a:lnTo>
                <a:lnTo>
                  <a:pt x="503" y="20424"/>
                </a:lnTo>
                <a:lnTo>
                  <a:pt x="403" y="20565"/>
                </a:lnTo>
                <a:lnTo>
                  <a:pt x="302" y="20706"/>
                </a:lnTo>
                <a:lnTo>
                  <a:pt x="222" y="20867"/>
                </a:lnTo>
                <a:lnTo>
                  <a:pt x="142" y="21007"/>
                </a:lnTo>
                <a:lnTo>
                  <a:pt x="101" y="21168"/>
                </a:lnTo>
                <a:lnTo>
                  <a:pt x="41" y="21329"/>
                </a:lnTo>
                <a:lnTo>
                  <a:pt x="21" y="21490"/>
                </a:lnTo>
                <a:lnTo>
                  <a:pt x="1" y="21671"/>
                </a:lnTo>
                <a:lnTo>
                  <a:pt x="1" y="21832"/>
                </a:lnTo>
                <a:lnTo>
                  <a:pt x="1" y="21992"/>
                </a:lnTo>
                <a:lnTo>
                  <a:pt x="21" y="22173"/>
                </a:lnTo>
                <a:lnTo>
                  <a:pt x="41" y="22334"/>
                </a:lnTo>
                <a:lnTo>
                  <a:pt x="101" y="22495"/>
                </a:lnTo>
                <a:lnTo>
                  <a:pt x="142" y="22656"/>
                </a:lnTo>
                <a:lnTo>
                  <a:pt x="222" y="22817"/>
                </a:lnTo>
                <a:lnTo>
                  <a:pt x="302" y="22957"/>
                </a:lnTo>
                <a:lnTo>
                  <a:pt x="403" y="23098"/>
                </a:lnTo>
                <a:lnTo>
                  <a:pt x="503" y="23239"/>
                </a:lnTo>
                <a:lnTo>
                  <a:pt x="624" y="23359"/>
                </a:lnTo>
                <a:lnTo>
                  <a:pt x="745" y="23480"/>
                </a:lnTo>
                <a:lnTo>
                  <a:pt x="905" y="23580"/>
                </a:lnTo>
                <a:lnTo>
                  <a:pt x="1046" y="23681"/>
                </a:lnTo>
                <a:lnTo>
                  <a:pt x="1227" y="23761"/>
                </a:lnTo>
                <a:lnTo>
                  <a:pt x="1408" y="23842"/>
                </a:lnTo>
                <a:lnTo>
                  <a:pt x="1609" y="23882"/>
                </a:lnTo>
                <a:lnTo>
                  <a:pt x="15661" y="27340"/>
                </a:lnTo>
                <a:lnTo>
                  <a:pt x="15781" y="27380"/>
                </a:lnTo>
                <a:lnTo>
                  <a:pt x="15882" y="27440"/>
                </a:lnTo>
                <a:lnTo>
                  <a:pt x="15982" y="27500"/>
                </a:lnTo>
                <a:lnTo>
                  <a:pt x="16083" y="27581"/>
                </a:lnTo>
                <a:lnTo>
                  <a:pt x="16163" y="27681"/>
                </a:lnTo>
                <a:lnTo>
                  <a:pt x="16224" y="27782"/>
                </a:lnTo>
                <a:lnTo>
                  <a:pt x="16284" y="27882"/>
                </a:lnTo>
                <a:lnTo>
                  <a:pt x="16324" y="28003"/>
                </a:lnTo>
                <a:lnTo>
                  <a:pt x="19762" y="42055"/>
                </a:lnTo>
                <a:lnTo>
                  <a:pt x="19822" y="42256"/>
                </a:lnTo>
                <a:lnTo>
                  <a:pt x="19902" y="42437"/>
                </a:lnTo>
                <a:lnTo>
                  <a:pt x="19983" y="42598"/>
                </a:lnTo>
                <a:lnTo>
                  <a:pt x="20083" y="42758"/>
                </a:lnTo>
                <a:lnTo>
                  <a:pt x="20184" y="42899"/>
                </a:lnTo>
                <a:lnTo>
                  <a:pt x="20304" y="43040"/>
                </a:lnTo>
                <a:lnTo>
                  <a:pt x="20425" y="43160"/>
                </a:lnTo>
                <a:lnTo>
                  <a:pt x="20566" y="43261"/>
                </a:lnTo>
                <a:lnTo>
                  <a:pt x="20706" y="43361"/>
                </a:lnTo>
                <a:lnTo>
                  <a:pt x="20847" y="43442"/>
                </a:lnTo>
                <a:lnTo>
                  <a:pt x="21008" y="43502"/>
                </a:lnTo>
                <a:lnTo>
                  <a:pt x="21169" y="43562"/>
                </a:lnTo>
                <a:lnTo>
                  <a:pt x="21330" y="43623"/>
                </a:lnTo>
                <a:lnTo>
                  <a:pt x="21490" y="43643"/>
                </a:lnTo>
                <a:lnTo>
                  <a:pt x="21651" y="43663"/>
                </a:lnTo>
                <a:lnTo>
                  <a:pt x="21993" y="43663"/>
                </a:lnTo>
                <a:lnTo>
                  <a:pt x="22154" y="43643"/>
                </a:lnTo>
                <a:lnTo>
                  <a:pt x="22335" y="43623"/>
                </a:lnTo>
                <a:lnTo>
                  <a:pt x="22496" y="43562"/>
                </a:lnTo>
                <a:lnTo>
                  <a:pt x="22656" y="43502"/>
                </a:lnTo>
                <a:lnTo>
                  <a:pt x="22797" y="43442"/>
                </a:lnTo>
                <a:lnTo>
                  <a:pt x="22958" y="43361"/>
                </a:lnTo>
                <a:lnTo>
                  <a:pt x="23099" y="43261"/>
                </a:lnTo>
                <a:lnTo>
                  <a:pt x="23219" y="43160"/>
                </a:lnTo>
                <a:lnTo>
                  <a:pt x="23360" y="43040"/>
                </a:lnTo>
                <a:lnTo>
                  <a:pt x="23481" y="42899"/>
                </a:lnTo>
                <a:lnTo>
                  <a:pt x="23581" y="42758"/>
                </a:lnTo>
                <a:lnTo>
                  <a:pt x="23682" y="42598"/>
                </a:lnTo>
                <a:lnTo>
                  <a:pt x="23762" y="42437"/>
                </a:lnTo>
                <a:lnTo>
                  <a:pt x="23822" y="42256"/>
                </a:lnTo>
                <a:lnTo>
                  <a:pt x="23883" y="42055"/>
                </a:lnTo>
                <a:lnTo>
                  <a:pt x="27340" y="28003"/>
                </a:lnTo>
                <a:lnTo>
                  <a:pt x="27380" y="27882"/>
                </a:lnTo>
                <a:lnTo>
                  <a:pt x="27421" y="27782"/>
                </a:lnTo>
                <a:lnTo>
                  <a:pt x="27501" y="27681"/>
                </a:lnTo>
                <a:lnTo>
                  <a:pt x="27582" y="27581"/>
                </a:lnTo>
                <a:lnTo>
                  <a:pt x="27662" y="27500"/>
                </a:lnTo>
                <a:lnTo>
                  <a:pt x="27783" y="27440"/>
                </a:lnTo>
                <a:lnTo>
                  <a:pt x="27883" y="27380"/>
                </a:lnTo>
                <a:lnTo>
                  <a:pt x="28004" y="27340"/>
                </a:lnTo>
                <a:lnTo>
                  <a:pt x="42055" y="23882"/>
                </a:lnTo>
                <a:lnTo>
                  <a:pt x="42256" y="23842"/>
                </a:lnTo>
                <a:lnTo>
                  <a:pt x="42437" y="23761"/>
                </a:lnTo>
                <a:lnTo>
                  <a:pt x="42598" y="23681"/>
                </a:lnTo>
                <a:lnTo>
                  <a:pt x="42759" y="23580"/>
                </a:lnTo>
                <a:lnTo>
                  <a:pt x="42900" y="23480"/>
                </a:lnTo>
                <a:lnTo>
                  <a:pt x="43040" y="23359"/>
                </a:lnTo>
                <a:lnTo>
                  <a:pt x="43161" y="23239"/>
                </a:lnTo>
                <a:lnTo>
                  <a:pt x="43262" y="23098"/>
                </a:lnTo>
                <a:lnTo>
                  <a:pt x="43362" y="22957"/>
                </a:lnTo>
                <a:lnTo>
                  <a:pt x="43442" y="22817"/>
                </a:lnTo>
                <a:lnTo>
                  <a:pt x="43503" y="22656"/>
                </a:lnTo>
                <a:lnTo>
                  <a:pt x="43563" y="22495"/>
                </a:lnTo>
                <a:lnTo>
                  <a:pt x="43603" y="22334"/>
                </a:lnTo>
                <a:lnTo>
                  <a:pt x="43643" y="22173"/>
                </a:lnTo>
                <a:lnTo>
                  <a:pt x="43664" y="21992"/>
                </a:lnTo>
                <a:lnTo>
                  <a:pt x="43664" y="21832"/>
                </a:lnTo>
                <a:lnTo>
                  <a:pt x="43664" y="21671"/>
                </a:lnTo>
                <a:lnTo>
                  <a:pt x="43643" y="21490"/>
                </a:lnTo>
                <a:lnTo>
                  <a:pt x="43603" y="21329"/>
                </a:lnTo>
                <a:lnTo>
                  <a:pt x="43563" y="21168"/>
                </a:lnTo>
                <a:lnTo>
                  <a:pt x="43503" y="21007"/>
                </a:lnTo>
                <a:lnTo>
                  <a:pt x="43442" y="20867"/>
                </a:lnTo>
                <a:lnTo>
                  <a:pt x="43362" y="20706"/>
                </a:lnTo>
                <a:lnTo>
                  <a:pt x="43262" y="20565"/>
                </a:lnTo>
                <a:lnTo>
                  <a:pt x="43161" y="20424"/>
                </a:lnTo>
                <a:lnTo>
                  <a:pt x="43040" y="20304"/>
                </a:lnTo>
                <a:lnTo>
                  <a:pt x="42900" y="20183"/>
                </a:lnTo>
                <a:lnTo>
                  <a:pt x="42759" y="20083"/>
                </a:lnTo>
                <a:lnTo>
                  <a:pt x="42598" y="19982"/>
                </a:lnTo>
                <a:lnTo>
                  <a:pt x="42437" y="19902"/>
                </a:lnTo>
                <a:lnTo>
                  <a:pt x="42256" y="19841"/>
                </a:lnTo>
                <a:lnTo>
                  <a:pt x="42055" y="19781"/>
                </a:lnTo>
                <a:lnTo>
                  <a:pt x="28004" y="16323"/>
                </a:lnTo>
                <a:lnTo>
                  <a:pt x="27883" y="16283"/>
                </a:lnTo>
                <a:lnTo>
                  <a:pt x="27783" y="16223"/>
                </a:lnTo>
                <a:lnTo>
                  <a:pt x="27662" y="16163"/>
                </a:lnTo>
                <a:lnTo>
                  <a:pt x="27582" y="16082"/>
                </a:lnTo>
                <a:lnTo>
                  <a:pt x="27501" y="15982"/>
                </a:lnTo>
                <a:lnTo>
                  <a:pt x="27421" y="15881"/>
                </a:lnTo>
                <a:lnTo>
                  <a:pt x="27380" y="15781"/>
                </a:lnTo>
                <a:lnTo>
                  <a:pt x="27340" y="15660"/>
                </a:lnTo>
                <a:lnTo>
                  <a:pt x="23883" y="1608"/>
                </a:lnTo>
                <a:lnTo>
                  <a:pt x="23822" y="1407"/>
                </a:lnTo>
                <a:lnTo>
                  <a:pt x="23762" y="1226"/>
                </a:lnTo>
                <a:lnTo>
                  <a:pt x="23682" y="1065"/>
                </a:lnTo>
                <a:lnTo>
                  <a:pt x="23581" y="905"/>
                </a:lnTo>
                <a:lnTo>
                  <a:pt x="23481" y="764"/>
                </a:lnTo>
                <a:lnTo>
                  <a:pt x="23360" y="623"/>
                </a:lnTo>
                <a:lnTo>
                  <a:pt x="23219" y="503"/>
                </a:lnTo>
                <a:lnTo>
                  <a:pt x="23099" y="402"/>
                </a:lnTo>
                <a:lnTo>
                  <a:pt x="22958" y="302"/>
                </a:lnTo>
                <a:lnTo>
                  <a:pt x="22797" y="221"/>
                </a:lnTo>
                <a:lnTo>
                  <a:pt x="22656" y="161"/>
                </a:lnTo>
                <a:lnTo>
                  <a:pt x="22496" y="101"/>
                </a:lnTo>
                <a:lnTo>
                  <a:pt x="22335" y="60"/>
                </a:lnTo>
                <a:lnTo>
                  <a:pt x="22154" y="20"/>
                </a:lnTo>
                <a:lnTo>
                  <a:pt x="2199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3"/>
          <p:cNvSpPr/>
          <p:nvPr/>
        </p:nvSpPr>
        <p:spPr>
          <a:xfrm>
            <a:off x="2426199" y="87302"/>
            <a:ext cx="157845" cy="157842"/>
          </a:xfrm>
          <a:custGeom>
            <a:avLst/>
            <a:gdLst/>
            <a:ahLst/>
            <a:cxnLst/>
            <a:rect l="l" t="t" r="r" b="b"/>
            <a:pathLst>
              <a:path w="43664" h="43663" extrusionOk="0">
                <a:moveTo>
                  <a:pt x="21651" y="0"/>
                </a:moveTo>
                <a:lnTo>
                  <a:pt x="21490" y="20"/>
                </a:lnTo>
                <a:lnTo>
                  <a:pt x="21330" y="60"/>
                </a:lnTo>
                <a:lnTo>
                  <a:pt x="21169" y="101"/>
                </a:lnTo>
                <a:lnTo>
                  <a:pt x="21008" y="161"/>
                </a:lnTo>
                <a:lnTo>
                  <a:pt x="20847" y="221"/>
                </a:lnTo>
                <a:lnTo>
                  <a:pt x="20706" y="302"/>
                </a:lnTo>
                <a:lnTo>
                  <a:pt x="20566" y="402"/>
                </a:lnTo>
                <a:lnTo>
                  <a:pt x="20425" y="503"/>
                </a:lnTo>
                <a:lnTo>
                  <a:pt x="20304" y="623"/>
                </a:lnTo>
                <a:lnTo>
                  <a:pt x="20184" y="764"/>
                </a:lnTo>
                <a:lnTo>
                  <a:pt x="20083" y="905"/>
                </a:lnTo>
                <a:lnTo>
                  <a:pt x="19983" y="1065"/>
                </a:lnTo>
                <a:lnTo>
                  <a:pt x="19902" y="1226"/>
                </a:lnTo>
                <a:lnTo>
                  <a:pt x="19822" y="1407"/>
                </a:lnTo>
                <a:lnTo>
                  <a:pt x="19762" y="1608"/>
                </a:lnTo>
                <a:lnTo>
                  <a:pt x="16324" y="15660"/>
                </a:lnTo>
                <a:lnTo>
                  <a:pt x="16284" y="15781"/>
                </a:lnTo>
                <a:lnTo>
                  <a:pt x="16224" y="15881"/>
                </a:lnTo>
                <a:lnTo>
                  <a:pt x="16163" y="15982"/>
                </a:lnTo>
                <a:lnTo>
                  <a:pt x="16083" y="16082"/>
                </a:lnTo>
                <a:lnTo>
                  <a:pt x="15982" y="16163"/>
                </a:lnTo>
                <a:lnTo>
                  <a:pt x="15882" y="16223"/>
                </a:lnTo>
                <a:lnTo>
                  <a:pt x="15781" y="16283"/>
                </a:lnTo>
                <a:lnTo>
                  <a:pt x="15661" y="16323"/>
                </a:lnTo>
                <a:lnTo>
                  <a:pt x="1609" y="19781"/>
                </a:lnTo>
                <a:lnTo>
                  <a:pt x="1408" y="19841"/>
                </a:lnTo>
                <a:lnTo>
                  <a:pt x="1227" y="19902"/>
                </a:lnTo>
                <a:lnTo>
                  <a:pt x="1046" y="19982"/>
                </a:lnTo>
                <a:lnTo>
                  <a:pt x="905" y="20083"/>
                </a:lnTo>
                <a:lnTo>
                  <a:pt x="745" y="20183"/>
                </a:lnTo>
                <a:lnTo>
                  <a:pt x="624" y="20304"/>
                </a:lnTo>
                <a:lnTo>
                  <a:pt x="503" y="20424"/>
                </a:lnTo>
                <a:lnTo>
                  <a:pt x="403" y="20565"/>
                </a:lnTo>
                <a:lnTo>
                  <a:pt x="302" y="20706"/>
                </a:lnTo>
                <a:lnTo>
                  <a:pt x="222" y="20867"/>
                </a:lnTo>
                <a:lnTo>
                  <a:pt x="142" y="21007"/>
                </a:lnTo>
                <a:lnTo>
                  <a:pt x="101" y="21168"/>
                </a:lnTo>
                <a:lnTo>
                  <a:pt x="41" y="21329"/>
                </a:lnTo>
                <a:lnTo>
                  <a:pt x="21" y="21490"/>
                </a:lnTo>
                <a:lnTo>
                  <a:pt x="1" y="21671"/>
                </a:lnTo>
                <a:lnTo>
                  <a:pt x="1" y="21832"/>
                </a:lnTo>
                <a:lnTo>
                  <a:pt x="1" y="21992"/>
                </a:lnTo>
                <a:lnTo>
                  <a:pt x="21" y="22173"/>
                </a:lnTo>
                <a:lnTo>
                  <a:pt x="41" y="22334"/>
                </a:lnTo>
                <a:lnTo>
                  <a:pt x="101" y="22495"/>
                </a:lnTo>
                <a:lnTo>
                  <a:pt x="142" y="22656"/>
                </a:lnTo>
                <a:lnTo>
                  <a:pt x="222" y="22817"/>
                </a:lnTo>
                <a:lnTo>
                  <a:pt x="302" y="22957"/>
                </a:lnTo>
                <a:lnTo>
                  <a:pt x="403" y="23098"/>
                </a:lnTo>
                <a:lnTo>
                  <a:pt x="503" y="23239"/>
                </a:lnTo>
                <a:lnTo>
                  <a:pt x="624" y="23359"/>
                </a:lnTo>
                <a:lnTo>
                  <a:pt x="745" y="23480"/>
                </a:lnTo>
                <a:lnTo>
                  <a:pt x="905" y="23580"/>
                </a:lnTo>
                <a:lnTo>
                  <a:pt x="1046" y="23681"/>
                </a:lnTo>
                <a:lnTo>
                  <a:pt x="1227" y="23761"/>
                </a:lnTo>
                <a:lnTo>
                  <a:pt x="1408" y="23842"/>
                </a:lnTo>
                <a:lnTo>
                  <a:pt x="1609" y="23882"/>
                </a:lnTo>
                <a:lnTo>
                  <a:pt x="15661" y="27340"/>
                </a:lnTo>
                <a:lnTo>
                  <a:pt x="15781" y="27380"/>
                </a:lnTo>
                <a:lnTo>
                  <a:pt x="15882" y="27440"/>
                </a:lnTo>
                <a:lnTo>
                  <a:pt x="15982" y="27500"/>
                </a:lnTo>
                <a:lnTo>
                  <a:pt x="16083" y="27581"/>
                </a:lnTo>
                <a:lnTo>
                  <a:pt x="16163" y="27681"/>
                </a:lnTo>
                <a:lnTo>
                  <a:pt x="16224" y="27782"/>
                </a:lnTo>
                <a:lnTo>
                  <a:pt x="16284" y="27882"/>
                </a:lnTo>
                <a:lnTo>
                  <a:pt x="16324" y="28003"/>
                </a:lnTo>
                <a:lnTo>
                  <a:pt x="19762" y="42055"/>
                </a:lnTo>
                <a:lnTo>
                  <a:pt x="19822" y="42256"/>
                </a:lnTo>
                <a:lnTo>
                  <a:pt x="19902" y="42437"/>
                </a:lnTo>
                <a:lnTo>
                  <a:pt x="19983" y="42598"/>
                </a:lnTo>
                <a:lnTo>
                  <a:pt x="20083" y="42758"/>
                </a:lnTo>
                <a:lnTo>
                  <a:pt x="20184" y="42899"/>
                </a:lnTo>
                <a:lnTo>
                  <a:pt x="20304" y="43040"/>
                </a:lnTo>
                <a:lnTo>
                  <a:pt x="20425" y="43160"/>
                </a:lnTo>
                <a:lnTo>
                  <a:pt x="20566" y="43261"/>
                </a:lnTo>
                <a:lnTo>
                  <a:pt x="20706" y="43361"/>
                </a:lnTo>
                <a:lnTo>
                  <a:pt x="20847" y="43442"/>
                </a:lnTo>
                <a:lnTo>
                  <a:pt x="21008" y="43502"/>
                </a:lnTo>
                <a:lnTo>
                  <a:pt x="21169" y="43562"/>
                </a:lnTo>
                <a:lnTo>
                  <a:pt x="21330" y="43623"/>
                </a:lnTo>
                <a:lnTo>
                  <a:pt x="21490" y="43643"/>
                </a:lnTo>
                <a:lnTo>
                  <a:pt x="21651" y="43663"/>
                </a:lnTo>
                <a:lnTo>
                  <a:pt x="21993" y="43663"/>
                </a:lnTo>
                <a:lnTo>
                  <a:pt x="22154" y="43643"/>
                </a:lnTo>
                <a:lnTo>
                  <a:pt x="22335" y="43623"/>
                </a:lnTo>
                <a:lnTo>
                  <a:pt x="22496" y="43562"/>
                </a:lnTo>
                <a:lnTo>
                  <a:pt x="22656" y="43502"/>
                </a:lnTo>
                <a:lnTo>
                  <a:pt x="22797" y="43442"/>
                </a:lnTo>
                <a:lnTo>
                  <a:pt x="22958" y="43361"/>
                </a:lnTo>
                <a:lnTo>
                  <a:pt x="23099" y="43261"/>
                </a:lnTo>
                <a:lnTo>
                  <a:pt x="23219" y="43160"/>
                </a:lnTo>
                <a:lnTo>
                  <a:pt x="23360" y="43040"/>
                </a:lnTo>
                <a:lnTo>
                  <a:pt x="23481" y="42899"/>
                </a:lnTo>
                <a:lnTo>
                  <a:pt x="23581" y="42758"/>
                </a:lnTo>
                <a:lnTo>
                  <a:pt x="23682" y="42598"/>
                </a:lnTo>
                <a:lnTo>
                  <a:pt x="23762" y="42437"/>
                </a:lnTo>
                <a:lnTo>
                  <a:pt x="23822" y="42256"/>
                </a:lnTo>
                <a:lnTo>
                  <a:pt x="23883" y="42055"/>
                </a:lnTo>
                <a:lnTo>
                  <a:pt x="27340" y="28003"/>
                </a:lnTo>
                <a:lnTo>
                  <a:pt x="27380" y="27882"/>
                </a:lnTo>
                <a:lnTo>
                  <a:pt x="27421" y="27782"/>
                </a:lnTo>
                <a:lnTo>
                  <a:pt x="27501" y="27681"/>
                </a:lnTo>
                <a:lnTo>
                  <a:pt x="27582" y="27581"/>
                </a:lnTo>
                <a:lnTo>
                  <a:pt x="27662" y="27500"/>
                </a:lnTo>
                <a:lnTo>
                  <a:pt x="27783" y="27440"/>
                </a:lnTo>
                <a:lnTo>
                  <a:pt x="27883" y="27380"/>
                </a:lnTo>
                <a:lnTo>
                  <a:pt x="28004" y="27340"/>
                </a:lnTo>
                <a:lnTo>
                  <a:pt x="42055" y="23882"/>
                </a:lnTo>
                <a:lnTo>
                  <a:pt x="42256" y="23842"/>
                </a:lnTo>
                <a:lnTo>
                  <a:pt x="42437" y="23761"/>
                </a:lnTo>
                <a:lnTo>
                  <a:pt x="42598" y="23681"/>
                </a:lnTo>
                <a:lnTo>
                  <a:pt x="42759" y="23580"/>
                </a:lnTo>
                <a:lnTo>
                  <a:pt x="42900" y="23480"/>
                </a:lnTo>
                <a:lnTo>
                  <a:pt x="43040" y="23359"/>
                </a:lnTo>
                <a:lnTo>
                  <a:pt x="43161" y="23239"/>
                </a:lnTo>
                <a:lnTo>
                  <a:pt x="43262" y="23098"/>
                </a:lnTo>
                <a:lnTo>
                  <a:pt x="43362" y="22957"/>
                </a:lnTo>
                <a:lnTo>
                  <a:pt x="43442" y="22817"/>
                </a:lnTo>
                <a:lnTo>
                  <a:pt x="43503" y="22656"/>
                </a:lnTo>
                <a:lnTo>
                  <a:pt x="43563" y="22495"/>
                </a:lnTo>
                <a:lnTo>
                  <a:pt x="43603" y="22334"/>
                </a:lnTo>
                <a:lnTo>
                  <a:pt x="43643" y="22173"/>
                </a:lnTo>
                <a:lnTo>
                  <a:pt x="43664" y="21992"/>
                </a:lnTo>
                <a:lnTo>
                  <a:pt x="43664" y="21832"/>
                </a:lnTo>
                <a:lnTo>
                  <a:pt x="43664" y="21671"/>
                </a:lnTo>
                <a:lnTo>
                  <a:pt x="43643" y="21490"/>
                </a:lnTo>
                <a:lnTo>
                  <a:pt x="43603" y="21329"/>
                </a:lnTo>
                <a:lnTo>
                  <a:pt x="43563" y="21168"/>
                </a:lnTo>
                <a:lnTo>
                  <a:pt x="43503" y="21007"/>
                </a:lnTo>
                <a:lnTo>
                  <a:pt x="43442" y="20867"/>
                </a:lnTo>
                <a:lnTo>
                  <a:pt x="43362" y="20706"/>
                </a:lnTo>
                <a:lnTo>
                  <a:pt x="43262" y="20565"/>
                </a:lnTo>
                <a:lnTo>
                  <a:pt x="43161" y="20424"/>
                </a:lnTo>
                <a:lnTo>
                  <a:pt x="43040" y="20304"/>
                </a:lnTo>
                <a:lnTo>
                  <a:pt x="42900" y="20183"/>
                </a:lnTo>
                <a:lnTo>
                  <a:pt x="42759" y="20083"/>
                </a:lnTo>
                <a:lnTo>
                  <a:pt x="42598" y="19982"/>
                </a:lnTo>
                <a:lnTo>
                  <a:pt x="42437" y="19902"/>
                </a:lnTo>
                <a:lnTo>
                  <a:pt x="42256" y="19841"/>
                </a:lnTo>
                <a:lnTo>
                  <a:pt x="42055" y="19781"/>
                </a:lnTo>
                <a:lnTo>
                  <a:pt x="28004" y="16323"/>
                </a:lnTo>
                <a:lnTo>
                  <a:pt x="27883" y="16283"/>
                </a:lnTo>
                <a:lnTo>
                  <a:pt x="27783" y="16223"/>
                </a:lnTo>
                <a:lnTo>
                  <a:pt x="27662" y="16163"/>
                </a:lnTo>
                <a:lnTo>
                  <a:pt x="27582" y="16082"/>
                </a:lnTo>
                <a:lnTo>
                  <a:pt x="27501" y="15982"/>
                </a:lnTo>
                <a:lnTo>
                  <a:pt x="27421" y="15881"/>
                </a:lnTo>
                <a:lnTo>
                  <a:pt x="27380" y="15781"/>
                </a:lnTo>
                <a:lnTo>
                  <a:pt x="27340" y="15660"/>
                </a:lnTo>
                <a:lnTo>
                  <a:pt x="23883" y="1608"/>
                </a:lnTo>
                <a:lnTo>
                  <a:pt x="23822" y="1407"/>
                </a:lnTo>
                <a:lnTo>
                  <a:pt x="23762" y="1226"/>
                </a:lnTo>
                <a:lnTo>
                  <a:pt x="23682" y="1065"/>
                </a:lnTo>
                <a:lnTo>
                  <a:pt x="23581" y="905"/>
                </a:lnTo>
                <a:lnTo>
                  <a:pt x="23481" y="764"/>
                </a:lnTo>
                <a:lnTo>
                  <a:pt x="23360" y="623"/>
                </a:lnTo>
                <a:lnTo>
                  <a:pt x="23219" y="503"/>
                </a:lnTo>
                <a:lnTo>
                  <a:pt x="23099" y="402"/>
                </a:lnTo>
                <a:lnTo>
                  <a:pt x="22958" y="302"/>
                </a:lnTo>
                <a:lnTo>
                  <a:pt x="22797" y="221"/>
                </a:lnTo>
                <a:lnTo>
                  <a:pt x="22656" y="161"/>
                </a:lnTo>
                <a:lnTo>
                  <a:pt x="22496" y="101"/>
                </a:lnTo>
                <a:lnTo>
                  <a:pt x="22335" y="60"/>
                </a:lnTo>
                <a:lnTo>
                  <a:pt x="22154" y="20"/>
                </a:lnTo>
                <a:lnTo>
                  <a:pt x="2199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3"/>
          <p:cNvSpPr txBox="1">
            <a:spLocks noGrp="1"/>
          </p:cNvSpPr>
          <p:nvPr>
            <p:ph type="title" idx="2"/>
          </p:nvPr>
        </p:nvSpPr>
        <p:spPr>
          <a:xfrm>
            <a:off x="1778550" y="2554260"/>
            <a:ext cx="5586900" cy="914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3"/>
          <p:cNvSpPr txBox="1">
            <a:spLocks noGrp="1"/>
          </p:cNvSpPr>
          <p:nvPr>
            <p:ph type="subTitle" idx="1"/>
          </p:nvPr>
        </p:nvSpPr>
        <p:spPr>
          <a:xfrm>
            <a:off x="1780650" y="3469109"/>
            <a:ext cx="5582700" cy="365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4_1_1_1_1"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21"/>
          <p:cNvSpPr txBox="1">
            <a:spLocks noGrp="1"/>
          </p:cNvSpPr>
          <p:nvPr>
            <p:ph type="title"/>
          </p:nvPr>
        </p:nvSpPr>
        <p:spPr>
          <a:xfrm>
            <a:off x="720000" y="365760"/>
            <a:ext cx="7704000" cy="548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88" name="Google Shape;288;p21"/>
          <p:cNvSpPr txBox="1">
            <a:spLocks noGrp="1"/>
          </p:cNvSpPr>
          <p:nvPr>
            <p:ph type="subTitle" idx="1"/>
          </p:nvPr>
        </p:nvSpPr>
        <p:spPr>
          <a:xfrm>
            <a:off x="720150" y="1024500"/>
            <a:ext cx="7704000" cy="36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89" name="Google Shape;289;p21"/>
          <p:cNvSpPr txBox="1">
            <a:spLocks noGrp="1"/>
          </p:cNvSpPr>
          <p:nvPr>
            <p:ph type="body" idx="2"/>
          </p:nvPr>
        </p:nvSpPr>
        <p:spPr>
          <a:xfrm>
            <a:off x="719950" y="1631950"/>
            <a:ext cx="7704000" cy="38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/>
            </a:lvl1pPr>
            <a:lvl2pPr marL="914400" lvl="1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 sz="1600"/>
            </a:lvl2pPr>
            <a:lvl3pPr marL="1371600" lvl="2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■"/>
              <a:defRPr sz="1600"/>
            </a:lvl3pPr>
            <a:lvl4pPr marL="1828800" lvl="3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 sz="1600"/>
            </a:lvl4pPr>
            <a:lvl5pPr marL="2286000" lvl="4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 sz="1600"/>
            </a:lvl5pPr>
            <a:lvl6pPr marL="2743200" lvl="5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■"/>
              <a:defRPr sz="1600"/>
            </a:lvl6pPr>
            <a:lvl7pPr marL="3200400" lvl="6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 sz="1600"/>
            </a:lvl7pPr>
            <a:lvl8pPr marL="3657600" lvl="7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 sz="1600"/>
            </a:lvl8pPr>
            <a:lvl9pPr marL="4114800" lvl="8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■"/>
              <a:defRPr sz="1600"/>
            </a:lvl9pPr>
          </a:lstStyle>
          <a:p>
            <a:endParaRPr/>
          </a:p>
        </p:txBody>
      </p:sp>
      <p:sp>
        <p:nvSpPr>
          <p:cNvPr id="290" name="Google Shape;290;p21"/>
          <p:cNvSpPr/>
          <p:nvPr/>
        </p:nvSpPr>
        <p:spPr>
          <a:xfrm>
            <a:off x="-107" y="3999425"/>
            <a:ext cx="9144107" cy="1151650"/>
          </a:xfrm>
          <a:custGeom>
            <a:avLst/>
            <a:gdLst/>
            <a:ahLst/>
            <a:cxnLst/>
            <a:rect l="l" t="t" r="r" b="b"/>
            <a:pathLst>
              <a:path w="99107" h="42880" extrusionOk="0">
                <a:moveTo>
                  <a:pt x="644" y="0"/>
                </a:moveTo>
                <a:lnTo>
                  <a:pt x="0" y="21"/>
                </a:lnTo>
                <a:lnTo>
                  <a:pt x="0" y="42879"/>
                </a:lnTo>
                <a:lnTo>
                  <a:pt x="99106" y="42879"/>
                </a:lnTo>
                <a:lnTo>
                  <a:pt x="99106" y="22857"/>
                </a:lnTo>
                <a:lnTo>
                  <a:pt x="97659" y="22395"/>
                </a:lnTo>
                <a:lnTo>
                  <a:pt x="96191" y="21973"/>
                </a:lnTo>
                <a:lnTo>
                  <a:pt x="94724" y="21611"/>
                </a:lnTo>
                <a:lnTo>
                  <a:pt x="93236" y="21269"/>
                </a:lnTo>
                <a:lnTo>
                  <a:pt x="91749" y="20988"/>
                </a:lnTo>
                <a:lnTo>
                  <a:pt x="90241" y="20746"/>
                </a:lnTo>
                <a:lnTo>
                  <a:pt x="88733" y="20545"/>
                </a:lnTo>
                <a:lnTo>
                  <a:pt x="87225" y="20385"/>
                </a:lnTo>
                <a:lnTo>
                  <a:pt x="86261" y="20304"/>
                </a:lnTo>
                <a:lnTo>
                  <a:pt x="85316" y="20244"/>
                </a:lnTo>
                <a:lnTo>
                  <a:pt x="84351" y="20204"/>
                </a:lnTo>
                <a:lnTo>
                  <a:pt x="83386" y="20184"/>
                </a:lnTo>
                <a:lnTo>
                  <a:pt x="82421" y="20184"/>
                </a:lnTo>
                <a:lnTo>
                  <a:pt x="81476" y="20204"/>
                </a:lnTo>
                <a:lnTo>
                  <a:pt x="80511" y="20244"/>
                </a:lnTo>
                <a:lnTo>
                  <a:pt x="79546" y="20284"/>
                </a:lnTo>
                <a:lnTo>
                  <a:pt x="78581" y="20364"/>
                </a:lnTo>
                <a:lnTo>
                  <a:pt x="77637" y="20445"/>
                </a:lnTo>
                <a:lnTo>
                  <a:pt x="76672" y="20545"/>
                </a:lnTo>
                <a:lnTo>
                  <a:pt x="75727" y="20686"/>
                </a:lnTo>
                <a:lnTo>
                  <a:pt x="74782" y="20827"/>
                </a:lnTo>
                <a:lnTo>
                  <a:pt x="73837" y="20988"/>
                </a:lnTo>
                <a:lnTo>
                  <a:pt x="72892" y="21169"/>
                </a:lnTo>
                <a:lnTo>
                  <a:pt x="71948" y="21370"/>
                </a:lnTo>
                <a:lnTo>
                  <a:pt x="70822" y="21631"/>
                </a:lnTo>
                <a:lnTo>
                  <a:pt x="69696" y="21932"/>
                </a:lnTo>
                <a:lnTo>
                  <a:pt x="68570" y="22234"/>
                </a:lnTo>
                <a:lnTo>
                  <a:pt x="67465" y="22556"/>
                </a:lnTo>
                <a:lnTo>
                  <a:pt x="65233" y="23239"/>
                </a:lnTo>
                <a:lnTo>
                  <a:pt x="63022" y="23943"/>
                </a:lnTo>
                <a:lnTo>
                  <a:pt x="60811" y="24646"/>
                </a:lnTo>
                <a:lnTo>
                  <a:pt x="59705" y="24988"/>
                </a:lnTo>
                <a:lnTo>
                  <a:pt x="58579" y="25310"/>
                </a:lnTo>
                <a:lnTo>
                  <a:pt x="57474" y="25631"/>
                </a:lnTo>
                <a:lnTo>
                  <a:pt x="56348" y="25913"/>
                </a:lnTo>
                <a:lnTo>
                  <a:pt x="55222" y="26194"/>
                </a:lnTo>
                <a:lnTo>
                  <a:pt x="54076" y="26435"/>
                </a:lnTo>
                <a:lnTo>
                  <a:pt x="52930" y="26657"/>
                </a:lnTo>
                <a:lnTo>
                  <a:pt x="51785" y="26837"/>
                </a:lnTo>
                <a:lnTo>
                  <a:pt x="50619" y="26978"/>
                </a:lnTo>
                <a:lnTo>
                  <a:pt x="49453" y="27079"/>
                </a:lnTo>
                <a:lnTo>
                  <a:pt x="48267" y="27139"/>
                </a:lnTo>
                <a:lnTo>
                  <a:pt x="47101" y="27159"/>
                </a:lnTo>
                <a:lnTo>
                  <a:pt x="46518" y="27139"/>
                </a:lnTo>
                <a:lnTo>
                  <a:pt x="45935" y="27119"/>
                </a:lnTo>
                <a:lnTo>
                  <a:pt x="45352" y="27079"/>
                </a:lnTo>
                <a:lnTo>
                  <a:pt x="44769" y="27039"/>
                </a:lnTo>
                <a:lnTo>
                  <a:pt x="44186" y="26978"/>
                </a:lnTo>
                <a:lnTo>
                  <a:pt x="43623" y="26898"/>
                </a:lnTo>
                <a:lnTo>
                  <a:pt x="43040" y="26797"/>
                </a:lnTo>
                <a:lnTo>
                  <a:pt x="42477" y="26697"/>
                </a:lnTo>
                <a:lnTo>
                  <a:pt x="41914" y="26576"/>
                </a:lnTo>
                <a:lnTo>
                  <a:pt x="41372" y="26435"/>
                </a:lnTo>
                <a:lnTo>
                  <a:pt x="40809" y="26275"/>
                </a:lnTo>
                <a:lnTo>
                  <a:pt x="40266" y="26114"/>
                </a:lnTo>
                <a:lnTo>
                  <a:pt x="39723" y="25913"/>
                </a:lnTo>
                <a:lnTo>
                  <a:pt x="39200" y="25712"/>
                </a:lnTo>
                <a:lnTo>
                  <a:pt x="38658" y="25491"/>
                </a:lnTo>
                <a:lnTo>
                  <a:pt x="38155" y="25249"/>
                </a:lnTo>
                <a:lnTo>
                  <a:pt x="37632" y="25008"/>
                </a:lnTo>
                <a:lnTo>
                  <a:pt x="37130" y="24727"/>
                </a:lnTo>
                <a:lnTo>
                  <a:pt x="36627" y="24425"/>
                </a:lnTo>
                <a:lnTo>
                  <a:pt x="36145" y="24124"/>
                </a:lnTo>
                <a:lnTo>
                  <a:pt x="35723" y="23822"/>
                </a:lnTo>
                <a:lnTo>
                  <a:pt x="35301" y="23500"/>
                </a:lnTo>
                <a:lnTo>
                  <a:pt x="34878" y="23179"/>
                </a:lnTo>
                <a:lnTo>
                  <a:pt x="34476" y="22837"/>
                </a:lnTo>
                <a:lnTo>
                  <a:pt x="34094" y="22495"/>
                </a:lnTo>
                <a:lnTo>
                  <a:pt x="33712" y="22154"/>
                </a:lnTo>
                <a:lnTo>
                  <a:pt x="33330" y="21772"/>
                </a:lnTo>
                <a:lnTo>
                  <a:pt x="32969" y="21410"/>
                </a:lnTo>
                <a:lnTo>
                  <a:pt x="32265" y="20626"/>
                </a:lnTo>
                <a:lnTo>
                  <a:pt x="31582" y="19842"/>
                </a:lnTo>
                <a:lnTo>
                  <a:pt x="30918" y="19018"/>
                </a:lnTo>
                <a:lnTo>
                  <a:pt x="30275" y="18173"/>
                </a:lnTo>
                <a:lnTo>
                  <a:pt x="29652" y="17309"/>
                </a:lnTo>
                <a:lnTo>
                  <a:pt x="29029" y="16465"/>
                </a:lnTo>
                <a:lnTo>
                  <a:pt x="27782" y="14716"/>
                </a:lnTo>
                <a:lnTo>
                  <a:pt x="27159" y="13851"/>
                </a:lnTo>
                <a:lnTo>
                  <a:pt x="26516" y="13007"/>
                </a:lnTo>
                <a:lnTo>
                  <a:pt x="25872" y="12183"/>
                </a:lnTo>
                <a:lnTo>
                  <a:pt x="25189" y="11358"/>
                </a:lnTo>
                <a:lnTo>
                  <a:pt x="24626" y="10715"/>
                </a:lnTo>
                <a:lnTo>
                  <a:pt x="24043" y="10092"/>
                </a:lnTo>
                <a:lnTo>
                  <a:pt x="23460" y="9489"/>
                </a:lnTo>
                <a:lnTo>
                  <a:pt x="22837" y="8886"/>
                </a:lnTo>
                <a:lnTo>
                  <a:pt x="22214" y="8323"/>
                </a:lnTo>
                <a:lnTo>
                  <a:pt x="21570" y="7760"/>
                </a:lnTo>
                <a:lnTo>
                  <a:pt x="20927" y="7217"/>
                </a:lnTo>
                <a:lnTo>
                  <a:pt x="20244" y="6695"/>
                </a:lnTo>
                <a:lnTo>
                  <a:pt x="19560" y="6192"/>
                </a:lnTo>
                <a:lnTo>
                  <a:pt x="18857" y="5710"/>
                </a:lnTo>
                <a:lnTo>
                  <a:pt x="18153" y="5227"/>
                </a:lnTo>
                <a:lnTo>
                  <a:pt x="17429" y="4785"/>
                </a:lnTo>
                <a:lnTo>
                  <a:pt x="16706" y="4343"/>
                </a:lnTo>
                <a:lnTo>
                  <a:pt x="15962" y="3941"/>
                </a:lnTo>
                <a:lnTo>
                  <a:pt x="15198" y="3539"/>
                </a:lnTo>
                <a:lnTo>
                  <a:pt x="14434" y="3157"/>
                </a:lnTo>
                <a:lnTo>
                  <a:pt x="13670" y="2815"/>
                </a:lnTo>
                <a:lnTo>
                  <a:pt x="12886" y="2473"/>
                </a:lnTo>
                <a:lnTo>
                  <a:pt x="12082" y="2151"/>
                </a:lnTo>
                <a:lnTo>
                  <a:pt x="11298" y="1870"/>
                </a:lnTo>
                <a:lnTo>
                  <a:pt x="10474" y="1589"/>
                </a:lnTo>
                <a:lnTo>
                  <a:pt x="9670" y="1327"/>
                </a:lnTo>
                <a:lnTo>
                  <a:pt x="8846" y="1106"/>
                </a:lnTo>
                <a:lnTo>
                  <a:pt x="8021" y="885"/>
                </a:lnTo>
                <a:lnTo>
                  <a:pt x="7197" y="704"/>
                </a:lnTo>
                <a:lnTo>
                  <a:pt x="6353" y="543"/>
                </a:lnTo>
                <a:lnTo>
                  <a:pt x="5529" y="382"/>
                </a:lnTo>
                <a:lnTo>
                  <a:pt x="4684" y="262"/>
                </a:lnTo>
                <a:lnTo>
                  <a:pt x="3840" y="161"/>
                </a:lnTo>
                <a:lnTo>
                  <a:pt x="2996" y="101"/>
                </a:lnTo>
                <a:lnTo>
                  <a:pt x="2131" y="41"/>
                </a:lnTo>
                <a:lnTo>
                  <a:pt x="128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21"/>
          <p:cNvSpPr/>
          <p:nvPr/>
        </p:nvSpPr>
        <p:spPr>
          <a:xfrm rot="5400000">
            <a:off x="7261750" y="1638030"/>
            <a:ext cx="2926583" cy="837932"/>
          </a:xfrm>
          <a:custGeom>
            <a:avLst/>
            <a:gdLst/>
            <a:ahLst/>
            <a:cxnLst/>
            <a:rect l="l" t="t" r="r" b="b"/>
            <a:pathLst>
              <a:path w="53996" h="15460" extrusionOk="0">
                <a:moveTo>
                  <a:pt x="0" y="1"/>
                </a:moveTo>
                <a:lnTo>
                  <a:pt x="20" y="544"/>
                </a:lnTo>
                <a:lnTo>
                  <a:pt x="61" y="1086"/>
                </a:lnTo>
                <a:lnTo>
                  <a:pt x="141" y="1629"/>
                </a:lnTo>
                <a:lnTo>
                  <a:pt x="262" y="2152"/>
                </a:lnTo>
                <a:lnTo>
                  <a:pt x="382" y="2695"/>
                </a:lnTo>
                <a:lnTo>
                  <a:pt x="563" y="3197"/>
                </a:lnTo>
                <a:lnTo>
                  <a:pt x="744" y="3720"/>
                </a:lnTo>
                <a:lnTo>
                  <a:pt x="985" y="4222"/>
                </a:lnTo>
                <a:lnTo>
                  <a:pt x="1247" y="4725"/>
                </a:lnTo>
                <a:lnTo>
                  <a:pt x="1528" y="5227"/>
                </a:lnTo>
                <a:lnTo>
                  <a:pt x="1850" y="5690"/>
                </a:lnTo>
                <a:lnTo>
                  <a:pt x="2192" y="6152"/>
                </a:lnTo>
                <a:lnTo>
                  <a:pt x="2553" y="6594"/>
                </a:lnTo>
                <a:lnTo>
                  <a:pt x="2955" y="7017"/>
                </a:lnTo>
                <a:lnTo>
                  <a:pt x="3358" y="7439"/>
                </a:lnTo>
                <a:lnTo>
                  <a:pt x="3780" y="7821"/>
                </a:lnTo>
                <a:lnTo>
                  <a:pt x="4202" y="8203"/>
                </a:lnTo>
                <a:lnTo>
                  <a:pt x="4664" y="8565"/>
                </a:lnTo>
                <a:lnTo>
                  <a:pt x="5127" y="8926"/>
                </a:lnTo>
                <a:lnTo>
                  <a:pt x="5609" y="9268"/>
                </a:lnTo>
                <a:lnTo>
                  <a:pt x="6091" y="9590"/>
                </a:lnTo>
                <a:lnTo>
                  <a:pt x="6574" y="9911"/>
                </a:lnTo>
                <a:lnTo>
                  <a:pt x="7559" y="10514"/>
                </a:lnTo>
                <a:lnTo>
                  <a:pt x="8303" y="10917"/>
                </a:lnTo>
                <a:lnTo>
                  <a:pt x="9047" y="11319"/>
                </a:lnTo>
                <a:lnTo>
                  <a:pt x="9810" y="11701"/>
                </a:lnTo>
                <a:lnTo>
                  <a:pt x="10574" y="12062"/>
                </a:lnTo>
                <a:lnTo>
                  <a:pt x="11338" y="12404"/>
                </a:lnTo>
                <a:lnTo>
                  <a:pt x="12122" y="12726"/>
                </a:lnTo>
                <a:lnTo>
                  <a:pt x="12906" y="13027"/>
                </a:lnTo>
                <a:lnTo>
                  <a:pt x="13690" y="13329"/>
                </a:lnTo>
                <a:lnTo>
                  <a:pt x="14494" y="13590"/>
                </a:lnTo>
                <a:lnTo>
                  <a:pt x="15298" y="13852"/>
                </a:lnTo>
                <a:lnTo>
                  <a:pt x="16103" y="14093"/>
                </a:lnTo>
                <a:lnTo>
                  <a:pt x="16927" y="14314"/>
                </a:lnTo>
                <a:lnTo>
                  <a:pt x="17751" y="14515"/>
                </a:lnTo>
                <a:lnTo>
                  <a:pt x="18575" y="14696"/>
                </a:lnTo>
                <a:lnTo>
                  <a:pt x="19399" y="14857"/>
                </a:lnTo>
                <a:lnTo>
                  <a:pt x="20224" y="14997"/>
                </a:lnTo>
                <a:lnTo>
                  <a:pt x="21068" y="15118"/>
                </a:lnTo>
                <a:lnTo>
                  <a:pt x="21892" y="15239"/>
                </a:lnTo>
                <a:lnTo>
                  <a:pt x="22736" y="15319"/>
                </a:lnTo>
                <a:lnTo>
                  <a:pt x="23581" y="15379"/>
                </a:lnTo>
                <a:lnTo>
                  <a:pt x="24425" y="15420"/>
                </a:lnTo>
                <a:lnTo>
                  <a:pt x="25249" y="15460"/>
                </a:lnTo>
                <a:lnTo>
                  <a:pt x="26094" y="15460"/>
                </a:lnTo>
                <a:lnTo>
                  <a:pt x="26938" y="15440"/>
                </a:lnTo>
                <a:lnTo>
                  <a:pt x="27782" y="15420"/>
                </a:lnTo>
                <a:lnTo>
                  <a:pt x="28626" y="15359"/>
                </a:lnTo>
                <a:lnTo>
                  <a:pt x="29451" y="15279"/>
                </a:lnTo>
                <a:lnTo>
                  <a:pt x="30295" y="15198"/>
                </a:lnTo>
                <a:lnTo>
                  <a:pt x="31139" y="15078"/>
                </a:lnTo>
                <a:lnTo>
                  <a:pt x="31963" y="14937"/>
                </a:lnTo>
                <a:lnTo>
                  <a:pt x="32788" y="14776"/>
                </a:lnTo>
                <a:lnTo>
                  <a:pt x="33612" y="14595"/>
                </a:lnTo>
                <a:lnTo>
                  <a:pt x="34657" y="14334"/>
                </a:lnTo>
                <a:lnTo>
                  <a:pt x="35703" y="14032"/>
                </a:lnTo>
                <a:lnTo>
                  <a:pt x="36728" y="13711"/>
                </a:lnTo>
                <a:lnTo>
                  <a:pt x="37753" y="13329"/>
                </a:lnTo>
                <a:lnTo>
                  <a:pt x="38758" y="12947"/>
                </a:lnTo>
                <a:lnTo>
                  <a:pt x="39743" y="12505"/>
                </a:lnTo>
                <a:lnTo>
                  <a:pt x="40728" y="12042"/>
                </a:lnTo>
                <a:lnTo>
                  <a:pt x="41673" y="11540"/>
                </a:lnTo>
                <a:lnTo>
                  <a:pt x="42517" y="11077"/>
                </a:lnTo>
                <a:lnTo>
                  <a:pt x="43321" y="10595"/>
                </a:lnTo>
                <a:lnTo>
                  <a:pt x="44126" y="10092"/>
                </a:lnTo>
                <a:lnTo>
                  <a:pt x="44910" y="9550"/>
                </a:lnTo>
                <a:lnTo>
                  <a:pt x="45694" y="8987"/>
                </a:lnTo>
                <a:lnTo>
                  <a:pt x="46437" y="8424"/>
                </a:lnTo>
                <a:lnTo>
                  <a:pt x="47181" y="7821"/>
                </a:lnTo>
                <a:lnTo>
                  <a:pt x="47885" y="7198"/>
                </a:lnTo>
                <a:lnTo>
                  <a:pt x="48588" y="6554"/>
                </a:lnTo>
                <a:lnTo>
                  <a:pt x="49272" y="5891"/>
                </a:lnTo>
                <a:lnTo>
                  <a:pt x="49935" y="5227"/>
                </a:lnTo>
                <a:lnTo>
                  <a:pt x="50578" y="4524"/>
                </a:lnTo>
                <a:lnTo>
                  <a:pt x="51202" y="3800"/>
                </a:lnTo>
                <a:lnTo>
                  <a:pt x="51785" y="3056"/>
                </a:lnTo>
                <a:lnTo>
                  <a:pt x="52368" y="2292"/>
                </a:lnTo>
                <a:lnTo>
                  <a:pt x="52910" y="1529"/>
                </a:lnTo>
                <a:lnTo>
                  <a:pt x="53473" y="745"/>
                </a:lnTo>
                <a:lnTo>
                  <a:pt x="5399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2" name="Google Shape;292;p21"/>
          <p:cNvGrpSpPr/>
          <p:nvPr/>
        </p:nvGrpSpPr>
        <p:grpSpPr>
          <a:xfrm>
            <a:off x="-751575" y="-768485"/>
            <a:ext cx="1781701" cy="1564393"/>
            <a:chOff x="-367675" y="3962165"/>
            <a:chExt cx="1781701" cy="1564393"/>
          </a:xfrm>
        </p:grpSpPr>
        <p:sp>
          <p:nvSpPr>
            <p:cNvPr id="293" name="Google Shape;293;p21"/>
            <p:cNvSpPr/>
            <p:nvPr/>
          </p:nvSpPr>
          <p:spPr>
            <a:xfrm>
              <a:off x="-367675" y="4372767"/>
              <a:ext cx="1341605" cy="1153791"/>
            </a:xfrm>
            <a:custGeom>
              <a:avLst/>
              <a:gdLst/>
              <a:ahLst/>
              <a:cxnLst/>
              <a:rect l="l" t="t" r="r" b="b"/>
              <a:pathLst>
                <a:path w="24680" h="21225" extrusionOk="0">
                  <a:moveTo>
                    <a:pt x="7839" y="0"/>
                  </a:moveTo>
                  <a:lnTo>
                    <a:pt x="7438" y="36"/>
                  </a:lnTo>
                  <a:lnTo>
                    <a:pt x="7038" y="73"/>
                  </a:lnTo>
                  <a:lnTo>
                    <a:pt x="6656" y="127"/>
                  </a:lnTo>
                  <a:lnTo>
                    <a:pt x="6274" y="182"/>
                  </a:lnTo>
                  <a:lnTo>
                    <a:pt x="5893" y="273"/>
                  </a:lnTo>
                  <a:lnTo>
                    <a:pt x="5511" y="364"/>
                  </a:lnTo>
                  <a:lnTo>
                    <a:pt x="5147" y="473"/>
                  </a:lnTo>
                  <a:lnTo>
                    <a:pt x="4801" y="600"/>
                  </a:lnTo>
                  <a:lnTo>
                    <a:pt x="4456" y="746"/>
                  </a:lnTo>
                  <a:lnTo>
                    <a:pt x="4128" y="891"/>
                  </a:lnTo>
                  <a:lnTo>
                    <a:pt x="3819" y="1073"/>
                  </a:lnTo>
                  <a:lnTo>
                    <a:pt x="3510" y="1273"/>
                  </a:lnTo>
                  <a:lnTo>
                    <a:pt x="3237" y="1491"/>
                  </a:lnTo>
                  <a:lnTo>
                    <a:pt x="2964" y="1710"/>
                  </a:lnTo>
                  <a:lnTo>
                    <a:pt x="2728" y="1964"/>
                  </a:lnTo>
                  <a:lnTo>
                    <a:pt x="2492" y="2237"/>
                  </a:lnTo>
                  <a:lnTo>
                    <a:pt x="2292" y="2528"/>
                  </a:lnTo>
                  <a:lnTo>
                    <a:pt x="2110" y="2837"/>
                  </a:lnTo>
                  <a:lnTo>
                    <a:pt x="1982" y="3110"/>
                  </a:lnTo>
                  <a:lnTo>
                    <a:pt x="1855" y="3383"/>
                  </a:lnTo>
                  <a:lnTo>
                    <a:pt x="1728" y="3656"/>
                  </a:lnTo>
                  <a:lnTo>
                    <a:pt x="1582" y="3910"/>
                  </a:lnTo>
                  <a:lnTo>
                    <a:pt x="1473" y="4092"/>
                  </a:lnTo>
                  <a:lnTo>
                    <a:pt x="1346" y="4238"/>
                  </a:lnTo>
                  <a:lnTo>
                    <a:pt x="1073" y="4547"/>
                  </a:lnTo>
                  <a:lnTo>
                    <a:pt x="818" y="4856"/>
                  </a:lnTo>
                  <a:lnTo>
                    <a:pt x="691" y="5001"/>
                  </a:lnTo>
                  <a:lnTo>
                    <a:pt x="582" y="5165"/>
                  </a:lnTo>
                  <a:lnTo>
                    <a:pt x="418" y="5420"/>
                  </a:lnTo>
                  <a:lnTo>
                    <a:pt x="309" y="5693"/>
                  </a:lnTo>
                  <a:lnTo>
                    <a:pt x="200" y="5965"/>
                  </a:lnTo>
                  <a:lnTo>
                    <a:pt x="127" y="6256"/>
                  </a:lnTo>
                  <a:lnTo>
                    <a:pt x="73" y="6547"/>
                  </a:lnTo>
                  <a:lnTo>
                    <a:pt x="36" y="6838"/>
                  </a:lnTo>
                  <a:lnTo>
                    <a:pt x="18" y="7148"/>
                  </a:lnTo>
                  <a:lnTo>
                    <a:pt x="0" y="7439"/>
                  </a:lnTo>
                  <a:lnTo>
                    <a:pt x="0" y="8039"/>
                  </a:lnTo>
                  <a:lnTo>
                    <a:pt x="36" y="8512"/>
                  </a:lnTo>
                  <a:lnTo>
                    <a:pt x="109" y="8966"/>
                  </a:lnTo>
                  <a:lnTo>
                    <a:pt x="218" y="9385"/>
                  </a:lnTo>
                  <a:lnTo>
                    <a:pt x="346" y="9766"/>
                  </a:lnTo>
                  <a:lnTo>
                    <a:pt x="509" y="10148"/>
                  </a:lnTo>
                  <a:lnTo>
                    <a:pt x="691" y="10494"/>
                  </a:lnTo>
                  <a:lnTo>
                    <a:pt x="909" y="10839"/>
                  </a:lnTo>
                  <a:lnTo>
                    <a:pt x="1128" y="11167"/>
                  </a:lnTo>
                  <a:lnTo>
                    <a:pt x="1364" y="11494"/>
                  </a:lnTo>
                  <a:lnTo>
                    <a:pt x="1600" y="11803"/>
                  </a:lnTo>
                  <a:lnTo>
                    <a:pt x="2128" y="12458"/>
                  </a:lnTo>
                  <a:lnTo>
                    <a:pt x="2637" y="13149"/>
                  </a:lnTo>
                  <a:lnTo>
                    <a:pt x="2892" y="13495"/>
                  </a:lnTo>
                  <a:lnTo>
                    <a:pt x="3128" y="13877"/>
                  </a:lnTo>
                  <a:lnTo>
                    <a:pt x="3328" y="14277"/>
                  </a:lnTo>
                  <a:lnTo>
                    <a:pt x="3510" y="14659"/>
                  </a:lnTo>
                  <a:lnTo>
                    <a:pt x="3637" y="15059"/>
                  </a:lnTo>
                  <a:lnTo>
                    <a:pt x="3728" y="15459"/>
                  </a:lnTo>
                  <a:lnTo>
                    <a:pt x="3801" y="15877"/>
                  </a:lnTo>
                  <a:lnTo>
                    <a:pt x="3856" y="16277"/>
                  </a:lnTo>
                  <a:lnTo>
                    <a:pt x="3947" y="17150"/>
                  </a:lnTo>
                  <a:lnTo>
                    <a:pt x="4001" y="17587"/>
                  </a:lnTo>
                  <a:lnTo>
                    <a:pt x="4092" y="17987"/>
                  </a:lnTo>
                  <a:lnTo>
                    <a:pt x="4219" y="18369"/>
                  </a:lnTo>
                  <a:lnTo>
                    <a:pt x="4383" y="18714"/>
                  </a:lnTo>
                  <a:lnTo>
                    <a:pt x="4565" y="19024"/>
                  </a:lnTo>
                  <a:lnTo>
                    <a:pt x="4783" y="19296"/>
                  </a:lnTo>
                  <a:lnTo>
                    <a:pt x="5020" y="19551"/>
                  </a:lnTo>
                  <a:lnTo>
                    <a:pt x="5274" y="19787"/>
                  </a:lnTo>
                  <a:lnTo>
                    <a:pt x="5565" y="19988"/>
                  </a:lnTo>
                  <a:lnTo>
                    <a:pt x="5874" y="20169"/>
                  </a:lnTo>
                  <a:lnTo>
                    <a:pt x="6202" y="20333"/>
                  </a:lnTo>
                  <a:lnTo>
                    <a:pt x="6529" y="20479"/>
                  </a:lnTo>
                  <a:lnTo>
                    <a:pt x="6893" y="20588"/>
                  </a:lnTo>
                  <a:lnTo>
                    <a:pt x="7257" y="20697"/>
                  </a:lnTo>
                  <a:lnTo>
                    <a:pt x="7638" y="20788"/>
                  </a:lnTo>
                  <a:lnTo>
                    <a:pt x="8039" y="20860"/>
                  </a:lnTo>
                  <a:lnTo>
                    <a:pt x="8421" y="20915"/>
                  </a:lnTo>
                  <a:lnTo>
                    <a:pt x="8839" y="20970"/>
                  </a:lnTo>
                  <a:lnTo>
                    <a:pt x="9657" y="21024"/>
                  </a:lnTo>
                  <a:lnTo>
                    <a:pt x="10476" y="21061"/>
                  </a:lnTo>
                  <a:lnTo>
                    <a:pt x="12804" y="21061"/>
                  </a:lnTo>
                  <a:lnTo>
                    <a:pt x="13495" y="21079"/>
                  </a:lnTo>
                  <a:lnTo>
                    <a:pt x="14131" y="21115"/>
                  </a:lnTo>
                  <a:lnTo>
                    <a:pt x="14695" y="21170"/>
                  </a:lnTo>
                  <a:lnTo>
                    <a:pt x="15295" y="21206"/>
                  </a:lnTo>
                  <a:lnTo>
                    <a:pt x="15877" y="21224"/>
                  </a:lnTo>
                  <a:lnTo>
                    <a:pt x="16477" y="21206"/>
                  </a:lnTo>
                  <a:lnTo>
                    <a:pt x="17077" y="21188"/>
                  </a:lnTo>
                  <a:lnTo>
                    <a:pt x="17659" y="21133"/>
                  </a:lnTo>
                  <a:lnTo>
                    <a:pt x="18241" y="21061"/>
                  </a:lnTo>
                  <a:lnTo>
                    <a:pt x="18805" y="20970"/>
                  </a:lnTo>
                  <a:lnTo>
                    <a:pt x="19369" y="20824"/>
                  </a:lnTo>
                  <a:lnTo>
                    <a:pt x="19915" y="20660"/>
                  </a:lnTo>
                  <a:lnTo>
                    <a:pt x="20442" y="20460"/>
                  </a:lnTo>
                  <a:lnTo>
                    <a:pt x="20697" y="20351"/>
                  </a:lnTo>
                  <a:lnTo>
                    <a:pt x="20951" y="20224"/>
                  </a:lnTo>
                  <a:lnTo>
                    <a:pt x="21188" y="20078"/>
                  </a:lnTo>
                  <a:lnTo>
                    <a:pt x="21442" y="19933"/>
                  </a:lnTo>
                  <a:lnTo>
                    <a:pt x="21661" y="19787"/>
                  </a:lnTo>
                  <a:lnTo>
                    <a:pt x="21897" y="19624"/>
                  </a:lnTo>
                  <a:lnTo>
                    <a:pt x="22115" y="19442"/>
                  </a:lnTo>
                  <a:lnTo>
                    <a:pt x="22315" y="19260"/>
                  </a:lnTo>
                  <a:lnTo>
                    <a:pt x="22515" y="19060"/>
                  </a:lnTo>
                  <a:lnTo>
                    <a:pt x="22715" y="18842"/>
                  </a:lnTo>
                  <a:lnTo>
                    <a:pt x="23025" y="18460"/>
                  </a:lnTo>
                  <a:lnTo>
                    <a:pt x="23316" y="18042"/>
                  </a:lnTo>
                  <a:lnTo>
                    <a:pt x="23570" y="17605"/>
                  </a:lnTo>
                  <a:lnTo>
                    <a:pt x="23788" y="17150"/>
                  </a:lnTo>
                  <a:lnTo>
                    <a:pt x="23988" y="16677"/>
                  </a:lnTo>
                  <a:lnTo>
                    <a:pt x="24170" y="16168"/>
                  </a:lnTo>
                  <a:lnTo>
                    <a:pt x="24316" y="15659"/>
                  </a:lnTo>
                  <a:lnTo>
                    <a:pt x="24443" y="15150"/>
                  </a:lnTo>
                  <a:lnTo>
                    <a:pt x="24552" y="14622"/>
                  </a:lnTo>
                  <a:lnTo>
                    <a:pt x="24607" y="14077"/>
                  </a:lnTo>
                  <a:lnTo>
                    <a:pt x="24661" y="13531"/>
                  </a:lnTo>
                  <a:lnTo>
                    <a:pt x="24680" y="12986"/>
                  </a:lnTo>
                  <a:lnTo>
                    <a:pt x="24661" y="12440"/>
                  </a:lnTo>
                  <a:lnTo>
                    <a:pt x="24625" y="11894"/>
                  </a:lnTo>
                  <a:lnTo>
                    <a:pt x="24552" y="11349"/>
                  </a:lnTo>
                  <a:lnTo>
                    <a:pt x="24461" y="10803"/>
                  </a:lnTo>
                  <a:lnTo>
                    <a:pt x="24334" y="10276"/>
                  </a:lnTo>
                  <a:lnTo>
                    <a:pt x="24189" y="9766"/>
                  </a:lnTo>
                  <a:lnTo>
                    <a:pt x="24025" y="9257"/>
                  </a:lnTo>
                  <a:lnTo>
                    <a:pt x="23807" y="8784"/>
                  </a:lnTo>
                  <a:lnTo>
                    <a:pt x="23588" y="8312"/>
                  </a:lnTo>
                  <a:lnTo>
                    <a:pt x="23316" y="7857"/>
                  </a:lnTo>
                  <a:lnTo>
                    <a:pt x="23043" y="7439"/>
                  </a:lnTo>
                  <a:lnTo>
                    <a:pt x="22715" y="7038"/>
                  </a:lnTo>
                  <a:lnTo>
                    <a:pt x="22370" y="6675"/>
                  </a:lnTo>
                  <a:lnTo>
                    <a:pt x="22006" y="6329"/>
                  </a:lnTo>
                  <a:lnTo>
                    <a:pt x="21806" y="6165"/>
                  </a:lnTo>
                  <a:lnTo>
                    <a:pt x="21606" y="6020"/>
                  </a:lnTo>
                  <a:lnTo>
                    <a:pt x="21388" y="5874"/>
                  </a:lnTo>
                  <a:lnTo>
                    <a:pt x="21170" y="5747"/>
                  </a:lnTo>
                  <a:lnTo>
                    <a:pt x="20951" y="5620"/>
                  </a:lnTo>
                  <a:lnTo>
                    <a:pt x="20715" y="5511"/>
                  </a:lnTo>
                  <a:lnTo>
                    <a:pt x="20478" y="5402"/>
                  </a:lnTo>
                  <a:lnTo>
                    <a:pt x="20224" y="5311"/>
                  </a:lnTo>
                  <a:lnTo>
                    <a:pt x="19969" y="5238"/>
                  </a:lnTo>
                  <a:lnTo>
                    <a:pt x="19715" y="5165"/>
                  </a:lnTo>
                  <a:lnTo>
                    <a:pt x="19442" y="5111"/>
                  </a:lnTo>
                  <a:lnTo>
                    <a:pt x="19169" y="5056"/>
                  </a:lnTo>
                  <a:lnTo>
                    <a:pt x="18914" y="5001"/>
                  </a:lnTo>
                  <a:lnTo>
                    <a:pt x="18660" y="4947"/>
                  </a:lnTo>
                  <a:lnTo>
                    <a:pt x="18423" y="4874"/>
                  </a:lnTo>
                  <a:lnTo>
                    <a:pt x="18187" y="4783"/>
                  </a:lnTo>
                  <a:lnTo>
                    <a:pt x="17969" y="4692"/>
                  </a:lnTo>
                  <a:lnTo>
                    <a:pt x="17750" y="4583"/>
                  </a:lnTo>
                  <a:lnTo>
                    <a:pt x="17550" y="4456"/>
                  </a:lnTo>
                  <a:lnTo>
                    <a:pt x="17350" y="4329"/>
                  </a:lnTo>
                  <a:lnTo>
                    <a:pt x="16950" y="4056"/>
                  </a:lnTo>
                  <a:lnTo>
                    <a:pt x="16586" y="3765"/>
                  </a:lnTo>
                  <a:lnTo>
                    <a:pt x="16241" y="3437"/>
                  </a:lnTo>
                  <a:lnTo>
                    <a:pt x="15895" y="3110"/>
                  </a:lnTo>
                  <a:lnTo>
                    <a:pt x="15222" y="2437"/>
                  </a:lnTo>
                  <a:lnTo>
                    <a:pt x="14877" y="2092"/>
                  </a:lnTo>
                  <a:lnTo>
                    <a:pt x="14513" y="1782"/>
                  </a:lnTo>
                  <a:lnTo>
                    <a:pt x="14149" y="1473"/>
                  </a:lnTo>
                  <a:lnTo>
                    <a:pt x="13749" y="1200"/>
                  </a:lnTo>
                  <a:lnTo>
                    <a:pt x="13549" y="1091"/>
                  </a:lnTo>
                  <a:lnTo>
                    <a:pt x="13331" y="964"/>
                  </a:lnTo>
                  <a:lnTo>
                    <a:pt x="13113" y="855"/>
                  </a:lnTo>
                  <a:lnTo>
                    <a:pt x="12894" y="764"/>
                  </a:lnTo>
                  <a:lnTo>
                    <a:pt x="12603" y="655"/>
                  </a:lnTo>
                  <a:lnTo>
                    <a:pt x="12294" y="564"/>
                  </a:lnTo>
                  <a:lnTo>
                    <a:pt x="11640" y="382"/>
                  </a:lnTo>
                  <a:lnTo>
                    <a:pt x="10930" y="218"/>
                  </a:lnTo>
                  <a:lnTo>
                    <a:pt x="10185" y="109"/>
                  </a:lnTo>
                  <a:lnTo>
                    <a:pt x="9421" y="36"/>
                  </a:lnTo>
                  <a:lnTo>
                    <a:pt x="9021" y="18"/>
                  </a:lnTo>
                  <a:lnTo>
                    <a:pt x="862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21"/>
            <p:cNvSpPr/>
            <p:nvPr/>
          </p:nvSpPr>
          <p:spPr>
            <a:xfrm>
              <a:off x="1114674" y="4736007"/>
              <a:ext cx="299352" cy="291386"/>
            </a:xfrm>
            <a:custGeom>
              <a:avLst/>
              <a:gdLst/>
              <a:ahLst/>
              <a:cxnLst/>
              <a:rect l="l" t="t" r="r" b="b"/>
              <a:pathLst>
                <a:path w="13641" h="13278" extrusionOk="0">
                  <a:moveTo>
                    <a:pt x="7512" y="1"/>
                  </a:moveTo>
                  <a:lnTo>
                    <a:pt x="6966" y="37"/>
                  </a:lnTo>
                  <a:lnTo>
                    <a:pt x="6402" y="128"/>
                  </a:lnTo>
                  <a:lnTo>
                    <a:pt x="5857" y="255"/>
                  </a:lnTo>
                  <a:lnTo>
                    <a:pt x="5329" y="419"/>
                  </a:lnTo>
                  <a:lnTo>
                    <a:pt x="4802" y="619"/>
                  </a:lnTo>
                  <a:lnTo>
                    <a:pt x="4293" y="856"/>
                  </a:lnTo>
                  <a:lnTo>
                    <a:pt x="3802" y="1128"/>
                  </a:lnTo>
                  <a:lnTo>
                    <a:pt x="3565" y="1292"/>
                  </a:lnTo>
                  <a:lnTo>
                    <a:pt x="3329" y="1456"/>
                  </a:lnTo>
                  <a:lnTo>
                    <a:pt x="3111" y="1619"/>
                  </a:lnTo>
                  <a:lnTo>
                    <a:pt x="2892" y="1801"/>
                  </a:lnTo>
                  <a:lnTo>
                    <a:pt x="2692" y="2001"/>
                  </a:lnTo>
                  <a:lnTo>
                    <a:pt x="2492" y="2183"/>
                  </a:lnTo>
                  <a:lnTo>
                    <a:pt x="2292" y="2402"/>
                  </a:lnTo>
                  <a:lnTo>
                    <a:pt x="2110" y="2620"/>
                  </a:lnTo>
                  <a:lnTo>
                    <a:pt x="1947" y="2838"/>
                  </a:lnTo>
                  <a:lnTo>
                    <a:pt x="1783" y="3056"/>
                  </a:lnTo>
                  <a:lnTo>
                    <a:pt x="1637" y="3311"/>
                  </a:lnTo>
                  <a:lnTo>
                    <a:pt x="1492" y="3547"/>
                  </a:lnTo>
                  <a:lnTo>
                    <a:pt x="1165" y="4184"/>
                  </a:lnTo>
                  <a:lnTo>
                    <a:pt x="892" y="4784"/>
                  </a:lnTo>
                  <a:lnTo>
                    <a:pt x="655" y="5366"/>
                  </a:lnTo>
                  <a:lnTo>
                    <a:pt x="455" y="5912"/>
                  </a:lnTo>
                  <a:lnTo>
                    <a:pt x="292" y="6457"/>
                  </a:lnTo>
                  <a:lnTo>
                    <a:pt x="164" y="6966"/>
                  </a:lnTo>
                  <a:lnTo>
                    <a:pt x="91" y="7457"/>
                  </a:lnTo>
                  <a:lnTo>
                    <a:pt x="37" y="7930"/>
                  </a:lnTo>
                  <a:lnTo>
                    <a:pt x="1" y="8385"/>
                  </a:lnTo>
                  <a:lnTo>
                    <a:pt x="19" y="8822"/>
                  </a:lnTo>
                  <a:lnTo>
                    <a:pt x="55" y="9222"/>
                  </a:lnTo>
                  <a:lnTo>
                    <a:pt x="128" y="9604"/>
                  </a:lnTo>
                  <a:lnTo>
                    <a:pt x="237" y="9985"/>
                  </a:lnTo>
                  <a:lnTo>
                    <a:pt x="364" y="10331"/>
                  </a:lnTo>
                  <a:lnTo>
                    <a:pt x="510" y="10658"/>
                  </a:lnTo>
                  <a:lnTo>
                    <a:pt x="692" y="10949"/>
                  </a:lnTo>
                  <a:lnTo>
                    <a:pt x="819" y="11149"/>
                  </a:lnTo>
                  <a:lnTo>
                    <a:pt x="964" y="11331"/>
                  </a:lnTo>
                  <a:lnTo>
                    <a:pt x="1110" y="11495"/>
                  </a:lnTo>
                  <a:lnTo>
                    <a:pt x="1255" y="11659"/>
                  </a:lnTo>
                  <a:lnTo>
                    <a:pt x="1419" y="11822"/>
                  </a:lnTo>
                  <a:lnTo>
                    <a:pt x="1601" y="11968"/>
                  </a:lnTo>
                  <a:lnTo>
                    <a:pt x="1783" y="12113"/>
                  </a:lnTo>
                  <a:lnTo>
                    <a:pt x="1965" y="12241"/>
                  </a:lnTo>
                  <a:lnTo>
                    <a:pt x="2365" y="12477"/>
                  </a:lnTo>
                  <a:lnTo>
                    <a:pt x="2783" y="12677"/>
                  </a:lnTo>
                  <a:lnTo>
                    <a:pt x="3220" y="12859"/>
                  </a:lnTo>
                  <a:lnTo>
                    <a:pt x="3692" y="13005"/>
                  </a:lnTo>
                  <a:lnTo>
                    <a:pt x="4165" y="13114"/>
                  </a:lnTo>
                  <a:lnTo>
                    <a:pt x="4656" y="13205"/>
                  </a:lnTo>
                  <a:lnTo>
                    <a:pt x="5166" y="13259"/>
                  </a:lnTo>
                  <a:lnTo>
                    <a:pt x="5675" y="13277"/>
                  </a:lnTo>
                  <a:lnTo>
                    <a:pt x="6202" y="13277"/>
                  </a:lnTo>
                  <a:lnTo>
                    <a:pt x="6730" y="13259"/>
                  </a:lnTo>
                  <a:lnTo>
                    <a:pt x="7257" y="13186"/>
                  </a:lnTo>
                  <a:lnTo>
                    <a:pt x="7766" y="13114"/>
                  </a:lnTo>
                  <a:lnTo>
                    <a:pt x="8294" y="12986"/>
                  </a:lnTo>
                  <a:lnTo>
                    <a:pt x="8803" y="12859"/>
                  </a:lnTo>
                  <a:lnTo>
                    <a:pt x="9294" y="12677"/>
                  </a:lnTo>
                  <a:lnTo>
                    <a:pt x="9785" y="12495"/>
                  </a:lnTo>
                  <a:lnTo>
                    <a:pt x="10240" y="12277"/>
                  </a:lnTo>
                  <a:lnTo>
                    <a:pt x="10694" y="12022"/>
                  </a:lnTo>
                  <a:lnTo>
                    <a:pt x="11113" y="11768"/>
                  </a:lnTo>
                  <a:lnTo>
                    <a:pt x="11513" y="11477"/>
                  </a:lnTo>
                  <a:lnTo>
                    <a:pt x="11895" y="11149"/>
                  </a:lnTo>
                  <a:lnTo>
                    <a:pt x="12240" y="10822"/>
                  </a:lnTo>
                  <a:lnTo>
                    <a:pt x="12549" y="10458"/>
                  </a:lnTo>
                  <a:lnTo>
                    <a:pt x="12677" y="10276"/>
                  </a:lnTo>
                  <a:lnTo>
                    <a:pt x="12822" y="10076"/>
                  </a:lnTo>
                  <a:lnTo>
                    <a:pt x="12931" y="9876"/>
                  </a:lnTo>
                  <a:lnTo>
                    <a:pt x="13041" y="9676"/>
                  </a:lnTo>
                  <a:lnTo>
                    <a:pt x="13150" y="9458"/>
                  </a:lnTo>
                  <a:lnTo>
                    <a:pt x="13241" y="9240"/>
                  </a:lnTo>
                  <a:lnTo>
                    <a:pt x="13313" y="9022"/>
                  </a:lnTo>
                  <a:lnTo>
                    <a:pt x="13386" y="8803"/>
                  </a:lnTo>
                  <a:lnTo>
                    <a:pt x="13441" y="8567"/>
                  </a:lnTo>
                  <a:lnTo>
                    <a:pt x="13495" y="8330"/>
                  </a:lnTo>
                  <a:lnTo>
                    <a:pt x="13550" y="7858"/>
                  </a:lnTo>
                  <a:lnTo>
                    <a:pt x="13604" y="7403"/>
                  </a:lnTo>
                  <a:lnTo>
                    <a:pt x="13623" y="6966"/>
                  </a:lnTo>
                  <a:lnTo>
                    <a:pt x="13641" y="6548"/>
                  </a:lnTo>
                  <a:lnTo>
                    <a:pt x="13641" y="6130"/>
                  </a:lnTo>
                  <a:lnTo>
                    <a:pt x="13623" y="5748"/>
                  </a:lnTo>
                  <a:lnTo>
                    <a:pt x="13586" y="5366"/>
                  </a:lnTo>
                  <a:lnTo>
                    <a:pt x="13550" y="4984"/>
                  </a:lnTo>
                  <a:lnTo>
                    <a:pt x="13477" y="4639"/>
                  </a:lnTo>
                  <a:lnTo>
                    <a:pt x="13404" y="4293"/>
                  </a:lnTo>
                  <a:lnTo>
                    <a:pt x="13313" y="3984"/>
                  </a:lnTo>
                  <a:lnTo>
                    <a:pt x="13222" y="3656"/>
                  </a:lnTo>
                  <a:lnTo>
                    <a:pt x="13095" y="3365"/>
                  </a:lnTo>
                  <a:lnTo>
                    <a:pt x="12968" y="3074"/>
                  </a:lnTo>
                  <a:lnTo>
                    <a:pt x="12840" y="2802"/>
                  </a:lnTo>
                  <a:lnTo>
                    <a:pt x="12677" y="2547"/>
                  </a:lnTo>
                  <a:lnTo>
                    <a:pt x="12531" y="2311"/>
                  </a:lnTo>
                  <a:lnTo>
                    <a:pt x="12349" y="2074"/>
                  </a:lnTo>
                  <a:lnTo>
                    <a:pt x="12168" y="1856"/>
                  </a:lnTo>
                  <a:lnTo>
                    <a:pt x="11986" y="1656"/>
                  </a:lnTo>
                  <a:lnTo>
                    <a:pt x="11786" y="1456"/>
                  </a:lnTo>
                  <a:lnTo>
                    <a:pt x="11586" y="1274"/>
                  </a:lnTo>
                  <a:lnTo>
                    <a:pt x="11367" y="1110"/>
                  </a:lnTo>
                  <a:lnTo>
                    <a:pt x="11149" y="947"/>
                  </a:lnTo>
                  <a:lnTo>
                    <a:pt x="10913" y="801"/>
                  </a:lnTo>
                  <a:lnTo>
                    <a:pt x="10676" y="674"/>
                  </a:lnTo>
                  <a:lnTo>
                    <a:pt x="10440" y="546"/>
                  </a:lnTo>
                  <a:lnTo>
                    <a:pt x="10185" y="456"/>
                  </a:lnTo>
                  <a:lnTo>
                    <a:pt x="9949" y="346"/>
                  </a:lnTo>
                  <a:lnTo>
                    <a:pt x="9676" y="274"/>
                  </a:lnTo>
                  <a:lnTo>
                    <a:pt x="9421" y="201"/>
                  </a:lnTo>
                  <a:lnTo>
                    <a:pt x="9167" y="128"/>
                  </a:lnTo>
                  <a:lnTo>
                    <a:pt x="8894" y="74"/>
                  </a:lnTo>
                  <a:lnTo>
                    <a:pt x="8621" y="37"/>
                  </a:lnTo>
                  <a:lnTo>
                    <a:pt x="8348" y="19"/>
                  </a:lnTo>
                  <a:lnTo>
                    <a:pt x="807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21"/>
            <p:cNvSpPr/>
            <p:nvPr/>
          </p:nvSpPr>
          <p:spPr>
            <a:xfrm>
              <a:off x="195401" y="3962165"/>
              <a:ext cx="211503" cy="206377"/>
            </a:xfrm>
            <a:custGeom>
              <a:avLst/>
              <a:gdLst/>
              <a:ahLst/>
              <a:cxnLst/>
              <a:rect l="l" t="t" r="r" b="b"/>
              <a:pathLst>
                <a:path w="6767" h="6603" extrusionOk="0">
                  <a:moveTo>
                    <a:pt x="3729" y="1"/>
                  </a:moveTo>
                  <a:lnTo>
                    <a:pt x="3456" y="19"/>
                  </a:lnTo>
                  <a:lnTo>
                    <a:pt x="3165" y="73"/>
                  </a:lnTo>
                  <a:lnTo>
                    <a:pt x="2892" y="128"/>
                  </a:lnTo>
                  <a:lnTo>
                    <a:pt x="2638" y="219"/>
                  </a:lnTo>
                  <a:lnTo>
                    <a:pt x="2365" y="310"/>
                  </a:lnTo>
                  <a:lnTo>
                    <a:pt x="2110" y="437"/>
                  </a:lnTo>
                  <a:lnTo>
                    <a:pt x="1874" y="565"/>
                  </a:lnTo>
                  <a:lnTo>
                    <a:pt x="1637" y="728"/>
                  </a:lnTo>
                  <a:lnTo>
                    <a:pt x="1419" y="910"/>
                  </a:lnTo>
                  <a:lnTo>
                    <a:pt x="1219" y="1092"/>
                  </a:lnTo>
                  <a:lnTo>
                    <a:pt x="1037" y="1310"/>
                  </a:lnTo>
                  <a:lnTo>
                    <a:pt x="874" y="1528"/>
                  </a:lnTo>
                  <a:lnTo>
                    <a:pt x="728" y="1765"/>
                  </a:lnTo>
                  <a:lnTo>
                    <a:pt x="564" y="2074"/>
                  </a:lnTo>
                  <a:lnTo>
                    <a:pt x="437" y="2383"/>
                  </a:lnTo>
                  <a:lnTo>
                    <a:pt x="310" y="2674"/>
                  </a:lnTo>
                  <a:lnTo>
                    <a:pt x="219" y="2947"/>
                  </a:lnTo>
                  <a:lnTo>
                    <a:pt x="146" y="3220"/>
                  </a:lnTo>
                  <a:lnTo>
                    <a:pt x="73" y="3474"/>
                  </a:lnTo>
                  <a:lnTo>
                    <a:pt x="37" y="3711"/>
                  </a:lnTo>
                  <a:lnTo>
                    <a:pt x="1" y="3947"/>
                  </a:lnTo>
                  <a:lnTo>
                    <a:pt x="1" y="4166"/>
                  </a:lnTo>
                  <a:lnTo>
                    <a:pt x="1" y="4384"/>
                  </a:lnTo>
                  <a:lnTo>
                    <a:pt x="19" y="4584"/>
                  </a:lnTo>
                  <a:lnTo>
                    <a:pt x="55" y="4784"/>
                  </a:lnTo>
                  <a:lnTo>
                    <a:pt x="110" y="4966"/>
                  </a:lnTo>
                  <a:lnTo>
                    <a:pt x="164" y="5129"/>
                  </a:lnTo>
                  <a:lnTo>
                    <a:pt x="255" y="5293"/>
                  </a:lnTo>
                  <a:lnTo>
                    <a:pt x="328" y="5439"/>
                  </a:lnTo>
                  <a:lnTo>
                    <a:pt x="473" y="5621"/>
                  </a:lnTo>
                  <a:lnTo>
                    <a:pt x="619" y="5802"/>
                  </a:lnTo>
                  <a:lnTo>
                    <a:pt x="783" y="5948"/>
                  </a:lnTo>
                  <a:lnTo>
                    <a:pt x="965" y="6075"/>
                  </a:lnTo>
                  <a:lnTo>
                    <a:pt x="1165" y="6202"/>
                  </a:lnTo>
                  <a:lnTo>
                    <a:pt x="1365" y="6312"/>
                  </a:lnTo>
                  <a:lnTo>
                    <a:pt x="1583" y="6384"/>
                  </a:lnTo>
                  <a:lnTo>
                    <a:pt x="1819" y="6457"/>
                  </a:lnTo>
                  <a:lnTo>
                    <a:pt x="2056" y="6512"/>
                  </a:lnTo>
                  <a:lnTo>
                    <a:pt x="2310" y="6566"/>
                  </a:lnTo>
                  <a:lnTo>
                    <a:pt x="2565" y="6584"/>
                  </a:lnTo>
                  <a:lnTo>
                    <a:pt x="2820" y="6603"/>
                  </a:lnTo>
                  <a:lnTo>
                    <a:pt x="3074" y="6603"/>
                  </a:lnTo>
                  <a:lnTo>
                    <a:pt x="3329" y="6584"/>
                  </a:lnTo>
                  <a:lnTo>
                    <a:pt x="3583" y="6548"/>
                  </a:lnTo>
                  <a:lnTo>
                    <a:pt x="3856" y="6512"/>
                  </a:lnTo>
                  <a:lnTo>
                    <a:pt x="4111" y="6457"/>
                  </a:lnTo>
                  <a:lnTo>
                    <a:pt x="4365" y="6384"/>
                  </a:lnTo>
                  <a:lnTo>
                    <a:pt x="4602" y="6312"/>
                  </a:lnTo>
                  <a:lnTo>
                    <a:pt x="4838" y="6202"/>
                  </a:lnTo>
                  <a:lnTo>
                    <a:pt x="5075" y="6093"/>
                  </a:lnTo>
                  <a:lnTo>
                    <a:pt x="5293" y="5984"/>
                  </a:lnTo>
                  <a:lnTo>
                    <a:pt x="5511" y="5839"/>
                  </a:lnTo>
                  <a:lnTo>
                    <a:pt x="5711" y="5693"/>
                  </a:lnTo>
                  <a:lnTo>
                    <a:pt x="5893" y="5548"/>
                  </a:lnTo>
                  <a:lnTo>
                    <a:pt x="6057" y="5384"/>
                  </a:lnTo>
                  <a:lnTo>
                    <a:pt x="6221" y="5202"/>
                  </a:lnTo>
                  <a:lnTo>
                    <a:pt x="6348" y="5002"/>
                  </a:lnTo>
                  <a:lnTo>
                    <a:pt x="6475" y="4802"/>
                  </a:lnTo>
                  <a:lnTo>
                    <a:pt x="6566" y="4602"/>
                  </a:lnTo>
                  <a:lnTo>
                    <a:pt x="6639" y="4366"/>
                  </a:lnTo>
                  <a:lnTo>
                    <a:pt x="6693" y="4147"/>
                  </a:lnTo>
                  <a:lnTo>
                    <a:pt x="6748" y="3693"/>
                  </a:lnTo>
                  <a:lnTo>
                    <a:pt x="6766" y="3256"/>
                  </a:lnTo>
                  <a:lnTo>
                    <a:pt x="6748" y="2856"/>
                  </a:lnTo>
                  <a:lnTo>
                    <a:pt x="6712" y="2492"/>
                  </a:lnTo>
                  <a:lnTo>
                    <a:pt x="6639" y="2147"/>
                  </a:lnTo>
                  <a:lnTo>
                    <a:pt x="6548" y="1819"/>
                  </a:lnTo>
                  <a:lnTo>
                    <a:pt x="6439" y="1528"/>
                  </a:lnTo>
                  <a:lnTo>
                    <a:pt x="6293" y="1274"/>
                  </a:lnTo>
                  <a:lnTo>
                    <a:pt x="6130" y="1037"/>
                  </a:lnTo>
                  <a:lnTo>
                    <a:pt x="5948" y="819"/>
                  </a:lnTo>
                  <a:lnTo>
                    <a:pt x="5748" y="637"/>
                  </a:lnTo>
                  <a:lnTo>
                    <a:pt x="5529" y="474"/>
                  </a:lnTo>
                  <a:lnTo>
                    <a:pt x="5293" y="346"/>
                  </a:lnTo>
                  <a:lnTo>
                    <a:pt x="5057" y="237"/>
                  </a:lnTo>
                  <a:lnTo>
                    <a:pt x="4802" y="146"/>
                  </a:lnTo>
                  <a:lnTo>
                    <a:pt x="4529" y="73"/>
                  </a:lnTo>
                  <a:lnTo>
                    <a:pt x="4275" y="37"/>
                  </a:lnTo>
                  <a:lnTo>
                    <a:pt x="400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6" name="Google Shape;296;p21"/>
          <p:cNvSpPr/>
          <p:nvPr/>
        </p:nvSpPr>
        <p:spPr>
          <a:xfrm flipH="1">
            <a:off x="8585710" y="245151"/>
            <a:ext cx="228363" cy="228357"/>
          </a:xfrm>
          <a:custGeom>
            <a:avLst/>
            <a:gdLst/>
            <a:ahLst/>
            <a:cxnLst/>
            <a:rect l="l" t="t" r="r" b="b"/>
            <a:pathLst>
              <a:path w="43664" h="43663" extrusionOk="0">
                <a:moveTo>
                  <a:pt x="21651" y="0"/>
                </a:moveTo>
                <a:lnTo>
                  <a:pt x="21490" y="20"/>
                </a:lnTo>
                <a:lnTo>
                  <a:pt x="21330" y="60"/>
                </a:lnTo>
                <a:lnTo>
                  <a:pt x="21169" y="101"/>
                </a:lnTo>
                <a:lnTo>
                  <a:pt x="21008" y="161"/>
                </a:lnTo>
                <a:lnTo>
                  <a:pt x="20847" y="221"/>
                </a:lnTo>
                <a:lnTo>
                  <a:pt x="20706" y="302"/>
                </a:lnTo>
                <a:lnTo>
                  <a:pt x="20566" y="402"/>
                </a:lnTo>
                <a:lnTo>
                  <a:pt x="20425" y="503"/>
                </a:lnTo>
                <a:lnTo>
                  <a:pt x="20304" y="623"/>
                </a:lnTo>
                <a:lnTo>
                  <a:pt x="20184" y="764"/>
                </a:lnTo>
                <a:lnTo>
                  <a:pt x="20083" y="905"/>
                </a:lnTo>
                <a:lnTo>
                  <a:pt x="19983" y="1065"/>
                </a:lnTo>
                <a:lnTo>
                  <a:pt x="19902" y="1226"/>
                </a:lnTo>
                <a:lnTo>
                  <a:pt x="19822" y="1407"/>
                </a:lnTo>
                <a:lnTo>
                  <a:pt x="19762" y="1608"/>
                </a:lnTo>
                <a:lnTo>
                  <a:pt x="16324" y="15660"/>
                </a:lnTo>
                <a:lnTo>
                  <a:pt x="16284" y="15781"/>
                </a:lnTo>
                <a:lnTo>
                  <a:pt x="16224" y="15881"/>
                </a:lnTo>
                <a:lnTo>
                  <a:pt x="16163" y="15982"/>
                </a:lnTo>
                <a:lnTo>
                  <a:pt x="16083" y="16082"/>
                </a:lnTo>
                <a:lnTo>
                  <a:pt x="15982" y="16163"/>
                </a:lnTo>
                <a:lnTo>
                  <a:pt x="15882" y="16223"/>
                </a:lnTo>
                <a:lnTo>
                  <a:pt x="15781" y="16283"/>
                </a:lnTo>
                <a:lnTo>
                  <a:pt x="15661" y="16323"/>
                </a:lnTo>
                <a:lnTo>
                  <a:pt x="1609" y="19781"/>
                </a:lnTo>
                <a:lnTo>
                  <a:pt x="1408" y="19841"/>
                </a:lnTo>
                <a:lnTo>
                  <a:pt x="1227" y="19902"/>
                </a:lnTo>
                <a:lnTo>
                  <a:pt x="1046" y="19982"/>
                </a:lnTo>
                <a:lnTo>
                  <a:pt x="905" y="20083"/>
                </a:lnTo>
                <a:lnTo>
                  <a:pt x="745" y="20183"/>
                </a:lnTo>
                <a:lnTo>
                  <a:pt x="624" y="20304"/>
                </a:lnTo>
                <a:lnTo>
                  <a:pt x="503" y="20424"/>
                </a:lnTo>
                <a:lnTo>
                  <a:pt x="403" y="20565"/>
                </a:lnTo>
                <a:lnTo>
                  <a:pt x="302" y="20706"/>
                </a:lnTo>
                <a:lnTo>
                  <a:pt x="222" y="20867"/>
                </a:lnTo>
                <a:lnTo>
                  <a:pt x="142" y="21007"/>
                </a:lnTo>
                <a:lnTo>
                  <a:pt x="101" y="21168"/>
                </a:lnTo>
                <a:lnTo>
                  <a:pt x="41" y="21329"/>
                </a:lnTo>
                <a:lnTo>
                  <a:pt x="21" y="21490"/>
                </a:lnTo>
                <a:lnTo>
                  <a:pt x="1" y="21671"/>
                </a:lnTo>
                <a:lnTo>
                  <a:pt x="1" y="21832"/>
                </a:lnTo>
                <a:lnTo>
                  <a:pt x="1" y="21992"/>
                </a:lnTo>
                <a:lnTo>
                  <a:pt x="21" y="22173"/>
                </a:lnTo>
                <a:lnTo>
                  <a:pt x="41" y="22334"/>
                </a:lnTo>
                <a:lnTo>
                  <a:pt x="101" y="22495"/>
                </a:lnTo>
                <a:lnTo>
                  <a:pt x="142" y="22656"/>
                </a:lnTo>
                <a:lnTo>
                  <a:pt x="222" y="22817"/>
                </a:lnTo>
                <a:lnTo>
                  <a:pt x="302" y="22957"/>
                </a:lnTo>
                <a:lnTo>
                  <a:pt x="403" y="23098"/>
                </a:lnTo>
                <a:lnTo>
                  <a:pt x="503" y="23239"/>
                </a:lnTo>
                <a:lnTo>
                  <a:pt x="624" y="23359"/>
                </a:lnTo>
                <a:lnTo>
                  <a:pt x="745" y="23480"/>
                </a:lnTo>
                <a:lnTo>
                  <a:pt x="905" y="23580"/>
                </a:lnTo>
                <a:lnTo>
                  <a:pt x="1046" y="23681"/>
                </a:lnTo>
                <a:lnTo>
                  <a:pt x="1227" y="23761"/>
                </a:lnTo>
                <a:lnTo>
                  <a:pt x="1408" y="23842"/>
                </a:lnTo>
                <a:lnTo>
                  <a:pt x="1609" y="23882"/>
                </a:lnTo>
                <a:lnTo>
                  <a:pt x="15661" y="27340"/>
                </a:lnTo>
                <a:lnTo>
                  <a:pt x="15781" y="27380"/>
                </a:lnTo>
                <a:lnTo>
                  <a:pt x="15882" y="27440"/>
                </a:lnTo>
                <a:lnTo>
                  <a:pt x="15982" y="27500"/>
                </a:lnTo>
                <a:lnTo>
                  <a:pt x="16083" y="27581"/>
                </a:lnTo>
                <a:lnTo>
                  <a:pt x="16163" y="27681"/>
                </a:lnTo>
                <a:lnTo>
                  <a:pt x="16224" y="27782"/>
                </a:lnTo>
                <a:lnTo>
                  <a:pt x="16284" y="27882"/>
                </a:lnTo>
                <a:lnTo>
                  <a:pt x="16324" y="28003"/>
                </a:lnTo>
                <a:lnTo>
                  <a:pt x="19762" y="42055"/>
                </a:lnTo>
                <a:lnTo>
                  <a:pt x="19822" y="42256"/>
                </a:lnTo>
                <a:lnTo>
                  <a:pt x="19902" y="42437"/>
                </a:lnTo>
                <a:lnTo>
                  <a:pt x="19983" y="42598"/>
                </a:lnTo>
                <a:lnTo>
                  <a:pt x="20083" y="42758"/>
                </a:lnTo>
                <a:lnTo>
                  <a:pt x="20184" y="42899"/>
                </a:lnTo>
                <a:lnTo>
                  <a:pt x="20304" y="43040"/>
                </a:lnTo>
                <a:lnTo>
                  <a:pt x="20425" y="43160"/>
                </a:lnTo>
                <a:lnTo>
                  <a:pt x="20566" y="43261"/>
                </a:lnTo>
                <a:lnTo>
                  <a:pt x="20706" y="43361"/>
                </a:lnTo>
                <a:lnTo>
                  <a:pt x="20847" y="43442"/>
                </a:lnTo>
                <a:lnTo>
                  <a:pt x="21008" y="43502"/>
                </a:lnTo>
                <a:lnTo>
                  <a:pt x="21169" y="43562"/>
                </a:lnTo>
                <a:lnTo>
                  <a:pt x="21330" y="43623"/>
                </a:lnTo>
                <a:lnTo>
                  <a:pt x="21490" y="43643"/>
                </a:lnTo>
                <a:lnTo>
                  <a:pt x="21651" y="43663"/>
                </a:lnTo>
                <a:lnTo>
                  <a:pt x="21993" y="43663"/>
                </a:lnTo>
                <a:lnTo>
                  <a:pt x="22154" y="43643"/>
                </a:lnTo>
                <a:lnTo>
                  <a:pt x="22335" y="43623"/>
                </a:lnTo>
                <a:lnTo>
                  <a:pt x="22496" y="43562"/>
                </a:lnTo>
                <a:lnTo>
                  <a:pt x="22656" y="43502"/>
                </a:lnTo>
                <a:lnTo>
                  <a:pt x="22797" y="43442"/>
                </a:lnTo>
                <a:lnTo>
                  <a:pt x="22958" y="43361"/>
                </a:lnTo>
                <a:lnTo>
                  <a:pt x="23099" y="43261"/>
                </a:lnTo>
                <a:lnTo>
                  <a:pt x="23219" y="43160"/>
                </a:lnTo>
                <a:lnTo>
                  <a:pt x="23360" y="43040"/>
                </a:lnTo>
                <a:lnTo>
                  <a:pt x="23481" y="42899"/>
                </a:lnTo>
                <a:lnTo>
                  <a:pt x="23581" y="42758"/>
                </a:lnTo>
                <a:lnTo>
                  <a:pt x="23682" y="42598"/>
                </a:lnTo>
                <a:lnTo>
                  <a:pt x="23762" y="42437"/>
                </a:lnTo>
                <a:lnTo>
                  <a:pt x="23822" y="42256"/>
                </a:lnTo>
                <a:lnTo>
                  <a:pt x="23883" y="42055"/>
                </a:lnTo>
                <a:lnTo>
                  <a:pt x="27340" y="28003"/>
                </a:lnTo>
                <a:lnTo>
                  <a:pt x="27380" y="27882"/>
                </a:lnTo>
                <a:lnTo>
                  <a:pt x="27421" y="27782"/>
                </a:lnTo>
                <a:lnTo>
                  <a:pt x="27501" y="27681"/>
                </a:lnTo>
                <a:lnTo>
                  <a:pt x="27582" y="27581"/>
                </a:lnTo>
                <a:lnTo>
                  <a:pt x="27662" y="27500"/>
                </a:lnTo>
                <a:lnTo>
                  <a:pt x="27783" y="27440"/>
                </a:lnTo>
                <a:lnTo>
                  <a:pt x="27883" y="27380"/>
                </a:lnTo>
                <a:lnTo>
                  <a:pt x="28004" y="27340"/>
                </a:lnTo>
                <a:lnTo>
                  <a:pt x="42055" y="23882"/>
                </a:lnTo>
                <a:lnTo>
                  <a:pt x="42256" y="23842"/>
                </a:lnTo>
                <a:lnTo>
                  <a:pt x="42437" y="23761"/>
                </a:lnTo>
                <a:lnTo>
                  <a:pt x="42598" y="23681"/>
                </a:lnTo>
                <a:lnTo>
                  <a:pt x="42759" y="23580"/>
                </a:lnTo>
                <a:lnTo>
                  <a:pt x="42900" y="23480"/>
                </a:lnTo>
                <a:lnTo>
                  <a:pt x="43040" y="23359"/>
                </a:lnTo>
                <a:lnTo>
                  <a:pt x="43161" y="23239"/>
                </a:lnTo>
                <a:lnTo>
                  <a:pt x="43262" y="23098"/>
                </a:lnTo>
                <a:lnTo>
                  <a:pt x="43362" y="22957"/>
                </a:lnTo>
                <a:lnTo>
                  <a:pt x="43442" y="22817"/>
                </a:lnTo>
                <a:lnTo>
                  <a:pt x="43503" y="22656"/>
                </a:lnTo>
                <a:lnTo>
                  <a:pt x="43563" y="22495"/>
                </a:lnTo>
                <a:lnTo>
                  <a:pt x="43603" y="22334"/>
                </a:lnTo>
                <a:lnTo>
                  <a:pt x="43643" y="22173"/>
                </a:lnTo>
                <a:lnTo>
                  <a:pt x="43664" y="21992"/>
                </a:lnTo>
                <a:lnTo>
                  <a:pt x="43664" y="21832"/>
                </a:lnTo>
                <a:lnTo>
                  <a:pt x="43664" y="21671"/>
                </a:lnTo>
                <a:lnTo>
                  <a:pt x="43643" y="21490"/>
                </a:lnTo>
                <a:lnTo>
                  <a:pt x="43603" y="21329"/>
                </a:lnTo>
                <a:lnTo>
                  <a:pt x="43563" y="21168"/>
                </a:lnTo>
                <a:lnTo>
                  <a:pt x="43503" y="21007"/>
                </a:lnTo>
                <a:lnTo>
                  <a:pt x="43442" y="20867"/>
                </a:lnTo>
                <a:lnTo>
                  <a:pt x="43362" y="20706"/>
                </a:lnTo>
                <a:lnTo>
                  <a:pt x="43262" y="20565"/>
                </a:lnTo>
                <a:lnTo>
                  <a:pt x="43161" y="20424"/>
                </a:lnTo>
                <a:lnTo>
                  <a:pt x="43040" y="20304"/>
                </a:lnTo>
                <a:lnTo>
                  <a:pt x="42900" y="20183"/>
                </a:lnTo>
                <a:lnTo>
                  <a:pt x="42759" y="20083"/>
                </a:lnTo>
                <a:lnTo>
                  <a:pt x="42598" y="19982"/>
                </a:lnTo>
                <a:lnTo>
                  <a:pt x="42437" y="19902"/>
                </a:lnTo>
                <a:lnTo>
                  <a:pt x="42256" y="19841"/>
                </a:lnTo>
                <a:lnTo>
                  <a:pt x="42055" y="19781"/>
                </a:lnTo>
                <a:lnTo>
                  <a:pt x="28004" y="16323"/>
                </a:lnTo>
                <a:lnTo>
                  <a:pt x="27883" y="16283"/>
                </a:lnTo>
                <a:lnTo>
                  <a:pt x="27783" y="16223"/>
                </a:lnTo>
                <a:lnTo>
                  <a:pt x="27662" y="16163"/>
                </a:lnTo>
                <a:lnTo>
                  <a:pt x="27582" y="16082"/>
                </a:lnTo>
                <a:lnTo>
                  <a:pt x="27501" y="15982"/>
                </a:lnTo>
                <a:lnTo>
                  <a:pt x="27421" y="15881"/>
                </a:lnTo>
                <a:lnTo>
                  <a:pt x="27380" y="15781"/>
                </a:lnTo>
                <a:lnTo>
                  <a:pt x="27340" y="15660"/>
                </a:lnTo>
                <a:lnTo>
                  <a:pt x="23883" y="1608"/>
                </a:lnTo>
                <a:lnTo>
                  <a:pt x="23822" y="1407"/>
                </a:lnTo>
                <a:lnTo>
                  <a:pt x="23762" y="1226"/>
                </a:lnTo>
                <a:lnTo>
                  <a:pt x="23682" y="1065"/>
                </a:lnTo>
                <a:lnTo>
                  <a:pt x="23581" y="905"/>
                </a:lnTo>
                <a:lnTo>
                  <a:pt x="23481" y="764"/>
                </a:lnTo>
                <a:lnTo>
                  <a:pt x="23360" y="623"/>
                </a:lnTo>
                <a:lnTo>
                  <a:pt x="23219" y="503"/>
                </a:lnTo>
                <a:lnTo>
                  <a:pt x="23099" y="402"/>
                </a:lnTo>
                <a:lnTo>
                  <a:pt x="22958" y="302"/>
                </a:lnTo>
                <a:lnTo>
                  <a:pt x="22797" y="221"/>
                </a:lnTo>
                <a:lnTo>
                  <a:pt x="22656" y="161"/>
                </a:lnTo>
                <a:lnTo>
                  <a:pt x="22496" y="101"/>
                </a:lnTo>
                <a:lnTo>
                  <a:pt x="22335" y="60"/>
                </a:lnTo>
                <a:lnTo>
                  <a:pt x="22154" y="20"/>
                </a:lnTo>
                <a:lnTo>
                  <a:pt x="2199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21"/>
          <p:cNvSpPr/>
          <p:nvPr/>
        </p:nvSpPr>
        <p:spPr>
          <a:xfrm flipH="1">
            <a:off x="456960" y="245151"/>
            <a:ext cx="228363" cy="228357"/>
          </a:xfrm>
          <a:custGeom>
            <a:avLst/>
            <a:gdLst/>
            <a:ahLst/>
            <a:cxnLst/>
            <a:rect l="l" t="t" r="r" b="b"/>
            <a:pathLst>
              <a:path w="43664" h="43663" extrusionOk="0">
                <a:moveTo>
                  <a:pt x="21651" y="0"/>
                </a:moveTo>
                <a:lnTo>
                  <a:pt x="21490" y="20"/>
                </a:lnTo>
                <a:lnTo>
                  <a:pt x="21330" y="60"/>
                </a:lnTo>
                <a:lnTo>
                  <a:pt x="21169" y="101"/>
                </a:lnTo>
                <a:lnTo>
                  <a:pt x="21008" y="161"/>
                </a:lnTo>
                <a:lnTo>
                  <a:pt x="20847" y="221"/>
                </a:lnTo>
                <a:lnTo>
                  <a:pt x="20706" y="302"/>
                </a:lnTo>
                <a:lnTo>
                  <a:pt x="20566" y="402"/>
                </a:lnTo>
                <a:lnTo>
                  <a:pt x="20425" y="503"/>
                </a:lnTo>
                <a:lnTo>
                  <a:pt x="20304" y="623"/>
                </a:lnTo>
                <a:lnTo>
                  <a:pt x="20184" y="764"/>
                </a:lnTo>
                <a:lnTo>
                  <a:pt x="20083" y="905"/>
                </a:lnTo>
                <a:lnTo>
                  <a:pt x="19983" y="1065"/>
                </a:lnTo>
                <a:lnTo>
                  <a:pt x="19902" y="1226"/>
                </a:lnTo>
                <a:lnTo>
                  <a:pt x="19822" y="1407"/>
                </a:lnTo>
                <a:lnTo>
                  <a:pt x="19762" y="1608"/>
                </a:lnTo>
                <a:lnTo>
                  <a:pt x="16324" y="15660"/>
                </a:lnTo>
                <a:lnTo>
                  <a:pt x="16284" y="15781"/>
                </a:lnTo>
                <a:lnTo>
                  <a:pt x="16224" y="15881"/>
                </a:lnTo>
                <a:lnTo>
                  <a:pt x="16163" y="15982"/>
                </a:lnTo>
                <a:lnTo>
                  <a:pt x="16083" y="16082"/>
                </a:lnTo>
                <a:lnTo>
                  <a:pt x="15982" y="16163"/>
                </a:lnTo>
                <a:lnTo>
                  <a:pt x="15882" y="16223"/>
                </a:lnTo>
                <a:lnTo>
                  <a:pt x="15781" y="16283"/>
                </a:lnTo>
                <a:lnTo>
                  <a:pt x="15661" y="16323"/>
                </a:lnTo>
                <a:lnTo>
                  <a:pt x="1609" y="19781"/>
                </a:lnTo>
                <a:lnTo>
                  <a:pt x="1408" y="19841"/>
                </a:lnTo>
                <a:lnTo>
                  <a:pt x="1227" y="19902"/>
                </a:lnTo>
                <a:lnTo>
                  <a:pt x="1046" y="19982"/>
                </a:lnTo>
                <a:lnTo>
                  <a:pt x="905" y="20083"/>
                </a:lnTo>
                <a:lnTo>
                  <a:pt x="745" y="20183"/>
                </a:lnTo>
                <a:lnTo>
                  <a:pt x="624" y="20304"/>
                </a:lnTo>
                <a:lnTo>
                  <a:pt x="503" y="20424"/>
                </a:lnTo>
                <a:lnTo>
                  <a:pt x="403" y="20565"/>
                </a:lnTo>
                <a:lnTo>
                  <a:pt x="302" y="20706"/>
                </a:lnTo>
                <a:lnTo>
                  <a:pt x="222" y="20867"/>
                </a:lnTo>
                <a:lnTo>
                  <a:pt x="142" y="21007"/>
                </a:lnTo>
                <a:lnTo>
                  <a:pt x="101" y="21168"/>
                </a:lnTo>
                <a:lnTo>
                  <a:pt x="41" y="21329"/>
                </a:lnTo>
                <a:lnTo>
                  <a:pt x="21" y="21490"/>
                </a:lnTo>
                <a:lnTo>
                  <a:pt x="1" y="21671"/>
                </a:lnTo>
                <a:lnTo>
                  <a:pt x="1" y="21832"/>
                </a:lnTo>
                <a:lnTo>
                  <a:pt x="1" y="21992"/>
                </a:lnTo>
                <a:lnTo>
                  <a:pt x="21" y="22173"/>
                </a:lnTo>
                <a:lnTo>
                  <a:pt x="41" y="22334"/>
                </a:lnTo>
                <a:lnTo>
                  <a:pt x="101" y="22495"/>
                </a:lnTo>
                <a:lnTo>
                  <a:pt x="142" y="22656"/>
                </a:lnTo>
                <a:lnTo>
                  <a:pt x="222" y="22817"/>
                </a:lnTo>
                <a:lnTo>
                  <a:pt x="302" y="22957"/>
                </a:lnTo>
                <a:lnTo>
                  <a:pt x="403" y="23098"/>
                </a:lnTo>
                <a:lnTo>
                  <a:pt x="503" y="23239"/>
                </a:lnTo>
                <a:lnTo>
                  <a:pt x="624" y="23359"/>
                </a:lnTo>
                <a:lnTo>
                  <a:pt x="745" y="23480"/>
                </a:lnTo>
                <a:lnTo>
                  <a:pt x="905" y="23580"/>
                </a:lnTo>
                <a:lnTo>
                  <a:pt x="1046" y="23681"/>
                </a:lnTo>
                <a:lnTo>
                  <a:pt x="1227" y="23761"/>
                </a:lnTo>
                <a:lnTo>
                  <a:pt x="1408" y="23842"/>
                </a:lnTo>
                <a:lnTo>
                  <a:pt x="1609" y="23882"/>
                </a:lnTo>
                <a:lnTo>
                  <a:pt x="15661" y="27340"/>
                </a:lnTo>
                <a:lnTo>
                  <a:pt x="15781" y="27380"/>
                </a:lnTo>
                <a:lnTo>
                  <a:pt x="15882" y="27440"/>
                </a:lnTo>
                <a:lnTo>
                  <a:pt x="15982" y="27500"/>
                </a:lnTo>
                <a:lnTo>
                  <a:pt x="16083" y="27581"/>
                </a:lnTo>
                <a:lnTo>
                  <a:pt x="16163" y="27681"/>
                </a:lnTo>
                <a:lnTo>
                  <a:pt x="16224" y="27782"/>
                </a:lnTo>
                <a:lnTo>
                  <a:pt x="16284" y="27882"/>
                </a:lnTo>
                <a:lnTo>
                  <a:pt x="16324" y="28003"/>
                </a:lnTo>
                <a:lnTo>
                  <a:pt x="19762" y="42055"/>
                </a:lnTo>
                <a:lnTo>
                  <a:pt x="19822" y="42256"/>
                </a:lnTo>
                <a:lnTo>
                  <a:pt x="19902" y="42437"/>
                </a:lnTo>
                <a:lnTo>
                  <a:pt x="19983" y="42598"/>
                </a:lnTo>
                <a:lnTo>
                  <a:pt x="20083" y="42758"/>
                </a:lnTo>
                <a:lnTo>
                  <a:pt x="20184" y="42899"/>
                </a:lnTo>
                <a:lnTo>
                  <a:pt x="20304" y="43040"/>
                </a:lnTo>
                <a:lnTo>
                  <a:pt x="20425" y="43160"/>
                </a:lnTo>
                <a:lnTo>
                  <a:pt x="20566" y="43261"/>
                </a:lnTo>
                <a:lnTo>
                  <a:pt x="20706" y="43361"/>
                </a:lnTo>
                <a:lnTo>
                  <a:pt x="20847" y="43442"/>
                </a:lnTo>
                <a:lnTo>
                  <a:pt x="21008" y="43502"/>
                </a:lnTo>
                <a:lnTo>
                  <a:pt x="21169" y="43562"/>
                </a:lnTo>
                <a:lnTo>
                  <a:pt x="21330" y="43623"/>
                </a:lnTo>
                <a:lnTo>
                  <a:pt x="21490" y="43643"/>
                </a:lnTo>
                <a:lnTo>
                  <a:pt x="21651" y="43663"/>
                </a:lnTo>
                <a:lnTo>
                  <a:pt x="21993" y="43663"/>
                </a:lnTo>
                <a:lnTo>
                  <a:pt x="22154" y="43643"/>
                </a:lnTo>
                <a:lnTo>
                  <a:pt x="22335" y="43623"/>
                </a:lnTo>
                <a:lnTo>
                  <a:pt x="22496" y="43562"/>
                </a:lnTo>
                <a:lnTo>
                  <a:pt x="22656" y="43502"/>
                </a:lnTo>
                <a:lnTo>
                  <a:pt x="22797" y="43442"/>
                </a:lnTo>
                <a:lnTo>
                  <a:pt x="22958" y="43361"/>
                </a:lnTo>
                <a:lnTo>
                  <a:pt x="23099" y="43261"/>
                </a:lnTo>
                <a:lnTo>
                  <a:pt x="23219" y="43160"/>
                </a:lnTo>
                <a:lnTo>
                  <a:pt x="23360" y="43040"/>
                </a:lnTo>
                <a:lnTo>
                  <a:pt x="23481" y="42899"/>
                </a:lnTo>
                <a:lnTo>
                  <a:pt x="23581" y="42758"/>
                </a:lnTo>
                <a:lnTo>
                  <a:pt x="23682" y="42598"/>
                </a:lnTo>
                <a:lnTo>
                  <a:pt x="23762" y="42437"/>
                </a:lnTo>
                <a:lnTo>
                  <a:pt x="23822" y="42256"/>
                </a:lnTo>
                <a:lnTo>
                  <a:pt x="23883" y="42055"/>
                </a:lnTo>
                <a:lnTo>
                  <a:pt x="27340" y="28003"/>
                </a:lnTo>
                <a:lnTo>
                  <a:pt x="27380" y="27882"/>
                </a:lnTo>
                <a:lnTo>
                  <a:pt x="27421" y="27782"/>
                </a:lnTo>
                <a:lnTo>
                  <a:pt x="27501" y="27681"/>
                </a:lnTo>
                <a:lnTo>
                  <a:pt x="27582" y="27581"/>
                </a:lnTo>
                <a:lnTo>
                  <a:pt x="27662" y="27500"/>
                </a:lnTo>
                <a:lnTo>
                  <a:pt x="27783" y="27440"/>
                </a:lnTo>
                <a:lnTo>
                  <a:pt x="27883" y="27380"/>
                </a:lnTo>
                <a:lnTo>
                  <a:pt x="28004" y="27340"/>
                </a:lnTo>
                <a:lnTo>
                  <a:pt x="42055" y="23882"/>
                </a:lnTo>
                <a:lnTo>
                  <a:pt x="42256" y="23842"/>
                </a:lnTo>
                <a:lnTo>
                  <a:pt x="42437" y="23761"/>
                </a:lnTo>
                <a:lnTo>
                  <a:pt x="42598" y="23681"/>
                </a:lnTo>
                <a:lnTo>
                  <a:pt x="42759" y="23580"/>
                </a:lnTo>
                <a:lnTo>
                  <a:pt x="42900" y="23480"/>
                </a:lnTo>
                <a:lnTo>
                  <a:pt x="43040" y="23359"/>
                </a:lnTo>
                <a:lnTo>
                  <a:pt x="43161" y="23239"/>
                </a:lnTo>
                <a:lnTo>
                  <a:pt x="43262" y="23098"/>
                </a:lnTo>
                <a:lnTo>
                  <a:pt x="43362" y="22957"/>
                </a:lnTo>
                <a:lnTo>
                  <a:pt x="43442" y="22817"/>
                </a:lnTo>
                <a:lnTo>
                  <a:pt x="43503" y="22656"/>
                </a:lnTo>
                <a:lnTo>
                  <a:pt x="43563" y="22495"/>
                </a:lnTo>
                <a:lnTo>
                  <a:pt x="43603" y="22334"/>
                </a:lnTo>
                <a:lnTo>
                  <a:pt x="43643" y="22173"/>
                </a:lnTo>
                <a:lnTo>
                  <a:pt x="43664" y="21992"/>
                </a:lnTo>
                <a:lnTo>
                  <a:pt x="43664" y="21832"/>
                </a:lnTo>
                <a:lnTo>
                  <a:pt x="43664" y="21671"/>
                </a:lnTo>
                <a:lnTo>
                  <a:pt x="43643" y="21490"/>
                </a:lnTo>
                <a:lnTo>
                  <a:pt x="43603" y="21329"/>
                </a:lnTo>
                <a:lnTo>
                  <a:pt x="43563" y="21168"/>
                </a:lnTo>
                <a:lnTo>
                  <a:pt x="43503" y="21007"/>
                </a:lnTo>
                <a:lnTo>
                  <a:pt x="43442" y="20867"/>
                </a:lnTo>
                <a:lnTo>
                  <a:pt x="43362" y="20706"/>
                </a:lnTo>
                <a:lnTo>
                  <a:pt x="43262" y="20565"/>
                </a:lnTo>
                <a:lnTo>
                  <a:pt x="43161" y="20424"/>
                </a:lnTo>
                <a:lnTo>
                  <a:pt x="43040" y="20304"/>
                </a:lnTo>
                <a:lnTo>
                  <a:pt x="42900" y="20183"/>
                </a:lnTo>
                <a:lnTo>
                  <a:pt x="42759" y="20083"/>
                </a:lnTo>
                <a:lnTo>
                  <a:pt x="42598" y="19982"/>
                </a:lnTo>
                <a:lnTo>
                  <a:pt x="42437" y="19902"/>
                </a:lnTo>
                <a:lnTo>
                  <a:pt x="42256" y="19841"/>
                </a:lnTo>
                <a:lnTo>
                  <a:pt x="42055" y="19781"/>
                </a:lnTo>
                <a:lnTo>
                  <a:pt x="28004" y="16323"/>
                </a:lnTo>
                <a:lnTo>
                  <a:pt x="27883" y="16283"/>
                </a:lnTo>
                <a:lnTo>
                  <a:pt x="27783" y="16223"/>
                </a:lnTo>
                <a:lnTo>
                  <a:pt x="27662" y="16163"/>
                </a:lnTo>
                <a:lnTo>
                  <a:pt x="27582" y="16082"/>
                </a:lnTo>
                <a:lnTo>
                  <a:pt x="27501" y="15982"/>
                </a:lnTo>
                <a:lnTo>
                  <a:pt x="27421" y="15881"/>
                </a:lnTo>
                <a:lnTo>
                  <a:pt x="27380" y="15781"/>
                </a:lnTo>
                <a:lnTo>
                  <a:pt x="27340" y="15660"/>
                </a:lnTo>
                <a:lnTo>
                  <a:pt x="23883" y="1608"/>
                </a:lnTo>
                <a:lnTo>
                  <a:pt x="23822" y="1407"/>
                </a:lnTo>
                <a:lnTo>
                  <a:pt x="23762" y="1226"/>
                </a:lnTo>
                <a:lnTo>
                  <a:pt x="23682" y="1065"/>
                </a:lnTo>
                <a:lnTo>
                  <a:pt x="23581" y="905"/>
                </a:lnTo>
                <a:lnTo>
                  <a:pt x="23481" y="764"/>
                </a:lnTo>
                <a:lnTo>
                  <a:pt x="23360" y="623"/>
                </a:lnTo>
                <a:lnTo>
                  <a:pt x="23219" y="503"/>
                </a:lnTo>
                <a:lnTo>
                  <a:pt x="23099" y="402"/>
                </a:lnTo>
                <a:lnTo>
                  <a:pt x="22958" y="302"/>
                </a:lnTo>
                <a:lnTo>
                  <a:pt x="22797" y="221"/>
                </a:lnTo>
                <a:lnTo>
                  <a:pt x="22656" y="161"/>
                </a:lnTo>
                <a:lnTo>
                  <a:pt x="22496" y="101"/>
                </a:lnTo>
                <a:lnTo>
                  <a:pt x="22335" y="60"/>
                </a:lnTo>
                <a:lnTo>
                  <a:pt x="22154" y="20"/>
                </a:lnTo>
                <a:lnTo>
                  <a:pt x="2199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21"/>
          <p:cNvSpPr/>
          <p:nvPr/>
        </p:nvSpPr>
        <p:spPr>
          <a:xfrm flipH="1">
            <a:off x="8721924" y="748015"/>
            <a:ext cx="157845" cy="157842"/>
          </a:xfrm>
          <a:custGeom>
            <a:avLst/>
            <a:gdLst/>
            <a:ahLst/>
            <a:cxnLst/>
            <a:rect l="l" t="t" r="r" b="b"/>
            <a:pathLst>
              <a:path w="43664" h="43663" extrusionOk="0">
                <a:moveTo>
                  <a:pt x="21651" y="0"/>
                </a:moveTo>
                <a:lnTo>
                  <a:pt x="21490" y="20"/>
                </a:lnTo>
                <a:lnTo>
                  <a:pt x="21330" y="60"/>
                </a:lnTo>
                <a:lnTo>
                  <a:pt x="21169" y="101"/>
                </a:lnTo>
                <a:lnTo>
                  <a:pt x="21008" y="161"/>
                </a:lnTo>
                <a:lnTo>
                  <a:pt x="20847" y="221"/>
                </a:lnTo>
                <a:lnTo>
                  <a:pt x="20706" y="302"/>
                </a:lnTo>
                <a:lnTo>
                  <a:pt x="20566" y="402"/>
                </a:lnTo>
                <a:lnTo>
                  <a:pt x="20425" y="503"/>
                </a:lnTo>
                <a:lnTo>
                  <a:pt x="20304" y="623"/>
                </a:lnTo>
                <a:lnTo>
                  <a:pt x="20184" y="764"/>
                </a:lnTo>
                <a:lnTo>
                  <a:pt x="20083" y="905"/>
                </a:lnTo>
                <a:lnTo>
                  <a:pt x="19983" y="1065"/>
                </a:lnTo>
                <a:lnTo>
                  <a:pt x="19902" y="1226"/>
                </a:lnTo>
                <a:lnTo>
                  <a:pt x="19822" y="1407"/>
                </a:lnTo>
                <a:lnTo>
                  <a:pt x="19762" y="1608"/>
                </a:lnTo>
                <a:lnTo>
                  <a:pt x="16324" y="15660"/>
                </a:lnTo>
                <a:lnTo>
                  <a:pt x="16284" y="15781"/>
                </a:lnTo>
                <a:lnTo>
                  <a:pt x="16224" y="15881"/>
                </a:lnTo>
                <a:lnTo>
                  <a:pt x="16163" y="15982"/>
                </a:lnTo>
                <a:lnTo>
                  <a:pt x="16083" y="16082"/>
                </a:lnTo>
                <a:lnTo>
                  <a:pt x="15982" y="16163"/>
                </a:lnTo>
                <a:lnTo>
                  <a:pt x="15882" y="16223"/>
                </a:lnTo>
                <a:lnTo>
                  <a:pt x="15781" y="16283"/>
                </a:lnTo>
                <a:lnTo>
                  <a:pt x="15661" y="16323"/>
                </a:lnTo>
                <a:lnTo>
                  <a:pt x="1609" y="19781"/>
                </a:lnTo>
                <a:lnTo>
                  <a:pt x="1408" y="19841"/>
                </a:lnTo>
                <a:lnTo>
                  <a:pt x="1227" y="19902"/>
                </a:lnTo>
                <a:lnTo>
                  <a:pt x="1046" y="19982"/>
                </a:lnTo>
                <a:lnTo>
                  <a:pt x="905" y="20083"/>
                </a:lnTo>
                <a:lnTo>
                  <a:pt x="745" y="20183"/>
                </a:lnTo>
                <a:lnTo>
                  <a:pt x="624" y="20304"/>
                </a:lnTo>
                <a:lnTo>
                  <a:pt x="503" y="20424"/>
                </a:lnTo>
                <a:lnTo>
                  <a:pt x="403" y="20565"/>
                </a:lnTo>
                <a:lnTo>
                  <a:pt x="302" y="20706"/>
                </a:lnTo>
                <a:lnTo>
                  <a:pt x="222" y="20867"/>
                </a:lnTo>
                <a:lnTo>
                  <a:pt x="142" y="21007"/>
                </a:lnTo>
                <a:lnTo>
                  <a:pt x="101" y="21168"/>
                </a:lnTo>
                <a:lnTo>
                  <a:pt x="41" y="21329"/>
                </a:lnTo>
                <a:lnTo>
                  <a:pt x="21" y="21490"/>
                </a:lnTo>
                <a:lnTo>
                  <a:pt x="1" y="21671"/>
                </a:lnTo>
                <a:lnTo>
                  <a:pt x="1" y="21832"/>
                </a:lnTo>
                <a:lnTo>
                  <a:pt x="1" y="21992"/>
                </a:lnTo>
                <a:lnTo>
                  <a:pt x="21" y="22173"/>
                </a:lnTo>
                <a:lnTo>
                  <a:pt x="41" y="22334"/>
                </a:lnTo>
                <a:lnTo>
                  <a:pt x="101" y="22495"/>
                </a:lnTo>
                <a:lnTo>
                  <a:pt x="142" y="22656"/>
                </a:lnTo>
                <a:lnTo>
                  <a:pt x="222" y="22817"/>
                </a:lnTo>
                <a:lnTo>
                  <a:pt x="302" y="22957"/>
                </a:lnTo>
                <a:lnTo>
                  <a:pt x="403" y="23098"/>
                </a:lnTo>
                <a:lnTo>
                  <a:pt x="503" y="23239"/>
                </a:lnTo>
                <a:lnTo>
                  <a:pt x="624" y="23359"/>
                </a:lnTo>
                <a:lnTo>
                  <a:pt x="745" y="23480"/>
                </a:lnTo>
                <a:lnTo>
                  <a:pt x="905" y="23580"/>
                </a:lnTo>
                <a:lnTo>
                  <a:pt x="1046" y="23681"/>
                </a:lnTo>
                <a:lnTo>
                  <a:pt x="1227" y="23761"/>
                </a:lnTo>
                <a:lnTo>
                  <a:pt x="1408" y="23842"/>
                </a:lnTo>
                <a:lnTo>
                  <a:pt x="1609" y="23882"/>
                </a:lnTo>
                <a:lnTo>
                  <a:pt x="15661" y="27340"/>
                </a:lnTo>
                <a:lnTo>
                  <a:pt x="15781" y="27380"/>
                </a:lnTo>
                <a:lnTo>
                  <a:pt x="15882" y="27440"/>
                </a:lnTo>
                <a:lnTo>
                  <a:pt x="15982" y="27500"/>
                </a:lnTo>
                <a:lnTo>
                  <a:pt x="16083" y="27581"/>
                </a:lnTo>
                <a:lnTo>
                  <a:pt x="16163" y="27681"/>
                </a:lnTo>
                <a:lnTo>
                  <a:pt x="16224" y="27782"/>
                </a:lnTo>
                <a:lnTo>
                  <a:pt x="16284" y="27882"/>
                </a:lnTo>
                <a:lnTo>
                  <a:pt x="16324" y="28003"/>
                </a:lnTo>
                <a:lnTo>
                  <a:pt x="19762" y="42055"/>
                </a:lnTo>
                <a:lnTo>
                  <a:pt x="19822" y="42256"/>
                </a:lnTo>
                <a:lnTo>
                  <a:pt x="19902" y="42437"/>
                </a:lnTo>
                <a:lnTo>
                  <a:pt x="19983" y="42598"/>
                </a:lnTo>
                <a:lnTo>
                  <a:pt x="20083" y="42758"/>
                </a:lnTo>
                <a:lnTo>
                  <a:pt x="20184" y="42899"/>
                </a:lnTo>
                <a:lnTo>
                  <a:pt x="20304" y="43040"/>
                </a:lnTo>
                <a:lnTo>
                  <a:pt x="20425" y="43160"/>
                </a:lnTo>
                <a:lnTo>
                  <a:pt x="20566" y="43261"/>
                </a:lnTo>
                <a:lnTo>
                  <a:pt x="20706" y="43361"/>
                </a:lnTo>
                <a:lnTo>
                  <a:pt x="20847" y="43442"/>
                </a:lnTo>
                <a:lnTo>
                  <a:pt x="21008" y="43502"/>
                </a:lnTo>
                <a:lnTo>
                  <a:pt x="21169" y="43562"/>
                </a:lnTo>
                <a:lnTo>
                  <a:pt x="21330" y="43623"/>
                </a:lnTo>
                <a:lnTo>
                  <a:pt x="21490" y="43643"/>
                </a:lnTo>
                <a:lnTo>
                  <a:pt x="21651" y="43663"/>
                </a:lnTo>
                <a:lnTo>
                  <a:pt x="21993" y="43663"/>
                </a:lnTo>
                <a:lnTo>
                  <a:pt x="22154" y="43643"/>
                </a:lnTo>
                <a:lnTo>
                  <a:pt x="22335" y="43623"/>
                </a:lnTo>
                <a:lnTo>
                  <a:pt x="22496" y="43562"/>
                </a:lnTo>
                <a:lnTo>
                  <a:pt x="22656" y="43502"/>
                </a:lnTo>
                <a:lnTo>
                  <a:pt x="22797" y="43442"/>
                </a:lnTo>
                <a:lnTo>
                  <a:pt x="22958" y="43361"/>
                </a:lnTo>
                <a:lnTo>
                  <a:pt x="23099" y="43261"/>
                </a:lnTo>
                <a:lnTo>
                  <a:pt x="23219" y="43160"/>
                </a:lnTo>
                <a:lnTo>
                  <a:pt x="23360" y="43040"/>
                </a:lnTo>
                <a:lnTo>
                  <a:pt x="23481" y="42899"/>
                </a:lnTo>
                <a:lnTo>
                  <a:pt x="23581" y="42758"/>
                </a:lnTo>
                <a:lnTo>
                  <a:pt x="23682" y="42598"/>
                </a:lnTo>
                <a:lnTo>
                  <a:pt x="23762" y="42437"/>
                </a:lnTo>
                <a:lnTo>
                  <a:pt x="23822" y="42256"/>
                </a:lnTo>
                <a:lnTo>
                  <a:pt x="23883" y="42055"/>
                </a:lnTo>
                <a:lnTo>
                  <a:pt x="27340" y="28003"/>
                </a:lnTo>
                <a:lnTo>
                  <a:pt x="27380" y="27882"/>
                </a:lnTo>
                <a:lnTo>
                  <a:pt x="27421" y="27782"/>
                </a:lnTo>
                <a:lnTo>
                  <a:pt x="27501" y="27681"/>
                </a:lnTo>
                <a:lnTo>
                  <a:pt x="27582" y="27581"/>
                </a:lnTo>
                <a:lnTo>
                  <a:pt x="27662" y="27500"/>
                </a:lnTo>
                <a:lnTo>
                  <a:pt x="27783" y="27440"/>
                </a:lnTo>
                <a:lnTo>
                  <a:pt x="27883" y="27380"/>
                </a:lnTo>
                <a:lnTo>
                  <a:pt x="28004" y="27340"/>
                </a:lnTo>
                <a:lnTo>
                  <a:pt x="42055" y="23882"/>
                </a:lnTo>
                <a:lnTo>
                  <a:pt x="42256" y="23842"/>
                </a:lnTo>
                <a:lnTo>
                  <a:pt x="42437" y="23761"/>
                </a:lnTo>
                <a:lnTo>
                  <a:pt x="42598" y="23681"/>
                </a:lnTo>
                <a:lnTo>
                  <a:pt x="42759" y="23580"/>
                </a:lnTo>
                <a:lnTo>
                  <a:pt x="42900" y="23480"/>
                </a:lnTo>
                <a:lnTo>
                  <a:pt x="43040" y="23359"/>
                </a:lnTo>
                <a:lnTo>
                  <a:pt x="43161" y="23239"/>
                </a:lnTo>
                <a:lnTo>
                  <a:pt x="43262" y="23098"/>
                </a:lnTo>
                <a:lnTo>
                  <a:pt x="43362" y="22957"/>
                </a:lnTo>
                <a:lnTo>
                  <a:pt x="43442" y="22817"/>
                </a:lnTo>
                <a:lnTo>
                  <a:pt x="43503" y="22656"/>
                </a:lnTo>
                <a:lnTo>
                  <a:pt x="43563" y="22495"/>
                </a:lnTo>
                <a:lnTo>
                  <a:pt x="43603" y="22334"/>
                </a:lnTo>
                <a:lnTo>
                  <a:pt x="43643" y="22173"/>
                </a:lnTo>
                <a:lnTo>
                  <a:pt x="43664" y="21992"/>
                </a:lnTo>
                <a:lnTo>
                  <a:pt x="43664" y="21832"/>
                </a:lnTo>
                <a:lnTo>
                  <a:pt x="43664" y="21671"/>
                </a:lnTo>
                <a:lnTo>
                  <a:pt x="43643" y="21490"/>
                </a:lnTo>
                <a:lnTo>
                  <a:pt x="43603" y="21329"/>
                </a:lnTo>
                <a:lnTo>
                  <a:pt x="43563" y="21168"/>
                </a:lnTo>
                <a:lnTo>
                  <a:pt x="43503" y="21007"/>
                </a:lnTo>
                <a:lnTo>
                  <a:pt x="43442" y="20867"/>
                </a:lnTo>
                <a:lnTo>
                  <a:pt x="43362" y="20706"/>
                </a:lnTo>
                <a:lnTo>
                  <a:pt x="43262" y="20565"/>
                </a:lnTo>
                <a:lnTo>
                  <a:pt x="43161" y="20424"/>
                </a:lnTo>
                <a:lnTo>
                  <a:pt x="43040" y="20304"/>
                </a:lnTo>
                <a:lnTo>
                  <a:pt x="42900" y="20183"/>
                </a:lnTo>
                <a:lnTo>
                  <a:pt x="42759" y="20083"/>
                </a:lnTo>
                <a:lnTo>
                  <a:pt x="42598" y="19982"/>
                </a:lnTo>
                <a:lnTo>
                  <a:pt x="42437" y="19902"/>
                </a:lnTo>
                <a:lnTo>
                  <a:pt x="42256" y="19841"/>
                </a:lnTo>
                <a:lnTo>
                  <a:pt x="42055" y="19781"/>
                </a:lnTo>
                <a:lnTo>
                  <a:pt x="28004" y="16323"/>
                </a:lnTo>
                <a:lnTo>
                  <a:pt x="27883" y="16283"/>
                </a:lnTo>
                <a:lnTo>
                  <a:pt x="27783" y="16223"/>
                </a:lnTo>
                <a:lnTo>
                  <a:pt x="27662" y="16163"/>
                </a:lnTo>
                <a:lnTo>
                  <a:pt x="27582" y="16082"/>
                </a:lnTo>
                <a:lnTo>
                  <a:pt x="27501" y="15982"/>
                </a:lnTo>
                <a:lnTo>
                  <a:pt x="27421" y="15881"/>
                </a:lnTo>
                <a:lnTo>
                  <a:pt x="27380" y="15781"/>
                </a:lnTo>
                <a:lnTo>
                  <a:pt x="27340" y="15660"/>
                </a:lnTo>
                <a:lnTo>
                  <a:pt x="23883" y="1608"/>
                </a:lnTo>
                <a:lnTo>
                  <a:pt x="23822" y="1407"/>
                </a:lnTo>
                <a:lnTo>
                  <a:pt x="23762" y="1226"/>
                </a:lnTo>
                <a:lnTo>
                  <a:pt x="23682" y="1065"/>
                </a:lnTo>
                <a:lnTo>
                  <a:pt x="23581" y="905"/>
                </a:lnTo>
                <a:lnTo>
                  <a:pt x="23481" y="764"/>
                </a:lnTo>
                <a:lnTo>
                  <a:pt x="23360" y="623"/>
                </a:lnTo>
                <a:lnTo>
                  <a:pt x="23219" y="503"/>
                </a:lnTo>
                <a:lnTo>
                  <a:pt x="23099" y="402"/>
                </a:lnTo>
                <a:lnTo>
                  <a:pt x="22958" y="302"/>
                </a:lnTo>
                <a:lnTo>
                  <a:pt x="22797" y="221"/>
                </a:lnTo>
                <a:lnTo>
                  <a:pt x="22656" y="161"/>
                </a:lnTo>
                <a:lnTo>
                  <a:pt x="22496" y="101"/>
                </a:lnTo>
                <a:lnTo>
                  <a:pt x="22335" y="60"/>
                </a:lnTo>
                <a:lnTo>
                  <a:pt x="22154" y="20"/>
                </a:lnTo>
                <a:lnTo>
                  <a:pt x="2199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21"/>
          <p:cNvSpPr/>
          <p:nvPr/>
        </p:nvSpPr>
        <p:spPr>
          <a:xfrm flipH="1">
            <a:off x="299124" y="895977"/>
            <a:ext cx="157845" cy="157842"/>
          </a:xfrm>
          <a:custGeom>
            <a:avLst/>
            <a:gdLst/>
            <a:ahLst/>
            <a:cxnLst/>
            <a:rect l="l" t="t" r="r" b="b"/>
            <a:pathLst>
              <a:path w="43664" h="43663" extrusionOk="0">
                <a:moveTo>
                  <a:pt x="21651" y="0"/>
                </a:moveTo>
                <a:lnTo>
                  <a:pt x="21490" y="20"/>
                </a:lnTo>
                <a:lnTo>
                  <a:pt x="21330" y="60"/>
                </a:lnTo>
                <a:lnTo>
                  <a:pt x="21169" y="101"/>
                </a:lnTo>
                <a:lnTo>
                  <a:pt x="21008" y="161"/>
                </a:lnTo>
                <a:lnTo>
                  <a:pt x="20847" y="221"/>
                </a:lnTo>
                <a:lnTo>
                  <a:pt x="20706" y="302"/>
                </a:lnTo>
                <a:lnTo>
                  <a:pt x="20566" y="402"/>
                </a:lnTo>
                <a:lnTo>
                  <a:pt x="20425" y="503"/>
                </a:lnTo>
                <a:lnTo>
                  <a:pt x="20304" y="623"/>
                </a:lnTo>
                <a:lnTo>
                  <a:pt x="20184" y="764"/>
                </a:lnTo>
                <a:lnTo>
                  <a:pt x="20083" y="905"/>
                </a:lnTo>
                <a:lnTo>
                  <a:pt x="19983" y="1065"/>
                </a:lnTo>
                <a:lnTo>
                  <a:pt x="19902" y="1226"/>
                </a:lnTo>
                <a:lnTo>
                  <a:pt x="19822" y="1407"/>
                </a:lnTo>
                <a:lnTo>
                  <a:pt x="19762" y="1608"/>
                </a:lnTo>
                <a:lnTo>
                  <a:pt x="16324" y="15660"/>
                </a:lnTo>
                <a:lnTo>
                  <a:pt x="16284" y="15781"/>
                </a:lnTo>
                <a:lnTo>
                  <a:pt x="16224" y="15881"/>
                </a:lnTo>
                <a:lnTo>
                  <a:pt x="16163" y="15982"/>
                </a:lnTo>
                <a:lnTo>
                  <a:pt x="16083" y="16082"/>
                </a:lnTo>
                <a:lnTo>
                  <a:pt x="15982" y="16163"/>
                </a:lnTo>
                <a:lnTo>
                  <a:pt x="15882" y="16223"/>
                </a:lnTo>
                <a:lnTo>
                  <a:pt x="15781" y="16283"/>
                </a:lnTo>
                <a:lnTo>
                  <a:pt x="15661" y="16323"/>
                </a:lnTo>
                <a:lnTo>
                  <a:pt x="1609" y="19781"/>
                </a:lnTo>
                <a:lnTo>
                  <a:pt x="1408" y="19841"/>
                </a:lnTo>
                <a:lnTo>
                  <a:pt x="1227" y="19902"/>
                </a:lnTo>
                <a:lnTo>
                  <a:pt x="1046" y="19982"/>
                </a:lnTo>
                <a:lnTo>
                  <a:pt x="905" y="20083"/>
                </a:lnTo>
                <a:lnTo>
                  <a:pt x="745" y="20183"/>
                </a:lnTo>
                <a:lnTo>
                  <a:pt x="624" y="20304"/>
                </a:lnTo>
                <a:lnTo>
                  <a:pt x="503" y="20424"/>
                </a:lnTo>
                <a:lnTo>
                  <a:pt x="403" y="20565"/>
                </a:lnTo>
                <a:lnTo>
                  <a:pt x="302" y="20706"/>
                </a:lnTo>
                <a:lnTo>
                  <a:pt x="222" y="20867"/>
                </a:lnTo>
                <a:lnTo>
                  <a:pt x="142" y="21007"/>
                </a:lnTo>
                <a:lnTo>
                  <a:pt x="101" y="21168"/>
                </a:lnTo>
                <a:lnTo>
                  <a:pt x="41" y="21329"/>
                </a:lnTo>
                <a:lnTo>
                  <a:pt x="21" y="21490"/>
                </a:lnTo>
                <a:lnTo>
                  <a:pt x="1" y="21671"/>
                </a:lnTo>
                <a:lnTo>
                  <a:pt x="1" y="21832"/>
                </a:lnTo>
                <a:lnTo>
                  <a:pt x="1" y="21992"/>
                </a:lnTo>
                <a:lnTo>
                  <a:pt x="21" y="22173"/>
                </a:lnTo>
                <a:lnTo>
                  <a:pt x="41" y="22334"/>
                </a:lnTo>
                <a:lnTo>
                  <a:pt x="101" y="22495"/>
                </a:lnTo>
                <a:lnTo>
                  <a:pt x="142" y="22656"/>
                </a:lnTo>
                <a:lnTo>
                  <a:pt x="222" y="22817"/>
                </a:lnTo>
                <a:lnTo>
                  <a:pt x="302" y="22957"/>
                </a:lnTo>
                <a:lnTo>
                  <a:pt x="403" y="23098"/>
                </a:lnTo>
                <a:lnTo>
                  <a:pt x="503" y="23239"/>
                </a:lnTo>
                <a:lnTo>
                  <a:pt x="624" y="23359"/>
                </a:lnTo>
                <a:lnTo>
                  <a:pt x="745" y="23480"/>
                </a:lnTo>
                <a:lnTo>
                  <a:pt x="905" y="23580"/>
                </a:lnTo>
                <a:lnTo>
                  <a:pt x="1046" y="23681"/>
                </a:lnTo>
                <a:lnTo>
                  <a:pt x="1227" y="23761"/>
                </a:lnTo>
                <a:lnTo>
                  <a:pt x="1408" y="23842"/>
                </a:lnTo>
                <a:lnTo>
                  <a:pt x="1609" y="23882"/>
                </a:lnTo>
                <a:lnTo>
                  <a:pt x="15661" y="27340"/>
                </a:lnTo>
                <a:lnTo>
                  <a:pt x="15781" y="27380"/>
                </a:lnTo>
                <a:lnTo>
                  <a:pt x="15882" y="27440"/>
                </a:lnTo>
                <a:lnTo>
                  <a:pt x="15982" y="27500"/>
                </a:lnTo>
                <a:lnTo>
                  <a:pt x="16083" y="27581"/>
                </a:lnTo>
                <a:lnTo>
                  <a:pt x="16163" y="27681"/>
                </a:lnTo>
                <a:lnTo>
                  <a:pt x="16224" y="27782"/>
                </a:lnTo>
                <a:lnTo>
                  <a:pt x="16284" y="27882"/>
                </a:lnTo>
                <a:lnTo>
                  <a:pt x="16324" y="28003"/>
                </a:lnTo>
                <a:lnTo>
                  <a:pt x="19762" y="42055"/>
                </a:lnTo>
                <a:lnTo>
                  <a:pt x="19822" y="42256"/>
                </a:lnTo>
                <a:lnTo>
                  <a:pt x="19902" y="42437"/>
                </a:lnTo>
                <a:lnTo>
                  <a:pt x="19983" y="42598"/>
                </a:lnTo>
                <a:lnTo>
                  <a:pt x="20083" y="42758"/>
                </a:lnTo>
                <a:lnTo>
                  <a:pt x="20184" y="42899"/>
                </a:lnTo>
                <a:lnTo>
                  <a:pt x="20304" y="43040"/>
                </a:lnTo>
                <a:lnTo>
                  <a:pt x="20425" y="43160"/>
                </a:lnTo>
                <a:lnTo>
                  <a:pt x="20566" y="43261"/>
                </a:lnTo>
                <a:lnTo>
                  <a:pt x="20706" y="43361"/>
                </a:lnTo>
                <a:lnTo>
                  <a:pt x="20847" y="43442"/>
                </a:lnTo>
                <a:lnTo>
                  <a:pt x="21008" y="43502"/>
                </a:lnTo>
                <a:lnTo>
                  <a:pt x="21169" y="43562"/>
                </a:lnTo>
                <a:lnTo>
                  <a:pt x="21330" y="43623"/>
                </a:lnTo>
                <a:lnTo>
                  <a:pt x="21490" y="43643"/>
                </a:lnTo>
                <a:lnTo>
                  <a:pt x="21651" y="43663"/>
                </a:lnTo>
                <a:lnTo>
                  <a:pt x="21993" y="43663"/>
                </a:lnTo>
                <a:lnTo>
                  <a:pt x="22154" y="43643"/>
                </a:lnTo>
                <a:lnTo>
                  <a:pt x="22335" y="43623"/>
                </a:lnTo>
                <a:lnTo>
                  <a:pt x="22496" y="43562"/>
                </a:lnTo>
                <a:lnTo>
                  <a:pt x="22656" y="43502"/>
                </a:lnTo>
                <a:lnTo>
                  <a:pt x="22797" y="43442"/>
                </a:lnTo>
                <a:lnTo>
                  <a:pt x="22958" y="43361"/>
                </a:lnTo>
                <a:lnTo>
                  <a:pt x="23099" y="43261"/>
                </a:lnTo>
                <a:lnTo>
                  <a:pt x="23219" y="43160"/>
                </a:lnTo>
                <a:lnTo>
                  <a:pt x="23360" y="43040"/>
                </a:lnTo>
                <a:lnTo>
                  <a:pt x="23481" y="42899"/>
                </a:lnTo>
                <a:lnTo>
                  <a:pt x="23581" y="42758"/>
                </a:lnTo>
                <a:lnTo>
                  <a:pt x="23682" y="42598"/>
                </a:lnTo>
                <a:lnTo>
                  <a:pt x="23762" y="42437"/>
                </a:lnTo>
                <a:lnTo>
                  <a:pt x="23822" y="42256"/>
                </a:lnTo>
                <a:lnTo>
                  <a:pt x="23883" y="42055"/>
                </a:lnTo>
                <a:lnTo>
                  <a:pt x="27340" y="28003"/>
                </a:lnTo>
                <a:lnTo>
                  <a:pt x="27380" y="27882"/>
                </a:lnTo>
                <a:lnTo>
                  <a:pt x="27421" y="27782"/>
                </a:lnTo>
                <a:lnTo>
                  <a:pt x="27501" y="27681"/>
                </a:lnTo>
                <a:lnTo>
                  <a:pt x="27582" y="27581"/>
                </a:lnTo>
                <a:lnTo>
                  <a:pt x="27662" y="27500"/>
                </a:lnTo>
                <a:lnTo>
                  <a:pt x="27783" y="27440"/>
                </a:lnTo>
                <a:lnTo>
                  <a:pt x="27883" y="27380"/>
                </a:lnTo>
                <a:lnTo>
                  <a:pt x="28004" y="27340"/>
                </a:lnTo>
                <a:lnTo>
                  <a:pt x="42055" y="23882"/>
                </a:lnTo>
                <a:lnTo>
                  <a:pt x="42256" y="23842"/>
                </a:lnTo>
                <a:lnTo>
                  <a:pt x="42437" y="23761"/>
                </a:lnTo>
                <a:lnTo>
                  <a:pt x="42598" y="23681"/>
                </a:lnTo>
                <a:lnTo>
                  <a:pt x="42759" y="23580"/>
                </a:lnTo>
                <a:lnTo>
                  <a:pt x="42900" y="23480"/>
                </a:lnTo>
                <a:lnTo>
                  <a:pt x="43040" y="23359"/>
                </a:lnTo>
                <a:lnTo>
                  <a:pt x="43161" y="23239"/>
                </a:lnTo>
                <a:lnTo>
                  <a:pt x="43262" y="23098"/>
                </a:lnTo>
                <a:lnTo>
                  <a:pt x="43362" y="22957"/>
                </a:lnTo>
                <a:lnTo>
                  <a:pt x="43442" y="22817"/>
                </a:lnTo>
                <a:lnTo>
                  <a:pt x="43503" y="22656"/>
                </a:lnTo>
                <a:lnTo>
                  <a:pt x="43563" y="22495"/>
                </a:lnTo>
                <a:lnTo>
                  <a:pt x="43603" y="22334"/>
                </a:lnTo>
                <a:lnTo>
                  <a:pt x="43643" y="22173"/>
                </a:lnTo>
                <a:lnTo>
                  <a:pt x="43664" y="21992"/>
                </a:lnTo>
                <a:lnTo>
                  <a:pt x="43664" y="21832"/>
                </a:lnTo>
                <a:lnTo>
                  <a:pt x="43664" y="21671"/>
                </a:lnTo>
                <a:lnTo>
                  <a:pt x="43643" y="21490"/>
                </a:lnTo>
                <a:lnTo>
                  <a:pt x="43603" y="21329"/>
                </a:lnTo>
                <a:lnTo>
                  <a:pt x="43563" y="21168"/>
                </a:lnTo>
                <a:lnTo>
                  <a:pt x="43503" y="21007"/>
                </a:lnTo>
                <a:lnTo>
                  <a:pt x="43442" y="20867"/>
                </a:lnTo>
                <a:lnTo>
                  <a:pt x="43362" y="20706"/>
                </a:lnTo>
                <a:lnTo>
                  <a:pt x="43262" y="20565"/>
                </a:lnTo>
                <a:lnTo>
                  <a:pt x="43161" y="20424"/>
                </a:lnTo>
                <a:lnTo>
                  <a:pt x="43040" y="20304"/>
                </a:lnTo>
                <a:lnTo>
                  <a:pt x="42900" y="20183"/>
                </a:lnTo>
                <a:lnTo>
                  <a:pt x="42759" y="20083"/>
                </a:lnTo>
                <a:lnTo>
                  <a:pt x="42598" y="19982"/>
                </a:lnTo>
                <a:lnTo>
                  <a:pt x="42437" y="19902"/>
                </a:lnTo>
                <a:lnTo>
                  <a:pt x="42256" y="19841"/>
                </a:lnTo>
                <a:lnTo>
                  <a:pt x="42055" y="19781"/>
                </a:lnTo>
                <a:lnTo>
                  <a:pt x="28004" y="16323"/>
                </a:lnTo>
                <a:lnTo>
                  <a:pt x="27883" y="16283"/>
                </a:lnTo>
                <a:lnTo>
                  <a:pt x="27783" y="16223"/>
                </a:lnTo>
                <a:lnTo>
                  <a:pt x="27662" y="16163"/>
                </a:lnTo>
                <a:lnTo>
                  <a:pt x="27582" y="16082"/>
                </a:lnTo>
                <a:lnTo>
                  <a:pt x="27501" y="15982"/>
                </a:lnTo>
                <a:lnTo>
                  <a:pt x="27421" y="15881"/>
                </a:lnTo>
                <a:lnTo>
                  <a:pt x="27380" y="15781"/>
                </a:lnTo>
                <a:lnTo>
                  <a:pt x="27340" y="15660"/>
                </a:lnTo>
                <a:lnTo>
                  <a:pt x="23883" y="1608"/>
                </a:lnTo>
                <a:lnTo>
                  <a:pt x="23822" y="1407"/>
                </a:lnTo>
                <a:lnTo>
                  <a:pt x="23762" y="1226"/>
                </a:lnTo>
                <a:lnTo>
                  <a:pt x="23682" y="1065"/>
                </a:lnTo>
                <a:lnTo>
                  <a:pt x="23581" y="905"/>
                </a:lnTo>
                <a:lnTo>
                  <a:pt x="23481" y="764"/>
                </a:lnTo>
                <a:lnTo>
                  <a:pt x="23360" y="623"/>
                </a:lnTo>
                <a:lnTo>
                  <a:pt x="23219" y="503"/>
                </a:lnTo>
                <a:lnTo>
                  <a:pt x="23099" y="402"/>
                </a:lnTo>
                <a:lnTo>
                  <a:pt x="22958" y="302"/>
                </a:lnTo>
                <a:lnTo>
                  <a:pt x="22797" y="221"/>
                </a:lnTo>
                <a:lnTo>
                  <a:pt x="22656" y="161"/>
                </a:lnTo>
                <a:lnTo>
                  <a:pt x="22496" y="101"/>
                </a:lnTo>
                <a:lnTo>
                  <a:pt x="22335" y="60"/>
                </a:lnTo>
                <a:lnTo>
                  <a:pt x="22154" y="20"/>
                </a:lnTo>
                <a:lnTo>
                  <a:pt x="2199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21"/>
          <p:cNvSpPr/>
          <p:nvPr/>
        </p:nvSpPr>
        <p:spPr>
          <a:xfrm flipH="1">
            <a:off x="236324" y="3574002"/>
            <a:ext cx="157845" cy="157842"/>
          </a:xfrm>
          <a:custGeom>
            <a:avLst/>
            <a:gdLst/>
            <a:ahLst/>
            <a:cxnLst/>
            <a:rect l="l" t="t" r="r" b="b"/>
            <a:pathLst>
              <a:path w="43664" h="43663" extrusionOk="0">
                <a:moveTo>
                  <a:pt x="21651" y="0"/>
                </a:moveTo>
                <a:lnTo>
                  <a:pt x="21490" y="20"/>
                </a:lnTo>
                <a:lnTo>
                  <a:pt x="21330" y="60"/>
                </a:lnTo>
                <a:lnTo>
                  <a:pt x="21169" y="101"/>
                </a:lnTo>
                <a:lnTo>
                  <a:pt x="21008" y="161"/>
                </a:lnTo>
                <a:lnTo>
                  <a:pt x="20847" y="221"/>
                </a:lnTo>
                <a:lnTo>
                  <a:pt x="20706" y="302"/>
                </a:lnTo>
                <a:lnTo>
                  <a:pt x="20566" y="402"/>
                </a:lnTo>
                <a:lnTo>
                  <a:pt x="20425" y="503"/>
                </a:lnTo>
                <a:lnTo>
                  <a:pt x="20304" y="623"/>
                </a:lnTo>
                <a:lnTo>
                  <a:pt x="20184" y="764"/>
                </a:lnTo>
                <a:lnTo>
                  <a:pt x="20083" y="905"/>
                </a:lnTo>
                <a:lnTo>
                  <a:pt x="19983" y="1065"/>
                </a:lnTo>
                <a:lnTo>
                  <a:pt x="19902" y="1226"/>
                </a:lnTo>
                <a:lnTo>
                  <a:pt x="19822" y="1407"/>
                </a:lnTo>
                <a:lnTo>
                  <a:pt x="19762" y="1608"/>
                </a:lnTo>
                <a:lnTo>
                  <a:pt x="16324" y="15660"/>
                </a:lnTo>
                <a:lnTo>
                  <a:pt x="16284" y="15781"/>
                </a:lnTo>
                <a:lnTo>
                  <a:pt x="16224" y="15881"/>
                </a:lnTo>
                <a:lnTo>
                  <a:pt x="16163" y="15982"/>
                </a:lnTo>
                <a:lnTo>
                  <a:pt x="16083" y="16082"/>
                </a:lnTo>
                <a:lnTo>
                  <a:pt x="15982" y="16163"/>
                </a:lnTo>
                <a:lnTo>
                  <a:pt x="15882" y="16223"/>
                </a:lnTo>
                <a:lnTo>
                  <a:pt x="15781" y="16283"/>
                </a:lnTo>
                <a:lnTo>
                  <a:pt x="15661" y="16323"/>
                </a:lnTo>
                <a:lnTo>
                  <a:pt x="1609" y="19781"/>
                </a:lnTo>
                <a:lnTo>
                  <a:pt x="1408" y="19841"/>
                </a:lnTo>
                <a:lnTo>
                  <a:pt x="1227" y="19902"/>
                </a:lnTo>
                <a:lnTo>
                  <a:pt x="1046" y="19982"/>
                </a:lnTo>
                <a:lnTo>
                  <a:pt x="905" y="20083"/>
                </a:lnTo>
                <a:lnTo>
                  <a:pt x="745" y="20183"/>
                </a:lnTo>
                <a:lnTo>
                  <a:pt x="624" y="20304"/>
                </a:lnTo>
                <a:lnTo>
                  <a:pt x="503" y="20424"/>
                </a:lnTo>
                <a:lnTo>
                  <a:pt x="403" y="20565"/>
                </a:lnTo>
                <a:lnTo>
                  <a:pt x="302" y="20706"/>
                </a:lnTo>
                <a:lnTo>
                  <a:pt x="222" y="20867"/>
                </a:lnTo>
                <a:lnTo>
                  <a:pt x="142" y="21007"/>
                </a:lnTo>
                <a:lnTo>
                  <a:pt x="101" y="21168"/>
                </a:lnTo>
                <a:lnTo>
                  <a:pt x="41" y="21329"/>
                </a:lnTo>
                <a:lnTo>
                  <a:pt x="21" y="21490"/>
                </a:lnTo>
                <a:lnTo>
                  <a:pt x="1" y="21671"/>
                </a:lnTo>
                <a:lnTo>
                  <a:pt x="1" y="21832"/>
                </a:lnTo>
                <a:lnTo>
                  <a:pt x="1" y="21992"/>
                </a:lnTo>
                <a:lnTo>
                  <a:pt x="21" y="22173"/>
                </a:lnTo>
                <a:lnTo>
                  <a:pt x="41" y="22334"/>
                </a:lnTo>
                <a:lnTo>
                  <a:pt x="101" y="22495"/>
                </a:lnTo>
                <a:lnTo>
                  <a:pt x="142" y="22656"/>
                </a:lnTo>
                <a:lnTo>
                  <a:pt x="222" y="22817"/>
                </a:lnTo>
                <a:lnTo>
                  <a:pt x="302" y="22957"/>
                </a:lnTo>
                <a:lnTo>
                  <a:pt x="403" y="23098"/>
                </a:lnTo>
                <a:lnTo>
                  <a:pt x="503" y="23239"/>
                </a:lnTo>
                <a:lnTo>
                  <a:pt x="624" y="23359"/>
                </a:lnTo>
                <a:lnTo>
                  <a:pt x="745" y="23480"/>
                </a:lnTo>
                <a:lnTo>
                  <a:pt x="905" y="23580"/>
                </a:lnTo>
                <a:lnTo>
                  <a:pt x="1046" y="23681"/>
                </a:lnTo>
                <a:lnTo>
                  <a:pt x="1227" y="23761"/>
                </a:lnTo>
                <a:lnTo>
                  <a:pt x="1408" y="23842"/>
                </a:lnTo>
                <a:lnTo>
                  <a:pt x="1609" y="23882"/>
                </a:lnTo>
                <a:lnTo>
                  <a:pt x="15661" y="27340"/>
                </a:lnTo>
                <a:lnTo>
                  <a:pt x="15781" y="27380"/>
                </a:lnTo>
                <a:lnTo>
                  <a:pt x="15882" y="27440"/>
                </a:lnTo>
                <a:lnTo>
                  <a:pt x="15982" y="27500"/>
                </a:lnTo>
                <a:lnTo>
                  <a:pt x="16083" y="27581"/>
                </a:lnTo>
                <a:lnTo>
                  <a:pt x="16163" y="27681"/>
                </a:lnTo>
                <a:lnTo>
                  <a:pt x="16224" y="27782"/>
                </a:lnTo>
                <a:lnTo>
                  <a:pt x="16284" y="27882"/>
                </a:lnTo>
                <a:lnTo>
                  <a:pt x="16324" y="28003"/>
                </a:lnTo>
                <a:lnTo>
                  <a:pt x="19762" y="42055"/>
                </a:lnTo>
                <a:lnTo>
                  <a:pt x="19822" y="42256"/>
                </a:lnTo>
                <a:lnTo>
                  <a:pt x="19902" y="42437"/>
                </a:lnTo>
                <a:lnTo>
                  <a:pt x="19983" y="42598"/>
                </a:lnTo>
                <a:lnTo>
                  <a:pt x="20083" y="42758"/>
                </a:lnTo>
                <a:lnTo>
                  <a:pt x="20184" y="42899"/>
                </a:lnTo>
                <a:lnTo>
                  <a:pt x="20304" y="43040"/>
                </a:lnTo>
                <a:lnTo>
                  <a:pt x="20425" y="43160"/>
                </a:lnTo>
                <a:lnTo>
                  <a:pt x="20566" y="43261"/>
                </a:lnTo>
                <a:lnTo>
                  <a:pt x="20706" y="43361"/>
                </a:lnTo>
                <a:lnTo>
                  <a:pt x="20847" y="43442"/>
                </a:lnTo>
                <a:lnTo>
                  <a:pt x="21008" y="43502"/>
                </a:lnTo>
                <a:lnTo>
                  <a:pt x="21169" y="43562"/>
                </a:lnTo>
                <a:lnTo>
                  <a:pt x="21330" y="43623"/>
                </a:lnTo>
                <a:lnTo>
                  <a:pt x="21490" y="43643"/>
                </a:lnTo>
                <a:lnTo>
                  <a:pt x="21651" y="43663"/>
                </a:lnTo>
                <a:lnTo>
                  <a:pt x="21993" y="43663"/>
                </a:lnTo>
                <a:lnTo>
                  <a:pt x="22154" y="43643"/>
                </a:lnTo>
                <a:lnTo>
                  <a:pt x="22335" y="43623"/>
                </a:lnTo>
                <a:lnTo>
                  <a:pt x="22496" y="43562"/>
                </a:lnTo>
                <a:lnTo>
                  <a:pt x="22656" y="43502"/>
                </a:lnTo>
                <a:lnTo>
                  <a:pt x="22797" y="43442"/>
                </a:lnTo>
                <a:lnTo>
                  <a:pt x="22958" y="43361"/>
                </a:lnTo>
                <a:lnTo>
                  <a:pt x="23099" y="43261"/>
                </a:lnTo>
                <a:lnTo>
                  <a:pt x="23219" y="43160"/>
                </a:lnTo>
                <a:lnTo>
                  <a:pt x="23360" y="43040"/>
                </a:lnTo>
                <a:lnTo>
                  <a:pt x="23481" y="42899"/>
                </a:lnTo>
                <a:lnTo>
                  <a:pt x="23581" y="42758"/>
                </a:lnTo>
                <a:lnTo>
                  <a:pt x="23682" y="42598"/>
                </a:lnTo>
                <a:lnTo>
                  <a:pt x="23762" y="42437"/>
                </a:lnTo>
                <a:lnTo>
                  <a:pt x="23822" y="42256"/>
                </a:lnTo>
                <a:lnTo>
                  <a:pt x="23883" y="42055"/>
                </a:lnTo>
                <a:lnTo>
                  <a:pt x="27340" y="28003"/>
                </a:lnTo>
                <a:lnTo>
                  <a:pt x="27380" y="27882"/>
                </a:lnTo>
                <a:lnTo>
                  <a:pt x="27421" y="27782"/>
                </a:lnTo>
                <a:lnTo>
                  <a:pt x="27501" y="27681"/>
                </a:lnTo>
                <a:lnTo>
                  <a:pt x="27582" y="27581"/>
                </a:lnTo>
                <a:lnTo>
                  <a:pt x="27662" y="27500"/>
                </a:lnTo>
                <a:lnTo>
                  <a:pt x="27783" y="27440"/>
                </a:lnTo>
                <a:lnTo>
                  <a:pt x="27883" y="27380"/>
                </a:lnTo>
                <a:lnTo>
                  <a:pt x="28004" y="27340"/>
                </a:lnTo>
                <a:lnTo>
                  <a:pt x="42055" y="23882"/>
                </a:lnTo>
                <a:lnTo>
                  <a:pt x="42256" y="23842"/>
                </a:lnTo>
                <a:lnTo>
                  <a:pt x="42437" y="23761"/>
                </a:lnTo>
                <a:lnTo>
                  <a:pt x="42598" y="23681"/>
                </a:lnTo>
                <a:lnTo>
                  <a:pt x="42759" y="23580"/>
                </a:lnTo>
                <a:lnTo>
                  <a:pt x="42900" y="23480"/>
                </a:lnTo>
                <a:lnTo>
                  <a:pt x="43040" y="23359"/>
                </a:lnTo>
                <a:lnTo>
                  <a:pt x="43161" y="23239"/>
                </a:lnTo>
                <a:lnTo>
                  <a:pt x="43262" y="23098"/>
                </a:lnTo>
                <a:lnTo>
                  <a:pt x="43362" y="22957"/>
                </a:lnTo>
                <a:lnTo>
                  <a:pt x="43442" y="22817"/>
                </a:lnTo>
                <a:lnTo>
                  <a:pt x="43503" y="22656"/>
                </a:lnTo>
                <a:lnTo>
                  <a:pt x="43563" y="22495"/>
                </a:lnTo>
                <a:lnTo>
                  <a:pt x="43603" y="22334"/>
                </a:lnTo>
                <a:lnTo>
                  <a:pt x="43643" y="22173"/>
                </a:lnTo>
                <a:lnTo>
                  <a:pt x="43664" y="21992"/>
                </a:lnTo>
                <a:lnTo>
                  <a:pt x="43664" y="21832"/>
                </a:lnTo>
                <a:lnTo>
                  <a:pt x="43664" y="21671"/>
                </a:lnTo>
                <a:lnTo>
                  <a:pt x="43643" y="21490"/>
                </a:lnTo>
                <a:lnTo>
                  <a:pt x="43603" y="21329"/>
                </a:lnTo>
                <a:lnTo>
                  <a:pt x="43563" y="21168"/>
                </a:lnTo>
                <a:lnTo>
                  <a:pt x="43503" y="21007"/>
                </a:lnTo>
                <a:lnTo>
                  <a:pt x="43442" y="20867"/>
                </a:lnTo>
                <a:lnTo>
                  <a:pt x="43362" y="20706"/>
                </a:lnTo>
                <a:lnTo>
                  <a:pt x="43262" y="20565"/>
                </a:lnTo>
                <a:lnTo>
                  <a:pt x="43161" y="20424"/>
                </a:lnTo>
                <a:lnTo>
                  <a:pt x="43040" y="20304"/>
                </a:lnTo>
                <a:lnTo>
                  <a:pt x="42900" y="20183"/>
                </a:lnTo>
                <a:lnTo>
                  <a:pt x="42759" y="20083"/>
                </a:lnTo>
                <a:lnTo>
                  <a:pt x="42598" y="19982"/>
                </a:lnTo>
                <a:lnTo>
                  <a:pt x="42437" y="19902"/>
                </a:lnTo>
                <a:lnTo>
                  <a:pt x="42256" y="19841"/>
                </a:lnTo>
                <a:lnTo>
                  <a:pt x="42055" y="19781"/>
                </a:lnTo>
                <a:lnTo>
                  <a:pt x="28004" y="16323"/>
                </a:lnTo>
                <a:lnTo>
                  <a:pt x="27883" y="16283"/>
                </a:lnTo>
                <a:lnTo>
                  <a:pt x="27783" y="16223"/>
                </a:lnTo>
                <a:lnTo>
                  <a:pt x="27662" y="16163"/>
                </a:lnTo>
                <a:lnTo>
                  <a:pt x="27582" y="16082"/>
                </a:lnTo>
                <a:lnTo>
                  <a:pt x="27501" y="15982"/>
                </a:lnTo>
                <a:lnTo>
                  <a:pt x="27421" y="15881"/>
                </a:lnTo>
                <a:lnTo>
                  <a:pt x="27380" y="15781"/>
                </a:lnTo>
                <a:lnTo>
                  <a:pt x="27340" y="15660"/>
                </a:lnTo>
                <a:lnTo>
                  <a:pt x="23883" y="1608"/>
                </a:lnTo>
                <a:lnTo>
                  <a:pt x="23822" y="1407"/>
                </a:lnTo>
                <a:lnTo>
                  <a:pt x="23762" y="1226"/>
                </a:lnTo>
                <a:lnTo>
                  <a:pt x="23682" y="1065"/>
                </a:lnTo>
                <a:lnTo>
                  <a:pt x="23581" y="905"/>
                </a:lnTo>
                <a:lnTo>
                  <a:pt x="23481" y="764"/>
                </a:lnTo>
                <a:lnTo>
                  <a:pt x="23360" y="623"/>
                </a:lnTo>
                <a:lnTo>
                  <a:pt x="23219" y="503"/>
                </a:lnTo>
                <a:lnTo>
                  <a:pt x="23099" y="402"/>
                </a:lnTo>
                <a:lnTo>
                  <a:pt x="22958" y="302"/>
                </a:lnTo>
                <a:lnTo>
                  <a:pt x="22797" y="221"/>
                </a:lnTo>
                <a:lnTo>
                  <a:pt x="22656" y="161"/>
                </a:lnTo>
                <a:lnTo>
                  <a:pt x="22496" y="101"/>
                </a:lnTo>
                <a:lnTo>
                  <a:pt x="22335" y="60"/>
                </a:lnTo>
                <a:lnTo>
                  <a:pt x="22154" y="20"/>
                </a:lnTo>
                <a:lnTo>
                  <a:pt x="2199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21"/>
          <p:cNvSpPr/>
          <p:nvPr/>
        </p:nvSpPr>
        <p:spPr>
          <a:xfrm flipH="1">
            <a:off x="2202657" y="4430975"/>
            <a:ext cx="365686" cy="365678"/>
          </a:xfrm>
          <a:custGeom>
            <a:avLst/>
            <a:gdLst/>
            <a:ahLst/>
            <a:cxnLst/>
            <a:rect l="l" t="t" r="r" b="b"/>
            <a:pathLst>
              <a:path w="43664" h="43663" extrusionOk="0">
                <a:moveTo>
                  <a:pt x="21651" y="0"/>
                </a:moveTo>
                <a:lnTo>
                  <a:pt x="21490" y="20"/>
                </a:lnTo>
                <a:lnTo>
                  <a:pt x="21330" y="60"/>
                </a:lnTo>
                <a:lnTo>
                  <a:pt x="21169" y="101"/>
                </a:lnTo>
                <a:lnTo>
                  <a:pt x="21008" y="161"/>
                </a:lnTo>
                <a:lnTo>
                  <a:pt x="20847" y="221"/>
                </a:lnTo>
                <a:lnTo>
                  <a:pt x="20706" y="302"/>
                </a:lnTo>
                <a:lnTo>
                  <a:pt x="20566" y="402"/>
                </a:lnTo>
                <a:lnTo>
                  <a:pt x="20425" y="503"/>
                </a:lnTo>
                <a:lnTo>
                  <a:pt x="20304" y="623"/>
                </a:lnTo>
                <a:lnTo>
                  <a:pt x="20184" y="764"/>
                </a:lnTo>
                <a:lnTo>
                  <a:pt x="20083" y="905"/>
                </a:lnTo>
                <a:lnTo>
                  <a:pt x="19983" y="1065"/>
                </a:lnTo>
                <a:lnTo>
                  <a:pt x="19902" y="1226"/>
                </a:lnTo>
                <a:lnTo>
                  <a:pt x="19822" y="1407"/>
                </a:lnTo>
                <a:lnTo>
                  <a:pt x="19762" y="1608"/>
                </a:lnTo>
                <a:lnTo>
                  <a:pt x="16324" y="15660"/>
                </a:lnTo>
                <a:lnTo>
                  <a:pt x="16284" y="15781"/>
                </a:lnTo>
                <a:lnTo>
                  <a:pt x="16224" y="15881"/>
                </a:lnTo>
                <a:lnTo>
                  <a:pt x="16163" y="15982"/>
                </a:lnTo>
                <a:lnTo>
                  <a:pt x="16083" y="16082"/>
                </a:lnTo>
                <a:lnTo>
                  <a:pt x="15982" y="16163"/>
                </a:lnTo>
                <a:lnTo>
                  <a:pt x="15882" y="16223"/>
                </a:lnTo>
                <a:lnTo>
                  <a:pt x="15781" y="16283"/>
                </a:lnTo>
                <a:lnTo>
                  <a:pt x="15661" y="16323"/>
                </a:lnTo>
                <a:lnTo>
                  <a:pt x="1609" y="19781"/>
                </a:lnTo>
                <a:lnTo>
                  <a:pt x="1408" y="19841"/>
                </a:lnTo>
                <a:lnTo>
                  <a:pt x="1227" y="19902"/>
                </a:lnTo>
                <a:lnTo>
                  <a:pt x="1046" y="19982"/>
                </a:lnTo>
                <a:lnTo>
                  <a:pt x="905" y="20083"/>
                </a:lnTo>
                <a:lnTo>
                  <a:pt x="745" y="20183"/>
                </a:lnTo>
                <a:lnTo>
                  <a:pt x="624" y="20304"/>
                </a:lnTo>
                <a:lnTo>
                  <a:pt x="503" y="20424"/>
                </a:lnTo>
                <a:lnTo>
                  <a:pt x="403" y="20565"/>
                </a:lnTo>
                <a:lnTo>
                  <a:pt x="302" y="20706"/>
                </a:lnTo>
                <a:lnTo>
                  <a:pt x="222" y="20867"/>
                </a:lnTo>
                <a:lnTo>
                  <a:pt x="142" y="21007"/>
                </a:lnTo>
                <a:lnTo>
                  <a:pt x="101" y="21168"/>
                </a:lnTo>
                <a:lnTo>
                  <a:pt x="41" y="21329"/>
                </a:lnTo>
                <a:lnTo>
                  <a:pt x="21" y="21490"/>
                </a:lnTo>
                <a:lnTo>
                  <a:pt x="1" y="21671"/>
                </a:lnTo>
                <a:lnTo>
                  <a:pt x="1" y="21832"/>
                </a:lnTo>
                <a:lnTo>
                  <a:pt x="1" y="21992"/>
                </a:lnTo>
                <a:lnTo>
                  <a:pt x="21" y="22173"/>
                </a:lnTo>
                <a:lnTo>
                  <a:pt x="41" y="22334"/>
                </a:lnTo>
                <a:lnTo>
                  <a:pt x="101" y="22495"/>
                </a:lnTo>
                <a:lnTo>
                  <a:pt x="142" y="22656"/>
                </a:lnTo>
                <a:lnTo>
                  <a:pt x="222" y="22817"/>
                </a:lnTo>
                <a:lnTo>
                  <a:pt x="302" y="22957"/>
                </a:lnTo>
                <a:lnTo>
                  <a:pt x="403" y="23098"/>
                </a:lnTo>
                <a:lnTo>
                  <a:pt x="503" y="23239"/>
                </a:lnTo>
                <a:lnTo>
                  <a:pt x="624" y="23359"/>
                </a:lnTo>
                <a:lnTo>
                  <a:pt x="745" y="23480"/>
                </a:lnTo>
                <a:lnTo>
                  <a:pt x="905" y="23580"/>
                </a:lnTo>
                <a:lnTo>
                  <a:pt x="1046" y="23681"/>
                </a:lnTo>
                <a:lnTo>
                  <a:pt x="1227" y="23761"/>
                </a:lnTo>
                <a:lnTo>
                  <a:pt x="1408" y="23842"/>
                </a:lnTo>
                <a:lnTo>
                  <a:pt x="1609" y="23882"/>
                </a:lnTo>
                <a:lnTo>
                  <a:pt x="15661" y="27340"/>
                </a:lnTo>
                <a:lnTo>
                  <a:pt x="15781" y="27380"/>
                </a:lnTo>
                <a:lnTo>
                  <a:pt x="15882" y="27440"/>
                </a:lnTo>
                <a:lnTo>
                  <a:pt x="15982" y="27500"/>
                </a:lnTo>
                <a:lnTo>
                  <a:pt x="16083" y="27581"/>
                </a:lnTo>
                <a:lnTo>
                  <a:pt x="16163" y="27681"/>
                </a:lnTo>
                <a:lnTo>
                  <a:pt x="16224" y="27782"/>
                </a:lnTo>
                <a:lnTo>
                  <a:pt x="16284" y="27882"/>
                </a:lnTo>
                <a:lnTo>
                  <a:pt x="16324" y="28003"/>
                </a:lnTo>
                <a:lnTo>
                  <a:pt x="19762" y="42055"/>
                </a:lnTo>
                <a:lnTo>
                  <a:pt x="19822" y="42256"/>
                </a:lnTo>
                <a:lnTo>
                  <a:pt x="19902" y="42437"/>
                </a:lnTo>
                <a:lnTo>
                  <a:pt x="19983" y="42598"/>
                </a:lnTo>
                <a:lnTo>
                  <a:pt x="20083" y="42758"/>
                </a:lnTo>
                <a:lnTo>
                  <a:pt x="20184" y="42899"/>
                </a:lnTo>
                <a:lnTo>
                  <a:pt x="20304" y="43040"/>
                </a:lnTo>
                <a:lnTo>
                  <a:pt x="20425" y="43160"/>
                </a:lnTo>
                <a:lnTo>
                  <a:pt x="20566" y="43261"/>
                </a:lnTo>
                <a:lnTo>
                  <a:pt x="20706" y="43361"/>
                </a:lnTo>
                <a:lnTo>
                  <a:pt x="20847" y="43442"/>
                </a:lnTo>
                <a:lnTo>
                  <a:pt x="21008" y="43502"/>
                </a:lnTo>
                <a:lnTo>
                  <a:pt x="21169" y="43562"/>
                </a:lnTo>
                <a:lnTo>
                  <a:pt x="21330" y="43623"/>
                </a:lnTo>
                <a:lnTo>
                  <a:pt x="21490" y="43643"/>
                </a:lnTo>
                <a:lnTo>
                  <a:pt x="21651" y="43663"/>
                </a:lnTo>
                <a:lnTo>
                  <a:pt x="21993" y="43663"/>
                </a:lnTo>
                <a:lnTo>
                  <a:pt x="22154" y="43643"/>
                </a:lnTo>
                <a:lnTo>
                  <a:pt x="22335" y="43623"/>
                </a:lnTo>
                <a:lnTo>
                  <a:pt x="22496" y="43562"/>
                </a:lnTo>
                <a:lnTo>
                  <a:pt x="22656" y="43502"/>
                </a:lnTo>
                <a:lnTo>
                  <a:pt x="22797" y="43442"/>
                </a:lnTo>
                <a:lnTo>
                  <a:pt x="22958" y="43361"/>
                </a:lnTo>
                <a:lnTo>
                  <a:pt x="23099" y="43261"/>
                </a:lnTo>
                <a:lnTo>
                  <a:pt x="23219" y="43160"/>
                </a:lnTo>
                <a:lnTo>
                  <a:pt x="23360" y="43040"/>
                </a:lnTo>
                <a:lnTo>
                  <a:pt x="23481" y="42899"/>
                </a:lnTo>
                <a:lnTo>
                  <a:pt x="23581" y="42758"/>
                </a:lnTo>
                <a:lnTo>
                  <a:pt x="23682" y="42598"/>
                </a:lnTo>
                <a:lnTo>
                  <a:pt x="23762" y="42437"/>
                </a:lnTo>
                <a:lnTo>
                  <a:pt x="23822" y="42256"/>
                </a:lnTo>
                <a:lnTo>
                  <a:pt x="23883" y="42055"/>
                </a:lnTo>
                <a:lnTo>
                  <a:pt x="27340" y="28003"/>
                </a:lnTo>
                <a:lnTo>
                  <a:pt x="27380" y="27882"/>
                </a:lnTo>
                <a:lnTo>
                  <a:pt x="27421" y="27782"/>
                </a:lnTo>
                <a:lnTo>
                  <a:pt x="27501" y="27681"/>
                </a:lnTo>
                <a:lnTo>
                  <a:pt x="27582" y="27581"/>
                </a:lnTo>
                <a:lnTo>
                  <a:pt x="27662" y="27500"/>
                </a:lnTo>
                <a:lnTo>
                  <a:pt x="27783" y="27440"/>
                </a:lnTo>
                <a:lnTo>
                  <a:pt x="27883" y="27380"/>
                </a:lnTo>
                <a:lnTo>
                  <a:pt x="28004" y="27340"/>
                </a:lnTo>
                <a:lnTo>
                  <a:pt x="42055" y="23882"/>
                </a:lnTo>
                <a:lnTo>
                  <a:pt x="42256" y="23842"/>
                </a:lnTo>
                <a:lnTo>
                  <a:pt x="42437" y="23761"/>
                </a:lnTo>
                <a:lnTo>
                  <a:pt x="42598" y="23681"/>
                </a:lnTo>
                <a:lnTo>
                  <a:pt x="42759" y="23580"/>
                </a:lnTo>
                <a:lnTo>
                  <a:pt x="42900" y="23480"/>
                </a:lnTo>
                <a:lnTo>
                  <a:pt x="43040" y="23359"/>
                </a:lnTo>
                <a:lnTo>
                  <a:pt x="43161" y="23239"/>
                </a:lnTo>
                <a:lnTo>
                  <a:pt x="43262" y="23098"/>
                </a:lnTo>
                <a:lnTo>
                  <a:pt x="43362" y="22957"/>
                </a:lnTo>
                <a:lnTo>
                  <a:pt x="43442" y="22817"/>
                </a:lnTo>
                <a:lnTo>
                  <a:pt x="43503" y="22656"/>
                </a:lnTo>
                <a:lnTo>
                  <a:pt x="43563" y="22495"/>
                </a:lnTo>
                <a:lnTo>
                  <a:pt x="43603" y="22334"/>
                </a:lnTo>
                <a:lnTo>
                  <a:pt x="43643" y="22173"/>
                </a:lnTo>
                <a:lnTo>
                  <a:pt x="43664" y="21992"/>
                </a:lnTo>
                <a:lnTo>
                  <a:pt x="43664" y="21832"/>
                </a:lnTo>
                <a:lnTo>
                  <a:pt x="43664" y="21671"/>
                </a:lnTo>
                <a:lnTo>
                  <a:pt x="43643" y="21490"/>
                </a:lnTo>
                <a:lnTo>
                  <a:pt x="43603" y="21329"/>
                </a:lnTo>
                <a:lnTo>
                  <a:pt x="43563" y="21168"/>
                </a:lnTo>
                <a:lnTo>
                  <a:pt x="43503" y="21007"/>
                </a:lnTo>
                <a:lnTo>
                  <a:pt x="43442" y="20867"/>
                </a:lnTo>
                <a:lnTo>
                  <a:pt x="43362" y="20706"/>
                </a:lnTo>
                <a:lnTo>
                  <a:pt x="43262" y="20565"/>
                </a:lnTo>
                <a:lnTo>
                  <a:pt x="43161" y="20424"/>
                </a:lnTo>
                <a:lnTo>
                  <a:pt x="43040" y="20304"/>
                </a:lnTo>
                <a:lnTo>
                  <a:pt x="42900" y="20183"/>
                </a:lnTo>
                <a:lnTo>
                  <a:pt x="42759" y="20083"/>
                </a:lnTo>
                <a:lnTo>
                  <a:pt x="42598" y="19982"/>
                </a:lnTo>
                <a:lnTo>
                  <a:pt x="42437" y="19902"/>
                </a:lnTo>
                <a:lnTo>
                  <a:pt x="42256" y="19841"/>
                </a:lnTo>
                <a:lnTo>
                  <a:pt x="42055" y="19781"/>
                </a:lnTo>
                <a:lnTo>
                  <a:pt x="28004" y="16323"/>
                </a:lnTo>
                <a:lnTo>
                  <a:pt x="27883" y="16283"/>
                </a:lnTo>
                <a:lnTo>
                  <a:pt x="27783" y="16223"/>
                </a:lnTo>
                <a:lnTo>
                  <a:pt x="27662" y="16163"/>
                </a:lnTo>
                <a:lnTo>
                  <a:pt x="27582" y="16082"/>
                </a:lnTo>
                <a:lnTo>
                  <a:pt x="27501" y="15982"/>
                </a:lnTo>
                <a:lnTo>
                  <a:pt x="27421" y="15881"/>
                </a:lnTo>
                <a:lnTo>
                  <a:pt x="27380" y="15781"/>
                </a:lnTo>
                <a:lnTo>
                  <a:pt x="27340" y="15660"/>
                </a:lnTo>
                <a:lnTo>
                  <a:pt x="23883" y="1608"/>
                </a:lnTo>
                <a:lnTo>
                  <a:pt x="23822" y="1407"/>
                </a:lnTo>
                <a:lnTo>
                  <a:pt x="23762" y="1226"/>
                </a:lnTo>
                <a:lnTo>
                  <a:pt x="23682" y="1065"/>
                </a:lnTo>
                <a:lnTo>
                  <a:pt x="23581" y="905"/>
                </a:lnTo>
                <a:lnTo>
                  <a:pt x="23481" y="764"/>
                </a:lnTo>
                <a:lnTo>
                  <a:pt x="23360" y="623"/>
                </a:lnTo>
                <a:lnTo>
                  <a:pt x="23219" y="503"/>
                </a:lnTo>
                <a:lnTo>
                  <a:pt x="23099" y="402"/>
                </a:lnTo>
                <a:lnTo>
                  <a:pt x="22958" y="302"/>
                </a:lnTo>
                <a:lnTo>
                  <a:pt x="22797" y="221"/>
                </a:lnTo>
                <a:lnTo>
                  <a:pt x="22656" y="161"/>
                </a:lnTo>
                <a:lnTo>
                  <a:pt x="22496" y="101"/>
                </a:lnTo>
                <a:lnTo>
                  <a:pt x="22335" y="60"/>
                </a:lnTo>
                <a:lnTo>
                  <a:pt x="22154" y="20"/>
                </a:lnTo>
                <a:lnTo>
                  <a:pt x="2199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21"/>
          <p:cNvSpPr/>
          <p:nvPr/>
        </p:nvSpPr>
        <p:spPr>
          <a:xfrm flipH="1">
            <a:off x="6532049" y="87302"/>
            <a:ext cx="157845" cy="157842"/>
          </a:xfrm>
          <a:custGeom>
            <a:avLst/>
            <a:gdLst/>
            <a:ahLst/>
            <a:cxnLst/>
            <a:rect l="l" t="t" r="r" b="b"/>
            <a:pathLst>
              <a:path w="43664" h="43663" extrusionOk="0">
                <a:moveTo>
                  <a:pt x="21651" y="0"/>
                </a:moveTo>
                <a:lnTo>
                  <a:pt x="21490" y="20"/>
                </a:lnTo>
                <a:lnTo>
                  <a:pt x="21330" y="60"/>
                </a:lnTo>
                <a:lnTo>
                  <a:pt x="21169" y="101"/>
                </a:lnTo>
                <a:lnTo>
                  <a:pt x="21008" y="161"/>
                </a:lnTo>
                <a:lnTo>
                  <a:pt x="20847" y="221"/>
                </a:lnTo>
                <a:lnTo>
                  <a:pt x="20706" y="302"/>
                </a:lnTo>
                <a:lnTo>
                  <a:pt x="20566" y="402"/>
                </a:lnTo>
                <a:lnTo>
                  <a:pt x="20425" y="503"/>
                </a:lnTo>
                <a:lnTo>
                  <a:pt x="20304" y="623"/>
                </a:lnTo>
                <a:lnTo>
                  <a:pt x="20184" y="764"/>
                </a:lnTo>
                <a:lnTo>
                  <a:pt x="20083" y="905"/>
                </a:lnTo>
                <a:lnTo>
                  <a:pt x="19983" y="1065"/>
                </a:lnTo>
                <a:lnTo>
                  <a:pt x="19902" y="1226"/>
                </a:lnTo>
                <a:lnTo>
                  <a:pt x="19822" y="1407"/>
                </a:lnTo>
                <a:lnTo>
                  <a:pt x="19762" y="1608"/>
                </a:lnTo>
                <a:lnTo>
                  <a:pt x="16324" y="15660"/>
                </a:lnTo>
                <a:lnTo>
                  <a:pt x="16284" y="15781"/>
                </a:lnTo>
                <a:lnTo>
                  <a:pt x="16224" y="15881"/>
                </a:lnTo>
                <a:lnTo>
                  <a:pt x="16163" y="15982"/>
                </a:lnTo>
                <a:lnTo>
                  <a:pt x="16083" y="16082"/>
                </a:lnTo>
                <a:lnTo>
                  <a:pt x="15982" y="16163"/>
                </a:lnTo>
                <a:lnTo>
                  <a:pt x="15882" y="16223"/>
                </a:lnTo>
                <a:lnTo>
                  <a:pt x="15781" y="16283"/>
                </a:lnTo>
                <a:lnTo>
                  <a:pt x="15661" y="16323"/>
                </a:lnTo>
                <a:lnTo>
                  <a:pt x="1609" y="19781"/>
                </a:lnTo>
                <a:lnTo>
                  <a:pt x="1408" y="19841"/>
                </a:lnTo>
                <a:lnTo>
                  <a:pt x="1227" y="19902"/>
                </a:lnTo>
                <a:lnTo>
                  <a:pt x="1046" y="19982"/>
                </a:lnTo>
                <a:lnTo>
                  <a:pt x="905" y="20083"/>
                </a:lnTo>
                <a:lnTo>
                  <a:pt x="745" y="20183"/>
                </a:lnTo>
                <a:lnTo>
                  <a:pt x="624" y="20304"/>
                </a:lnTo>
                <a:lnTo>
                  <a:pt x="503" y="20424"/>
                </a:lnTo>
                <a:lnTo>
                  <a:pt x="403" y="20565"/>
                </a:lnTo>
                <a:lnTo>
                  <a:pt x="302" y="20706"/>
                </a:lnTo>
                <a:lnTo>
                  <a:pt x="222" y="20867"/>
                </a:lnTo>
                <a:lnTo>
                  <a:pt x="142" y="21007"/>
                </a:lnTo>
                <a:lnTo>
                  <a:pt x="101" y="21168"/>
                </a:lnTo>
                <a:lnTo>
                  <a:pt x="41" y="21329"/>
                </a:lnTo>
                <a:lnTo>
                  <a:pt x="21" y="21490"/>
                </a:lnTo>
                <a:lnTo>
                  <a:pt x="1" y="21671"/>
                </a:lnTo>
                <a:lnTo>
                  <a:pt x="1" y="21832"/>
                </a:lnTo>
                <a:lnTo>
                  <a:pt x="1" y="21992"/>
                </a:lnTo>
                <a:lnTo>
                  <a:pt x="21" y="22173"/>
                </a:lnTo>
                <a:lnTo>
                  <a:pt x="41" y="22334"/>
                </a:lnTo>
                <a:lnTo>
                  <a:pt x="101" y="22495"/>
                </a:lnTo>
                <a:lnTo>
                  <a:pt x="142" y="22656"/>
                </a:lnTo>
                <a:lnTo>
                  <a:pt x="222" y="22817"/>
                </a:lnTo>
                <a:lnTo>
                  <a:pt x="302" y="22957"/>
                </a:lnTo>
                <a:lnTo>
                  <a:pt x="403" y="23098"/>
                </a:lnTo>
                <a:lnTo>
                  <a:pt x="503" y="23239"/>
                </a:lnTo>
                <a:lnTo>
                  <a:pt x="624" y="23359"/>
                </a:lnTo>
                <a:lnTo>
                  <a:pt x="745" y="23480"/>
                </a:lnTo>
                <a:lnTo>
                  <a:pt x="905" y="23580"/>
                </a:lnTo>
                <a:lnTo>
                  <a:pt x="1046" y="23681"/>
                </a:lnTo>
                <a:lnTo>
                  <a:pt x="1227" y="23761"/>
                </a:lnTo>
                <a:lnTo>
                  <a:pt x="1408" y="23842"/>
                </a:lnTo>
                <a:lnTo>
                  <a:pt x="1609" y="23882"/>
                </a:lnTo>
                <a:lnTo>
                  <a:pt x="15661" y="27340"/>
                </a:lnTo>
                <a:lnTo>
                  <a:pt x="15781" y="27380"/>
                </a:lnTo>
                <a:lnTo>
                  <a:pt x="15882" y="27440"/>
                </a:lnTo>
                <a:lnTo>
                  <a:pt x="15982" y="27500"/>
                </a:lnTo>
                <a:lnTo>
                  <a:pt x="16083" y="27581"/>
                </a:lnTo>
                <a:lnTo>
                  <a:pt x="16163" y="27681"/>
                </a:lnTo>
                <a:lnTo>
                  <a:pt x="16224" y="27782"/>
                </a:lnTo>
                <a:lnTo>
                  <a:pt x="16284" y="27882"/>
                </a:lnTo>
                <a:lnTo>
                  <a:pt x="16324" y="28003"/>
                </a:lnTo>
                <a:lnTo>
                  <a:pt x="19762" y="42055"/>
                </a:lnTo>
                <a:lnTo>
                  <a:pt x="19822" y="42256"/>
                </a:lnTo>
                <a:lnTo>
                  <a:pt x="19902" y="42437"/>
                </a:lnTo>
                <a:lnTo>
                  <a:pt x="19983" y="42598"/>
                </a:lnTo>
                <a:lnTo>
                  <a:pt x="20083" y="42758"/>
                </a:lnTo>
                <a:lnTo>
                  <a:pt x="20184" y="42899"/>
                </a:lnTo>
                <a:lnTo>
                  <a:pt x="20304" y="43040"/>
                </a:lnTo>
                <a:lnTo>
                  <a:pt x="20425" y="43160"/>
                </a:lnTo>
                <a:lnTo>
                  <a:pt x="20566" y="43261"/>
                </a:lnTo>
                <a:lnTo>
                  <a:pt x="20706" y="43361"/>
                </a:lnTo>
                <a:lnTo>
                  <a:pt x="20847" y="43442"/>
                </a:lnTo>
                <a:lnTo>
                  <a:pt x="21008" y="43502"/>
                </a:lnTo>
                <a:lnTo>
                  <a:pt x="21169" y="43562"/>
                </a:lnTo>
                <a:lnTo>
                  <a:pt x="21330" y="43623"/>
                </a:lnTo>
                <a:lnTo>
                  <a:pt x="21490" y="43643"/>
                </a:lnTo>
                <a:lnTo>
                  <a:pt x="21651" y="43663"/>
                </a:lnTo>
                <a:lnTo>
                  <a:pt x="21993" y="43663"/>
                </a:lnTo>
                <a:lnTo>
                  <a:pt x="22154" y="43643"/>
                </a:lnTo>
                <a:lnTo>
                  <a:pt x="22335" y="43623"/>
                </a:lnTo>
                <a:lnTo>
                  <a:pt x="22496" y="43562"/>
                </a:lnTo>
                <a:lnTo>
                  <a:pt x="22656" y="43502"/>
                </a:lnTo>
                <a:lnTo>
                  <a:pt x="22797" y="43442"/>
                </a:lnTo>
                <a:lnTo>
                  <a:pt x="22958" y="43361"/>
                </a:lnTo>
                <a:lnTo>
                  <a:pt x="23099" y="43261"/>
                </a:lnTo>
                <a:lnTo>
                  <a:pt x="23219" y="43160"/>
                </a:lnTo>
                <a:lnTo>
                  <a:pt x="23360" y="43040"/>
                </a:lnTo>
                <a:lnTo>
                  <a:pt x="23481" y="42899"/>
                </a:lnTo>
                <a:lnTo>
                  <a:pt x="23581" y="42758"/>
                </a:lnTo>
                <a:lnTo>
                  <a:pt x="23682" y="42598"/>
                </a:lnTo>
                <a:lnTo>
                  <a:pt x="23762" y="42437"/>
                </a:lnTo>
                <a:lnTo>
                  <a:pt x="23822" y="42256"/>
                </a:lnTo>
                <a:lnTo>
                  <a:pt x="23883" y="42055"/>
                </a:lnTo>
                <a:lnTo>
                  <a:pt x="27340" y="28003"/>
                </a:lnTo>
                <a:lnTo>
                  <a:pt x="27380" y="27882"/>
                </a:lnTo>
                <a:lnTo>
                  <a:pt x="27421" y="27782"/>
                </a:lnTo>
                <a:lnTo>
                  <a:pt x="27501" y="27681"/>
                </a:lnTo>
                <a:lnTo>
                  <a:pt x="27582" y="27581"/>
                </a:lnTo>
                <a:lnTo>
                  <a:pt x="27662" y="27500"/>
                </a:lnTo>
                <a:lnTo>
                  <a:pt x="27783" y="27440"/>
                </a:lnTo>
                <a:lnTo>
                  <a:pt x="27883" y="27380"/>
                </a:lnTo>
                <a:lnTo>
                  <a:pt x="28004" y="27340"/>
                </a:lnTo>
                <a:lnTo>
                  <a:pt x="42055" y="23882"/>
                </a:lnTo>
                <a:lnTo>
                  <a:pt x="42256" y="23842"/>
                </a:lnTo>
                <a:lnTo>
                  <a:pt x="42437" y="23761"/>
                </a:lnTo>
                <a:lnTo>
                  <a:pt x="42598" y="23681"/>
                </a:lnTo>
                <a:lnTo>
                  <a:pt x="42759" y="23580"/>
                </a:lnTo>
                <a:lnTo>
                  <a:pt x="42900" y="23480"/>
                </a:lnTo>
                <a:lnTo>
                  <a:pt x="43040" y="23359"/>
                </a:lnTo>
                <a:lnTo>
                  <a:pt x="43161" y="23239"/>
                </a:lnTo>
                <a:lnTo>
                  <a:pt x="43262" y="23098"/>
                </a:lnTo>
                <a:lnTo>
                  <a:pt x="43362" y="22957"/>
                </a:lnTo>
                <a:lnTo>
                  <a:pt x="43442" y="22817"/>
                </a:lnTo>
                <a:lnTo>
                  <a:pt x="43503" y="22656"/>
                </a:lnTo>
                <a:lnTo>
                  <a:pt x="43563" y="22495"/>
                </a:lnTo>
                <a:lnTo>
                  <a:pt x="43603" y="22334"/>
                </a:lnTo>
                <a:lnTo>
                  <a:pt x="43643" y="22173"/>
                </a:lnTo>
                <a:lnTo>
                  <a:pt x="43664" y="21992"/>
                </a:lnTo>
                <a:lnTo>
                  <a:pt x="43664" y="21832"/>
                </a:lnTo>
                <a:lnTo>
                  <a:pt x="43664" y="21671"/>
                </a:lnTo>
                <a:lnTo>
                  <a:pt x="43643" y="21490"/>
                </a:lnTo>
                <a:lnTo>
                  <a:pt x="43603" y="21329"/>
                </a:lnTo>
                <a:lnTo>
                  <a:pt x="43563" y="21168"/>
                </a:lnTo>
                <a:lnTo>
                  <a:pt x="43503" y="21007"/>
                </a:lnTo>
                <a:lnTo>
                  <a:pt x="43442" y="20867"/>
                </a:lnTo>
                <a:lnTo>
                  <a:pt x="43362" y="20706"/>
                </a:lnTo>
                <a:lnTo>
                  <a:pt x="43262" y="20565"/>
                </a:lnTo>
                <a:lnTo>
                  <a:pt x="43161" y="20424"/>
                </a:lnTo>
                <a:lnTo>
                  <a:pt x="43040" y="20304"/>
                </a:lnTo>
                <a:lnTo>
                  <a:pt x="42900" y="20183"/>
                </a:lnTo>
                <a:lnTo>
                  <a:pt x="42759" y="20083"/>
                </a:lnTo>
                <a:lnTo>
                  <a:pt x="42598" y="19982"/>
                </a:lnTo>
                <a:lnTo>
                  <a:pt x="42437" y="19902"/>
                </a:lnTo>
                <a:lnTo>
                  <a:pt x="42256" y="19841"/>
                </a:lnTo>
                <a:lnTo>
                  <a:pt x="42055" y="19781"/>
                </a:lnTo>
                <a:lnTo>
                  <a:pt x="28004" y="16323"/>
                </a:lnTo>
                <a:lnTo>
                  <a:pt x="27883" y="16283"/>
                </a:lnTo>
                <a:lnTo>
                  <a:pt x="27783" y="16223"/>
                </a:lnTo>
                <a:lnTo>
                  <a:pt x="27662" y="16163"/>
                </a:lnTo>
                <a:lnTo>
                  <a:pt x="27582" y="16082"/>
                </a:lnTo>
                <a:lnTo>
                  <a:pt x="27501" y="15982"/>
                </a:lnTo>
                <a:lnTo>
                  <a:pt x="27421" y="15881"/>
                </a:lnTo>
                <a:lnTo>
                  <a:pt x="27380" y="15781"/>
                </a:lnTo>
                <a:lnTo>
                  <a:pt x="27340" y="15660"/>
                </a:lnTo>
                <a:lnTo>
                  <a:pt x="23883" y="1608"/>
                </a:lnTo>
                <a:lnTo>
                  <a:pt x="23822" y="1407"/>
                </a:lnTo>
                <a:lnTo>
                  <a:pt x="23762" y="1226"/>
                </a:lnTo>
                <a:lnTo>
                  <a:pt x="23682" y="1065"/>
                </a:lnTo>
                <a:lnTo>
                  <a:pt x="23581" y="905"/>
                </a:lnTo>
                <a:lnTo>
                  <a:pt x="23481" y="764"/>
                </a:lnTo>
                <a:lnTo>
                  <a:pt x="23360" y="623"/>
                </a:lnTo>
                <a:lnTo>
                  <a:pt x="23219" y="503"/>
                </a:lnTo>
                <a:lnTo>
                  <a:pt x="23099" y="402"/>
                </a:lnTo>
                <a:lnTo>
                  <a:pt x="22958" y="302"/>
                </a:lnTo>
                <a:lnTo>
                  <a:pt x="22797" y="221"/>
                </a:lnTo>
                <a:lnTo>
                  <a:pt x="22656" y="161"/>
                </a:lnTo>
                <a:lnTo>
                  <a:pt x="22496" y="101"/>
                </a:lnTo>
                <a:lnTo>
                  <a:pt x="22335" y="60"/>
                </a:lnTo>
                <a:lnTo>
                  <a:pt x="22154" y="20"/>
                </a:lnTo>
                <a:lnTo>
                  <a:pt x="2199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14_2"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22"/>
          <p:cNvSpPr txBox="1">
            <a:spLocks noGrp="1"/>
          </p:cNvSpPr>
          <p:nvPr>
            <p:ph type="subTitle" idx="1"/>
          </p:nvPr>
        </p:nvSpPr>
        <p:spPr>
          <a:xfrm>
            <a:off x="4635900" y="1240511"/>
            <a:ext cx="3286200" cy="292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05" name="Google Shape;305;p22"/>
          <p:cNvSpPr txBox="1">
            <a:spLocks noGrp="1"/>
          </p:cNvSpPr>
          <p:nvPr>
            <p:ph type="subTitle" idx="2"/>
          </p:nvPr>
        </p:nvSpPr>
        <p:spPr>
          <a:xfrm>
            <a:off x="1221900" y="1240511"/>
            <a:ext cx="3286800" cy="292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06" name="Google Shape;306;p22"/>
          <p:cNvSpPr txBox="1">
            <a:spLocks noGrp="1"/>
          </p:cNvSpPr>
          <p:nvPr>
            <p:ph type="title"/>
          </p:nvPr>
        </p:nvSpPr>
        <p:spPr>
          <a:xfrm>
            <a:off x="720000" y="365760"/>
            <a:ext cx="7704000" cy="548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07" name="Google Shape;307;p22"/>
          <p:cNvSpPr/>
          <p:nvPr/>
        </p:nvSpPr>
        <p:spPr>
          <a:xfrm flipH="1">
            <a:off x="-107" y="3999425"/>
            <a:ext cx="9144107" cy="1151650"/>
          </a:xfrm>
          <a:custGeom>
            <a:avLst/>
            <a:gdLst/>
            <a:ahLst/>
            <a:cxnLst/>
            <a:rect l="l" t="t" r="r" b="b"/>
            <a:pathLst>
              <a:path w="99107" h="42880" extrusionOk="0">
                <a:moveTo>
                  <a:pt x="644" y="0"/>
                </a:moveTo>
                <a:lnTo>
                  <a:pt x="0" y="21"/>
                </a:lnTo>
                <a:lnTo>
                  <a:pt x="0" y="42879"/>
                </a:lnTo>
                <a:lnTo>
                  <a:pt x="99106" y="42879"/>
                </a:lnTo>
                <a:lnTo>
                  <a:pt x="99106" y="22857"/>
                </a:lnTo>
                <a:lnTo>
                  <a:pt x="97659" y="22395"/>
                </a:lnTo>
                <a:lnTo>
                  <a:pt x="96191" y="21973"/>
                </a:lnTo>
                <a:lnTo>
                  <a:pt x="94724" y="21611"/>
                </a:lnTo>
                <a:lnTo>
                  <a:pt x="93236" y="21269"/>
                </a:lnTo>
                <a:lnTo>
                  <a:pt x="91749" y="20988"/>
                </a:lnTo>
                <a:lnTo>
                  <a:pt x="90241" y="20746"/>
                </a:lnTo>
                <a:lnTo>
                  <a:pt x="88733" y="20545"/>
                </a:lnTo>
                <a:lnTo>
                  <a:pt x="87225" y="20385"/>
                </a:lnTo>
                <a:lnTo>
                  <a:pt x="86261" y="20304"/>
                </a:lnTo>
                <a:lnTo>
                  <a:pt x="85316" y="20244"/>
                </a:lnTo>
                <a:lnTo>
                  <a:pt x="84351" y="20204"/>
                </a:lnTo>
                <a:lnTo>
                  <a:pt x="83386" y="20184"/>
                </a:lnTo>
                <a:lnTo>
                  <a:pt x="82421" y="20184"/>
                </a:lnTo>
                <a:lnTo>
                  <a:pt x="81476" y="20204"/>
                </a:lnTo>
                <a:lnTo>
                  <a:pt x="80511" y="20244"/>
                </a:lnTo>
                <a:lnTo>
                  <a:pt x="79546" y="20284"/>
                </a:lnTo>
                <a:lnTo>
                  <a:pt x="78581" y="20364"/>
                </a:lnTo>
                <a:lnTo>
                  <a:pt x="77637" y="20445"/>
                </a:lnTo>
                <a:lnTo>
                  <a:pt x="76672" y="20545"/>
                </a:lnTo>
                <a:lnTo>
                  <a:pt x="75727" y="20686"/>
                </a:lnTo>
                <a:lnTo>
                  <a:pt x="74782" y="20827"/>
                </a:lnTo>
                <a:lnTo>
                  <a:pt x="73837" y="20988"/>
                </a:lnTo>
                <a:lnTo>
                  <a:pt x="72892" y="21169"/>
                </a:lnTo>
                <a:lnTo>
                  <a:pt x="71948" y="21370"/>
                </a:lnTo>
                <a:lnTo>
                  <a:pt x="70822" y="21631"/>
                </a:lnTo>
                <a:lnTo>
                  <a:pt x="69696" y="21932"/>
                </a:lnTo>
                <a:lnTo>
                  <a:pt x="68570" y="22234"/>
                </a:lnTo>
                <a:lnTo>
                  <a:pt x="67465" y="22556"/>
                </a:lnTo>
                <a:lnTo>
                  <a:pt x="65233" y="23239"/>
                </a:lnTo>
                <a:lnTo>
                  <a:pt x="63022" y="23943"/>
                </a:lnTo>
                <a:lnTo>
                  <a:pt x="60811" y="24646"/>
                </a:lnTo>
                <a:lnTo>
                  <a:pt x="59705" y="24988"/>
                </a:lnTo>
                <a:lnTo>
                  <a:pt x="58579" y="25310"/>
                </a:lnTo>
                <a:lnTo>
                  <a:pt x="57474" y="25631"/>
                </a:lnTo>
                <a:lnTo>
                  <a:pt x="56348" y="25913"/>
                </a:lnTo>
                <a:lnTo>
                  <a:pt x="55222" y="26194"/>
                </a:lnTo>
                <a:lnTo>
                  <a:pt x="54076" y="26435"/>
                </a:lnTo>
                <a:lnTo>
                  <a:pt x="52930" y="26657"/>
                </a:lnTo>
                <a:lnTo>
                  <a:pt x="51785" y="26837"/>
                </a:lnTo>
                <a:lnTo>
                  <a:pt x="50619" y="26978"/>
                </a:lnTo>
                <a:lnTo>
                  <a:pt x="49453" y="27079"/>
                </a:lnTo>
                <a:lnTo>
                  <a:pt x="48267" y="27139"/>
                </a:lnTo>
                <a:lnTo>
                  <a:pt x="47101" y="27159"/>
                </a:lnTo>
                <a:lnTo>
                  <a:pt x="46518" y="27139"/>
                </a:lnTo>
                <a:lnTo>
                  <a:pt x="45935" y="27119"/>
                </a:lnTo>
                <a:lnTo>
                  <a:pt x="45352" y="27079"/>
                </a:lnTo>
                <a:lnTo>
                  <a:pt x="44769" y="27039"/>
                </a:lnTo>
                <a:lnTo>
                  <a:pt x="44186" y="26978"/>
                </a:lnTo>
                <a:lnTo>
                  <a:pt x="43623" y="26898"/>
                </a:lnTo>
                <a:lnTo>
                  <a:pt x="43040" y="26797"/>
                </a:lnTo>
                <a:lnTo>
                  <a:pt x="42477" y="26697"/>
                </a:lnTo>
                <a:lnTo>
                  <a:pt x="41914" y="26576"/>
                </a:lnTo>
                <a:lnTo>
                  <a:pt x="41372" y="26435"/>
                </a:lnTo>
                <a:lnTo>
                  <a:pt x="40809" y="26275"/>
                </a:lnTo>
                <a:lnTo>
                  <a:pt x="40266" y="26114"/>
                </a:lnTo>
                <a:lnTo>
                  <a:pt x="39723" y="25913"/>
                </a:lnTo>
                <a:lnTo>
                  <a:pt x="39200" y="25712"/>
                </a:lnTo>
                <a:lnTo>
                  <a:pt x="38658" y="25491"/>
                </a:lnTo>
                <a:lnTo>
                  <a:pt x="38155" y="25249"/>
                </a:lnTo>
                <a:lnTo>
                  <a:pt x="37632" y="25008"/>
                </a:lnTo>
                <a:lnTo>
                  <a:pt x="37130" y="24727"/>
                </a:lnTo>
                <a:lnTo>
                  <a:pt x="36627" y="24425"/>
                </a:lnTo>
                <a:lnTo>
                  <a:pt x="36145" y="24124"/>
                </a:lnTo>
                <a:lnTo>
                  <a:pt x="35723" y="23822"/>
                </a:lnTo>
                <a:lnTo>
                  <a:pt x="35301" y="23500"/>
                </a:lnTo>
                <a:lnTo>
                  <a:pt x="34878" y="23179"/>
                </a:lnTo>
                <a:lnTo>
                  <a:pt x="34476" y="22837"/>
                </a:lnTo>
                <a:lnTo>
                  <a:pt x="34094" y="22495"/>
                </a:lnTo>
                <a:lnTo>
                  <a:pt x="33712" y="22154"/>
                </a:lnTo>
                <a:lnTo>
                  <a:pt x="33330" y="21772"/>
                </a:lnTo>
                <a:lnTo>
                  <a:pt x="32969" y="21410"/>
                </a:lnTo>
                <a:lnTo>
                  <a:pt x="32265" y="20626"/>
                </a:lnTo>
                <a:lnTo>
                  <a:pt x="31582" y="19842"/>
                </a:lnTo>
                <a:lnTo>
                  <a:pt x="30918" y="19018"/>
                </a:lnTo>
                <a:lnTo>
                  <a:pt x="30275" y="18173"/>
                </a:lnTo>
                <a:lnTo>
                  <a:pt x="29652" y="17309"/>
                </a:lnTo>
                <a:lnTo>
                  <a:pt x="29029" y="16465"/>
                </a:lnTo>
                <a:lnTo>
                  <a:pt x="27782" y="14716"/>
                </a:lnTo>
                <a:lnTo>
                  <a:pt x="27159" y="13851"/>
                </a:lnTo>
                <a:lnTo>
                  <a:pt x="26516" y="13007"/>
                </a:lnTo>
                <a:lnTo>
                  <a:pt x="25872" y="12183"/>
                </a:lnTo>
                <a:lnTo>
                  <a:pt x="25189" y="11358"/>
                </a:lnTo>
                <a:lnTo>
                  <a:pt x="24626" y="10715"/>
                </a:lnTo>
                <a:lnTo>
                  <a:pt x="24043" y="10092"/>
                </a:lnTo>
                <a:lnTo>
                  <a:pt x="23460" y="9489"/>
                </a:lnTo>
                <a:lnTo>
                  <a:pt x="22837" y="8886"/>
                </a:lnTo>
                <a:lnTo>
                  <a:pt x="22214" y="8323"/>
                </a:lnTo>
                <a:lnTo>
                  <a:pt x="21570" y="7760"/>
                </a:lnTo>
                <a:lnTo>
                  <a:pt x="20927" y="7217"/>
                </a:lnTo>
                <a:lnTo>
                  <a:pt x="20244" y="6695"/>
                </a:lnTo>
                <a:lnTo>
                  <a:pt x="19560" y="6192"/>
                </a:lnTo>
                <a:lnTo>
                  <a:pt x="18857" y="5710"/>
                </a:lnTo>
                <a:lnTo>
                  <a:pt x="18153" y="5227"/>
                </a:lnTo>
                <a:lnTo>
                  <a:pt x="17429" y="4785"/>
                </a:lnTo>
                <a:lnTo>
                  <a:pt x="16706" y="4343"/>
                </a:lnTo>
                <a:lnTo>
                  <a:pt x="15962" y="3941"/>
                </a:lnTo>
                <a:lnTo>
                  <a:pt x="15198" y="3539"/>
                </a:lnTo>
                <a:lnTo>
                  <a:pt x="14434" y="3157"/>
                </a:lnTo>
                <a:lnTo>
                  <a:pt x="13670" y="2815"/>
                </a:lnTo>
                <a:lnTo>
                  <a:pt x="12886" y="2473"/>
                </a:lnTo>
                <a:lnTo>
                  <a:pt x="12082" y="2151"/>
                </a:lnTo>
                <a:lnTo>
                  <a:pt x="11298" y="1870"/>
                </a:lnTo>
                <a:lnTo>
                  <a:pt x="10474" y="1589"/>
                </a:lnTo>
                <a:lnTo>
                  <a:pt x="9670" y="1327"/>
                </a:lnTo>
                <a:lnTo>
                  <a:pt x="8846" y="1106"/>
                </a:lnTo>
                <a:lnTo>
                  <a:pt x="8021" y="885"/>
                </a:lnTo>
                <a:lnTo>
                  <a:pt x="7197" y="704"/>
                </a:lnTo>
                <a:lnTo>
                  <a:pt x="6353" y="543"/>
                </a:lnTo>
                <a:lnTo>
                  <a:pt x="5529" y="382"/>
                </a:lnTo>
                <a:lnTo>
                  <a:pt x="4684" y="262"/>
                </a:lnTo>
                <a:lnTo>
                  <a:pt x="3840" y="161"/>
                </a:lnTo>
                <a:lnTo>
                  <a:pt x="2996" y="101"/>
                </a:lnTo>
                <a:lnTo>
                  <a:pt x="2131" y="41"/>
                </a:lnTo>
                <a:lnTo>
                  <a:pt x="128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22"/>
          <p:cNvSpPr/>
          <p:nvPr/>
        </p:nvSpPr>
        <p:spPr>
          <a:xfrm rot="-5400000" flipH="1">
            <a:off x="-1044425" y="1335655"/>
            <a:ext cx="2926583" cy="837932"/>
          </a:xfrm>
          <a:custGeom>
            <a:avLst/>
            <a:gdLst/>
            <a:ahLst/>
            <a:cxnLst/>
            <a:rect l="l" t="t" r="r" b="b"/>
            <a:pathLst>
              <a:path w="53996" h="15460" extrusionOk="0">
                <a:moveTo>
                  <a:pt x="0" y="1"/>
                </a:moveTo>
                <a:lnTo>
                  <a:pt x="20" y="544"/>
                </a:lnTo>
                <a:lnTo>
                  <a:pt x="61" y="1086"/>
                </a:lnTo>
                <a:lnTo>
                  <a:pt x="141" y="1629"/>
                </a:lnTo>
                <a:lnTo>
                  <a:pt x="262" y="2152"/>
                </a:lnTo>
                <a:lnTo>
                  <a:pt x="382" y="2695"/>
                </a:lnTo>
                <a:lnTo>
                  <a:pt x="563" y="3197"/>
                </a:lnTo>
                <a:lnTo>
                  <a:pt x="744" y="3720"/>
                </a:lnTo>
                <a:lnTo>
                  <a:pt x="985" y="4222"/>
                </a:lnTo>
                <a:lnTo>
                  <a:pt x="1247" y="4725"/>
                </a:lnTo>
                <a:lnTo>
                  <a:pt x="1528" y="5227"/>
                </a:lnTo>
                <a:lnTo>
                  <a:pt x="1850" y="5690"/>
                </a:lnTo>
                <a:lnTo>
                  <a:pt x="2192" y="6152"/>
                </a:lnTo>
                <a:lnTo>
                  <a:pt x="2553" y="6594"/>
                </a:lnTo>
                <a:lnTo>
                  <a:pt x="2955" y="7017"/>
                </a:lnTo>
                <a:lnTo>
                  <a:pt x="3358" y="7439"/>
                </a:lnTo>
                <a:lnTo>
                  <a:pt x="3780" y="7821"/>
                </a:lnTo>
                <a:lnTo>
                  <a:pt x="4202" y="8203"/>
                </a:lnTo>
                <a:lnTo>
                  <a:pt x="4664" y="8565"/>
                </a:lnTo>
                <a:lnTo>
                  <a:pt x="5127" y="8926"/>
                </a:lnTo>
                <a:lnTo>
                  <a:pt x="5609" y="9268"/>
                </a:lnTo>
                <a:lnTo>
                  <a:pt x="6091" y="9590"/>
                </a:lnTo>
                <a:lnTo>
                  <a:pt x="6574" y="9911"/>
                </a:lnTo>
                <a:lnTo>
                  <a:pt x="7559" y="10514"/>
                </a:lnTo>
                <a:lnTo>
                  <a:pt x="8303" y="10917"/>
                </a:lnTo>
                <a:lnTo>
                  <a:pt x="9047" y="11319"/>
                </a:lnTo>
                <a:lnTo>
                  <a:pt x="9810" y="11701"/>
                </a:lnTo>
                <a:lnTo>
                  <a:pt x="10574" y="12062"/>
                </a:lnTo>
                <a:lnTo>
                  <a:pt x="11338" y="12404"/>
                </a:lnTo>
                <a:lnTo>
                  <a:pt x="12122" y="12726"/>
                </a:lnTo>
                <a:lnTo>
                  <a:pt x="12906" y="13027"/>
                </a:lnTo>
                <a:lnTo>
                  <a:pt x="13690" y="13329"/>
                </a:lnTo>
                <a:lnTo>
                  <a:pt x="14494" y="13590"/>
                </a:lnTo>
                <a:lnTo>
                  <a:pt x="15298" y="13852"/>
                </a:lnTo>
                <a:lnTo>
                  <a:pt x="16103" y="14093"/>
                </a:lnTo>
                <a:lnTo>
                  <a:pt x="16927" y="14314"/>
                </a:lnTo>
                <a:lnTo>
                  <a:pt x="17751" y="14515"/>
                </a:lnTo>
                <a:lnTo>
                  <a:pt x="18575" y="14696"/>
                </a:lnTo>
                <a:lnTo>
                  <a:pt x="19399" y="14857"/>
                </a:lnTo>
                <a:lnTo>
                  <a:pt x="20224" y="14997"/>
                </a:lnTo>
                <a:lnTo>
                  <a:pt x="21068" y="15118"/>
                </a:lnTo>
                <a:lnTo>
                  <a:pt x="21892" y="15239"/>
                </a:lnTo>
                <a:lnTo>
                  <a:pt x="22736" y="15319"/>
                </a:lnTo>
                <a:lnTo>
                  <a:pt x="23581" y="15379"/>
                </a:lnTo>
                <a:lnTo>
                  <a:pt x="24425" y="15420"/>
                </a:lnTo>
                <a:lnTo>
                  <a:pt x="25249" y="15460"/>
                </a:lnTo>
                <a:lnTo>
                  <a:pt x="26094" y="15460"/>
                </a:lnTo>
                <a:lnTo>
                  <a:pt x="26938" y="15440"/>
                </a:lnTo>
                <a:lnTo>
                  <a:pt x="27782" y="15420"/>
                </a:lnTo>
                <a:lnTo>
                  <a:pt x="28626" y="15359"/>
                </a:lnTo>
                <a:lnTo>
                  <a:pt x="29451" y="15279"/>
                </a:lnTo>
                <a:lnTo>
                  <a:pt x="30295" y="15198"/>
                </a:lnTo>
                <a:lnTo>
                  <a:pt x="31139" y="15078"/>
                </a:lnTo>
                <a:lnTo>
                  <a:pt x="31963" y="14937"/>
                </a:lnTo>
                <a:lnTo>
                  <a:pt x="32788" y="14776"/>
                </a:lnTo>
                <a:lnTo>
                  <a:pt x="33612" y="14595"/>
                </a:lnTo>
                <a:lnTo>
                  <a:pt x="34657" y="14334"/>
                </a:lnTo>
                <a:lnTo>
                  <a:pt x="35703" y="14032"/>
                </a:lnTo>
                <a:lnTo>
                  <a:pt x="36728" y="13711"/>
                </a:lnTo>
                <a:lnTo>
                  <a:pt x="37753" y="13329"/>
                </a:lnTo>
                <a:lnTo>
                  <a:pt x="38758" y="12947"/>
                </a:lnTo>
                <a:lnTo>
                  <a:pt x="39743" y="12505"/>
                </a:lnTo>
                <a:lnTo>
                  <a:pt x="40728" y="12042"/>
                </a:lnTo>
                <a:lnTo>
                  <a:pt x="41673" y="11540"/>
                </a:lnTo>
                <a:lnTo>
                  <a:pt x="42517" y="11077"/>
                </a:lnTo>
                <a:lnTo>
                  <a:pt x="43321" y="10595"/>
                </a:lnTo>
                <a:lnTo>
                  <a:pt x="44126" y="10092"/>
                </a:lnTo>
                <a:lnTo>
                  <a:pt x="44910" y="9550"/>
                </a:lnTo>
                <a:lnTo>
                  <a:pt x="45694" y="8987"/>
                </a:lnTo>
                <a:lnTo>
                  <a:pt x="46437" y="8424"/>
                </a:lnTo>
                <a:lnTo>
                  <a:pt x="47181" y="7821"/>
                </a:lnTo>
                <a:lnTo>
                  <a:pt x="47885" y="7198"/>
                </a:lnTo>
                <a:lnTo>
                  <a:pt x="48588" y="6554"/>
                </a:lnTo>
                <a:lnTo>
                  <a:pt x="49272" y="5891"/>
                </a:lnTo>
                <a:lnTo>
                  <a:pt x="49935" y="5227"/>
                </a:lnTo>
                <a:lnTo>
                  <a:pt x="50578" y="4524"/>
                </a:lnTo>
                <a:lnTo>
                  <a:pt x="51202" y="3800"/>
                </a:lnTo>
                <a:lnTo>
                  <a:pt x="51785" y="3056"/>
                </a:lnTo>
                <a:lnTo>
                  <a:pt x="52368" y="2292"/>
                </a:lnTo>
                <a:lnTo>
                  <a:pt x="52910" y="1529"/>
                </a:lnTo>
                <a:lnTo>
                  <a:pt x="53473" y="745"/>
                </a:lnTo>
                <a:lnTo>
                  <a:pt x="5399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9" name="Google Shape;309;p22"/>
          <p:cNvGrpSpPr/>
          <p:nvPr/>
        </p:nvGrpSpPr>
        <p:grpSpPr>
          <a:xfrm>
            <a:off x="8544743" y="1538527"/>
            <a:ext cx="1129260" cy="2146506"/>
            <a:chOff x="8544743" y="1538527"/>
            <a:chExt cx="1129260" cy="2146506"/>
          </a:xfrm>
        </p:grpSpPr>
        <p:sp>
          <p:nvSpPr>
            <p:cNvPr id="310" name="Google Shape;310;p22"/>
            <p:cNvSpPr/>
            <p:nvPr/>
          </p:nvSpPr>
          <p:spPr>
            <a:xfrm rot="5643786">
              <a:off x="8242697" y="2280287"/>
              <a:ext cx="1733352" cy="1008981"/>
            </a:xfrm>
            <a:custGeom>
              <a:avLst/>
              <a:gdLst/>
              <a:ahLst/>
              <a:cxnLst/>
              <a:rect l="l" t="t" r="r" b="b"/>
              <a:pathLst>
                <a:path w="16993" h="11969" extrusionOk="0">
                  <a:moveTo>
                    <a:pt x="8681" y="0"/>
                  </a:moveTo>
                  <a:lnTo>
                    <a:pt x="7924" y="37"/>
                  </a:lnTo>
                  <a:lnTo>
                    <a:pt x="7167" y="130"/>
                  </a:lnTo>
                  <a:lnTo>
                    <a:pt x="6409" y="259"/>
                  </a:lnTo>
                  <a:lnTo>
                    <a:pt x="5689" y="425"/>
                  </a:lnTo>
                  <a:lnTo>
                    <a:pt x="4969" y="628"/>
                  </a:lnTo>
                  <a:lnTo>
                    <a:pt x="4618" y="739"/>
                  </a:lnTo>
                  <a:lnTo>
                    <a:pt x="4285" y="868"/>
                  </a:lnTo>
                  <a:lnTo>
                    <a:pt x="3953" y="998"/>
                  </a:lnTo>
                  <a:lnTo>
                    <a:pt x="3620" y="1145"/>
                  </a:lnTo>
                  <a:lnTo>
                    <a:pt x="3306" y="1312"/>
                  </a:lnTo>
                  <a:lnTo>
                    <a:pt x="3011" y="1459"/>
                  </a:lnTo>
                  <a:lnTo>
                    <a:pt x="2715" y="1644"/>
                  </a:lnTo>
                  <a:lnTo>
                    <a:pt x="2420" y="1829"/>
                  </a:lnTo>
                  <a:lnTo>
                    <a:pt x="2161" y="2013"/>
                  </a:lnTo>
                  <a:lnTo>
                    <a:pt x="1903" y="2217"/>
                  </a:lnTo>
                  <a:lnTo>
                    <a:pt x="1644" y="2420"/>
                  </a:lnTo>
                  <a:lnTo>
                    <a:pt x="1423" y="2641"/>
                  </a:lnTo>
                  <a:lnTo>
                    <a:pt x="1201" y="2881"/>
                  </a:lnTo>
                  <a:lnTo>
                    <a:pt x="998" y="3103"/>
                  </a:lnTo>
                  <a:lnTo>
                    <a:pt x="813" y="3362"/>
                  </a:lnTo>
                  <a:lnTo>
                    <a:pt x="647" y="3602"/>
                  </a:lnTo>
                  <a:lnTo>
                    <a:pt x="499" y="3879"/>
                  </a:lnTo>
                  <a:lnTo>
                    <a:pt x="370" y="4137"/>
                  </a:lnTo>
                  <a:lnTo>
                    <a:pt x="259" y="4433"/>
                  </a:lnTo>
                  <a:lnTo>
                    <a:pt x="167" y="4710"/>
                  </a:lnTo>
                  <a:lnTo>
                    <a:pt x="93" y="5005"/>
                  </a:lnTo>
                  <a:lnTo>
                    <a:pt x="37" y="5319"/>
                  </a:lnTo>
                  <a:lnTo>
                    <a:pt x="1" y="5652"/>
                  </a:lnTo>
                  <a:lnTo>
                    <a:pt x="1" y="5984"/>
                  </a:lnTo>
                  <a:lnTo>
                    <a:pt x="19" y="6317"/>
                  </a:lnTo>
                  <a:lnTo>
                    <a:pt x="74" y="6649"/>
                  </a:lnTo>
                  <a:lnTo>
                    <a:pt x="148" y="6963"/>
                  </a:lnTo>
                  <a:lnTo>
                    <a:pt x="259" y="7277"/>
                  </a:lnTo>
                  <a:lnTo>
                    <a:pt x="388" y="7573"/>
                  </a:lnTo>
                  <a:lnTo>
                    <a:pt x="536" y="7868"/>
                  </a:lnTo>
                  <a:lnTo>
                    <a:pt x="702" y="8145"/>
                  </a:lnTo>
                  <a:lnTo>
                    <a:pt x="905" y="8422"/>
                  </a:lnTo>
                  <a:lnTo>
                    <a:pt x="1127" y="8699"/>
                  </a:lnTo>
                  <a:lnTo>
                    <a:pt x="1349" y="8958"/>
                  </a:lnTo>
                  <a:lnTo>
                    <a:pt x="1607" y="9216"/>
                  </a:lnTo>
                  <a:lnTo>
                    <a:pt x="1866" y="9456"/>
                  </a:lnTo>
                  <a:lnTo>
                    <a:pt x="2161" y="9696"/>
                  </a:lnTo>
                  <a:lnTo>
                    <a:pt x="2457" y="9918"/>
                  </a:lnTo>
                  <a:lnTo>
                    <a:pt x="2771" y="10121"/>
                  </a:lnTo>
                  <a:lnTo>
                    <a:pt x="3103" y="10324"/>
                  </a:lnTo>
                  <a:lnTo>
                    <a:pt x="3436" y="10528"/>
                  </a:lnTo>
                  <a:lnTo>
                    <a:pt x="3787" y="10694"/>
                  </a:lnTo>
                  <a:lnTo>
                    <a:pt x="4138" y="10879"/>
                  </a:lnTo>
                  <a:lnTo>
                    <a:pt x="4507" y="11026"/>
                  </a:lnTo>
                  <a:lnTo>
                    <a:pt x="4895" y="11174"/>
                  </a:lnTo>
                  <a:lnTo>
                    <a:pt x="5264" y="11322"/>
                  </a:lnTo>
                  <a:lnTo>
                    <a:pt x="5652" y="11433"/>
                  </a:lnTo>
                  <a:lnTo>
                    <a:pt x="6040" y="11543"/>
                  </a:lnTo>
                  <a:lnTo>
                    <a:pt x="6446" y="11654"/>
                  </a:lnTo>
                  <a:lnTo>
                    <a:pt x="6834" y="11728"/>
                  </a:lnTo>
                  <a:lnTo>
                    <a:pt x="7240" y="11802"/>
                  </a:lnTo>
                  <a:lnTo>
                    <a:pt x="7628" y="11876"/>
                  </a:lnTo>
                  <a:lnTo>
                    <a:pt x="8035" y="11913"/>
                  </a:lnTo>
                  <a:lnTo>
                    <a:pt x="8422" y="11950"/>
                  </a:lnTo>
                  <a:lnTo>
                    <a:pt x="8903" y="11968"/>
                  </a:lnTo>
                  <a:lnTo>
                    <a:pt x="9364" y="11968"/>
                  </a:lnTo>
                  <a:lnTo>
                    <a:pt x="9808" y="11950"/>
                  </a:lnTo>
                  <a:lnTo>
                    <a:pt x="10251" y="11913"/>
                  </a:lnTo>
                  <a:lnTo>
                    <a:pt x="10694" y="11857"/>
                  </a:lnTo>
                  <a:lnTo>
                    <a:pt x="11119" y="11783"/>
                  </a:lnTo>
                  <a:lnTo>
                    <a:pt x="11525" y="11691"/>
                  </a:lnTo>
                  <a:lnTo>
                    <a:pt x="11932" y="11580"/>
                  </a:lnTo>
                  <a:lnTo>
                    <a:pt x="12319" y="11451"/>
                  </a:lnTo>
                  <a:lnTo>
                    <a:pt x="12707" y="11303"/>
                  </a:lnTo>
                  <a:lnTo>
                    <a:pt x="13077" y="11156"/>
                  </a:lnTo>
                  <a:lnTo>
                    <a:pt x="13428" y="10971"/>
                  </a:lnTo>
                  <a:lnTo>
                    <a:pt x="13760" y="10786"/>
                  </a:lnTo>
                  <a:lnTo>
                    <a:pt x="14092" y="10583"/>
                  </a:lnTo>
                  <a:lnTo>
                    <a:pt x="14406" y="10380"/>
                  </a:lnTo>
                  <a:lnTo>
                    <a:pt x="14702" y="10158"/>
                  </a:lnTo>
                  <a:lnTo>
                    <a:pt x="14979" y="9918"/>
                  </a:lnTo>
                  <a:lnTo>
                    <a:pt x="15237" y="9660"/>
                  </a:lnTo>
                  <a:lnTo>
                    <a:pt x="15478" y="9401"/>
                  </a:lnTo>
                  <a:lnTo>
                    <a:pt x="15718" y="9124"/>
                  </a:lnTo>
                  <a:lnTo>
                    <a:pt x="15921" y="8828"/>
                  </a:lnTo>
                  <a:lnTo>
                    <a:pt x="16124" y="8533"/>
                  </a:lnTo>
                  <a:lnTo>
                    <a:pt x="16309" y="8237"/>
                  </a:lnTo>
                  <a:lnTo>
                    <a:pt x="16456" y="7923"/>
                  </a:lnTo>
                  <a:lnTo>
                    <a:pt x="16604" y="7591"/>
                  </a:lnTo>
                  <a:lnTo>
                    <a:pt x="16715" y="7259"/>
                  </a:lnTo>
                  <a:lnTo>
                    <a:pt x="16807" y="6926"/>
                  </a:lnTo>
                  <a:lnTo>
                    <a:pt x="16881" y="6575"/>
                  </a:lnTo>
                  <a:lnTo>
                    <a:pt x="16937" y="6224"/>
                  </a:lnTo>
                  <a:lnTo>
                    <a:pt x="16974" y="5873"/>
                  </a:lnTo>
                  <a:lnTo>
                    <a:pt x="16992" y="5504"/>
                  </a:lnTo>
                  <a:lnTo>
                    <a:pt x="16974" y="5135"/>
                  </a:lnTo>
                  <a:lnTo>
                    <a:pt x="16955" y="4802"/>
                  </a:lnTo>
                  <a:lnTo>
                    <a:pt x="16900" y="4470"/>
                  </a:lnTo>
                  <a:lnTo>
                    <a:pt x="16826" y="4156"/>
                  </a:lnTo>
                  <a:lnTo>
                    <a:pt x="16733" y="3860"/>
                  </a:lnTo>
                  <a:lnTo>
                    <a:pt x="16604" y="3565"/>
                  </a:lnTo>
                  <a:lnTo>
                    <a:pt x="16475" y="3288"/>
                  </a:lnTo>
                  <a:lnTo>
                    <a:pt x="16327" y="3029"/>
                  </a:lnTo>
                  <a:lnTo>
                    <a:pt x="16161" y="2771"/>
                  </a:lnTo>
                  <a:lnTo>
                    <a:pt x="15976" y="2530"/>
                  </a:lnTo>
                  <a:lnTo>
                    <a:pt x="15773" y="2290"/>
                  </a:lnTo>
                  <a:lnTo>
                    <a:pt x="15551" y="2069"/>
                  </a:lnTo>
                  <a:lnTo>
                    <a:pt x="15330" y="1866"/>
                  </a:lnTo>
                  <a:lnTo>
                    <a:pt x="15090" y="1662"/>
                  </a:lnTo>
                  <a:lnTo>
                    <a:pt x="14831" y="1478"/>
                  </a:lnTo>
                  <a:lnTo>
                    <a:pt x="14554" y="1312"/>
                  </a:lnTo>
                  <a:lnTo>
                    <a:pt x="14277" y="1145"/>
                  </a:lnTo>
                  <a:lnTo>
                    <a:pt x="13982" y="998"/>
                  </a:lnTo>
                  <a:lnTo>
                    <a:pt x="13668" y="850"/>
                  </a:lnTo>
                  <a:lnTo>
                    <a:pt x="13354" y="721"/>
                  </a:lnTo>
                  <a:lnTo>
                    <a:pt x="13040" y="591"/>
                  </a:lnTo>
                  <a:lnTo>
                    <a:pt x="12707" y="499"/>
                  </a:lnTo>
                  <a:lnTo>
                    <a:pt x="12356" y="388"/>
                  </a:lnTo>
                  <a:lnTo>
                    <a:pt x="12024" y="314"/>
                  </a:lnTo>
                  <a:lnTo>
                    <a:pt x="11673" y="222"/>
                  </a:lnTo>
                  <a:lnTo>
                    <a:pt x="11304" y="166"/>
                  </a:lnTo>
                  <a:lnTo>
                    <a:pt x="10934" y="111"/>
                  </a:lnTo>
                  <a:lnTo>
                    <a:pt x="10195" y="37"/>
                  </a:lnTo>
                  <a:lnTo>
                    <a:pt x="943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22"/>
            <p:cNvSpPr/>
            <p:nvPr/>
          </p:nvSpPr>
          <p:spPr>
            <a:xfrm rot="5643739">
              <a:off x="8769674" y="1621781"/>
              <a:ext cx="364609" cy="212236"/>
            </a:xfrm>
            <a:custGeom>
              <a:avLst/>
              <a:gdLst/>
              <a:ahLst/>
              <a:cxnLst/>
              <a:rect l="l" t="t" r="r" b="b"/>
              <a:pathLst>
                <a:path w="16993" h="11969" extrusionOk="0">
                  <a:moveTo>
                    <a:pt x="8681" y="0"/>
                  </a:moveTo>
                  <a:lnTo>
                    <a:pt x="7924" y="37"/>
                  </a:lnTo>
                  <a:lnTo>
                    <a:pt x="7167" y="130"/>
                  </a:lnTo>
                  <a:lnTo>
                    <a:pt x="6409" y="259"/>
                  </a:lnTo>
                  <a:lnTo>
                    <a:pt x="5689" y="425"/>
                  </a:lnTo>
                  <a:lnTo>
                    <a:pt x="4969" y="628"/>
                  </a:lnTo>
                  <a:lnTo>
                    <a:pt x="4618" y="739"/>
                  </a:lnTo>
                  <a:lnTo>
                    <a:pt x="4285" y="868"/>
                  </a:lnTo>
                  <a:lnTo>
                    <a:pt x="3953" y="998"/>
                  </a:lnTo>
                  <a:lnTo>
                    <a:pt x="3620" y="1145"/>
                  </a:lnTo>
                  <a:lnTo>
                    <a:pt x="3306" y="1312"/>
                  </a:lnTo>
                  <a:lnTo>
                    <a:pt x="3011" y="1459"/>
                  </a:lnTo>
                  <a:lnTo>
                    <a:pt x="2715" y="1644"/>
                  </a:lnTo>
                  <a:lnTo>
                    <a:pt x="2420" y="1829"/>
                  </a:lnTo>
                  <a:lnTo>
                    <a:pt x="2161" y="2013"/>
                  </a:lnTo>
                  <a:lnTo>
                    <a:pt x="1903" y="2217"/>
                  </a:lnTo>
                  <a:lnTo>
                    <a:pt x="1644" y="2420"/>
                  </a:lnTo>
                  <a:lnTo>
                    <a:pt x="1423" y="2641"/>
                  </a:lnTo>
                  <a:lnTo>
                    <a:pt x="1201" y="2881"/>
                  </a:lnTo>
                  <a:lnTo>
                    <a:pt x="998" y="3103"/>
                  </a:lnTo>
                  <a:lnTo>
                    <a:pt x="813" y="3362"/>
                  </a:lnTo>
                  <a:lnTo>
                    <a:pt x="647" y="3602"/>
                  </a:lnTo>
                  <a:lnTo>
                    <a:pt x="499" y="3879"/>
                  </a:lnTo>
                  <a:lnTo>
                    <a:pt x="370" y="4137"/>
                  </a:lnTo>
                  <a:lnTo>
                    <a:pt x="259" y="4433"/>
                  </a:lnTo>
                  <a:lnTo>
                    <a:pt x="167" y="4710"/>
                  </a:lnTo>
                  <a:lnTo>
                    <a:pt x="93" y="5005"/>
                  </a:lnTo>
                  <a:lnTo>
                    <a:pt x="37" y="5319"/>
                  </a:lnTo>
                  <a:lnTo>
                    <a:pt x="1" y="5652"/>
                  </a:lnTo>
                  <a:lnTo>
                    <a:pt x="1" y="5984"/>
                  </a:lnTo>
                  <a:lnTo>
                    <a:pt x="19" y="6317"/>
                  </a:lnTo>
                  <a:lnTo>
                    <a:pt x="74" y="6649"/>
                  </a:lnTo>
                  <a:lnTo>
                    <a:pt x="148" y="6963"/>
                  </a:lnTo>
                  <a:lnTo>
                    <a:pt x="259" y="7277"/>
                  </a:lnTo>
                  <a:lnTo>
                    <a:pt x="388" y="7573"/>
                  </a:lnTo>
                  <a:lnTo>
                    <a:pt x="536" y="7868"/>
                  </a:lnTo>
                  <a:lnTo>
                    <a:pt x="702" y="8145"/>
                  </a:lnTo>
                  <a:lnTo>
                    <a:pt x="905" y="8422"/>
                  </a:lnTo>
                  <a:lnTo>
                    <a:pt x="1127" y="8699"/>
                  </a:lnTo>
                  <a:lnTo>
                    <a:pt x="1349" y="8958"/>
                  </a:lnTo>
                  <a:lnTo>
                    <a:pt x="1607" y="9216"/>
                  </a:lnTo>
                  <a:lnTo>
                    <a:pt x="1866" y="9456"/>
                  </a:lnTo>
                  <a:lnTo>
                    <a:pt x="2161" y="9696"/>
                  </a:lnTo>
                  <a:lnTo>
                    <a:pt x="2457" y="9918"/>
                  </a:lnTo>
                  <a:lnTo>
                    <a:pt x="2771" y="10121"/>
                  </a:lnTo>
                  <a:lnTo>
                    <a:pt x="3103" y="10324"/>
                  </a:lnTo>
                  <a:lnTo>
                    <a:pt x="3436" y="10528"/>
                  </a:lnTo>
                  <a:lnTo>
                    <a:pt x="3787" y="10694"/>
                  </a:lnTo>
                  <a:lnTo>
                    <a:pt x="4138" y="10879"/>
                  </a:lnTo>
                  <a:lnTo>
                    <a:pt x="4507" y="11026"/>
                  </a:lnTo>
                  <a:lnTo>
                    <a:pt x="4895" y="11174"/>
                  </a:lnTo>
                  <a:lnTo>
                    <a:pt x="5264" y="11322"/>
                  </a:lnTo>
                  <a:lnTo>
                    <a:pt x="5652" y="11433"/>
                  </a:lnTo>
                  <a:lnTo>
                    <a:pt x="6040" y="11543"/>
                  </a:lnTo>
                  <a:lnTo>
                    <a:pt x="6446" y="11654"/>
                  </a:lnTo>
                  <a:lnTo>
                    <a:pt x="6834" y="11728"/>
                  </a:lnTo>
                  <a:lnTo>
                    <a:pt x="7240" y="11802"/>
                  </a:lnTo>
                  <a:lnTo>
                    <a:pt x="7628" y="11876"/>
                  </a:lnTo>
                  <a:lnTo>
                    <a:pt x="8035" y="11913"/>
                  </a:lnTo>
                  <a:lnTo>
                    <a:pt x="8422" y="11950"/>
                  </a:lnTo>
                  <a:lnTo>
                    <a:pt x="8903" y="11968"/>
                  </a:lnTo>
                  <a:lnTo>
                    <a:pt x="9364" y="11968"/>
                  </a:lnTo>
                  <a:lnTo>
                    <a:pt x="9808" y="11950"/>
                  </a:lnTo>
                  <a:lnTo>
                    <a:pt x="10251" y="11913"/>
                  </a:lnTo>
                  <a:lnTo>
                    <a:pt x="10694" y="11857"/>
                  </a:lnTo>
                  <a:lnTo>
                    <a:pt x="11119" y="11783"/>
                  </a:lnTo>
                  <a:lnTo>
                    <a:pt x="11525" y="11691"/>
                  </a:lnTo>
                  <a:lnTo>
                    <a:pt x="11932" y="11580"/>
                  </a:lnTo>
                  <a:lnTo>
                    <a:pt x="12319" y="11451"/>
                  </a:lnTo>
                  <a:lnTo>
                    <a:pt x="12707" y="11303"/>
                  </a:lnTo>
                  <a:lnTo>
                    <a:pt x="13077" y="11156"/>
                  </a:lnTo>
                  <a:lnTo>
                    <a:pt x="13428" y="10971"/>
                  </a:lnTo>
                  <a:lnTo>
                    <a:pt x="13760" y="10786"/>
                  </a:lnTo>
                  <a:lnTo>
                    <a:pt x="14092" y="10583"/>
                  </a:lnTo>
                  <a:lnTo>
                    <a:pt x="14406" y="10380"/>
                  </a:lnTo>
                  <a:lnTo>
                    <a:pt x="14702" y="10158"/>
                  </a:lnTo>
                  <a:lnTo>
                    <a:pt x="14979" y="9918"/>
                  </a:lnTo>
                  <a:lnTo>
                    <a:pt x="15237" y="9660"/>
                  </a:lnTo>
                  <a:lnTo>
                    <a:pt x="15478" y="9401"/>
                  </a:lnTo>
                  <a:lnTo>
                    <a:pt x="15718" y="9124"/>
                  </a:lnTo>
                  <a:lnTo>
                    <a:pt x="15921" y="8828"/>
                  </a:lnTo>
                  <a:lnTo>
                    <a:pt x="16124" y="8533"/>
                  </a:lnTo>
                  <a:lnTo>
                    <a:pt x="16309" y="8237"/>
                  </a:lnTo>
                  <a:lnTo>
                    <a:pt x="16456" y="7923"/>
                  </a:lnTo>
                  <a:lnTo>
                    <a:pt x="16604" y="7591"/>
                  </a:lnTo>
                  <a:lnTo>
                    <a:pt x="16715" y="7259"/>
                  </a:lnTo>
                  <a:lnTo>
                    <a:pt x="16807" y="6926"/>
                  </a:lnTo>
                  <a:lnTo>
                    <a:pt x="16881" y="6575"/>
                  </a:lnTo>
                  <a:lnTo>
                    <a:pt x="16937" y="6224"/>
                  </a:lnTo>
                  <a:lnTo>
                    <a:pt x="16974" y="5873"/>
                  </a:lnTo>
                  <a:lnTo>
                    <a:pt x="16992" y="5504"/>
                  </a:lnTo>
                  <a:lnTo>
                    <a:pt x="16974" y="5135"/>
                  </a:lnTo>
                  <a:lnTo>
                    <a:pt x="16955" y="4802"/>
                  </a:lnTo>
                  <a:lnTo>
                    <a:pt x="16900" y="4470"/>
                  </a:lnTo>
                  <a:lnTo>
                    <a:pt x="16826" y="4156"/>
                  </a:lnTo>
                  <a:lnTo>
                    <a:pt x="16733" y="3860"/>
                  </a:lnTo>
                  <a:lnTo>
                    <a:pt x="16604" y="3565"/>
                  </a:lnTo>
                  <a:lnTo>
                    <a:pt x="16475" y="3288"/>
                  </a:lnTo>
                  <a:lnTo>
                    <a:pt x="16327" y="3029"/>
                  </a:lnTo>
                  <a:lnTo>
                    <a:pt x="16161" y="2771"/>
                  </a:lnTo>
                  <a:lnTo>
                    <a:pt x="15976" y="2530"/>
                  </a:lnTo>
                  <a:lnTo>
                    <a:pt x="15773" y="2290"/>
                  </a:lnTo>
                  <a:lnTo>
                    <a:pt x="15551" y="2069"/>
                  </a:lnTo>
                  <a:lnTo>
                    <a:pt x="15330" y="1866"/>
                  </a:lnTo>
                  <a:lnTo>
                    <a:pt x="15090" y="1662"/>
                  </a:lnTo>
                  <a:lnTo>
                    <a:pt x="14831" y="1478"/>
                  </a:lnTo>
                  <a:lnTo>
                    <a:pt x="14554" y="1312"/>
                  </a:lnTo>
                  <a:lnTo>
                    <a:pt x="14277" y="1145"/>
                  </a:lnTo>
                  <a:lnTo>
                    <a:pt x="13982" y="998"/>
                  </a:lnTo>
                  <a:lnTo>
                    <a:pt x="13668" y="850"/>
                  </a:lnTo>
                  <a:lnTo>
                    <a:pt x="13354" y="721"/>
                  </a:lnTo>
                  <a:lnTo>
                    <a:pt x="13040" y="591"/>
                  </a:lnTo>
                  <a:lnTo>
                    <a:pt x="12707" y="499"/>
                  </a:lnTo>
                  <a:lnTo>
                    <a:pt x="12356" y="388"/>
                  </a:lnTo>
                  <a:lnTo>
                    <a:pt x="12024" y="314"/>
                  </a:lnTo>
                  <a:lnTo>
                    <a:pt x="11673" y="222"/>
                  </a:lnTo>
                  <a:lnTo>
                    <a:pt x="11304" y="166"/>
                  </a:lnTo>
                  <a:lnTo>
                    <a:pt x="10934" y="111"/>
                  </a:lnTo>
                  <a:lnTo>
                    <a:pt x="10195" y="37"/>
                  </a:lnTo>
                  <a:lnTo>
                    <a:pt x="943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2" name="Google Shape;312;p22"/>
          <p:cNvSpPr/>
          <p:nvPr/>
        </p:nvSpPr>
        <p:spPr>
          <a:xfrm flipH="1">
            <a:off x="8585710" y="245151"/>
            <a:ext cx="228363" cy="228357"/>
          </a:xfrm>
          <a:custGeom>
            <a:avLst/>
            <a:gdLst/>
            <a:ahLst/>
            <a:cxnLst/>
            <a:rect l="l" t="t" r="r" b="b"/>
            <a:pathLst>
              <a:path w="43664" h="43663" extrusionOk="0">
                <a:moveTo>
                  <a:pt x="21651" y="0"/>
                </a:moveTo>
                <a:lnTo>
                  <a:pt x="21490" y="20"/>
                </a:lnTo>
                <a:lnTo>
                  <a:pt x="21330" y="60"/>
                </a:lnTo>
                <a:lnTo>
                  <a:pt x="21169" y="101"/>
                </a:lnTo>
                <a:lnTo>
                  <a:pt x="21008" y="161"/>
                </a:lnTo>
                <a:lnTo>
                  <a:pt x="20847" y="221"/>
                </a:lnTo>
                <a:lnTo>
                  <a:pt x="20706" y="302"/>
                </a:lnTo>
                <a:lnTo>
                  <a:pt x="20566" y="402"/>
                </a:lnTo>
                <a:lnTo>
                  <a:pt x="20425" y="503"/>
                </a:lnTo>
                <a:lnTo>
                  <a:pt x="20304" y="623"/>
                </a:lnTo>
                <a:lnTo>
                  <a:pt x="20184" y="764"/>
                </a:lnTo>
                <a:lnTo>
                  <a:pt x="20083" y="905"/>
                </a:lnTo>
                <a:lnTo>
                  <a:pt x="19983" y="1065"/>
                </a:lnTo>
                <a:lnTo>
                  <a:pt x="19902" y="1226"/>
                </a:lnTo>
                <a:lnTo>
                  <a:pt x="19822" y="1407"/>
                </a:lnTo>
                <a:lnTo>
                  <a:pt x="19762" y="1608"/>
                </a:lnTo>
                <a:lnTo>
                  <a:pt x="16324" y="15660"/>
                </a:lnTo>
                <a:lnTo>
                  <a:pt x="16284" y="15781"/>
                </a:lnTo>
                <a:lnTo>
                  <a:pt x="16224" y="15881"/>
                </a:lnTo>
                <a:lnTo>
                  <a:pt x="16163" y="15982"/>
                </a:lnTo>
                <a:lnTo>
                  <a:pt x="16083" y="16082"/>
                </a:lnTo>
                <a:lnTo>
                  <a:pt x="15982" y="16163"/>
                </a:lnTo>
                <a:lnTo>
                  <a:pt x="15882" y="16223"/>
                </a:lnTo>
                <a:lnTo>
                  <a:pt x="15781" y="16283"/>
                </a:lnTo>
                <a:lnTo>
                  <a:pt x="15661" y="16323"/>
                </a:lnTo>
                <a:lnTo>
                  <a:pt x="1609" y="19781"/>
                </a:lnTo>
                <a:lnTo>
                  <a:pt x="1408" y="19841"/>
                </a:lnTo>
                <a:lnTo>
                  <a:pt x="1227" y="19902"/>
                </a:lnTo>
                <a:lnTo>
                  <a:pt x="1046" y="19982"/>
                </a:lnTo>
                <a:lnTo>
                  <a:pt x="905" y="20083"/>
                </a:lnTo>
                <a:lnTo>
                  <a:pt x="745" y="20183"/>
                </a:lnTo>
                <a:lnTo>
                  <a:pt x="624" y="20304"/>
                </a:lnTo>
                <a:lnTo>
                  <a:pt x="503" y="20424"/>
                </a:lnTo>
                <a:lnTo>
                  <a:pt x="403" y="20565"/>
                </a:lnTo>
                <a:lnTo>
                  <a:pt x="302" y="20706"/>
                </a:lnTo>
                <a:lnTo>
                  <a:pt x="222" y="20867"/>
                </a:lnTo>
                <a:lnTo>
                  <a:pt x="142" y="21007"/>
                </a:lnTo>
                <a:lnTo>
                  <a:pt x="101" y="21168"/>
                </a:lnTo>
                <a:lnTo>
                  <a:pt x="41" y="21329"/>
                </a:lnTo>
                <a:lnTo>
                  <a:pt x="21" y="21490"/>
                </a:lnTo>
                <a:lnTo>
                  <a:pt x="1" y="21671"/>
                </a:lnTo>
                <a:lnTo>
                  <a:pt x="1" y="21832"/>
                </a:lnTo>
                <a:lnTo>
                  <a:pt x="1" y="21992"/>
                </a:lnTo>
                <a:lnTo>
                  <a:pt x="21" y="22173"/>
                </a:lnTo>
                <a:lnTo>
                  <a:pt x="41" y="22334"/>
                </a:lnTo>
                <a:lnTo>
                  <a:pt x="101" y="22495"/>
                </a:lnTo>
                <a:lnTo>
                  <a:pt x="142" y="22656"/>
                </a:lnTo>
                <a:lnTo>
                  <a:pt x="222" y="22817"/>
                </a:lnTo>
                <a:lnTo>
                  <a:pt x="302" y="22957"/>
                </a:lnTo>
                <a:lnTo>
                  <a:pt x="403" y="23098"/>
                </a:lnTo>
                <a:lnTo>
                  <a:pt x="503" y="23239"/>
                </a:lnTo>
                <a:lnTo>
                  <a:pt x="624" y="23359"/>
                </a:lnTo>
                <a:lnTo>
                  <a:pt x="745" y="23480"/>
                </a:lnTo>
                <a:lnTo>
                  <a:pt x="905" y="23580"/>
                </a:lnTo>
                <a:lnTo>
                  <a:pt x="1046" y="23681"/>
                </a:lnTo>
                <a:lnTo>
                  <a:pt x="1227" y="23761"/>
                </a:lnTo>
                <a:lnTo>
                  <a:pt x="1408" y="23842"/>
                </a:lnTo>
                <a:lnTo>
                  <a:pt x="1609" y="23882"/>
                </a:lnTo>
                <a:lnTo>
                  <a:pt x="15661" y="27340"/>
                </a:lnTo>
                <a:lnTo>
                  <a:pt x="15781" y="27380"/>
                </a:lnTo>
                <a:lnTo>
                  <a:pt x="15882" y="27440"/>
                </a:lnTo>
                <a:lnTo>
                  <a:pt x="15982" y="27500"/>
                </a:lnTo>
                <a:lnTo>
                  <a:pt x="16083" y="27581"/>
                </a:lnTo>
                <a:lnTo>
                  <a:pt x="16163" y="27681"/>
                </a:lnTo>
                <a:lnTo>
                  <a:pt x="16224" y="27782"/>
                </a:lnTo>
                <a:lnTo>
                  <a:pt x="16284" y="27882"/>
                </a:lnTo>
                <a:lnTo>
                  <a:pt x="16324" y="28003"/>
                </a:lnTo>
                <a:lnTo>
                  <a:pt x="19762" y="42055"/>
                </a:lnTo>
                <a:lnTo>
                  <a:pt x="19822" y="42256"/>
                </a:lnTo>
                <a:lnTo>
                  <a:pt x="19902" y="42437"/>
                </a:lnTo>
                <a:lnTo>
                  <a:pt x="19983" y="42598"/>
                </a:lnTo>
                <a:lnTo>
                  <a:pt x="20083" y="42758"/>
                </a:lnTo>
                <a:lnTo>
                  <a:pt x="20184" y="42899"/>
                </a:lnTo>
                <a:lnTo>
                  <a:pt x="20304" y="43040"/>
                </a:lnTo>
                <a:lnTo>
                  <a:pt x="20425" y="43160"/>
                </a:lnTo>
                <a:lnTo>
                  <a:pt x="20566" y="43261"/>
                </a:lnTo>
                <a:lnTo>
                  <a:pt x="20706" y="43361"/>
                </a:lnTo>
                <a:lnTo>
                  <a:pt x="20847" y="43442"/>
                </a:lnTo>
                <a:lnTo>
                  <a:pt x="21008" y="43502"/>
                </a:lnTo>
                <a:lnTo>
                  <a:pt x="21169" y="43562"/>
                </a:lnTo>
                <a:lnTo>
                  <a:pt x="21330" y="43623"/>
                </a:lnTo>
                <a:lnTo>
                  <a:pt x="21490" y="43643"/>
                </a:lnTo>
                <a:lnTo>
                  <a:pt x="21651" y="43663"/>
                </a:lnTo>
                <a:lnTo>
                  <a:pt x="21993" y="43663"/>
                </a:lnTo>
                <a:lnTo>
                  <a:pt x="22154" y="43643"/>
                </a:lnTo>
                <a:lnTo>
                  <a:pt x="22335" y="43623"/>
                </a:lnTo>
                <a:lnTo>
                  <a:pt x="22496" y="43562"/>
                </a:lnTo>
                <a:lnTo>
                  <a:pt x="22656" y="43502"/>
                </a:lnTo>
                <a:lnTo>
                  <a:pt x="22797" y="43442"/>
                </a:lnTo>
                <a:lnTo>
                  <a:pt x="22958" y="43361"/>
                </a:lnTo>
                <a:lnTo>
                  <a:pt x="23099" y="43261"/>
                </a:lnTo>
                <a:lnTo>
                  <a:pt x="23219" y="43160"/>
                </a:lnTo>
                <a:lnTo>
                  <a:pt x="23360" y="43040"/>
                </a:lnTo>
                <a:lnTo>
                  <a:pt x="23481" y="42899"/>
                </a:lnTo>
                <a:lnTo>
                  <a:pt x="23581" y="42758"/>
                </a:lnTo>
                <a:lnTo>
                  <a:pt x="23682" y="42598"/>
                </a:lnTo>
                <a:lnTo>
                  <a:pt x="23762" y="42437"/>
                </a:lnTo>
                <a:lnTo>
                  <a:pt x="23822" y="42256"/>
                </a:lnTo>
                <a:lnTo>
                  <a:pt x="23883" y="42055"/>
                </a:lnTo>
                <a:lnTo>
                  <a:pt x="27340" y="28003"/>
                </a:lnTo>
                <a:lnTo>
                  <a:pt x="27380" y="27882"/>
                </a:lnTo>
                <a:lnTo>
                  <a:pt x="27421" y="27782"/>
                </a:lnTo>
                <a:lnTo>
                  <a:pt x="27501" y="27681"/>
                </a:lnTo>
                <a:lnTo>
                  <a:pt x="27582" y="27581"/>
                </a:lnTo>
                <a:lnTo>
                  <a:pt x="27662" y="27500"/>
                </a:lnTo>
                <a:lnTo>
                  <a:pt x="27783" y="27440"/>
                </a:lnTo>
                <a:lnTo>
                  <a:pt x="27883" y="27380"/>
                </a:lnTo>
                <a:lnTo>
                  <a:pt x="28004" y="27340"/>
                </a:lnTo>
                <a:lnTo>
                  <a:pt x="42055" y="23882"/>
                </a:lnTo>
                <a:lnTo>
                  <a:pt x="42256" y="23842"/>
                </a:lnTo>
                <a:lnTo>
                  <a:pt x="42437" y="23761"/>
                </a:lnTo>
                <a:lnTo>
                  <a:pt x="42598" y="23681"/>
                </a:lnTo>
                <a:lnTo>
                  <a:pt x="42759" y="23580"/>
                </a:lnTo>
                <a:lnTo>
                  <a:pt x="42900" y="23480"/>
                </a:lnTo>
                <a:lnTo>
                  <a:pt x="43040" y="23359"/>
                </a:lnTo>
                <a:lnTo>
                  <a:pt x="43161" y="23239"/>
                </a:lnTo>
                <a:lnTo>
                  <a:pt x="43262" y="23098"/>
                </a:lnTo>
                <a:lnTo>
                  <a:pt x="43362" y="22957"/>
                </a:lnTo>
                <a:lnTo>
                  <a:pt x="43442" y="22817"/>
                </a:lnTo>
                <a:lnTo>
                  <a:pt x="43503" y="22656"/>
                </a:lnTo>
                <a:lnTo>
                  <a:pt x="43563" y="22495"/>
                </a:lnTo>
                <a:lnTo>
                  <a:pt x="43603" y="22334"/>
                </a:lnTo>
                <a:lnTo>
                  <a:pt x="43643" y="22173"/>
                </a:lnTo>
                <a:lnTo>
                  <a:pt x="43664" y="21992"/>
                </a:lnTo>
                <a:lnTo>
                  <a:pt x="43664" y="21832"/>
                </a:lnTo>
                <a:lnTo>
                  <a:pt x="43664" y="21671"/>
                </a:lnTo>
                <a:lnTo>
                  <a:pt x="43643" y="21490"/>
                </a:lnTo>
                <a:lnTo>
                  <a:pt x="43603" y="21329"/>
                </a:lnTo>
                <a:lnTo>
                  <a:pt x="43563" y="21168"/>
                </a:lnTo>
                <a:lnTo>
                  <a:pt x="43503" y="21007"/>
                </a:lnTo>
                <a:lnTo>
                  <a:pt x="43442" y="20867"/>
                </a:lnTo>
                <a:lnTo>
                  <a:pt x="43362" y="20706"/>
                </a:lnTo>
                <a:lnTo>
                  <a:pt x="43262" y="20565"/>
                </a:lnTo>
                <a:lnTo>
                  <a:pt x="43161" y="20424"/>
                </a:lnTo>
                <a:lnTo>
                  <a:pt x="43040" y="20304"/>
                </a:lnTo>
                <a:lnTo>
                  <a:pt x="42900" y="20183"/>
                </a:lnTo>
                <a:lnTo>
                  <a:pt x="42759" y="20083"/>
                </a:lnTo>
                <a:lnTo>
                  <a:pt x="42598" y="19982"/>
                </a:lnTo>
                <a:lnTo>
                  <a:pt x="42437" y="19902"/>
                </a:lnTo>
                <a:lnTo>
                  <a:pt x="42256" y="19841"/>
                </a:lnTo>
                <a:lnTo>
                  <a:pt x="42055" y="19781"/>
                </a:lnTo>
                <a:lnTo>
                  <a:pt x="28004" y="16323"/>
                </a:lnTo>
                <a:lnTo>
                  <a:pt x="27883" y="16283"/>
                </a:lnTo>
                <a:lnTo>
                  <a:pt x="27783" y="16223"/>
                </a:lnTo>
                <a:lnTo>
                  <a:pt x="27662" y="16163"/>
                </a:lnTo>
                <a:lnTo>
                  <a:pt x="27582" y="16082"/>
                </a:lnTo>
                <a:lnTo>
                  <a:pt x="27501" y="15982"/>
                </a:lnTo>
                <a:lnTo>
                  <a:pt x="27421" y="15881"/>
                </a:lnTo>
                <a:lnTo>
                  <a:pt x="27380" y="15781"/>
                </a:lnTo>
                <a:lnTo>
                  <a:pt x="27340" y="15660"/>
                </a:lnTo>
                <a:lnTo>
                  <a:pt x="23883" y="1608"/>
                </a:lnTo>
                <a:lnTo>
                  <a:pt x="23822" y="1407"/>
                </a:lnTo>
                <a:lnTo>
                  <a:pt x="23762" y="1226"/>
                </a:lnTo>
                <a:lnTo>
                  <a:pt x="23682" y="1065"/>
                </a:lnTo>
                <a:lnTo>
                  <a:pt x="23581" y="905"/>
                </a:lnTo>
                <a:lnTo>
                  <a:pt x="23481" y="764"/>
                </a:lnTo>
                <a:lnTo>
                  <a:pt x="23360" y="623"/>
                </a:lnTo>
                <a:lnTo>
                  <a:pt x="23219" y="503"/>
                </a:lnTo>
                <a:lnTo>
                  <a:pt x="23099" y="402"/>
                </a:lnTo>
                <a:lnTo>
                  <a:pt x="22958" y="302"/>
                </a:lnTo>
                <a:lnTo>
                  <a:pt x="22797" y="221"/>
                </a:lnTo>
                <a:lnTo>
                  <a:pt x="22656" y="161"/>
                </a:lnTo>
                <a:lnTo>
                  <a:pt x="22496" y="101"/>
                </a:lnTo>
                <a:lnTo>
                  <a:pt x="22335" y="60"/>
                </a:lnTo>
                <a:lnTo>
                  <a:pt x="22154" y="20"/>
                </a:lnTo>
                <a:lnTo>
                  <a:pt x="2199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22"/>
          <p:cNvSpPr/>
          <p:nvPr/>
        </p:nvSpPr>
        <p:spPr>
          <a:xfrm flipH="1">
            <a:off x="456960" y="245151"/>
            <a:ext cx="228363" cy="228357"/>
          </a:xfrm>
          <a:custGeom>
            <a:avLst/>
            <a:gdLst/>
            <a:ahLst/>
            <a:cxnLst/>
            <a:rect l="l" t="t" r="r" b="b"/>
            <a:pathLst>
              <a:path w="43664" h="43663" extrusionOk="0">
                <a:moveTo>
                  <a:pt x="21651" y="0"/>
                </a:moveTo>
                <a:lnTo>
                  <a:pt x="21490" y="20"/>
                </a:lnTo>
                <a:lnTo>
                  <a:pt x="21330" y="60"/>
                </a:lnTo>
                <a:lnTo>
                  <a:pt x="21169" y="101"/>
                </a:lnTo>
                <a:lnTo>
                  <a:pt x="21008" y="161"/>
                </a:lnTo>
                <a:lnTo>
                  <a:pt x="20847" y="221"/>
                </a:lnTo>
                <a:lnTo>
                  <a:pt x="20706" y="302"/>
                </a:lnTo>
                <a:lnTo>
                  <a:pt x="20566" y="402"/>
                </a:lnTo>
                <a:lnTo>
                  <a:pt x="20425" y="503"/>
                </a:lnTo>
                <a:lnTo>
                  <a:pt x="20304" y="623"/>
                </a:lnTo>
                <a:lnTo>
                  <a:pt x="20184" y="764"/>
                </a:lnTo>
                <a:lnTo>
                  <a:pt x="20083" y="905"/>
                </a:lnTo>
                <a:lnTo>
                  <a:pt x="19983" y="1065"/>
                </a:lnTo>
                <a:lnTo>
                  <a:pt x="19902" y="1226"/>
                </a:lnTo>
                <a:lnTo>
                  <a:pt x="19822" y="1407"/>
                </a:lnTo>
                <a:lnTo>
                  <a:pt x="19762" y="1608"/>
                </a:lnTo>
                <a:lnTo>
                  <a:pt x="16324" y="15660"/>
                </a:lnTo>
                <a:lnTo>
                  <a:pt x="16284" y="15781"/>
                </a:lnTo>
                <a:lnTo>
                  <a:pt x="16224" y="15881"/>
                </a:lnTo>
                <a:lnTo>
                  <a:pt x="16163" y="15982"/>
                </a:lnTo>
                <a:lnTo>
                  <a:pt x="16083" y="16082"/>
                </a:lnTo>
                <a:lnTo>
                  <a:pt x="15982" y="16163"/>
                </a:lnTo>
                <a:lnTo>
                  <a:pt x="15882" y="16223"/>
                </a:lnTo>
                <a:lnTo>
                  <a:pt x="15781" y="16283"/>
                </a:lnTo>
                <a:lnTo>
                  <a:pt x="15661" y="16323"/>
                </a:lnTo>
                <a:lnTo>
                  <a:pt x="1609" y="19781"/>
                </a:lnTo>
                <a:lnTo>
                  <a:pt x="1408" y="19841"/>
                </a:lnTo>
                <a:lnTo>
                  <a:pt x="1227" y="19902"/>
                </a:lnTo>
                <a:lnTo>
                  <a:pt x="1046" y="19982"/>
                </a:lnTo>
                <a:lnTo>
                  <a:pt x="905" y="20083"/>
                </a:lnTo>
                <a:lnTo>
                  <a:pt x="745" y="20183"/>
                </a:lnTo>
                <a:lnTo>
                  <a:pt x="624" y="20304"/>
                </a:lnTo>
                <a:lnTo>
                  <a:pt x="503" y="20424"/>
                </a:lnTo>
                <a:lnTo>
                  <a:pt x="403" y="20565"/>
                </a:lnTo>
                <a:lnTo>
                  <a:pt x="302" y="20706"/>
                </a:lnTo>
                <a:lnTo>
                  <a:pt x="222" y="20867"/>
                </a:lnTo>
                <a:lnTo>
                  <a:pt x="142" y="21007"/>
                </a:lnTo>
                <a:lnTo>
                  <a:pt x="101" y="21168"/>
                </a:lnTo>
                <a:lnTo>
                  <a:pt x="41" y="21329"/>
                </a:lnTo>
                <a:lnTo>
                  <a:pt x="21" y="21490"/>
                </a:lnTo>
                <a:lnTo>
                  <a:pt x="1" y="21671"/>
                </a:lnTo>
                <a:lnTo>
                  <a:pt x="1" y="21832"/>
                </a:lnTo>
                <a:lnTo>
                  <a:pt x="1" y="21992"/>
                </a:lnTo>
                <a:lnTo>
                  <a:pt x="21" y="22173"/>
                </a:lnTo>
                <a:lnTo>
                  <a:pt x="41" y="22334"/>
                </a:lnTo>
                <a:lnTo>
                  <a:pt x="101" y="22495"/>
                </a:lnTo>
                <a:lnTo>
                  <a:pt x="142" y="22656"/>
                </a:lnTo>
                <a:lnTo>
                  <a:pt x="222" y="22817"/>
                </a:lnTo>
                <a:lnTo>
                  <a:pt x="302" y="22957"/>
                </a:lnTo>
                <a:lnTo>
                  <a:pt x="403" y="23098"/>
                </a:lnTo>
                <a:lnTo>
                  <a:pt x="503" y="23239"/>
                </a:lnTo>
                <a:lnTo>
                  <a:pt x="624" y="23359"/>
                </a:lnTo>
                <a:lnTo>
                  <a:pt x="745" y="23480"/>
                </a:lnTo>
                <a:lnTo>
                  <a:pt x="905" y="23580"/>
                </a:lnTo>
                <a:lnTo>
                  <a:pt x="1046" y="23681"/>
                </a:lnTo>
                <a:lnTo>
                  <a:pt x="1227" y="23761"/>
                </a:lnTo>
                <a:lnTo>
                  <a:pt x="1408" y="23842"/>
                </a:lnTo>
                <a:lnTo>
                  <a:pt x="1609" y="23882"/>
                </a:lnTo>
                <a:lnTo>
                  <a:pt x="15661" y="27340"/>
                </a:lnTo>
                <a:lnTo>
                  <a:pt x="15781" y="27380"/>
                </a:lnTo>
                <a:lnTo>
                  <a:pt x="15882" y="27440"/>
                </a:lnTo>
                <a:lnTo>
                  <a:pt x="15982" y="27500"/>
                </a:lnTo>
                <a:lnTo>
                  <a:pt x="16083" y="27581"/>
                </a:lnTo>
                <a:lnTo>
                  <a:pt x="16163" y="27681"/>
                </a:lnTo>
                <a:lnTo>
                  <a:pt x="16224" y="27782"/>
                </a:lnTo>
                <a:lnTo>
                  <a:pt x="16284" y="27882"/>
                </a:lnTo>
                <a:lnTo>
                  <a:pt x="16324" y="28003"/>
                </a:lnTo>
                <a:lnTo>
                  <a:pt x="19762" y="42055"/>
                </a:lnTo>
                <a:lnTo>
                  <a:pt x="19822" y="42256"/>
                </a:lnTo>
                <a:lnTo>
                  <a:pt x="19902" y="42437"/>
                </a:lnTo>
                <a:lnTo>
                  <a:pt x="19983" y="42598"/>
                </a:lnTo>
                <a:lnTo>
                  <a:pt x="20083" y="42758"/>
                </a:lnTo>
                <a:lnTo>
                  <a:pt x="20184" y="42899"/>
                </a:lnTo>
                <a:lnTo>
                  <a:pt x="20304" y="43040"/>
                </a:lnTo>
                <a:lnTo>
                  <a:pt x="20425" y="43160"/>
                </a:lnTo>
                <a:lnTo>
                  <a:pt x="20566" y="43261"/>
                </a:lnTo>
                <a:lnTo>
                  <a:pt x="20706" y="43361"/>
                </a:lnTo>
                <a:lnTo>
                  <a:pt x="20847" y="43442"/>
                </a:lnTo>
                <a:lnTo>
                  <a:pt x="21008" y="43502"/>
                </a:lnTo>
                <a:lnTo>
                  <a:pt x="21169" y="43562"/>
                </a:lnTo>
                <a:lnTo>
                  <a:pt x="21330" y="43623"/>
                </a:lnTo>
                <a:lnTo>
                  <a:pt x="21490" y="43643"/>
                </a:lnTo>
                <a:lnTo>
                  <a:pt x="21651" y="43663"/>
                </a:lnTo>
                <a:lnTo>
                  <a:pt x="21993" y="43663"/>
                </a:lnTo>
                <a:lnTo>
                  <a:pt x="22154" y="43643"/>
                </a:lnTo>
                <a:lnTo>
                  <a:pt x="22335" y="43623"/>
                </a:lnTo>
                <a:lnTo>
                  <a:pt x="22496" y="43562"/>
                </a:lnTo>
                <a:lnTo>
                  <a:pt x="22656" y="43502"/>
                </a:lnTo>
                <a:lnTo>
                  <a:pt x="22797" y="43442"/>
                </a:lnTo>
                <a:lnTo>
                  <a:pt x="22958" y="43361"/>
                </a:lnTo>
                <a:lnTo>
                  <a:pt x="23099" y="43261"/>
                </a:lnTo>
                <a:lnTo>
                  <a:pt x="23219" y="43160"/>
                </a:lnTo>
                <a:lnTo>
                  <a:pt x="23360" y="43040"/>
                </a:lnTo>
                <a:lnTo>
                  <a:pt x="23481" y="42899"/>
                </a:lnTo>
                <a:lnTo>
                  <a:pt x="23581" y="42758"/>
                </a:lnTo>
                <a:lnTo>
                  <a:pt x="23682" y="42598"/>
                </a:lnTo>
                <a:lnTo>
                  <a:pt x="23762" y="42437"/>
                </a:lnTo>
                <a:lnTo>
                  <a:pt x="23822" y="42256"/>
                </a:lnTo>
                <a:lnTo>
                  <a:pt x="23883" y="42055"/>
                </a:lnTo>
                <a:lnTo>
                  <a:pt x="27340" y="28003"/>
                </a:lnTo>
                <a:lnTo>
                  <a:pt x="27380" y="27882"/>
                </a:lnTo>
                <a:lnTo>
                  <a:pt x="27421" y="27782"/>
                </a:lnTo>
                <a:lnTo>
                  <a:pt x="27501" y="27681"/>
                </a:lnTo>
                <a:lnTo>
                  <a:pt x="27582" y="27581"/>
                </a:lnTo>
                <a:lnTo>
                  <a:pt x="27662" y="27500"/>
                </a:lnTo>
                <a:lnTo>
                  <a:pt x="27783" y="27440"/>
                </a:lnTo>
                <a:lnTo>
                  <a:pt x="27883" y="27380"/>
                </a:lnTo>
                <a:lnTo>
                  <a:pt x="28004" y="27340"/>
                </a:lnTo>
                <a:lnTo>
                  <a:pt x="42055" y="23882"/>
                </a:lnTo>
                <a:lnTo>
                  <a:pt x="42256" y="23842"/>
                </a:lnTo>
                <a:lnTo>
                  <a:pt x="42437" y="23761"/>
                </a:lnTo>
                <a:lnTo>
                  <a:pt x="42598" y="23681"/>
                </a:lnTo>
                <a:lnTo>
                  <a:pt x="42759" y="23580"/>
                </a:lnTo>
                <a:lnTo>
                  <a:pt x="42900" y="23480"/>
                </a:lnTo>
                <a:lnTo>
                  <a:pt x="43040" y="23359"/>
                </a:lnTo>
                <a:lnTo>
                  <a:pt x="43161" y="23239"/>
                </a:lnTo>
                <a:lnTo>
                  <a:pt x="43262" y="23098"/>
                </a:lnTo>
                <a:lnTo>
                  <a:pt x="43362" y="22957"/>
                </a:lnTo>
                <a:lnTo>
                  <a:pt x="43442" y="22817"/>
                </a:lnTo>
                <a:lnTo>
                  <a:pt x="43503" y="22656"/>
                </a:lnTo>
                <a:lnTo>
                  <a:pt x="43563" y="22495"/>
                </a:lnTo>
                <a:lnTo>
                  <a:pt x="43603" y="22334"/>
                </a:lnTo>
                <a:lnTo>
                  <a:pt x="43643" y="22173"/>
                </a:lnTo>
                <a:lnTo>
                  <a:pt x="43664" y="21992"/>
                </a:lnTo>
                <a:lnTo>
                  <a:pt x="43664" y="21832"/>
                </a:lnTo>
                <a:lnTo>
                  <a:pt x="43664" y="21671"/>
                </a:lnTo>
                <a:lnTo>
                  <a:pt x="43643" y="21490"/>
                </a:lnTo>
                <a:lnTo>
                  <a:pt x="43603" y="21329"/>
                </a:lnTo>
                <a:lnTo>
                  <a:pt x="43563" y="21168"/>
                </a:lnTo>
                <a:lnTo>
                  <a:pt x="43503" y="21007"/>
                </a:lnTo>
                <a:lnTo>
                  <a:pt x="43442" y="20867"/>
                </a:lnTo>
                <a:lnTo>
                  <a:pt x="43362" y="20706"/>
                </a:lnTo>
                <a:lnTo>
                  <a:pt x="43262" y="20565"/>
                </a:lnTo>
                <a:lnTo>
                  <a:pt x="43161" y="20424"/>
                </a:lnTo>
                <a:lnTo>
                  <a:pt x="43040" y="20304"/>
                </a:lnTo>
                <a:lnTo>
                  <a:pt x="42900" y="20183"/>
                </a:lnTo>
                <a:lnTo>
                  <a:pt x="42759" y="20083"/>
                </a:lnTo>
                <a:lnTo>
                  <a:pt x="42598" y="19982"/>
                </a:lnTo>
                <a:lnTo>
                  <a:pt x="42437" y="19902"/>
                </a:lnTo>
                <a:lnTo>
                  <a:pt x="42256" y="19841"/>
                </a:lnTo>
                <a:lnTo>
                  <a:pt x="42055" y="19781"/>
                </a:lnTo>
                <a:lnTo>
                  <a:pt x="28004" y="16323"/>
                </a:lnTo>
                <a:lnTo>
                  <a:pt x="27883" y="16283"/>
                </a:lnTo>
                <a:lnTo>
                  <a:pt x="27783" y="16223"/>
                </a:lnTo>
                <a:lnTo>
                  <a:pt x="27662" y="16163"/>
                </a:lnTo>
                <a:lnTo>
                  <a:pt x="27582" y="16082"/>
                </a:lnTo>
                <a:lnTo>
                  <a:pt x="27501" y="15982"/>
                </a:lnTo>
                <a:lnTo>
                  <a:pt x="27421" y="15881"/>
                </a:lnTo>
                <a:lnTo>
                  <a:pt x="27380" y="15781"/>
                </a:lnTo>
                <a:lnTo>
                  <a:pt x="27340" y="15660"/>
                </a:lnTo>
                <a:lnTo>
                  <a:pt x="23883" y="1608"/>
                </a:lnTo>
                <a:lnTo>
                  <a:pt x="23822" y="1407"/>
                </a:lnTo>
                <a:lnTo>
                  <a:pt x="23762" y="1226"/>
                </a:lnTo>
                <a:lnTo>
                  <a:pt x="23682" y="1065"/>
                </a:lnTo>
                <a:lnTo>
                  <a:pt x="23581" y="905"/>
                </a:lnTo>
                <a:lnTo>
                  <a:pt x="23481" y="764"/>
                </a:lnTo>
                <a:lnTo>
                  <a:pt x="23360" y="623"/>
                </a:lnTo>
                <a:lnTo>
                  <a:pt x="23219" y="503"/>
                </a:lnTo>
                <a:lnTo>
                  <a:pt x="23099" y="402"/>
                </a:lnTo>
                <a:lnTo>
                  <a:pt x="22958" y="302"/>
                </a:lnTo>
                <a:lnTo>
                  <a:pt x="22797" y="221"/>
                </a:lnTo>
                <a:lnTo>
                  <a:pt x="22656" y="161"/>
                </a:lnTo>
                <a:lnTo>
                  <a:pt x="22496" y="101"/>
                </a:lnTo>
                <a:lnTo>
                  <a:pt x="22335" y="60"/>
                </a:lnTo>
                <a:lnTo>
                  <a:pt x="22154" y="20"/>
                </a:lnTo>
                <a:lnTo>
                  <a:pt x="2199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22"/>
          <p:cNvSpPr/>
          <p:nvPr/>
        </p:nvSpPr>
        <p:spPr>
          <a:xfrm flipH="1">
            <a:off x="8721924" y="748015"/>
            <a:ext cx="157845" cy="157842"/>
          </a:xfrm>
          <a:custGeom>
            <a:avLst/>
            <a:gdLst/>
            <a:ahLst/>
            <a:cxnLst/>
            <a:rect l="l" t="t" r="r" b="b"/>
            <a:pathLst>
              <a:path w="43664" h="43663" extrusionOk="0">
                <a:moveTo>
                  <a:pt x="21651" y="0"/>
                </a:moveTo>
                <a:lnTo>
                  <a:pt x="21490" y="20"/>
                </a:lnTo>
                <a:lnTo>
                  <a:pt x="21330" y="60"/>
                </a:lnTo>
                <a:lnTo>
                  <a:pt x="21169" y="101"/>
                </a:lnTo>
                <a:lnTo>
                  <a:pt x="21008" y="161"/>
                </a:lnTo>
                <a:lnTo>
                  <a:pt x="20847" y="221"/>
                </a:lnTo>
                <a:lnTo>
                  <a:pt x="20706" y="302"/>
                </a:lnTo>
                <a:lnTo>
                  <a:pt x="20566" y="402"/>
                </a:lnTo>
                <a:lnTo>
                  <a:pt x="20425" y="503"/>
                </a:lnTo>
                <a:lnTo>
                  <a:pt x="20304" y="623"/>
                </a:lnTo>
                <a:lnTo>
                  <a:pt x="20184" y="764"/>
                </a:lnTo>
                <a:lnTo>
                  <a:pt x="20083" y="905"/>
                </a:lnTo>
                <a:lnTo>
                  <a:pt x="19983" y="1065"/>
                </a:lnTo>
                <a:lnTo>
                  <a:pt x="19902" y="1226"/>
                </a:lnTo>
                <a:lnTo>
                  <a:pt x="19822" y="1407"/>
                </a:lnTo>
                <a:lnTo>
                  <a:pt x="19762" y="1608"/>
                </a:lnTo>
                <a:lnTo>
                  <a:pt x="16324" y="15660"/>
                </a:lnTo>
                <a:lnTo>
                  <a:pt x="16284" y="15781"/>
                </a:lnTo>
                <a:lnTo>
                  <a:pt x="16224" y="15881"/>
                </a:lnTo>
                <a:lnTo>
                  <a:pt x="16163" y="15982"/>
                </a:lnTo>
                <a:lnTo>
                  <a:pt x="16083" y="16082"/>
                </a:lnTo>
                <a:lnTo>
                  <a:pt x="15982" y="16163"/>
                </a:lnTo>
                <a:lnTo>
                  <a:pt x="15882" y="16223"/>
                </a:lnTo>
                <a:lnTo>
                  <a:pt x="15781" y="16283"/>
                </a:lnTo>
                <a:lnTo>
                  <a:pt x="15661" y="16323"/>
                </a:lnTo>
                <a:lnTo>
                  <a:pt x="1609" y="19781"/>
                </a:lnTo>
                <a:lnTo>
                  <a:pt x="1408" y="19841"/>
                </a:lnTo>
                <a:lnTo>
                  <a:pt x="1227" y="19902"/>
                </a:lnTo>
                <a:lnTo>
                  <a:pt x="1046" y="19982"/>
                </a:lnTo>
                <a:lnTo>
                  <a:pt x="905" y="20083"/>
                </a:lnTo>
                <a:lnTo>
                  <a:pt x="745" y="20183"/>
                </a:lnTo>
                <a:lnTo>
                  <a:pt x="624" y="20304"/>
                </a:lnTo>
                <a:lnTo>
                  <a:pt x="503" y="20424"/>
                </a:lnTo>
                <a:lnTo>
                  <a:pt x="403" y="20565"/>
                </a:lnTo>
                <a:lnTo>
                  <a:pt x="302" y="20706"/>
                </a:lnTo>
                <a:lnTo>
                  <a:pt x="222" y="20867"/>
                </a:lnTo>
                <a:lnTo>
                  <a:pt x="142" y="21007"/>
                </a:lnTo>
                <a:lnTo>
                  <a:pt x="101" y="21168"/>
                </a:lnTo>
                <a:lnTo>
                  <a:pt x="41" y="21329"/>
                </a:lnTo>
                <a:lnTo>
                  <a:pt x="21" y="21490"/>
                </a:lnTo>
                <a:lnTo>
                  <a:pt x="1" y="21671"/>
                </a:lnTo>
                <a:lnTo>
                  <a:pt x="1" y="21832"/>
                </a:lnTo>
                <a:lnTo>
                  <a:pt x="1" y="21992"/>
                </a:lnTo>
                <a:lnTo>
                  <a:pt x="21" y="22173"/>
                </a:lnTo>
                <a:lnTo>
                  <a:pt x="41" y="22334"/>
                </a:lnTo>
                <a:lnTo>
                  <a:pt x="101" y="22495"/>
                </a:lnTo>
                <a:lnTo>
                  <a:pt x="142" y="22656"/>
                </a:lnTo>
                <a:lnTo>
                  <a:pt x="222" y="22817"/>
                </a:lnTo>
                <a:lnTo>
                  <a:pt x="302" y="22957"/>
                </a:lnTo>
                <a:lnTo>
                  <a:pt x="403" y="23098"/>
                </a:lnTo>
                <a:lnTo>
                  <a:pt x="503" y="23239"/>
                </a:lnTo>
                <a:lnTo>
                  <a:pt x="624" y="23359"/>
                </a:lnTo>
                <a:lnTo>
                  <a:pt x="745" y="23480"/>
                </a:lnTo>
                <a:lnTo>
                  <a:pt x="905" y="23580"/>
                </a:lnTo>
                <a:lnTo>
                  <a:pt x="1046" y="23681"/>
                </a:lnTo>
                <a:lnTo>
                  <a:pt x="1227" y="23761"/>
                </a:lnTo>
                <a:lnTo>
                  <a:pt x="1408" y="23842"/>
                </a:lnTo>
                <a:lnTo>
                  <a:pt x="1609" y="23882"/>
                </a:lnTo>
                <a:lnTo>
                  <a:pt x="15661" y="27340"/>
                </a:lnTo>
                <a:lnTo>
                  <a:pt x="15781" y="27380"/>
                </a:lnTo>
                <a:lnTo>
                  <a:pt x="15882" y="27440"/>
                </a:lnTo>
                <a:lnTo>
                  <a:pt x="15982" y="27500"/>
                </a:lnTo>
                <a:lnTo>
                  <a:pt x="16083" y="27581"/>
                </a:lnTo>
                <a:lnTo>
                  <a:pt x="16163" y="27681"/>
                </a:lnTo>
                <a:lnTo>
                  <a:pt x="16224" y="27782"/>
                </a:lnTo>
                <a:lnTo>
                  <a:pt x="16284" y="27882"/>
                </a:lnTo>
                <a:lnTo>
                  <a:pt x="16324" y="28003"/>
                </a:lnTo>
                <a:lnTo>
                  <a:pt x="19762" y="42055"/>
                </a:lnTo>
                <a:lnTo>
                  <a:pt x="19822" y="42256"/>
                </a:lnTo>
                <a:lnTo>
                  <a:pt x="19902" y="42437"/>
                </a:lnTo>
                <a:lnTo>
                  <a:pt x="19983" y="42598"/>
                </a:lnTo>
                <a:lnTo>
                  <a:pt x="20083" y="42758"/>
                </a:lnTo>
                <a:lnTo>
                  <a:pt x="20184" y="42899"/>
                </a:lnTo>
                <a:lnTo>
                  <a:pt x="20304" y="43040"/>
                </a:lnTo>
                <a:lnTo>
                  <a:pt x="20425" y="43160"/>
                </a:lnTo>
                <a:lnTo>
                  <a:pt x="20566" y="43261"/>
                </a:lnTo>
                <a:lnTo>
                  <a:pt x="20706" y="43361"/>
                </a:lnTo>
                <a:lnTo>
                  <a:pt x="20847" y="43442"/>
                </a:lnTo>
                <a:lnTo>
                  <a:pt x="21008" y="43502"/>
                </a:lnTo>
                <a:lnTo>
                  <a:pt x="21169" y="43562"/>
                </a:lnTo>
                <a:lnTo>
                  <a:pt x="21330" y="43623"/>
                </a:lnTo>
                <a:lnTo>
                  <a:pt x="21490" y="43643"/>
                </a:lnTo>
                <a:lnTo>
                  <a:pt x="21651" y="43663"/>
                </a:lnTo>
                <a:lnTo>
                  <a:pt x="21993" y="43663"/>
                </a:lnTo>
                <a:lnTo>
                  <a:pt x="22154" y="43643"/>
                </a:lnTo>
                <a:lnTo>
                  <a:pt x="22335" y="43623"/>
                </a:lnTo>
                <a:lnTo>
                  <a:pt x="22496" y="43562"/>
                </a:lnTo>
                <a:lnTo>
                  <a:pt x="22656" y="43502"/>
                </a:lnTo>
                <a:lnTo>
                  <a:pt x="22797" y="43442"/>
                </a:lnTo>
                <a:lnTo>
                  <a:pt x="22958" y="43361"/>
                </a:lnTo>
                <a:lnTo>
                  <a:pt x="23099" y="43261"/>
                </a:lnTo>
                <a:lnTo>
                  <a:pt x="23219" y="43160"/>
                </a:lnTo>
                <a:lnTo>
                  <a:pt x="23360" y="43040"/>
                </a:lnTo>
                <a:lnTo>
                  <a:pt x="23481" y="42899"/>
                </a:lnTo>
                <a:lnTo>
                  <a:pt x="23581" y="42758"/>
                </a:lnTo>
                <a:lnTo>
                  <a:pt x="23682" y="42598"/>
                </a:lnTo>
                <a:lnTo>
                  <a:pt x="23762" y="42437"/>
                </a:lnTo>
                <a:lnTo>
                  <a:pt x="23822" y="42256"/>
                </a:lnTo>
                <a:lnTo>
                  <a:pt x="23883" y="42055"/>
                </a:lnTo>
                <a:lnTo>
                  <a:pt x="27340" y="28003"/>
                </a:lnTo>
                <a:lnTo>
                  <a:pt x="27380" y="27882"/>
                </a:lnTo>
                <a:lnTo>
                  <a:pt x="27421" y="27782"/>
                </a:lnTo>
                <a:lnTo>
                  <a:pt x="27501" y="27681"/>
                </a:lnTo>
                <a:lnTo>
                  <a:pt x="27582" y="27581"/>
                </a:lnTo>
                <a:lnTo>
                  <a:pt x="27662" y="27500"/>
                </a:lnTo>
                <a:lnTo>
                  <a:pt x="27783" y="27440"/>
                </a:lnTo>
                <a:lnTo>
                  <a:pt x="27883" y="27380"/>
                </a:lnTo>
                <a:lnTo>
                  <a:pt x="28004" y="27340"/>
                </a:lnTo>
                <a:lnTo>
                  <a:pt x="42055" y="23882"/>
                </a:lnTo>
                <a:lnTo>
                  <a:pt x="42256" y="23842"/>
                </a:lnTo>
                <a:lnTo>
                  <a:pt x="42437" y="23761"/>
                </a:lnTo>
                <a:lnTo>
                  <a:pt x="42598" y="23681"/>
                </a:lnTo>
                <a:lnTo>
                  <a:pt x="42759" y="23580"/>
                </a:lnTo>
                <a:lnTo>
                  <a:pt x="42900" y="23480"/>
                </a:lnTo>
                <a:lnTo>
                  <a:pt x="43040" y="23359"/>
                </a:lnTo>
                <a:lnTo>
                  <a:pt x="43161" y="23239"/>
                </a:lnTo>
                <a:lnTo>
                  <a:pt x="43262" y="23098"/>
                </a:lnTo>
                <a:lnTo>
                  <a:pt x="43362" y="22957"/>
                </a:lnTo>
                <a:lnTo>
                  <a:pt x="43442" y="22817"/>
                </a:lnTo>
                <a:lnTo>
                  <a:pt x="43503" y="22656"/>
                </a:lnTo>
                <a:lnTo>
                  <a:pt x="43563" y="22495"/>
                </a:lnTo>
                <a:lnTo>
                  <a:pt x="43603" y="22334"/>
                </a:lnTo>
                <a:lnTo>
                  <a:pt x="43643" y="22173"/>
                </a:lnTo>
                <a:lnTo>
                  <a:pt x="43664" y="21992"/>
                </a:lnTo>
                <a:lnTo>
                  <a:pt x="43664" y="21832"/>
                </a:lnTo>
                <a:lnTo>
                  <a:pt x="43664" y="21671"/>
                </a:lnTo>
                <a:lnTo>
                  <a:pt x="43643" y="21490"/>
                </a:lnTo>
                <a:lnTo>
                  <a:pt x="43603" y="21329"/>
                </a:lnTo>
                <a:lnTo>
                  <a:pt x="43563" y="21168"/>
                </a:lnTo>
                <a:lnTo>
                  <a:pt x="43503" y="21007"/>
                </a:lnTo>
                <a:lnTo>
                  <a:pt x="43442" y="20867"/>
                </a:lnTo>
                <a:lnTo>
                  <a:pt x="43362" y="20706"/>
                </a:lnTo>
                <a:lnTo>
                  <a:pt x="43262" y="20565"/>
                </a:lnTo>
                <a:lnTo>
                  <a:pt x="43161" y="20424"/>
                </a:lnTo>
                <a:lnTo>
                  <a:pt x="43040" y="20304"/>
                </a:lnTo>
                <a:lnTo>
                  <a:pt x="42900" y="20183"/>
                </a:lnTo>
                <a:lnTo>
                  <a:pt x="42759" y="20083"/>
                </a:lnTo>
                <a:lnTo>
                  <a:pt x="42598" y="19982"/>
                </a:lnTo>
                <a:lnTo>
                  <a:pt x="42437" y="19902"/>
                </a:lnTo>
                <a:lnTo>
                  <a:pt x="42256" y="19841"/>
                </a:lnTo>
                <a:lnTo>
                  <a:pt x="42055" y="19781"/>
                </a:lnTo>
                <a:lnTo>
                  <a:pt x="28004" y="16323"/>
                </a:lnTo>
                <a:lnTo>
                  <a:pt x="27883" y="16283"/>
                </a:lnTo>
                <a:lnTo>
                  <a:pt x="27783" y="16223"/>
                </a:lnTo>
                <a:lnTo>
                  <a:pt x="27662" y="16163"/>
                </a:lnTo>
                <a:lnTo>
                  <a:pt x="27582" y="16082"/>
                </a:lnTo>
                <a:lnTo>
                  <a:pt x="27501" y="15982"/>
                </a:lnTo>
                <a:lnTo>
                  <a:pt x="27421" y="15881"/>
                </a:lnTo>
                <a:lnTo>
                  <a:pt x="27380" y="15781"/>
                </a:lnTo>
                <a:lnTo>
                  <a:pt x="27340" y="15660"/>
                </a:lnTo>
                <a:lnTo>
                  <a:pt x="23883" y="1608"/>
                </a:lnTo>
                <a:lnTo>
                  <a:pt x="23822" y="1407"/>
                </a:lnTo>
                <a:lnTo>
                  <a:pt x="23762" y="1226"/>
                </a:lnTo>
                <a:lnTo>
                  <a:pt x="23682" y="1065"/>
                </a:lnTo>
                <a:lnTo>
                  <a:pt x="23581" y="905"/>
                </a:lnTo>
                <a:lnTo>
                  <a:pt x="23481" y="764"/>
                </a:lnTo>
                <a:lnTo>
                  <a:pt x="23360" y="623"/>
                </a:lnTo>
                <a:lnTo>
                  <a:pt x="23219" y="503"/>
                </a:lnTo>
                <a:lnTo>
                  <a:pt x="23099" y="402"/>
                </a:lnTo>
                <a:lnTo>
                  <a:pt x="22958" y="302"/>
                </a:lnTo>
                <a:lnTo>
                  <a:pt x="22797" y="221"/>
                </a:lnTo>
                <a:lnTo>
                  <a:pt x="22656" y="161"/>
                </a:lnTo>
                <a:lnTo>
                  <a:pt x="22496" y="101"/>
                </a:lnTo>
                <a:lnTo>
                  <a:pt x="22335" y="60"/>
                </a:lnTo>
                <a:lnTo>
                  <a:pt x="22154" y="20"/>
                </a:lnTo>
                <a:lnTo>
                  <a:pt x="2199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22"/>
          <p:cNvSpPr/>
          <p:nvPr/>
        </p:nvSpPr>
        <p:spPr>
          <a:xfrm flipH="1">
            <a:off x="299124" y="895977"/>
            <a:ext cx="157845" cy="157842"/>
          </a:xfrm>
          <a:custGeom>
            <a:avLst/>
            <a:gdLst/>
            <a:ahLst/>
            <a:cxnLst/>
            <a:rect l="l" t="t" r="r" b="b"/>
            <a:pathLst>
              <a:path w="43664" h="43663" extrusionOk="0">
                <a:moveTo>
                  <a:pt x="21651" y="0"/>
                </a:moveTo>
                <a:lnTo>
                  <a:pt x="21490" y="20"/>
                </a:lnTo>
                <a:lnTo>
                  <a:pt x="21330" y="60"/>
                </a:lnTo>
                <a:lnTo>
                  <a:pt x="21169" y="101"/>
                </a:lnTo>
                <a:lnTo>
                  <a:pt x="21008" y="161"/>
                </a:lnTo>
                <a:lnTo>
                  <a:pt x="20847" y="221"/>
                </a:lnTo>
                <a:lnTo>
                  <a:pt x="20706" y="302"/>
                </a:lnTo>
                <a:lnTo>
                  <a:pt x="20566" y="402"/>
                </a:lnTo>
                <a:lnTo>
                  <a:pt x="20425" y="503"/>
                </a:lnTo>
                <a:lnTo>
                  <a:pt x="20304" y="623"/>
                </a:lnTo>
                <a:lnTo>
                  <a:pt x="20184" y="764"/>
                </a:lnTo>
                <a:lnTo>
                  <a:pt x="20083" y="905"/>
                </a:lnTo>
                <a:lnTo>
                  <a:pt x="19983" y="1065"/>
                </a:lnTo>
                <a:lnTo>
                  <a:pt x="19902" y="1226"/>
                </a:lnTo>
                <a:lnTo>
                  <a:pt x="19822" y="1407"/>
                </a:lnTo>
                <a:lnTo>
                  <a:pt x="19762" y="1608"/>
                </a:lnTo>
                <a:lnTo>
                  <a:pt x="16324" y="15660"/>
                </a:lnTo>
                <a:lnTo>
                  <a:pt x="16284" y="15781"/>
                </a:lnTo>
                <a:lnTo>
                  <a:pt x="16224" y="15881"/>
                </a:lnTo>
                <a:lnTo>
                  <a:pt x="16163" y="15982"/>
                </a:lnTo>
                <a:lnTo>
                  <a:pt x="16083" y="16082"/>
                </a:lnTo>
                <a:lnTo>
                  <a:pt x="15982" y="16163"/>
                </a:lnTo>
                <a:lnTo>
                  <a:pt x="15882" y="16223"/>
                </a:lnTo>
                <a:lnTo>
                  <a:pt x="15781" y="16283"/>
                </a:lnTo>
                <a:lnTo>
                  <a:pt x="15661" y="16323"/>
                </a:lnTo>
                <a:lnTo>
                  <a:pt x="1609" y="19781"/>
                </a:lnTo>
                <a:lnTo>
                  <a:pt x="1408" y="19841"/>
                </a:lnTo>
                <a:lnTo>
                  <a:pt x="1227" y="19902"/>
                </a:lnTo>
                <a:lnTo>
                  <a:pt x="1046" y="19982"/>
                </a:lnTo>
                <a:lnTo>
                  <a:pt x="905" y="20083"/>
                </a:lnTo>
                <a:lnTo>
                  <a:pt x="745" y="20183"/>
                </a:lnTo>
                <a:lnTo>
                  <a:pt x="624" y="20304"/>
                </a:lnTo>
                <a:lnTo>
                  <a:pt x="503" y="20424"/>
                </a:lnTo>
                <a:lnTo>
                  <a:pt x="403" y="20565"/>
                </a:lnTo>
                <a:lnTo>
                  <a:pt x="302" y="20706"/>
                </a:lnTo>
                <a:lnTo>
                  <a:pt x="222" y="20867"/>
                </a:lnTo>
                <a:lnTo>
                  <a:pt x="142" y="21007"/>
                </a:lnTo>
                <a:lnTo>
                  <a:pt x="101" y="21168"/>
                </a:lnTo>
                <a:lnTo>
                  <a:pt x="41" y="21329"/>
                </a:lnTo>
                <a:lnTo>
                  <a:pt x="21" y="21490"/>
                </a:lnTo>
                <a:lnTo>
                  <a:pt x="1" y="21671"/>
                </a:lnTo>
                <a:lnTo>
                  <a:pt x="1" y="21832"/>
                </a:lnTo>
                <a:lnTo>
                  <a:pt x="1" y="21992"/>
                </a:lnTo>
                <a:lnTo>
                  <a:pt x="21" y="22173"/>
                </a:lnTo>
                <a:lnTo>
                  <a:pt x="41" y="22334"/>
                </a:lnTo>
                <a:lnTo>
                  <a:pt x="101" y="22495"/>
                </a:lnTo>
                <a:lnTo>
                  <a:pt x="142" y="22656"/>
                </a:lnTo>
                <a:lnTo>
                  <a:pt x="222" y="22817"/>
                </a:lnTo>
                <a:lnTo>
                  <a:pt x="302" y="22957"/>
                </a:lnTo>
                <a:lnTo>
                  <a:pt x="403" y="23098"/>
                </a:lnTo>
                <a:lnTo>
                  <a:pt x="503" y="23239"/>
                </a:lnTo>
                <a:lnTo>
                  <a:pt x="624" y="23359"/>
                </a:lnTo>
                <a:lnTo>
                  <a:pt x="745" y="23480"/>
                </a:lnTo>
                <a:lnTo>
                  <a:pt x="905" y="23580"/>
                </a:lnTo>
                <a:lnTo>
                  <a:pt x="1046" y="23681"/>
                </a:lnTo>
                <a:lnTo>
                  <a:pt x="1227" y="23761"/>
                </a:lnTo>
                <a:lnTo>
                  <a:pt x="1408" y="23842"/>
                </a:lnTo>
                <a:lnTo>
                  <a:pt x="1609" y="23882"/>
                </a:lnTo>
                <a:lnTo>
                  <a:pt x="15661" y="27340"/>
                </a:lnTo>
                <a:lnTo>
                  <a:pt x="15781" y="27380"/>
                </a:lnTo>
                <a:lnTo>
                  <a:pt x="15882" y="27440"/>
                </a:lnTo>
                <a:lnTo>
                  <a:pt x="15982" y="27500"/>
                </a:lnTo>
                <a:lnTo>
                  <a:pt x="16083" y="27581"/>
                </a:lnTo>
                <a:lnTo>
                  <a:pt x="16163" y="27681"/>
                </a:lnTo>
                <a:lnTo>
                  <a:pt x="16224" y="27782"/>
                </a:lnTo>
                <a:lnTo>
                  <a:pt x="16284" y="27882"/>
                </a:lnTo>
                <a:lnTo>
                  <a:pt x="16324" y="28003"/>
                </a:lnTo>
                <a:lnTo>
                  <a:pt x="19762" y="42055"/>
                </a:lnTo>
                <a:lnTo>
                  <a:pt x="19822" y="42256"/>
                </a:lnTo>
                <a:lnTo>
                  <a:pt x="19902" y="42437"/>
                </a:lnTo>
                <a:lnTo>
                  <a:pt x="19983" y="42598"/>
                </a:lnTo>
                <a:lnTo>
                  <a:pt x="20083" y="42758"/>
                </a:lnTo>
                <a:lnTo>
                  <a:pt x="20184" y="42899"/>
                </a:lnTo>
                <a:lnTo>
                  <a:pt x="20304" y="43040"/>
                </a:lnTo>
                <a:lnTo>
                  <a:pt x="20425" y="43160"/>
                </a:lnTo>
                <a:lnTo>
                  <a:pt x="20566" y="43261"/>
                </a:lnTo>
                <a:lnTo>
                  <a:pt x="20706" y="43361"/>
                </a:lnTo>
                <a:lnTo>
                  <a:pt x="20847" y="43442"/>
                </a:lnTo>
                <a:lnTo>
                  <a:pt x="21008" y="43502"/>
                </a:lnTo>
                <a:lnTo>
                  <a:pt x="21169" y="43562"/>
                </a:lnTo>
                <a:lnTo>
                  <a:pt x="21330" y="43623"/>
                </a:lnTo>
                <a:lnTo>
                  <a:pt x="21490" y="43643"/>
                </a:lnTo>
                <a:lnTo>
                  <a:pt x="21651" y="43663"/>
                </a:lnTo>
                <a:lnTo>
                  <a:pt x="21993" y="43663"/>
                </a:lnTo>
                <a:lnTo>
                  <a:pt x="22154" y="43643"/>
                </a:lnTo>
                <a:lnTo>
                  <a:pt x="22335" y="43623"/>
                </a:lnTo>
                <a:lnTo>
                  <a:pt x="22496" y="43562"/>
                </a:lnTo>
                <a:lnTo>
                  <a:pt x="22656" y="43502"/>
                </a:lnTo>
                <a:lnTo>
                  <a:pt x="22797" y="43442"/>
                </a:lnTo>
                <a:lnTo>
                  <a:pt x="22958" y="43361"/>
                </a:lnTo>
                <a:lnTo>
                  <a:pt x="23099" y="43261"/>
                </a:lnTo>
                <a:lnTo>
                  <a:pt x="23219" y="43160"/>
                </a:lnTo>
                <a:lnTo>
                  <a:pt x="23360" y="43040"/>
                </a:lnTo>
                <a:lnTo>
                  <a:pt x="23481" y="42899"/>
                </a:lnTo>
                <a:lnTo>
                  <a:pt x="23581" y="42758"/>
                </a:lnTo>
                <a:lnTo>
                  <a:pt x="23682" y="42598"/>
                </a:lnTo>
                <a:lnTo>
                  <a:pt x="23762" y="42437"/>
                </a:lnTo>
                <a:lnTo>
                  <a:pt x="23822" y="42256"/>
                </a:lnTo>
                <a:lnTo>
                  <a:pt x="23883" y="42055"/>
                </a:lnTo>
                <a:lnTo>
                  <a:pt x="27340" y="28003"/>
                </a:lnTo>
                <a:lnTo>
                  <a:pt x="27380" y="27882"/>
                </a:lnTo>
                <a:lnTo>
                  <a:pt x="27421" y="27782"/>
                </a:lnTo>
                <a:lnTo>
                  <a:pt x="27501" y="27681"/>
                </a:lnTo>
                <a:lnTo>
                  <a:pt x="27582" y="27581"/>
                </a:lnTo>
                <a:lnTo>
                  <a:pt x="27662" y="27500"/>
                </a:lnTo>
                <a:lnTo>
                  <a:pt x="27783" y="27440"/>
                </a:lnTo>
                <a:lnTo>
                  <a:pt x="27883" y="27380"/>
                </a:lnTo>
                <a:lnTo>
                  <a:pt x="28004" y="27340"/>
                </a:lnTo>
                <a:lnTo>
                  <a:pt x="42055" y="23882"/>
                </a:lnTo>
                <a:lnTo>
                  <a:pt x="42256" y="23842"/>
                </a:lnTo>
                <a:lnTo>
                  <a:pt x="42437" y="23761"/>
                </a:lnTo>
                <a:lnTo>
                  <a:pt x="42598" y="23681"/>
                </a:lnTo>
                <a:lnTo>
                  <a:pt x="42759" y="23580"/>
                </a:lnTo>
                <a:lnTo>
                  <a:pt x="42900" y="23480"/>
                </a:lnTo>
                <a:lnTo>
                  <a:pt x="43040" y="23359"/>
                </a:lnTo>
                <a:lnTo>
                  <a:pt x="43161" y="23239"/>
                </a:lnTo>
                <a:lnTo>
                  <a:pt x="43262" y="23098"/>
                </a:lnTo>
                <a:lnTo>
                  <a:pt x="43362" y="22957"/>
                </a:lnTo>
                <a:lnTo>
                  <a:pt x="43442" y="22817"/>
                </a:lnTo>
                <a:lnTo>
                  <a:pt x="43503" y="22656"/>
                </a:lnTo>
                <a:lnTo>
                  <a:pt x="43563" y="22495"/>
                </a:lnTo>
                <a:lnTo>
                  <a:pt x="43603" y="22334"/>
                </a:lnTo>
                <a:lnTo>
                  <a:pt x="43643" y="22173"/>
                </a:lnTo>
                <a:lnTo>
                  <a:pt x="43664" y="21992"/>
                </a:lnTo>
                <a:lnTo>
                  <a:pt x="43664" y="21832"/>
                </a:lnTo>
                <a:lnTo>
                  <a:pt x="43664" y="21671"/>
                </a:lnTo>
                <a:lnTo>
                  <a:pt x="43643" y="21490"/>
                </a:lnTo>
                <a:lnTo>
                  <a:pt x="43603" y="21329"/>
                </a:lnTo>
                <a:lnTo>
                  <a:pt x="43563" y="21168"/>
                </a:lnTo>
                <a:lnTo>
                  <a:pt x="43503" y="21007"/>
                </a:lnTo>
                <a:lnTo>
                  <a:pt x="43442" y="20867"/>
                </a:lnTo>
                <a:lnTo>
                  <a:pt x="43362" y="20706"/>
                </a:lnTo>
                <a:lnTo>
                  <a:pt x="43262" y="20565"/>
                </a:lnTo>
                <a:lnTo>
                  <a:pt x="43161" y="20424"/>
                </a:lnTo>
                <a:lnTo>
                  <a:pt x="43040" y="20304"/>
                </a:lnTo>
                <a:lnTo>
                  <a:pt x="42900" y="20183"/>
                </a:lnTo>
                <a:lnTo>
                  <a:pt x="42759" y="20083"/>
                </a:lnTo>
                <a:lnTo>
                  <a:pt x="42598" y="19982"/>
                </a:lnTo>
                <a:lnTo>
                  <a:pt x="42437" y="19902"/>
                </a:lnTo>
                <a:lnTo>
                  <a:pt x="42256" y="19841"/>
                </a:lnTo>
                <a:lnTo>
                  <a:pt x="42055" y="19781"/>
                </a:lnTo>
                <a:lnTo>
                  <a:pt x="28004" y="16323"/>
                </a:lnTo>
                <a:lnTo>
                  <a:pt x="27883" y="16283"/>
                </a:lnTo>
                <a:lnTo>
                  <a:pt x="27783" y="16223"/>
                </a:lnTo>
                <a:lnTo>
                  <a:pt x="27662" y="16163"/>
                </a:lnTo>
                <a:lnTo>
                  <a:pt x="27582" y="16082"/>
                </a:lnTo>
                <a:lnTo>
                  <a:pt x="27501" y="15982"/>
                </a:lnTo>
                <a:lnTo>
                  <a:pt x="27421" y="15881"/>
                </a:lnTo>
                <a:lnTo>
                  <a:pt x="27380" y="15781"/>
                </a:lnTo>
                <a:lnTo>
                  <a:pt x="27340" y="15660"/>
                </a:lnTo>
                <a:lnTo>
                  <a:pt x="23883" y="1608"/>
                </a:lnTo>
                <a:lnTo>
                  <a:pt x="23822" y="1407"/>
                </a:lnTo>
                <a:lnTo>
                  <a:pt x="23762" y="1226"/>
                </a:lnTo>
                <a:lnTo>
                  <a:pt x="23682" y="1065"/>
                </a:lnTo>
                <a:lnTo>
                  <a:pt x="23581" y="905"/>
                </a:lnTo>
                <a:lnTo>
                  <a:pt x="23481" y="764"/>
                </a:lnTo>
                <a:lnTo>
                  <a:pt x="23360" y="623"/>
                </a:lnTo>
                <a:lnTo>
                  <a:pt x="23219" y="503"/>
                </a:lnTo>
                <a:lnTo>
                  <a:pt x="23099" y="402"/>
                </a:lnTo>
                <a:lnTo>
                  <a:pt x="22958" y="302"/>
                </a:lnTo>
                <a:lnTo>
                  <a:pt x="22797" y="221"/>
                </a:lnTo>
                <a:lnTo>
                  <a:pt x="22656" y="161"/>
                </a:lnTo>
                <a:lnTo>
                  <a:pt x="22496" y="101"/>
                </a:lnTo>
                <a:lnTo>
                  <a:pt x="22335" y="60"/>
                </a:lnTo>
                <a:lnTo>
                  <a:pt x="22154" y="20"/>
                </a:lnTo>
                <a:lnTo>
                  <a:pt x="2199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" name="Google Shape;316;p22"/>
          <p:cNvSpPr/>
          <p:nvPr/>
        </p:nvSpPr>
        <p:spPr>
          <a:xfrm flipH="1">
            <a:off x="236324" y="3574002"/>
            <a:ext cx="157845" cy="157842"/>
          </a:xfrm>
          <a:custGeom>
            <a:avLst/>
            <a:gdLst/>
            <a:ahLst/>
            <a:cxnLst/>
            <a:rect l="l" t="t" r="r" b="b"/>
            <a:pathLst>
              <a:path w="43664" h="43663" extrusionOk="0">
                <a:moveTo>
                  <a:pt x="21651" y="0"/>
                </a:moveTo>
                <a:lnTo>
                  <a:pt x="21490" y="20"/>
                </a:lnTo>
                <a:lnTo>
                  <a:pt x="21330" y="60"/>
                </a:lnTo>
                <a:lnTo>
                  <a:pt x="21169" y="101"/>
                </a:lnTo>
                <a:lnTo>
                  <a:pt x="21008" y="161"/>
                </a:lnTo>
                <a:lnTo>
                  <a:pt x="20847" y="221"/>
                </a:lnTo>
                <a:lnTo>
                  <a:pt x="20706" y="302"/>
                </a:lnTo>
                <a:lnTo>
                  <a:pt x="20566" y="402"/>
                </a:lnTo>
                <a:lnTo>
                  <a:pt x="20425" y="503"/>
                </a:lnTo>
                <a:lnTo>
                  <a:pt x="20304" y="623"/>
                </a:lnTo>
                <a:lnTo>
                  <a:pt x="20184" y="764"/>
                </a:lnTo>
                <a:lnTo>
                  <a:pt x="20083" y="905"/>
                </a:lnTo>
                <a:lnTo>
                  <a:pt x="19983" y="1065"/>
                </a:lnTo>
                <a:lnTo>
                  <a:pt x="19902" y="1226"/>
                </a:lnTo>
                <a:lnTo>
                  <a:pt x="19822" y="1407"/>
                </a:lnTo>
                <a:lnTo>
                  <a:pt x="19762" y="1608"/>
                </a:lnTo>
                <a:lnTo>
                  <a:pt x="16324" y="15660"/>
                </a:lnTo>
                <a:lnTo>
                  <a:pt x="16284" y="15781"/>
                </a:lnTo>
                <a:lnTo>
                  <a:pt x="16224" y="15881"/>
                </a:lnTo>
                <a:lnTo>
                  <a:pt x="16163" y="15982"/>
                </a:lnTo>
                <a:lnTo>
                  <a:pt x="16083" y="16082"/>
                </a:lnTo>
                <a:lnTo>
                  <a:pt x="15982" y="16163"/>
                </a:lnTo>
                <a:lnTo>
                  <a:pt x="15882" y="16223"/>
                </a:lnTo>
                <a:lnTo>
                  <a:pt x="15781" y="16283"/>
                </a:lnTo>
                <a:lnTo>
                  <a:pt x="15661" y="16323"/>
                </a:lnTo>
                <a:lnTo>
                  <a:pt x="1609" y="19781"/>
                </a:lnTo>
                <a:lnTo>
                  <a:pt x="1408" y="19841"/>
                </a:lnTo>
                <a:lnTo>
                  <a:pt x="1227" y="19902"/>
                </a:lnTo>
                <a:lnTo>
                  <a:pt x="1046" y="19982"/>
                </a:lnTo>
                <a:lnTo>
                  <a:pt x="905" y="20083"/>
                </a:lnTo>
                <a:lnTo>
                  <a:pt x="745" y="20183"/>
                </a:lnTo>
                <a:lnTo>
                  <a:pt x="624" y="20304"/>
                </a:lnTo>
                <a:lnTo>
                  <a:pt x="503" y="20424"/>
                </a:lnTo>
                <a:lnTo>
                  <a:pt x="403" y="20565"/>
                </a:lnTo>
                <a:lnTo>
                  <a:pt x="302" y="20706"/>
                </a:lnTo>
                <a:lnTo>
                  <a:pt x="222" y="20867"/>
                </a:lnTo>
                <a:lnTo>
                  <a:pt x="142" y="21007"/>
                </a:lnTo>
                <a:lnTo>
                  <a:pt x="101" y="21168"/>
                </a:lnTo>
                <a:lnTo>
                  <a:pt x="41" y="21329"/>
                </a:lnTo>
                <a:lnTo>
                  <a:pt x="21" y="21490"/>
                </a:lnTo>
                <a:lnTo>
                  <a:pt x="1" y="21671"/>
                </a:lnTo>
                <a:lnTo>
                  <a:pt x="1" y="21832"/>
                </a:lnTo>
                <a:lnTo>
                  <a:pt x="1" y="21992"/>
                </a:lnTo>
                <a:lnTo>
                  <a:pt x="21" y="22173"/>
                </a:lnTo>
                <a:lnTo>
                  <a:pt x="41" y="22334"/>
                </a:lnTo>
                <a:lnTo>
                  <a:pt x="101" y="22495"/>
                </a:lnTo>
                <a:lnTo>
                  <a:pt x="142" y="22656"/>
                </a:lnTo>
                <a:lnTo>
                  <a:pt x="222" y="22817"/>
                </a:lnTo>
                <a:lnTo>
                  <a:pt x="302" y="22957"/>
                </a:lnTo>
                <a:lnTo>
                  <a:pt x="403" y="23098"/>
                </a:lnTo>
                <a:lnTo>
                  <a:pt x="503" y="23239"/>
                </a:lnTo>
                <a:lnTo>
                  <a:pt x="624" y="23359"/>
                </a:lnTo>
                <a:lnTo>
                  <a:pt x="745" y="23480"/>
                </a:lnTo>
                <a:lnTo>
                  <a:pt x="905" y="23580"/>
                </a:lnTo>
                <a:lnTo>
                  <a:pt x="1046" y="23681"/>
                </a:lnTo>
                <a:lnTo>
                  <a:pt x="1227" y="23761"/>
                </a:lnTo>
                <a:lnTo>
                  <a:pt x="1408" y="23842"/>
                </a:lnTo>
                <a:lnTo>
                  <a:pt x="1609" y="23882"/>
                </a:lnTo>
                <a:lnTo>
                  <a:pt x="15661" y="27340"/>
                </a:lnTo>
                <a:lnTo>
                  <a:pt x="15781" y="27380"/>
                </a:lnTo>
                <a:lnTo>
                  <a:pt x="15882" y="27440"/>
                </a:lnTo>
                <a:lnTo>
                  <a:pt x="15982" y="27500"/>
                </a:lnTo>
                <a:lnTo>
                  <a:pt x="16083" y="27581"/>
                </a:lnTo>
                <a:lnTo>
                  <a:pt x="16163" y="27681"/>
                </a:lnTo>
                <a:lnTo>
                  <a:pt x="16224" y="27782"/>
                </a:lnTo>
                <a:lnTo>
                  <a:pt x="16284" y="27882"/>
                </a:lnTo>
                <a:lnTo>
                  <a:pt x="16324" y="28003"/>
                </a:lnTo>
                <a:lnTo>
                  <a:pt x="19762" y="42055"/>
                </a:lnTo>
                <a:lnTo>
                  <a:pt x="19822" y="42256"/>
                </a:lnTo>
                <a:lnTo>
                  <a:pt x="19902" y="42437"/>
                </a:lnTo>
                <a:lnTo>
                  <a:pt x="19983" y="42598"/>
                </a:lnTo>
                <a:lnTo>
                  <a:pt x="20083" y="42758"/>
                </a:lnTo>
                <a:lnTo>
                  <a:pt x="20184" y="42899"/>
                </a:lnTo>
                <a:lnTo>
                  <a:pt x="20304" y="43040"/>
                </a:lnTo>
                <a:lnTo>
                  <a:pt x="20425" y="43160"/>
                </a:lnTo>
                <a:lnTo>
                  <a:pt x="20566" y="43261"/>
                </a:lnTo>
                <a:lnTo>
                  <a:pt x="20706" y="43361"/>
                </a:lnTo>
                <a:lnTo>
                  <a:pt x="20847" y="43442"/>
                </a:lnTo>
                <a:lnTo>
                  <a:pt x="21008" y="43502"/>
                </a:lnTo>
                <a:lnTo>
                  <a:pt x="21169" y="43562"/>
                </a:lnTo>
                <a:lnTo>
                  <a:pt x="21330" y="43623"/>
                </a:lnTo>
                <a:lnTo>
                  <a:pt x="21490" y="43643"/>
                </a:lnTo>
                <a:lnTo>
                  <a:pt x="21651" y="43663"/>
                </a:lnTo>
                <a:lnTo>
                  <a:pt x="21993" y="43663"/>
                </a:lnTo>
                <a:lnTo>
                  <a:pt x="22154" y="43643"/>
                </a:lnTo>
                <a:lnTo>
                  <a:pt x="22335" y="43623"/>
                </a:lnTo>
                <a:lnTo>
                  <a:pt x="22496" y="43562"/>
                </a:lnTo>
                <a:lnTo>
                  <a:pt x="22656" y="43502"/>
                </a:lnTo>
                <a:lnTo>
                  <a:pt x="22797" y="43442"/>
                </a:lnTo>
                <a:lnTo>
                  <a:pt x="22958" y="43361"/>
                </a:lnTo>
                <a:lnTo>
                  <a:pt x="23099" y="43261"/>
                </a:lnTo>
                <a:lnTo>
                  <a:pt x="23219" y="43160"/>
                </a:lnTo>
                <a:lnTo>
                  <a:pt x="23360" y="43040"/>
                </a:lnTo>
                <a:lnTo>
                  <a:pt x="23481" y="42899"/>
                </a:lnTo>
                <a:lnTo>
                  <a:pt x="23581" y="42758"/>
                </a:lnTo>
                <a:lnTo>
                  <a:pt x="23682" y="42598"/>
                </a:lnTo>
                <a:lnTo>
                  <a:pt x="23762" y="42437"/>
                </a:lnTo>
                <a:lnTo>
                  <a:pt x="23822" y="42256"/>
                </a:lnTo>
                <a:lnTo>
                  <a:pt x="23883" y="42055"/>
                </a:lnTo>
                <a:lnTo>
                  <a:pt x="27340" y="28003"/>
                </a:lnTo>
                <a:lnTo>
                  <a:pt x="27380" y="27882"/>
                </a:lnTo>
                <a:lnTo>
                  <a:pt x="27421" y="27782"/>
                </a:lnTo>
                <a:lnTo>
                  <a:pt x="27501" y="27681"/>
                </a:lnTo>
                <a:lnTo>
                  <a:pt x="27582" y="27581"/>
                </a:lnTo>
                <a:lnTo>
                  <a:pt x="27662" y="27500"/>
                </a:lnTo>
                <a:lnTo>
                  <a:pt x="27783" y="27440"/>
                </a:lnTo>
                <a:lnTo>
                  <a:pt x="27883" y="27380"/>
                </a:lnTo>
                <a:lnTo>
                  <a:pt x="28004" y="27340"/>
                </a:lnTo>
                <a:lnTo>
                  <a:pt x="42055" y="23882"/>
                </a:lnTo>
                <a:lnTo>
                  <a:pt x="42256" y="23842"/>
                </a:lnTo>
                <a:lnTo>
                  <a:pt x="42437" y="23761"/>
                </a:lnTo>
                <a:lnTo>
                  <a:pt x="42598" y="23681"/>
                </a:lnTo>
                <a:lnTo>
                  <a:pt x="42759" y="23580"/>
                </a:lnTo>
                <a:lnTo>
                  <a:pt x="42900" y="23480"/>
                </a:lnTo>
                <a:lnTo>
                  <a:pt x="43040" y="23359"/>
                </a:lnTo>
                <a:lnTo>
                  <a:pt x="43161" y="23239"/>
                </a:lnTo>
                <a:lnTo>
                  <a:pt x="43262" y="23098"/>
                </a:lnTo>
                <a:lnTo>
                  <a:pt x="43362" y="22957"/>
                </a:lnTo>
                <a:lnTo>
                  <a:pt x="43442" y="22817"/>
                </a:lnTo>
                <a:lnTo>
                  <a:pt x="43503" y="22656"/>
                </a:lnTo>
                <a:lnTo>
                  <a:pt x="43563" y="22495"/>
                </a:lnTo>
                <a:lnTo>
                  <a:pt x="43603" y="22334"/>
                </a:lnTo>
                <a:lnTo>
                  <a:pt x="43643" y="22173"/>
                </a:lnTo>
                <a:lnTo>
                  <a:pt x="43664" y="21992"/>
                </a:lnTo>
                <a:lnTo>
                  <a:pt x="43664" y="21832"/>
                </a:lnTo>
                <a:lnTo>
                  <a:pt x="43664" y="21671"/>
                </a:lnTo>
                <a:lnTo>
                  <a:pt x="43643" y="21490"/>
                </a:lnTo>
                <a:lnTo>
                  <a:pt x="43603" y="21329"/>
                </a:lnTo>
                <a:lnTo>
                  <a:pt x="43563" y="21168"/>
                </a:lnTo>
                <a:lnTo>
                  <a:pt x="43503" y="21007"/>
                </a:lnTo>
                <a:lnTo>
                  <a:pt x="43442" y="20867"/>
                </a:lnTo>
                <a:lnTo>
                  <a:pt x="43362" y="20706"/>
                </a:lnTo>
                <a:lnTo>
                  <a:pt x="43262" y="20565"/>
                </a:lnTo>
                <a:lnTo>
                  <a:pt x="43161" y="20424"/>
                </a:lnTo>
                <a:lnTo>
                  <a:pt x="43040" y="20304"/>
                </a:lnTo>
                <a:lnTo>
                  <a:pt x="42900" y="20183"/>
                </a:lnTo>
                <a:lnTo>
                  <a:pt x="42759" y="20083"/>
                </a:lnTo>
                <a:lnTo>
                  <a:pt x="42598" y="19982"/>
                </a:lnTo>
                <a:lnTo>
                  <a:pt x="42437" y="19902"/>
                </a:lnTo>
                <a:lnTo>
                  <a:pt x="42256" y="19841"/>
                </a:lnTo>
                <a:lnTo>
                  <a:pt x="42055" y="19781"/>
                </a:lnTo>
                <a:lnTo>
                  <a:pt x="28004" y="16323"/>
                </a:lnTo>
                <a:lnTo>
                  <a:pt x="27883" y="16283"/>
                </a:lnTo>
                <a:lnTo>
                  <a:pt x="27783" y="16223"/>
                </a:lnTo>
                <a:lnTo>
                  <a:pt x="27662" y="16163"/>
                </a:lnTo>
                <a:lnTo>
                  <a:pt x="27582" y="16082"/>
                </a:lnTo>
                <a:lnTo>
                  <a:pt x="27501" y="15982"/>
                </a:lnTo>
                <a:lnTo>
                  <a:pt x="27421" y="15881"/>
                </a:lnTo>
                <a:lnTo>
                  <a:pt x="27380" y="15781"/>
                </a:lnTo>
                <a:lnTo>
                  <a:pt x="27340" y="15660"/>
                </a:lnTo>
                <a:lnTo>
                  <a:pt x="23883" y="1608"/>
                </a:lnTo>
                <a:lnTo>
                  <a:pt x="23822" y="1407"/>
                </a:lnTo>
                <a:lnTo>
                  <a:pt x="23762" y="1226"/>
                </a:lnTo>
                <a:lnTo>
                  <a:pt x="23682" y="1065"/>
                </a:lnTo>
                <a:lnTo>
                  <a:pt x="23581" y="905"/>
                </a:lnTo>
                <a:lnTo>
                  <a:pt x="23481" y="764"/>
                </a:lnTo>
                <a:lnTo>
                  <a:pt x="23360" y="623"/>
                </a:lnTo>
                <a:lnTo>
                  <a:pt x="23219" y="503"/>
                </a:lnTo>
                <a:lnTo>
                  <a:pt x="23099" y="402"/>
                </a:lnTo>
                <a:lnTo>
                  <a:pt x="22958" y="302"/>
                </a:lnTo>
                <a:lnTo>
                  <a:pt x="22797" y="221"/>
                </a:lnTo>
                <a:lnTo>
                  <a:pt x="22656" y="161"/>
                </a:lnTo>
                <a:lnTo>
                  <a:pt x="22496" y="101"/>
                </a:lnTo>
                <a:lnTo>
                  <a:pt x="22335" y="60"/>
                </a:lnTo>
                <a:lnTo>
                  <a:pt x="22154" y="20"/>
                </a:lnTo>
                <a:lnTo>
                  <a:pt x="2199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Google Shape;317;p22"/>
          <p:cNvSpPr/>
          <p:nvPr/>
        </p:nvSpPr>
        <p:spPr>
          <a:xfrm flipH="1">
            <a:off x="2202657" y="4430975"/>
            <a:ext cx="365686" cy="365678"/>
          </a:xfrm>
          <a:custGeom>
            <a:avLst/>
            <a:gdLst/>
            <a:ahLst/>
            <a:cxnLst/>
            <a:rect l="l" t="t" r="r" b="b"/>
            <a:pathLst>
              <a:path w="43664" h="43663" extrusionOk="0">
                <a:moveTo>
                  <a:pt x="21651" y="0"/>
                </a:moveTo>
                <a:lnTo>
                  <a:pt x="21490" y="20"/>
                </a:lnTo>
                <a:lnTo>
                  <a:pt x="21330" y="60"/>
                </a:lnTo>
                <a:lnTo>
                  <a:pt x="21169" y="101"/>
                </a:lnTo>
                <a:lnTo>
                  <a:pt x="21008" y="161"/>
                </a:lnTo>
                <a:lnTo>
                  <a:pt x="20847" y="221"/>
                </a:lnTo>
                <a:lnTo>
                  <a:pt x="20706" y="302"/>
                </a:lnTo>
                <a:lnTo>
                  <a:pt x="20566" y="402"/>
                </a:lnTo>
                <a:lnTo>
                  <a:pt x="20425" y="503"/>
                </a:lnTo>
                <a:lnTo>
                  <a:pt x="20304" y="623"/>
                </a:lnTo>
                <a:lnTo>
                  <a:pt x="20184" y="764"/>
                </a:lnTo>
                <a:lnTo>
                  <a:pt x="20083" y="905"/>
                </a:lnTo>
                <a:lnTo>
                  <a:pt x="19983" y="1065"/>
                </a:lnTo>
                <a:lnTo>
                  <a:pt x="19902" y="1226"/>
                </a:lnTo>
                <a:lnTo>
                  <a:pt x="19822" y="1407"/>
                </a:lnTo>
                <a:lnTo>
                  <a:pt x="19762" y="1608"/>
                </a:lnTo>
                <a:lnTo>
                  <a:pt x="16324" y="15660"/>
                </a:lnTo>
                <a:lnTo>
                  <a:pt x="16284" y="15781"/>
                </a:lnTo>
                <a:lnTo>
                  <a:pt x="16224" y="15881"/>
                </a:lnTo>
                <a:lnTo>
                  <a:pt x="16163" y="15982"/>
                </a:lnTo>
                <a:lnTo>
                  <a:pt x="16083" y="16082"/>
                </a:lnTo>
                <a:lnTo>
                  <a:pt x="15982" y="16163"/>
                </a:lnTo>
                <a:lnTo>
                  <a:pt x="15882" y="16223"/>
                </a:lnTo>
                <a:lnTo>
                  <a:pt x="15781" y="16283"/>
                </a:lnTo>
                <a:lnTo>
                  <a:pt x="15661" y="16323"/>
                </a:lnTo>
                <a:lnTo>
                  <a:pt x="1609" y="19781"/>
                </a:lnTo>
                <a:lnTo>
                  <a:pt x="1408" y="19841"/>
                </a:lnTo>
                <a:lnTo>
                  <a:pt x="1227" y="19902"/>
                </a:lnTo>
                <a:lnTo>
                  <a:pt x="1046" y="19982"/>
                </a:lnTo>
                <a:lnTo>
                  <a:pt x="905" y="20083"/>
                </a:lnTo>
                <a:lnTo>
                  <a:pt x="745" y="20183"/>
                </a:lnTo>
                <a:lnTo>
                  <a:pt x="624" y="20304"/>
                </a:lnTo>
                <a:lnTo>
                  <a:pt x="503" y="20424"/>
                </a:lnTo>
                <a:lnTo>
                  <a:pt x="403" y="20565"/>
                </a:lnTo>
                <a:lnTo>
                  <a:pt x="302" y="20706"/>
                </a:lnTo>
                <a:lnTo>
                  <a:pt x="222" y="20867"/>
                </a:lnTo>
                <a:lnTo>
                  <a:pt x="142" y="21007"/>
                </a:lnTo>
                <a:lnTo>
                  <a:pt x="101" y="21168"/>
                </a:lnTo>
                <a:lnTo>
                  <a:pt x="41" y="21329"/>
                </a:lnTo>
                <a:lnTo>
                  <a:pt x="21" y="21490"/>
                </a:lnTo>
                <a:lnTo>
                  <a:pt x="1" y="21671"/>
                </a:lnTo>
                <a:lnTo>
                  <a:pt x="1" y="21832"/>
                </a:lnTo>
                <a:lnTo>
                  <a:pt x="1" y="21992"/>
                </a:lnTo>
                <a:lnTo>
                  <a:pt x="21" y="22173"/>
                </a:lnTo>
                <a:lnTo>
                  <a:pt x="41" y="22334"/>
                </a:lnTo>
                <a:lnTo>
                  <a:pt x="101" y="22495"/>
                </a:lnTo>
                <a:lnTo>
                  <a:pt x="142" y="22656"/>
                </a:lnTo>
                <a:lnTo>
                  <a:pt x="222" y="22817"/>
                </a:lnTo>
                <a:lnTo>
                  <a:pt x="302" y="22957"/>
                </a:lnTo>
                <a:lnTo>
                  <a:pt x="403" y="23098"/>
                </a:lnTo>
                <a:lnTo>
                  <a:pt x="503" y="23239"/>
                </a:lnTo>
                <a:lnTo>
                  <a:pt x="624" y="23359"/>
                </a:lnTo>
                <a:lnTo>
                  <a:pt x="745" y="23480"/>
                </a:lnTo>
                <a:lnTo>
                  <a:pt x="905" y="23580"/>
                </a:lnTo>
                <a:lnTo>
                  <a:pt x="1046" y="23681"/>
                </a:lnTo>
                <a:lnTo>
                  <a:pt x="1227" y="23761"/>
                </a:lnTo>
                <a:lnTo>
                  <a:pt x="1408" y="23842"/>
                </a:lnTo>
                <a:lnTo>
                  <a:pt x="1609" y="23882"/>
                </a:lnTo>
                <a:lnTo>
                  <a:pt x="15661" y="27340"/>
                </a:lnTo>
                <a:lnTo>
                  <a:pt x="15781" y="27380"/>
                </a:lnTo>
                <a:lnTo>
                  <a:pt x="15882" y="27440"/>
                </a:lnTo>
                <a:lnTo>
                  <a:pt x="15982" y="27500"/>
                </a:lnTo>
                <a:lnTo>
                  <a:pt x="16083" y="27581"/>
                </a:lnTo>
                <a:lnTo>
                  <a:pt x="16163" y="27681"/>
                </a:lnTo>
                <a:lnTo>
                  <a:pt x="16224" y="27782"/>
                </a:lnTo>
                <a:lnTo>
                  <a:pt x="16284" y="27882"/>
                </a:lnTo>
                <a:lnTo>
                  <a:pt x="16324" y="28003"/>
                </a:lnTo>
                <a:lnTo>
                  <a:pt x="19762" y="42055"/>
                </a:lnTo>
                <a:lnTo>
                  <a:pt x="19822" y="42256"/>
                </a:lnTo>
                <a:lnTo>
                  <a:pt x="19902" y="42437"/>
                </a:lnTo>
                <a:lnTo>
                  <a:pt x="19983" y="42598"/>
                </a:lnTo>
                <a:lnTo>
                  <a:pt x="20083" y="42758"/>
                </a:lnTo>
                <a:lnTo>
                  <a:pt x="20184" y="42899"/>
                </a:lnTo>
                <a:lnTo>
                  <a:pt x="20304" y="43040"/>
                </a:lnTo>
                <a:lnTo>
                  <a:pt x="20425" y="43160"/>
                </a:lnTo>
                <a:lnTo>
                  <a:pt x="20566" y="43261"/>
                </a:lnTo>
                <a:lnTo>
                  <a:pt x="20706" y="43361"/>
                </a:lnTo>
                <a:lnTo>
                  <a:pt x="20847" y="43442"/>
                </a:lnTo>
                <a:lnTo>
                  <a:pt x="21008" y="43502"/>
                </a:lnTo>
                <a:lnTo>
                  <a:pt x="21169" y="43562"/>
                </a:lnTo>
                <a:lnTo>
                  <a:pt x="21330" y="43623"/>
                </a:lnTo>
                <a:lnTo>
                  <a:pt x="21490" y="43643"/>
                </a:lnTo>
                <a:lnTo>
                  <a:pt x="21651" y="43663"/>
                </a:lnTo>
                <a:lnTo>
                  <a:pt x="21993" y="43663"/>
                </a:lnTo>
                <a:lnTo>
                  <a:pt x="22154" y="43643"/>
                </a:lnTo>
                <a:lnTo>
                  <a:pt x="22335" y="43623"/>
                </a:lnTo>
                <a:lnTo>
                  <a:pt x="22496" y="43562"/>
                </a:lnTo>
                <a:lnTo>
                  <a:pt x="22656" y="43502"/>
                </a:lnTo>
                <a:lnTo>
                  <a:pt x="22797" y="43442"/>
                </a:lnTo>
                <a:lnTo>
                  <a:pt x="22958" y="43361"/>
                </a:lnTo>
                <a:lnTo>
                  <a:pt x="23099" y="43261"/>
                </a:lnTo>
                <a:lnTo>
                  <a:pt x="23219" y="43160"/>
                </a:lnTo>
                <a:lnTo>
                  <a:pt x="23360" y="43040"/>
                </a:lnTo>
                <a:lnTo>
                  <a:pt x="23481" y="42899"/>
                </a:lnTo>
                <a:lnTo>
                  <a:pt x="23581" y="42758"/>
                </a:lnTo>
                <a:lnTo>
                  <a:pt x="23682" y="42598"/>
                </a:lnTo>
                <a:lnTo>
                  <a:pt x="23762" y="42437"/>
                </a:lnTo>
                <a:lnTo>
                  <a:pt x="23822" y="42256"/>
                </a:lnTo>
                <a:lnTo>
                  <a:pt x="23883" y="42055"/>
                </a:lnTo>
                <a:lnTo>
                  <a:pt x="27340" y="28003"/>
                </a:lnTo>
                <a:lnTo>
                  <a:pt x="27380" y="27882"/>
                </a:lnTo>
                <a:lnTo>
                  <a:pt x="27421" y="27782"/>
                </a:lnTo>
                <a:lnTo>
                  <a:pt x="27501" y="27681"/>
                </a:lnTo>
                <a:lnTo>
                  <a:pt x="27582" y="27581"/>
                </a:lnTo>
                <a:lnTo>
                  <a:pt x="27662" y="27500"/>
                </a:lnTo>
                <a:lnTo>
                  <a:pt x="27783" y="27440"/>
                </a:lnTo>
                <a:lnTo>
                  <a:pt x="27883" y="27380"/>
                </a:lnTo>
                <a:lnTo>
                  <a:pt x="28004" y="27340"/>
                </a:lnTo>
                <a:lnTo>
                  <a:pt x="42055" y="23882"/>
                </a:lnTo>
                <a:lnTo>
                  <a:pt x="42256" y="23842"/>
                </a:lnTo>
                <a:lnTo>
                  <a:pt x="42437" y="23761"/>
                </a:lnTo>
                <a:lnTo>
                  <a:pt x="42598" y="23681"/>
                </a:lnTo>
                <a:lnTo>
                  <a:pt x="42759" y="23580"/>
                </a:lnTo>
                <a:lnTo>
                  <a:pt x="42900" y="23480"/>
                </a:lnTo>
                <a:lnTo>
                  <a:pt x="43040" y="23359"/>
                </a:lnTo>
                <a:lnTo>
                  <a:pt x="43161" y="23239"/>
                </a:lnTo>
                <a:lnTo>
                  <a:pt x="43262" y="23098"/>
                </a:lnTo>
                <a:lnTo>
                  <a:pt x="43362" y="22957"/>
                </a:lnTo>
                <a:lnTo>
                  <a:pt x="43442" y="22817"/>
                </a:lnTo>
                <a:lnTo>
                  <a:pt x="43503" y="22656"/>
                </a:lnTo>
                <a:lnTo>
                  <a:pt x="43563" y="22495"/>
                </a:lnTo>
                <a:lnTo>
                  <a:pt x="43603" y="22334"/>
                </a:lnTo>
                <a:lnTo>
                  <a:pt x="43643" y="22173"/>
                </a:lnTo>
                <a:lnTo>
                  <a:pt x="43664" y="21992"/>
                </a:lnTo>
                <a:lnTo>
                  <a:pt x="43664" y="21832"/>
                </a:lnTo>
                <a:lnTo>
                  <a:pt x="43664" y="21671"/>
                </a:lnTo>
                <a:lnTo>
                  <a:pt x="43643" y="21490"/>
                </a:lnTo>
                <a:lnTo>
                  <a:pt x="43603" y="21329"/>
                </a:lnTo>
                <a:lnTo>
                  <a:pt x="43563" y="21168"/>
                </a:lnTo>
                <a:lnTo>
                  <a:pt x="43503" y="21007"/>
                </a:lnTo>
                <a:lnTo>
                  <a:pt x="43442" y="20867"/>
                </a:lnTo>
                <a:lnTo>
                  <a:pt x="43362" y="20706"/>
                </a:lnTo>
                <a:lnTo>
                  <a:pt x="43262" y="20565"/>
                </a:lnTo>
                <a:lnTo>
                  <a:pt x="43161" y="20424"/>
                </a:lnTo>
                <a:lnTo>
                  <a:pt x="43040" y="20304"/>
                </a:lnTo>
                <a:lnTo>
                  <a:pt x="42900" y="20183"/>
                </a:lnTo>
                <a:lnTo>
                  <a:pt x="42759" y="20083"/>
                </a:lnTo>
                <a:lnTo>
                  <a:pt x="42598" y="19982"/>
                </a:lnTo>
                <a:lnTo>
                  <a:pt x="42437" y="19902"/>
                </a:lnTo>
                <a:lnTo>
                  <a:pt x="42256" y="19841"/>
                </a:lnTo>
                <a:lnTo>
                  <a:pt x="42055" y="19781"/>
                </a:lnTo>
                <a:lnTo>
                  <a:pt x="28004" y="16323"/>
                </a:lnTo>
                <a:lnTo>
                  <a:pt x="27883" y="16283"/>
                </a:lnTo>
                <a:lnTo>
                  <a:pt x="27783" y="16223"/>
                </a:lnTo>
                <a:lnTo>
                  <a:pt x="27662" y="16163"/>
                </a:lnTo>
                <a:lnTo>
                  <a:pt x="27582" y="16082"/>
                </a:lnTo>
                <a:lnTo>
                  <a:pt x="27501" y="15982"/>
                </a:lnTo>
                <a:lnTo>
                  <a:pt x="27421" y="15881"/>
                </a:lnTo>
                <a:lnTo>
                  <a:pt x="27380" y="15781"/>
                </a:lnTo>
                <a:lnTo>
                  <a:pt x="27340" y="15660"/>
                </a:lnTo>
                <a:lnTo>
                  <a:pt x="23883" y="1608"/>
                </a:lnTo>
                <a:lnTo>
                  <a:pt x="23822" y="1407"/>
                </a:lnTo>
                <a:lnTo>
                  <a:pt x="23762" y="1226"/>
                </a:lnTo>
                <a:lnTo>
                  <a:pt x="23682" y="1065"/>
                </a:lnTo>
                <a:lnTo>
                  <a:pt x="23581" y="905"/>
                </a:lnTo>
                <a:lnTo>
                  <a:pt x="23481" y="764"/>
                </a:lnTo>
                <a:lnTo>
                  <a:pt x="23360" y="623"/>
                </a:lnTo>
                <a:lnTo>
                  <a:pt x="23219" y="503"/>
                </a:lnTo>
                <a:lnTo>
                  <a:pt x="23099" y="402"/>
                </a:lnTo>
                <a:lnTo>
                  <a:pt x="22958" y="302"/>
                </a:lnTo>
                <a:lnTo>
                  <a:pt x="22797" y="221"/>
                </a:lnTo>
                <a:lnTo>
                  <a:pt x="22656" y="161"/>
                </a:lnTo>
                <a:lnTo>
                  <a:pt x="22496" y="101"/>
                </a:lnTo>
                <a:lnTo>
                  <a:pt x="22335" y="60"/>
                </a:lnTo>
                <a:lnTo>
                  <a:pt x="22154" y="20"/>
                </a:lnTo>
                <a:lnTo>
                  <a:pt x="2199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p22"/>
          <p:cNvSpPr/>
          <p:nvPr/>
        </p:nvSpPr>
        <p:spPr>
          <a:xfrm flipH="1">
            <a:off x="6532049" y="87302"/>
            <a:ext cx="157845" cy="157842"/>
          </a:xfrm>
          <a:custGeom>
            <a:avLst/>
            <a:gdLst/>
            <a:ahLst/>
            <a:cxnLst/>
            <a:rect l="l" t="t" r="r" b="b"/>
            <a:pathLst>
              <a:path w="43664" h="43663" extrusionOk="0">
                <a:moveTo>
                  <a:pt x="21651" y="0"/>
                </a:moveTo>
                <a:lnTo>
                  <a:pt x="21490" y="20"/>
                </a:lnTo>
                <a:lnTo>
                  <a:pt x="21330" y="60"/>
                </a:lnTo>
                <a:lnTo>
                  <a:pt x="21169" y="101"/>
                </a:lnTo>
                <a:lnTo>
                  <a:pt x="21008" y="161"/>
                </a:lnTo>
                <a:lnTo>
                  <a:pt x="20847" y="221"/>
                </a:lnTo>
                <a:lnTo>
                  <a:pt x="20706" y="302"/>
                </a:lnTo>
                <a:lnTo>
                  <a:pt x="20566" y="402"/>
                </a:lnTo>
                <a:lnTo>
                  <a:pt x="20425" y="503"/>
                </a:lnTo>
                <a:lnTo>
                  <a:pt x="20304" y="623"/>
                </a:lnTo>
                <a:lnTo>
                  <a:pt x="20184" y="764"/>
                </a:lnTo>
                <a:lnTo>
                  <a:pt x="20083" y="905"/>
                </a:lnTo>
                <a:lnTo>
                  <a:pt x="19983" y="1065"/>
                </a:lnTo>
                <a:lnTo>
                  <a:pt x="19902" y="1226"/>
                </a:lnTo>
                <a:lnTo>
                  <a:pt x="19822" y="1407"/>
                </a:lnTo>
                <a:lnTo>
                  <a:pt x="19762" y="1608"/>
                </a:lnTo>
                <a:lnTo>
                  <a:pt x="16324" y="15660"/>
                </a:lnTo>
                <a:lnTo>
                  <a:pt x="16284" y="15781"/>
                </a:lnTo>
                <a:lnTo>
                  <a:pt x="16224" y="15881"/>
                </a:lnTo>
                <a:lnTo>
                  <a:pt x="16163" y="15982"/>
                </a:lnTo>
                <a:lnTo>
                  <a:pt x="16083" y="16082"/>
                </a:lnTo>
                <a:lnTo>
                  <a:pt x="15982" y="16163"/>
                </a:lnTo>
                <a:lnTo>
                  <a:pt x="15882" y="16223"/>
                </a:lnTo>
                <a:lnTo>
                  <a:pt x="15781" y="16283"/>
                </a:lnTo>
                <a:lnTo>
                  <a:pt x="15661" y="16323"/>
                </a:lnTo>
                <a:lnTo>
                  <a:pt x="1609" y="19781"/>
                </a:lnTo>
                <a:lnTo>
                  <a:pt x="1408" y="19841"/>
                </a:lnTo>
                <a:lnTo>
                  <a:pt x="1227" y="19902"/>
                </a:lnTo>
                <a:lnTo>
                  <a:pt x="1046" y="19982"/>
                </a:lnTo>
                <a:lnTo>
                  <a:pt x="905" y="20083"/>
                </a:lnTo>
                <a:lnTo>
                  <a:pt x="745" y="20183"/>
                </a:lnTo>
                <a:lnTo>
                  <a:pt x="624" y="20304"/>
                </a:lnTo>
                <a:lnTo>
                  <a:pt x="503" y="20424"/>
                </a:lnTo>
                <a:lnTo>
                  <a:pt x="403" y="20565"/>
                </a:lnTo>
                <a:lnTo>
                  <a:pt x="302" y="20706"/>
                </a:lnTo>
                <a:lnTo>
                  <a:pt x="222" y="20867"/>
                </a:lnTo>
                <a:lnTo>
                  <a:pt x="142" y="21007"/>
                </a:lnTo>
                <a:lnTo>
                  <a:pt x="101" y="21168"/>
                </a:lnTo>
                <a:lnTo>
                  <a:pt x="41" y="21329"/>
                </a:lnTo>
                <a:lnTo>
                  <a:pt x="21" y="21490"/>
                </a:lnTo>
                <a:lnTo>
                  <a:pt x="1" y="21671"/>
                </a:lnTo>
                <a:lnTo>
                  <a:pt x="1" y="21832"/>
                </a:lnTo>
                <a:lnTo>
                  <a:pt x="1" y="21992"/>
                </a:lnTo>
                <a:lnTo>
                  <a:pt x="21" y="22173"/>
                </a:lnTo>
                <a:lnTo>
                  <a:pt x="41" y="22334"/>
                </a:lnTo>
                <a:lnTo>
                  <a:pt x="101" y="22495"/>
                </a:lnTo>
                <a:lnTo>
                  <a:pt x="142" y="22656"/>
                </a:lnTo>
                <a:lnTo>
                  <a:pt x="222" y="22817"/>
                </a:lnTo>
                <a:lnTo>
                  <a:pt x="302" y="22957"/>
                </a:lnTo>
                <a:lnTo>
                  <a:pt x="403" y="23098"/>
                </a:lnTo>
                <a:lnTo>
                  <a:pt x="503" y="23239"/>
                </a:lnTo>
                <a:lnTo>
                  <a:pt x="624" y="23359"/>
                </a:lnTo>
                <a:lnTo>
                  <a:pt x="745" y="23480"/>
                </a:lnTo>
                <a:lnTo>
                  <a:pt x="905" y="23580"/>
                </a:lnTo>
                <a:lnTo>
                  <a:pt x="1046" y="23681"/>
                </a:lnTo>
                <a:lnTo>
                  <a:pt x="1227" y="23761"/>
                </a:lnTo>
                <a:lnTo>
                  <a:pt x="1408" y="23842"/>
                </a:lnTo>
                <a:lnTo>
                  <a:pt x="1609" y="23882"/>
                </a:lnTo>
                <a:lnTo>
                  <a:pt x="15661" y="27340"/>
                </a:lnTo>
                <a:lnTo>
                  <a:pt x="15781" y="27380"/>
                </a:lnTo>
                <a:lnTo>
                  <a:pt x="15882" y="27440"/>
                </a:lnTo>
                <a:lnTo>
                  <a:pt x="15982" y="27500"/>
                </a:lnTo>
                <a:lnTo>
                  <a:pt x="16083" y="27581"/>
                </a:lnTo>
                <a:lnTo>
                  <a:pt x="16163" y="27681"/>
                </a:lnTo>
                <a:lnTo>
                  <a:pt x="16224" y="27782"/>
                </a:lnTo>
                <a:lnTo>
                  <a:pt x="16284" y="27882"/>
                </a:lnTo>
                <a:lnTo>
                  <a:pt x="16324" y="28003"/>
                </a:lnTo>
                <a:lnTo>
                  <a:pt x="19762" y="42055"/>
                </a:lnTo>
                <a:lnTo>
                  <a:pt x="19822" y="42256"/>
                </a:lnTo>
                <a:lnTo>
                  <a:pt x="19902" y="42437"/>
                </a:lnTo>
                <a:lnTo>
                  <a:pt x="19983" y="42598"/>
                </a:lnTo>
                <a:lnTo>
                  <a:pt x="20083" y="42758"/>
                </a:lnTo>
                <a:lnTo>
                  <a:pt x="20184" y="42899"/>
                </a:lnTo>
                <a:lnTo>
                  <a:pt x="20304" y="43040"/>
                </a:lnTo>
                <a:lnTo>
                  <a:pt x="20425" y="43160"/>
                </a:lnTo>
                <a:lnTo>
                  <a:pt x="20566" y="43261"/>
                </a:lnTo>
                <a:lnTo>
                  <a:pt x="20706" y="43361"/>
                </a:lnTo>
                <a:lnTo>
                  <a:pt x="20847" y="43442"/>
                </a:lnTo>
                <a:lnTo>
                  <a:pt x="21008" y="43502"/>
                </a:lnTo>
                <a:lnTo>
                  <a:pt x="21169" y="43562"/>
                </a:lnTo>
                <a:lnTo>
                  <a:pt x="21330" y="43623"/>
                </a:lnTo>
                <a:lnTo>
                  <a:pt x="21490" y="43643"/>
                </a:lnTo>
                <a:lnTo>
                  <a:pt x="21651" y="43663"/>
                </a:lnTo>
                <a:lnTo>
                  <a:pt x="21993" y="43663"/>
                </a:lnTo>
                <a:lnTo>
                  <a:pt x="22154" y="43643"/>
                </a:lnTo>
                <a:lnTo>
                  <a:pt x="22335" y="43623"/>
                </a:lnTo>
                <a:lnTo>
                  <a:pt x="22496" y="43562"/>
                </a:lnTo>
                <a:lnTo>
                  <a:pt x="22656" y="43502"/>
                </a:lnTo>
                <a:lnTo>
                  <a:pt x="22797" y="43442"/>
                </a:lnTo>
                <a:lnTo>
                  <a:pt x="22958" y="43361"/>
                </a:lnTo>
                <a:lnTo>
                  <a:pt x="23099" y="43261"/>
                </a:lnTo>
                <a:lnTo>
                  <a:pt x="23219" y="43160"/>
                </a:lnTo>
                <a:lnTo>
                  <a:pt x="23360" y="43040"/>
                </a:lnTo>
                <a:lnTo>
                  <a:pt x="23481" y="42899"/>
                </a:lnTo>
                <a:lnTo>
                  <a:pt x="23581" y="42758"/>
                </a:lnTo>
                <a:lnTo>
                  <a:pt x="23682" y="42598"/>
                </a:lnTo>
                <a:lnTo>
                  <a:pt x="23762" y="42437"/>
                </a:lnTo>
                <a:lnTo>
                  <a:pt x="23822" y="42256"/>
                </a:lnTo>
                <a:lnTo>
                  <a:pt x="23883" y="42055"/>
                </a:lnTo>
                <a:lnTo>
                  <a:pt x="27340" y="28003"/>
                </a:lnTo>
                <a:lnTo>
                  <a:pt x="27380" y="27882"/>
                </a:lnTo>
                <a:lnTo>
                  <a:pt x="27421" y="27782"/>
                </a:lnTo>
                <a:lnTo>
                  <a:pt x="27501" y="27681"/>
                </a:lnTo>
                <a:lnTo>
                  <a:pt x="27582" y="27581"/>
                </a:lnTo>
                <a:lnTo>
                  <a:pt x="27662" y="27500"/>
                </a:lnTo>
                <a:lnTo>
                  <a:pt x="27783" y="27440"/>
                </a:lnTo>
                <a:lnTo>
                  <a:pt x="27883" y="27380"/>
                </a:lnTo>
                <a:lnTo>
                  <a:pt x="28004" y="27340"/>
                </a:lnTo>
                <a:lnTo>
                  <a:pt x="42055" y="23882"/>
                </a:lnTo>
                <a:lnTo>
                  <a:pt x="42256" y="23842"/>
                </a:lnTo>
                <a:lnTo>
                  <a:pt x="42437" y="23761"/>
                </a:lnTo>
                <a:lnTo>
                  <a:pt x="42598" y="23681"/>
                </a:lnTo>
                <a:lnTo>
                  <a:pt x="42759" y="23580"/>
                </a:lnTo>
                <a:lnTo>
                  <a:pt x="42900" y="23480"/>
                </a:lnTo>
                <a:lnTo>
                  <a:pt x="43040" y="23359"/>
                </a:lnTo>
                <a:lnTo>
                  <a:pt x="43161" y="23239"/>
                </a:lnTo>
                <a:lnTo>
                  <a:pt x="43262" y="23098"/>
                </a:lnTo>
                <a:lnTo>
                  <a:pt x="43362" y="22957"/>
                </a:lnTo>
                <a:lnTo>
                  <a:pt x="43442" y="22817"/>
                </a:lnTo>
                <a:lnTo>
                  <a:pt x="43503" y="22656"/>
                </a:lnTo>
                <a:lnTo>
                  <a:pt x="43563" y="22495"/>
                </a:lnTo>
                <a:lnTo>
                  <a:pt x="43603" y="22334"/>
                </a:lnTo>
                <a:lnTo>
                  <a:pt x="43643" y="22173"/>
                </a:lnTo>
                <a:lnTo>
                  <a:pt x="43664" y="21992"/>
                </a:lnTo>
                <a:lnTo>
                  <a:pt x="43664" y="21832"/>
                </a:lnTo>
                <a:lnTo>
                  <a:pt x="43664" y="21671"/>
                </a:lnTo>
                <a:lnTo>
                  <a:pt x="43643" y="21490"/>
                </a:lnTo>
                <a:lnTo>
                  <a:pt x="43603" y="21329"/>
                </a:lnTo>
                <a:lnTo>
                  <a:pt x="43563" y="21168"/>
                </a:lnTo>
                <a:lnTo>
                  <a:pt x="43503" y="21007"/>
                </a:lnTo>
                <a:lnTo>
                  <a:pt x="43442" y="20867"/>
                </a:lnTo>
                <a:lnTo>
                  <a:pt x="43362" y="20706"/>
                </a:lnTo>
                <a:lnTo>
                  <a:pt x="43262" y="20565"/>
                </a:lnTo>
                <a:lnTo>
                  <a:pt x="43161" y="20424"/>
                </a:lnTo>
                <a:lnTo>
                  <a:pt x="43040" y="20304"/>
                </a:lnTo>
                <a:lnTo>
                  <a:pt x="42900" y="20183"/>
                </a:lnTo>
                <a:lnTo>
                  <a:pt x="42759" y="20083"/>
                </a:lnTo>
                <a:lnTo>
                  <a:pt x="42598" y="19982"/>
                </a:lnTo>
                <a:lnTo>
                  <a:pt x="42437" y="19902"/>
                </a:lnTo>
                <a:lnTo>
                  <a:pt x="42256" y="19841"/>
                </a:lnTo>
                <a:lnTo>
                  <a:pt x="42055" y="19781"/>
                </a:lnTo>
                <a:lnTo>
                  <a:pt x="28004" y="16323"/>
                </a:lnTo>
                <a:lnTo>
                  <a:pt x="27883" y="16283"/>
                </a:lnTo>
                <a:lnTo>
                  <a:pt x="27783" y="16223"/>
                </a:lnTo>
                <a:lnTo>
                  <a:pt x="27662" y="16163"/>
                </a:lnTo>
                <a:lnTo>
                  <a:pt x="27582" y="16082"/>
                </a:lnTo>
                <a:lnTo>
                  <a:pt x="27501" y="15982"/>
                </a:lnTo>
                <a:lnTo>
                  <a:pt x="27421" y="15881"/>
                </a:lnTo>
                <a:lnTo>
                  <a:pt x="27380" y="15781"/>
                </a:lnTo>
                <a:lnTo>
                  <a:pt x="27340" y="15660"/>
                </a:lnTo>
                <a:lnTo>
                  <a:pt x="23883" y="1608"/>
                </a:lnTo>
                <a:lnTo>
                  <a:pt x="23822" y="1407"/>
                </a:lnTo>
                <a:lnTo>
                  <a:pt x="23762" y="1226"/>
                </a:lnTo>
                <a:lnTo>
                  <a:pt x="23682" y="1065"/>
                </a:lnTo>
                <a:lnTo>
                  <a:pt x="23581" y="905"/>
                </a:lnTo>
                <a:lnTo>
                  <a:pt x="23481" y="764"/>
                </a:lnTo>
                <a:lnTo>
                  <a:pt x="23360" y="623"/>
                </a:lnTo>
                <a:lnTo>
                  <a:pt x="23219" y="503"/>
                </a:lnTo>
                <a:lnTo>
                  <a:pt x="23099" y="402"/>
                </a:lnTo>
                <a:lnTo>
                  <a:pt x="22958" y="302"/>
                </a:lnTo>
                <a:lnTo>
                  <a:pt x="22797" y="221"/>
                </a:lnTo>
                <a:lnTo>
                  <a:pt x="22656" y="161"/>
                </a:lnTo>
                <a:lnTo>
                  <a:pt x="22496" y="101"/>
                </a:lnTo>
                <a:lnTo>
                  <a:pt x="22335" y="60"/>
                </a:lnTo>
                <a:lnTo>
                  <a:pt x="22154" y="20"/>
                </a:lnTo>
                <a:lnTo>
                  <a:pt x="2199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14_1"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23"/>
          <p:cNvSpPr txBox="1">
            <a:spLocks noGrp="1"/>
          </p:cNvSpPr>
          <p:nvPr>
            <p:ph type="title"/>
          </p:nvPr>
        </p:nvSpPr>
        <p:spPr>
          <a:xfrm>
            <a:off x="720000" y="365760"/>
            <a:ext cx="7704000" cy="548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21" name="Google Shape;321;p23"/>
          <p:cNvSpPr txBox="1">
            <a:spLocks noGrp="1"/>
          </p:cNvSpPr>
          <p:nvPr>
            <p:ph type="subTitle" idx="1"/>
          </p:nvPr>
        </p:nvSpPr>
        <p:spPr>
          <a:xfrm>
            <a:off x="721879" y="2822700"/>
            <a:ext cx="2501700" cy="73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22" name="Google Shape;322;p23"/>
          <p:cNvSpPr txBox="1">
            <a:spLocks noGrp="1"/>
          </p:cNvSpPr>
          <p:nvPr>
            <p:ph type="subTitle" idx="2"/>
          </p:nvPr>
        </p:nvSpPr>
        <p:spPr>
          <a:xfrm>
            <a:off x="3321150" y="2822700"/>
            <a:ext cx="2501700" cy="73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23" name="Google Shape;323;p23"/>
          <p:cNvSpPr txBox="1">
            <a:spLocks noGrp="1"/>
          </p:cNvSpPr>
          <p:nvPr>
            <p:ph type="subTitle" idx="3"/>
          </p:nvPr>
        </p:nvSpPr>
        <p:spPr>
          <a:xfrm>
            <a:off x="5920421" y="2822700"/>
            <a:ext cx="2501700" cy="73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24" name="Google Shape;324;p23"/>
          <p:cNvSpPr txBox="1">
            <a:spLocks noGrp="1"/>
          </p:cNvSpPr>
          <p:nvPr>
            <p:ph type="title" idx="4"/>
          </p:nvPr>
        </p:nvSpPr>
        <p:spPr>
          <a:xfrm>
            <a:off x="719929" y="2603244"/>
            <a:ext cx="2505600" cy="36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25" name="Google Shape;325;p23"/>
          <p:cNvSpPr txBox="1">
            <a:spLocks noGrp="1"/>
          </p:cNvSpPr>
          <p:nvPr>
            <p:ph type="title" idx="5"/>
          </p:nvPr>
        </p:nvSpPr>
        <p:spPr>
          <a:xfrm>
            <a:off x="3319200" y="2603244"/>
            <a:ext cx="2505600" cy="36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26" name="Google Shape;326;p23"/>
          <p:cNvSpPr txBox="1">
            <a:spLocks noGrp="1"/>
          </p:cNvSpPr>
          <p:nvPr>
            <p:ph type="title" idx="6"/>
          </p:nvPr>
        </p:nvSpPr>
        <p:spPr>
          <a:xfrm>
            <a:off x="5918471" y="2603244"/>
            <a:ext cx="2505600" cy="36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27" name="Google Shape;327;p23"/>
          <p:cNvSpPr/>
          <p:nvPr/>
        </p:nvSpPr>
        <p:spPr>
          <a:xfrm flipH="1">
            <a:off x="-107" y="3999425"/>
            <a:ext cx="9144107" cy="1151650"/>
          </a:xfrm>
          <a:custGeom>
            <a:avLst/>
            <a:gdLst/>
            <a:ahLst/>
            <a:cxnLst/>
            <a:rect l="l" t="t" r="r" b="b"/>
            <a:pathLst>
              <a:path w="99107" h="42880" extrusionOk="0">
                <a:moveTo>
                  <a:pt x="644" y="0"/>
                </a:moveTo>
                <a:lnTo>
                  <a:pt x="0" y="21"/>
                </a:lnTo>
                <a:lnTo>
                  <a:pt x="0" y="42879"/>
                </a:lnTo>
                <a:lnTo>
                  <a:pt x="99106" y="42879"/>
                </a:lnTo>
                <a:lnTo>
                  <a:pt x="99106" y="22857"/>
                </a:lnTo>
                <a:lnTo>
                  <a:pt x="97659" y="22395"/>
                </a:lnTo>
                <a:lnTo>
                  <a:pt x="96191" y="21973"/>
                </a:lnTo>
                <a:lnTo>
                  <a:pt x="94724" y="21611"/>
                </a:lnTo>
                <a:lnTo>
                  <a:pt x="93236" y="21269"/>
                </a:lnTo>
                <a:lnTo>
                  <a:pt x="91749" y="20988"/>
                </a:lnTo>
                <a:lnTo>
                  <a:pt x="90241" y="20746"/>
                </a:lnTo>
                <a:lnTo>
                  <a:pt x="88733" y="20545"/>
                </a:lnTo>
                <a:lnTo>
                  <a:pt x="87225" y="20385"/>
                </a:lnTo>
                <a:lnTo>
                  <a:pt x="86261" y="20304"/>
                </a:lnTo>
                <a:lnTo>
                  <a:pt x="85316" y="20244"/>
                </a:lnTo>
                <a:lnTo>
                  <a:pt x="84351" y="20204"/>
                </a:lnTo>
                <a:lnTo>
                  <a:pt x="83386" y="20184"/>
                </a:lnTo>
                <a:lnTo>
                  <a:pt x="82421" y="20184"/>
                </a:lnTo>
                <a:lnTo>
                  <a:pt x="81476" y="20204"/>
                </a:lnTo>
                <a:lnTo>
                  <a:pt x="80511" y="20244"/>
                </a:lnTo>
                <a:lnTo>
                  <a:pt x="79546" y="20284"/>
                </a:lnTo>
                <a:lnTo>
                  <a:pt x="78581" y="20364"/>
                </a:lnTo>
                <a:lnTo>
                  <a:pt x="77637" y="20445"/>
                </a:lnTo>
                <a:lnTo>
                  <a:pt x="76672" y="20545"/>
                </a:lnTo>
                <a:lnTo>
                  <a:pt x="75727" y="20686"/>
                </a:lnTo>
                <a:lnTo>
                  <a:pt x="74782" y="20827"/>
                </a:lnTo>
                <a:lnTo>
                  <a:pt x="73837" y="20988"/>
                </a:lnTo>
                <a:lnTo>
                  <a:pt x="72892" y="21169"/>
                </a:lnTo>
                <a:lnTo>
                  <a:pt x="71948" y="21370"/>
                </a:lnTo>
                <a:lnTo>
                  <a:pt x="70822" y="21631"/>
                </a:lnTo>
                <a:lnTo>
                  <a:pt x="69696" y="21932"/>
                </a:lnTo>
                <a:lnTo>
                  <a:pt x="68570" y="22234"/>
                </a:lnTo>
                <a:lnTo>
                  <a:pt x="67465" y="22556"/>
                </a:lnTo>
                <a:lnTo>
                  <a:pt x="65233" y="23239"/>
                </a:lnTo>
                <a:lnTo>
                  <a:pt x="63022" y="23943"/>
                </a:lnTo>
                <a:lnTo>
                  <a:pt x="60811" y="24646"/>
                </a:lnTo>
                <a:lnTo>
                  <a:pt x="59705" y="24988"/>
                </a:lnTo>
                <a:lnTo>
                  <a:pt x="58579" y="25310"/>
                </a:lnTo>
                <a:lnTo>
                  <a:pt x="57474" y="25631"/>
                </a:lnTo>
                <a:lnTo>
                  <a:pt x="56348" y="25913"/>
                </a:lnTo>
                <a:lnTo>
                  <a:pt x="55222" y="26194"/>
                </a:lnTo>
                <a:lnTo>
                  <a:pt x="54076" y="26435"/>
                </a:lnTo>
                <a:lnTo>
                  <a:pt x="52930" y="26657"/>
                </a:lnTo>
                <a:lnTo>
                  <a:pt x="51785" y="26837"/>
                </a:lnTo>
                <a:lnTo>
                  <a:pt x="50619" y="26978"/>
                </a:lnTo>
                <a:lnTo>
                  <a:pt x="49453" y="27079"/>
                </a:lnTo>
                <a:lnTo>
                  <a:pt x="48267" y="27139"/>
                </a:lnTo>
                <a:lnTo>
                  <a:pt x="47101" y="27159"/>
                </a:lnTo>
                <a:lnTo>
                  <a:pt x="46518" y="27139"/>
                </a:lnTo>
                <a:lnTo>
                  <a:pt x="45935" y="27119"/>
                </a:lnTo>
                <a:lnTo>
                  <a:pt x="45352" y="27079"/>
                </a:lnTo>
                <a:lnTo>
                  <a:pt x="44769" y="27039"/>
                </a:lnTo>
                <a:lnTo>
                  <a:pt x="44186" y="26978"/>
                </a:lnTo>
                <a:lnTo>
                  <a:pt x="43623" y="26898"/>
                </a:lnTo>
                <a:lnTo>
                  <a:pt x="43040" y="26797"/>
                </a:lnTo>
                <a:lnTo>
                  <a:pt x="42477" y="26697"/>
                </a:lnTo>
                <a:lnTo>
                  <a:pt x="41914" y="26576"/>
                </a:lnTo>
                <a:lnTo>
                  <a:pt x="41372" y="26435"/>
                </a:lnTo>
                <a:lnTo>
                  <a:pt x="40809" y="26275"/>
                </a:lnTo>
                <a:lnTo>
                  <a:pt x="40266" y="26114"/>
                </a:lnTo>
                <a:lnTo>
                  <a:pt x="39723" y="25913"/>
                </a:lnTo>
                <a:lnTo>
                  <a:pt x="39200" y="25712"/>
                </a:lnTo>
                <a:lnTo>
                  <a:pt x="38658" y="25491"/>
                </a:lnTo>
                <a:lnTo>
                  <a:pt x="38155" y="25249"/>
                </a:lnTo>
                <a:lnTo>
                  <a:pt x="37632" y="25008"/>
                </a:lnTo>
                <a:lnTo>
                  <a:pt x="37130" y="24727"/>
                </a:lnTo>
                <a:lnTo>
                  <a:pt x="36627" y="24425"/>
                </a:lnTo>
                <a:lnTo>
                  <a:pt x="36145" y="24124"/>
                </a:lnTo>
                <a:lnTo>
                  <a:pt x="35723" y="23822"/>
                </a:lnTo>
                <a:lnTo>
                  <a:pt x="35301" y="23500"/>
                </a:lnTo>
                <a:lnTo>
                  <a:pt x="34878" y="23179"/>
                </a:lnTo>
                <a:lnTo>
                  <a:pt x="34476" y="22837"/>
                </a:lnTo>
                <a:lnTo>
                  <a:pt x="34094" y="22495"/>
                </a:lnTo>
                <a:lnTo>
                  <a:pt x="33712" y="22154"/>
                </a:lnTo>
                <a:lnTo>
                  <a:pt x="33330" y="21772"/>
                </a:lnTo>
                <a:lnTo>
                  <a:pt x="32969" y="21410"/>
                </a:lnTo>
                <a:lnTo>
                  <a:pt x="32265" y="20626"/>
                </a:lnTo>
                <a:lnTo>
                  <a:pt x="31582" y="19842"/>
                </a:lnTo>
                <a:lnTo>
                  <a:pt x="30918" y="19018"/>
                </a:lnTo>
                <a:lnTo>
                  <a:pt x="30275" y="18173"/>
                </a:lnTo>
                <a:lnTo>
                  <a:pt x="29652" y="17309"/>
                </a:lnTo>
                <a:lnTo>
                  <a:pt x="29029" y="16465"/>
                </a:lnTo>
                <a:lnTo>
                  <a:pt x="27782" y="14716"/>
                </a:lnTo>
                <a:lnTo>
                  <a:pt x="27159" y="13851"/>
                </a:lnTo>
                <a:lnTo>
                  <a:pt x="26516" y="13007"/>
                </a:lnTo>
                <a:lnTo>
                  <a:pt x="25872" y="12183"/>
                </a:lnTo>
                <a:lnTo>
                  <a:pt x="25189" y="11358"/>
                </a:lnTo>
                <a:lnTo>
                  <a:pt x="24626" y="10715"/>
                </a:lnTo>
                <a:lnTo>
                  <a:pt x="24043" y="10092"/>
                </a:lnTo>
                <a:lnTo>
                  <a:pt x="23460" y="9489"/>
                </a:lnTo>
                <a:lnTo>
                  <a:pt x="22837" y="8886"/>
                </a:lnTo>
                <a:lnTo>
                  <a:pt x="22214" y="8323"/>
                </a:lnTo>
                <a:lnTo>
                  <a:pt x="21570" y="7760"/>
                </a:lnTo>
                <a:lnTo>
                  <a:pt x="20927" y="7217"/>
                </a:lnTo>
                <a:lnTo>
                  <a:pt x="20244" y="6695"/>
                </a:lnTo>
                <a:lnTo>
                  <a:pt x="19560" y="6192"/>
                </a:lnTo>
                <a:lnTo>
                  <a:pt x="18857" y="5710"/>
                </a:lnTo>
                <a:lnTo>
                  <a:pt x="18153" y="5227"/>
                </a:lnTo>
                <a:lnTo>
                  <a:pt x="17429" y="4785"/>
                </a:lnTo>
                <a:lnTo>
                  <a:pt x="16706" y="4343"/>
                </a:lnTo>
                <a:lnTo>
                  <a:pt x="15962" y="3941"/>
                </a:lnTo>
                <a:lnTo>
                  <a:pt x="15198" y="3539"/>
                </a:lnTo>
                <a:lnTo>
                  <a:pt x="14434" y="3157"/>
                </a:lnTo>
                <a:lnTo>
                  <a:pt x="13670" y="2815"/>
                </a:lnTo>
                <a:lnTo>
                  <a:pt x="12886" y="2473"/>
                </a:lnTo>
                <a:lnTo>
                  <a:pt x="12082" y="2151"/>
                </a:lnTo>
                <a:lnTo>
                  <a:pt x="11298" y="1870"/>
                </a:lnTo>
                <a:lnTo>
                  <a:pt x="10474" y="1589"/>
                </a:lnTo>
                <a:lnTo>
                  <a:pt x="9670" y="1327"/>
                </a:lnTo>
                <a:lnTo>
                  <a:pt x="8846" y="1106"/>
                </a:lnTo>
                <a:lnTo>
                  <a:pt x="8021" y="885"/>
                </a:lnTo>
                <a:lnTo>
                  <a:pt x="7197" y="704"/>
                </a:lnTo>
                <a:lnTo>
                  <a:pt x="6353" y="543"/>
                </a:lnTo>
                <a:lnTo>
                  <a:pt x="5529" y="382"/>
                </a:lnTo>
                <a:lnTo>
                  <a:pt x="4684" y="262"/>
                </a:lnTo>
                <a:lnTo>
                  <a:pt x="3840" y="161"/>
                </a:lnTo>
                <a:lnTo>
                  <a:pt x="2996" y="101"/>
                </a:lnTo>
                <a:lnTo>
                  <a:pt x="2131" y="41"/>
                </a:lnTo>
                <a:lnTo>
                  <a:pt x="128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8" name="Google Shape;328;p23"/>
          <p:cNvGrpSpPr/>
          <p:nvPr/>
        </p:nvGrpSpPr>
        <p:grpSpPr>
          <a:xfrm flipH="1">
            <a:off x="-665107" y="289552"/>
            <a:ext cx="1129260" cy="2146506"/>
            <a:chOff x="8544743" y="1538527"/>
            <a:chExt cx="1129260" cy="2146506"/>
          </a:xfrm>
        </p:grpSpPr>
        <p:sp>
          <p:nvSpPr>
            <p:cNvPr id="329" name="Google Shape;329;p23"/>
            <p:cNvSpPr/>
            <p:nvPr/>
          </p:nvSpPr>
          <p:spPr>
            <a:xfrm rot="5643786">
              <a:off x="8242697" y="2280287"/>
              <a:ext cx="1733352" cy="1008981"/>
            </a:xfrm>
            <a:custGeom>
              <a:avLst/>
              <a:gdLst/>
              <a:ahLst/>
              <a:cxnLst/>
              <a:rect l="l" t="t" r="r" b="b"/>
              <a:pathLst>
                <a:path w="16993" h="11969" extrusionOk="0">
                  <a:moveTo>
                    <a:pt x="8681" y="0"/>
                  </a:moveTo>
                  <a:lnTo>
                    <a:pt x="7924" y="37"/>
                  </a:lnTo>
                  <a:lnTo>
                    <a:pt x="7167" y="130"/>
                  </a:lnTo>
                  <a:lnTo>
                    <a:pt x="6409" y="259"/>
                  </a:lnTo>
                  <a:lnTo>
                    <a:pt x="5689" y="425"/>
                  </a:lnTo>
                  <a:lnTo>
                    <a:pt x="4969" y="628"/>
                  </a:lnTo>
                  <a:lnTo>
                    <a:pt x="4618" y="739"/>
                  </a:lnTo>
                  <a:lnTo>
                    <a:pt x="4285" y="868"/>
                  </a:lnTo>
                  <a:lnTo>
                    <a:pt x="3953" y="998"/>
                  </a:lnTo>
                  <a:lnTo>
                    <a:pt x="3620" y="1145"/>
                  </a:lnTo>
                  <a:lnTo>
                    <a:pt x="3306" y="1312"/>
                  </a:lnTo>
                  <a:lnTo>
                    <a:pt x="3011" y="1459"/>
                  </a:lnTo>
                  <a:lnTo>
                    <a:pt x="2715" y="1644"/>
                  </a:lnTo>
                  <a:lnTo>
                    <a:pt x="2420" y="1829"/>
                  </a:lnTo>
                  <a:lnTo>
                    <a:pt x="2161" y="2013"/>
                  </a:lnTo>
                  <a:lnTo>
                    <a:pt x="1903" y="2217"/>
                  </a:lnTo>
                  <a:lnTo>
                    <a:pt x="1644" y="2420"/>
                  </a:lnTo>
                  <a:lnTo>
                    <a:pt x="1423" y="2641"/>
                  </a:lnTo>
                  <a:lnTo>
                    <a:pt x="1201" y="2881"/>
                  </a:lnTo>
                  <a:lnTo>
                    <a:pt x="998" y="3103"/>
                  </a:lnTo>
                  <a:lnTo>
                    <a:pt x="813" y="3362"/>
                  </a:lnTo>
                  <a:lnTo>
                    <a:pt x="647" y="3602"/>
                  </a:lnTo>
                  <a:lnTo>
                    <a:pt x="499" y="3879"/>
                  </a:lnTo>
                  <a:lnTo>
                    <a:pt x="370" y="4137"/>
                  </a:lnTo>
                  <a:lnTo>
                    <a:pt x="259" y="4433"/>
                  </a:lnTo>
                  <a:lnTo>
                    <a:pt x="167" y="4710"/>
                  </a:lnTo>
                  <a:lnTo>
                    <a:pt x="93" y="5005"/>
                  </a:lnTo>
                  <a:lnTo>
                    <a:pt x="37" y="5319"/>
                  </a:lnTo>
                  <a:lnTo>
                    <a:pt x="1" y="5652"/>
                  </a:lnTo>
                  <a:lnTo>
                    <a:pt x="1" y="5984"/>
                  </a:lnTo>
                  <a:lnTo>
                    <a:pt x="19" y="6317"/>
                  </a:lnTo>
                  <a:lnTo>
                    <a:pt x="74" y="6649"/>
                  </a:lnTo>
                  <a:lnTo>
                    <a:pt x="148" y="6963"/>
                  </a:lnTo>
                  <a:lnTo>
                    <a:pt x="259" y="7277"/>
                  </a:lnTo>
                  <a:lnTo>
                    <a:pt x="388" y="7573"/>
                  </a:lnTo>
                  <a:lnTo>
                    <a:pt x="536" y="7868"/>
                  </a:lnTo>
                  <a:lnTo>
                    <a:pt x="702" y="8145"/>
                  </a:lnTo>
                  <a:lnTo>
                    <a:pt x="905" y="8422"/>
                  </a:lnTo>
                  <a:lnTo>
                    <a:pt x="1127" y="8699"/>
                  </a:lnTo>
                  <a:lnTo>
                    <a:pt x="1349" y="8958"/>
                  </a:lnTo>
                  <a:lnTo>
                    <a:pt x="1607" y="9216"/>
                  </a:lnTo>
                  <a:lnTo>
                    <a:pt x="1866" y="9456"/>
                  </a:lnTo>
                  <a:lnTo>
                    <a:pt x="2161" y="9696"/>
                  </a:lnTo>
                  <a:lnTo>
                    <a:pt x="2457" y="9918"/>
                  </a:lnTo>
                  <a:lnTo>
                    <a:pt x="2771" y="10121"/>
                  </a:lnTo>
                  <a:lnTo>
                    <a:pt x="3103" y="10324"/>
                  </a:lnTo>
                  <a:lnTo>
                    <a:pt x="3436" y="10528"/>
                  </a:lnTo>
                  <a:lnTo>
                    <a:pt x="3787" y="10694"/>
                  </a:lnTo>
                  <a:lnTo>
                    <a:pt x="4138" y="10879"/>
                  </a:lnTo>
                  <a:lnTo>
                    <a:pt x="4507" y="11026"/>
                  </a:lnTo>
                  <a:lnTo>
                    <a:pt x="4895" y="11174"/>
                  </a:lnTo>
                  <a:lnTo>
                    <a:pt x="5264" y="11322"/>
                  </a:lnTo>
                  <a:lnTo>
                    <a:pt x="5652" y="11433"/>
                  </a:lnTo>
                  <a:lnTo>
                    <a:pt x="6040" y="11543"/>
                  </a:lnTo>
                  <a:lnTo>
                    <a:pt x="6446" y="11654"/>
                  </a:lnTo>
                  <a:lnTo>
                    <a:pt x="6834" y="11728"/>
                  </a:lnTo>
                  <a:lnTo>
                    <a:pt x="7240" y="11802"/>
                  </a:lnTo>
                  <a:lnTo>
                    <a:pt x="7628" y="11876"/>
                  </a:lnTo>
                  <a:lnTo>
                    <a:pt x="8035" y="11913"/>
                  </a:lnTo>
                  <a:lnTo>
                    <a:pt x="8422" y="11950"/>
                  </a:lnTo>
                  <a:lnTo>
                    <a:pt x="8903" y="11968"/>
                  </a:lnTo>
                  <a:lnTo>
                    <a:pt x="9364" y="11968"/>
                  </a:lnTo>
                  <a:lnTo>
                    <a:pt x="9808" y="11950"/>
                  </a:lnTo>
                  <a:lnTo>
                    <a:pt x="10251" y="11913"/>
                  </a:lnTo>
                  <a:lnTo>
                    <a:pt x="10694" y="11857"/>
                  </a:lnTo>
                  <a:lnTo>
                    <a:pt x="11119" y="11783"/>
                  </a:lnTo>
                  <a:lnTo>
                    <a:pt x="11525" y="11691"/>
                  </a:lnTo>
                  <a:lnTo>
                    <a:pt x="11932" y="11580"/>
                  </a:lnTo>
                  <a:lnTo>
                    <a:pt x="12319" y="11451"/>
                  </a:lnTo>
                  <a:lnTo>
                    <a:pt x="12707" y="11303"/>
                  </a:lnTo>
                  <a:lnTo>
                    <a:pt x="13077" y="11156"/>
                  </a:lnTo>
                  <a:lnTo>
                    <a:pt x="13428" y="10971"/>
                  </a:lnTo>
                  <a:lnTo>
                    <a:pt x="13760" y="10786"/>
                  </a:lnTo>
                  <a:lnTo>
                    <a:pt x="14092" y="10583"/>
                  </a:lnTo>
                  <a:lnTo>
                    <a:pt x="14406" y="10380"/>
                  </a:lnTo>
                  <a:lnTo>
                    <a:pt x="14702" y="10158"/>
                  </a:lnTo>
                  <a:lnTo>
                    <a:pt x="14979" y="9918"/>
                  </a:lnTo>
                  <a:lnTo>
                    <a:pt x="15237" y="9660"/>
                  </a:lnTo>
                  <a:lnTo>
                    <a:pt x="15478" y="9401"/>
                  </a:lnTo>
                  <a:lnTo>
                    <a:pt x="15718" y="9124"/>
                  </a:lnTo>
                  <a:lnTo>
                    <a:pt x="15921" y="8828"/>
                  </a:lnTo>
                  <a:lnTo>
                    <a:pt x="16124" y="8533"/>
                  </a:lnTo>
                  <a:lnTo>
                    <a:pt x="16309" y="8237"/>
                  </a:lnTo>
                  <a:lnTo>
                    <a:pt x="16456" y="7923"/>
                  </a:lnTo>
                  <a:lnTo>
                    <a:pt x="16604" y="7591"/>
                  </a:lnTo>
                  <a:lnTo>
                    <a:pt x="16715" y="7259"/>
                  </a:lnTo>
                  <a:lnTo>
                    <a:pt x="16807" y="6926"/>
                  </a:lnTo>
                  <a:lnTo>
                    <a:pt x="16881" y="6575"/>
                  </a:lnTo>
                  <a:lnTo>
                    <a:pt x="16937" y="6224"/>
                  </a:lnTo>
                  <a:lnTo>
                    <a:pt x="16974" y="5873"/>
                  </a:lnTo>
                  <a:lnTo>
                    <a:pt x="16992" y="5504"/>
                  </a:lnTo>
                  <a:lnTo>
                    <a:pt x="16974" y="5135"/>
                  </a:lnTo>
                  <a:lnTo>
                    <a:pt x="16955" y="4802"/>
                  </a:lnTo>
                  <a:lnTo>
                    <a:pt x="16900" y="4470"/>
                  </a:lnTo>
                  <a:lnTo>
                    <a:pt x="16826" y="4156"/>
                  </a:lnTo>
                  <a:lnTo>
                    <a:pt x="16733" y="3860"/>
                  </a:lnTo>
                  <a:lnTo>
                    <a:pt x="16604" y="3565"/>
                  </a:lnTo>
                  <a:lnTo>
                    <a:pt x="16475" y="3288"/>
                  </a:lnTo>
                  <a:lnTo>
                    <a:pt x="16327" y="3029"/>
                  </a:lnTo>
                  <a:lnTo>
                    <a:pt x="16161" y="2771"/>
                  </a:lnTo>
                  <a:lnTo>
                    <a:pt x="15976" y="2530"/>
                  </a:lnTo>
                  <a:lnTo>
                    <a:pt x="15773" y="2290"/>
                  </a:lnTo>
                  <a:lnTo>
                    <a:pt x="15551" y="2069"/>
                  </a:lnTo>
                  <a:lnTo>
                    <a:pt x="15330" y="1866"/>
                  </a:lnTo>
                  <a:lnTo>
                    <a:pt x="15090" y="1662"/>
                  </a:lnTo>
                  <a:lnTo>
                    <a:pt x="14831" y="1478"/>
                  </a:lnTo>
                  <a:lnTo>
                    <a:pt x="14554" y="1312"/>
                  </a:lnTo>
                  <a:lnTo>
                    <a:pt x="14277" y="1145"/>
                  </a:lnTo>
                  <a:lnTo>
                    <a:pt x="13982" y="998"/>
                  </a:lnTo>
                  <a:lnTo>
                    <a:pt x="13668" y="850"/>
                  </a:lnTo>
                  <a:lnTo>
                    <a:pt x="13354" y="721"/>
                  </a:lnTo>
                  <a:lnTo>
                    <a:pt x="13040" y="591"/>
                  </a:lnTo>
                  <a:lnTo>
                    <a:pt x="12707" y="499"/>
                  </a:lnTo>
                  <a:lnTo>
                    <a:pt x="12356" y="388"/>
                  </a:lnTo>
                  <a:lnTo>
                    <a:pt x="12024" y="314"/>
                  </a:lnTo>
                  <a:lnTo>
                    <a:pt x="11673" y="222"/>
                  </a:lnTo>
                  <a:lnTo>
                    <a:pt x="11304" y="166"/>
                  </a:lnTo>
                  <a:lnTo>
                    <a:pt x="10934" y="111"/>
                  </a:lnTo>
                  <a:lnTo>
                    <a:pt x="10195" y="37"/>
                  </a:lnTo>
                  <a:lnTo>
                    <a:pt x="943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23"/>
            <p:cNvSpPr/>
            <p:nvPr/>
          </p:nvSpPr>
          <p:spPr>
            <a:xfrm rot="5643739">
              <a:off x="8769674" y="1621781"/>
              <a:ext cx="364609" cy="212236"/>
            </a:xfrm>
            <a:custGeom>
              <a:avLst/>
              <a:gdLst/>
              <a:ahLst/>
              <a:cxnLst/>
              <a:rect l="l" t="t" r="r" b="b"/>
              <a:pathLst>
                <a:path w="16993" h="11969" extrusionOk="0">
                  <a:moveTo>
                    <a:pt x="8681" y="0"/>
                  </a:moveTo>
                  <a:lnTo>
                    <a:pt x="7924" y="37"/>
                  </a:lnTo>
                  <a:lnTo>
                    <a:pt x="7167" y="130"/>
                  </a:lnTo>
                  <a:lnTo>
                    <a:pt x="6409" y="259"/>
                  </a:lnTo>
                  <a:lnTo>
                    <a:pt x="5689" y="425"/>
                  </a:lnTo>
                  <a:lnTo>
                    <a:pt x="4969" y="628"/>
                  </a:lnTo>
                  <a:lnTo>
                    <a:pt x="4618" y="739"/>
                  </a:lnTo>
                  <a:lnTo>
                    <a:pt x="4285" y="868"/>
                  </a:lnTo>
                  <a:lnTo>
                    <a:pt x="3953" y="998"/>
                  </a:lnTo>
                  <a:lnTo>
                    <a:pt x="3620" y="1145"/>
                  </a:lnTo>
                  <a:lnTo>
                    <a:pt x="3306" y="1312"/>
                  </a:lnTo>
                  <a:lnTo>
                    <a:pt x="3011" y="1459"/>
                  </a:lnTo>
                  <a:lnTo>
                    <a:pt x="2715" y="1644"/>
                  </a:lnTo>
                  <a:lnTo>
                    <a:pt x="2420" y="1829"/>
                  </a:lnTo>
                  <a:lnTo>
                    <a:pt x="2161" y="2013"/>
                  </a:lnTo>
                  <a:lnTo>
                    <a:pt x="1903" y="2217"/>
                  </a:lnTo>
                  <a:lnTo>
                    <a:pt x="1644" y="2420"/>
                  </a:lnTo>
                  <a:lnTo>
                    <a:pt x="1423" y="2641"/>
                  </a:lnTo>
                  <a:lnTo>
                    <a:pt x="1201" y="2881"/>
                  </a:lnTo>
                  <a:lnTo>
                    <a:pt x="998" y="3103"/>
                  </a:lnTo>
                  <a:lnTo>
                    <a:pt x="813" y="3362"/>
                  </a:lnTo>
                  <a:lnTo>
                    <a:pt x="647" y="3602"/>
                  </a:lnTo>
                  <a:lnTo>
                    <a:pt x="499" y="3879"/>
                  </a:lnTo>
                  <a:lnTo>
                    <a:pt x="370" y="4137"/>
                  </a:lnTo>
                  <a:lnTo>
                    <a:pt x="259" y="4433"/>
                  </a:lnTo>
                  <a:lnTo>
                    <a:pt x="167" y="4710"/>
                  </a:lnTo>
                  <a:lnTo>
                    <a:pt x="93" y="5005"/>
                  </a:lnTo>
                  <a:lnTo>
                    <a:pt x="37" y="5319"/>
                  </a:lnTo>
                  <a:lnTo>
                    <a:pt x="1" y="5652"/>
                  </a:lnTo>
                  <a:lnTo>
                    <a:pt x="1" y="5984"/>
                  </a:lnTo>
                  <a:lnTo>
                    <a:pt x="19" y="6317"/>
                  </a:lnTo>
                  <a:lnTo>
                    <a:pt x="74" y="6649"/>
                  </a:lnTo>
                  <a:lnTo>
                    <a:pt x="148" y="6963"/>
                  </a:lnTo>
                  <a:lnTo>
                    <a:pt x="259" y="7277"/>
                  </a:lnTo>
                  <a:lnTo>
                    <a:pt x="388" y="7573"/>
                  </a:lnTo>
                  <a:lnTo>
                    <a:pt x="536" y="7868"/>
                  </a:lnTo>
                  <a:lnTo>
                    <a:pt x="702" y="8145"/>
                  </a:lnTo>
                  <a:lnTo>
                    <a:pt x="905" y="8422"/>
                  </a:lnTo>
                  <a:lnTo>
                    <a:pt x="1127" y="8699"/>
                  </a:lnTo>
                  <a:lnTo>
                    <a:pt x="1349" y="8958"/>
                  </a:lnTo>
                  <a:lnTo>
                    <a:pt x="1607" y="9216"/>
                  </a:lnTo>
                  <a:lnTo>
                    <a:pt x="1866" y="9456"/>
                  </a:lnTo>
                  <a:lnTo>
                    <a:pt x="2161" y="9696"/>
                  </a:lnTo>
                  <a:lnTo>
                    <a:pt x="2457" y="9918"/>
                  </a:lnTo>
                  <a:lnTo>
                    <a:pt x="2771" y="10121"/>
                  </a:lnTo>
                  <a:lnTo>
                    <a:pt x="3103" y="10324"/>
                  </a:lnTo>
                  <a:lnTo>
                    <a:pt x="3436" y="10528"/>
                  </a:lnTo>
                  <a:lnTo>
                    <a:pt x="3787" y="10694"/>
                  </a:lnTo>
                  <a:lnTo>
                    <a:pt x="4138" y="10879"/>
                  </a:lnTo>
                  <a:lnTo>
                    <a:pt x="4507" y="11026"/>
                  </a:lnTo>
                  <a:lnTo>
                    <a:pt x="4895" y="11174"/>
                  </a:lnTo>
                  <a:lnTo>
                    <a:pt x="5264" y="11322"/>
                  </a:lnTo>
                  <a:lnTo>
                    <a:pt x="5652" y="11433"/>
                  </a:lnTo>
                  <a:lnTo>
                    <a:pt x="6040" y="11543"/>
                  </a:lnTo>
                  <a:lnTo>
                    <a:pt x="6446" y="11654"/>
                  </a:lnTo>
                  <a:lnTo>
                    <a:pt x="6834" y="11728"/>
                  </a:lnTo>
                  <a:lnTo>
                    <a:pt x="7240" y="11802"/>
                  </a:lnTo>
                  <a:lnTo>
                    <a:pt x="7628" y="11876"/>
                  </a:lnTo>
                  <a:lnTo>
                    <a:pt x="8035" y="11913"/>
                  </a:lnTo>
                  <a:lnTo>
                    <a:pt x="8422" y="11950"/>
                  </a:lnTo>
                  <a:lnTo>
                    <a:pt x="8903" y="11968"/>
                  </a:lnTo>
                  <a:lnTo>
                    <a:pt x="9364" y="11968"/>
                  </a:lnTo>
                  <a:lnTo>
                    <a:pt x="9808" y="11950"/>
                  </a:lnTo>
                  <a:lnTo>
                    <a:pt x="10251" y="11913"/>
                  </a:lnTo>
                  <a:lnTo>
                    <a:pt x="10694" y="11857"/>
                  </a:lnTo>
                  <a:lnTo>
                    <a:pt x="11119" y="11783"/>
                  </a:lnTo>
                  <a:lnTo>
                    <a:pt x="11525" y="11691"/>
                  </a:lnTo>
                  <a:lnTo>
                    <a:pt x="11932" y="11580"/>
                  </a:lnTo>
                  <a:lnTo>
                    <a:pt x="12319" y="11451"/>
                  </a:lnTo>
                  <a:lnTo>
                    <a:pt x="12707" y="11303"/>
                  </a:lnTo>
                  <a:lnTo>
                    <a:pt x="13077" y="11156"/>
                  </a:lnTo>
                  <a:lnTo>
                    <a:pt x="13428" y="10971"/>
                  </a:lnTo>
                  <a:lnTo>
                    <a:pt x="13760" y="10786"/>
                  </a:lnTo>
                  <a:lnTo>
                    <a:pt x="14092" y="10583"/>
                  </a:lnTo>
                  <a:lnTo>
                    <a:pt x="14406" y="10380"/>
                  </a:lnTo>
                  <a:lnTo>
                    <a:pt x="14702" y="10158"/>
                  </a:lnTo>
                  <a:lnTo>
                    <a:pt x="14979" y="9918"/>
                  </a:lnTo>
                  <a:lnTo>
                    <a:pt x="15237" y="9660"/>
                  </a:lnTo>
                  <a:lnTo>
                    <a:pt x="15478" y="9401"/>
                  </a:lnTo>
                  <a:lnTo>
                    <a:pt x="15718" y="9124"/>
                  </a:lnTo>
                  <a:lnTo>
                    <a:pt x="15921" y="8828"/>
                  </a:lnTo>
                  <a:lnTo>
                    <a:pt x="16124" y="8533"/>
                  </a:lnTo>
                  <a:lnTo>
                    <a:pt x="16309" y="8237"/>
                  </a:lnTo>
                  <a:lnTo>
                    <a:pt x="16456" y="7923"/>
                  </a:lnTo>
                  <a:lnTo>
                    <a:pt x="16604" y="7591"/>
                  </a:lnTo>
                  <a:lnTo>
                    <a:pt x="16715" y="7259"/>
                  </a:lnTo>
                  <a:lnTo>
                    <a:pt x="16807" y="6926"/>
                  </a:lnTo>
                  <a:lnTo>
                    <a:pt x="16881" y="6575"/>
                  </a:lnTo>
                  <a:lnTo>
                    <a:pt x="16937" y="6224"/>
                  </a:lnTo>
                  <a:lnTo>
                    <a:pt x="16974" y="5873"/>
                  </a:lnTo>
                  <a:lnTo>
                    <a:pt x="16992" y="5504"/>
                  </a:lnTo>
                  <a:lnTo>
                    <a:pt x="16974" y="5135"/>
                  </a:lnTo>
                  <a:lnTo>
                    <a:pt x="16955" y="4802"/>
                  </a:lnTo>
                  <a:lnTo>
                    <a:pt x="16900" y="4470"/>
                  </a:lnTo>
                  <a:lnTo>
                    <a:pt x="16826" y="4156"/>
                  </a:lnTo>
                  <a:lnTo>
                    <a:pt x="16733" y="3860"/>
                  </a:lnTo>
                  <a:lnTo>
                    <a:pt x="16604" y="3565"/>
                  </a:lnTo>
                  <a:lnTo>
                    <a:pt x="16475" y="3288"/>
                  </a:lnTo>
                  <a:lnTo>
                    <a:pt x="16327" y="3029"/>
                  </a:lnTo>
                  <a:lnTo>
                    <a:pt x="16161" y="2771"/>
                  </a:lnTo>
                  <a:lnTo>
                    <a:pt x="15976" y="2530"/>
                  </a:lnTo>
                  <a:lnTo>
                    <a:pt x="15773" y="2290"/>
                  </a:lnTo>
                  <a:lnTo>
                    <a:pt x="15551" y="2069"/>
                  </a:lnTo>
                  <a:lnTo>
                    <a:pt x="15330" y="1866"/>
                  </a:lnTo>
                  <a:lnTo>
                    <a:pt x="15090" y="1662"/>
                  </a:lnTo>
                  <a:lnTo>
                    <a:pt x="14831" y="1478"/>
                  </a:lnTo>
                  <a:lnTo>
                    <a:pt x="14554" y="1312"/>
                  </a:lnTo>
                  <a:lnTo>
                    <a:pt x="14277" y="1145"/>
                  </a:lnTo>
                  <a:lnTo>
                    <a:pt x="13982" y="998"/>
                  </a:lnTo>
                  <a:lnTo>
                    <a:pt x="13668" y="850"/>
                  </a:lnTo>
                  <a:lnTo>
                    <a:pt x="13354" y="721"/>
                  </a:lnTo>
                  <a:lnTo>
                    <a:pt x="13040" y="591"/>
                  </a:lnTo>
                  <a:lnTo>
                    <a:pt x="12707" y="499"/>
                  </a:lnTo>
                  <a:lnTo>
                    <a:pt x="12356" y="388"/>
                  </a:lnTo>
                  <a:lnTo>
                    <a:pt x="12024" y="314"/>
                  </a:lnTo>
                  <a:lnTo>
                    <a:pt x="11673" y="222"/>
                  </a:lnTo>
                  <a:lnTo>
                    <a:pt x="11304" y="166"/>
                  </a:lnTo>
                  <a:lnTo>
                    <a:pt x="10934" y="111"/>
                  </a:lnTo>
                  <a:lnTo>
                    <a:pt x="10195" y="37"/>
                  </a:lnTo>
                  <a:lnTo>
                    <a:pt x="943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1" name="Google Shape;331;p23"/>
          <p:cNvSpPr/>
          <p:nvPr/>
        </p:nvSpPr>
        <p:spPr>
          <a:xfrm rot="5400000" flipH="1">
            <a:off x="7527780" y="902998"/>
            <a:ext cx="2530523" cy="724533"/>
          </a:xfrm>
          <a:custGeom>
            <a:avLst/>
            <a:gdLst/>
            <a:ahLst/>
            <a:cxnLst/>
            <a:rect l="l" t="t" r="r" b="b"/>
            <a:pathLst>
              <a:path w="53996" h="15460" extrusionOk="0">
                <a:moveTo>
                  <a:pt x="0" y="1"/>
                </a:moveTo>
                <a:lnTo>
                  <a:pt x="20" y="544"/>
                </a:lnTo>
                <a:lnTo>
                  <a:pt x="61" y="1086"/>
                </a:lnTo>
                <a:lnTo>
                  <a:pt x="141" y="1629"/>
                </a:lnTo>
                <a:lnTo>
                  <a:pt x="262" y="2152"/>
                </a:lnTo>
                <a:lnTo>
                  <a:pt x="382" y="2695"/>
                </a:lnTo>
                <a:lnTo>
                  <a:pt x="563" y="3197"/>
                </a:lnTo>
                <a:lnTo>
                  <a:pt x="744" y="3720"/>
                </a:lnTo>
                <a:lnTo>
                  <a:pt x="985" y="4222"/>
                </a:lnTo>
                <a:lnTo>
                  <a:pt x="1247" y="4725"/>
                </a:lnTo>
                <a:lnTo>
                  <a:pt x="1528" y="5227"/>
                </a:lnTo>
                <a:lnTo>
                  <a:pt x="1850" y="5690"/>
                </a:lnTo>
                <a:lnTo>
                  <a:pt x="2192" y="6152"/>
                </a:lnTo>
                <a:lnTo>
                  <a:pt x="2553" y="6594"/>
                </a:lnTo>
                <a:lnTo>
                  <a:pt x="2955" y="7017"/>
                </a:lnTo>
                <a:lnTo>
                  <a:pt x="3358" y="7439"/>
                </a:lnTo>
                <a:lnTo>
                  <a:pt x="3780" y="7821"/>
                </a:lnTo>
                <a:lnTo>
                  <a:pt x="4202" y="8203"/>
                </a:lnTo>
                <a:lnTo>
                  <a:pt x="4664" y="8565"/>
                </a:lnTo>
                <a:lnTo>
                  <a:pt x="5127" y="8926"/>
                </a:lnTo>
                <a:lnTo>
                  <a:pt x="5609" y="9268"/>
                </a:lnTo>
                <a:lnTo>
                  <a:pt x="6091" y="9590"/>
                </a:lnTo>
                <a:lnTo>
                  <a:pt x="6574" y="9911"/>
                </a:lnTo>
                <a:lnTo>
                  <a:pt x="7559" y="10514"/>
                </a:lnTo>
                <a:lnTo>
                  <a:pt x="8303" y="10917"/>
                </a:lnTo>
                <a:lnTo>
                  <a:pt x="9047" y="11319"/>
                </a:lnTo>
                <a:lnTo>
                  <a:pt x="9810" y="11701"/>
                </a:lnTo>
                <a:lnTo>
                  <a:pt x="10574" y="12062"/>
                </a:lnTo>
                <a:lnTo>
                  <a:pt x="11338" y="12404"/>
                </a:lnTo>
                <a:lnTo>
                  <a:pt x="12122" y="12726"/>
                </a:lnTo>
                <a:lnTo>
                  <a:pt x="12906" y="13027"/>
                </a:lnTo>
                <a:lnTo>
                  <a:pt x="13690" y="13329"/>
                </a:lnTo>
                <a:lnTo>
                  <a:pt x="14494" y="13590"/>
                </a:lnTo>
                <a:lnTo>
                  <a:pt x="15298" y="13852"/>
                </a:lnTo>
                <a:lnTo>
                  <a:pt x="16103" y="14093"/>
                </a:lnTo>
                <a:lnTo>
                  <a:pt x="16927" y="14314"/>
                </a:lnTo>
                <a:lnTo>
                  <a:pt x="17751" y="14515"/>
                </a:lnTo>
                <a:lnTo>
                  <a:pt x="18575" y="14696"/>
                </a:lnTo>
                <a:lnTo>
                  <a:pt x="19399" y="14857"/>
                </a:lnTo>
                <a:lnTo>
                  <a:pt x="20224" y="14997"/>
                </a:lnTo>
                <a:lnTo>
                  <a:pt x="21068" y="15118"/>
                </a:lnTo>
                <a:lnTo>
                  <a:pt x="21892" y="15239"/>
                </a:lnTo>
                <a:lnTo>
                  <a:pt x="22736" y="15319"/>
                </a:lnTo>
                <a:lnTo>
                  <a:pt x="23581" y="15379"/>
                </a:lnTo>
                <a:lnTo>
                  <a:pt x="24425" y="15420"/>
                </a:lnTo>
                <a:lnTo>
                  <a:pt x="25249" y="15460"/>
                </a:lnTo>
                <a:lnTo>
                  <a:pt x="26094" y="15460"/>
                </a:lnTo>
                <a:lnTo>
                  <a:pt x="26938" y="15440"/>
                </a:lnTo>
                <a:lnTo>
                  <a:pt x="27782" y="15420"/>
                </a:lnTo>
                <a:lnTo>
                  <a:pt x="28626" y="15359"/>
                </a:lnTo>
                <a:lnTo>
                  <a:pt x="29451" y="15279"/>
                </a:lnTo>
                <a:lnTo>
                  <a:pt x="30295" y="15198"/>
                </a:lnTo>
                <a:lnTo>
                  <a:pt x="31139" y="15078"/>
                </a:lnTo>
                <a:lnTo>
                  <a:pt x="31963" y="14937"/>
                </a:lnTo>
                <a:lnTo>
                  <a:pt x="32788" y="14776"/>
                </a:lnTo>
                <a:lnTo>
                  <a:pt x="33612" y="14595"/>
                </a:lnTo>
                <a:lnTo>
                  <a:pt x="34657" y="14334"/>
                </a:lnTo>
                <a:lnTo>
                  <a:pt x="35703" y="14032"/>
                </a:lnTo>
                <a:lnTo>
                  <a:pt x="36728" y="13711"/>
                </a:lnTo>
                <a:lnTo>
                  <a:pt x="37753" y="13329"/>
                </a:lnTo>
                <a:lnTo>
                  <a:pt x="38758" y="12947"/>
                </a:lnTo>
                <a:lnTo>
                  <a:pt x="39743" y="12505"/>
                </a:lnTo>
                <a:lnTo>
                  <a:pt x="40728" y="12042"/>
                </a:lnTo>
                <a:lnTo>
                  <a:pt x="41673" y="11540"/>
                </a:lnTo>
                <a:lnTo>
                  <a:pt x="42517" y="11077"/>
                </a:lnTo>
                <a:lnTo>
                  <a:pt x="43321" y="10595"/>
                </a:lnTo>
                <a:lnTo>
                  <a:pt x="44126" y="10092"/>
                </a:lnTo>
                <a:lnTo>
                  <a:pt x="44910" y="9550"/>
                </a:lnTo>
                <a:lnTo>
                  <a:pt x="45694" y="8987"/>
                </a:lnTo>
                <a:lnTo>
                  <a:pt x="46437" y="8424"/>
                </a:lnTo>
                <a:lnTo>
                  <a:pt x="47181" y="7821"/>
                </a:lnTo>
                <a:lnTo>
                  <a:pt x="47885" y="7198"/>
                </a:lnTo>
                <a:lnTo>
                  <a:pt x="48588" y="6554"/>
                </a:lnTo>
                <a:lnTo>
                  <a:pt x="49272" y="5891"/>
                </a:lnTo>
                <a:lnTo>
                  <a:pt x="49935" y="5227"/>
                </a:lnTo>
                <a:lnTo>
                  <a:pt x="50578" y="4524"/>
                </a:lnTo>
                <a:lnTo>
                  <a:pt x="51202" y="3800"/>
                </a:lnTo>
                <a:lnTo>
                  <a:pt x="51785" y="3056"/>
                </a:lnTo>
                <a:lnTo>
                  <a:pt x="52368" y="2292"/>
                </a:lnTo>
                <a:lnTo>
                  <a:pt x="52910" y="1529"/>
                </a:lnTo>
                <a:lnTo>
                  <a:pt x="53473" y="745"/>
                </a:lnTo>
                <a:lnTo>
                  <a:pt x="5399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p23"/>
          <p:cNvSpPr/>
          <p:nvPr/>
        </p:nvSpPr>
        <p:spPr>
          <a:xfrm>
            <a:off x="302020" y="644551"/>
            <a:ext cx="228363" cy="228357"/>
          </a:xfrm>
          <a:custGeom>
            <a:avLst/>
            <a:gdLst/>
            <a:ahLst/>
            <a:cxnLst/>
            <a:rect l="l" t="t" r="r" b="b"/>
            <a:pathLst>
              <a:path w="43664" h="43663" extrusionOk="0">
                <a:moveTo>
                  <a:pt x="21651" y="0"/>
                </a:moveTo>
                <a:lnTo>
                  <a:pt x="21490" y="20"/>
                </a:lnTo>
                <a:lnTo>
                  <a:pt x="21330" y="60"/>
                </a:lnTo>
                <a:lnTo>
                  <a:pt x="21169" y="101"/>
                </a:lnTo>
                <a:lnTo>
                  <a:pt x="21008" y="161"/>
                </a:lnTo>
                <a:lnTo>
                  <a:pt x="20847" y="221"/>
                </a:lnTo>
                <a:lnTo>
                  <a:pt x="20706" y="302"/>
                </a:lnTo>
                <a:lnTo>
                  <a:pt x="20566" y="402"/>
                </a:lnTo>
                <a:lnTo>
                  <a:pt x="20425" y="503"/>
                </a:lnTo>
                <a:lnTo>
                  <a:pt x="20304" y="623"/>
                </a:lnTo>
                <a:lnTo>
                  <a:pt x="20184" y="764"/>
                </a:lnTo>
                <a:lnTo>
                  <a:pt x="20083" y="905"/>
                </a:lnTo>
                <a:lnTo>
                  <a:pt x="19983" y="1065"/>
                </a:lnTo>
                <a:lnTo>
                  <a:pt x="19902" y="1226"/>
                </a:lnTo>
                <a:lnTo>
                  <a:pt x="19822" y="1407"/>
                </a:lnTo>
                <a:lnTo>
                  <a:pt x="19762" y="1608"/>
                </a:lnTo>
                <a:lnTo>
                  <a:pt x="16324" y="15660"/>
                </a:lnTo>
                <a:lnTo>
                  <a:pt x="16284" y="15781"/>
                </a:lnTo>
                <a:lnTo>
                  <a:pt x="16224" y="15881"/>
                </a:lnTo>
                <a:lnTo>
                  <a:pt x="16163" y="15982"/>
                </a:lnTo>
                <a:lnTo>
                  <a:pt x="16083" y="16082"/>
                </a:lnTo>
                <a:lnTo>
                  <a:pt x="15982" y="16163"/>
                </a:lnTo>
                <a:lnTo>
                  <a:pt x="15882" y="16223"/>
                </a:lnTo>
                <a:lnTo>
                  <a:pt x="15781" y="16283"/>
                </a:lnTo>
                <a:lnTo>
                  <a:pt x="15661" y="16323"/>
                </a:lnTo>
                <a:lnTo>
                  <a:pt x="1609" y="19781"/>
                </a:lnTo>
                <a:lnTo>
                  <a:pt x="1408" y="19841"/>
                </a:lnTo>
                <a:lnTo>
                  <a:pt x="1227" y="19902"/>
                </a:lnTo>
                <a:lnTo>
                  <a:pt x="1046" y="19982"/>
                </a:lnTo>
                <a:lnTo>
                  <a:pt x="905" y="20083"/>
                </a:lnTo>
                <a:lnTo>
                  <a:pt x="745" y="20183"/>
                </a:lnTo>
                <a:lnTo>
                  <a:pt x="624" y="20304"/>
                </a:lnTo>
                <a:lnTo>
                  <a:pt x="503" y="20424"/>
                </a:lnTo>
                <a:lnTo>
                  <a:pt x="403" y="20565"/>
                </a:lnTo>
                <a:lnTo>
                  <a:pt x="302" y="20706"/>
                </a:lnTo>
                <a:lnTo>
                  <a:pt x="222" y="20867"/>
                </a:lnTo>
                <a:lnTo>
                  <a:pt x="142" y="21007"/>
                </a:lnTo>
                <a:lnTo>
                  <a:pt x="101" y="21168"/>
                </a:lnTo>
                <a:lnTo>
                  <a:pt x="41" y="21329"/>
                </a:lnTo>
                <a:lnTo>
                  <a:pt x="21" y="21490"/>
                </a:lnTo>
                <a:lnTo>
                  <a:pt x="1" y="21671"/>
                </a:lnTo>
                <a:lnTo>
                  <a:pt x="1" y="21832"/>
                </a:lnTo>
                <a:lnTo>
                  <a:pt x="1" y="21992"/>
                </a:lnTo>
                <a:lnTo>
                  <a:pt x="21" y="22173"/>
                </a:lnTo>
                <a:lnTo>
                  <a:pt x="41" y="22334"/>
                </a:lnTo>
                <a:lnTo>
                  <a:pt x="101" y="22495"/>
                </a:lnTo>
                <a:lnTo>
                  <a:pt x="142" y="22656"/>
                </a:lnTo>
                <a:lnTo>
                  <a:pt x="222" y="22817"/>
                </a:lnTo>
                <a:lnTo>
                  <a:pt x="302" y="22957"/>
                </a:lnTo>
                <a:lnTo>
                  <a:pt x="403" y="23098"/>
                </a:lnTo>
                <a:lnTo>
                  <a:pt x="503" y="23239"/>
                </a:lnTo>
                <a:lnTo>
                  <a:pt x="624" y="23359"/>
                </a:lnTo>
                <a:lnTo>
                  <a:pt x="745" y="23480"/>
                </a:lnTo>
                <a:lnTo>
                  <a:pt x="905" y="23580"/>
                </a:lnTo>
                <a:lnTo>
                  <a:pt x="1046" y="23681"/>
                </a:lnTo>
                <a:lnTo>
                  <a:pt x="1227" y="23761"/>
                </a:lnTo>
                <a:lnTo>
                  <a:pt x="1408" y="23842"/>
                </a:lnTo>
                <a:lnTo>
                  <a:pt x="1609" y="23882"/>
                </a:lnTo>
                <a:lnTo>
                  <a:pt x="15661" y="27340"/>
                </a:lnTo>
                <a:lnTo>
                  <a:pt x="15781" y="27380"/>
                </a:lnTo>
                <a:lnTo>
                  <a:pt x="15882" y="27440"/>
                </a:lnTo>
                <a:lnTo>
                  <a:pt x="15982" y="27500"/>
                </a:lnTo>
                <a:lnTo>
                  <a:pt x="16083" y="27581"/>
                </a:lnTo>
                <a:lnTo>
                  <a:pt x="16163" y="27681"/>
                </a:lnTo>
                <a:lnTo>
                  <a:pt x="16224" y="27782"/>
                </a:lnTo>
                <a:lnTo>
                  <a:pt x="16284" y="27882"/>
                </a:lnTo>
                <a:lnTo>
                  <a:pt x="16324" y="28003"/>
                </a:lnTo>
                <a:lnTo>
                  <a:pt x="19762" y="42055"/>
                </a:lnTo>
                <a:lnTo>
                  <a:pt x="19822" y="42256"/>
                </a:lnTo>
                <a:lnTo>
                  <a:pt x="19902" y="42437"/>
                </a:lnTo>
                <a:lnTo>
                  <a:pt x="19983" y="42598"/>
                </a:lnTo>
                <a:lnTo>
                  <a:pt x="20083" y="42758"/>
                </a:lnTo>
                <a:lnTo>
                  <a:pt x="20184" y="42899"/>
                </a:lnTo>
                <a:lnTo>
                  <a:pt x="20304" y="43040"/>
                </a:lnTo>
                <a:lnTo>
                  <a:pt x="20425" y="43160"/>
                </a:lnTo>
                <a:lnTo>
                  <a:pt x="20566" y="43261"/>
                </a:lnTo>
                <a:lnTo>
                  <a:pt x="20706" y="43361"/>
                </a:lnTo>
                <a:lnTo>
                  <a:pt x="20847" y="43442"/>
                </a:lnTo>
                <a:lnTo>
                  <a:pt x="21008" y="43502"/>
                </a:lnTo>
                <a:lnTo>
                  <a:pt x="21169" y="43562"/>
                </a:lnTo>
                <a:lnTo>
                  <a:pt x="21330" y="43623"/>
                </a:lnTo>
                <a:lnTo>
                  <a:pt x="21490" y="43643"/>
                </a:lnTo>
                <a:lnTo>
                  <a:pt x="21651" y="43663"/>
                </a:lnTo>
                <a:lnTo>
                  <a:pt x="21993" y="43663"/>
                </a:lnTo>
                <a:lnTo>
                  <a:pt x="22154" y="43643"/>
                </a:lnTo>
                <a:lnTo>
                  <a:pt x="22335" y="43623"/>
                </a:lnTo>
                <a:lnTo>
                  <a:pt x="22496" y="43562"/>
                </a:lnTo>
                <a:lnTo>
                  <a:pt x="22656" y="43502"/>
                </a:lnTo>
                <a:lnTo>
                  <a:pt x="22797" y="43442"/>
                </a:lnTo>
                <a:lnTo>
                  <a:pt x="22958" y="43361"/>
                </a:lnTo>
                <a:lnTo>
                  <a:pt x="23099" y="43261"/>
                </a:lnTo>
                <a:lnTo>
                  <a:pt x="23219" y="43160"/>
                </a:lnTo>
                <a:lnTo>
                  <a:pt x="23360" y="43040"/>
                </a:lnTo>
                <a:lnTo>
                  <a:pt x="23481" y="42899"/>
                </a:lnTo>
                <a:lnTo>
                  <a:pt x="23581" y="42758"/>
                </a:lnTo>
                <a:lnTo>
                  <a:pt x="23682" y="42598"/>
                </a:lnTo>
                <a:lnTo>
                  <a:pt x="23762" y="42437"/>
                </a:lnTo>
                <a:lnTo>
                  <a:pt x="23822" y="42256"/>
                </a:lnTo>
                <a:lnTo>
                  <a:pt x="23883" y="42055"/>
                </a:lnTo>
                <a:lnTo>
                  <a:pt x="27340" y="28003"/>
                </a:lnTo>
                <a:lnTo>
                  <a:pt x="27380" y="27882"/>
                </a:lnTo>
                <a:lnTo>
                  <a:pt x="27421" y="27782"/>
                </a:lnTo>
                <a:lnTo>
                  <a:pt x="27501" y="27681"/>
                </a:lnTo>
                <a:lnTo>
                  <a:pt x="27582" y="27581"/>
                </a:lnTo>
                <a:lnTo>
                  <a:pt x="27662" y="27500"/>
                </a:lnTo>
                <a:lnTo>
                  <a:pt x="27783" y="27440"/>
                </a:lnTo>
                <a:lnTo>
                  <a:pt x="27883" y="27380"/>
                </a:lnTo>
                <a:lnTo>
                  <a:pt x="28004" y="27340"/>
                </a:lnTo>
                <a:lnTo>
                  <a:pt x="42055" y="23882"/>
                </a:lnTo>
                <a:lnTo>
                  <a:pt x="42256" y="23842"/>
                </a:lnTo>
                <a:lnTo>
                  <a:pt x="42437" y="23761"/>
                </a:lnTo>
                <a:lnTo>
                  <a:pt x="42598" y="23681"/>
                </a:lnTo>
                <a:lnTo>
                  <a:pt x="42759" y="23580"/>
                </a:lnTo>
                <a:lnTo>
                  <a:pt x="42900" y="23480"/>
                </a:lnTo>
                <a:lnTo>
                  <a:pt x="43040" y="23359"/>
                </a:lnTo>
                <a:lnTo>
                  <a:pt x="43161" y="23239"/>
                </a:lnTo>
                <a:lnTo>
                  <a:pt x="43262" y="23098"/>
                </a:lnTo>
                <a:lnTo>
                  <a:pt x="43362" y="22957"/>
                </a:lnTo>
                <a:lnTo>
                  <a:pt x="43442" y="22817"/>
                </a:lnTo>
                <a:lnTo>
                  <a:pt x="43503" y="22656"/>
                </a:lnTo>
                <a:lnTo>
                  <a:pt x="43563" y="22495"/>
                </a:lnTo>
                <a:lnTo>
                  <a:pt x="43603" y="22334"/>
                </a:lnTo>
                <a:lnTo>
                  <a:pt x="43643" y="22173"/>
                </a:lnTo>
                <a:lnTo>
                  <a:pt x="43664" y="21992"/>
                </a:lnTo>
                <a:lnTo>
                  <a:pt x="43664" y="21832"/>
                </a:lnTo>
                <a:lnTo>
                  <a:pt x="43664" y="21671"/>
                </a:lnTo>
                <a:lnTo>
                  <a:pt x="43643" y="21490"/>
                </a:lnTo>
                <a:lnTo>
                  <a:pt x="43603" y="21329"/>
                </a:lnTo>
                <a:lnTo>
                  <a:pt x="43563" y="21168"/>
                </a:lnTo>
                <a:lnTo>
                  <a:pt x="43503" y="21007"/>
                </a:lnTo>
                <a:lnTo>
                  <a:pt x="43442" y="20867"/>
                </a:lnTo>
                <a:lnTo>
                  <a:pt x="43362" y="20706"/>
                </a:lnTo>
                <a:lnTo>
                  <a:pt x="43262" y="20565"/>
                </a:lnTo>
                <a:lnTo>
                  <a:pt x="43161" y="20424"/>
                </a:lnTo>
                <a:lnTo>
                  <a:pt x="43040" y="20304"/>
                </a:lnTo>
                <a:lnTo>
                  <a:pt x="42900" y="20183"/>
                </a:lnTo>
                <a:lnTo>
                  <a:pt x="42759" y="20083"/>
                </a:lnTo>
                <a:lnTo>
                  <a:pt x="42598" y="19982"/>
                </a:lnTo>
                <a:lnTo>
                  <a:pt x="42437" y="19902"/>
                </a:lnTo>
                <a:lnTo>
                  <a:pt x="42256" y="19841"/>
                </a:lnTo>
                <a:lnTo>
                  <a:pt x="42055" y="19781"/>
                </a:lnTo>
                <a:lnTo>
                  <a:pt x="28004" y="16323"/>
                </a:lnTo>
                <a:lnTo>
                  <a:pt x="27883" y="16283"/>
                </a:lnTo>
                <a:lnTo>
                  <a:pt x="27783" y="16223"/>
                </a:lnTo>
                <a:lnTo>
                  <a:pt x="27662" y="16163"/>
                </a:lnTo>
                <a:lnTo>
                  <a:pt x="27582" y="16082"/>
                </a:lnTo>
                <a:lnTo>
                  <a:pt x="27501" y="15982"/>
                </a:lnTo>
                <a:lnTo>
                  <a:pt x="27421" y="15881"/>
                </a:lnTo>
                <a:lnTo>
                  <a:pt x="27380" y="15781"/>
                </a:lnTo>
                <a:lnTo>
                  <a:pt x="27340" y="15660"/>
                </a:lnTo>
                <a:lnTo>
                  <a:pt x="23883" y="1608"/>
                </a:lnTo>
                <a:lnTo>
                  <a:pt x="23822" y="1407"/>
                </a:lnTo>
                <a:lnTo>
                  <a:pt x="23762" y="1226"/>
                </a:lnTo>
                <a:lnTo>
                  <a:pt x="23682" y="1065"/>
                </a:lnTo>
                <a:lnTo>
                  <a:pt x="23581" y="905"/>
                </a:lnTo>
                <a:lnTo>
                  <a:pt x="23481" y="764"/>
                </a:lnTo>
                <a:lnTo>
                  <a:pt x="23360" y="623"/>
                </a:lnTo>
                <a:lnTo>
                  <a:pt x="23219" y="503"/>
                </a:lnTo>
                <a:lnTo>
                  <a:pt x="23099" y="402"/>
                </a:lnTo>
                <a:lnTo>
                  <a:pt x="22958" y="302"/>
                </a:lnTo>
                <a:lnTo>
                  <a:pt x="22797" y="221"/>
                </a:lnTo>
                <a:lnTo>
                  <a:pt x="22656" y="161"/>
                </a:lnTo>
                <a:lnTo>
                  <a:pt x="22496" y="101"/>
                </a:lnTo>
                <a:lnTo>
                  <a:pt x="22335" y="60"/>
                </a:lnTo>
                <a:lnTo>
                  <a:pt x="22154" y="20"/>
                </a:lnTo>
                <a:lnTo>
                  <a:pt x="2199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p23"/>
          <p:cNvSpPr/>
          <p:nvPr/>
        </p:nvSpPr>
        <p:spPr>
          <a:xfrm>
            <a:off x="8430770" y="245151"/>
            <a:ext cx="228363" cy="228357"/>
          </a:xfrm>
          <a:custGeom>
            <a:avLst/>
            <a:gdLst/>
            <a:ahLst/>
            <a:cxnLst/>
            <a:rect l="l" t="t" r="r" b="b"/>
            <a:pathLst>
              <a:path w="43664" h="43663" extrusionOk="0">
                <a:moveTo>
                  <a:pt x="21651" y="0"/>
                </a:moveTo>
                <a:lnTo>
                  <a:pt x="21490" y="20"/>
                </a:lnTo>
                <a:lnTo>
                  <a:pt x="21330" y="60"/>
                </a:lnTo>
                <a:lnTo>
                  <a:pt x="21169" y="101"/>
                </a:lnTo>
                <a:lnTo>
                  <a:pt x="21008" y="161"/>
                </a:lnTo>
                <a:lnTo>
                  <a:pt x="20847" y="221"/>
                </a:lnTo>
                <a:lnTo>
                  <a:pt x="20706" y="302"/>
                </a:lnTo>
                <a:lnTo>
                  <a:pt x="20566" y="402"/>
                </a:lnTo>
                <a:lnTo>
                  <a:pt x="20425" y="503"/>
                </a:lnTo>
                <a:lnTo>
                  <a:pt x="20304" y="623"/>
                </a:lnTo>
                <a:lnTo>
                  <a:pt x="20184" y="764"/>
                </a:lnTo>
                <a:lnTo>
                  <a:pt x="20083" y="905"/>
                </a:lnTo>
                <a:lnTo>
                  <a:pt x="19983" y="1065"/>
                </a:lnTo>
                <a:lnTo>
                  <a:pt x="19902" y="1226"/>
                </a:lnTo>
                <a:lnTo>
                  <a:pt x="19822" y="1407"/>
                </a:lnTo>
                <a:lnTo>
                  <a:pt x="19762" y="1608"/>
                </a:lnTo>
                <a:lnTo>
                  <a:pt x="16324" y="15660"/>
                </a:lnTo>
                <a:lnTo>
                  <a:pt x="16284" y="15781"/>
                </a:lnTo>
                <a:lnTo>
                  <a:pt x="16224" y="15881"/>
                </a:lnTo>
                <a:lnTo>
                  <a:pt x="16163" y="15982"/>
                </a:lnTo>
                <a:lnTo>
                  <a:pt x="16083" y="16082"/>
                </a:lnTo>
                <a:lnTo>
                  <a:pt x="15982" y="16163"/>
                </a:lnTo>
                <a:lnTo>
                  <a:pt x="15882" y="16223"/>
                </a:lnTo>
                <a:lnTo>
                  <a:pt x="15781" y="16283"/>
                </a:lnTo>
                <a:lnTo>
                  <a:pt x="15661" y="16323"/>
                </a:lnTo>
                <a:lnTo>
                  <a:pt x="1609" y="19781"/>
                </a:lnTo>
                <a:lnTo>
                  <a:pt x="1408" y="19841"/>
                </a:lnTo>
                <a:lnTo>
                  <a:pt x="1227" y="19902"/>
                </a:lnTo>
                <a:lnTo>
                  <a:pt x="1046" y="19982"/>
                </a:lnTo>
                <a:lnTo>
                  <a:pt x="905" y="20083"/>
                </a:lnTo>
                <a:lnTo>
                  <a:pt x="745" y="20183"/>
                </a:lnTo>
                <a:lnTo>
                  <a:pt x="624" y="20304"/>
                </a:lnTo>
                <a:lnTo>
                  <a:pt x="503" y="20424"/>
                </a:lnTo>
                <a:lnTo>
                  <a:pt x="403" y="20565"/>
                </a:lnTo>
                <a:lnTo>
                  <a:pt x="302" y="20706"/>
                </a:lnTo>
                <a:lnTo>
                  <a:pt x="222" y="20867"/>
                </a:lnTo>
                <a:lnTo>
                  <a:pt x="142" y="21007"/>
                </a:lnTo>
                <a:lnTo>
                  <a:pt x="101" y="21168"/>
                </a:lnTo>
                <a:lnTo>
                  <a:pt x="41" y="21329"/>
                </a:lnTo>
                <a:lnTo>
                  <a:pt x="21" y="21490"/>
                </a:lnTo>
                <a:lnTo>
                  <a:pt x="1" y="21671"/>
                </a:lnTo>
                <a:lnTo>
                  <a:pt x="1" y="21832"/>
                </a:lnTo>
                <a:lnTo>
                  <a:pt x="1" y="21992"/>
                </a:lnTo>
                <a:lnTo>
                  <a:pt x="21" y="22173"/>
                </a:lnTo>
                <a:lnTo>
                  <a:pt x="41" y="22334"/>
                </a:lnTo>
                <a:lnTo>
                  <a:pt x="101" y="22495"/>
                </a:lnTo>
                <a:lnTo>
                  <a:pt x="142" y="22656"/>
                </a:lnTo>
                <a:lnTo>
                  <a:pt x="222" y="22817"/>
                </a:lnTo>
                <a:lnTo>
                  <a:pt x="302" y="22957"/>
                </a:lnTo>
                <a:lnTo>
                  <a:pt x="403" y="23098"/>
                </a:lnTo>
                <a:lnTo>
                  <a:pt x="503" y="23239"/>
                </a:lnTo>
                <a:lnTo>
                  <a:pt x="624" y="23359"/>
                </a:lnTo>
                <a:lnTo>
                  <a:pt x="745" y="23480"/>
                </a:lnTo>
                <a:lnTo>
                  <a:pt x="905" y="23580"/>
                </a:lnTo>
                <a:lnTo>
                  <a:pt x="1046" y="23681"/>
                </a:lnTo>
                <a:lnTo>
                  <a:pt x="1227" y="23761"/>
                </a:lnTo>
                <a:lnTo>
                  <a:pt x="1408" y="23842"/>
                </a:lnTo>
                <a:lnTo>
                  <a:pt x="1609" y="23882"/>
                </a:lnTo>
                <a:lnTo>
                  <a:pt x="15661" y="27340"/>
                </a:lnTo>
                <a:lnTo>
                  <a:pt x="15781" y="27380"/>
                </a:lnTo>
                <a:lnTo>
                  <a:pt x="15882" y="27440"/>
                </a:lnTo>
                <a:lnTo>
                  <a:pt x="15982" y="27500"/>
                </a:lnTo>
                <a:lnTo>
                  <a:pt x="16083" y="27581"/>
                </a:lnTo>
                <a:lnTo>
                  <a:pt x="16163" y="27681"/>
                </a:lnTo>
                <a:lnTo>
                  <a:pt x="16224" y="27782"/>
                </a:lnTo>
                <a:lnTo>
                  <a:pt x="16284" y="27882"/>
                </a:lnTo>
                <a:lnTo>
                  <a:pt x="16324" y="28003"/>
                </a:lnTo>
                <a:lnTo>
                  <a:pt x="19762" y="42055"/>
                </a:lnTo>
                <a:lnTo>
                  <a:pt x="19822" y="42256"/>
                </a:lnTo>
                <a:lnTo>
                  <a:pt x="19902" y="42437"/>
                </a:lnTo>
                <a:lnTo>
                  <a:pt x="19983" y="42598"/>
                </a:lnTo>
                <a:lnTo>
                  <a:pt x="20083" y="42758"/>
                </a:lnTo>
                <a:lnTo>
                  <a:pt x="20184" y="42899"/>
                </a:lnTo>
                <a:lnTo>
                  <a:pt x="20304" y="43040"/>
                </a:lnTo>
                <a:lnTo>
                  <a:pt x="20425" y="43160"/>
                </a:lnTo>
                <a:lnTo>
                  <a:pt x="20566" y="43261"/>
                </a:lnTo>
                <a:lnTo>
                  <a:pt x="20706" y="43361"/>
                </a:lnTo>
                <a:lnTo>
                  <a:pt x="20847" y="43442"/>
                </a:lnTo>
                <a:lnTo>
                  <a:pt x="21008" y="43502"/>
                </a:lnTo>
                <a:lnTo>
                  <a:pt x="21169" y="43562"/>
                </a:lnTo>
                <a:lnTo>
                  <a:pt x="21330" y="43623"/>
                </a:lnTo>
                <a:lnTo>
                  <a:pt x="21490" y="43643"/>
                </a:lnTo>
                <a:lnTo>
                  <a:pt x="21651" y="43663"/>
                </a:lnTo>
                <a:lnTo>
                  <a:pt x="21993" y="43663"/>
                </a:lnTo>
                <a:lnTo>
                  <a:pt x="22154" y="43643"/>
                </a:lnTo>
                <a:lnTo>
                  <a:pt x="22335" y="43623"/>
                </a:lnTo>
                <a:lnTo>
                  <a:pt x="22496" y="43562"/>
                </a:lnTo>
                <a:lnTo>
                  <a:pt x="22656" y="43502"/>
                </a:lnTo>
                <a:lnTo>
                  <a:pt x="22797" y="43442"/>
                </a:lnTo>
                <a:lnTo>
                  <a:pt x="22958" y="43361"/>
                </a:lnTo>
                <a:lnTo>
                  <a:pt x="23099" y="43261"/>
                </a:lnTo>
                <a:lnTo>
                  <a:pt x="23219" y="43160"/>
                </a:lnTo>
                <a:lnTo>
                  <a:pt x="23360" y="43040"/>
                </a:lnTo>
                <a:lnTo>
                  <a:pt x="23481" y="42899"/>
                </a:lnTo>
                <a:lnTo>
                  <a:pt x="23581" y="42758"/>
                </a:lnTo>
                <a:lnTo>
                  <a:pt x="23682" y="42598"/>
                </a:lnTo>
                <a:lnTo>
                  <a:pt x="23762" y="42437"/>
                </a:lnTo>
                <a:lnTo>
                  <a:pt x="23822" y="42256"/>
                </a:lnTo>
                <a:lnTo>
                  <a:pt x="23883" y="42055"/>
                </a:lnTo>
                <a:lnTo>
                  <a:pt x="27340" y="28003"/>
                </a:lnTo>
                <a:lnTo>
                  <a:pt x="27380" y="27882"/>
                </a:lnTo>
                <a:lnTo>
                  <a:pt x="27421" y="27782"/>
                </a:lnTo>
                <a:lnTo>
                  <a:pt x="27501" y="27681"/>
                </a:lnTo>
                <a:lnTo>
                  <a:pt x="27582" y="27581"/>
                </a:lnTo>
                <a:lnTo>
                  <a:pt x="27662" y="27500"/>
                </a:lnTo>
                <a:lnTo>
                  <a:pt x="27783" y="27440"/>
                </a:lnTo>
                <a:lnTo>
                  <a:pt x="27883" y="27380"/>
                </a:lnTo>
                <a:lnTo>
                  <a:pt x="28004" y="27340"/>
                </a:lnTo>
                <a:lnTo>
                  <a:pt x="42055" y="23882"/>
                </a:lnTo>
                <a:lnTo>
                  <a:pt x="42256" y="23842"/>
                </a:lnTo>
                <a:lnTo>
                  <a:pt x="42437" y="23761"/>
                </a:lnTo>
                <a:lnTo>
                  <a:pt x="42598" y="23681"/>
                </a:lnTo>
                <a:lnTo>
                  <a:pt x="42759" y="23580"/>
                </a:lnTo>
                <a:lnTo>
                  <a:pt x="42900" y="23480"/>
                </a:lnTo>
                <a:lnTo>
                  <a:pt x="43040" y="23359"/>
                </a:lnTo>
                <a:lnTo>
                  <a:pt x="43161" y="23239"/>
                </a:lnTo>
                <a:lnTo>
                  <a:pt x="43262" y="23098"/>
                </a:lnTo>
                <a:lnTo>
                  <a:pt x="43362" y="22957"/>
                </a:lnTo>
                <a:lnTo>
                  <a:pt x="43442" y="22817"/>
                </a:lnTo>
                <a:lnTo>
                  <a:pt x="43503" y="22656"/>
                </a:lnTo>
                <a:lnTo>
                  <a:pt x="43563" y="22495"/>
                </a:lnTo>
                <a:lnTo>
                  <a:pt x="43603" y="22334"/>
                </a:lnTo>
                <a:lnTo>
                  <a:pt x="43643" y="22173"/>
                </a:lnTo>
                <a:lnTo>
                  <a:pt x="43664" y="21992"/>
                </a:lnTo>
                <a:lnTo>
                  <a:pt x="43664" y="21832"/>
                </a:lnTo>
                <a:lnTo>
                  <a:pt x="43664" y="21671"/>
                </a:lnTo>
                <a:lnTo>
                  <a:pt x="43643" y="21490"/>
                </a:lnTo>
                <a:lnTo>
                  <a:pt x="43603" y="21329"/>
                </a:lnTo>
                <a:lnTo>
                  <a:pt x="43563" y="21168"/>
                </a:lnTo>
                <a:lnTo>
                  <a:pt x="43503" y="21007"/>
                </a:lnTo>
                <a:lnTo>
                  <a:pt x="43442" y="20867"/>
                </a:lnTo>
                <a:lnTo>
                  <a:pt x="43362" y="20706"/>
                </a:lnTo>
                <a:lnTo>
                  <a:pt x="43262" y="20565"/>
                </a:lnTo>
                <a:lnTo>
                  <a:pt x="43161" y="20424"/>
                </a:lnTo>
                <a:lnTo>
                  <a:pt x="43040" y="20304"/>
                </a:lnTo>
                <a:lnTo>
                  <a:pt x="42900" y="20183"/>
                </a:lnTo>
                <a:lnTo>
                  <a:pt x="42759" y="20083"/>
                </a:lnTo>
                <a:lnTo>
                  <a:pt x="42598" y="19982"/>
                </a:lnTo>
                <a:lnTo>
                  <a:pt x="42437" y="19902"/>
                </a:lnTo>
                <a:lnTo>
                  <a:pt x="42256" y="19841"/>
                </a:lnTo>
                <a:lnTo>
                  <a:pt x="42055" y="19781"/>
                </a:lnTo>
                <a:lnTo>
                  <a:pt x="28004" y="16323"/>
                </a:lnTo>
                <a:lnTo>
                  <a:pt x="27883" y="16283"/>
                </a:lnTo>
                <a:lnTo>
                  <a:pt x="27783" y="16223"/>
                </a:lnTo>
                <a:lnTo>
                  <a:pt x="27662" y="16163"/>
                </a:lnTo>
                <a:lnTo>
                  <a:pt x="27582" y="16082"/>
                </a:lnTo>
                <a:lnTo>
                  <a:pt x="27501" y="15982"/>
                </a:lnTo>
                <a:lnTo>
                  <a:pt x="27421" y="15881"/>
                </a:lnTo>
                <a:lnTo>
                  <a:pt x="27380" y="15781"/>
                </a:lnTo>
                <a:lnTo>
                  <a:pt x="27340" y="15660"/>
                </a:lnTo>
                <a:lnTo>
                  <a:pt x="23883" y="1608"/>
                </a:lnTo>
                <a:lnTo>
                  <a:pt x="23822" y="1407"/>
                </a:lnTo>
                <a:lnTo>
                  <a:pt x="23762" y="1226"/>
                </a:lnTo>
                <a:lnTo>
                  <a:pt x="23682" y="1065"/>
                </a:lnTo>
                <a:lnTo>
                  <a:pt x="23581" y="905"/>
                </a:lnTo>
                <a:lnTo>
                  <a:pt x="23481" y="764"/>
                </a:lnTo>
                <a:lnTo>
                  <a:pt x="23360" y="623"/>
                </a:lnTo>
                <a:lnTo>
                  <a:pt x="23219" y="503"/>
                </a:lnTo>
                <a:lnTo>
                  <a:pt x="23099" y="402"/>
                </a:lnTo>
                <a:lnTo>
                  <a:pt x="22958" y="302"/>
                </a:lnTo>
                <a:lnTo>
                  <a:pt x="22797" y="221"/>
                </a:lnTo>
                <a:lnTo>
                  <a:pt x="22656" y="161"/>
                </a:lnTo>
                <a:lnTo>
                  <a:pt x="22496" y="101"/>
                </a:lnTo>
                <a:lnTo>
                  <a:pt x="22335" y="60"/>
                </a:lnTo>
                <a:lnTo>
                  <a:pt x="22154" y="20"/>
                </a:lnTo>
                <a:lnTo>
                  <a:pt x="2199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23"/>
          <p:cNvSpPr/>
          <p:nvPr/>
        </p:nvSpPr>
        <p:spPr>
          <a:xfrm>
            <a:off x="236324" y="1147415"/>
            <a:ext cx="157845" cy="157842"/>
          </a:xfrm>
          <a:custGeom>
            <a:avLst/>
            <a:gdLst/>
            <a:ahLst/>
            <a:cxnLst/>
            <a:rect l="l" t="t" r="r" b="b"/>
            <a:pathLst>
              <a:path w="43664" h="43663" extrusionOk="0">
                <a:moveTo>
                  <a:pt x="21651" y="0"/>
                </a:moveTo>
                <a:lnTo>
                  <a:pt x="21490" y="20"/>
                </a:lnTo>
                <a:lnTo>
                  <a:pt x="21330" y="60"/>
                </a:lnTo>
                <a:lnTo>
                  <a:pt x="21169" y="101"/>
                </a:lnTo>
                <a:lnTo>
                  <a:pt x="21008" y="161"/>
                </a:lnTo>
                <a:lnTo>
                  <a:pt x="20847" y="221"/>
                </a:lnTo>
                <a:lnTo>
                  <a:pt x="20706" y="302"/>
                </a:lnTo>
                <a:lnTo>
                  <a:pt x="20566" y="402"/>
                </a:lnTo>
                <a:lnTo>
                  <a:pt x="20425" y="503"/>
                </a:lnTo>
                <a:lnTo>
                  <a:pt x="20304" y="623"/>
                </a:lnTo>
                <a:lnTo>
                  <a:pt x="20184" y="764"/>
                </a:lnTo>
                <a:lnTo>
                  <a:pt x="20083" y="905"/>
                </a:lnTo>
                <a:lnTo>
                  <a:pt x="19983" y="1065"/>
                </a:lnTo>
                <a:lnTo>
                  <a:pt x="19902" y="1226"/>
                </a:lnTo>
                <a:lnTo>
                  <a:pt x="19822" y="1407"/>
                </a:lnTo>
                <a:lnTo>
                  <a:pt x="19762" y="1608"/>
                </a:lnTo>
                <a:lnTo>
                  <a:pt x="16324" y="15660"/>
                </a:lnTo>
                <a:lnTo>
                  <a:pt x="16284" y="15781"/>
                </a:lnTo>
                <a:lnTo>
                  <a:pt x="16224" y="15881"/>
                </a:lnTo>
                <a:lnTo>
                  <a:pt x="16163" y="15982"/>
                </a:lnTo>
                <a:lnTo>
                  <a:pt x="16083" y="16082"/>
                </a:lnTo>
                <a:lnTo>
                  <a:pt x="15982" y="16163"/>
                </a:lnTo>
                <a:lnTo>
                  <a:pt x="15882" y="16223"/>
                </a:lnTo>
                <a:lnTo>
                  <a:pt x="15781" y="16283"/>
                </a:lnTo>
                <a:lnTo>
                  <a:pt x="15661" y="16323"/>
                </a:lnTo>
                <a:lnTo>
                  <a:pt x="1609" y="19781"/>
                </a:lnTo>
                <a:lnTo>
                  <a:pt x="1408" y="19841"/>
                </a:lnTo>
                <a:lnTo>
                  <a:pt x="1227" y="19902"/>
                </a:lnTo>
                <a:lnTo>
                  <a:pt x="1046" y="19982"/>
                </a:lnTo>
                <a:lnTo>
                  <a:pt x="905" y="20083"/>
                </a:lnTo>
                <a:lnTo>
                  <a:pt x="745" y="20183"/>
                </a:lnTo>
                <a:lnTo>
                  <a:pt x="624" y="20304"/>
                </a:lnTo>
                <a:lnTo>
                  <a:pt x="503" y="20424"/>
                </a:lnTo>
                <a:lnTo>
                  <a:pt x="403" y="20565"/>
                </a:lnTo>
                <a:lnTo>
                  <a:pt x="302" y="20706"/>
                </a:lnTo>
                <a:lnTo>
                  <a:pt x="222" y="20867"/>
                </a:lnTo>
                <a:lnTo>
                  <a:pt x="142" y="21007"/>
                </a:lnTo>
                <a:lnTo>
                  <a:pt x="101" y="21168"/>
                </a:lnTo>
                <a:lnTo>
                  <a:pt x="41" y="21329"/>
                </a:lnTo>
                <a:lnTo>
                  <a:pt x="21" y="21490"/>
                </a:lnTo>
                <a:lnTo>
                  <a:pt x="1" y="21671"/>
                </a:lnTo>
                <a:lnTo>
                  <a:pt x="1" y="21832"/>
                </a:lnTo>
                <a:lnTo>
                  <a:pt x="1" y="21992"/>
                </a:lnTo>
                <a:lnTo>
                  <a:pt x="21" y="22173"/>
                </a:lnTo>
                <a:lnTo>
                  <a:pt x="41" y="22334"/>
                </a:lnTo>
                <a:lnTo>
                  <a:pt x="101" y="22495"/>
                </a:lnTo>
                <a:lnTo>
                  <a:pt x="142" y="22656"/>
                </a:lnTo>
                <a:lnTo>
                  <a:pt x="222" y="22817"/>
                </a:lnTo>
                <a:lnTo>
                  <a:pt x="302" y="22957"/>
                </a:lnTo>
                <a:lnTo>
                  <a:pt x="403" y="23098"/>
                </a:lnTo>
                <a:lnTo>
                  <a:pt x="503" y="23239"/>
                </a:lnTo>
                <a:lnTo>
                  <a:pt x="624" y="23359"/>
                </a:lnTo>
                <a:lnTo>
                  <a:pt x="745" y="23480"/>
                </a:lnTo>
                <a:lnTo>
                  <a:pt x="905" y="23580"/>
                </a:lnTo>
                <a:lnTo>
                  <a:pt x="1046" y="23681"/>
                </a:lnTo>
                <a:lnTo>
                  <a:pt x="1227" y="23761"/>
                </a:lnTo>
                <a:lnTo>
                  <a:pt x="1408" y="23842"/>
                </a:lnTo>
                <a:lnTo>
                  <a:pt x="1609" y="23882"/>
                </a:lnTo>
                <a:lnTo>
                  <a:pt x="15661" y="27340"/>
                </a:lnTo>
                <a:lnTo>
                  <a:pt x="15781" y="27380"/>
                </a:lnTo>
                <a:lnTo>
                  <a:pt x="15882" y="27440"/>
                </a:lnTo>
                <a:lnTo>
                  <a:pt x="15982" y="27500"/>
                </a:lnTo>
                <a:lnTo>
                  <a:pt x="16083" y="27581"/>
                </a:lnTo>
                <a:lnTo>
                  <a:pt x="16163" y="27681"/>
                </a:lnTo>
                <a:lnTo>
                  <a:pt x="16224" y="27782"/>
                </a:lnTo>
                <a:lnTo>
                  <a:pt x="16284" y="27882"/>
                </a:lnTo>
                <a:lnTo>
                  <a:pt x="16324" y="28003"/>
                </a:lnTo>
                <a:lnTo>
                  <a:pt x="19762" y="42055"/>
                </a:lnTo>
                <a:lnTo>
                  <a:pt x="19822" y="42256"/>
                </a:lnTo>
                <a:lnTo>
                  <a:pt x="19902" y="42437"/>
                </a:lnTo>
                <a:lnTo>
                  <a:pt x="19983" y="42598"/>
                </a:lnTo>
                <a:lnTo>
                  <a:pt x="20083" y="42758"/>
                </a:lnTo>
                <a:lnTo>
                  <a:pt x="20184" y="42899"/>
                </a:lnTo>
                <a:lnTo>
                  <a:pt x="20304" y="43040"/>
                </a:lnTo>
                <a:lnTo>
                  <a:pt x="20425" y="43160"/>
                </a:lnTo>
                <a:lnTo>
                  <a:pt x="20566" y="43261"/>
                </a:lnTo>
                <a:lnTo>
                  <a:pt x="20706" y="43361"/>
                </a:lnTo>
                <a:lnTo>
                  <a:pt x="20847" y="43442"/>
                </a:lnTo>
                <a:lnTo>
                  <a:pt x="21008" y="43502"/>
                </a:lnTo>
                <a:lnTo>
                  <a:pt x="21169" y="43562"/>
                </a:lnTo>
                <a:lnTo>
                  <a:pt x="21330" y="43623"/>
                </a:lnTo>
                <a:lnTo>
                  <a:pt x="21490" y="43643"/>
                </a:lnTo>
                <a:lnTo>
                  <a:pt x="21651" y="43663"/>
                </a:lnTo>
                <a:lnTo>
                  <a:pt x="21993" y="43663"/>
                </a:lnTo>
                <a:lnTo>
                  <a:pt x="22154" y="43643"/>
                </a:lnTo>
                <a:lnTo>
                  <a:pt x="22335" y="43623"/>
                </a:lnTo>
                <a:lnTo>
                  <a:pt x="22496" y="43562"/>
                </a:lnTo>
                <a:lnTo>
                  <a:pt x="22656" y="43502"/>
                </a:lnTo>
                <a:lnTo>
                  <a:pt x="22797" y="43442"/>
                </a:lnTo>
                <a:lnTo>
                  <a:pt x="22958" y="43361"/>
                </a:lnTo>
                <a:lnTo>
                  <a:pt x="23099" y="43261"/>
                </a:lnTo>
                <a:lnTo>
                  <a:pt x="23219" y="43160"/>
                </a:lnTo>
                <a:lnTo>
                  <a:pt x="23360" y="43040"/>
                </a:lnTo>
                <a:lnTo>
                  <a:pt x="23481" y="42899"/>
                </a:lnTo>
                <a:lnTo>
                  <a:pt x="23581" y="42758"/>
                </a:lnTo>
                <a:lnTo>
                  <a:pt x="23682" y="42598"/>
                </a:lnTo>
                <a:lnTo>
                  <a:pt x="23762" y="42437"/>
                </a:lnTo>
                <a:lnTo>
                  <a:pt x="23822" y="42256"/>
                </a:lnTo>
                <a:lnTo>
                  <a:pt x="23883" y="42055"/>
                </a:lnTo>
                <a:lnTo>
                  <a:pt x="27340" y="28003"/>
                </a:lnTo>
                <a:lnTo>
                  <a:pt x="27380" y="27882"/>
                </a:lnTo>
                <a:lnTo>
                  <a:pt x="27421" y="27782"/>
                </a:lnTo>
                <a:lnTo>
                  <a:pt x="27501" y="27681"/>
                </a:lnTo>
                <a:lnTo>
                  <a:pt x="27582" y="27581"/>
                </a:lnTo>
                <a:lnTo>
                  <a:pt x="27662" y="27500"/>
                </a:lnTo>
                <a:lnTo>
                  <a:pt x="27783" y="27440"/>
                </a:lnTo>
                <a:lnTo>
                  <a:pt x="27883" y="27380"/>
                </a:lnTo>
                <a:lnTo>
                  <a:pt x="28004" y="27340"/>
                </a:lnTo>
                <a:lnTo>
                  <a:pt x="42055" y="23882"/>
                </a:lnTo>
                <a:lnTo>
                  <a:pt x="42256" y="23842"/>
                </a:lnTo>
                <a:lnTo>
                  <a:pt x="42437" y="23761"/>
                </a:lnTo>
                <a:lnTo>
                  <a:pt x="42598" y="23681"/>
                </a:lnTo>
                <a:lnTo>
                  <a:pt x="42759" y="23580"/>
                </a:lnTo>
                <a:lnTo>
                  <a:pt x="42900" y="23480"/>
                </a:lnTo>
                <a:lnTo>
                  <a:pt x="43040" y="23359"/>
                </a:lnTo>
                <a:lnTo>
                  <a:pt x="43161" y="23239"/>
                </a:lnTo>
                <a:lnTo>
                  <a:pt x="43262" y="23098"/>
                </a:lnTo>
                <a:lnTo>
                  <a:pt x="43362" y="22957"/>
                </a:lnTo>
                <a:lnTo>
                  <a:pt x="43442" y="22817"/>
                </a:lnTo>
                <a:lnTo>
                  <a:pt x="43503" y="22656"/>
                </a:lnTo>
                <a:lnTo>
                  <a:pt x="43563" y="22495"/>
                </a:lnTo>
                <a:lnTo>
                  <a:pt x="43603" y="22334"/>
                </a:lnTo>
                <a:lnTo>
                  <a:pt x="43643" y="22173"/>
                </a:lnTo>
                <a:lnTo>
                  <a:pt x="43664" y="21992"/>
                </a:lnTo>
                <a:lnTo>
                  <a:pt x="43664" y="21832"/>
                </a:lnTo>
                <a:lnTo>
                  <a:pt x="43664" y="21671"/>
                </a:lnTo>
                <a:lnTo>
                  <a:pt x="43643" y="21490"/>
                </a:lnTo>
                <a:lnTo>
                  <a:pt x="43603" y="21329"/>
                </a:lnTo>
                <a:lnTo>
                  <a:pt x="43563" y="21168"/>
                </a:lnTo>
                <a:lnTo>
                  <a:pt x="43503" y="21007"/>
                </a:lnTo>
                <a:lnTo>
                  <a:pt x="43442" y="20867"/>
                </a:lnTo>
                <a:lnTo>
                  <a:pt x="43362" y="20706"/>
                </a:lnTo>
                <a:lnTo>
                  <a:pt x="43262" y="20565"/>
                </a:lnTo>
                <a:lnTo>
                  <a:pt x="43161" y="20424"/>
                </a:lnTo>
                <a:lnTo>
                  <a:pt x="43040" y="20304"/>
                </a:lnTo>
                <a:lnTo>
                  <a:pt x="42900" y="20183"/>
                </a:lnTo>
                <a:lnTo>
                  <a:pt x="42759" y="20083"/>
                </a:lnTo>
                <a:lnTo>
                  <a:pt x="42598" y="19982"/>
                </a:lnTo>
                <a:lnTo>
                  <a:pt x="42437" y="19902"/>
                </a:lnTo>
                <a:lnTo>
                  <a:pt x="42256" y="19841"/>
                </a:lnTo>
                <a:lnTo>
                  <a:pt x="42055" y="19781"/>
                </a:lnTo>
                <a:lnTo>
                  <a:pt x="28004" y="16323"/>
                </a:lnTo>
                <a:lnTo>
                  <a:pt x="27883" y="16283"/>
                </a:lnTo>
                <a:lnTo>
                  <a:pt x="27783" y="16223"/>
                </a:lnTo>
                <a:lnTo>
                  <a:pt x="27662" y="16163"/>
                </a:lnTo>
                <a:lnTo>
                  <a:pt x="27582" y="16082"/>
                </a:lnTo>
                <a:lnTo>
                  <a:pt x="27501" y="15982"/>
                </a:lnTo>
                <a:lnTo>
                  <a:pt x="27421" y="15881"/>
                </a:lnTo>
                <a:lnTo>
                  <a:pt x="27380" y="15781"/>
                </a:lnTo>
                <a:lnTo>
                  <a:pt x="27340" y="15660"/>
                </a:lnTo>
                <a:lnTo>
                  <a:pt x="23883" y="1608"/>
                </a:lnTo>
                <a:lnTo>
                  <a:pt x="23822" y="1407"/>
                </a:lnTo>
                <a:lnTo>
                  <a:pt x="23762" y="1226"/>
                </a:lnTo>
                <a:lnTo>
                  <a:pt x="23682" y="1065"/>
                </a:lnTo>
                <a:lnTo>
                  <a:pt x="23581" y="905"/>
                </a:lnTo>
                <a:lnTo>
                  <a:pt x="23481" y="764"/>
                </a:lnTo>
                <a:lnTo>
                  <a:pt x="23360" y="623"/>
                </a:lnTo>
                <a:lnTo>
                  <a:pt x="23219" y="503"/>
                </a:lnTo>
                <a:lnTo>
                  <a:pt x="23099" y="402"/>
                </a:lnTo>
                <a:lnTo>
                  <a:pt x="22958" y="302"/>
                </a:lnTo>
                <a:lnTo>
                  <a:pt x="22797" y="221"/>
                </a:lnTo>
                <a:lnTo>
                  <a:pt x="22656" y="161"/>
                </a:lnTo>
                <a:lnTo>
                  <a:pt x="22496" y="101"/>
                </a:lnTo>
                <a:lnTo>
                  <a:pt x="22335" y="60"/>
                </a:lnTo>
                <a:lnTo>
                  <a:pt x="22154" y="20"/>
                </a:lnTo>
                <a:lnTo>
                  <a:pt x="2199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23"/>
          <p:cNvSpPr/>
          <p:nvPr/>
        </p:nvSpPr>
        <p:spPr>
          <a:xfrm>
            <a:off x="8659124" y="895977"/>
            <a:ext cx="157845" cy="157842"/>
          </a:xfrm>
          <a:custGeom>
            <a:avLst/>
            <a:gdLst/>
            <a:ahLst/>
            <a:cxnLst/>
            <a:rect l="l" t="t" r="r" b="b"/>
            <a:pathLst>
              <a:path w="43664" h="43663" extrusionOk="0">
                <a:moveTo>
                  <a:pt x="21651" y="0"/>
                </a:moveTo>
                <a:lnTo>
                  <a:pt x="21490" y="20"/>
                </a:lnTo>
                <a:lnTo>
                  <a:pt x="21330" y="60"/>
                </a:lnTo>
                <a:lnTo>
                  <a:pt x="21169" y="101"/>
                </a:lnTo>
                <a:lnTo>
                  <a:pt x="21008" y="161"/>
                </a:lnTo>
                <a:lnTo>
                  <a:pt x="20847" y="221"/>
                </a:lnTo>
                <a:lnTo>
                  <a:pt x="20706" y="302"/>
                </a:lnTo>
                <a:lnTo>
                  <a:pt x="20566" y="402"/>
                </a:lnTo>
                <a:lnTo>
                  <a:pt x="20425" y="503"/>
                </a:lnTo>
                <a:lnTo>
                  <a:pt x="20304" y="623"/>
                </a:lnTo>
                <a:lnTo>
                  <a:pt x="20184" y="764"/>
                </a:lnTo>
                <a:lnTo>
                  <a:pt x="20083" y="905"/>
                </a:lnTo>
                <a:lnTo>
                  <a:pt x="19983" y="1065"/>
                </a:lnTo>
                <a:lnTo>
                  <a:pt x="19902" y="1226"/>
                </a:lnTo>
                <a:lnTo>
                  <a:pt x="19822" y="1407"/>
                </a:lnTo>
                <a:lnTo>
                  <a:pt x="19762" y="1608"/>
                </a:lnTo>
                <a:lnTo>
                  <a:pt x="16324" y="15660"/>
                </a:lnTo>
                <a:lnTo>
                  <a:pt x="16284" y="15781"/>
                </a:lnTo>
                <a:lnTo>
                  <a:pt x="16224" y="15881"/>
                </a:lnTo>
                <a:lnTo>
                  <a:pt x="16163" y="15982"/>
                </a:lnTo>
                <a:lnTo>
                  <a:pt x="16083" y="16082"/>
                </a:lnTo>
                <a:lnTo>
                  <a:pt x="15982" y="16163"/>
                </a:lnTo>
                <a:lnTo>
                  <a:pt x="15882" y="16223"/>
                </a:lnTo>
                <a:lnTo>
                  <a:pt x="15781" y="16283"/>
                </a:lnTo>
                <a:lnTo>
                  <a:pt x="15661" y="16323"/>
                </a:lnTo>
                <a:lnTo>
                  <a:pt x="1609" y="19781"/>
                </a:lnTo>
                <a:lnTo>
                  <a:pt x="1408" y="19841"/>
                </a:lnTo>
                <a:lnTo>
                  <a:pt x="1227" y="19902"/>
                </a:lnTo>
                <a:lnTo>
                  <a:pt x="1046" y="19982"/>
                </a:lnTo>
                <a:lnTo>
                  <a:pt x="905" y="20083"/>
                </a:lnTo>
                <a:lnTo>
                  <a:pt x="745" y="20183"/>
                </a:lnTo>
                <a:lnTo>
                  <a:pt x="624" y="20304"/>
                </a:lnTo>
                <a:lnTo>
                  <a:pt x="503" y="20424"/>
                </a:lnTo>
                <a:lnTo>
                  <a:pt x="403" y="20565"/>
                </a:lnTo>
                <a:lnTo>
                  <a:pt x="302" y="20706"/>
                </a:lnTo>
                <a:lnTo>
                  <a:pt x="222" y="20867"/>
                </a:lnTo>
                <a:lnTo>
                  <a:pt x="142" y="21007"/>
                </a:lnTo>
                <a:lnTo>
                  <a:pt x="101" y="21168"/>
                </a:lnTo>
                <a:lnTo>
                  <a:pt x="41" y="21329"/>
                </a:lnTo>
                <a:lnTo>
                  <a:pt x="21" y="21490"/>
                </a:lnTo>
                <a:lnTo>
                  <a:pt x="1" y="21671"/>
                </a:lnTo>
                <a:lnTo>
                  <a:pt x="1" y="21832"/>
                </a:lnTo>
                <a:lnTo>
                  <a:pt x="1" y="21992"/>
                </a:lnTo>
                <a:lnTo>
                  <a:pt x="21" y="22173"/>
                </a:lnTo>
                <a:lnTo>
                  <a:pt x="41" y="22334"/>
                </a:lnTo>
                <a:lnTo>
                  <a:pt x="101" y="22495"/>
                </a:lnTo>
                <a:lnTo>
                  <a:pt x="142" y="22656"/>
                </a:lnTo>
                <a:lnTo>
                  <a:pt x="222" y="22817"/>
                </a:lnTo>
                <a:lnTo>
                  <a:pt x="302" y="22957"/>
                </a:lnTo>
                <a:lnTo>
                  <a:pt x="403" y="23098"/>
                </a:lnTo>
                <a:lnTo>
                  <a:pt x="503" y="23239"/>
                </a:lnTo>
                <a:lnTo>
                  <a:pt x="624" y="23359"/>
                </a:lnTo>
                <a:lnTo>
                  <a:pt x="745" y="23480"/>
                </a:lnTo>
                <a:lnTo>
                  <a:pt x="905" y="23580"/>
                </a:lnTo>
                <a:lnTo>
                  <a:pt x="1046" y="23681"/>
                </a:lnTo>
                <a:lnTo>
                  <a:pt x="1227" y="23761"/>
                </a:lnTo>
                <a:lnTo>
                  <a:pt x="1408" y="23842"/>
                </a:lnTo>
                <a:lnTo>
                  <a:pt x="1609" y="23882"/>
                </a:lnTo>
                <a:lnTo>
                  <a:pt x="15661" y="27340"/>
                </a:lnTo>
                <a:lnTo>
                  <a:pt x="15781" y="27380"/>
                </a:lnTo>
                <a:lnTo>
                  <a:pt x="15882" y="27440"/>
                </a:lnTo>
                <a:lnTo>
                  <a:pt x="15982" y="27500"/>
                </a:lnTo>
                <a:lnTo>
                  <a:pt x="16083" y="27581"/>
                </a:lnTo>
                <a:lnTo>
                  <a:pt x="16163" y="27681"/>
                </a:lnTo>
                <a:lnTo>
                  <a:pt x="16224" y="27782"/>
                </a:lnTo>
                <a:lnTo>
                  <a:pt x="16284" y="27882"/>
                </a:lnTo>
                <a:lnTo>
                  <a:pt x="16324" y="28003"/>
                </a:lnTo>
                <a:lnTo>
                  <a:pt x="19762" y="42055"/>
                </a:lnTo>
                <a:lnTo>
                  <a:pt x="19822" y="42256"/>
                </a:lnTo>
                <a:lnTo>
                  <a:pt x="19902" y="42437"/>
                </a:lnTo>
                <a:lnTo>
                  <a:pt x="19983" y="42598"/>
                </a:lnTo>
                <a:lnTo>
                  <a:pt x="20083" y="42758"/>
                </a:lnTo>
                <a:lnTo>
                  <a:pt x="20184" y="42899"/>
                </a:lnTo>
                <a:lnTo>
                  <a:pt x="20304" y="43040"/>
                </a:lnTo>
                <a:lnTo>
                  <a:pt x="20425" y="43160"/>
                </a:lnTo>
                <a:lnTo>
                  <a:pt x="20566" y="43261"/>
                </a:lnTo>
                <a:lnTo>
                  <a:pt x="20706" y="43361"/>
                </a:lnTo>
                <a:lnTo>
                  <a:pt x="20847" y="43442"/>
                </a:lnTo>
                <a:lnTo>
                  <a:pt x="21008" y="43502"/>
                </a:lnTo>
                <a:lnTo>
                  <a:pt x="21169" y="43562"/>
                </a:lnTo>
                <a:lnTo>
                  <a:pt x="21330" y="43623"/>
                </a:lnTo>
                <a:lnTo>
                  <a:pt x="21490" y="43643"/>
                </a:lnTo>
                <a:lnTo>
                  <a:pt x="21651" y="43663"/>
                </a:lnTo>
                <a:lnTo>
                  <a:pt x="21993" y="43663"/>
                </a:lnTo>
                <a:lnTo>
                  <a:pt x="22154" y="43643"/>
                </a:lnTo>
                <a:lnTo>
                  <a:pt x="22335" y="43623"/>
                </a:lnTo>
                <a:lnTo>
                  <a:pt x="22496" y="43562"/>
                </a:lnTo>
                <a:lnTo>
                  <a:pt x="22656" y="43502"/>
                </a:lnTo>
                <a:lnTo>
                  <a:pt x="22797" y="43442"/>
                </a:lnTo>
                <a:lnTo>
                  <a:pt x="22958" y="43361"/>
                </a:lnTo>
                <a:lnTo>
                  <a:pt x="23099" y="43261"/>
                </a:lnTo>
                <a:lnTo>
                  <a:pt x="23219" y="43160"/>
                </a:lnTo>
                <a:lnTo>
                  <a:pt x="23360" y="43040"/>
                </a:lnTo>
                <a:lnTo>
                  <a:pt x="23481" y="42899"/>
                </a:lnTo>
                <a:lnTo>
                  <a:pt x="23581" y="42758"/>
                </a:lnTo>
                <a:lnTo>
                  <a:pt x="23682" y="42598"/>
                </a:lnTo>
                <a:lnTo>
                  <a:pt x="23762" y="42437"/>
                </a:lnTo>
                <a:lnTo>
                  <a:pt x="23822" y="42256"/>
                </a:lnTo>
                <a:lnTo>
                  <a:pt x="23883" y="42055"/>
                </a:lnTo>
                <a:lnTo>
                  <a:pt x="27340" y="28003"/>
                </a:lnTo>
                <a:lnTo>
                  <a:pt x="27380" y="27882"/>
                </a:lnTo>
                <a:lnTo>
                  <a:pt x="27421" y="27782"/>
                </a:lnTo>
                <a:lnTo>
                  <a:pt x="27501" y="27681"/>
                </a:lnTo>
                <a:lnTo>
                  <a:pt x="27582" y="27581"/>
                </a:lnTo>
                <a:lnTo>
                  <a:pt x="27662" y="27500"/>
                </a:lnTo>
                <a:lnTo>
                  <a:pt x="27783" y="27440"/>
                </a:lnTo>
                <a:lnTo>
                  <a:pt x="27883" y="27380"/>
                </a:lnTo>
                <a:lnTo>
                  <a:pt x="28004" y="27340"/>
                </a:lnTo>
                <a:lnTo>
                  <a:pt x="42055" y="23882"/>
                </a:lnTo>
                <a:lnTo>
                  <a:pt x="42256" y="23842"/>
                </a:lnTo>
                <a:lnTo>
                  <a:pt x="42437" y="23761"/>
                </a:lnTo>
                <a:lnTo>
                  <a:pt x="42598" y="23681"/>
                </a:lnTo>
                <a:lnTo>
                  <a:pt x="42759" y="23580"/>
                </a:lnTo>
                <a:lnTo>
                  <a:pt x="42900" y="23480"/>
                </a:lnTo>
                <a:lnTo>
                  <a:pt x="43040" y="23359"/>
                </a:lnTo>
                <a:lnTo>
                  <a:pt x="43161" y="23239"/>
                </a:lnTo>
                <a:lnTo>
                  <a:pt x="43262" y="23098"/>
                </a:lnTo>
                <a:lnTo>
                  <a:pt x="43362" y="22957"/>
                </a:lnTo>
                <a:lnTo>
                  <a:pt x="43442" y="22817"/>
                </a:lnTo>
                <a:lnTo>
                  <a:pt x="43503" y="22656"/>
                </a:lnTo>
                <a:lnTo>
                  <a:pt x="43563" y="22495"/>
                </a:lnTo>
                <a:lnTo>
                  <a:pt x="43603" y="22334"/>
                </a:lnTo>
                <a:lnTo>
                  <a:pt x="43643" y="22173"/>
                </a:lnTo>
                <a:lnTo>
                  <a:pt x="43664" y="21992"/>
                </a:lnTo>
                <a:lnTo>
                  <a:pt x="43664" y="21832"/>
                </a:lnTo>
                <a:lnTo>
                  <a:pt x="43664" y="21671"/>
                </a:lnTo>
                <a:lnTo>
                  <a:pt x="43643" y="21490"/>
                </a:lnTo>
                <a:lnTo>
                  <a:pt x="43603" y="21329"/>
                </a:lnTo>
                <a:lnTo>
                  <a:pt x="43563" y="21168"/>
                </a:lnTo>
                <a:lnTo>
                  <a:pt x="43503" y="21007"/>
                </a:lnTo>
                <a:lnTo>
                  <a:pt x="43442" y="20867"/>
                </a:lnTo>
                <a:lnTo>
                  <a:pt x="43362" y="20706"/>
                </a:lnTo>
                <a:lnTo>
                  <a:pt x="43262" y="20565"/>
                </a:lnTo>
                <a:lnTo>
                  <a:pt x="43161" y="20424"/>
                </a:lnTo>
                <a:lnTo>
                  <a:pt x="43040" y="20304"/>
                </a:lnTo>
                <a:lnTo>
                  <a:pt x="42900" y="20183"/>
                </a:lnTo>
                <a:lnTo>
                  <a:pt x="42759" y="20083"/>
                </a:lnTo>
                <a:lnTo>
                  <a:pt x="42598" y="19982"/>
                </a:lnTo>
                <a:lnTo>
                  <a:pt x="42437" y="19902"/>
                </a:lnTo>
                <a:lnTo>
                  <a:pt x="42256" y="19841"/>
                </a:lnTo>
                <a:lnTo>
                  <a:pt x="42055" y="19781"/>
                </a:lnTo>
                <a:lnTo>
                  <a:pt x="28004" y="16323"/>
                </a:lnTo>
                <a:lnTo>
                  <a:pt x="27883" y="16283"/>
                </a:lnTo>
                <a:lnTo>
                  <a:pt x="27783" y="16223"/>
                </a:lnTo>
                <a:lnTo>
                  <a:pt x="27662" y="16163"/>
                </a:lnTo>
                <a:lnTo>
                  <a:pt x="27582" y="16082"/>
                </a:lnTo>
                <a:lnTo>
                  <a:pt x="27501" y="15982"/>
                </a:lnTo>
                <a:lnTo>
                  <a:pt x="27421" y="15881"/>
                </a:lnTo>
                <a:lnTo>
                  <a:pt x="27380" y="15781"/>
                </a:lnTo>
                <a:lnTo>
                  <a:pt x="27340" y="15660"/>
                </a:lnTo>
                <a:lnTo>
                  <a:pt x="23883" y="1608"/>
                </a:lnTo>
                <a:lnTo>
                  <a:pt x="23822" y="1407"/>
                </a:lnTo>
                <a:lnTo>
                  <a:pt x="23762" y="1226"/>
                </a:lnTo>
                <a:lnTo>
                  <a:pt x="23682" y="1065"/>
                </a:lnTo>
                <a:lnTo>
                  <a:pt x="23581" y="905"/>
                </a:lnTo>
                <a:lnTo>
                  <a:pt x="23481" y="764"/>
                </a:lnTo>
                <a:lnTo>
                  <a:pt x="23360" y="623"/>
                </a:lnTo>
                <a:lnTo>
                  <a:pt x="23219" y="503"/>
                </a:lnTo>
                <a:lnTo>
                  <a:pt x="23099" y="402"/>
                </a:lnTo>
                <a:lnTo>
                  <a:pt x="22958" y="302"/>
                </a:lnTo>
                <a:lnTo>
                  <a:pt x="22797" y="221"/>
                </a:lnTo>
                <a:lnTo>
                  <a:pt x="22656" y="161"/>
                </a:lnTo>
                <a:lnTo>
                  <a:pt x="22496" y="101"/>
                </a:lnTo>
                <a:lnTo>
                  <a:pt x="22335" y="60"/>
                </a:lnTo>
                <a:lnTo>
                  <a:pt x="22154" y="20"/>
                </a:lnTo>
                <a:lnTo>
                  <a:pt x="2199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23"/>
          <p:cNvSpPr/>
          <p:nvPr/>
        </p:nvSpPr>
        <p:spPr>
          <a:xfrm>
            <a:off x="6547750" y="4430975"/>
            <a:ext cx="365686" cy="365678"/>
          </a:xfrm>
          <a:custGeom>
            <a:avLst/>
            <a:gdLst/>
            <a:ahLst/>
            <a:cxnLst/>
            <a:rect l="l" t="t" r="r" b="b"/>
            <a:pathLst>
              <a:path w="43664" h="43663" extrusionOk="0">
                <a:moveTo>
                  <a:pt x="21651" y="0"/>
                </a:moveTo>
                <a:lnTo>
                  <a:pt x="21490" y="20"/>
                </a:lnTo>
                <a:lnTo>
                  <a:pt x="21330" y="60"/>
                </a:lnTo>
                <a:lnTo>
                  <a:pt x="21169" y="101"/>
                </a:lnTo>
                <a:lnTo>
                  <a:pt x="21008" y="161"/>
                </a:lnTo>
                <a:lnTo>
                  <a:pt x="20847" y="221"/>
                </a:lnTo>
                <a:lnTo>
                  <a:pt x="20706" y="302"/>
                </a:lnTo>
                <a:lnTo>
                  <a:pt x="20566" y="402"/>
                </a:lnTo>
                <a:lnTo>
                  <a:pt x="20425" y="503"/>
                </a:lnTo>
                <a:lnTo>
                  <a:pt x="20304" y="623"/>
                </a:lnTo>
                <a:lnTo>
                  <a:pt x="20184" y="764"/>
                </a:lnTo>
                <a:lnTo>
                  <a:pt x="20083" y="905"/>
                </a:lnTo>
                <a:lnTo>
                  <a:pt x="19983" y="1065"/>
                </a:lnTo>
                <a:lnTo>
                  <a:pt x="19902" y="1226"/>
                </a:lnTo>
                <a:lnTo>
                  <a:pt x="19822" y="1407"/>
                </a:lnTo>
                <a:lnTo>
                  <a:pt x="19762" y="1608"/>
                </a:lnTo>
                <a:lnTo>
                  <a:pt x="16324" y="15660"/>
                </a:lnTo>
                <a:lnTo>
                  <a:pt x="16284" y="15781"/>
                </a:lnTo>
                <a:lnTo>
                  <a:pt x="16224" y="15881"/>
                </a:lnTo>
                <a:lnTo>
                  <a:pt x="16163" y="15982"/>
                </a:lnTo>
                <a:lnTo>
                  <a:pt x="16083" y="16082"/>
                </a:lnTo>
                <a:lnTo>
                  <a:pt x="15982" y="16163"/>
                </a:lnTo>
                <a:lnTo>
                  <a:pt x="15882" y="16223"/>
                </a:lnTo>
                <a:lnTo>
                  <a:pt x="15781" y="16283"/>
                </a:lnTo>
                <a:lnTo>
                  <a:pt x="15661" y="16323"/>
                </a:lnTo>
                <a:lnTo>
                  <a:pt x="1609" y="19781"/>
                </a:lnTo>
                <a:lnTo>
                  <a:pt x="1408" y="19841"/>
                </a:lnTo>
                <a:lnTo>
                  <a:pt x="1227" y="19902"/>
                </a:lnTo>
                <a:lnTo>
                  <a:pt x="1046" y="19982"/>
                </a:lnTo>
                <a:lnTo>
                  <a:pt x="905" y="20083"/>
                </a:lnTo>
                <a:lnTo>
                  <a:pt x="745" y="20183"/>
                </a:lnTo>
                <a:lnTo>
                  <a:pt x="624" y="20304"/>
                </a:lnTo>
                <a:lnTo>
                  <a:pt x="503" y="20424"/>
                </a:lnTo>
                <a:lnTo>
                  <a:pt x="403" y="20565"/>
                </a:lnTo>
                <a:lnTo>
                  <a:pt x="302" y="20706"/>
                </a:lnTo>
                <a:lnTo>
                  <a:pt x="222" y="20867"/>
                </a:lnTo>
                <a:lnTo>
                  <a:pt x="142" y="21007"/>
                </a:lnTo>
                <a:lnTo>
                  <a:pt x="101" y="21168"/>
                </a:lnTo>
                <a:lnTo>
                  <a:pt x="41" y="21329"/>
                </a:lnTo>
                <a:lnTo>
                  <a:pt x="21" y="21490"/>
                </a:lnTo>
                <a:lnTo>
                  <a:pt x="1" y="21671"/>
                </a:lnTo>
                <a:lnTo>
                  <a:pt x="1" y="21832"/>
                </a:lnTo>
                <a:lnTo>
                  <a:pt x="1" y="21992"/>
                </a:lnTo>
                <a:lnTo>
                  <a:pt x="21" y="22173"/>
                </a:lnTo>
                <a:lnTo>
                  <a:pt x="41" y="22334"/>
                </a:lnTo>
                <a:lnTo>
                  <a:pt x="101" y="22495"/>
                </a:lnTo>
                <a:lnTo>
                  <a:pt x="142" y="22656"/>
                </a:lnTo>
                <a:lnTo>
                  <a:pt x="222" y="22817"/>
                </a:lnTo>
                <a:lnTo>
                  <a:pt x="302" y="22957"/>
                </a:lnTo>
                <a:lnTo>
                  <a:pt x="403" y="23098"/>
                </a:lnTo>
                <a:lnTo>
                  <a:pt x="503" y="23239"/>
                </a:lnTo>
                <a:lnTo>
                  <a:pt x="624" y="23359"/>
                </a:lnTo>
                <a:lnTo>
                  <a:pt x="745" y="23480"/>
                </a:lnTo>
                <a:lnTo>
                  <a:pt x="905" y="23580"/>
                </a:lnTo>
                <a:lnTo>
                  <a:pt x="1046" y="23681"/>
                </a:lnTo>
                <a:lnTo>
                  <a:pt x="1227" y="23761"/>
                </a:lnTo>
                <a:lnTo>
                  <a:pt x="1408" y="23842"/>
                </a:lnTo>
                <a:lnTo>
                  <a:pt x="1609" y="23882"/>
                </a:lnTo>
                <a:lnTo>
                  <a:pt x="15661" y="27340"/>
                </a:lnTo>
                <a:lnTo>
                  <a:pt x="15781" y="27380"/>
                </a:lnTo>
                <a:lnTo>
                  <a:pt x="15882" y="27440"/>
                </a:lnTo>
                <a:lnTo>
                  <a:pt x="15982" y="27500"/>
                </a:lnTo>
                <a:lnTo>
                  <a:pt x="16083" y="27581"/>
                </a:lnTo>
                <a:lnTo>
                  <a:pt x="16163" y="27681"/>
                </a:lnTo>
                <a:lnTo>
                  <a:pt x="16224" y="27782"/>
                </a:lnTo>
                <a:lnTo>
                  <a:pt x="16284" y="27882"/>
                </a:lnTo>
                <a:lnTo>
                  <a:pt x="16324" y="28003"/>
                </a:lnTo>
                <a:lnTo>
                  <a:pt x="19762" y="42055"/>
                </a:lnTo>
                <a:lnTo>
                  <a:pt x="19822" y="42256"/>
                </a:lnTo>
                <a:lnTo>
                  <a:pt x="19902" y="42437"/>
                </a:lnTo>
                <a:lnTo>
                  <a:pt x="19983" y="42598"/>
                </a:lnTo>
                <a:lnTo>
                  <a:pt x="20083" y="42758"/>
                </a:lnTo>
                <a:lnTo>
                  <a:pt x="20184" y="42899"/>
                </a:lnTo>
                <a:lnTo>
                  <a:pt x="20304" y="43040"/>
                </a:lnTo>
                <a:lnTo>
                  <a:pt x="20425" y="43160"/>
                </a:lnTo>
                <a:lnTo>
                  <a:pt x="20566" y="43261"/>
                </a:lnTo>
                <a:lnTo>
                  <a:pt x="20706" y="43361"/>
                </a:lnTo>
                <a:lnTo>
                  <a:pt x="20847" y="43442"/>
                </a:lnTo>
                <a:lnTo>
                  <a:pt x="21008" y="43502"/>
                </a:lnTo>
                <a:lnTo>
                  <a:pt x="21169" y="43562"/>
                </a:lnTo>
                <a:lnTo>
                  <a:pt x="21330" y="43623"/>
                </a:lnTo>
                <a:lnTo>
                  <a:pt x="21490" y="43643"/>
                </a:lnTo>
                <a:lnTo>
                  <a:pt x="21651" y="43663"/>
                </a:lnTo>
                <a:lnTo>
                  <a:pt x="21993" y="43663"/>
                </a:lnTo>
                <a:lnTo>
                  <a:pt x="22154" y="43643"/>
                </a:lnTo>
                <a:lnTo>
                  <a:pt x="22335" y="43623"/>
                </a:lnTo>
                <a:lnTo>
                  <a:pt x="22496" y="43562"/>
                </a:lnTo>
                <a:lnTo>
                  <a:pt x="22656" y="43502"/>
                </a:lnTo>
                <a:lnTo>
                  <a:pt x="22797" y="43442"/>
                </a:lnTo>
                <a:lnTo>
                  <a:pt x="22958" y="43361"/>
                </a:lnTo>
                <a:lnTo>
                  <a:pt x="23099" y="43261"/>
                </a:lnTo>
                <a:lnTo>
                  <a:pt x="23219" y="43160"/>
                </a:lnTo>
                <a:lnTo>
                  <a:pt x="23360" y="43040"/>
                </a:lnTo>
                <a:lnTo>
                  <a:pt x="23481" y="42899"/>
                </a:lnTo>
                <a:lnTo>
                  <a:pt x="23581" y="42758"/>
                </a:lnTo>
                <a:lnTo>
                  <a:pt x="23682" y="42598"/>
                </a:lnTo>
                <a:lnTo>
                  <a:pt x="23762" y="42437"/>
                </a:lnTo>
                <a:lnTo>
                  <a:pt x="23822" y="42256"/>
                </a:lnTo>
                <a:lnTo>
                  <a:pt x="23883" y="42055"/>
                </a:lnTo>
                <a:lnTo>
                  <a:pt x="27340" y="28003"/>
                </a:lnTo>
                <a:lnTo>
                  <a:pt x="27380" y="27882"/>
                </a:lnTo>
                <a:lnTo>
                  <a:pt x="27421" y="27782"/>
                </a:lnTo>
                <a:lnTo>
                  <a:pt x="27501" y="27681"/>
                </a:lnTo>
                <a:lnTo>
                  <a:pt x="27582" y="27581"/>
                </a:lnTo>
                <a:lnTo>
                  <a:pt x="27662" y="27500"/>
                </a:lnTo>
                <a:lnTo>
                  <a:pt x="27783" y="27440"/>
                </a:lnTo>
                <a:lnTo>
                  <a:pt x="27883" y="27380"/>
                </a:lnTo>
                <a:lnTo>
                  <a:pt x="28004" y="27340"/>
                </a:lnTo>
                <a:lnTo>
                  <a:pt x="42055" y="23882"/>
                </a:lnTo>
                <a:lnTo>
                  <a:pt x="42256" y="23842"/>
                </a:lnTo>
                <a:lnTo>
                  <a:pt x="42437" y="23761"/>
                </a:lnTo>
                <a:lnTo>
                  <a:pt x="42598" y="23681"/>
                </a:lnTo>
                <a:lnTo>
                  <a:pt x="42759" y="23580"/>
                </a:lnTo>
                <a:lnTo>
                  <a:pt x="42900" y="23480"/>
                </a:lnTo>
                <a:lnTo>
                  <a:pt x="43040" y="23359"/>
                </a:lnTo>
                <a:lnTo>
                  <a:pt x="43161" y="23239"/>
                </a:lnTo>
                <a:lnTo>
                  <a:pt x="43262" y="23098"/>
                </a:lnTo>
                <a:lnTo>
                  <a:pt x="43362" y="22957"/>
                </a:lnTo>
                <a:lnTo>
                  <a:pt x="43442" y="22817"/>
                </a:lnTo>
                <a:lnTo>
                  <a:pt x="43503" y="22656"/>
                </a:lnTo>
                <a:lnTo>
                  <a:pt x="43563" y="22495"/>
                </a:lnTo>
                <a:lnTo>
                  <a:pt x="43603" y="22334"/>
                </a:lnTo>
                <a:lnTo>
                  <a:pt x="43643" y="22173"/>
                </a:lnTo>
                <a:lnTo>
                  <a:pt x="43664" y="21992"/>
                </a:lnTo>
                <a:lnTo>
                  <a:pt x="43664" y="21832"/>
                </a:lnTo>
                <a:lnTo>
                  <a:pt x="43664" y="21671"/>
                </a:lnTo>
                <a:lnTo>
                  <a:pt x="43643" y="21490"/>
                </a:lnTo>
                <a:lnTo>
                  <a:pt x="43603" y="21329"/>
                </a:lnTo>
                <a:lnTo>
                  <a:pt x="43563" y="21168"/>
                </a:lnTo>
                <a:lnTo>
                  <a:pt x="43503" y="21007"/>
                </a:lnTo>
                <a:lnTo>
                  <a:pt x="43442" y="20867"/>
                </a:lnTo>
                <a:lnTo>
                  <a:pt x="43362" y="20706"/>
                </a:lnTo>
                <a:lnTo>
                  <a:pt x="43262" y="20565"/>
                </a:lnTo>
                <a:lnTo>
                  <a:pt x="43161" y="20424"/>
                </a:lnTo>
                <a:lnTo>
                  <a:pt x="43040" y="20304"/>
                </a:lnTo>
                <a:lnTo>
                  <a:pt x="42900" y="20183"/>
                </a:lnTo>
                <a:lnTo>
                  <a:pt x="42759" y="20083"/>
                </a:lnTo>
                <a:lnTo>
                  <a:pt x="42598" y="19982"/>
                </a:lnTo>
                <a:lnTo>
                  <a:pt x="42437" y="19902"/>
                </a:lnTo>
                <a:lnTo>
                  <a:pt x="42256" y="19841"/>
                </a:lnTo>
                <a:lnTo>
                  <a:pt x="42055" y="19781"/>
                </a:lnTo>
                <a:lnTo>
                  <a:pt x="28004" y="16323"/>
                </a:lnTo>
                <a:lnTo>
                  <a:pt x="27883" y="16283"/>
                </a:lnTo>
                <a:lnTo>
                  <a:pt x="27783" y="16223"/>
                </a:lnTo>
                <a:lnTo>
                  <a:pt x="27662" y="16163"/>
                </a:lnTo>
                <a:lnTo>
                  <a:pt x="27582" y="16082"/>
                </a:lnTo>
                <a:lnTo>
                  <a:pt x="27501" y="15982"/>
                </a:lnTo>
                <a:lnTo>
                  <a:pt x="27421" y="15881"/>
                </a:lnTo>
                <a:lnTo>
                  <a:pt x="27380" y="15781"/>
                </a:lnTo>
                <a:lnTo>
                  <a:pt x="27340" y="15660"/>
                </a:lnTo>
                <a:lnTo>
                  <a:pt x="23883" y="1608"/>
                </a:lnTo>
                <a:lnTo>
                  <a:pt x="23822" y="1407"/>
                </a:lnTo>
                <a:lnTo>
                  <a:pt x="23762" y="1226"/>
                </a:lnTo>
                <a:lnTo>
                  <a:pt x="23682" y="1065"/>
                </a:lnTo>
                <a:lnTo>
                  <a:pt x="23581" y="905"/>
                </a:lnTo>
                <a:lnTo>
                  <a:pt x="23481" y="764"/>
                </a:lnTo>
                <a:lnTo>
                  <a:pt x="23360" y="623"/>
                </a:lnTo>
                <a:lnTo>
                  <a:pt x="23219" y="503"/>
                </a:lnTo>
                <a:lnTo>
                  <a:pt x="23099" y="402"/>
                </a:lnTo>
                <a:lnTo>
                  <a:pt x="22958" y="302"/>
                </a:lnTo>
                <a:lnTo>
                  <a:pt x="22797" y="221"/>
                </a:lnTo>
                <a:lnTo>
                  <a:pt x="22656" y="161"/>
                </a:lnTo>
                <a:lnTo>
                  <a:pt x="22496" y="101"/>
                </a:lnTo>
                <a:lnTo>
                  <a:pt x="22335" y="60"/>
                </a:lnTo>
                <a:lnTo>
                  <a:pt x="22154" y="20"/>
                </a:lnTo>
                <a:lnTo>
                  <a:pt x="2199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p23"/>
          <p:cNvSpPr/>
          <p:nvPr/>
        </p:nvSpPr>
        <p:spPr>
          <a:xfrm>
            <a:off x="2426199" y="87302"/>
            <a:ext cx="157845" cy="157842"/>
          </a:xfrm>
          <a:custGeom>
            <a:avLst/>
            <a:gdLst/>
            <a:ahLst/>
            <a:cxnLst/>
            <a:rect l="l" t="t" r="r" b="b"/>
            <a:pathLst>
              <a:path w="43664" h="43663" extrusionOk="0">
                <a:moveTo>
                  <a:pt x="21651" y="0"/>
                </a:moveTo>
                <a:lnTo>
                  <a:pt x="21490" y="20"/>
                </a:lnTo>
                <a:lnTo>
                  <a:pt x="21330" y="60"/>
                </a:lnTo>
                <a:lnTo>
                  <a:pt x="21169" y="101"/>
                </a:lnTo>
                <a:lnTo>
                  <a:pt x="21008" y="161"/>
                </a:lnTo>
                <a:lnTo>
                  <a:pt x="20847" y="221"/>
                </a:lnTo>
                <a:lnTo>
                  <a:pt x="20706" y="302"/>
                </a:lnTo>
                <a:lnTo>
                  <a:pt x="20566" y="402"/>
                </a:lnTo>
                <a:lnTo>
                  <a:pt x="20425" y="503"/>
                </a:lnTo>
                <a:lnTo>
                  <a:pt x="20304" y="623"/>
                </a:lnTo>
                <a:lnTo>
                  <a:pt x="20184" y="764"/>
                </a:lnTo>
                <a:lnTo>
                  <a:pt x="20083" y="905"/>
                </a:lnTo>
                <a:lnTo>
                  <a:pt x="19983" y="1065"/>
                </a:lnTo>
                <a:lnTo>
                  <a:pt x="19902" y="1226"/>
                </a:lnTo>
                <a:lnTo>
                  <a:pt x="19822" y="1407"/>
                </a:lnTo>
                <a:lnTo>
                  <a:pt x="19762" y="1608"/>
                </a:lnTo>
                <a:lnTo>
                  <a:pt x="16324" y="15660"/>
                </a:lnTo>
                <a:lnTo>
                  <a:pt x="16284" y="15781"/>
                </a:lnTo>
                <a:lnTo>
                  <a:pt x="16224" y="15881"/>
                </a:lnTo>
                <a:lnTo>
                  <a:pt x="16163" y="15982"/>
                </a:lnTo>
                <a:lnTo>
                  <a:pt x="16083" y="16082"/>
                </a:lnTo>
                <a:lnTo>
                  <a:pt x="15982" y="16163"/>
                </a:lnTo>
                <a:lnTo>
                  <a:pt x="15882" y="16223"/>
                </a:lnTo>
                <a:lnTo>
                  <a:pt x="15781" y="16283"/>
                </a:lnTo>
                <a:lnTo>
                  <a:pt x="15661" y="16323"/>
                </a:lnTo>
                <a:lnTo>
                  <a:pt x="1609" y="19781"/>
                </a:lnTo>
                <a:lnTo>
                  <a:pt x="1408" y="19841"/>
                </a:lnTo>
                <a:lnTo>
                  <a:pt x="1227" y="19902"/>
                </a:lnTo>
                <a:lnTo>
                  <a:pt x="1046" y="19982"/>
                </a:lnTo>
                <a:lnTo>
                  <a:pt x="905" y="20083"/>
                </a:lnTo>
                <a:lnTo>
                  <a:pt x="745" y="20183"/>
                </a:lnTo>
                <a:lnTo>
                  <a:pt x="624" y="20304"/>
                </a:lnTo>
                <a:lnTo>
                  <a:pt x="503" y="20424"/>
                </a:lnTo>
                <a:lnTo>
                  <a:pt x="403" y="20565"/>
                </a:lnTo>
                <a:lnTo>
                  <a:pt x="302" y="20706"/>
                </a:lnTo>
                <a:lnTo>
                  <a:pt x="222" y="20867"/>
                </a:lnTo>
                <a:lnTo>
                  <a:pt x="142" y="21007"/>
                </a:lnTo>
                <a:lnTo>
                  <a:pt x="101" y="21168"/>
                </a:lnTo>
                <a:lnTo>
                  <a:pt x="41" y="21329"/>
                </a:lnTo>
                <a:lnTo>
                  <a:pt x="21" y="21490"/>
                </a:lnTo>
                <a:lnTo>
                  <a:pt x="1" y="21671"/>
                </a:lnTo>
                <a:lnTo>
                  <a:pt x="1" y="21832"/>
                </a:lnTo>
                <a:lnTo>
                  <a:pt x="1" y="21992"/>
                </a:lnTo>
                <a:lnTo>
                  <a:pt x="21" y="22173"/>
                </a:lnTo>
                <a:lnTo>
                  <a:pt x="41" y="22334"/>
                </a:lnTo>
                <a:lnTo>
                  <a:pt x="101" y="22495"/>
                </a:lnTo>
                <a:lnTo>
                  <a:pt x="142" y="22656"/>
                </a:lnTo>
                <a:lnTo>
                  <a:pt x="222" y="22817"/>
                </a:lnTo>
                <a:lnTo>
                  <a:pt x="302" y="22957"/>
                </a:lnTo>
                <a:lnTo>
                  <a:pt x="403" y="23098"/>
                </a:lnTo>
                <a:lnTo>
                  <a:pt x="503" y="23239"/>
                </a:lnTo>
                <a:lnTo>
                  <a:pt x="624" y="23359"/>
                </a:lnTo>
                <a:lnTo>
                  <a:pt x="745" y="23480"/>
                </a:lnTo>
                <a:lnTo>
                  <a:pt x="905" y="23580"/>
                </a:lnTo>
                <a:lnTo>
                  <a:pt x="1046" y="23681"/>
                </a:lnTo>
                <a:lnTo>
                  <a:pt x="1227" y="23761"/>
                </a:lnTo>
                <a:lnTo>
                  <a:pt x="1408" y="23842"/>
                </a:lnTo>
                <a:lnTo>
                  <a:pt x="1609" y="23882"/>
                </a:lnTo>
                <a:lnTo>
                  <a:pt x="15661" y="27340"/>
                </a:lnTo>
                <a:lnTo>
                  <a:pt x="15781" y="27380"/>
                </a:lnTo>
                <a:lnTo>
                  <a:pt x="15882" y="27440"/>
                </a:lnTo>
                <a:lnTo>
                  <a:pt x="15982" y="27500"/>
                </a:lnTo>
                <a:lnTo>
                  <a:pt x="16083" y="27581"/>
                </a:lnTo>
                <a:lnTo>
                  <a:pt x="16163" y="27681"/>
                </a:lnTo>
                <a:lnTo>
                  <a:pt x="16224" y="27782"/>
                </a:lnTo>
                <a:lnTo>
                  <a:pt x="16284" y="27882"/>
                </a:lnTo>
                <a:lnTo>
                  <a:pt x="16324" y="28003"/>
                </a:lnTo>
                <a:lnTo>
                  <a:pt x="19762" y="42055"/>
                </a:lnTo>
                <a:lnTo>
                  <a:pt x="19822" y="42256"/>
                </a:lnTo>
                <a:lnTo>
                  <a:pt x="19902" y="42437"/>
                </a:lnTo>
                <a:lnTo>
                  <a:pt x="19983" y="42598"/>
                </a:lnTo>
                <a:lnTo>
                  <a:pt x="20083" y="42758"/>
                </a:lnTo>
                <a:lnTo>
                  <a:pt x="20184" y="42899"/>
                </a:lnTo>
                <a:lnTo>
                  <a:pt x="20304" y="43040"/>
                </a:lnTo>
                <a:lnTo>
                  <a:pt x="20425" y="43160"/>
                </a:lnTo>
                <a:lnTo>
                  <a:pt x="20566" y="43261"/>
                </a:lnTo>
                <a:lnTo>
                  <a:pt x="20706" y="43361"/>
                </a:lnTo>
                <a:lnTo>
                  <a:pt x="20847" y="43442"/>
                </a:lnTo>
                <a:lnTo>
                  <a:pt x="21008" y="43502"/>
                </a:lnTo>
                <a:lnTo>
                  <a:pt x="21169" y="43562"/>
                </a:lnTo>
                <a:lnTo>
                  <a:pt x="21330" y="43623"/>
                </a:lnTo>
                <a:lnTo>
                  <a:pt x="21490" y="43643"/>
                </a:lnTo>
                <a:lnTo>
                  <a:pt x="21651" y="43663"/>
                </a:lnTo>
                <a:lnTo>
                  <a:pt x="21993" y="43663"/>
                </a:lnTo>
                <a:lnTo>
                  <a:pt x="22154" y="43643"/>
                </a:lnTo>
                <a:lnTo>
                  <a:pt x="22335" y="43623"/>
                </a:lnTo>
                <a:lnTo>
                  <a:pt x="22496" y="43562"/>
                </a:lnTo>
                <a:lnTo>
                  <a:pt x="22656" y="43502"/>
                </a:lnTo>
                <a:lnTo>
                  <a:pt x="22797" y="43442"/>
                </a:lnTo>
                <a:lnTo>
                  <a:pt x="22958" y="43361"/>
                </a:lnTo>
                <a:lnTo>
                  <a:pt x="23099" y="43261"/>
                </a:lnTo>
                <a:lnTo>
                  <a:pt x="23219" y="43160"/>
                </a:lnTo>
                <a:lnTo>
                  <a:pt x="23360" y="43040"/>
                </a:lnTo>
                <a:lnTo>
                  <a:pt x="23481" y="42899"/>
                </a:lnTo>
                <a:lnTo>
                  <a:pt x="23581" y="42758"/>
                </a:lnTo>
                <a:lnTo>
                  <a:pt x="23682" y="42598"/>
                </a:lnTo>
                <a:lnTo>
                  <a:pt x="23762" y="42437"/>
                </a:lnTo>
                <a:lnTo>
                  <a:pt x="23822" y="42256"/>
                </a:lnTo>
                <a:lnTo>
                  <a:pt x="23883" y="42055"/>
                </a:lnTo>
                <a:lnTo>
                  <a:pt x="27340" y="28003"/>
                </a:lnTo>
                <a:lnTo>
                  <a:pt x="27380" y="27882"/>
                </a:lnTo>
                <a:lnTo>
                  <a:pt x="27421" y="27782"/>
                </a:lnTo>
                <a:lnTo>
                  <a:pt x="27501" y="27681"/>
                </a:lnTo>
                <a:lnTo>
                  <a:pt x="27582" y="27581"/>
                </a:lnTo>
                <a:lnTo>
                  <a:pt x="27662" y="27500"/>
                </a:lnTo>
                <a:lnTo>
                  <a:pt x="27783" y="27440"/>
                </a:lnTo>
                <a:lnTo>
                  <a:pt x="27883" y="27380"/>
                </a:lnTo>
                <a:lnTo>
                  <a:pt x="28004" y="27340"/>
                </a:lnTo>
                <a:lnTo>
                  <a:pt x="42055" y="23882"/>
                </a:lnTo>
                <a:lnTo>
                  <a:pt x="42256" y="23842"/>
                </a:lnTo>
                <a:lnTo>
                  <a:pt x="42437" y="23761"/>
                </a:lnTo>
                <a:lnTo>
                  <a:pt x="42598" y="23681"/>
                </a:lnTo>
                <a:lnTo>
                  <a:pt x="42759" y="23580"/>
                </a:lnTo>
                <a:lnTo>
                  <a:pt x="42900" y="23480"/>
                </a:lnTo>
                <a:lnTo>
                  <a:pt x="43040" y="23359"/>
                </a:lnTo>
                <a:lnTo>
                  <a:pt x="43161" y="23239"/>
                </a:lnTo>
                <a:lnTo>
                  <a:pt x="43262" y="23098"/>
                </a:lnTo>
                <a:lnTo>
                  <a:pt x="43362" y="22957"/>
                </a:lnTo>
                <a:lnTo>
                  <a:pt x="43442" y="22817"/>
                </a:lnTo>
                <a:lnTo>
                  <a:pt x="43503" y="22656"/>
                </a:lnTo>
                <a:lnTo>
                  <a:pt x="43563" y="22495"/>
                </a:lnTo>
                <a:lnTo>
                  <a:pt x="43603" y="22334"/>
                </a:lnTo>
                <a:lnTo>
                  <a:pt x="43643" y="22173"/>
                </a:lnTo>
                <a:lnTo>
                  <a:pt x="43664" y="21992"/>
                </a:lnTo>
                <a:lnTo>
                  <a:pt x="43664" y="21832"/>
                </a:lnTo>
                <a:lnTo>
                  <a:pt x="43664" y="21671"/>
                </a:lnTo>
                <a:lnTo>
                  <a:pt x="43643" y="21490"/>
                </a:lnTo>
                <a:lnTo>
                  <a:pt x="43603" y="21329"/>
                </a:lnTo>
                <a:lnTo>
                  <a:pt x="43563" y="21168"/>
                </a:lnTo>
                <a:lnTo>
                  <a:pt x="43503" y="21007"/>
                </a:lnTo>
                <a:lnTo>
                  <a:pt x="43442" y="20867"/>
                </a:lnTo>
                <a:lnTo>
                  <a:pt x="43362" y="20706"/>
                </a:lnTo>
                <a:lnTo>
                  <a:pt x="43262" y="20565"/>
                </a:lnTo>
                <a:lnTo>
                  <a:pt x="43161" y="20424"/>
                </a:lnTo>
                <a:lnTo>
                  <a:pt x="43040" y="20304"/>
                </a:lnTo>
                <a:lnTo>
                  <a:pt x="42900" y="20183"/>
                </a:lnTo>
                <a:lnTo>
                  <a:pt x="42759" y="20083"/>
                </a:lnTo>
                <a:lnTo>
                  <a:pt x="42598" y="19982"/>
                </a:lnTo>
                <a:lnTo>
                  <a:pt x="42437" y="19902"/>
                </a:lnTo>
                <a:lnTo>
                  <a:pt x="42256" y="19841"/>
                </a:lnTo>
                <a:lnTo>
                  <a:pt x="42055" y="19781"/>
                </a:lnTo>
                <a:lnTo>
                  <a:pt x="28004" y="16323"/>
                </a:lnTo>
                <a:lnTo>
                  <a:pt x="27883" y="16283"/>
                </a:lnTo>
                <a:lnTo>
                  <a:pt x="27783" y="16223"/>
                </a:lnTo>
                <a:lnTo>
                  <a:pt x="27662" y="16163"/>
                </a:lnTo>
                <a:lnTo>
                  <a:pt x="27582" y="16082"/>
                </a:lnTo>
                <a:lnTo>
                  <a:pt x="27501" y="15982"/>
                </a:lnTo>
                <a:lnTo>
                  <a:pt x="27421" y="15881"/>
                </a:lnTo>
                <a:lnTo>
                  <a:pt x="27380" y="15781"/>
                </a:lnTo>
                <a:lnTo>
                  <a:pt x="27340" y="15660"/>
                </a:lnTo>
                <a:lnTo>
                  <a:pt x="23883" y="1608"/>
                </a:lnTo>
                <a:lnTo>
                  <a:pt x="23822" y="1407"/>
                </a:lnTo>
                <a:lnTo>
                  <a:pt x="23762" y="1226"/>
                </a:lnTo>
                <a:lnTo>
                  <a:pt x="23682" y="1065"/>
                </a:lnTo>
                <a:lnTo>
                  <a:pt x="23581" y="905"/>
                </a:lnTo>
                <a:lnTo>
                  <a:pt x="23481" y="764"/>
                </a:lnTo>
                <a:lnTo>
                  <a:pt x="23360" y="623"/>
                </a:lnTo>
                <a:lnTo>
                  <a:pt x="23219" y="503"/>
                </a:lnTo>
                <a:lnTo>
                  <a:pt x="23099" y="402"/>
                </a:lnTo>
                <a:lnTo>
                  <a:pt x="22958" y="302"/>
                </a:lnTo>
                <a:lnTo>
                  <a:pt x="22797" y="221"/>
                </a:lnTo>
                <a:lnTo>
                  <a:pt x="22656" y="161"/>
                </a:lnTo>
                <a:lnTo>
                  <a:pt x="22496" y="101"/>
                </a:lnTo>
                <a:lnTo>
                  <a:pt x="22335" y="60"/>
                </a:lnTo>
                <a:lnTo>
                  <a:pt x="22154" y="20"/>
                </a:lnTo>
                <a:lnTo>
                  <a:pt x="2199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23"/>
          <p:cNvSpPr/>
          <p:nvPr/>
        </p:nvSpPr>
        <p:spPr>
          <a:xfrm>
            <a:off x="8721924" y="3574002"/>
            <a:ext cx="157845" cy="157842"/>
          </a:xfrm>
          <a:custGeom>
            <a:avLst/>
            <a:gdLst/>
            <a:ahLst/>
            <a:cxnLst/>
            <a:rect l="l" t="t" r="r" b="b"/>
            <a:pathLst>
              <a:path w="43664" h="43663" extrusionOk="0">
                <a:moveTo>
                  <a:pt x="21651" y="0"/>
                </a:moveTo>
                <a:lnTo>
                  <a:pt x="21490" y="20"/>
                </a:lnTo>
                <a:lnTo>
                  <a:pt x="21330" y="60"/>
                </a:lnTo>
                <a:lnTo>
                  <a:pt x="21169" y="101"/>
                </a:lnTo>
                <a:lnTo>
                  <a:pt x="21008" y="161"/>
                </a:lnTo>
                <a:lnTo>
                  <a:pt x="20847" y="221"/>
                </a:lnTo>
                <a:lnTo>
                  <a:pt x="20706" y="302"/>
                </a:lnTo>
                <a:lnTo>
                  <a:pt x="20566" y="402"/>
                </a:lnTo>
                <a:lnTo>
                  <a:pt x="20425" y="503"/>
                </a:lnTo>
                <a:lnTo>
                  <a:pt x="20304" y="623"/>
                </a:lnTo>
                <a:lnTo>
                  <a:pt x="20184" y="764"/>
                </a:lnTo>
                <a:lnTo>
                  <a:pt x="20083" y="905"/>
                </a:lnTo>
                <a:lnTo>
                  <a:pt x="19983" y="1065"/>
                </a:lnTo>
                <a:lnTo>
                  <a:pt x="19902" y="1226"/>
                </a:lnTo>
                <a:lnTo>
                  <a:pt x="19822" y="1407"/>
                </a:lnTo>
                <a:lnTo>
                  <a:pt x="19762" y="1608"/>
                </a:lnTo>
                <a:lnTo>
                  <a:pt x="16324" y="15660"/>
                </a:lnTo>
                <a:lnTo>
                  <a:pt x="16284" y="15781"/>
                </a:lnTo>
                <a:lnTo>
                  <a:pt x="16224" y="15881"/>
                </a:lnTo>
                <a:lnTo>
                  <a:pt x="16163" y="15982"/>
                </a:lnTo>
                <a:lnTo>
                  <a:pt x="16083" y="16082"/>
                </a:lnTo>
                <a:lnTo>
                  <a:pt x="15982" y="16163"/>
                </a:lnTo>
                <a:lnTo>
                  <a:pt x="15882" y="16223"/>
                </a:lnTo>
                <a:lnTo>
                  <a:pt x="15781" y="16283"/>
                </a:lnTo>
                <a:lnTo>
                  <a:pt x="15661" y="16323"/>
                </a:lnTo>
                <a:lnTo>
                  <a:pt x="1609" y="19781"/>
                </a:lnTo>
                <a:lnTo>
                  <a:pt x="1408" y="19841"/>
                </a:lnTo>
                <a:lnTo>
                  <a:pt x="1227" y="19902"/>
                </a:lnTo>
                <a:lnTo>
                  <a:pt x="1046" y="19982"/>
                </a:lnTo>
                <a:lnTo>
                  <a:pt x="905" y="20083"/>
                </a:lnTo>
                <a:lnTo>
                  <a:pt x="745" y="20183"/>
                </a:lnTo>
                <a:lnTo>
                  <a:pt x="624" y="20304"/>
                </a:lnTo>
                <a:lnTo>
                  <a:pt x="503" y="20424"/>
                </a:lnTo>
                <a:lnTo>
                  <a:pt x="403" y="20565"/>
                </a:lnTo>
                <a:lnTo>
                  <a:pt x="302" y="20706"/>
                </a:lnTo>
                <a:lnTo>
                  <a:pt x="222" y="20867"/>
                </a:lnTo>
                <a:lnTo>
                  <a:pt x="142" y="21007"/>
                </a:lnTo>
                <a:lnTo>
                  <a:pt x="101" y="21168"/>
                </a:lnTo>
                <a:lnTo>
                  <a:pt x="41" y="21329"/>
                </a:lnTo>
                <a:lnTo>
                  <a:pt x="21" y="21490"/>
                </a:lnTo>
                <a:lnTo>
                  <a:pt x="1" y="21671"/>
                </a:lnTo>
                <a:lnTo>
                  <a:pt x="1" y="21832"/>
                </a:lnTo>
                <a:lnTo>
                  <a:pt x="1" y="21992"/>
                </a:lnTo>
                <a:lnTo>
                  <a:pt x="21" y="22173"/>
                </a:lnTo>
                <a:lnTo>
                  <a:pt x="41" y="22334"/>
                </a:lnTo>
                <a:lnTo>
                  <a:pt x="101" y="22495"/>
                </a:lnTo>
                <a:lnTo>
                  <a:pt x="142" y="22656"/>
                </a:lnTo>
                <a:lnTo>
                  <a:pt x="222" y="22817"/>
                </a:lnTo>
                <a:lnTo>
                  <a:pt x="302" y="22957"/>
                </a:lnTo>
                <a:lnTo>
                  <a:pt x="403" y="23098"/>
                </a:lnTo>
                <a:lnTo>
                  <a:pt x="503" y="23239"/>
                </a:lnTo>
                <a:lnTo>
                  <a:pt x="624" y="23359"/>
                </a:lnTo>
                <a:lnTo>
                  <a:pt x="745" y="23480"/>
                </a:lnTo>
                <a:lnTo>
                  <a:pt x="905" y="23580"/>
                </a:lnTo>
                <a:lnTo>
                  <a:pt x="1046" y="23681"/>
                </a:lnTo>
                <a:lnTo>
                  <a:pt x="1227" y="23761"/>
                </a:lnTo>
                <a:lnTo>
                  <a:pt x="1408" y="23842"/>
                </a:lnTo>
                <a:lnTo>
                  <a:pt x="1609" y="23882"/>
                </a:lnTo>
                <a:lnTo>
                  <a:pt x="15661" y="27340"/>
                </a:lnTo>
                <a:lnTo>
                  <a:pt x="15781" y="27380"/>
                </a:lnTo>
                <a:lnTo>
                  <a:pt x="15882" y="27440"/>
                </a:lnTo>
                <a:lnTo>
                  <a:pt x="15982" y="27500"/>
                </a:lnTo>
                <a:lnTo>
                  <a:pt x="16083" y="27581"/>
                </a:lnTo>
                <a:lnTo>
                  <a:pt x="16163" y="27681"/>
                </a:lnTo>
                <a:lnTo>
                  <a:pt x="16224" y="27782"/>
                </a:lnTo>
                <a:lnTo>
                  <a:pt x="16284" y="27882"/>
                </a:lnTo>
                <a:lnTo>
                  <a:pt x="16324" y="28003"/>
                </a:lnTo>
                <a:lnTo>
                  <a:pt x="19762" y="42055"/>
                </a:lnTo>
                <a:lnTo>
                  <a:pt x="19822" y="42256"/>
                </a:lnTo>
                <a:lnTo>
                  <a:pt x="19902" y="42437"/>
                </a:lnTo>
                <a:lnTo>
                  <a:pt x="19983" y="42598"/>
                </a:lnTo>
                <a:lnTo>
                  <a:pt x="20083" y="42758"/>
                </a:lnTo>
                <a:lnTo>
                  <a:pt x="20184" y="42899"/>
                </a:lnTo>
                <a:lnTo>
                  <a:pt x="20304" y="43040"/>
                </a:lnTo>
                <a:lnTo>
                  <a:pt x="20425" y="43160"/>
                </a:lnTo>
                <a:lnTo>
                  <a:pt x="20566" y="43261"/>
                </a:lnTo>
                <a:lnTo>
                  <a:pt x="20706" y="43361"/>
                </a:lnTo>
                <a:lnTo>
                  <a:pt x="20847" y="43442"/>
                </a:lnTo>
                <a:lnTo>
                  <a:pt x="21008" y="43502"/>
                </a:lnTo>
                <a:lnTo>
                  <a:pt x="21169" y="43562"/>
                </a:lnTo>
                <a:lnTo>
                  <a:pt x="21330" y="43623"/>
                </a:lnTo>
                <a:lnTo>
                  <a:pt x="21490" y="43643"/>
                </a:lnTo>
                <a:lnTo>
                  <a:pt x="21651" y="43663"/>
                </a:lnTo>
                <a:lnTo>
                  <a:pt x="21993" y="43663"/>
                </a:lnTo>
                <a:lnTo>
                  <a:pt x="22154" y="43643"/>
                </a:lnTo>
                <a:lnTo>
                  <a:pt x="22335" y="43623"/>
                </a:lnTo>
                <a:lnTo>
                  <a:pt x="22496" y="43562"/>
                </a:lnTo>
                <a:lnTo>
                  <a:pt x="22656" y="43502"/>
                </a:lnTo>
                <a:lnTo>
                  <a:pt x="22797" y="43442"/>
                </a:lnTo>
                <a:lnTo>
                  <a:pt x="22958" y="43361"/>
                </a:lnTo>
                <a:lnTo>
                  <a:pt x="23099" y="43261"/>
                </a:lnTo>
                <a:lnTo>
                  <a:pt x="23219" y="43160"/>
                </a:lnTo>
                <a:lnTo>
                  <a:pt x="23360" y="43040"/>
                </a:lnTo>
                <a:lnTo>
                  <a:pt x="23481" y="42899"/>
                </a:lnTo>
                <a:lnTo>
                  <a:pt x="23581" y="42758"/>
                </a:lnTo>
                <a:lnTo>
                  <a:pt x="23682" y="42598"/>
                </a:lnTo>
                <a:lnTo>
                  <a:pt x="23762" y="42437"/>
                </a:lnTo>
                <a:lnTo>
                  <a:pt x="23822" y="42256"/>
                </a:lnTo>
                <a:lnTo>
                  <a:pt x="23883" y="42055"/>
                </a:lnTo>
                <a:lnTo>
                  <a:pt x="27340" y="28003"/>
                </a:lnTo>
                <a:lnTo>
                  <a:pt x="27380" y="27882"/>
                </a:lnTo>
                <a:lnTo>
                  <a:pt x="27421" y="27782"/>
                </a:lnTo>
                <a:lnTo>
                  <a:pt x="27501" y="27681"/>
                </a:lnTo>
                <a:lnTo>
                  <a:pt x="27582" y="27581"/>
                </a:lnTo>
                <a:lnTo>
                  <a:pt x="27662" y="27500"/>
                </a:lnTo>
                <a:lnTo>
                  <a:pt x="27783" y="27440"/>
                </a:lnTo>
                <a:lnTo>
                  <a:pt x="27883" y="27380"/>
                </a:lnTo>
                <a:lnTo>
                  <a:pt x="28004" y="27340"/>
                </a:lnTo>
                <a:lnTo>
                  <a:pt x="42055" y="23882"/>
                </a:lnTo>
                <a:lnTo>
                  <a:pt x="42256" y="23842"/>
                </a:lnTo>
                <a:lnTo>
                  <a:pt x="42437" y="23761"/>
                </a:lnTo>
                <a:lnTo>
                  <a:pt x="42598" y="23681"/>
                </a:lnTo>
                <a:lnTo>
                  <a:pt x="42759" y="23580"/>
                </a:lnTo>
                <a:lnTo>
                  <a:pt x="42900" y="23480"/>
                </a:lnTo>
                <a:lnTo>
                  <a:pt x="43040" y="23359"/>
                </a:lnTo>
                <a:lnTo>
                  <a:pt x="43161" y="23239"/>
                </a:lnTo>
                <a:lnTo>
                  <a:pt x="43262" y="23098"/>
                </a:lnTo>
                <a:lnTo>
                  <a:pt x="43362" y="22957"/>
                </a:lnTo>
                <a:lnTo>
                  <a:pt x="43442" y="22817"/>
                </a:lnTo>
                <a:lnTo>
                  <a:pt x="43503" y="22656"/>
                </a:lnTo>
                <a:lnTo>
                  <a:pt x="43563" y="22495"/>
                </a:lnTo>
                <a:lnTo>
                  <a:pt x="43603" y="22334"/>
                </a:lnTo>
                <a:lnTo>
                  <a:pt x="43643" y="22173"/>
                </a:lnTo>
                <a:lnTo>
                  <a:pt x="43664" y="21992"/>
                </a:lnTo>
                <a:lnTo>
                  <a:pt x="43664" y="21832"/>
                </a:lnTo>
                <a:lnTo>
                  <a:pt x="43664" y="21671"/>
                </a:lnTo>
                <a:lnTo>
                  <a:pt x="43643" y="21490"/>
                </a:lnTo>
                <a:lnTo>
                  <a:pt x="43603" y="21329"/>
                </a:lnTo>
                <a:lnTo>
                  <a:pt x="43563" y="21168"/>
                </a:lnTo>
                <a:lnTo>
                  <a:pt x="43503" y="21007"/>
                </a:lnTo>
                <a:lnTo>
                  <a:pt x="43442" y="20867"/>
                </a:lnTo>
                <a:lnTo>
                  <a:pt x="43362" y="20706"/>
                </a:lnTo>
                <a:lnTo>
                  <a:pt x="43262" y="20565"/>
                </a:lnTo>
                <a:lnTo>
                  <a:pt x="43161" y="20424"/>
                </a:lnTo>
                <a:lnTo>
                  <a:pt x="43040" y="20304"/>
                </a:lnTo>
                <a:lnTo>
                  <a:pt x="42900" y="20183"/>
                </a:lnTo>
                <a:lnTo>
                  <a:pt x="42759" y="20083"/>
                </a:lnTo>
                <a:lnTo>
                  <a:pt x="42598" y="19982"/>
                </a:lnTo>
                <a:lnTo>
                  <a:pt x="42437" y="19902"/>
                </a:lnTo>
                <a:lnTo>
                  <a:pt x="42256" y="19841"/>
                </a:lnTo>
                <a:lnTo>
                  <a:pt x="42055" y="19781"/>
                </a:lnTo>
                <a:lnTo>
                  <a:pt x="28004" y="16323"/>
                </a:lnTo>
                <a:lnTo>
                  <a:pt x="27883" y="16283"/>
                </a:lnTo>
                <a:lnTo>
                  <a:pt x="27783" y="16223"/>
                </a:lnTo>
                <a:lnTo>
                  <a:pt x="27662" y="16163"/>
                </a:lnTo>
                <a:lnTo>
                  <a:pt x="27582" y="16082"/>
                </a:lnTo>
                <a:lnTo>
                  <a:pt x="27501" y="15982"/>
                </a:lnTo>
                <a:lnTo>
                  <a:pt x="27421" y="15881"/>
                </a:lnTo>
                <a:lnTo>
                  <a:pt x="27380" y="15781"/>
                </a:lnTo>
                <a:lnTo>
                  <a:pt x="27340" y="15660"/>
                </a:lnTo>
                <a:lnTo>
                  <a:pt x="23883" y="1608"/>
                </a:lnTo>
                <a:lnTo>
                  <a:pt x="23822" y="1407"/>
                </a:lnTo>
                <a:lnTo>
                  <a:pt x="23762" y="1226"/>
                </a:lnTo>
                <a:lnTo>
                  <a:pt x="23682" y="1065"/>
                </a:lnTo>
                <a:lnTo>
                  <a:pt x="23581" y="905"/>
                </a:lnTo>
                <a:lnTo>
                  <a:pt x="23481" y="764"/>
                </a:lnTo>
                <a:lnTo>
                  <a:pt x="23360" y="623"/>
                </a:lnTo>
                <a:lnTo>
                  <a:pt x="23219" y="503"/>
                </a:lnTo>
                <a:lnTo>
                  <a:pt x="23099" y="402"/>
                </a:lnTo>
                <a:lnTo>
                  <a:pt x="22958" y="302"/>
                </a:lnTo>
                <a:lnTo>
                  <a:pt x="22797" y="221"/>
                </a:lnTo>
                <a:lnTo>
                  <a:pt x="22656" y="161"/>
                </a:lnTo>
                <a:lnTo>
                  <a:pt x="22496" y="101"/>
                </a:lnTo>
                <a:lnTo>
                  <a:pt x="22335" y="60"/>
                </a:lnTo>
                <a:lnTo>
                  <a:pt x="22154" y="20"/>
                </a:lnTo>
                <a:lnTo>
                  <a:pt x="2199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CUSTOM_25"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24"/>
          <p:cNvSpPr txBox="1">
            <a:spLocks noGrp="1"/>
          </p:cNvSpPr>
          <p:nvPr>
            <p:ph type="body" idx="1"/>
          </p:nvPr>
        </p:nvSpPr>
        <p:spPr>
          <a:xfrm>
            <a:off x="794950" y="1693800"/>
            <a:ext cx="3749400" cy="194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/>
            </a:lvl1pPr>
            <a:lvl2pPr marL="914400" lvl="1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 sz="1600"/>
            </a:lvl2pPr>
            <a:lvl3pPr marL="1371600" lvl="2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■"/>
              <a:defRPr sz="1600"/>
            </a:lvl3pPr>
            <a:lvl4pPr marL="1828800" lvl="3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 sz="1600"/>
            </a:lvl4pPr>
            <a:lvl5pPr marL="2286000" lvl="4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 sz="1600"/>
            </a:lvl5pPr>
            <a:lvl6pPr marL="2743200" lvl="5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■"/>
              <a:defRPr sz="1600"/>
            </a:lvl6pPr>
            <a:lvl7pPr marL="3200400" lvl="6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 sz="1600"/>
            </a:lvl7pPr>
            <a:lvl8pPr marL="3657600" lvl="7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 sz="1600"/>
            </a:lvl8pPr>
            <a:lvl9pPr marL="4114800" lvl="8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■"/>
              <a:defRPr sz="1600"/>
            </a:lvl9pPr>
          </a:lstStyle>
          <a:p>
            <a:endParaRPr/>
          </a:p>
        </p:txBody>
      </p:sp>
      <p:sp>
        <p:nvSpPr>
          <p:cNvPr id="341" name="Google Shape;341;p24"/>
          <p:cNvSpPr txBox="1">
            <a:spLocks noGrp="1"/>
          </p:cNvSpPr>
          <p:nvPr>
            <p:ph type="body" idx="2"/>
          </p:nvPr>
        </p:nvSpPr>
        <p:spPr>
          <a:xfrm>
            <a:off x="4599650" y="1693799"/>
            <a:ext cx="3749400" cy="288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/>
            </a:lvl1pPr>
            <a:lvl2pPr marL="914400" lvl="1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 sz="1600"/>
            </a:lvl2pPr>
            <a:lvl3pPr marL="1371600" lvl="2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■"/>
              <a:defRPr sz="1600"/>
            </a:lvl3pPr>
            <a:lvl4pPr marL="1828800" lvl="3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 sz="1600"/>
            </a:lvl4pPr>
            <a:lvl5pPr marL="2286000" lvl="4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 sz="1600"/>
            </a:lvl5pPr>
            <a:lvl6pPr marL="2743200" lvl="5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■"/>
              <a:defRPr sz="1600"/>
            </a:lvl6pPr>
            <a:lvl7pPr marL="3200400" lvl="6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 sz="1600"/>
            </a:lvl7pPr>
            <a:lvl8pPr marL="3657600" lvl="7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 sz="1600"/>
            </a:lvl8pPr>
            <a:lvl9pPr marL="4114800" lvl="8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■"/>
              <a:defRPr sz="1600"/>
            </a:lvl9pPr>
          </a:lstStyle>
          <a:p>
            <a:endParaRPr/>
          </a:p>
        </p:txBody>
      </p:sp>
      <p:sp>
        <p:nvSpPr>
          <p:cNvPr id="342" name="Google Shape;342;p24"/>
          <p:cNvSpPr txBox="1">
            <a:spLocks noGrp="1"/>
          </p:cNvSpPr>
          <p:nvPr>
            <p:ph type="title"/>
          </p:nvPr>
        </p:nvSpPr>
        <p:spPr>
          <a:xfrm>
            <a:off x="795250" y="1479550"/>
            <a:ext cx="3749100" cy="365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43" name="Google Shape;343;p24"/>
          <p:cNvSpPr txBox="1">
            <a:spLocks noGrp="1"/>
          </p:cNvSpPr>
          <p:nvPr>
            <p:ph type="subTitle" idx="3"/>
          </p:nvPr>
        </p:nvSpPr>
        <p:spPr>
          <a:xfrm>
            <a:off x="720150" y="948300"/>
            <a:ext cx="7704000" cy="36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44" name="Google Shape;344;p24"/>
          <p:cNvSpPr txBox="1">
            <a:spLocks noGrp="1"/>
          </p:cNvSpPr>
          <p:nvPr>
            <p:ph type="title" idx="4"/>
          </p:nvPr>
        </p:nvSpPr>
        <p:spPr>
          <a:xfrm>
            <a:off x="720000" y="365760"/>
            <a:ext cx="77085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45" name="Google Shape;345;p24"/>
          <p:cNvSpPr txBox="1">
            <a:spLocks noGrp="1"/>
          </p:cNvSpPr>
          <p:nvPr>
            <p:ph type="title" idx="5"/>
          </p:nvPr>
        </p:nvSpPr>
        <p:spPr>
          <a:xfrm>
            <a:off x="4599950" y="1479550"/>
            <a:ext cx="3749100" cy="36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46" name="Google Shape;346;p24"/>
          <p:cNvSpPr txBox="1">
            <a:spLocks noGrp="1"/>
          </p:cNvSpPr>
          <p:nvPr>
            <p:ph type="body" idx="6"/>
          </p:nvPr>
        </p:nvSpPr>
        <p:spPr>
          <a:xfrm>
            <a:off x="794950" y="4208398"/>
            <a:ext cx="3749400" cy="36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>
                <a:solidFill>
                  <a:schemeClr val="hlink"/>
                </a:solidFill>
              </a:defRPr>
            </a:lvl1pPr>
            <a:lvl2pPr marL="914400" lvl="1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 sz="1600"/>
            </a:lvl2pPr>
            <a:lvl3pPr marL="1371600" lvl="2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■"/>
              <a:defRPr sz="1600"/>
            </a:lvl3pPr>
            <a:lvl4pPr marL="1828800" lvl="3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 sz="1600"/>
            </a:lvl4pPr>
            <a:lvl5pPr marL="2286000" lvl="4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 sz="1600"/>
            </a:lvl5pPr>
            <a:lvl6pPr marL="2743200" lvl="5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■"/>
              <a:defRPr sz="1600"/>
            </a:lvl6pPr>
            <a:lvl7pPr marL="3200400" lvl="6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 sz="1600"/>
            </a:lvl7pPr>
            <a:lvl8pPr marL="3657600" lvl="7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 sz="1600"/>
            </a:lvl8pPr>
            <a:lvl9pPr marL="4114800" lvl="8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■"/>
              <a:defRPr sz="1600"/>
            </a:lvl9pPr>
          </a:lstStyle>
          <a:p>
            <a:endParaRPr/>
          </a:p>
        </p:txBody>
      </p:sp>
      <p:sp>
        <p:nvSpPr>
          <p:cNvPr id="347" name="Google Shape;347;p24"/>
          <p:cNvSpPr txBox="1">
            <a:spLocks noGrp="1"/>
          </p:cNvSpPr>
          <p:nvPr>
            <p:ph type="title" idx="7"/>
          </p:nvPr>
        </p:nvSpPr>
        <p:spPr>
          <a:xfrm>
            <a:off x="794950" y="3994150"/>
            <a:ext cx="3749100" cy="36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grpSp>
        <p:nvGrpSpPr>
          <p:cNvPr id="348" name="Google Shape;348;p24"/>
          <p:cNvGrpSpPr/>
          <p:nvPr/>
        </p:nvGrpSpPr>
        <p:grpSpPr>
          <a:xfrm>
            <a:off x="8480543" y="3430727"/>
            <a:ext cx="1129260" cy="2146506"/>
            <a:chOff x="8544743" y="1538527"/>
            <a:chExt cx="1129260" cy="2146506"/>
          </a:xfrm>
        </p:grpSpPr>
        <p:sp>
          <p:nvSpPr>
            <p:cNvPr id="349" name="Google Shape;349;p24"/>
            <p:cNvSpPr/>
            <p:nvPr/>
          </p:nvSpPr>
          <p:spPr>
            <a:xfrm rot="5643786">
              <a:off x="8242697" y="2280287"/>
              <a:ext cx="1733352" cy="1008981"/>
            </a:xfrm>
            <a:custGeom>
              <a:avLst/>
              <a:gdLst/>
              <a:ahLst/>
              <a:cxnLst/>
              <a:rect l="l" t="t" r="r" b="b"/>
              <a:pathLst>
                <a:path w="16993" h="11969" extrusionOk="0">
                  <a:moveTo>
                    <a:pt x="8681" y="0"/>
                  </a:moveTo>
                  <a:lnTo>
                    <a:pt x="7924" y="37"/>
                  </a:lnTo>
                  <a:lnTo>
                    <a:pt x="7167" y="130"/>
                  </a:lnTo>
                  <a:lnTo>
                    <a:pt x="6409" y="259"/>
                  </a:lnTo>
                  <a:lnTo>
                    <a:pt x="5689" y="425"/>
                  </a:lnTo>
                  <a:lnTo>
                    <a:pt x="4969" y="628"/>
                  </a:lnTo>
                  <a:lnTo>
                    <a:pt x="4618" y="739"/>
                  </a:lnTo>
                  <a:lnTo>
                    <a:pt x="4285" y="868"/>
                  </a:lnTo>
                  <a:lnTo>
                    <a:pt x="3953" y="998"/>
                  </a:lnTo>
                  <a:lnTo>
                    <a:pt x="3620" y="1145"/>
                  </a:lnTo>
                  <a:lnTo>
                    <a:pt x="3306" y="1312"/>
                  </a:lnTo>
                  <a:lnTo>
                    <a:pt x="3011" y="1459"/>
                  </a:lnTo>
                  <a:lnTo>
                    <a:pt x="2715" y="1644"/>
                  </a:lnTo>
                  <a:lnTo>
                    <a:pt x="2420" y="1829"/>
                  </a:lnTo>
                  <a:lnTo>
                    <a:pt x="2161" y="2013"/>
                  </a:lnTo>
                  <a:lnTo>
                    <a:pt x="1903" y="2217"/>
                  </a:lnTo>
                  <a:lnTo>
                    <a:pt x="1644" y="2420"/>
                  </a:lnTo>
                  <a:lnTo>
                    <a:pt x="1423" y="2641"/>
                  </a:lnTo>
                  <a:lnTo>
                    <a:pt x="1201" y="2881"/>
                  </a:lnTo>
                  <a:lnTo>
                    <a:pt x="998" y="3103"/>
                  </a:lnTo>
                  <a:lnTo>
                    <a:pt x="813" y="3362"/>
                  </a:lnTo>
                  <a:lnTo>
                    <a:pt x="647" y="3602"/>
                  </a:lnTo>
                  <a:lnTo>
                    <a:pt x="499" y="3879"/>
                  </a:lnTo>
                  <a:lnTo>
                    <a:pt x="370" y="4137"/>
                  </a:lnTo>
                  <a:lnTo>
                    <a:pt x="259" y="4433"/>
                  </a:lnTo>
                  <a:lnTo>
                    <a:pt x="167" y="4710"/>
                  </a:lnTo>
                  <a:lnTo>
                    <a:pt x="93" y="5005"/>
                  </a:lnTo>
                  <a:lnTo>
                    <a:pt x="37" y="5319"/>
                  </a:lnTo>
                  <a:lnTo>
                    <a:pt x="1" y="5652"/>
                  </a:lnTo>
                  <a:lnTo>
                    <a:pt x="1" y="5984"/>
                  </a:lnTo>
                  <a:lnTo>
                    <a:pt x="19" y="6317"/>
                  </a:lnTo>
                  <a:lnTo>
                    <a:pt x="74" y="6649"/>
                  </a:lnTo>
                  <a:lnTo>
                    <a:pt x="148" y="6963"/>
                  </a:lnTo>
                  <a:lnTo>
                    <a:pt x="259" y="7277"/>
                  </a:lnTo>
                  <a:lnTo>
                    <a:pt x="388" y="7573"/>
                  </a:lnTo>
                  <a:lnTo>
                    <a:pt x="536" y="7868"/>
                  </a:lnTo>
                  <a:lnTo>
                    <a:pt x="702" y="8145"/>
                  </a:lnTo>
                  <a:lnTo>
                    <a:pt x="905" y="8422"/>
                  </a:lnTo>
                  <a:lnTo>
                    <a:pt x="1127" y="8699"/>
                  </a:lnTo>
                  <a:lnTo>
                    <a:pt x="1349" y="8958"/>
                  </a:lnTo>
                  <a:lnTo>
                    <a:pt x="1607" y="9216"/>
                  </a:lnTo>
                  <a:lnTo>
                    <a:pt x="1866" y="9456"/>
                  </a:lnTo>
                  <a:lnTo>
                    <a:pt x="2161" y="9696"/>
                  </a:lnTo>
                  <a:lnTo>
                    <a:pt x="2457" y="9918"/>
                  </a:lnTo>
                  <a:lnTo>
                    <a:pt x="2771" y="10121"/>
                  </a:lnTo>
                  <a:lnTo>
                    <a:pt x="3103" y="10324"/>
                  </a:lnTo>
                  <a:lnTo>
                    <a:pt x="3436" y="10528"/>
                  </a:lnTo>
                  <a:lnTo>
                    <a:pt x="3787" y="10694"/>
                  </a:lnTo>
                  <a:lnTo>
                    <a:pt x="4138" y="10879"/>
                  </a:lnTo>
                  <a:lnTo>
                    <a:pt x="4507" y="11026"/>
                  </a:lnTo>
                  <a:lnTo>
                    <a:pt x="4895" y="11174"/>
                  </a:lnTo>
                  <a:lnTo>
                    <a:pt x="5264" y="11322"/>
                  </a:lnTo>
                  <a:lnTo>
                    <a:pt x="5652" y="11433"/>
                  </a:lnTo>
                  <a:lnTo>
                    <a:pt x="6040" y="11543"/>
                  </a:lnTo>
                  <a:lnTo>
                    <a:pt x="6446" y="11654"/>
                  </a:lnTo>
                  <a:lnTo>
                    <a:pt x="6834" y="11728"/>
                  </a:lnTo>
                  <a:lnTo>
                    <a:pt x="7240" y="11802"/>
                  </a:lnTo>
                  <a:lnTo>
                    <a:pt x="7628" y="11876"/>
                  </a:lnTo>
                  <a:lnTo>
                    <a:pt x="8035" y="11913"/>
                  </a:lnTo>
                  <a:lnTo>
                    <a:pt x="8422" y="11950"/>
                  </a:lnTo>
                  <a:lnTo>
                    <a:pt x="8903" y="11968"/>
                  </a:lnTo>
                  <a:lnTo>
                    <a:pt x="9364" y="11968"/>
                  </a:lnTo>
                  <a:lnTo>
                    <a:pt x="9808" y="11950"/>
                  </a:lnTo>
                  <a:lnTo>
                    <a:pt x="10251" y="11913"/>
                  </a:lnTo>
                  <a:lnTo>
                    <a:pt x="10694" y="11857"/>
                  </a:lnTo>
                  <a:lnTo>
                    <a:pt x="11119" y="11783"/>
                  </a:lnTo>
                  <a:lnTo>
                    <a:pt x="11525" y="11691"/>
                  </a:lnTo>
                  <a:lnTo>
                    <a:pt x="11932" y="11580"/>
                  </a:lnTo>
                  <a:lnTo>
                    <a:pt x="12319" y="11451"/>
                  </a:lnTo>
                  <a:lnTo>
                    <a:pt x="12707" y="11303"/>
                  </a:lnTo>
                  <a:lnTo>
                    <a:pt x="13077" y="11156"/>
                  </a:lnTo>
                  <a:lnTo>
                    <a:pt x="13428" y="10971"/>
                  </a:lnTo>
                  <a:lnTo>
                    <a:pt x="13760" y="10786"/>
                  </a:lnTo>
                  <a:lnTo>
                    <a:pt x="14092" y="10583"/>
                  </a:lnTo>
                  <a:lnTo>
                    <a:pt x="14406" y="10380"/>
                  </a:lnTo>
                  <a:lnTo>
                    <a:pt x="14702" y="10158"/>
                  </a:lnTo>
                  <a:lnTo>
                    <a:pt x="14979" y="9918"/>
                  </a:lnTo>
                  <a:lnTo>
                    <a:pt x="15237" y="9660"/>
                  </a:lnTo>
                  <a:lnTo>
                    <a:pt x="15478" y="9401"/>
                  </a:lnTo>
                  <a:lnTo>
                    <a:pt x="15718" y="9124"/>
                  </a:lnTo>
                  <a:lnTo>
                    <a:pt x="15921" y="8828"/>
                  </a:lnTo>
                  <a:lnTo>
                    <a:pt x="16124" y="8533"/>
                  </a:lnTo>
                  <a:lnTo>
                    <a:pt x="16309" y="8237"/>
                  </a:lnTo>
                  <a:lnTo>
                    <a:pt x="16456" y="7923"/>
                  </a:lnTo>
                  <a:lnTo>
                    <a:pt x="16604" y="7591"/>
                  </a:lnTo>
                  <a:lnTo>
                    <a:pt x="16715" y="7259"/>
                  </a:lnTo>
                  <a:lnTo>
                    <a:pt x="16807" y="6926"/>
                  </a:lnTo>
                  <a:lnTo>
                    <a:pt x="16881" y="6575"/>
                  </a:lnTo>
                  <a:lnTo>
                    <a:pt x="16937" y="6224"/>
                  </a:lnTo>
                  <a:lnTo>
                    <a:pt x="16974" y="5873"/>
                  </a:lnTo>
                  <a:lnTo>
                    <a:pt x="16992" y="5504"/>
                  </a:lnTo>
                  <a:lnTo>
                    <a:pt x="16974" y="5135"/>
                  </a:lnTo>
                  <a:lnTo>
                    <a:pt x="16955" y="4802"/>
                  </a:lnTo>
                  <a:lnTo>
                    <a:pt x="16900" y="4470"/>
                  </a:lnTo>
                  <a:lnTo>
                    <a:pt x="16826" y="4156"/>
                  </a:lnTo>
                  <a:lnTo>
                    <a:pt x="16733" y="3860"/>
                  </a:lnTo>
                  <a:lnTo>
                    <a:pt x="16604" y="3565"/>
                  </a:lnTo>
                  <a:lnTo>
                    <a:pt x="16475" y="3288"/>
                  </a:lnTo>
                  <a:lnTo>
                    <a:pt x="16327" y="3029"/>
                  </a:lnTo>
                  <a:lnTo>
                    <a:pt x="16161" y="2771"/>
                  </a:lnTo>
                  <a:lnTo>
                    <a:pt x="15976" y="2530"/>
                  </a:lnTo>
                  <a:lnTo>
                    <a:pt x="15773" y="2290"/>
                  </a:lnTo>
                  <a:lnTo>
                    <a:pt x="15551" y="2069"/>
                  </a:lnTo>
                  <a:lnTo>
                    <a:pt x="15330" y="1866"/>
                  </a:lnTo>
                  <a:lnTo>
                    <a:pt x="15090" y="1662"/>
                  </a:lnTo>
                  <a:lnTo>
                    <a:pt x="14831" y="1478"/>
                  </a:lnTo>
                  <a:lnTo>
                    <a:pt x="14554" y="1312"/>
                  </a:lnTo>
                  <a:lnTo>
                    <a:pt x="14277" y="1145"/>
                  </a:lnTo>
                  <a:lnTo>
                    <a:pt x="13982" y="998"/>
                  </a:lnTo>
                  <a:lnTo>
                    <a:pt x="13668" y="850"/>
                  </a:lnTo>
                  <a:lnTo>
                    <a:pt x="13354" y="721"/>
                  </a:lnTo>
                  <a:lnTo>
                    <a:pt x="13040" y="591"/>
                  </a:lnTo>
                  <a:lnTo>
                    <a:pt x="12707" y="499"/>
                  </a:lnTo>
                  <a:lnTo>
                    <a:pt x="12356" y="388"/>
                  </a:lnTo>
                  <a:lnTo>
                    <a:pt x="12024" y="314"/>
                  </a:lnTo>
                  <a:lnTo>
                    <a:pt x="11673" y="222"/>
                  </a:lnTo>
                  <a:lnTo>
                    <a:pt x="11304" y="166"/>
                  </a:lnTo>
                  <a:lnTo>
                    <a:pt x="10934" y="111"/>
                  </a:lnTo>
                  <a:lnTo>
                    <a:pt x="10195" y="37"/>
                  </a:lnTo>
                  <a:lnTo>
                    <a:pt x="943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24"/>
            <p:cNvSpPr/>
            <p:nvPr/>
          </p:nvSpPr>
          <p:spPr>
            <a:xfrm rot="5643739">
              <a:off x="8769674" y="1621781"/>
              <a:ext cx="364609" cy="212236"/>
            </a:xfrm>
            <a:custGeom>
              <a:avLst/>
              <a:gdLst/>
              <a:ahLst/>
              <a:cxnLst/>
              <a:rect l="l" t="t" r="r" b="b"/>
              <a:pathLst>
                <a:path w="16993" h="11969" extrusionOk="0">
                  <a:moveTo>
                    <a:pt x="8681" y="0"/>
                  </a:moveTo>
                  <a:lnTo>
                    <a:pt x="7924" y="37"/>
                  </a:lnTo>
                  <a:lnTo>
                    <a:pt x="7167" y="130"/>
                  </a:lnTo>
                  <a:lnTo>
                    <a:pt x="6409" y="259"/>
                  </a:lnTo>
                  <a:lnTo>
                    <a:pt x="5689" y="425"/>
                  </a:lnTo>
                  <a:lnTo>
                    <a:pt x="4969" y="628"/>
                  </a:lnTo>
                  <a:lnTo>
                    <a:pt x="4618" y="739"/>
                  </a:lnTo>
                  <a:lnTo>
                    <a:pt x="4285" y="868"/>
                  </a:lnTo>
                  <a:lnTo>
                    <a:pt x="3953" y="998"/>
                  </a:lnTo>
                  <a:lnTo>
                    <a:pt x="3620" y="1145"/>
                  </a:lnTo>
                  <a:lnTo>
                    <a:pt x="3306" y="1312"/>
                  </a:lnTo>
                  <a:lnTo>
                    <a:pt x="3011" y="1459"/>
                  </a:lnTo>
                  <a:lnTo>
                    <a:pt x="2715" y="1644"/>
                  </a:lnTo>
                  <a:lnTo>
                    <a:pt x="2420" y="1829"/>
                  </a:lnTo>
                  <a:lnTo>
                    <a:pt x="2161" y="2013"/>
                  </a:lnTo>
                  <a:lnTo>
                    <a:pt x="1903" y="2217"/>
                  </a:lnTo>
                  <a:lnTo>
                    <a:pt x="1644" y="2420"/>
                  </a:lnTo>
                  <a:lnTo>
                    <a:pt x="1423" y="2641"/>
                  </a:lnTo>
                  <a:lnTo>
                    <a:pt x="1201" y="2881"/>
                  </a:lnTo>
                  <a:lnTo>
                    <a:pt x="998" y="3103"/>
                  </a:lnTo>
                  <a:lnTo>
                    <a:pt x="813" y="3362"/>
                  </a:lnTo>
                  <a:lnTo>
                    <a:pt x="647" y="3602"/>
                  </a:lnTo>
                  <a:lnTo>
                    <a:pt x="499" y="3879"/>
                  </a:lnTo>
                  <a:lnTo>
                    <a:pt x="370" y="4137"/>
                  </a:lnTo>
                  <a:lnTo>
                    <a:pt x="259" y="4433"/>
                  </a:lnTo>
                  <a:lnTo>
                    <a:pt x="167" y="4710"/>
                  </a:lnTo>
                  <a:lnTo>
                    <a:pt x="93" y="5005"/>
                  </a:lnTo>
                  <a:lnTo>
                    <a:pt x="37" y="5319"/>
                  </a:lnTo>
                  <a:lnTo>
                    <a:pt x="1" y="5652"/>
                  </a:lnTo>
                  <a:lnTo>
                    <a:pt x="1" y="5984"/>
                  </a:lnTo>
                  <a:lnTo>
                    <a:pt x="19" y="6317"/>
                  </a:lnTo>
                  <a:lnTo>
                    <a:pt x="74" y="6649"/>
                  </a:lnTo>
                  <a:lnTo>
                    <a:pt x="148" y="6963"/>
                  </a:lnTo>
                  <a:lnTo>
                    <a:pt x="259" y="7277"/>
                  </a:lnTo>
                  <a:lnTo>
                    <a:pt x="388" y="7573"/>
                  </a:lnTo>
                  <a:lnTo>
                    <a:pt x="536" y="7868"/>
                  </a:lnTo>
                  <a:lnTo>
                    <a:pt x="702" y="8145"/>
                  </a:lnTo>
                  <a:lnTo>
                    <a:pt x="905" y="8422"/>
                  </a:lnTo>
                  <a:lnTo>
                    <a:pt x="1127" y="8699"/>
                  </a:lnTo>
                  <a:lnTo>
                    <a:pt x="1349" y="8958"/>
                  </a:lnTo>
                  <a:lnTo>
                    <a:pt x="1607" y="9216"/>
                  </a:lnTo>
                  <a:lnTo>
                    <a:pt x="1866" y="9456"/>
                  </a:lnTo>
                  <a:lnTo>
                    <a:pt x="2161" y="9696"/>
                  </a:lnTo>
                  <a:lnTo>
                    <a:pt x="2457" y="9918"/>
                  </a:lnTo>
                  <a:lnTo>
                    <a:pt x="2771" y="10121"/>
                  </a:lnTo>
                  <a:lnTo>
                    <a:pt x="3103" y="10324"/>
                  </a:lnTo>
                  <a:lnTo>
                    <a:pt x="3436" y="10528"/>
                  </a:lnTo>
                  <a:lnTo>
                    <a:pt x="3787" y="10694"/>
                  </a:lnTo>
                  <a:lnTo>
                    <a:pt x="4138" y="10879"/>
                  </a:lnTo>
                  <a:lnTo>
                    <a:pt x="4507" y="11026"/>
                  </a:lnTo>
                  <a:lnTo>
                    <a:pt x="4895" y="11174"/>
                  </a:lnTo>
                  <a:lnTo>
                    <a:pt x="5264" y="11322"/>
                  </a:lnTo>
                  <a:lnTo>
                    <a:pt x="5652" y="11433"/>
                  </a:lnTo>
                  <a:lnTo>
                    <a:pt x="6040" y="11543"/>
                  </a:lnTo>
                  <a:lnTo>
                    <a:pt x="6446" y="11654"/>
                  </a:lnTo>
                  <a:lnTo>
                    <a:pt x="6834" y="11728"/>
                  </a:lnTo>
                  <a:lnTo>
                    <a:pt x="7240" y="11802"/>
                  </a:lnTo>
                  <a:lnTo>
                    <a:pt x="7628" y="11876"/>
                  </a:lnTo>
                  <a:lnTo>
                    <a:pt x="8035" y="11913"/>
                  </a:lnTo>
                  <a:lnTo>
                    <a:pt x="8422" y="11950"/>
                  </a:lnTo>
                  <a:lnTo>
                    <a:pt x="8903" y="11968"/>
                  </a:lnTo>
                  <a:lnTo>
                    <a:pt x="9364" y="11968"/>
                  </a:lnTo>
                  <a:lnTo>
                    <a:pt x="9808" y="11950"/>
                  </a:lnTo>
                  <a:lnTo>
                    <a:pt x="10251" y="11913"/>
                  </a:lnTo>
                  <a:lnTo>
                    <a:pt x="10694" y="11857"/>
                  </a:lnTo>
                  <a:lnTo>
                    <a:pt x="11119" y="11783"/>
                  </a:lnTo>
                  <a:lnTo>
                    <a:pt x="11525" y="11691"/>
                  </a:lnTo>
                  <a:lnTo>
                    <a:pt x="11932" y="11580"/>
                  </a:lnTo>
                  <a:lnTo>
                    <a:pt x="12319" y="11451"/>
                  </a:lnTo>
                  <a:lnTo>
                    <a:pt x="12707" y="11303"/>
                  </a:lnTo>
                  <a:lnTo>
                    <a:pt x="13077" y="11156"/>
                  </a:lnTo>
                  <a:lnTo>
                    <a:pt x="13428" y="10971"/>
                  </a:lnTo>
                  <a:lnTo>
                    <a:pt x="13760" y="10786"/>
                  </a:lnTo>
                  <a:lnTo>
                    <a:pt x="14092" y="10583"/>
                  </a:lnTo>
                  <a:lnTo>
                    <a:pt x="14406" y="10380"/>
                  </a:lnTo>
                  <a:lnTo>
                    <a:pt x="14702" y="10158"/>
                  </a:lnTo>
                  <a:lnTo>
                    <a:pt x="14979" y="9918"/>
                  </a:lnTo>
                  <a:lnTo>
                    <a:pt x="15237" y="9660"/>
                  </a:lnTo>
                  <a:lnTo>
                    <a:pt x="15478" y="9401"/>
                  </a:lnTo>
                  <a:lnTo>
                    <a:pt x="15718" y="9124"/>
                  </a:lnTo>
                  <a:lnTo>
                    <a:pt x="15921" y="8828"/>
                  </a:lnTo>
                  <a:lnTo>
                    <a:pt x="16124" y="8533"/>
                  </a:lnTo>
                  <a:lnTo>
                    <a:pt x="16309" y="8237"/>
                  </a:lnTo>
                  <a:lnTo>
                    <a:pt x="16456" y="7923"/>
                  </a:lnTo>
                  <a:lnTo>
                    <a:pt x="16604" y="7591"/>
                  </a:lnTo>
                  <a:lnTo>
                    <a:pt x="16715" y="7259"/>
                  </a:lnTo>
                  <a:lnTo>
                    <a:pt x="16807" y="6926"/>
                  </a:lnTo>
                  <a:lnTo>
                    <a:pt x="16881" y="6575"/>
                  </a:lnTo>
                  <a:lnTo>
                    <a:pt x="16937" y="6224"/>
                  </a:lnTo>
                  <a:lnTo>
                    <a:pt x="16974" y="5873"/>
                  </a:lnTo>
                  <a:lnTo>
                    <a:pt x="16992" y="5504"/>
                  </a:lnTo>
                  <a:lnTo>
                    <a:pt x="16974" y="5135"/>
                  </a:lnTo>
                  <a:lnTo>
                    <a:pt x="16955" y="4802"/>
                  </a:lnTo>
                  <a:lnTo>
                    <a:pt x="16900" y="4470"/>
                  </a:lnTo>
                  <a:lnTo>
                    <a:pt x="16826" y="4156"/>
                  </a:lnTo>
                  <a:lnTo>
                    <a:pt x="16733" y="3860"/>
                  </a:lnTo>
                  <a:lnTo>
                    <a:pt x="16604" y="3565"/>
                  </a:lnTo>
                  <a:lnTo>
                    <a:pt x="16475" y="3288"/>
                  </a:lnTo>
                  <a:lnTo>
                    <a:pt x="16327" y="3029"/>
                  </a:lnTo>
                  <a:lnTo>
                    <a:pt x="16161" y="2771"/>
                  </a:lnTo>
                  <a:lnTo>
                    <a:pt x="15976" y="2530"/>
                  </a:lnTo>
                  <a:lnTo>
                    <a:pt x="15773" y="2290"/>
                  </a:lnTo>
                  <a:lnTo>
                    <a:pt x="15551" y="2069"/>
                  </a:lnTo>
                  <a:lnTo>
                    <a:pt x="15330" y="1866"/>
                  </a:lnTo>
                  <a:lnTo>
                    <a:pt x="15090" y="1662"/>
                  </a:lnTo>
                  <a:lnTo>
                    <a:pt x="14831" y="1478"/>
                  </a:lnTo>
                  <a:lnTo>
                    <a:pt x="14554" y="1312"/>
                  </a:lnTo>
                  <a:lnTo>
                    <a:pt x="14277" y="1145"/>
                  </a:lnTo>
                  <a:lnTo>
                    <a:pt x="13982" y="998"/>
                  </a:lnTo>
                  <a:lnTo>
                    <a:pt x="13668" y="850"/>
                  </a:lnTo>
                  <a:lnTo>
                    <a:pt x="13354" y="721"/>
                  </a:lnTo>
                  <a:lnTo>
                    <a:pt x="13040" y="591"/>
                  </a:lnTo>
                  <a:lnTo>
                    <a:pt x="12707" y="499"/>
                  </a:lnTo>
                  <a:lnTo>
                    <a:pt x="12356" y="388"/>
                  </a:lnTo>
                  <a:lnTo>
                    <a:pt x="12024" y="314"/>
                  </a:lnTo>
                  <a:lnTo>
                    <a:pt x="11673" y="222"/>
                  </a:lnTo>
                  <a:lnTo>
                    <a:pt x="11304" y="166"/>
                  </a:lnTo>
                  <a:lnTo>
                    <a:pt x="10934" y="111"/>
                  </a:lnTo>
                  <a:lnTo>
                    <a:pt x="10195" y="37"/>
                  </a:lnTo>
                  <a:lnTo>
                    <a:pt x="943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1" name="Google Shape;351;p24"/>
          <p:cNvSpPr/>
          <p:nvPr/>
        </p:nvSpPr>
        <p:spPr>
          <a:xfrm rot="-5400000" flipH="1">
            <a:off x="-1273025" y="1107055"/>
            <a:ext cx="2926583" cy="837932"/>
          </a:xfrm>
          <a:custGeom>
            <a:avLst/>
            <a:gdLst/>
            <a:ahLst/>
            <a:cxnLst/>
            <a:rect l="l" t="t" r="r" b="b"/>
            <a:pathLst>
              <a:path w="53996" h="15460" extrusionOk="0">
                <a:moveTo>
                  <a:pt x="0" y="1"/>
                </a:moveTo>
                <a:lnTo>
                  <a:pt x="20" y="544"/>
                </a:lnTo>
                <a:lnTo>
                  <a:pt x="61" y="1086"/>
                </a:lnTo>
                <a:lnTo>
                  <a:pt x="141" y="1629"/>
                </a:lnTo>
                <a:lnTo>
                  <a:pt x="262" y="2152"/>
                </a:lnTo>
                <a:lnTo>
                  <a:pt x="382" y="2695"/>
                </a:lnTo>
                <a:lnTo>
                  <a:pt x="563" y="3197"/>
                </a:lnTo>
                <a:lnTo>
                  <a:pt x="744" y="3720"/>
                </a:lnTo>
                <a:lnTo>
                  <a:pt x="985" y="4222"/>
                </a:lnTo>
                <a:lnTo>
                  <a:pt x="1247" y="4725"/>
                </a:lnTo>
                <a:lnTo>
                  <a:pt x="1528" y="5227"/>
                </a:lnTo>
                <a:lnTo>
                  <a:pt x="1850" y="5690"/>
                </a:lnTo>
                <a:lnTo>
                  <a:pt x="2192" y="6152"/>
                </a:lnTo>
                <a:lnTo>
                  <a:pt x="2553" y="6594"/>
                </a:lnTo>
                <a:lnTo>
                  <a:pt x="2955" y="7017"/>
                </a:lnTo>
                <a:lnTo>
                  <a:pt x="3358" y="7439"/>
                </a:lnTo>
                <a:lnTo>
                  <a:pt x="3780" y="7821"/>
                </a:lnTo>
                <a:lnTo>
                  <a:pt x="4202" y="8203"/>
                </a:lnTo>
                <a:lnTo>
                  <a:pt x="4664" y="8565"/>
                </a:lnTo>
                <a:lnTo>
                  <a:pt x="5127" y="8926"/>
                </a:lnTo>
                <a:lnTo>
                  <a:pt x="5609" y="9268"/>
                </a:lnTo>
                <a:lnTo>
                  <a:pt x="6091" y="9590"/>
                </a:lnTo>
                <a:lnTo>
                  <a:pt x="6574" y="9911"/>
                </a:lnTo>
                <a:lnTo>
                  <a:pt x="7559" y="10514"/>
                </a:lnTo>
                <a:lnTo>
                  <a:pt x="8303" y="10917"/>
                </a:lnTo>
                <a:lnTo>
                  <a:pt x="9047" y="11319"/>
                </a:lnTo>
                <a:lnTo>
                  <a:pt x="9810" y="11701"/>
                </a:lnTo>
                <a:lnTo>
                  <a:pt x="10574" y="12062"/>
                </a:lnTo>
                <a:lnTo>
                  <a:pt x="11338" y="12404"/>
                </a:lnTo>
                <a:lnTo>
                  <a:pt x="12122" y="12726"/>
                </a:lnTo>
                <a:lnTo>
                  <a:pt x="12906" y="13027"/>
                </a:lnTo>
                <a:lnTo>
                  <a:pt x="13690" y="13329"/>
                </a:lnTo>
                <a:lnTo>
                  <a:pt x="14494" y="13590"/>
                </a:lnTo>
                <a:lnTo>
                  <a:pt x="15298" y="13852"/>
                </a:lnTo>
                <a:lnTo>
                  <a:pt x="16103" y="14093"/>
                </a:lnTo>
                <a:lnTo>
                  <a:pt x="16927" y="14314"/>
                </a:lnTo>
                <a:lnTo>
                  <a:pt x="17751" y="14515"/>
                </a:lnTo>
                <a:lnTo>
                  <a:pt x="18575" y="14696"/>
                </a:lnTo>
                <a:lnTo>
                  <a:pt x="19399" y="14857"/>
                </a:lnTo>
                <a:lnTo>
                  <a:pt x="20224" y="14997"/>
                </a:lnTo>
                <a:lnTo>
                  <a:pt x="21068" y="15118"/>
                </a:lnTo>
                <a:lnTo>
                  <a:pt x="21892" y="15239"/>
                </a:lnTo>
                <a:lnTo>
                  <a:pt x="22736" y="15319"/>
                </a:lnTo>
                <a:lnTo>
                  <a:pt x="23581" y="15379"/>
                </a:lnTo>
                <a:lnTo>
                  <a:pt x="24425" y="15420"/>
                </a:lnTo>
                <a:lnTo>
                  <a:pt x="25249" y="15460"/>
                </a:lnTo>
                <a:lnTo>
                  <a:pt x="26094" y="15460"/>
                </a:lnTo>
                <a:lnTo>
                  <a:pt x="26938" y="15440"/>
                </a:lnTo>
                <a:lnTo>
                  <a:pt x="27782" y="15420"/>
                </a:lnTo>
                <a:lnTo>
                  <a:pt x="28626" y="15359"/>
                </a:lnTo>
                <a:lnTo>
                  <a:pt x="29451" y="15279"/>
                </a:lnTo>
                <a:lnTo>
                  <a:pt x="30295" y="15198"/>
                </a:lnTo>
                <a:lnTo>
                  <a:pt x="31139" y="15078"/>
                </a:lnTo>
                <a:lnTo>
                  <a:pt x="31963" y="14937"/>
                </a:lnTo>
                <a:lnTo>
                  <a:pt x="32788" y="14776"/>
                </a:lnTo>
                <a:lnTo>
                  <a:pt x="33612" y="14595"/>
                </a:lnTo>
                <a:lnTo>
                  <a:pt x="34657" y="14334"/>
                </a:lnTo>
                <a:lnTo>
                  <a:pt x="35703" y="14032"/>
                </a:lnTo>
                <a:lnTo>
                  <a:pt x="36728" y="13711"/>
                </a:lnTo>
                <a:lnTo>
                  <a:pt x="37753" y="13329"/>
                </a:lnTo>
                <a:lnTo>
                  <a:pt x="38758" y="12947"/>
                </a:lnTo>
                <a:lnTo>
                  <a:pt x="39743" y="12505"/>
                </a:lnTo>
                <a:lnTo>
                  <a:pt x="40728" y="12042"/>
                </a:lnTo>
                <a:lnTo>
                  <a:pt x="41673" y="11540"/>
                </a:lnTo>
                <a:lnTo>
                  <a:pt x="42517" y="11077"/>
                </a:lnTo>
                <a:lnTo>
                  <a:pt x="43321" y="10595"/>
                </a:lnTo>
                <a:lnTo>
                  <a:pt x="44126" y="10092"/>
                </a:lnTo>
                <a:lnTo>
                  <a:pt x="44910" y="9550"/>
                </a:lnTo>
                <a:lnTo>
                  <a:pt x="45694" y="8987"/>
                </a:lnTo>
                <a:lnTo>
                  <a:pt x="46437" y="8424"/>
                </a:lnTo>
                <a:lnTo>
                  <a:pt x="47181" y="7821"/>
                </a:lnTo>
                <a:lnTo>
                  <a:pt x="47885" y="7198"/>
                </a:lnTo>
                <a:lnTo>
                  <a:pt x="48588" y="6554"/>
                </a:lnTo>
                <a:lnTo>
                  <a:pt x="49272" y="5891"/>
                </a:lnTo>
                <a:lnTo>
                  <a:pt x="49935" y="5227"/>
                </a:lnTo>
                <a:lnTo>
                  <a:pt x="50578" y="4524"/>
                </a:lnTo>
                <a:lnTo>
                  <a:pt x="51202" y="3800"/>
                </a:lnTo>
                <a:lnTo>
                  <a:pt x="51785" y="3056"/>
                </a:lnTo>
                <a:lnTo>
                  <a:pt x="52368" y="2292"/>
                </a:lnTo>
                <a:lnTo>
                  <a:pt x="52910" y="1529"/>
                </a:lnTo>
                <a:lnTo>
                  <a:pt x="53473" y="745"/>
                </a:lnTo>
                <a:lnTo>
                  <a:pt x="5399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" name="Google Shape;352;p24"/>
          <p:cNvSpPr/>
          <p:nvPr/>
        </p:nvSpPr>
        <p:spPr>
          <a:xfrm>
            <a:off x="302020" y="245151"/>
            <a:ext cx="228363" cy="228357"/>
          </a:xfrm>
          <a:custGeom>
            <a:avLst/>
            <a:gdLst/>
            <a:ahLst/>
            <a:cxnLst/>
            <a:rect l="l" t="t" r="r" b="b"/>
            <a:pathLst>
              <a:path w="43664" h="43663" extrusionOk="0">
                <a:moveTo>
                  <a:pt x="21651" y="0"/>
                </a:moveTo>
                <a:lnTo>
                  <a:pt x="21490" y="20"/>
                </a:lnTo>
                <a:lnTo>
                  <a:pt x="21330" y="60"/>
                </a:lnTo>
                <a:lnTo>
                  <a:pt x="21169" y="101"/>
                </a:lnTo>
                <a:lnTo>
                  <a:pt x="21008" y="161"/>
                </a:lnTo>
                <a:lnTo>
                  <a:pt x="20847" y="221"/>
                </a:lnTo>
                <a:lnTo>
                  <a:pt x="20706" y="302"/>
                </a:lnTo>
                <a:lnTo>
                  <a:pt x="20566" y="402"/>
                </a:lnTo>
                <a:lnTo>
                  <a:pt x="20425" y="503"/>
                </a:lnTo>
                <a:lnTo>
                  <a:pt x="20304" y="623"/>
                </a:lnTo>
                <a:lnTo>
                  <a:pt x="20184" y="764"/>
                </a:lnTo>
                <a:lnTo>
                  <a:pt x="20083" y="905"/>
                </a:lnTo>
                <a:lnTo>
                  <a:pt x="19983" y="1065"/>
                </a:lnTo>
                <a:lnTo>
                  <a:pt x="19902" y="1226"/>
                </a:lnTo>
                <a:lnTo>
                  <a:pt x="19822" y="1407"/>
                </a:lnTo>
                <a:lnTo>
                  <a:pt x="19762" y="1608"/>
                </a:lnTo>
                <a:lnTo>
                  <a:pt x="16324" y="15660"/>
                </a:lnTo>
                <a:lnTo>
                  <a:pt x="16284" y="15781"/>
                </a:lnTo>
                <a:lnTo>
                  <a:pt x="16224" y="15881"/>
                </a:lnTo>
                <a:lnTo>
                  <a:pt x="16163" y="15982"/>
                </a:lnTo>
                <a:lnTo>
                  <a:pt x="16083" y="16082"/>
                </a:lnTo>
                <a:lnTo>
                  <a:pt x="15982" y="16163"/>
                </a:lnTo>
                <a:lnTo>
                  <a:pt x="15882" y="16223"/>
                </a:lnTo>
                <a:lnTo>
                  <a:pt x="15781" y="16283"/>
                </a:lnTo>
                <a:lnTo>
                  <a:pt x="15661" y="16323"/>
                </a:lnTo>
                <a:lnTo>
                  <a:pt x="1609" y="19781"/>
                </a:lnTo>
                <a:lnTo>
                  <a:pt x="1408" y="19841"/>
                </a:lnTo>
                <a:lnTo>
                  <a:pt x="1227" y="19902"/>
                </a:lnTo>
                <a:lnTo>
                  <a:pt x="1046" y="19982"/>
                </a:lnTo>
                <a:lnTo>
                  <a:pt x="905" y="20083"/>
                </a:lnTo>
                <a:lnTo>
                  <a:pt x="745" y="20183"/>
                </a:lnTo>
                <a:lnTo>
                  <a:pt x="624" y="20304"/>
                </a:lnTo>
                <a:lnTo>
                  <a:pt x="503" y="20424"/>
                </a:lnTo>
                <a:lnTo>
                  <a:pt x="403" y="20565"/>
                </a:lnTo>
                <a:lnTo>
                  <a:pt x="302" y="20706"/>
                </a:lnTo>
                <a:lnTo>
                  <a:pt x="222" y="20867"/>
                </a:lnTo>
                <a:lnTo>
                  <a:pt x="142" y="21007"/>
                </a:lnTo>
                <a:lnTo>
                  <a:pt x="101" y="21168"/>
                </a:lnTo>
                <a:lnTo>
                  <a:pt x="41" y="21329"/>
                </a:lnTo>
                <a:lnTo>
                  <a:pt x="21" y="21490"/>
                </a:lnTo>
                <a:lnTo>
                  <a:pt x="1" y="21671"/>
                </a:lnTo>
                <a:lnTo>
                  <a:pt x="1" y="21832"/>
                </a:lnTo>
                <a:lnTo>
                  <a:pt x="1" y="21992"/>
                </a:lnTo>
                <a:lnTo>
                  <a:pt x="21" y="22173"/>
                </a:lnTo>
                <a:lnTo>
                  <a:pt x="41" y="22334"/>
                </a:lnTo>
                <a:lnTo>
                  <a:pt x="101" y="22495"/>
                </a:lnTo>
                <a:lnTo>
                  <a:pt x="142" y="22656"/>
                </a:lnTo>
                <a:lnTo>
                  <a:pt x="222" y="22817"/>
                </a:lnTo>
                <a:lnTo>
                  <a:pt x="302" y="22957"/>
                </a:lnTo>
                <a:lnTo>
                  <a:pt x="403" y="23098"/>
                </a:lnTo>
                <a:lnTo>
                  <a:pt x="503" y="23239"/>
                </a:lnTo>
                <a:lnTo>
                  <a:pt x="624" y="23359"/>
                </a:lnTo>
                <a:lnTo>
                  <a:pt x="745" y="23480"/>
                </a:lnTo>
                <a:lnTo>
                  <a:pt x="905" y="23580"/>
                </a:lnTo>
                <a:lnTo>
                  <a:pt x="1046" y="23681"/>
                </a:lnTo>
                <a:lnTo>
                  <a:pt x="1227" y="23761"/>
                </a:lnTo>
                <a:lnTo>
                  <a:pt x="1408" y="23842"/>
                </a:lnTo>
                <a:lnTo>
                  <a:pt x="1609" y="23882"/>
                </a:lnTo>
                <a:lnTo>
                  <a:pt x="15661" y="27340"/>
                </a:lnTo>
                <a:lnTo>
                  <a:pt x="15781" y="27380"/>
                </a:lnTo>
                <a:lnTo>
                  <a:pt x="15882" y="27440"/>
                </a:lnTo>
                <a:lnTo>
                  <a:pt x="15982" y="27500"/>
                </a:lnTo>
                <a:lnTo>
                  <a:pt x="16083" y="27581"/>
                </a:lnTo>
                <a:lnTo>
                  <a:pt x="16163" y="27681"/>
                </a:lnTo>
                <a:lnTo>
                  <a:pt x="16224" y="27782"/>
                </a:lnTo>
                <a:lnTo>
                  <a:pt x="16284" y="27882"/>
                </a:lnTo>
                <a:lnTo>
                  <a:pt x="16324" y="28003"/>
                </a:lnTo>
                <a:lnTo>
                  <a:pt x="19762" y="42055"/>
                </a:lnTo>
                <a:lnTo>
                  <a:pt x="19822" y="42256"/>
                </a:lnTo>
                <a:lnTo>
                  <a:pt x="19902" y="42437"/>
                </a:lnTo>
                <a:lnTo>
                  <a:pt x="19983" y="42598"/>
                </a:lnTo>
                <a:lnTo>
                  <a:pt x="20083" y="42758"/>
                </a:lnTo>
                <a:lnTo>
                  <a:pt x="20184" y="42899"/>
                </a:lnTo>
                <a:lnTo>
                  <a:pt x="20304" y="43040"/>
                </a:lnTo>
                <a:lnTo>
                  <a:pt x="20425" y="43160"/>
                </a:lnTo>
                <a:lnTo>
                  <a:pt x="20566" y="43261"/>
                </a:lnTo>
                <a:lnTo>
                  <a:pt x="20706" y="43361"/>
                </a:lnTo>
                <a:lnTo>
                  <a:pt x="20847" y="43442"/>
                </a:lnTo>
                <a:lnTo>
                  <a:pt x="21008" y="43502"/>
                </a:lnTo>
                <a:lnTo>
                  <a:pt x="21169" y="43562"/>
                </a:lnTo>
                <a:lnTo>
                  <a:pt x="21330" y="43623"/>
                </a:lnTo>
                <a:lnTo>
                  <a:pt x="21490" y="43643"/>
                </a:lnTo>
                <a:lnTo>
                  <a:pt x="21651" y="43663"/>
                </a:lnTo>
                <a:lnTo>
                  <a:pt x="21993" y="43663"/>
                </a:lnTo>
                <a:lnTo>
                  <a:pt x="22154" y="43643"/>
                </a:lnTo>
                <a:lnTo>
                  <a:pt x="22335" y="43623"/>
                </a:lnTo>
                <a:lnTo>
                  <a:pt x="22496" y="43562"/>
                </a:lnTo>
                <a:lnTo>
                  <a:pt x="22656" y="43502"/>
                </a:lnTo>
                <a:lnTo>
                  <a:pt x="22797" y="43442"/>
                </a:lnTo>
                <a:lnTo>
                  <a:pt x="22958" y="43361"/>
                </a:lnTo>
                <a:lnTo>
                  <a:pt x="23099" y="43261"/>
                </a:lnTo>
                <a:lnTo>
                  <a:pt x="23219" y="43160"/>
                </a:lnTo>
                <a:lnTo>
                  <a:pt x="23360" y="43040"/>
                </a:lnTo>
                <a:lnTo>
                  <a:pt x="23481" y="42899"/>
                </a:lnTo>
                <a:lnTo>
                  <a:pt x="23581" y="42758"/>
                </a:lnTo>
                <a:lnTo>
                  <a:pt x="23682" y="42598"/>
                </a:lnTo>
                <a:lnTo>
                  <a:pt x="23762" y="42437"/>
                </a:lnTo>
                <a:lnTo>
                  <a:pt x="23822" y="42256"/>
                </a:lnTo>
                <a:lnTo>
                  <a:pt x="23883" y="42055"/>
                </a:lnTo>
                <a:lnTo>
                  <a:pt x="27340" y="28003"/>
                </a:lnTo>
                <a:lnTo>
                  <a:pt x="27380" y="27882"/>
                </a:lnTo>
                <a:lnTo>
                  <a:pt x="27421" y="27782"/>
                </a:lnTo>
                <a:lnTo>
                  <a:pt x="27501" y="27681"/>
                </a:lnTo>
                <a:lnTo>
                  <a:pt x="27582" y="27581"/>
                </a:lnTo>
                <a:lnTo>
                  <a:pt x="27662" y="27500"/>
                </a:lnTo>
                <a:lnTo>
                  <a:pt x="27783" y="27440"/>
                </a:lnTo>
                <a:lnTo>
                  <a:pt x="27883" y="27380"/>
                </a:lnTo>
                <a:lnTo>
                  <a:pt x="28004" y="27340"/>
                </a:lnTo>
                <a:lnTo>
                  <a:pt x="42055" y="23882"/>
                </a:lnTo>
                <a:lnTo>
                  <a:pt x="42256" y="23842"/>
                </a:lnTo>
                <a:lnTo>
                  <a:pt x="42437" y="23761"/>
                </a:lnTo>
                <a:lnTo>
                  <a:pt x="42598" y="23681"/>
                </a:lnTo>
                <a:lnTo>
                  <a:pt x="42759" y="23580"/>
                </a:lnTo>
                <a:lnTo>
                  <a:pt x="42900" y="23480"/>
                </a:lnTo>
                <a:lnTo>
                  <a:pt x="43040" y="23359"/>
                </a:lnTo>
                <a:lnTo>
                  <a:pt x="43161" y="23239"/>
                </a:lnTo>
                <a:lnTo>
                  <a:pt x="43262" y="23098"/>
                </a:lnTo>
                <a:lnTo>
                  <a:pt x="43362" y="22957"/>
                </a:lnTo>
                <a:lnTo>
                  <a:pt x="43442" y="22817"/>
                </a:lnTo>
                <a:lnTo>
                  <a:pt x="43503" y="22656"/>
                </a:lnTo>
                <a:lnTo>
                  <a:pt x="43563" y="22495"/>
                </a:lnTo>
                <a:lnTo>
                  <a:pt x="43603" y="22334"/>
                </a:lnTo>
                <a:lnTo>
                  <a:pt x="43643" y="22173"/>
                </a:lnTo>
                <a:lnTo>
                  <a:pt x="43664" y="21992"/>
                </a:lnTo>
                <a:lnTo>
                  <a:pt x="43664" y="21832"/>
                </a:lnTo>
                <a:lnTo>
                  <a:pt x="43664" y="21671"/>
                </a:lnTo>
                <a:lnTo>
                  <a:pt x="43643" y="21490"/>
                </a:lnTo>
                <a:lnTo>
                  <a:pt x="43603" y="21329"/>
                </a:lnTo>
                <a:lnTo>
                  <a:pt x="43563" y="21168"/>
                </a:lnTo>
                <a:lnTo>
                  <a:pt x="43503" y="21007"/>
                </a:lnTo>
                <a:lnTo>
                  <a:pt x="43442" y="20867"/>
                </a:lnTo>
                <a:lnTo>
                  <a:pt x="43362" y="20706"/>
                </a:lnTo>
                <a:lnTo>
                  <a:pt x="43262" y="20565"/>
                </a:lnTo>
                <a:lnTo>
                  <a:pt x="43161" y="20424"/>
                </a:lnTo>
                <a:lnTo>
                  <a:pt x="43040" y="20304"/>
                </a:lnTo>
                <a:lnTo>
                  <a:pt x="42900" y="20183"/>
                </a:lnTo>
                <a:lnTo>
                  <a:pt x="42759" y="20083"/>
                </a:lnTo>
                <a:lnTo>
                  <a:pt x="42598" y="19982"/>
                </a:lnTo>
                <a:lnTo>
                  <a:pt x="42437" y="19902"/>
                </a:lnTo>
                <a:lnTo>
                  <a:pt x="42256" y="19841"/>
                </a:lnTo>
                <a:lnTo>
                  <a:pt x="42055" y="19781"/>
                </a:lnTo>
                <a:lnTo>
                  <a:pt x="28004" y="16323"/>
                </a:lnTo>
                <a:lnTo>
                  <a:pt x="27883" y="16283"/>
                </a:lnTo>
                <a:lnTo>
                  <a:pt x="27783" y="16223"/>
                </a:lnTo>
                <a:lnTo>
                  <a:pt x="27662" y="16163"/>
                </a:lnTo>
                <a:lnTo>
                  <a:pt x="27582" y="16082"/>
                </a:lnTo>
                <a:lnTo>
                  <a:pt x="27501" y="15982"/>
                </a:lnTo>
                <a:lnTo>
                  <a:pt x="27421" y="15881"/>
                </a:lnTo>
                <a:lnTo>
                  <a:pt x="27380" y="15781"/>
                </a:lnTo>
                <a:lnTo>
                  <a:pt x="27340" y="15660"/>
                </a:lnTo>
                <a:lnTo>
                  <a:pt x="23883" y="1608"/>
                </a:lnTo>
                <a:lnTo>
                  <a:pt x="23822" y="1407"/>
                </a:lnTo>
                <a:lnTo>
                  <a:pt x="23762" y="1226"/>
                </a:lnTo>
                <a:lnTo>
                  <a:pt x="23682" y="1065"/>
                </a:lnTo>
                <a:lnTo>
                  <a:pt x="23581" y="905"/>
                </a:lnTo>
                <a:lnTo>
                  <a:pt x="23481" y="764"/>
                </a:lnTo>
                <a:lnTo>
                  <a:pt x="23360" y="623"/>
                </a:lnTo>
                <a:lnTo>
                  <a:pt x="23219" y="503"/>
                </a:lnTo>
                <a:lnTo>
                  <a:pt x="23099" y="402"/>
                </a:lnTo>
                <a:lnTo>
                  <a:pt x="22958" y="302"/>
                </a:lnTo>
                <a:lnTo>
                  <a:pt x="22797" y="221"/>
                </a:lnTo>
                <a:lnTo>
                  <a:pt x="22656" y="161"/>
                </a:lnTo>
                <a:lnTo>
                  <a:pt x="22496" y="101"/>
                </a:lnTo>
                <a:lnTo>
                  <a:pt x="22335" y="60"/>
                </a:lnTo>
                <a:lnTo>
                  <a:pt x="22154" y="20"/>
                </a:lnTo>
                <a:lnTo>
                  <a:pt x="2199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p24"/>
          <p:cNvSpPr/>
          <p:nvPr/>
        </p:nvSpPr>
        <p:spPr>
          <a:xfrm>
            <a:off x="8430770" y="245151"/>
            <a:ext cx="228363" cy="228357"/>
          </a:xfrm>
          <a:custGeom>
            <a:avLst/>
            <a:gdLst/>
            <a:ahLst/>
            <a:cxnLst/>
            <a:rect l="l" t="t" r="r" b="b"/>
            <a:pathLst>
              <a:path w="43664" h="43663" extrusionOk="0">
                <a:moveTo>
                  <a:pt x="21651" y="0"/>
                </a:moveTo>
                <a:lnTo>
                  <a:pt x="21490" y="20"/>
                </a:lnTo>
                <a:lnTo>
                  <a:pt x="21330" y="60"/>
                </a:lnTo>
                <a:lnTo>
                  <a:pt x="21169" y="101"/>
                </a:lnTo>
                <a:lnTo>
                  <a:pt x="21008" y="161"/>
                </a:lnTo>
                <a:lnTo>
                  <a:pt x="20847" y="221"/>
                </a:lnTo>
                <a:lnTo>
                  <a:pt x="20706" y="302"/>
                </a:lnTo>
                <a:lnTo>
                  <a:pt x="20566" y="402"/>
                </a:lnTo>
                <a:lnTo>
                  <a:pt x="20425" y="503"/>
                </a:lnTo>
                <a:lnTo>
                  <a:pt x="20304" y="623"/>
                </a:lnTo>
                <a:lnTo>
                  <a:pt x="20184" y="764"/>
                </a:lnTo>
                <a:lnTo>
                  <a:pt x="20083" y="905"/>
                </a:lnTo>
                <a:lnTo>
                  <a:pt x="19983" y="1065"/>
                </a:lnTo>
                <a:lnTo>
                  <a:pt x="19902" y="1226"/>
                </a:lnTo>
                <a:lnTo>
                  <a:pt x="19822" y="1407"/>
                </a:lnTo>
                <a:lnTo>
                  <a:pt x="19762" y="1608"/>
                </a:lnTo>
                <a:lnTo>
                  <a:pt x="16324" y="15660"/>
                </a:lnTo>
                <a:lnTo>
                  <a:pt x="16284" y="15781"/>
                </a:lnTo>
                <a:lnTo>
                  <a:pt x="16224" y="15881"/>
                </a:lnTo>
                <a:lnTo>
                  <a:pt x="16163" y="15982"/>
                </a:lnTo>
                <a:lnTo>
                  <a:pt x="16083" y="16082"/>
                </a:lnTo>
                <a:lnTo>
                  <a:pt x="15982" y="16163"/>
                </a:lnTo>
                <a:lnTo>
                  <a:pt x="15882" y="16223"/>
                </a:lnTo>
                <a:lnTo>
                  <a:pt x="15781" y="16283"/>
                </a:lnTo>
                <a:lnTo>
                  <a:pt x="15661" y="16323"/>
                </a:lnTo>
                <a:lnTo>
                  <a:pt x="1609" y="19781"/>
                </a:lnTo>
                <a:lnTo>
                  <a:pt x="1408" y="19841"/>
                </a:lnTo>
                <a:lnTo>
                  <a:pt x="1227" y="19902"/>
                </a:lnTo>
                <a:lnTo>
                  <a:pt x="1046" y="19982"/>
                </a:lnTo>
                <a:lnTo>
                  <a:pt x="905" y="20083"/>
                </a:lnTo>
                <a:lnTo>
                  <a:pt x="745" y="20183"/>
                </a:lnTo>
                <a:lnTo>
                  <a:pt x="624" y="20304"/>
                </a:lnTo>
                <a:lnTo>
                  <a:pt x="503" y="20424"/>
                </a:lnTo>
                <a:lnTo>
                  <a:pt x="403" y="20565"/>
                </a:lnTo>
                <a:lnTo>
                  <a:pt x="302" y="20706"/>
                </a:lnTo>
                <a:lnTo>
                  <a:pt x="222" y="20867"/>
                </a:lnTo>
                <a:lnTo>
                  <a:pt x="142" y="21007"/>
                </a:lnTo>
                <a:lnTo>
                  <a:pt x="101" y="21168"/>
                </a:lnTo>
                <a:lnTo>
                  <a:pt x="41" y="21329"/>
                </a:lnTo>
                <a:lnTo>
                  <a:pt x="21" y="21490"/>
                </a:lnTo>
                <a:lnTo>
                  <a:pt x="1" y="21671"/>
                </a:lnTo>
                <a:lnTo>
                  <a:pt x="1" y="21832"/>
                </a:lnTo>
                <a:lnTo>
                  <a:pt x="1" y="21992"/>
                </a:lnTo>
                <a:lnTo>
                  <a:pt x="21" y="22173"/>
                </a:lnTo>
                <a:lnTo>
                  <a:pt x="41" y="22334"/>
                </a:lnTo>
                <a:lnTo>
                  <a:pt x="101" y="22495"/>
                </a:lnTo>
                <a:lnTo>
                  <a:pt x="142" y="22656"/>
                </a:lnTo>
                <a:lnTo>
                  <a:pt x="222" y="22817"/>
                </a:lnTo>
                <a:lnTo>
                  <a:pt x="302" y="22957"/>
                </a:lnTo>
                <a:lnTo>
                  <a:pt x="403" y="23098"/>
                </a:lnTo>
                <a:lnTo>
                  <a:pt x="503" y="23239"/>
                </a:lnTo>
                <a:lnTo>
                  <a:pt x="624" y="23359"/>
                </a:lnTo>
                <a:lnTo>
                  <a:pt x="745" y="23480"/>
                </a:lnTo>
                <a:lnTo>
                  <a:pt x="905" y="23580"/>
                </a:lnTo>
                <a:lnTo>
                  <a:pt x="1046" y="23681"/>
                </a:lnTo>
                <a:lnTo>
                  <a:pt x="1227" y="23761"/>
                </a:lnTo>
                <a:lnTo>
                  <a:pt x="1408" y="23842"/>
                </a:lnTo>
                <a:lnTo>
                  <a:pt x="1609" y="23882"/>
                </a:lnTo>
                <a:lnTo>
                  <a:pt x="15661" y="27340"/>
                </a:lnTo>
                <a:lnTo>
                  <a:pt x="15781" y="27380"/>
                </a:lnTo>
                <a:lnTo>
                  <a:pt x="15882" y="27440"/>
                </a:lnTo>
                <a:lnTo>
                  <a:pt x="15982" y="27500"/>
                </a:lnTo>
                <a:lnTo>
                  <a:pt x="16083" y="27581"/>
                </a:lnTo>
                <a:lnTo>
                  <a:pt x="16163" y="27681"/>
                </a:lnTo>
                <a:lnTo>
                  <a:pt x="16224" y="27782"/>
                </a:lnTo>
                <a:lnTo>
                  <a:pt x="16284" y="27882"/>
                </a:lnTo>
                <a:lnTo>
                  <a:pt x="16324" y="28003"/>
                </a:lnTo>
                <a:lnTo>
                  <a:pt x="19762" y="42055"/>
                </a:lnTo>
                <a:lnTo>
                  <a:pt x="19822" y="42256"/>
                </a:lnTo>
                <a:lnTo>
                  <a:pt x="19902" y="42437"/>
                </a:lnTo>
                <a:lnTo>
                  <a:pt x="19983" y="42598"/>
                </a:lnTo>
                <a:lnTo>
                  <a:pt x="20083" y="42758"/>
                </a:lnTo>
                <a:lnTo>
                  <a:pt x="20184" y="42899"/>
                </a:lnTo>
                <a:lnTo>
                  <a:pt x="20304" y="43040"/>
                </a:lnTo>
                <a:lnTo>
                  <a:pt x="20425" y="43160"/>
                </a:lnTo>
                <a:lnTo>
                  <a:pt x="20566" y="43261"/>
                </a:lnTo>
                <a:lnTo>
                  <a:pt x="20706" y="43361"/>
                </a:lnTo>
                <a:lnTo>
                  <a:pt x="20847" y="43442"/>
                </a:lnTo>
                <a:lnTo>
                  <a:pt x="21008" y="43502"/>
                </a:lnTo>
                <a:lnTo>
                  <a:pt x="21169" y="43562"/>
                </a:lnTo>
                <a:lnTo>
                  <a:pt x="21330" y="43623"/>
                </a:lnTo>
                <a:lnTo>
                  <a:pt x="21490" y="43643"/>
                </a:lnTo>
                <a:lnTo>
                  <a:pt x="21651" y="43663"/>
                </a:lnTo>
                <a:lnTo>
                  <a:pt x="21993" y="43663"/>
                </a:lnTo>
                <a:lnTo>
                  <a:pt x="22154" y="43643"/>
                </a:lnTo>
                <a:lnTo>
                  <a:pt x="22335" y="43623"/>
                </a:lnTo>
                <a:lnTo>
                  <a:pt x="22496" y="43562"/>
                </a:lnTo>
                <a:lnTo>
                  <a:pt x="22656" y="43502"/>
                </a:lnTo>
                <a:lnTo>
                  <a:pt x="22797" y="43442"/>
                </a:lnTo>
                <a:lnTo>
                  <a:pt x="22958" y="43361"/>
                </a:lnTo>
                <a:lnTo>
                  <a:pt x="23099" y="43261"/>
                </a:lnTo>
                <a:lnTo>
                  <a:pt x="23219" y="43160"/>
                </a:lnTo>
                <a:lnTo>
                  <a:pt x="23360" y="43040"/>
                </a:lnTo>
                <a:lnTo>
                  <a:pt x="23481" y="42899"/>
                </a:lnTo>
                <a:lnTo>
                  <a:pt x="23581" y="42758"/>
                </a:lnTo>
                <a:lnTo>
                  <a:pt x="23682" y="42598"/>
                </a:lnTo>
                <a:lnTo>
                  <a:pt x="23762" y="42437"/>
                </a:lnTo>
                <a:lnTo>
                  <a:pt x="23822" y="42256"/>
                </a:lnTo>
                <a:lnTo>
                  <a:pt x="23883" y="42055"/>
                </a:lnTo>
                <a:lnTo>
                  <a:pt x="27340" y="28003"/>
                </a:lnTo>
                <a:lnTo>
                  <a:pt x="27380" y="27882"/>
                </a:lnTo>
                <a:lnTo>
                  <a:pt x="27421" y="27782"/>
                </a:lnTo>
                <a:lnTo>
                  <a:pt x="27501" y="27681"/>
                </a:lnTo>
                <a:lnTo>
                  <a:pt x="27582" y="27581"/>
                </a:lnTo>
                <a:lnTo>
                  <a:pt x="27662" y="27500"/>
                </a:lnTo>
                <a:lnTo>
                  <a:pt x="27783" y="27440"/>
                </a:lnTo>
                <a:lnTo>
                  <a:pt x="27883" y="27380"/>
                </a:lnTo>
                <a:lnTo>
                  <a:pt x="28004" y="27340"/>
                </a:lnTo>
                <a:lnTo>
                  <a:pt x="42055" y="23882"/>
                </a:lnTo>
                <a:lnTo>
                  <a:pt x="42256" y="23842"/>
                </a:lnTo>
                <a:lnTo>
                  <a:pt x="42437" y="23761"/>
                </a:lnTo>
                <a:lnTo>
                  <a:pt x="42598" y="23681"/>
                </a:lnTo>
                <a:lnTo>
                  <a:pt x="42759" y="23580"/>
                </a:lnTo>
                <a:lnTo>
                  <a:pt x="42900" y="23480"/>
                </a:lnTo>
                <a:lnTo>
                  <a:pt x="43040" y="23359"/>
                </a:lnTo>
                <a:lnTo>
                  <a:pt x="43161" y="23239"/>
                </a:lnTo>
                <a:lnTo>
                  <a:pt x="43262" y="23098"/>
                </a:lnTo>
                <a:lnTo>
                  <a:pt x="43362" y="22957"/>
                </a:lnTo>
                <a:lnTo>
                  <a:pt x="43442" y="22817"/>
                </a:lnTo>
                <a:lnTo>
                  <a:pt x="43503" y="22656"/>
                </a:lnTo>
                <a:lnTo>
                  <a:pt x="43563" y="22495"/>
                </a:lnTo>
                <a:lnTo>
                  <a:pt x="43603" y="22334"/>
                </a:lnTo>
                <a:lnTo>
                  <a:pt x="43643" y="22173"/>
                </a:lnTo>
                <a:lnTo>
                  <a:pt x="43664" y="21992"/>
                </a:lnTo>
                <a:lnTo>
                  <a:pt x="43664" y="21832"/>
                </a:lnTo>
                <a:lnTo>
                  <a:pt x="43664" y="21671"/>
                </a:lnTo>
                <a:lnTo>
                  <a:pt x="43643" y="21490"/>
                </a:lnTo>
                <a:lnTo>
                  <a:pt x="43603" y="21329"/>
                </a:lnTo>
                <a:lnTo>
                  <a:pt x="43563" y="21168"/>
                </a:lnTo>
                <a:lnTo>
                  <a:pt x="43503" y="21007"/>
                </a:lnTo>
                <a:lnTo>
                  <a:pt x="43442" y="20867"/>
                </a:lnTo>
                <a:lnTo>
                  <a:pt x="43362" y="20706"/>
                </a:lnTo>
                <a:lnTo>
                  <a:pt x="43262" y="20565"/>
                </a:lnTo>
                <a:lnTo>
                  <a:pt x="43161" y="20424"/>
                </a:lnTo>
                <a:lnTo>
                  <a:pt x="43040" y="20304"/>
                </a:lnTo>
                <a:lnTo>
                  <a:pt x="42900" y="20183"/>
                </a:lnTo>
                <a:lnTo>
                  <a:pt x="42759" y="20083"/>
                </a:lnTo>
                <a:lnTo>
                  <a:pt x="42598" y="19982"/>
                </a:lnTo>
                <a:lnTo>
                  <a:pt x="42437" y="19902"/>
                </a:lnTo>
                <a:lnTo>
                  <a:pt x="42256" y="19841"/>
                </a:lnTo>
                <a:lnTo>
                  <a:pt x="42055" y="19781"/>
                </a:lnTo>
                <a:lnTo>
                  <a:pt x="28004" y="16323"/>
                </a:lnTo>
                <a:lnTo>
                  <a:pt x="27883" y="16283"/>
                </a:lnTo>
                <a:lnTo>
                  <a:pt x="27783" y="16223"/>
                </a:lnTo>
                <a:lnTo>
                  <a:pt x="27662" y="16163"/>
                </a:lnTo>
                <a:lnTo>
                  <a:pt x="27582" y="16082"/>
                </a:lnTo>
                <a:lnTo>
                  <a:pt x="27501" y="15982"/>
                </a:lnTo>
                <a:lnTo>
                  <a:pt x="27421" y="15881"/>
                </a:lnTo>
                <a:lnTo>
                  <a:pt x="27380" y="15781"/>
                </a:lnTo>
                <a:lnTo>
                  <a:pt x="27340" y="15660"/>
                </a:lnTo>
                <a:lnTo>
                  <a:pt x="23883" y="1608"/>
                </a:lnTo>
                <a:lnTo>
                  <a:pt x="23822" y="1407"/>
                </a:lnTo>
                <a:lnTo>
                  <a:pt x="23762" y="1226"/>
                </a:lnTo>
                <a:lnTo>
                  <a:pt x="23682" y="1065"/>
                </a:lnTo>
                <a:lnTo>
                  <a:pt x="23581" y="905"/>
                </a:lnTo>
                <a:lnTo>
                  <a:pt x="23481" y="764"/>
                </a:lnTo>
                <a:lnTo>
                  <a:pt x="23360" y="623"/>
                </a:lnTo>
                <a:lnTo>
                  <a:pt x="23219" y="503"/>
                </a:lnTo>
                <a:lnTo>
                  <a:pt x="23099" y="402"/>
                </a:lnTo>
                <a:lnTo>
                  <a:pt x="22958" y="302"/>
                </a:lnTo>
                <a:lnTo>
                  <a:pt x="22797" y="221"/>
                </a:lnTo>
                <a:lnTo>
                  <a:pt x="22656" y="161"/>
                </a:lnTo>
                <a:lnTo>
                  <a:pt x="22496" y="101"/>
                </a:lnTo>
                <a:lnTo>
                  <a:pt x="22335" y="60"/>
                </a:lnTo>
                <a:lnTo>
                  <a:pt x="22154" y="20"/>
                </a:lnTo>
                <a:lnTo>
                  <a:pt x="2199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" name="Google Shape;354;p24"/>
          <p:cNvSpPr/>
          <p:nvPr/>
        </p:nvSpPr>
        <p:spPr>
          <a:xfrm>
            <a:off x="236324" y="748015"/>
            <a:ext cx="157845" cy="157842"/>
          </a:xfrm>
          <a:custGeom>
            <a:avLst/>
            <a:gdLst/>
            <a:ahLst/>
            <a:cxnLst/>
            <a:rect l="l" t="t" r="r" b="b"/>
            <a:pathLst>
              <a:path w="43664" h="43663" extrusionOk="0">
                <a:moveTo>
                  <a:pt x="21651" y="0"/>
                </a:moveTo>
                <a:lnTo>
                  <a:pt x="21490" y="20"/>
                </a:lnTo>
                <a:lnTo>
                  <a:pt x="21330" y="60"/>
                </a:lnTo>
                <a:lnTo>
                  <a:pt x="21169" y="101"/>
                </a:lnTo>
                <a:lnTo>
                  <a:pt x="21008" y="161"/>
                </a:lnTo>
                <a:lnTo>
                  <a:pt x="20847" y="221"/>
                </a:lnTo>
                <a:lnTo>
                  <a:pt x="20706" y="302"/>
                </a:lnTo>
                <a:lnTo>
                  <a:pt x="20566" y="402"/>
                </a:lnTo>
                <a:lnTo>
                  <a:pt x="20425" y="503"/>
                </a:lnTo>
                <a:lnTo>
                  <a:pt x="20304" y="623"/>
                </a:lnTo>
                <a:lnTo>
                  <a:pt x="20184" y="764"/>
                </a:lnTo>
                <a:lnTo>
                  <a:pt x="20083" y="905"/>
                </a:lnTo>
                <a:lnTo>
                  <a:pt x="19983" y="1065"/>
                </a:lnTo>
                <a:lnTo>
                  <a:pt x="19902" y="1226"/>
                </a:lnTo>
                <a:lnTo>
                  <a:pt x="19822" y="1407"/>
                </a:lnTo>
                <a:lnTo>
                  <a:pt x="19762" y="1608"/>
                </a:lnTo>
                <a:lnTo>
                  <a:pt x="16324" y="15660"/>
                </a:lnTo>
                <a:lnTo>
                  <a:pt x="16284" y="15781"/>
                </a:lnTo>
                <a:lnTo>
                  <a:pt x="16224" y="15881"/>
                </a:lnTo>
                <a:lnTo>
                  <a:pt x="16163" y="15982"/>
                </a:lnTo>
                <a:lnTo>
                  <a:pt x="16083" y="16082"/>
                </a:lnTo>
                <a:lnTo>
                  <a:pt x="15982" y="16163"/>
                </a:lnTo>
                <a:lnTo>
                  <a:pt x="15882" y="16223"/>
                </a:lnTo>
                <a:lnTo>
                  <a:pt x="15781" y="16283"/>
                </a:lnTo>
                <a:lnTo>
                  <a:pt x="15661" y="16323"/>
                </a:lnTo>
                <a:lnTo>
                  <a:pt x="1609" y="19781"/>
                </a:lnTo>
                <a:lnTo>
                  <a:pt x="1408" y="19841"/>
                </a:lnTo>
                <a:lnTo>
                  <a:pt x="1227" y="19902"/>
                </a:lnTo>
                <a:lnTo>
                  <a:pt x="1046" y="19982"/>
                </a:lnTo>
                <a:lnTo>
                  <a:pt x="905" y="20083"/>
                </a:lnTo>
                <a:lnTo>
                  <a:pt x="745" y="20183"/>
                </a:lnTo>
                <a:lnTo>
                  <a:pt x="624" y="20304"/>
                </a:lnTo>
                <a:lnTo>
                  <a:pt x="503" y="20424"/>
                </a:lnTo>
                <a:lnTo>
                  <a:pt x="403" y="20565"/>
                </a:lnTo>
                <a:lnTo>
                  <a:pt x="302" y="20706"/>
                </a:lnTo>
                <a:lnTo>
                  <a:pt x="222" y="20867"/>
                </a:lnTo>
                <a:lnTo>
                  <a:pt x="142" y="21007"/>
                </a:lnTo>
                <a:lnTo>
                  <a:pt x="101" y="21168"/>
                </a:lnTo>
                <a:lnTo>
                  <a:pt x="41" y="21329"/>
                </a:lnTo>
                <a:lnTo>
                  <a:pt x="21" y="21490"/>
                </a:lnTo>
                <a:lnTo>
                  <a:pt x="1" y="21671"/>
                </a:lnTo>
                <a:lnTo>
                  <a:pt x="1" y="21832"/>
                </a:lnTo>
                <a:lnTo>
                  <a:pt x="1" y="21992"/>
                </a:lnTo>
                <a:lnTo>
                  <a:pt x="21" y="22173"/>
                </a:lnTo>
                <a:lnTo>
                  <a:pt x="41" y="22334"/>
                </a:lnTo>
                <a:lnTo>
                  <a:pt x="101" y="22495"/>
                </a:lnTo>
                <a:lnTo>
                  <a:pt x="142" y="22656"/>
                </a:lnTo>
                <a:lnTo>
                  <a:pt x="222" y="22817"/>
                </a:lnTo>
                <a:lnTo>
                  <a:pt x="302" y="22957"/>
                </a:lnTo>
                <a:lnTo>
                  <a:pt x="403" y="23098"/>
                </a:lnTo>
                <a:lnTo>
                  <a:pt x="503" y="23239"/>
                </a:lnTo>
                <a:lnTo>
                  <a:pt x="624" y="23359"/>
                </a:lnTo>
                <a:lnTo>
                  <a:pt x="745" y="23480"/>
                </a:lnTo>
                <a:lnTo>
                  <a:pt x="905" y="23580"/>
                </a:lnTo>
                <a:lnTo>
                  <a:pt x="1046" y="23681"/>
                </a:lnTo>
                <a:lnTo>
                  <a:pt x="1227" y="23761"/>
                </a:lnTo>
                <a:lnTo>
                  <a:pt x="1408" y="23842"/>
                </a:lnTo>
                <a:lnTo>
                  <a:pt x="1609" y="23882"/>
                </a:lnTo>
                <a:lnTo>
                  <a:pt x="15661" y="27340"/>
                </a:lnTo>
                <a:lnTo>
                  <a:pt x="15781" y="27380"/>
                </a:lnTo>
                <a:lnTo>
                  <a:pt x="15882" y="27440"/>
                </a:lnTo>
                <a:lnTo>
                  <a:pt x="15982" y="27500"/>
                </a:lnTo>
                <a:lnTo>
                  <a:pt x="16083" y="27581"/>
                </a:lnTo>
                <a:lnTo>
                  <a:pt x="16163" y="27681"/>
                </a:lnTo>
                <a:lnTo>
                  <a:pt x="16224" y="27782"/>
                </a:lnTo>
                <a:lnTo>
                  <a:pt x="16284" y="27882"/>
                </a:lnTo>
                <a:lnTo>
                  <a:pt x="16324" y="28003"/>
                </a:lnTo>
                <a:lnTo>
                  <a:pt x="19762" y="42055"/>
                </a:lnTo>
                <a:lnTo>
                  <a:pt x="19822" y="42256"/>
                </a:lnTo>
                <a:lnTo>
                  <a:pt x="19902" y="42437"/>
                </a:lnTo>
                <a:lnTo>
                  <a:pt x="19983" y="42598"/>
                </a:lnTo>
                <a:lnTo>
                  <a:pt x="20083" y="42758"/>
                </a:lnTo>
                <a:lnTo>
                  <a:pt x="20184" y="42899"/>
                </a:lnTo>
                <a:lnTo>
                  <a:pt x="20304" y="43040"/>
                </a:lnTo>
                <a:lnTo>
                  <a:pt x="20425" y="43160"/>
                </a:lnTo>
                <a:lnTo>
                  <a:pt x="20566" y="43261"/>
                </a:lnTo>
                <a:lnTo>
                  <a:pt x="20706" y="43361"/>
                </a:lnTo>
                <a:lnTo>
                  <a:pt x="20847" y="43442"/>
                </a:lnTo>
                <a:lnTo>
                  <a:pt x="21008" y="43502"/>
                </a:lnTo>
                <a:lnTo>
                  <a:pt x="21169" y="43562"/>
                </a:lnTo>
                <a:lnTo>
                  <a:pt x="21330" y="43623"/>
                </a:lnTo>
                <a:lnTo>
                  <a:pt x="21490" y="43643"/>
                </a:lnTo>
                <a:lnTo>
                  <a:pt x="21651" y="43663"/>
                </a:lnTo>
                <a:lnTo>
                  <a:pt x="21993" y="43663"/>
                </a:lnTo>
                <a:lnTo>
                  <a:pt x="22154" y="43643"/>
                </a:lnTo>
                <a:lnTo>
                  <a:pt x="22335" y="43623"/>
                </a:lnTo>
                <a:lnTo>
                  <a:pt x="22496" y="43562"/>
                </a:lnTo>
                <a:lnTo>
                  <a:pt x="22656" y="43502"/>
                </a:lnTo>
                <a:lnTo>
                  <a:pt x="22797" y="43442"/>
                </a:lnTo>
                <a:lnTo>
                  <a:pt x="22958" y="43361"/>
                </a:lnTo>
                <a:lnTo>
                  <a:pt x="23099" y="43261"/>
                </a:lnTo>
                <a:lnTo>
                  <a:pt x="23219" y="43160"/>
                </a:lnTo>
                <a:lnTo>
                  <a:pt x="23360" y="43040"/>
                </a:lnTo>
                <a:lnTo>
                  <a:pt x="23481" y="42899"/>
                </a:lnTo>
                <a:lnTo>
                  <a:pt x="23581" y="42758"/>
                </a:lnTo>
                <a:lnTo>
                  <a:pt x="23682" y="42598"/>
                </a:lnTo>
                <a:lnTo>
                  <a:pt x="23762" y="42437"/>
                </a:lnTo>
                <a:lnTo>
                  <a:pt x="23822" y="42256"/>
                </a:lnTo>
                <a:lnTo>
                  <a:pt x="23883" y="42055"/>
                </a:lnTo>
                <a:lnTo>
                  <a:pt x="27340" y="28003"/>
                </a:lnTo>
                <a:lnTo>
                  <a:pt x="27380" y="27882"/>
                </a:lnTo>
                <a:lnTo>
                  <a:pt x="27421" y="27782"/>
                </a:lnTo>
                <a:lnTo>
                  <a:pt x="27501" y="27681"/>
                </a:lnTo>
                <a:lnTo>
                  <a:pt x="27582" y="27581"/>
                </a:lnTo>
                <a:lnTo>
                  <a:pt x="27662" y="27500"/>
                </a:lnTo>
                <a:lnTo>
                  <a:pt x="27783" y="27440"/>
                </a:lnTo>
                <a:lnTo>
                  <a:pt x="27883" y="27380"/>
                </a:lnTo>
                <a:lnTo>
                  <a:pt x="28004" y="27340"/>
                </a:lnTo>
                <a:lnTo>
                  <a:pt x="42055" y="23882"/>
                </a:lnTo>
                <a:lnTo>
                  <a:pt x="42256" y="23842"/>
                </a:lnTo>
                <a:lnTo>
                  <a:pt x="42437" y="23761"/>
                </a:lnTo>
                <a:lnTo>
                  <a:pt x="42598" y="23681"/>
                </a:lnTo>
                <a:lnTo>
                  <a:pt x="42759" y="23580"/>
                </a:lnTo>
                <a:lnTo>
                  <a:pt x="42900" y="23480"/>
                </a:lnTo>
                <a:lnTo>
                  <a:pt x="43040" y="23359"/>
                </a:lnTo>
                <a:lnTo>
                  <a:pt x="43161" y="23239"/>
                </a:lnTo>
                <a:lnTo>
                  <a:pt x="43262" y="23098"/>
                </a:lnTo>
                <a:lnTo>
                  <a:pt x="43362" y="22957"/>
                </a:lnTo>
                <a:lnTo>
                  <a:pt x="43442" y="22817"/>
                </a:lnTo>
                <a:lnTo>
                  <a:pt x="43503" y="22656"/>
                </a:lnTo>
                <a:lnTo>
                  <a:pt x="43563" y="22495"/>
                </a:lnTo>
                <a:lnTo>
                  <a:pt x="43603" y="22334"/>
                </a:lnTo>
                <a:lnTo>
                  <a:pt x="43643" y="22173"/>
                </a:lnTo>
                <a:lnTo>
                  <a:pt x="43664" y="21992"/>
                </a:lnTo>
                <a:lnTo>
                  <a:pt x="43664" y="21832"/>
                </a:lnTo>
                <a:lnTo>
                  <a:pt x="43664" y="21671"/>
                </a:lnTo>
                <a:lnTo>
                  <a:pt x="43643" y="21490"/>
                </a:lnTo>
                <a:lnTo>
                  <a:pt x="43603" y="21329"/>
                </a:lnTo>
                <a:lnTo>
                  <a:pt x="43563" y="21168"/>
                </a:lnTo>
                <a:lnTo>
                  <a:pt x="43503" y="21007"/>
                </a:lnTo>
                <a:lnTo>
                  <a:pt x="43442" y="20867"/>
                </a:lnTo>
                <a:lnTo>
                  <a:pt x="43362" y="20706"/>
                </a:lnTo>
                <a:lnTo>
                  <a:pt x="43262" y="20565"/>
                </a:lnTo>
                <a:lnTo>
                  <a:pt x="43161" y="20424"/>
                </a:lnTo>
                <a:lnTo>
                  <a:pt x="43040" y="20304"/>
                </a:lnTo>
                <a:lnTo>
                  <a:pt x="42900" y="20183"/>
                </a:lnTo>
                <a:lnTo>
                  <a:pt x="42759" y="20083"/>
                </a:lnTo>
                <a:lnTo>
                  <a:pt x="42598" y="19982"/>
                </a:lnTo>
                <a:lnTo>
                  <a:pt x="42437" y="19902"/>
                </a:lnTo>
                <a:lnTo>
                  <a:pt x="42256" y="19841"/>
                </a:lnTo>
                <a:lnTo>
                  <a:pt x="42055" y="19781"/>
                </a:lnTo>
                <a:lnTo>
                  <a:pt x="28004" y="16323"/>
                </a:lnTo>
                <a:lnTo>
                  <a:pt x="27883" y="16283"/>
                </a:lnTo>
                <a:lnTo>
                  <a:pt x="27783" y="16223"/>
                </a:lnTo>
                <a:lnTo>
                  <a:pt x="27662" y="16163"/>
                </a:lnTo>
                <a:lnTo>
                  <a:pt x="27582" y="16082"/>
                </a:lnTo>
                <a:lnTo>
                  <a:pt x="27501" y="15982"/>
                </a:lnTo>
                <a:lnTo>
                  <a:pt x="27421" y="15881"/>
                </a:lnTo>
                <a:lnTo>
                  <a:pt x="27380" y="15781"/>
                </a:lnTo>
                <a:lnTo>
                  <a:pt x="27340" y="15660"/>
                </a:lnTo>
                <a:lnTo>
                  <a:pt x="23883" y="1608"/>
                </a:lnTo>
                <a:lnTo>
                  <a:pt x="23822" y="1407"/>
                </a:lnTo>
                <a:lnTo>
                  <a:pt x="23762" y="1226"/>
                </a:lnTo>
                <a:lnTo>
                  <a:pt x="23682" y="1065"/>
                </a:lnTo>
                <a:lnTo>
                  <a:pt x="23581" y="905"/>
                </a:lnTo>
                <a:lnTo>
                  <a:pt x="23481" y="764"/>
                </a:lnTo>
                <a:lnTo>
                  <a:pt x="23360" y="623"/>
                </a:lnTo>
                <a:lnTo>
                  <a:pt x="23219" y="503"/>
                </a:lnTo>
                <a:lnTo>
                  <a:pt x="23099" y="402"/>
                </a:lnTo>
                <a:lnTo>
                  <a:pt x="22958" y="302"/>
                </a:lnTo>
                <a:lnTo>
                  <a:pt x="22797" y="221"/>
                </a:lnTo>
                <a:lnTo>
                  <a:pt x="22656" y="161"/>
                </a:lnTo>
                <a:lnTo>
                  <a:pt x="22496" y="101"/>
                </a:lnTo>
                <a:lnTo>
                  <a:pt x="22335" y="60"/>
                </a:lnTo>
                <a:lnTo>
                  <a:pt x="22154" y="20"/>
                </a:lnTo>
                <a:lnTo>
                  <a:pt x="2199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" name="Google Shape;355;p24"/>
          <p:cNvSpPr/>
          <p:nvPr/>
        </p:nvSpPr>
        <p:spPr>
          <a:xfrm>
            <a:off x="8659124" y="895977"/>
            <a:ext cx="157845" cy="157842"/>
          </a:xfrm>
          <a:custGeom>
            <a:avLst/>
            <a:gdLst/>
            <a:ahLst/>
            <a:cxnLst/>
            <a:rect l="l" t="t" r="r" b="b"/>
            <a:pathLst>
              <a:path w="43664" h="43663" extrusionOk="0">
                <a:moveTo>
                  <a:pt x="21651" y="0"/>
                </a:moveTo>
                <a:lnTo>
                  <a:pt x="21490" y="20"/>
                </a:lnTo>
                <a:lnTo>
                  <a:pt x="21330" y="60"/>
                </a:lnTo>
                <a:lnTo>
                  <a:pt x="21169" y="101"/>
                </a:lnTo>
                <a:lnTo>
                  <a:pt x="21008" y="161"/>
                </a:lnTo>
                <a:lnTo>
                  <a:pt x="20847" y="221"/>
                </a:lnTo>
                <a:lnTo>
                  <a:pt x="20706" y="302"/>
                </a:lnTo>
                <a:lnTo>
                  <a:pt x="20566" y="402"/>
                </a:lnTo>
                <a:lnTo>
                  <a:pt x="20425" y="503"/>
                </a:lnTo>
                <a:lnTo>
                  <a:pt x="20304" y="623"/>
                </a:lnTo>
                <a:lnTo>
                  <a:pt x="20184" y="764"/>
                </a:lnTo>
                <a:lnTo>
                  <a:pt x="20083" y="905"/>
                </a:lnTo>
                <a:lnTo>
                  <a:pt x="19983" y="1065"/>
                </a:lnTo>
                <a:lnTo>
                  <a:pt x="19902" y="1226"/>
                </a:lnTo>
                <a:lnTo>
                  <a:pt x="19822" y="1407"/>
                </a:lnTo>
                <a:lnTo>
                  <a:pt x="19762" y="1608"/>
                </a:lnTo>
                <a:lnTo>
                  <a:pt x="16324" y="15660"/>
                </a:lnTo>
                <a:lnTo>
                  <a:pt x="16284" y="15781"/>
                </a:lnTo>
                <a:lnTo>
                  <a:pt x="16224" y="15881"/>
                </a:lnTo>
                <a:lnTo>
                  <a:pt x="16163" y="15982"/>
                </a:lnTo>
                <a:lnTo>
                  <a:pt x="16083" y="16082"/>
                </a:lnTo>
                <a:lnTo>
                  <a:pt x="15982" y="16163"/>
                </a:lnTo>
                <a:lnTo>
                  <a:pt x="15882" y="16223"/>
                </a:lnTo>
                <a:lnTo>
                  <a:pt x="15781" y="16283"/>
                </a:lnTo>
                <a:lnTo>
                  <a:pt x="15661" y="16323"/>
                </a:lnTo>
                <a:lnTo>
                  <a:pt x="1609" y="19781"/>
                </a:lnTo>
                <a:lnTo>
                  <a:pt x="1408" y="19841"/>
                </a:lnTo>
                <a:lnTo>
                  <a:pt x="1227" y="19902"/>
                </a:lnTo>
                <a:lnTo>
                  <a:pt x="1046" y="19982"/>
                </a:lnTo>
                <a:lnTo>
                  <a:pt x="905" y="20083"/>
                </a:lnTo>
                <a:lnTo>
                  <a:pt x="745" y="20183"/>
                </a:lnTo>
                <a:lnTo>
                  <a:pt x="624" y="20304"/>
                </a:lnTo>
                <a:lnTo>
                  <a:pt x="503" y="20424"/>
                </a:lnTo>
                <a:lnTo>
                  <a:pt x="403" y="20565"/>
                </a:lnTo>
                <a:lnTo>
                  <a:pt x="302" y="20706"/>
                </a:lnTo>
                <a:lnTo>
                  <a:pt x="222" y="20867"/>
                </a:lnTo>
                <a:lnTo>
                  <a:pt x="142" y="21007"/>
                </a:lnTo>
                <a:lnTo>
                  <a:pt x="101" y="21168"/>
                </a:lnTo>
                <a:lnTo>
                  <a:pt x="41" y="21329"/>
                </a:lnTo>
                <a:lnTo>
                  <a:pt x="21" y="21490"/>
                </a:lnTo>
                <a:lnTo>
                  <a:pt x="1" y="21671"/>
                </a:lnTo>
                <a:lnTo>
                  <a:pt x="1" y="21832"/>
                </a:lnTo>
                <a:lnTo>
                  <a:pt x="1" y="21992"/>
                </a:lnTo>
                <a:lnTo>
                  <a:pt x="21" y="22173"/>
                </a:lnTo>
                <a:lnTo>
                  <a:pt x="41" y="22334"/>
                </a:lnTo>
                <a:lnTo>
                  <a:pt x="101" y="22495"/>
                </a:lnTo>
                <a:lnTo>
                  <a:pt x="142" y="22656"/>
                </a:lnTo>
                <a:lnTo>
                  <a:pt x="222" y="22817"/>
                </a:lnTo>
                <a:lnTo>
                  <a:pt x="302" y="22957"/>
                </a:lnTo>
                <a:lnTo>
                  <a:pt x="403" y="23098"/>
                </a:lnTo>
                <a:lnTo>
                  <a:pt x="503" y="23239"/>
                </a:lnTo>
                <a:lnTo>
                  <a:pt x="624" y="23359"/>
                </a:lnTo>
                <a:lnTo>
                  <a:pt x="745" y="23480"/>
                </a:lnTo>
                <a:lnTo>
                  <a:pt x="905" y="23580"/>
                </a:lnTo>
                <a:lnTo>
                  <a:pt x="1046" y="23681"/>
                </a:lnTo>
                <a:lnTo>
                  <a:pt x="1227" y="23761"/>
                </a:lnTo>
                <a:lnTo>
                  <a:pt x="1408" y="23842"/>
                </a:lnTo>
                <a:lnTo>
                  <a:pt x="1609" y="23882"/>
                </a:lnTo>
                <a:lnTo>
                  <a:pt x="15661" y="27340"/>
                </a:lnTo>
                <a:lnTo>
                  <a:pt x="15781" y="27380"/>
                </a:lnTo>
                <a:lnTo>
                  <a:pt x="15882" y="27440"/>
                </a:lnTo>
                <a:lnTo>
                  <a:pt x="15982" y="27500"/>
                </a:lnTo>
                <a:lnTo>
                  <a:pt x="16083" y="27581"/>
                </a:lnTo>
                <a:lnTo>
                  <a:pt x="16163" y="27681"/>
                </a:lnTo>
                <a:lnTo>
                  <a:pt x="16224" y="27782"/>
                </a:lnTo>
                <a:lnTo>
                  <a:pt x="16284" y="27882"/>
                </a:lnTo>
                <a:lnTo>
                  <a:pt x="16324" y="28003"/>
                </a:lnTo>
                <a:lnTo>
                  <a:pt x="19762" y="42055"/>
                </a:lnTo>
                <a:lnTo>
                  <a:pt x="19822" y="42256"/>
                </a:lnTo>
                <a:lnTo>
                  <a:pt x="19902" y="42437"/>
                </a:lnTo>
                <a:lnTo>
                  <a:pt x="19983" y="42598"/>
                </a:lnTo>
                <a:lnTo>
                  <a:pt x="20083" y="42758"/>
                </a:lnTo>
                <a:lnTo>
                  <a:pt x="20184" y="42899"/>
                </a:lnTo>
                <a:lnTo>
                  <a:pt x="20304" y="43040"/>
                </a:lnTo>
                <a:lnTo>
                  <a:pt x="20425" y="43160"/>
                </a:lnTo>
                <a:lnTo>
                  <a:pt x="20566" y="43261"/>
                </a:lnTo>
                <a:lnTo>
                  <a:pt x="20706" y="43361"/>
                </a:lnTo>
                <a:lnTo>
                  <a:pt x="20847" y="43442"/>
                </a:lnTo>
                <a:lnTo>
                  <a:pt x="21008" y="43502"/>
                </a:lnTo>
                <a:lnTo>
                  <a:pt x="21169" y="43562"/>
                </a:lnTo>
                <a:lnTo>
                  <a:pt x="21330" y="43623"/>
                </a:lnTo>
                <a:lnTo>
                  <a:pt x="21490" y="43643"/>
                </a:lnTo>
                <a:lnTo>
                  <a:pt x="21651" y="43663"/>
                </a:lnTo>
                <a:lnTo>
                  <a:pt x="21993" y="43663"/>
                </a:lnTo>
                <a:lnTo>
                  <a:pt x="22154" y="43643"/>
                </a:lnTo>
                <a:lnTo>
                  <a:pt x="22335" y="43623"/>
                </a:lnTo>
                <a:lnTo>
                  <a:pt x="22496" y="43562"/>
                </a:lnTo>
                <a:lnTo>
                  <a:pt x="22656" y="43502"/>
                </a:lnTo>
                <a:lnTo>
                  <a:pt x="22797" y="43442"/>
                </a:lnTo>
                <a:lnTo>
                  <a:pt x="22958" y="43361"/>
                </a:lnTo>
                <a:lnTo>
                  <a:pt x="23099" y="43261"/>
                </a:lnTo>
                <a:lnTo>
                  <a:pt x="23219" y="43160"/>
                </a:lnTo>
                <a:lnTo>
                  <a:pt x="23360" y="43040"/>
                </a:lnTo>
                <a:lnTo>
                  <a:pt x="23481" y="42899"/>
                </a:lnTo>
                <a:lnTo>
                  <a:pt x="23581" y="42758"/>
                </a:lnTo>
                <a:lnTo>
                  <a:pt x="23682" y="42598"/>
                </a:lnTo>
                <a:lnTo>
                  <a:pt x="23762" y="42437"/>
                </a:lnTo>
                <a:lnTo>
                  <a:pt x="23822" y="42256"/>
                </a:lnTo>
                <a:lnTo>
                  <a:pt x="23883" y="42055"/>
                </a:lnTo>
                <a:lnTo>
                  <a:pt x="27340" y="28003"/>
                </a:lnTo>
                <a:lnTo>
                  <a:pt x="27380" y="27882"/>
                </a:lnTo>
                <a:lnTo>
                  <a:pt x="27421" y="27782"/>
                </a:lnTo>
                <a:lnTo>
                  <a:pt x="27501" y="27681"/>
                </a:lnTo>
                <a:lnTo>
                  <a:pt x="27582" y="27581"/>
                </a:lnTo>
                <a:lnTo>
                  <a:pt x="27662" y="27500"/>
                </a:lnTo>
                <a:lnTo>
                  <a:pt x="27783" y="27440"/>
                </a:lnTo>
                <a:lnTo>
                  <a:pt x="27883" y="27380"/>
                </a:lnTo>
                <a:lnTo>
                  <a:pt x="28004" y="27340"/>
                </a:lnTo>
                <a:lnTo>
                  <a:pt x="42055" y="23882"/>
                </a:lnTo>
                <a:lnTo>
                  <a:pt x="42256" y="23842"/>
                </a:lnTo>
                <a:lnTo>
                  <a:pt x="42437" y="23761"/>
                </a:lnTo>
                <a:lnTo>
                  <a:pt x="42598" y="23681"/>
                </a:lnTo>
                <a:lnTo>
                  <a:pt x="42759" y="23580"/>
                </a:lnTo>
                <a:lnTo>
                  <a:pt x="42900" y="23480"/>
                </a:lnTo>
                <a:lnTo>
                  <a:pt x="43040" y="23359"/>
                </a:lnTo>
                <a:lnTo>
                  <a:pt x="43161" y="23239"/>
                </a:lnTo>
                <a:lnTo>
                  <a:pt x="43262" y="23098"/>
                </a:lnTo>
                <a:lnTo>
                  <a:pt x="43362" y="22957"/>
                </a:lnTo>
                <a:lnTo>
                  <a:pt x="43442" y="22817"/>
                </a:lnTo>
                <a:lnTo>
                  <a:pt x="43503" y="22656"/>
                </a:lnTo>
                <a:lnTo>
                  <a:pt x="43563" y="22495"/>
                </a:lnTo>
                <a:lnTo>
                  <a:pt x="43603" y="22334"/>
                </a:lnTo>
                <a:lnTo>
                  <a:pt x="43643" y="22173"/>
                </a:lnTo>
                <a:lnTo>
                  <a:pt x="43664" y="21992"/>
                </a:lnTo>
                <a:lnTo>
                  <a:pt x="43664" y="21832"/>
                </a:lnTo>
                <a:lnTo>
                  <a:pt x="43664" y="21671"/>
                </a:lnTo>
                <a:lnTo>
                  <a:pt x="43643" y="21490"/>
                </a:lnTo>
                <a:lnTo>
                  <a:pt x="43603" y="21329"/>
                </a:lnTo>
                <a:lnTo>
                  <a:pt x="43563" y="21168"/>
                </a:lnTo>
                <a:lnTo>
                  <a:pt x="43503" y="21007"/>
                </a:lnTo>
                <a:lnTo>
                  <a:pt x="43442" y="20867"/>
                </a:lnTo>
                <a:lnTo>
                  <a:pt x="43362" y="20706"/>
                </a:lnTo>
                <a:lnTo>
                  <a:pt x="43262" y="20565"/>
                </a:lnTo>
                <a:lnTo>
                  <a:pt x="43161" y="20424"/>
                </a:lnTo>
                <a:lnTo>
                  <a:pt x="43040" y="20304"/>
                </a:lnTo>
                <a:lnTo>
                  <a:pt x="42900" y="20183"/>
                </a:lnTo>
                <a:lnTo>
                  <a:pt x="42759" y="20083"/>
                </a:lnTo>
                <a:lnTo>
                  <a:pt x="42598" y="19982"/>
                </a:lnTo>
                <a:lnTo>
                  <a:pt x="42437" y="19902"/>
                </a:lnTo>
                <a:lnTo>
                  <a:pt x="42256" y="19841"/>
                </a:lnTo>
                <a:lnTo>
                  <a:pt x="42055" y="19781"/>
                </a:lnTo>
                <a:lnTo>
                  <a:pt x="28004" y="16323"/>
                </a:lnTo>
                <a:lnTo>
                  <a:pt x="27883" y="16283"/>
                </a:lnTo>
                <a:lnTo>
                  <a:pt x="27783" y="16223"/>
                </a:lnTo>
                <a:lnTo>
                  <a:pt x="27662" y="16163"/>
                </a:lnTo>
                <a:lnTo>
                  <a:pt x="27582" y="16082"/>
                </a:lnTo>
                <a:lnTo>
                  <a:pt x="27501" y="15982"/>
                </a:lnTo>
                <a:lnTo>
                  <a:pt x="27421" y="15881"/>
                </a:lnTo>
                <a:lnTo>
                  <a:pt x="27380" y="15781"/>
                </a:lnTo>
                <a:lnTo>
                  <a:pt x="27340" y="15660"/>
                </a:lnTo>
                <a:lnTo>
                  <a:pt x="23883" y="1608"/>
                </a:lnTo>
                <a:lnTo>
                  <a:pt x="23822" y="1407"/>
                </a:lnTo>
                <a:lnTo>
                  <a:pt x="23762" y="1226"/>
                </a:lnTo>
                <a:lnTo>
                  <a:pt x="23682" y="1065"/>
                </a:lnTo>
                <a:lnTo>
                  <a:pt x="23581" y="905"/>
                </a:lnTo>
                <a:lnTo>
                  <a:pt x="23481" y="764"/>
                </a:lnTo>
                <a:lnTo>
                  <a:pt x="23360" y="623"/>
                </a:lnTo>
                <a:lnTo>
                  <a:pt x="23219" y="503"/>
                </a:lnTo>
                <a:lnTo>
                  <a:pt x="23099" y="402"/>
                </a:lnTo>
                <a:lnTo>
                  <a:pt x="22958" y="302"/>
                </a:lnTo>
                <a:lnTo>
                  <a:pt x="22797" y="221"/>
                </a:lnTo>
                <a:lnTo>
                  <a:pt x="22656" y="161"/>
                </a:lnTo>
                <a:lnTo>
                  <a:pt x="22496" y="101"/>
                </a:lnTo>
                <a:lnTo>
                  <a:pt x="22335" y="60"/>
                </a:lnTo>
                <a:lnTo>
                  <a:pt x="22154" y="20"/>
                </a:lnTo>
                <a:lnTo>
                  <a:pt x="2199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" name="Google Shape;356;p24"/>
          <p:cNvSpPr/>
          <p:nvPr/>
        </p:nvSpPr>
        <p:spPr>
          <a:xfrm>
            <a:off x="8721924" y="3574002"/>
            <a:ext cx="157845" cy="157842"/>
          </a:xfrm>
          <a:custGeom>
            <a:avLst/>
            <a:gdLst/>
            <a:ahLst/>
            <a:cxnLst/>
            <a:rect l="l" t="t" r="r" b="b"/>
            <a:pathLst>
              <a:path w="43664" h="43663" extrusionOk="0">
                <a:moveTo>
                  <a:pt x="21651" y="0"/>
                </a:moveTo>
                <a:lnTo>
                  <a:pt x="21490" y="20"/>
                </a:lnTo>
                <a:lnTo>
                  <a:pt x="21330" y="60"/>
                </a:lnTo>
                <a:lnTo>
                  <a:pt x="21169" y="101"/>
                </a:lnTo>
                <a:lnTo>
                  <a:pt x="21008" y="161"/>
                </a:lnTo>
                <a:lnTo>
                  <a:pt x="20847" y="221"/>
                </a:lnTo>
                <a:lnTo>
                  <a:pt x="20706" y="302"/>
                </a:lnTo>
                <a:lnTo>
                  <a:pt x="20566" y="402"/>
                </a:lnTo>
                <a:lnTo>
                  <a:pt x="20425" y="503"/>
                </a:lnTo>
                <a:lnTo>
                  <a:pt x="20304" y="623"/>
                </a:lnTo>
                <a:lnTo>
                  <a:pt x="20184" y="764"/>
                </a:lnTo>
                <a:lnTo>
                  <a:pt x="20083" y="905"/>
                </a:lnTo>
                <a:lnTo>
                  <a:pt x="19983" y="1065"/>
                </a:lnTo>
                <a:lnTo>
                  <a:pt x="19902" y="1226"/>
                </a:lnTo>
                <a:lnTo>
                  <a:pt x="19822" y="1407"/>
                </a:lnTo>
                <a:lnTo>
                  <a:pt x="19762" y="1608"/>
                </a:lnTo>
                <a:lnTo>
                  <a:pt x="16324" y="15660"/>
                </a:lnTo>
                <a:lnTo>
                  <a:pt x="16284" y="15781"/>
                </a:lnTo>
                <a:lnTo>
                  <a:pt x="16224" y="15881"/>
                </a:lnTo>
                <a:lnTo>
                  <a:pt x="16163" y="15982"/>
                </a:lnTo>
                <a:lnTo>
                  <a:pt x="16083" y="16082"/>
                </a:lnTo>
                <a:lnTo>
                  <a:pt x="15982" y="16163"/>
                </a:lnTo>
                <a:lnTo>
                  <a:pt x="15882" y="16223"/>
                </a:lnTo>
                <a:lnTo>
                  <a:pt x="15781" y="16283"/>
                </a:lnTo>
                <a:lnTo>
                  <a:pt x="15661" y="16323"/>
                </a:lnTo>
                <a:lnTo>
                  <a:pt x="1609" y="19781"/>
                </a:lnTo>
                <a:lnTo>
                  <a:pt x="1408" y="19841"/>
                </a:lnTo>
                <a:lnTo>
                  <a:pt x="1227" y="19902"/>
                </a:lnTo>
                <a:lnTo>
                  <a:pt x="1046" y="19982"/>
                </a:lnTo>
                <a:lnTo>
                  <a:pt x="905" y="20083"/>
                </a:lnTo>
                <a:lnTo>
                  <a:pt x="745" y="20183"/>
                </a:lnTo>
                <a:lnTo>
                  <a:pt x="624" y="20304"/>
                </a:lnTo>
                <a:lnTo>
                  <a:pt x="503" y="20424"/>
                </a:lnTo>
                <a:lnTo>
                  <a:pt x="403" y="20565"/>
                </a:lnTo>
                <a:lnTo>
                  <a:pt x="302" y="20706"/>
                </a:lnTo>
                <a:lnTo>
                  <a:pt x="222" y="20867"/>
                </a:lnTo>
                <a:lnTo>
                  <a:pt x="142" y="21007"/>
                </a:lnTo>
                <a:lnTo>
                  <a:pt x="101" y="21168"/>
                </a:lnTo>
                <a:lnTo>
                  <a:pt x="41" y="21329"/>
                </a:lnTo>
                <a:lnTo>
                  <a:pt x="21" y="21490"/>
                </a:lnTo>
                <a:lnTo>
                  <a:pt x="1" y="21671"/>
                </a:lnTo>
                <a:lnTo>
                  <a:pt x="1" y="21832"/>
                </a:lnTo>
                <a:lnTo>
                  <a:pt x="1" y="21992"/>
                </a:lnTo>
                <a:lnTo>
                  <a:pt x="21" y="22173"/>
                </a:lnTo>
                <a:lnTo>
                  <a:pt x="41" y="22334"/>
                </a:lnTo>
                <a:lnTo>
                  <a:pt x="101" y="22495"/>
                </a:lnTo>
                <a:lnTo>
                  <a:pt x="142" y="22656"/>
                </a:lnTo>
                <a:lnTo>
                  <a:pt x="222" y="22817"/>
                </a:lnTo>
                <a:lnTo>
                  <a:pt x="302" y="22957"/>
                </a:lnTo>
                <a:lnTo>
                  <a:pt x="403" y="23098"/>
                </a:lnTo>
                <a:lnTo>
                  <a:pt x="503" y="23239"/>
                </a:lnTo>
                <a:lnTo>
                  <a:pt x="624" y="23359"/>
                </a:lnTo>
                <a:lnTo>
                  <a:pt x="745" y="23480"/>
                </a:lnTo>
                <a:lnTo>
                  <a:pt x="905" y="23580"/>
                </a:lnTo>
                <a:lnTo>
                  <a:pt x="1046" y="23681"/>
                </a:lnTo>
                <a:lnTo>
                  <a:pt x="1227" y="23761"/>
                </a:lnTo>
                <a:lnTo>
                  <a:pt x="1408" y="23842"/>
                </a:lnTo>
                <a:lnTo>
                  <a:pt x="1609" y="23882"/>
                </a:lnTo>
                <a:lnTo>
                  <a:pt x="15661" y="27340"/>
                </a:lnTo>
                <a:lnTo>
                  <a:pt x="15781" y="27380"/>
                </a:lnTo>
                <a:lnTo>
                  <a:pt x="15882" y="27440"/>
                </a:lnTo>
                <a:lnTo>
                  <a:pt x="15982" y="27500"/>
                </a:lnTo>
                <a:lnTo>
                  <a:pt x="16083" y="27581"/>
                </a:lnTo>
                <a:lnTo>
                  <a:pt x="16163" y="27681"/>
                </a:lnTo>
                <a:lnTo>
                  <a:pt x="16224" y="27782"/>
                </a:lnTo>
                <a:lnTo>
                  <a:pt x="16284" y="27882"/>
                </a:lnTo>
                <a:lnTo>
                  <a:pt x="16324" y="28003"/>
                </a:lnTo>
                <a:lnTo>
                  <a:pt x="19762" y="42055"/>
                </a:lnTo>
                <a:lnTo>
                  <a:pt x="19822" y="42256"/>
                </a:lnTo>
                <a:lnTo>
                  <a:pt x="19902" y="42437"/>
                </a:lnTo>
                <a:lnTo>
                  <a:pt x="19983" y="42598"/>
                </a:lnTo>
                <a:lnTo>
                  <a:pt x="20083" y="42758"/>
                </a:lnTo>
                <a:lnTo>
                  <a:pt x="20184" y="42899"/>
                </a:lnTo>
                <a:lnTo>
                  <a:pt x="20304" y="43040"/>
                </a:lnTo>
                <a:lnTo>
                  <a:pt x="20425" y="43160"/>
                </a:lnTo>
                <a:lnTo>
                  <a:pt x="20566" y="43261"/>
                </a:lnTo>
                <a:lnTo>
                  <a:pt x="20706" y="43361"/>
                </a:lnTo>
                <a:lnTo>
                  <a:pt x="20847" y="43442"/>
                </a:lnTo>
                <a:lnTo>
                  <a:pt x="21008" y="43502"/>
                </a:lnTo>
                <a:lnTo>
                  <a:pt x="21169" y="43562"/>
                </a:lnTo>
                <a:lnTo>
                  <a:pt x="21330" y="43623"/>
                </a:lnTo>
                <a:lnTo>
                  <a:pt x="21490" y="43643"/>
                </a:lnTo>
                <a:lnTo>
                  <a:pt x="21651" y="43663"/>
                </a:lnTo>
                <a:lnTo>
                  <a:pt x="21993" y="43663"/>
                </a:lnTo>
                <a:lnTo>
                  <a:pt x="22154" y="43643"/>
                </a:lnTo>
                <a:lnTo>
                  <a:pt x="22335" y="43623"/>
                </a:lnTo>
                <a:lnTo>
                  <a:pt x="22496" y="43562"/>
                </a:lnTo>
                <a:lnTo>
                  <a:pt x="22656" y="43502"/>
                </a:lnTo>
                <a:lnTo>
                  <a:pt x="22797" y="43442"/>
                </a:lnTo>
                <a:lnTo>
                  <a:pt x="22958" y="43361"/>
                </a:lnTo>
                <a:lnTo>
                  <a:pt x="23099" y="43261"/>
                </a:lnTo>
                <a:lnTo>
                  <a:pt x="23219" y="43160"/>
                </a:lnTo>
                <a:lnTo>
                  <a:pt x="23360" y="43040"/>
                </a:lnTo>
                <a:lnTo>
                  <a:pt x="23481" y="42899"/>
                </a:lnTo>
                <a:lnTo>
                  <a:pt x="23581" y="42758"/>
                </a:lnTo>
                <a:lnTo>
                  <a:pt x="23682" y="42598"/>
                </a:lnTo>
                <a:lnTo>
                  <a:pt x="23762" y="42437"/>
                </a:lnTo>
                <a:lnTo>
                  <a:pt x="23822" y="42256"/>
                </a:lnTo>
                <a:lnTo>
                  <a:pt x="23883" y="42055"/>
                </a:lnTo>
                <a:lnTo>
                  <a:pt x="27340" y="28003"/>
                </a:lnTo>
                <a:lnTo>
                  <a:pt x="27380" y="27882"/>
                </a:lnTo>
                <a:lnTo>
                  <a:pt x="27421" y="27782"/>
                </a:lnTo>
                <a:lnTo>
                  <a:pt x="27501" y="27681"/>
                </a:lnTo>
                <a:lnTo>
                  <a:pt x="27582" y="27581"/>
                </a:lnTo>
                <a:lnTo>
                  <a:pt x="27662" y="27500"/>
                </a:lnTo>
                <a:lnTo>
                  <a:pt x="27783" y="27440"/>
                </a:lnTo>
                <a:lnTo>
                  <a:pt x="27883" y="27380"/>
                </a:lnTo>
                <a:lnTo>
                  <a:pt x="28004" y="27340"/>
                </a:lnTo>
                <a:lnTo>
                  <a:pt x="42055" y="23882"/>
                </a:lnTo>
                <a:lnTo>
                  <a:pt x="42256" y="23842"/>
                </a:lnTo>
                <a:lnTo>
                  <a:pt x="42437" y="23761"/>
                </a:lnTo>
                <a:lnTo>
                  <a:pt x="42598" y="23681"/>
                </a:lnTo>
                <a:lnTo>
                  <a:pt x="42759" y="23580"/>
                </a:lnTo>
                <a:lnTo>
                  <a:pt x="42900" y="23480"/>
                </a:lnTo>
                <a:lnTo>
                  <a:pt x="43040" y="23359"/>
                </a:lnTo>
                <a:lnTo>
                  <a:pt x="43161" y="23239"/>
                </a:lnTo>
                <a:lnTo>
                  <a:pt x="43262" y="23098"/>
                </a:lnTo>
                <a:lnTo>
                  <a:pt x="43362" y="22957"/>
                </a:lnTo>
                <a:lnTo>
                  <a:pt x="43442" y="22817"/>
                </a:lnTo>
                <a:lnTo>
                  <a:pt x="43503" y="22656"/>
                </a:lnTo>
                <a:lnTo>
                  <a:pt x="43563" y="22495"/>
                </a:lnTo>
                <a:lnTo>
                  <a:pt x="43603" y="22334"/>
                </a:lnTo>
                <a:lnTo>
                  <a:pt x="43643" y="22173"/>
                </a:lnTo>
                <a:lnTo>
                  <a:pt x="43664" y="21992"/>
                </a:lnTo>
                <a:lnTo>
                  <a:pt x="43664" y="21832"/>
                </a:lnTo>
                <a:lnTo>
                  <a:pt x="43664" y="21671"/>
                </a:lnTo>
                <a:lnTo>
                  <a:pt x="43643" y="21490"/>
                </a:lnTo>
                <a:lnTo>
                  <a:pt x="43603" y="21329"/>
                </a:lnTo>
                <a:lnTo>
                  <a:pt x="43563" y="21168"/>
                </a:lnTo>
                <a:lnTo>
                  <a:pt x="43503" y="21007"/>
                </a:lnTo>
                <a:lnTo>
                  <a:pt x="43442" y="20867"/>
                </a:lnTo>
                <a:lnTo>
                  <a:pt x="43362" y="20706"/>
                </a:lnTo>
                <a:lnTo>
                  <a:pt x="43262" y="20565"/>
                </a:lnTo>
                <a:lnTo>
                  <a:pt x="43161" y="20424"/>
                </a:lnTo>
                <a:lnTo>
                  <a:pt x="43040" y="20304"/>
                </a:lnTo>
                <a:lnTo>
                  <a:pt x="42900" y="20183"/>
                </a:lnTo>
                <a:lnTo>
                  <a:pt x="42759" y="20083"/>
                </a:lnTo>
                <a:lnTo>
                  <a:pt x="42598" y="19982"/>
                </a:lnTo>
                <a:lnTo>
                  <a:pt x="42437" y="19902"/>
                </a:lnTo>
                <a:lnTo>
                  <a:pt x="42256" y="19841"/>
                </a:lnTo>
                <a:lnTo>
                  <a:pt x="42055" y="19781"/>
                </a:lnTo>
                <a:lnTo>
                  <a:pt x="28004" y="16323"/>
                </a:lnTo>
                <a:lnTo>
                  <a:pt x="27883" y="16283"/>
                </a:lnTo>
                <a:lnTo>
                  <a:pt x="27783" y="16223"/>
                </a:lnTo>
                <a:lnTo>
                  <a:pt x="27662" y="16163"/>
                </a:lnTo>
                <a:lnTo>
                  <a:pt x="27582" y="16082"/>
                </a:lnTo>
                <a:lnTo>
                  <a:pt x="27501" y="15982"/>
                </a:lnTo>
                <a:lnTo>
                  <a:pt x="27421" y="15881"/>
                </a:lnTo>
                <a:lnTo>
                  <a:pt x="27380" y="15781"/>
                </a:lnTo>
                <a:lnTo>
                  <a:pt x="27340" y="15660"/>
                </a:lnTo>
                <a:lnTo>
                  <a:pt x="23883" y="1608"/>
                </a:lnTo>
                <a:lnTo>
                  <a:pt x="23822" y="1407"/>
                </a:lnTo>
                <a:lnTo>
                  <a:pt x="23762" y="1226"/>
                </a:lnTo>
                <a:lnTo>
                  <a:pt x="23682" y="1065"/>
                </a:lnTo>
                <a:lnTo>
                  <a:pt x="23581" y="905"/>
                </a:lnTo>
                <a:lnTo>
                  <a:pt x="23481" y="764"/>
                </a:lnTo>
                <a:lnTo>
                  <a:pt x="23360" y="623"/>
                </a:lnTo>
                <a:lnTo>
                  <a:pt x="23219" y="503"/>
                </a:lnTo>
                <a:lnTo>
                  <a:pt x="23099" y="402"/>
                </a:lnTo>
                <a:lnTo>
                  <a:pt x="22958" y="302"/>
                </a:lnTo>
                <a:lnTo>
                  <a:pt x="22797" y="221"/>
                </a:lnTo>
                <a:lnTo>
                  <a:pt x="22656" y="161"/>
                </a:lnTo>
                <a:lnTo>
                  <a:pt x="22496" y="101"/>
                </a:lnTo>
                <a:lnTo>
                  <a:pt x="22335" y="60"/>
                </a:lnTo>
                <a:lnTo>
                  <a:pt x="22154" y="20"/>
                </a:lnTo>
                <a:lnTo>
                  <a:pt x="2199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24"/>
          <p:cNvSpPr/>
          <p:nvPr/>
        </p:nvSpPr>
        <p:spPr>
          <a:xfrm>
            <a:off x="6547750" y="4430975"/>
            <a:ext cx="365686" cy="365678"/>
          </a:xfrm>
          <a:custGeom>
            <a:avLst/>
            <a:gdLst/>
            <a:ahLst/>
            <a:cxnLst/>
            <a:rect l="l" t="t" r="r" b="b"/>
            <a:pathLst>
              <a:path w="43664" h="43663" extrusionOk="0">
                <a:moveTo>
                  <a:pt x="21651" y="0"/>
                </a:moveTo>
                <a:lnTo>
                  <a:pt x="21490" y="20"/>
                </a:lnTo>
                <a:lnTo>
                  <a:pt x="21330" y="60"/>
                </a:lnTo>
                <a:lnTo>
                  <a:pt x="21169" y="101"/>
                </a:lnTo>
                <a:lnTo>
                  <a:pt x="21008" y="161"/>
                </a:lnTo>
                <a:lnTo>
                  <a:pt x="20847" y="221"/>
                </a:lnTo>
                <a:lnTo>
                  <a:pt x="20706" y="302"/>
                </a:lnTo>
                <a:lnTo>
                  <a:pt x="20566" y="402"/>
                </a:lnTo>
                <a:lnTo>
                  <a:pt x="20425" y="503"/>
                </a:lnTo>
                <a:lnTo>
                  <a:pt x="20304" y="623"/>
                </a:lnTo>
                <a:lnTo>
                  <a:pt x="20184" y="764"/>
                </a:lnTo>
                <a:lnTo>
                  <a:pt x="20083" y="905"/>
                </a:lnTo>
                <a:lnTo>
                  <a:pt x="19983" y="1065"/>
                </a:lnTo>
                <a:lnTo>
                  <a:pt x="19902" y="1226"/>
                </a:lnTo>
                <a:lnTo>
                  <a:pt x="19822" y="1407"/>
                </a:lnTo>
                <a:lnTo>
                  <a:pt x="19762" y="1608"/>
                </a:lnTo>
                <a:lnTo>
                  <a:pt x="16324" y="15660"/>
                </a:lnTo>
                <a:lnTo>
                  <a:pt x="16284" y="15781"/>
                </a:lnTo>
                <a:lnTo>
                  <a:pt x="16224" y="15881"/>
                </a:lnTo>
                <a:lnTo>
                  <a:pt x="16163" y="15982"/>
                </a:lnTo>
                <a:lnTo>
                  <a:pt x="16083" y="16082"/>
                </a:lnTo>
                <a:lnTo>
                  <a:pt x="15982" y="16163"/>
                </a:lnTo>
                <a:lnTo>
                  <a:pt x="15882" y="16223"/>
                </a:lnTo>
                <a:lnTo>
                  <a:pt x="15781" y="16283"/>
                </a:lnTo>
                <a:lnTo>
                  <a:pt x="15661" y="16323"/>
                </a:lnTo>
                <a:lnTo>
                  <a:pt x="1609" y="19781"/>
                </a:lnTo>
                <a:lnTo>
                  <a:pt x="1408" y="19841"/>
                </a:lnTo>
                <a:lnTo>
                  <a:pt x="1227" y="19902"/>
                </a:lnTo>
                <a:lnTo>
                  <a:pt x="1046" y="19982"/>
                </a:lnTo>
                <a:lnTo>
                  <a:pt x="905" y="20083"/>
                </a:lnTo>
                <a:lnTo>
                  <a:pt x="745" y="20183"/>
                </a:lnTo>
                <a:lnTo>
                  <a:pt x="624" y="20304"/>
                </a:lnTo>
                <a:lnTo>
                  <a:pt x="503" y="20424"/>
                </a:lnTo>
                <a:lnTo>
                  <a:pt x="403" y="20565"/>
                </a:lnTo>
                <a:lnTo>
                  <a:pt x="302" y="20706"/>
                </a:lnTo>
                <a:lnTo>
                  <a:pt x="222" y="20867"/>
                </a:lnTo>
                <a:lnTo>
                  <a:pt x="142" y="21007"/>
                </a:lnTo>
                <a:lnTo>
                  <a:pt x="101" y="21168"/>
                </a:lnTo>
                <a:lnTo>
                  <a:pt x="41" y="21329"/>
                </a:lnTo>
                <a:lnTo>
                  <a:pt x="21" y="21490"/>
                </a:lnTo>
                <a:lnTo>
                  <a:pt x="1" y="21671"/>
                </a:lnTo>
                <a:lnTo>
                  <a:pt x="1" y="21832"/>
                </a:lnTo>
                <a:lnTo>
                  <a:pt x="1" y="21992"/>
                </a:lnTo>
                <a:lnTo>
                  <a:pt x="21" y="22173"/>
                </a:lnTo>
                <a:lnTo>
                  <a:pt x="41" y="22334"/>
                </a:lnTo>
                <a:lnTo>
                  <a:pt x="101" y="22495"/>
                </a:lnTo>
                <a:lnTo>
                  <a:pt x="142" y="22656"/>
                </a:lnTo>
                <a:lnTo>
                  <a:pt x="222" y="22817"/>
                </a:lnTo>
                <a:lnTo>
                  <a:pt x="302" y="22957"/>
                </a:lnTo>
                <a:lnTo>
                  <a:pt x="403" y="23098"/>
                </a:lnTo>
                <a:lnTo>
                  <a:pt x="503" y="23239"/>
                </a:lnTo>
                <a:lnTo>
                  <a:pt x="624" y="23359"/>
                </a:lnTo>
                <a:lnTo>
                  <a:pt x="745" y="23480"/>
                </a:lnTo>
                <a:lnTo>
                  <a:pt x="905" y="23580"/>
                </a:lnTo>
                <a:lnTo>
                  <a:pt x="1046" y="23681"/>
                </a:lnTo>
                <a:lnTo>
                  <a:pt x="1227" y="23761"/>
                </a:lnTo>
                <a:lnTo>
                  <a:pt x="1408" y="23842"/>
                </a:lnTo>
                <a:lnTo>
                  <a:pt x="1609" y="23882"/>
                </a:lnTo>
                <a:lnTo>
                  <a:pt x="15661" y="27340"/>
                </a:lnTo>
                <a:lnTo>
                  <a:pt x="15781" y="27380"/>
                </a:lnTo>
                <a:lnTo>
                  <a:pt x="15882" y="27440"/>
                </a:lnTo>
                <a:lnTo>
                  <a:pt x="15982" y="27500"/>
                </a:lnTo>
                <a:lnTo>
                  <a:pt x="16083" y="27581"/>
                </a:lnTo>
                <a:lnTo>
                  <a:pt x="16163" y="27681"/>
                </a:lnTo>
                <a:lnTo>
                  <a:pt x="16224" y="27782"/>
                </a:lnTo>
                <a:lnTo>
                  <a:pt x="16284" y="27882"/>
                </a:lnTo>
                <a:lnTo>
                  <a:pt x="16324" y="28003"/>
                </a:lnTo>
                <a:lnTo>
                  <a:pt x="19762" y="42055"/>
                </a:lnTo>
                <a:lnTo>
                  <a:pt x="19822" y="42256"/>
                </a:lnTo>
                <a:lnTo>
                  <a:pt x="19902" y="42437"/>
                </a:lnTo>
                <a:lnTo>
                  <a:pt x="19983" y="42598"/>
                </a:lnTo>
                <a:lnTo>
                  <a:pt x="20083" y="42758"/>
                </a:lnTo>
                <a:lnTo>
                  <a:pt x="20184" y="42899"/>
                </a:lnTo>
                <a:lnTo>
                  <a:pt x="20304" y="43040"/>
                </a:lnTo>
                <a:lnTo>
                  <a:pt x="20425" y="43160"/>
                </a:lnTo>
                <a:lnTo>
                  <a:pt x="20566" y="43261"/>
                </a:lnTo>
                <a:lnTo>
                  <a:pt x="20706" y="43361"/>
                </a:lnTo>
                <a:lnTo>
                  <a:pt x="20847" y="43442"/>
                </a:lnTo>
                <a:lnTo>
                  <a:pt x="21008" y="43502"/>
                </a:lnTo>
                <a:lnTo>
                  <a:pt x="21169" y="43562"/>
                </a:lnTo>
                <a:lnTo>
                  <a:pt x="21330" y="43623"/>
                </a:lnTo>
                <a:lnTo>
                  <a:pt x="21490" y="43643"/>
                </a:lnTo>
                <a:lnTo>
                  <a:pt x="21651" y="43663"/>
                </a:lnTo>
                <a:lnTo>
                  <a:pt x="21993" y="43663"/>
                </a:lnTo>
                <a:lnTo>
                  <a:pt x="22154" y="43643"/>
                </a:lnTo>
                <a:lnTo>
                  <a:pt x="22335" y="43623"/>
                </a:lnTo>
                <a:lnTo>
                  <a:pt x="22496" y="43562"/>
                </a:lnTo>
                <a:lnTo>
                  <a:pt x="22656" y="43502"/>
                </a:lnTo>
                <a:lnTo>
                  <a:pt x="22797" y="43442"/>
                </a:lnTo>
                <a:lnTo>
                  <a:pt x="22958" y="43361"/>
                </a:lnTo>
                <a:lnTo>
                  <a:pt x="23099" y="43261"/>
                </a:lnTo>
                <a:lnTo>
                  <a:pt x="23219" y="43160"/>
                </a:lnTo>
                <a:lnTo>
                  <a:pt x="23360" y="43040"/>
                </a:lnTo>
                <a:lnTo>
                  <a:pt x="23481" y="42899"/>
                </a:lnTo>
                <a:lnTo>
                  <a:pt x="23581" y="42758"/>
                </a:lnTo>
                <a:lnTo>
                  <a:pt x="23682" y="42598"/>
                </a:lnTo>
                <a:lnTo>
                  <a:pt x="23762" y="42437"/>
                </a:lnTo>
                <a:lnTo>
                  <a:pt x="23822" y="42256"/>
                </a:lnTo>
                <a:lnTo>
                  <a:pt x="23883" y="42055"/>
                </a:lnTo>
                <a:lnTo>
                  <a:pt x="27340" y="28003"/>
                </a:lnTo>
                <a:lnTo>
                  <a:pt x="27380" y="27882"/>
                </a:lnTo>
                <a:lnTo>
                  <a:pt x="27421" y="27782"/>
                </a:lnTo>
                <a:lnTo>
                  <a:pt x="27501" y="27681"/>
                </a:lnTo>
                <a:lnTo>
                  <a:pt x="27582" y="27581"/>
                </a:lnTo>
                <a:lnTo>
                  <a:pt x="27662" y="27500"/>
                </a:lnTo>
                <a:lnTo>
                  <a:pt x="27783" y="27440"/>
                </a:lnTo>
                <a:lnTo>
                  <a:pt x="27883" y="27380"/>
                </a:lnTo>
                <a:lnTo>
                  <a:pt x="28004" y="27340"/>
                </a:lnTo>
                <a:lnTo>
                  <a:pt x="42055" y="23882"/>
                </a:lnTo>
                <a:lnTo>
                  <a:pt x="42256" y="23842"/>
                </a:lnTo>
                <a:lnTo>
                  <a:pt x="42437" y="23761"/>
                </a:lnTo>
                <a:lnTo>
                  <a:pt x="42598" y="23681"/>
                </a:lnTo>
                <a:lnTo>
                  <a:pt x="42759" y="23580"/>
                </a:lnTo>
                <a:lnTo>
                  <a:pt x="42900" y="23480"/>
                </a:lnTo>
                <a:lnTo>
                  <a:pt x="43040" y="23359"/>
                </a:lnTo>
                <a:lnTo>
                  <a:pt x="43161" y="23239"/>
                </a:lnTo>
                <a:lnTo>
                  <a:pt x="43262" y="23098"/>
                </a:lnTo>
                <a:lnTo>
                  <a:pt x="43362" y="22957"/>
                </a:lnTo>
                <a:lnTo>
                  <a:pt x="43442" y="22817"/>
                </a:lnTo>
                <a:lnTo>
                  <a:pt x="43503" y="22656"/>
                </a:lnTo>
                <a:lnTo>
                  <a:pt x="43563" y="22495"/>
                </a:lnTo>
                <a:lnTo>
                  <a:pt x="43603" y="22334"/>
                </a:lnTo>
                <a:lnTo>
                  <a:pt x="43643" y="22173"/>
                </a:lnTo>
                <a:lnTo>
                  <a:pt x="43664" y="21992"/>
                </a:lnTo>
                <a:lnTo>
                  <a:pt x="43664" y="21832"/>
                </a:lnTo>
                <a:lnTo>
                  <a:pt x="43664" y="21671"/>
                </a:lnTo>
                <a:lnTo>
                  <a:pt x="43643" y="21490"/>
                </a:lnTo>
                <a:lnTo>
                  <a:pt x="43603" y="21329"/>
                </a:lnTo>
                <a:lnTo>
                  <a:pt x="43563" y="21168"/>
                </a:lnTo>
                <a:lnTo>
                  <a:pt x="43503" y="21007"/>
                </a:lnTo>
                <a:lnTo>
                  <a:pt x="43442" y="20867"/>
                </a:lnTo>
                <a:lnTo>
                  <a:pt x="43362" y="20706"/>
                </a:lnTo>
                <a:lnTo>
                  <a:pt x="43262" y="20565"/>
                </a:lnTo>
                <a:lnTo>
                  <a:pt x="43161" y="20424"/>
                </a:lnTo>
                <a:lnTo>
                  <a:pt x="43040" y="20304"/>
                </a:lnTo>
                <a:lnTo>
                  <a:pt x="42900" y="20183"/>
                </a:lnTo>
                <a:lnTo>
                  <a:pt x="42759" y="20083"/>
                </a:lnTo>
                <a:lnTo>
                  <a:pt x="42598" y="19982"/>
                </a:lnTo>
                <a:lnTo>
                  <a:pt x="42437" y="19902"/>
                </a:lnTo>
                <a:lnTo>
                  <a:pt x="42256" y="19841"/>
                </a:lnTo>
                <a:lnTo>
                  <a:pt x="42055" y="19781"/>
                </a:lnTo>
                <a:lnTo>
                  <a:pt x="28004" y="16323"/>
                </a:lnTo>
                <a:lnTo>
                  <a:pt x="27883" y="16283"/>
                </a:lnTo>
                <a:lnTo>
                  <a:pt x="27783" y="16223"/>
                </a:lnTo>
                <a:lnTo>
                  <a:pt x="27662" y="16163"/>
                </a:lnTo>
                <a:lnTo>
                  <a:pt x="27582" y="16082"/>
                </a:lnTo>
                <a:lnTo>
                  <a:pt x="27501" y="15982"/>
                </a:lnTo>
                <a:lnTo>
                  <a:pt x="27421" y="15881"/>
                </a:lnTo>
                <a:lnTo>
                  <a:pt x="27380" y="15781"/>
                </a:lnTo>
                <a:lnTo>
                  <a:pt x="27340" y="15660"/>
                </a:lnTo>
                <a:lnTo>
                  <a:pt x="23883" y="1608"/>
                </a:lnTo>
                <a:lnTo>
                  <a:pt x="23822" y="1407"/>
                </a:lnTo>
                <a:lnTo>
                  <a:pt x="23762" y="1226"/>
                </a:lnTo>
                <a:lnTo>
                  <a:pt x="23682" y="1065"/>
                </a:lnTo>
                <a:lnTo>
                  <a:pt x="23581" y="905"/>
                </a:lnTo>
                <a:lnTo>
                  <a:pt x="23481" y="764"/>
                </a:lnTo>
                <a:lnTo>
                  <a:pt x="23360" y="623"/>
                </a:lnTo>
                <a:lnTo>
                  <a:pt x="23219" y="503"/>
                </a:lnTo>
                <a:lnTo>
                  <a:pt x="23099" y="402"/>
                </a:lnTo>
                <a:lnTo>
                  <a:pt x="22958" y="302"/>
                </a:lnTo>
                <a:lnTo>
                  <a:pt x="22797" y="221"/>
                </a:lnTo>
                <a:lnTo>
                  <a:pt x="22656" y="161"/>
                </a:lnTo>
                <a:lnTo>
                  <a:pt x="22496" y="101"/>
                </a:lnTo>
                <a:lnTo>
                  <a:pt x="22335" y="60"/>
                </a:lnTo>
                <a:lnTo>
                  <a:pt x="22154" y="20"/>
                </a:lnTo>
                <a:lnTo>
                  <a:pt x="2199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p24"/>
          <p:cNvSpPr/>
          <p:nvPr/>
        </p:nvSpPr>
        <p:spPr>
          <a:xfrm>
            <a:off x="2426199" y="87302"/>
            <a:ext cx="157845" cy="157842"/>
          </a:xfrm>
          <a:custGeom>
            <a:avLst/>
            <a:gdLst/>
            <a:ahLst/>
            <a:cxnLst/>
            <a:rect l="l" t="t" r="r" b="b"/>
            <a:pathLst>
              <a:path w="43664" h="43663" extrusionOk="0">
                <a:moveTo>
                  <a:pt x="21651" y="0"/>
                </a:moveTo>
                <a:lnTo>
                  <a:pt x="21490" y="20"/>
                </a:lnTo>
                <a:lnTo>
                  <a:pt x="21330" y="60"/>
                </a:lnTo>
                <a:lnTo>
                  <a:pt x="21169" y="101"/>
                </a:lnTo>
                <a:lnTo>
                  <a:pt x="21008" y="161"/>
                </a:lnTo>
                <a:lnTo>
                  <a:pt x="20847" y="221"/>
                </a:lnTo>
                <a:lnTo>
                  <a:pt x="20706" y="302"/>
                </a:lnTo>
                <a:lnTo>
                  <a:pt x="20566" y="402"/>
                </a:lnTo>
                <a:lnTo>
                  <a:pt x="20425" y="503"/>
                </a:lnTo>
                <a:lnTo>
                  <a:pt x="20304" y="623"/>
                </a:lnTo>
                <a:lnTo>
                  <a:pt x="20184" y="764"/>
                </a:lnTo>
                <a:lnTo>
                  <a:pt x="20083" y="905"/>
                </a:lnTo>
                <a:lnTo>
                  <a:pt x="19983" y="1065"/>
                </a:lnTo>
                <a:lnTo>
                  <a:pt x="19902" y="1226"/>
                </a:lnTo>
                <a:lnTo>
                  <a:pt x="19822" y="1407"/>
                </a:lnTo>
                <a:lnTo>
                  <a:pt x="19762" y="1608"/>
                </a:lnTo>
                <a:lnTo>
                  <a:pt x="16324" y="15660"/>
                </a:lnTo>
                <a:lnTo>
                  <a:pt x="16284" y="15781"/>
                </a:lnTo>
                <a:lnTo>
                  <a:pt x="16224" y="15881"/>
                </a:lnTo>
                <a:lnTo>
                  <a:pt x="16163" y="15982"/>
                </a:lnTo>
                <a:lnTo>
                  <a:pt x="16083" y="16082"/>
                </a:lnTo>
                <a:lnTo>
                  <a:pt x="15982" y="16163"/>
                </a:lnTo>
                <a:lnTo>
                  <a:pt x="15882" y="16223"/>
                </a:lnTo>
                <a:lnTo>
                  <a:pt x="15781" y="16283"/>
                </a:lnTo>
                <a:lnTo>
                  <a:pt x="15661" y="16323"/>
                </a:lnTo>
                <a:lnTo>
                  <a:pt x="1609" y="19781"/>
                </a:lnTo>
                <a:lnTo>
                  <a:pt x="1408" y="19841"/>
                </a:lnTo>
                <a:lnTo>
                  <a:pt x="1227" y="19902"/>
                </a:lnTo>
                <a:lnTo>
                  <a:pt x="1046" y="19982"/>
                </a:lnTo>
                <a:lnTo>
                  <a:pt x="905" y="20083"/>
                </a:lnTo>
                <a:lnTo>
                  <a:pt x="745" y="20183"/>
                </a:lnTo>
                <a:lnTo>
                  <a:pt x="624" y="20304"/>
                </a:lnTo>
                <a:lnTo>
                  <a:pt x="503" y="20424"/>
                </a:lnTo>
                <a:lnTo>
                  <a:pt x="403" y="20565"/>
                </a:lnTo>
                <a:lnTo>
                  <a:pt x="302" y="20706"/>
                </a:lnTo>
                <a:lnTo>
                  <a:pt x="222" y="20867"/>
                </a:lnTo>
                <a:lnTo>
                  <a:pt x="142" y="21007"/>
                </a:lnTo>
                <a:lnTo>
                  <a:pt x="101" y="21168"/>
                </a:lnTo>
                <a:lnTo>
                  <a:pt x="41" y="21329"/>
                </a:lnTo>
                <a:lnTo>
                  <a:pt x="21" y="21490"/>
                </a:lnTo>
                <a:lnTo>
                  <a:pt x="1" y="21671"/>
                </a:lnTo>
                <a:lnTo>
                  <a:pt x="1" y="21832"/>
                </a:lnTo>
                <a:lnTo>
                  <a:pt x="1" y="21992"/>
                </a:lnTo>
                <a:lnTo>
                  <a:pt x="21" y="22173"/>
                </a:lnTo>
                <a:lnTo>
                  <a:pt x="41" y="22334"/>
                </a:lnTo>
                <a:lnTo>
                  <a:pt x="101" y="22495"/>
                </a:lnTo>
                <a:lnTo>
                  <a:pt x="142" y="22656"/>
                </a:lnTo>
                <a:lnTo>
                  <a:pt x="222" y="22817"/>
                </a:lnTo>
                <a:lnTo>
                  <a:pt x="302" y="22957"/>
                </a:lnTo>
                <a:lnTo>
                  <a:pt x="403" y="23098"/>
                </a:lnTo>
                <a:lnTo>
                  <a:pt x="503" y="23239"/>
                </a:lnTo>
                <a:lnTo>
                  <a:pt x="624" y="23359"/>
                </a:lnTo>
                <a:lnTo>
                  <a:pt x="745" y="23480"/>
                </a:lnTo>
                <a:lnTo>
                  <a:pt x="905" y="23580"/>
                </a:lnTo>
                <a:lnTo>
                  <a:pt x="1046" y="23681"/>
                </a:lnTo>
                <a:lnTo>
                  <a:pt x="1227" y="23761"/>
                </a:lnTo>
                <a:lnTo>
                  <a:pt x="1408" y="23842"/>
                </a:lnTo>
                <a:lnTo>
                  <a:pt x="1609" y="23882"/>
                </a:lnTo>
                <a:lnTo>
                  <a:pt x="15661" y="27340"/>
                </a:lnTo>
                <a:lnTo>
                  <a:pt x="15781" y="27380"/>
                </a:lnTo>
                <a:lnTo>
                  <a:pt x="15882" y="27440"/>
                </a:lnTo>
                <a:lnTo>
                  <a:pt x="15982" y="27500"/>
                </a:lnTo>
                <a:lnTo>
                  <a:pt x="16083" y="27581"/>
                </a:lnTo>
                <a:lnTo>
                  <a:pt x="16163" y="27681"/>
                </a:lnTo>
                <a:lnTo>
                  <a:pt x="16224" y="27782"/>
                </a:lnTo>
                <a:lnTo>
                  <a:pt x="16284" y="27882"/>
                </a:lnTo>
                <a:lnTo>
                  <a:pt x="16324" y="28003"/>
                </a:lnTo>
                <a:lnTo>
                  <a:pt x="19762" y="42055"/>
                </a:lnTo>
                <a:lnTo>
                  <a:pt x="19822" y="42256"/>
                </a:lnTo>
                <a:lnTo>
                  <a:pt x="19902" y="42437"/>
                </a:lnTo>
                <a:lnTo>
                  <a:pt x="19983" y="42598"/>
                </a:lnTo>
                <a:lnTo>
                  <a:pt x="20083" y="42758"/>
                </a:lnTo>
                <a:lnTo>
                  <a:pt x="20184" y="42899"/>
                </a:lnTo>
                <a:lnTo>
                  <a:pt x="20304" y="43040"/>
                </a:lnTo>
                <a:lnTo>
                  <a:pt x="20425" y="43160"/>
                </a:lnTo>
                <a:lnTo>
                  <a:pt x="20566" y="43261"/>
                </a:lnTo>
                <a:lnTo>
                  <a:pt x="20706" y="43361"/>
                </a:lnTo>
                <a:lnTo>
                  <a:pt x="20847" y="43442"/>
                </a:lnTo>
                <a:lnTo>
                  <a:pt x="21008" y="43502"/>
                </a:lnTo>
                <a:lnTo>
                  <a:pt x="21169" y="43562"/>
                </a:lnTo>
                <a:lnTo>
                  <a:pt x="21330" y="43623"/>
                </a:lnTo>
                <a:lnTo>
                  <a:pt x="21490" y="43643"/>
                </a:lnTo>
                <a:lnTo>
                  <a:pt x="21651" y="43663"/>
                </a:lnTo>
                <a:lnTo>
                  <a:pt x="21993" y="43663"/>
                </a:lnTo>
                <a:lnTo>
                  <a:pt x="22154" y="43643"/>
                </a:lnTo>
                <a:lnTo>
                  <a:pt x="22335" y="43623"/>
                </a:lnTo>
                <a:lnTo>
                  <a:pt x="22496" y="43562"/>
                </a:lnTo>
                <a:lnTo>
                  <a:pt x="22656" y="43502"/>
                </a:lnTo>
                <a:lnTo>
                  <a:pt x="22797" y="43442"/>
                </a:lnTo>
                <a:lnTo>
                  <a:pt x="22958" y="43361"/>
                </a:lnTo>
                <a:lnTo>
                  <a:pt x="23099" y="43261"/>
                </a:lnTo>
                <a:lnTo>
                  <a:pt x="23219" y="43160"/>
                </a:lnTo>
                <a:lnTo>
                  <a:pt x="23360" y="43040"/>
                </a:lnTo>
                <a:lnTo>
                  <a:pt x="23481" y="42899"/>
                </a:lnTo>
                <a:lnTo>
                  <a:pt x="23581" y="42758"/>
                </a:lnTo>
                <a:lnTo>
                  <a:pt x="23682" y="42598"/>
                </a:lnTo>
                <a:lnTo>
                  <a:pt x="23762" y="42437"/>
                </a:lnTo>
                <a:lnTo>
                  <a:pt x="23822" y="42256"/>
                </a:lnTo>
                <a:lnTo>
                  <a:pt x="23883" y="42055"/>
                </a:lnTo>
                <a:lnTo>
                  <a:pt x="27340" y="28003"/>
                </a:lnTo>
                <a:lnTo>
                  <a:pt x="27380" y="27882"/>
                </a:lnTo>
                <a:lnTo>
                  <a:pt x="27421" y="27782"/>
                </a:lnTo>
                <a:lnTo>
                  <a:pt x="27501" y="27681"/>
                </a:lnTo>
                <a:lnTo>
                  <a:pt x="27582" y="27581"/>
                </a:lnTo>
                <a:lnTo>
                  <a:pt x="27662" y="27500"/>
                </a:lnTo>
                <a:lnTo>
                  <a:pt x="27783" y="27440"/>
                </a:lnTo>
                <a:lnTo>
                  <a:pt x="27883" y="27380"/>
                </a:lnTo>
                <a:lnTo>
                  <a:pt x="28004" y="27340"/>
                </a:lnTo>
                <a:lnTo>
                  <a:pt x="42055" y="23882"/>
                </a:lnTo>
                <a:lnTo>
                  <a:pt x="42256" y="23842"/>
                </a:lnTo>
                <a:lnTo>
                  <a:pt x="42437" y="23761"/>
                </a:lnTo>
                <a:lnTo>
                  <a:pt x="42598" y="23681"/>
                </a:lnTo>
                <a:lnTo>
                  <a:pt x="42759" y="23580"/>
                </a:lnTo>
                <a:lnTo>
                  <a:pt x="42900" y="23480"/>
                </a:lnTo>
                <a:lnTo>
                  <a:pt x="43040" y="23359"/>
                </a:lnTo>
                <a:lnTo>
                  <a:pt x="43161" y="23239"/>
                </a:lnTo>
                <a:lnTo>
                  <a:pt x="43262" y="23098"/>
                </a:lnTo>
                <a:lnTo>
                  <a:pt x="43362" y="22957"/>
                </a:lnTo>
                <a:lnTo>
                  <a:pt x="43442" y="22817"/>
                </a:lnTo>
                <a:lnTo>
                  <a:pt x="43503" y="22656"/>
                </a:lnTo>
                <a:lnTo>
                  <a:pt x="43563" y="22495"/>
                </a:lnTo>
                <a:lnTo>
                  <a:pt x="43603" y="22334"/>
                </a:lnTo>
                <a:lnTo>
                  <a:pt x="43643" y="22173"/>
                </a:lnTo>
                <a:lnTo>
                  <a:pt x="43664" y="21992"/>
                </a:lnTo>
                <a:lnTo>
                  <a:pt x="43664" y="21832"/>
                </a:lnTo>
                <a:lnTo>
                  <a:pt x="43664" y="21671"/>
                </a:lnTo>
                <a:lnTo>
                  <a:pt x="43643" y="21490"/>
                </a:lnTo>
                <a:lnTo>
                  <a:pt x="43603" y="21329"/>
                </a:lnTo>
                <a:lnTo>
                  <a:pt x="43563" y="21168"/>
                </a:lnTo>
                <a:lnTo>
                  <a:pt x="43503" y="21007"/>
                </a:lnTo>
                <a:lnTo>
                  <a:pt x="43442" y="20867"/>
                </a:lnTo>
                <a:lnTo>
                  <a:pt x="43362" y="20706"/>
                </a:lnTo>
                <a:lnTo>
                  <a:pt x="43262" y="20565"/>
                </a:lnTo>
                <a:lnTo>
                  <a:pt x="43161" y="20424"/>
                </a:lnTo>
                <a:lnTo>
                  <a:pt x="43040" y="20304"/>
                </a:lnTo>
                <a:lnTo>
                  <a:pt x="42900" y="20183"/>
                </a:lnTo>
                <a:lnTo>
                  <a:pt x="42759" y="20083"/>
                </a:lnTo>
                <a:lnTo>
                  <a:pt x="42598" y="19982"/>
                </a:lnTo>
                <a:lnTo>
                  <a:pt x="42437" y="19902"/>
                </a:lnTo>
                <a:lnTo>
                  <a:pt x="42256" y="19841"/>
                </a:lnTo>
                <a:lnTo>
                  <a:pt x="42055" y="19781"/>
                </a:lnTo>
                <a:lnTo>
                  <a:pt x="28004" y="16323"/>
                </a:lnTo>
                <a:lnTo>
                  <a:pt x="27883" y="16283"/>
                </a:lnTo>
                <a:lnTo>
                  <a:pt x="27783" y="16223"/>
                </a:lnTo>
                <a:lnTo>
                  <a:pt x="27662" y="16163"/>
                </a:lnTo>
                <a:lnTo>
                  <a:pt x="27582" y="16082"/>
                </a:lnTo>
                <a:lnTo>
                  <a:pt x="27501" y="15982"/>
                </a:lnTo>
                <a:lnTo>
                  <a:pt x="27421" y="15881"/>
                </a:lnTo>
                <a:lnTo>
                  <a:pt x="27380" y="15781"/>
                </a:lnTo>
                <a:lnTo>
                  <a:pt x="27340" y="15660"/>
                </a:lnTo>
                <a:lnTo>
                  <a:pt x="23883" y="1608"/>
                </a:lnTo>
                <a:lnTo>
                  <a:pt x="23822" y="1407"/>
                </a:lnTo>
                <a:lnTo>
                  <a:pt x="23762" y="1226"/>
                </a:lnTo>
                <a:lnTo>
                  <a:pt x="23682" y="1065"/>
                </a:lnTo>
                <a:lnTo>
                  <a:pt x="23581" y="905"/>
                </a:lnTo>
                <a:lnTo>
                  <a:pt x="23481" y="764"/>
                </a:lnTo>
                <a:lnTo>
                  <a:pt x="23360" y="623"/>
                </a:lnTo>
                <a:lnTo>
                  <a:pt x="23219" y="503"/>
                </a:lnTo>
                <a:lnTo>
                  <a:pt x="23099" y="402"/>
                </a:lnTo>
                <a:lnTo>
                  <a:pt x="22958" y="302"/>
                </a:lnTo>
                <a:lnTo>
                  <a:pt x="22797" y="221"/>
                </a:lnTo>
                <a:lnTo>
                  <a:pt x="22656" y="161"/>
                </a:lnTo>
                <a:lnTo>
                  <a:pt x="22496" y="101"/>
                </a:lnTo>
                <a:lnTo>
                  <a:pt x="22335" y="60"/>
                </a:lnTo>
                <a:lnTo>
                  <a:pt x="22154" y="20"/>
                </a:lnTo>
                <a:lnTo>
                  <a:pt x="2199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CUSTOM_14_1_1"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25"/>
          <p:cNvSpPr txBox="1">
            <a:spLocks noGrp="1"/>
          </p:cNvSpPr>
          <p:nvPr>
            <p:ph type="title"/>
          </p:nvPr>
        </p:nvSpPr>
        <p:spPr>
          <a:xfrm>
            <a:off x="720000" y="365760"/>
            <a:ext cx="7704000" cy="548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61" name="Google Shape;361;p25"/>
          <p:cNvSpPr txBox="1">
            <a:spLocks noGrp="1"/>
          </p:cNvSpPr>
          <p:nvPr>
            <p:ph type="subTitle" idx="1"/>
          </p:nvPr>
        </p:nvSpPr>
        <p:spPr>
          <a:xfrm>
            <a:off x="3646125" y="1409669"/>
            <a:ext cx="28242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62" name="Google Shape;362;p25"/>
          <p:cNvSpPr txBox="1">
            <a:spLocks noGrp="1"/>
          </p:cNvSpPr>
          <p:nvPr>
            <p:ph type="subTitle" idx="2"/>
          </p:nvPr>
        </p:nvSpPr>
        <p:spPr>
          <a:xfrm>
            <a:off x="3646125" y="2551963"/>
            <a:ext cx="28242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63" name="Google Shape;363;p25"/>
          <p:cNvSpPr txBox="1">
            <a:spLocks noGrp="1"/>
          </p:cNvSpPr>
          <p:nvPr>
            <p:ph type="subTitle" idx="3"/>
          </p:nvPr>
        </p:nvSpPr>
        <p:spPr>
          <a:xfrm>
            <a:off x="3646125" y="3694250"/>
            <a:ext cx="28242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64" name="Google Shape;364;p25"/>
          <p:cNvSpPr txBox="1">
            <a:spLocks noGrp="1"/>
          </p:cNvSpPr>
          <p:nvPr>
            <p:ph type="title" idx="4"/>
          </p:nvPr>
        </p:nvSpPr>
        <p:spPr>
          <a:xfrm>
            <a:off x="3646125" y="1196225"/>
            <a:ext cx="2828700" cy="36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65" name="Google Shape;365;p25"/>
          <p:cNvSpPr txBox="1">
            <a:spLocks noGrp="1"/>
          </p:cNvSpPr>
          <p:nvPr>
            <p:ph type="title" idx="5"/>
          </p:nvPr>
        </p:nvSpPr>
        <p:spPr>
          <a:xfrm>
            <a:off x="3646125" y="2338518"/>
            <a:ext cx="2828700" cy="36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66" name="Google Shape;366;p25"/>
          <p:cNvSpPr txBox="1">
            <a:spLocks noGrp="1"/>
          </p:cNvSpPr>
          <p:nvPr>
            <p:ph type="title" idx="6"/>
          </p:nvPr>
        </p:nvSpPr>
        <p:spPr>
          <a:xfrm>
            <a:off x="3646125" y="3480805"/>
            <a:ext cx="2828700" cy="36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67" name="Google Shape;367;p25"/>
          <p:cNvSpPr/>
          <p:nvPr/>
        </p:nvSpPr>
        <p:spPr>
          <a:xfrm rot="-5400000" flipH="1">
            <a:off x="5998526" y="1993824"/>
            <a:ext cx="5179580" cy="1151650"/>
          </a:xfrm>
          <a:custGeom>
            <a:avLst/>
            <a:gdLst/>
            <a:ahLst/>
            <a:cxnLst/>
            <a:rect l="l" t="t" r="r" b="b"/>
            <a:pathLst>
              <a:path w="99107" h="42880" extrusionOk="0">
                <a:moveTo>
                  <a:pt x="644" y="0"/>
                </a:moveTo>
                <a:lnTo>
                  <a:pt x="0" y="21"/>
                </a:lnTo>
                <a:lnTo>
                  <a:pt x="0" y="42879"/>
                </a:lnTo>
                <a:lnTo>
                  <a:pt x="99106" y="42879"/>
                </a:lnTo>
                <a:lnTo>
                  <a:pt x="99106" y="22857"/>
                </a:lnTo>
                <a:lnTo>
                  <a:pt x="97659" y="22395"/>
                </a:lnTo>
                <a:lnTo>
                  <a:pt x="96191" y="21973"/>
                </a:lnTo>
                <a:lnTo>
                  <a:pt x="94724" y="21611"/>
                </a:lnTo>
                <a:lnTo>
                  <a:pt x="93236" y="21269"/>
                </a:lnTo>
                <a:lnTo>
                  <a:pt x="91749" y="20988"/>
                </a:lnTo>
                <a:lnTo>
                  <a:pt x="90241" y="20746"/>
                </a:lnTo>
                <a:lnTo>
                  <a:pt x="88733" y="20545"/>
                </a:lnTo>
                <a:lnTo>
                  <a:pt x="87225" y="20385"/>
                </a:lnTo>
                <a:lnTo>
                  <a:pt x="86261" y="20304"/>
                </a:lnTo>
                <a:lnTo>
                  <a:pt x="85316" y="20244"/>
                </a:lnTo>
                <a:lnTo>
                  <a:pt x="84351" y="20204"/>
                </a:lnTo>
                <a:lnTo>
                  <a:pt x="83386" y="20184"/>
                </a:lnTo>
                <a:lnTo>
                  <a:pt x="82421" y="20184"/>
                </a:lnTo>
                <a:lnTo>
                  <a:pt x="81476" y="20204"/>
                </a:lnTo>
                <a:lnTo>
                  <a:pt x="80511" y="20244"/>
                </a:lnTo>
                <a:lnTo>
                  <a:pt x="79546" y="20284"/>
                </a:lnTo>
                <a:lnTo>
                  <a:pt x="78581" y="20364"/>
                </a:lnTo>
                <a:lnTo>
                  <a:pt x="77637" y="20445"/>
                </a:lnTo>
                <a:lnTo>
                  <a:pt x="76672" y="20545"/>
                </a:lnTo>
                <a:lnTo>
                  <a:pt x="75727" y="20686"/>
                </a:lnTo>
                <a:lnTo>
                  <a:pt x="74782" y="20827"/>
                </a:lnTo>
                <a:lnTo>
                  <a:pt x="73837" y="20988"/>
                </a:lnTo>
                <a:lnTo>
                  <a:pt x="72892" y="21169"/>
                </a:lnTo>
                <a:lnTo>
                  <a:pt x="71948" y="21370"/>
                </a:lnTo>
                <a:lnTo>
                  <a:pt x="70822" y="21631"/>
                </a:lnTo>
                <a:lnTo>
                  <a:pt x="69696" y="21932"/>
                </a:lnTo>
                <a:lnTo>
                  <a:pt x="68570" y="22234"/>
                </a:lnTo>
                <a:lnTo>
                  <a:pt x="67465" y="22556"/>
                </a:lnTo>
                <a:lnTo>
                  <a:pt x="65233" y="23239"/>
                </a:lnTo>
                <a:lnTo>
                  <a:pt x="63022" y="23943"/>
                </a:lnTo>
                <a:lnTo>
                  <a:pt x="60811" y="24646"/>
                </a:lnTo>
                <a:lnTo>
                  <a:pt x="59705" y="24988"/>
                </a:lnTo>
                <a:lnTo>
                  <a:pt x="58579" y="25310"/>
                </a:lnTo>
                <a:lnTo>
                  <a:pt x="57474" y="25631"/>
                </a:lnTo>
                <a:lnTo>
                  <a:pt x="56348" y="25913"/>
                </a:lnTo>
                <a:lnTo>
                  <a:pt x="55222" y="26194"/>
                </a:lnTo>
                <a:lnTo>
                  <a:pt x="54076" y="26435"/>
                </a:lnTo>
                <a:lnTo>
                  <a:pt x="52930" y="26657"/>
                </a:lnTo>
                <a:lnTo>
                  <a:pt x="51785" y="26837"/>
                </a:lnTo>
                <a:lnTo>
                  <a:pt x="50619" y="26978"/>
                </a:lnTo>
                <a:lnTo>
                  <a:pt x="49453" y="27079"/>
                </a:lnTo>
                <a:lnTo>
                  <a:pt x="48267" y="27139"/>
                </a:lnTo>
                <a:lnTo>
                  <a:pt x="47101" y="27159"/>
                </a:lnTo>
                <a:lnTo>
                  <a:pt x="46518" y="27139"/>
                </a:lnTo>
                <a:lnTo>
                  <a:pt x="45935" y="27119"/>
                </a:lnTo>
                <a:lnTo>
                  <a:pt x="45352" y="27079"/>
                </a:lnTo>
                <a:lnTo>
                  <a:pt x="44769" y="27039"/>
                </a:lnTo>
                <a:lnTo>
                  <a:pt x="44186" y="26978"/>
                </a:lnTo>
                <a:lnTo>
                  <a:pt x="43623" y="26898"/>
                </a:lnTo>
                <a:lnTo>
                  <a:pt x="43040" y="26797"/>
                </a:lnTo>
                <a:lnTo>
                  <a:pt x="42477" y="26697"/>
                </a:lnTo>
                <a:lnTo>
                  <a:pt x="41914" y="26576"/>
                </a:lnTo>
                <a:lnTo>
                  <a:pt x="41372" y="26435"/>
                </a:lnTo>
                <a:lnTo>
                  <a:pt x="40809" y="26275"/>
                </a:lnTo>
                <a:lnTo>
                  <a:pt x="40266" y="26114"/>
                </a:lnTo>
                <a:lnTo>
                  <a:pt x="39723" y="25913"/>
                </a:lnTo>
                <a:lnTo>
                  <a:pt x="39200" y="25712"/>
                </a:lnTo>
                <a:lnTo>
                  <a:pt x="38658" y="25491"/>
                </a:lnTo>
                <a:lnTo>
                  <a:pt x="38155" y="25249"/>
                </a:lnTo>
                <a:lnTo>
                  <a:pt x="37632" y="25008"/>
                </a:lnTo>
                <a:lnTo>
                  <a:pt x="37130" y="24727"/>
                </a:lnTo>
                <a:lnTo>
                  <a:pt x="36627" y="24425"/>
                </a:lnTo>
                <a:lnTo>
                  <a:pt x="36145" y="24124"/>
                </a:lnTo>
                <a:lnTo>
                  <a:pt x="35723" y="23822"/>
                </a:lnTo>
                <a:lnTo>
                  <a:pt x="35301" y="23500"/>
                </a:lnTo>
                <a:lnTo>
                  <a:pt x="34878" y="23179"/>
                </a:lnTo>
                <a:lnTo>
                  <a:pt x="34476" y="22837"/>
                </a:lnTo>
                <a:lnTo>
                  <a:pt x="34094" y="22495"/>
                </a:lnTo>
                <a:lnTo>
                  <a:pt x="33712" y="22154"/>
                </a:lnTo>
                <a:lnTo>
                  <a:pt x="33330" y="21772"/>
                </a:lnTo>
                <a:lnTo>
                  <a:pt x="32969" y="21410"/>
                </a:lnTo>
                <a:lnTo>
                  <a:pt x="32265" y="20626"/>
                </a:lnTo>
                <a:lnTo>
                  <a:pt x="31582" y="19842"/>
                </a:lnTo>
                <a:lnTo>
                  <a:pt x="30918" y="19018"/>
                </a:lnTo>
                <a:lnTo>
                  <a:pt x="30275" y="18173"/>
                </a:lnTo>
                <a:lnTo>
                  <a:pt x="29652" y="17309"/>
                </a:lnTo>
                <a:lnTo>
                  <a:pt x="29029" y="16465"/>
                </a:lnTo>
                <a:lnTo>
                  <a:pt x="27782" y="14716"/>
                </a:lnTo>
                <a:lnTo>
                  <a:pt x="27159" y="13851"/>
                </a:lnTo>
                <a:lnTo>
                  <a:pt x="26516" y="13007"/>
                </a:lnTo>
                <a:lnTo>
                  <a:pt x="25872" y="12183"/>
                </a:lnTo>
                <a:lnTo>
                  <a:pt x="25189" y="11358"/>
                </a:lnTo>
                <a:lnTo>
                  <a:pt x="24626" y="10715"/>
                </a:lnTo>
                <a:lnTo>
                  <a:pt x="24043" y="10092"/>
                </a:lnTo>
                <a:lnTo>
                  <a:pt x="23460" y="9489"/>
                </a:lnTo>
                <a:lnTo>
                  <a:pt x="22837" y="8886"/>
                </a:lnTo>
                <a:lnTo>
                  <a:pt x="22214" y="8323"/>
                </a:lnTo>
                <a:lnTo>
                  <a:pt x="21570" y="7760"/>
                </a:lnTo>
                <a:lnTo>
                  <a:pt x="20927" y="7217"/>
                </a:lnTo>
                <a:lnTo>
                  <a:pt x="20244" y="6695"/>
                </a:lnTo>
                <a:lnTo>
                  <a:pt x="19560" y="6192"/>
                </a:lnTo>
                <a:lnTo>
                  <a:pt x="18857" y="5710"/>
                </a:lnTo>
                <a:lnTo>
                  <a:pt x="18153" y="5227"/>
                </a:lnTo>
                <a:lnTo>
                  <a:pt x="17429" y="4785"/>
                </a:lnTo>
                <a:lnTo>
                  <a:pt x="16706" y="4343"/>
                </a:lnTo>
                <a:lnTo>
                  <a:pt x="15962" y="3941"/>
                </a:lnTo>
                <a:lnTo>
                  <a:pt x="15198" y="3539"/>
                </a:lnTo>
                <a:lnTo>
                  <a:pt x="14434" y="3157"/>
                </a:lnTo>
                <a:lnTo>
                  <a:pt x="13670" y="2815"/>
                </a:lnTo>
                <a:lnTo>
                  <a:pt x="12886" y="2473"/>
                </a:lnTo>
                <a:lnTo>
                  <a:pt x="12082" y="2151"/>
                </a:lnTo>
                <a:lnTo>
                  <a:pt x="11298" y="1870"/>
                </a:lnTo>
                <a:lnTo>
                  <a:pt x="10474" y="1589"/>
                </a:lnTo>
                <a:lnTo>
                  <a:pt x="9670" y="1327"/>
                </a:lnTo>
                <a:lnTo>
                  <a:pt x="8846" y="1106"/>
                </a:lnTo>
                <a:lnTo>
                  <a:pt x="8021" y="885"/>
                </a:lnTo>
                <a:lnTo>
                  <a:pt x="7197" y="704"/>
                </a:lnTo>
                <a:lnTo>
                  <a:pt x="6353" y="543"/>
                </a:lnTo>
                <a:lnTo>
                  <a:pt x="5529" y="382"/>
                </a:lnTo>
                <a:lnTo>
                  <a:pt x="4684" y="262"/>
                </a:lnTo>
                <a:lnTo>
                  <a:pt x="3840" y="161"/>
                </a:lnTo>
                <a:lnTo>
                  <a:pt x="2996" y="101"/>
                </a:lnTo>
                <a:lnTo>
                  <a:pt x="2131" y="41"/>
                </a:lnTo>
                <a:lnTo>
                  <a:pt x="128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68" name="Google Shape;368;p25"/>
          <p:cNvGrpSpPr/>
          <p:nvPr/>
        </p:nvGrpSpPr>
        <p:grpSpPr>
          <a:xfrm>
            <a:off x="-999700" y="2711315"/>
            <a:ext cx="1781701" cy="1564393"/>
            <a:chOff x="-367675" y="3962165"/>
            <a:chExt cx="1781701" cy="1564393"/>
          </a:xfrm>
        </p:grpSpPr>
        <p:sp>
          <p:nvSpPr>
            <p:cNvPr id="369" name="Google Shape;369;p25"/>
            <p:cNvSpPr/>
            <p:nvPr/>
          </p:nvSpPr>
          <p:spPr>
            <a:xfrm>
              <a:off x="-367675" y="4372767"/>
              <a:ext cx="1341605" cy="1153791"/>
            </a:xfrm>
            <a:custGeom>
              <a:avLst/>
              <a:gdLst/>
              <a:ahLst/>
              <a:cxnLst/>
              <a:rect l="l" t="t" r="r" b="b"/>
              <a:pathLst>
                <a:path w="24680" h="21225" extrusionOk="0">
                  <a:moveTo>
                    <a:pt x="7839" y="0"/>
                  </a:moveTo>
                  <a:lnTo>
                    <a:pt x="7438" y="36"/>
                  </a:lnTo>
                  <a:lnTo>
                    <a:pt x="7038" y="73"/>
                  </a:lnTo>
                  <a:lnTo>
                    <a:pt x="6656" y="127"/>
                  </a:lnTo>
                  <a:lnTo>
                    <a:pt x="6274" y="182"/>
                  </a:lnTo>
                  <a:lnTo>
                    <a:pt x="5893" y="273"/>
                  </a:lnTo>
                  <a:lnTo>
                    <a:pt x="5511" y="364"/>
                  </a:lnTo>
                  <a:lnTo>
                    <a:pt x="5147" y="473"/>
                  </a:lnTo>
                  <a:lnTo>
                    <a:pt x="4801" y="600"/>
                  </a:lnTo>
                  <a:lnTo>
                    <a:pt x="4456" y="746"/>
                  </a:lnTo>
                  <a:lnTo>
                    <a:pt x="4128" y="891"/>
                  </a:lnTo>
                  <a:lnTo>
                    <a:pt x="3819" y="1073"/>
                  </a:lnTo>
                  <a:lnTo>
                    <a:pt x="3510" y="1273"/>
                  </a:lnTo>
                  <a:lnTo>
                    <a:pt x="3237" y="1491"/>
                  </a:lnTo>
                  <a:lnTo>
                    <a:pt x="2964" y="1710"/>
                  </a:lnTo>
                  <a:lnTo>
                    <a:pt x="2728" y="1964"/>
                  </a:lnTo>
                  <a:lnTo>
                    <a:pt x="2492" y="2237"/>
                  </a:lnTo>
                  <a:lnTo>
                    <a:pt x="2292" y="2528"/>
                  </a:lnTo>
                  <a:lnTo>
                    <a:pt x="2110" y="2837"/>
                  </a:lnTo>
                  <a:lnTo>
                    <a:pt x="1982" y="3110"/>
                  </a:lnTo>
                  <a:lnTo>
                    <a:pt x="1855" y="3383"/>
                  </a:lnTo>
                  <a:lnTo>
                    <a:pt x="1728" y="3656"/>
                  </a:lnTo>
                  <a:lnTo>
                    <a:pt x="1582" y="3910"/>
                  </a:lnTo>
                  <a:lnTo>
                    <a:pt x="1473" y="4092"/>
                  </a:lnTo>
                  <a:lnTo>
                    <a:pt x="1346" y="4238"/>
                  </a:lnTo>
                  <a:lnTo>
                    <a:pt x="1073" y="4547"/>
                  </a:lnTo>
                  <a:lnTo>
                    <a:pt x="818" y="4856"/>
                  </a:lnTo>
                  <a:lnTo>
                    <a:pt x="691" y="5001"/>
                  </a:lnTo>
                  <a:lnTo>
                    <a:pt x="582" y="5165"/>
                  </a:lnTo>
                  <a:lnTo>
                    <a:pt x="418" y="5420"/>
                  </a:lnTo>
                  <a:lnTo>
                    <a:pt x="309" y="5693"/>
                  </a:lnTo>
                  <a:lnTo>
                    <a:pt x="200" y="5965"/>
                  </a:lnTo>
                  <a:lnTo>
                    <a:pt x="127" y="6256"/>
                  </a:lnTo>
                  <a:lnTo>
                    <a:pt x="73" y="6547"/>
                  </a:lnTo>
                  <a:lnTo>
                    <a:pt x="36" y="6838"/>
                  </a:lnTo>
                  <a:lnTo>
                    <a:pt x="18" y="7148"/>
                  </a:lnTo>
                  <a:lnTo>
                    <a:pt x="0" y="7439"/>
                  </a:lnTo>
                  <a:lnTo>
                    <a:pt x="0" y="8039"/>
                  </a:lnTo>
                  <a:lnTo>
                    <a:pt x="36" y="8512"/>
                  </a:lnTo>
                  <a:lnTo>
                    <a:pt x="109" y="8966"/>
                  </a:lnTo>
                  <a:lnTo>
                    <a:pt x="218" y="9385"/>
                  </a:lnTo>
                  <a:lnTo>
                    <a:pt x="346" y="9766"/>
                  </a:lnTo>
                  <a:lnTo>
                    <a:pt x="509" y="10148"/>
                  </a:lnTo>
                  <a:lnTo>
                    <a:pt x="691" y="10494"/>
                  </a:lnTo>
                  <a:lnTo>
                    <a:pt x="909" y="10839"/>
                  </a:lnTo>
                  <a:lnTo>
                    <a:pt x="1128" y="11167"/>
                  </a:lnTo>
                  <a:lnTo>
                    <a:pt x="1364" y="11494"/>
                  </a:lnTo>
                  <a:lnTo>
                    <a:pt x="1600" y="11803"/>
                  </a:lnTo>
                  <a:lnTo>
                    <a:pt x="2128" y="12458"/>
                  </a:lnTo>
                  <a:lnTo>
                    <a:pt x="2637" y="13149"/>
                  </a:lnTo>
                  <a:lnTo>
                    <a:pt x="2892" y="13495"/>
                  </a:lnTo>
                  <a:lnTo>
                    <a:pt x="3128" y="13877"/>
                  </a:lnTo>
                  <a:lnTo>
                    <a:pt x="3328" y="14277"/>
                  </a:lnTo>
                  <a:lnTo>
                    <a:pt x="3510" y="14659"/>
                  </a:lnTo>
                  <a:lnTo>
                    <a:pt x="3637" y="15059"/>
                  </a:lnTo>
                  <a:lnTo>
                    <a:pt x="3728" y="15459"/>
                  </a:lnTo>
                  <a:lnTo>
                    <a:pt x="3801" y="15877"/>
                  </a:lnTo>
                  <a:lnTo>
                    <a:pt x="3856" y="16277"/>
                  </a:lnTo>
                  <a:lnTo>
                    <a:pt x="3947" y="17150"/>
                  </a:lnTo>
                  <a:lnTo>
                    <a:pt x="4001" y="17587"/>
                  </a:lnTo>
                  <a:lnTo>
                    <a:pt x="4092" y="17987"/>
                  </a:lnTo>
                  <a:lnTo>
                    <a:pt x="4219" y="18369"/>
                  </a:lnTo>
                  <a:lnTo>
                    <a:pt x="4383" y="18714"/>
                  </a:lnTo>
                  <a:lnTo>
                    <a:pt x="4565" y="19024"/>
                  </a:lnTo>
                  <a:lnTo>
                    <a:pt x="4783" y="19296"/>
                  </a:lnTo>
                  <a:lnTo>
                    <a:pt x="5020" y="19551"/>
                  </a:lnTo>
                  <a:lnTo>
                    <a:pt x="5274" y="19787"/>
                  </a:lnTo>
                  <a:lnTo>
                    <a:pt x="5565" y="19988"/>
                  </a:lnTo>
                  <a:lnTo>
                    <a:pt x="5874" y="20169"/>
                  </a:lnTo>
                  <a:lnTo>
                    <a:pt x="6202" y="20333"/>
                  </a:lnTo>
                  <a:lnTo>
                    <a:pt x="6529" y="20479"/>
                  </a:lnTo>
                  <a:lnTo>
                    <a:pt x="6893" y="20588"/>
                  </a:lnTo>
                  <a:lnTo>
                    <a:pt x="7257" y="20697"/>
                  </a:lnTo>
                  <a:lnTo>
                    <a:pt x="7638" y="20788"/>
                  </a:lnTo>
                  <a:lnTo>
                    <a:pt x="8039" y="20860"/>
                  </a:lnTo>
                  <a:lnTo>
                    <a:pt x="8421" y="20915"/>
                  </a:lnTo>
                  <a:lnTo>
                    <a:pt x="8839" y="20970"/>
                  </a:lnTo>
                  <a:lnTo>
                    <a:pt x="9657" y="21024"/>
                  </a:lnTo>
                  <a:lnTo>
                    <a:pt x="10476" y="21061"/>
                  </a:lnTo>
                  <a:lnTo>
                    <a:pt x="12804" y="21061"/>
                  </a:lnTo>
                  <a:lnTo>
                    <a:pt x="13495" y="21079"/>
                  </a:lnTo>
                  <a:lnTo>
                    <a:pt x="14131" y="21115"/>
                  </a:lnTo>
                  <a:lnTo>
                    <a:pt x="14695" y="21170"/>
                  </a:lnTo>
                  <a:lnTo>
                    <a:pt x="15295" y="21206"/>
                  </a:lnTo>
                  <a:lnTo>
                    <a:pt x="15877" y="21224"/>
                  </a:lnTo>
                  <a:lnTo>
                    <a:pt x="16477" y="21206"/>
                  </a:lnTo>
                  <a:lnTo>
                    <a:pt x="17077" y="21188"/>
                  </a:lnTo>
                  <a:lnTo>
                    <a:pt x="17659" y="21133"/>
                  </a:lnTo>
                  <a:lnTo>
                    <a:pt x="18241" y="21061"/>
                  </a:lnTo>
                  <a:lnTo>
                    <a:pt x="18805" y="20970"/>
                  </a:lnTo>
                  <a:lnTo>
                    <a:pt x="19369" y="20824"/>
                  </a:lnTo>
                  <a:lnTo>
                    <a:pt x="19915" y="20660"/>
                  </a:lnTo>
                  <a:lnTo>
                    <a:pt x="20442" y="20460"/>
                  </a:lnTo>
                  <a:lnTo>
                    <a:pt x="20697" y="20351"/>
                  </a:lnTo>
                  <a:lnTo>
                    <a:pt x="20951" y="20224"/>
                  </a:lnTo>
                  <a:lnTo>
                    <a:pt x="21188" y="20078"/>
                  </a:lnTo>
                  <a:lnTo>
                    <a:pt x="21442" y="19933"/>
                  </a:lnTo>
                  <a:lnTo>
                    <a:pt x="21661" y="19787"/>
                  </a:lnTo>
                  <a:lnTo>
                    <a:pt x="21897" y="19624"/>
                  </a:lnTo>
                  <a:lnTo>
                    <a:pt x="22115" y="19442"/>
                  </a:lnTo>
                  <a:lnTo>
                    <a:pt x="22315" y="19260"/>
                  </a:lnTo>
                  <a:lnTo>
                    <a:pt x="22515" y="19060"/>
                  </a:lnTo>
                  <a:lnTo>
                    <a:pt x="22715" y="18842"/>
                  </a:lnTo>
                  <a:lnTo>
                    <a:pt x="23025" y="18460"/>
                  </a:lnTo>
                  <a:lnTo>
                    <a:pt x="23316" y="18042"/>
                  </a:lnTo>
                  <a:lnTo>
                    <a:pt x="23570" y="17605"/>
                  </a:lnTo>
                  <a:lnTo>
                    <a:pt x="23788" y="17150"/>
                  </a:lnTo>
                  <a:lnTo>
                    <a:pt x="23988" y="16677"/>
                  </a:lnTo>
                  <a:lnTo>
                    <a:pt x="24170" y="16168"/>
                  </a:lnTo>
                  <a:lnTo>
                    <a:pt x="24316" y="15659"/>
                  </a:lnTo>
                  <a:lnTo>
                    <a:pt x="24443" y="15150"/>
                  </a:lnTo>
                  <a:lnTo>
                    <a:pt x="24552" y="14622"/>
                  </a:lnTo>
                  <a:lnTo>
                    <a:pt x="24607" y="14077"/>
                  </a:lnTo>
                  <a:lnTo>
                    <a:pt x="24661" y="13531"/>
                  </a:lnTo>
                  <a:lnTo>
                    <a:pt x="24680" y="12986"/>
                  </a:lnTo>
                  <a:lnTo>
                    <a:pt x="24661" y="12440"/>
                  </a:lnTo>
                  <a:lnTo>
                    <a:pt x="24625" y="11894"/>
                  </a:lnTo>
                  <a:lnTo>
                    <a:pt x="24552" y="11349"/>
                  </a:lnTo>
                  <a:lnTo>
                    <a:pt x="24461" y="10803"/>
                  </a:lnTo>
                  <a:lnTo>
                    <a:pt x="24334" y="10276"/>
                  </a:lnTo>
                  <a:lnTo>
                    <a:pt x="24189" y="9766"/>
                  </a:lnTo>
                  <a:lnTo>
                    <a:pt x="24025" y="9257"/>
                  </a:lnTo>
                  <a:lnTo>
                    <a:pt x="23807" y="8784"/>
                  </a:lnTo>
                  <a:lnTo>
                    <a:pt x="23588" y="8312"/>
                  </a:lnTo>
                  <a:lnTo>
                    <a:pt x="23316" y="7857"/>
                  </a:lnTo>
                  <a:lnTo>
                    <a:pt x="23043" y="7439"/>
                  </a:lnTo>
                  <a:lnTo>
                    <a:pt x="22715" y="7038"/>
                  </a:lnTo>
                  <a:lnTo>
                    <a:pt x="22370" y="6675"/>
                  </a:lnTo>
                  <a:lnTo>
                    <a:pt x="22006" y="6329"/>
                  </a:lnTo>
                  <a:lnTo>
                    <a:pt x="21806" y="6165"/>
                  </a:lnTo>
                  <a:lnTo>
                    <a:pt x="21606" y="6020"/>
                  </a:lnTo>
                  <a:lnTo>
                    <a:pt x="21388" y="5874"/>
                  </a:lnTo>
                  <a:lnTo>
                    <a:pt x="21170" y="5747"/>
                  </a:lnTo>
                  <a:lnTo>
                    <a:pt x="20951" y="5620"/>
                  </a:lnTo>
                  <a:lnTo>
                    <a:pt x="20715" y="5511"/>
                  </a:lnTo>
                  <a:lnTo>
                    <a:pt x="20478" y="5402"/>
                  </a:lnTo>
                  <a:lnTo>
                    <a:pt x="20224" y="5311"/>
                  </a:lnTo>
                  <a:lnTo>
                    <a:pt x="19969" y="5238"/>
                  </a:lnTo>
                  <a:lnTo>
                    <a:pt x="19715" y="5165"/>
                  </a:lnTo>
                  <a:lnTo>
                    <a:pt x="19442" y="5111"/>
                  </a:lnTo>
                  <a:lnTo>
                    <a:pt x="19169" y="5056"/>
                  </a:lnTo>
                  <a:lnTo>
                    <a:pt x="18914" y="5001"/>
                  </a:lnTo>
                  <a:lnTo>
                    <a:pt x="18660" y="4947"/>
                  </a:lnTo>
                  <a:lnTo>
                    <a:pt x="18423" y="4874"/>
                  </a:lnTo>
                  <a:lnTo>
                    <a:pt x="18187" y="4783"/>
                  </a:lnTo>
                  <a:lnTo>
                    <a:pt x="17969" y="4692"/>
                  </a:lnTo>
                  <a:lnTo>
                    <a:pt x="17750" y="4583"/>
                  </a:lnTo>
                  <a:lnTo>
                    <a:pt x="17550" y="4456"/>
                  </a:lnTo>
                  <a:lnTo>
                    <a:pt x="17350" y="4329"/>
                  </a:lnTo>
                  <a:lnTo>
                    <a:pt x="16950" y="4056"/>
                  </a:lnTo>
                  <a:lnTo>
                    <a:pt x="16586" y="3765"/>
                  </a:lnTo>
                  <a:lnTo>
                    <a:pt x="16241" y="3437"/>
                  </a:lnTo>
                  <a:lnTo>
                    <a:pt x="15895" y="3110"/>
                  </a:lnTo>
                  <a:lnTo>
                    <a:pt x="15222" y="2437"/>
                  </a:lnTo>
                  <a:lnTo>
                    <a:pt x="14877" y="2092"/>
                  </a:lnTo>
                  <a:lnTo>
                    <a:pt x="14513" y="1782"/>
                  </a:lnTo>
                  <a:lnTo>
                    <a:pt x="14149" y="1473"/>
                  </a:lnTo>
                  <a:lnTo>
                    <a:pt x="13749" y="1200"/>
                  </a:lnTo>
                  <a:lnTo>
                    <a:pt x="13549" y="1091"/>
                  </a:lnTo>
                  <a:lnTo>
                    <a:pt x="13331" y="964"/>
                  </a:lnTo>
                  <a:lnTo>
                    <a:pt x="13113" y="855"/>
                  </a:lnTo>
                  <a:lnTo>
                    <a:pt x="12894" y="764"/>
                  </a:lnTo>
                  <a:lnTo>
                    <a:pt x="12603" y="655"/>
                  </a:lnTo>
                  <a:lnTo>
                    <a:pt x="12294" y="564"/>
                  </a:lnTo>
                  <a:lnTo>
                    <a:pt x="11640" y="382"/>
                  </a:lnTo>
                  <a:lnTo>
                    <a:pt x="10930" y="218"/>
                  </a:lnTo>
                  <a:lnTo>
                    <a:pt x="10185" y="109"/>
                  </a:lnTo>
                  <a:lnTo>
                    <a:pt x="9421" y="36"/>
                  </a:lnTo>
                  <a:lnTo>
                    <a:pt x="9021" y="18"/>
                  </a:lnTo>
                  <a:lnTo>
                    <a:pt x="862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25"/>
            <p:cNvSpPr/>
            <p:nvPr/>
          </p:nvSpPr>
          <p:spPr>
            <a:xfrm>
              <a:off x="1114674" y="4736007"/>
              <a:ext cx="299352" cy="291386"/>
            </a:xfrm>
            <a:custGeom>
              <a:avLst/>
              <a:gdLst/>
              <a:ahLst/>
              <a:cxnLst/>
              <a:rect l="l" t="t" r="r" b="b"/>
              <a:pathLst>
                <a:path w="13641" h="13278" extrusionOk="0">
                  <a:moveTo>
                    <a:pt x="7512" y="1"/>
                  </a:moveTo>
                  <a:lnTo>
                    <a:pt x="6966" y="37"/>
                  </a:lnTo>
                  <a:lnTo>
                    <a:pt x="6402" y="128"/>
                  </a:lnTo>
                  <a:lnTo>
                    <a:pt x="5857" y="255"/>
                  </a:lnTo>
                  <a:lnTo>
                    <a:pt x="5329" y="419"/>
                  </a:lnTo>
                  <a:lnTo>
                    <a:pt x="4802" y="619"/>
                  </a:lnTo>
                  <a:lnTo>
                    <a:pt x="4293" y="856"/>
                  </a:lnTo>
                  <a:lnTo>
                    <a:pt x="3802" y="1128"/>
                  </a:lnTo>
                  <a:lnTo>
                    <a:pt x="3565" y="1292"/>
                  </a:lnTo>
                  <a:lnTo>
                    <a:pt x="3329" y="1456"/>
                  </a:lnTo>
                  <a:lnTo>
                    <a:pt x="3111" y="1619"/>
                  </a:lnTo>
                  <a:lnTo>
                    <a:pt x="2892" y="1801"/>
                  </a:lnTo>
                  <a:lnTo>
                    <a:pt x="2692" y="2001"/>
                  </a:lnTo>
                  <a:lnTo>
                    <a:pt x="2492" y="2183"/>
                  </a:lnTo>
                  <a:lnTo>
                    <a:pt x="2292" y="2402"/>
                  </a:lnTo>
                  <a:lnTo>
                    <a:pt x="2110" y="2620"/>
                  </a:lnTo>
                  <a:lnTo>
                    <a:pt x="1947" y="2838"/>
                  </a:lnTo>
                  <a:lnTo>
                    <a:pt x="1783" y="3056"/>
                  </a:lnTo>
                  <a:lnTo>
                    <a:pt x="1637" y="3311"/>
                  </a:lnTo>
                  <a:lnTo>
                    <a:pt x="1492" y="3547"/>
                  </a:lnTo>
                  <a:lnTo>
                    <a:pt x="1165" y="4184"/>
                  </a:lnTo>
                  <a:lnTo>
                    <a:pt x="892" y="4784"/>
                  </a:lnTo>
                  <a:lnTo>
                    <a:pt x="655" y="5366"/>
                  </a:lnTo>
                  <a:lnTo>
                    <a:pt x="455" y="5912"/>
                  </a:lnTo>
                  <a:lnTo>
                    <a:pt x="292" y="6457"/>
                  </a:lnTo>
                  <a:lnTo>
                    <a:pt x="164" y="6966"/>
                  </a:lnTo>
                  <a:lnTo>
                    <a:pt x="91" y="7457"/>
                  </a:lnTo>
                  <a:lnTo>
                    <a:pt x="37" y="7930"/>
                  </a:lnTo>
                  <a:lnTo>
                    <a:pt x="1" y="8385"/>
                  </a:lnTo>
                  <a:lnTo>
                    <a:pt x="19" y="8822"/>
                  </a:lnTo>
                  <a:lnTo>
                    <a:pt x="55" y="9222"/>
                  </a:lnTo>
                  <a:lnTo>
                    <a:pt x="128" y="9604"/>
                  </a:lnTo>
                  <a:lnTo>
                    <a:pt x="237" y="9985"/>
                  </a:lnTo>
                  <a:lnTo>
                    <a:pt x="364" y="10331"/>
                  </a:lnTo>
                  <a:lnTo>
                    <a:pt x="510" y="10658"/>
                  </a:lnTo>
                  <a:lnTo>
                    <a:pt x="692" y="10949"/>
                  </a:lnTo>
                  <a:lnTo>
                    <a:pt x="819" y="11149"/>
                  </a:lnTo>
                  <a:lnTo>
                    <a:pt x="964" y="11331"/>
                  </a:lnTo>
                  <a:lnTo>
                    <a:pt x="1110" y="11495"/>
                  </a:lnTo>
                  <a:lnTo>
                    <a:pt x="1255" y="11659"/>
                  </a:lnTo>
                  <a:lnTo>
                    <a:pt x="1419" y="11822"/>
                  </a:lnTo>
                  <a:lnTo>
                    <a:pt x="1601" y="11968"/>
                  </a:lnTo>
                  <a:lnTo>
                    <a:pt x="1783" y="12113"/>
                  </a:lnTo>
                  <a:lnTo>
                    <a:pt x="1965" y="12241"/>
                  </a:lnTo>
                  <a:lnTo>
                    <a:pt x="2365" y="12477"/>
                  </a:lnTo>
                  <a:lnTo>
                    <a:pt x="2783" y="12677"/>
                  </a:lnTo>
                  <a:lnTo>
                    <a:pt x="3220" y="12859"/>
                  </a:lnTo>
                  <a:lnTo>
                    <a:pt x="3692" y="13005"/>
                  </a:lnTo>
                  <a:lnTo>
                    <a:pt x="4165" y="13114"/>
                  </a:lnTo>
                  <a:lnTo>
                    <a:pt x="4656" y="13205"/>
                  </a:lnTo>
                  <a:lnTo>
                    <a:pt x="5166" y="13259"/>
                  </a:lnTo>
                  <a:lnTo>
                    <a:pt x="5675" y="13277"/>
                  </a:lnTo>
                  <a:lnTo>
                    <a:pt x="6202" y="13277"/>
                  </a:lnTo>
                  <a:lnTo>
                    <a:pt x="6730" y="13259"/>
                  </a:lnTo>
                  <a:lnTo>
                    <a:pt x="7257" y="13186"/>
                  </a:lnTo>
                  <a:lnTo>
                    <a:pt x="7766" y="13114"/>
                  </a:lnTo>
                  <a:lnTo>
                    <a:pt x="8294" y="12986"/>
                  </a:lnTo>
                  <a:lnTo>
                    <a:pt x="8803" y="12859"/>
                  </a:lnTo>
                  <a:lnTo>
                    <a:pt x="9294" y="12677"/>
                  </a:lnTo>
                  <a:lnTo>
                    <a:pt x="9785" y="12495"/>
                  </a:lnTo>
                  <a:lnTo>
                    <a:pt x="10240" y="12277"/>
                  </a:lnTo>
                  <a:lnTo>
                    <a:pt x="10694" y="12022"/>
                  </a:lnTo>
                  <a:lnTo>
                    <a:pt x="11113" y="11768"/>
                  </a:lnTo>
                  <a:lnTo>
                    <a:pt x="11513" y="11477"/>
                  </a:lnTo>
                  <a:lnTo>
                    <a:pt x="11895" y="11149"/>
                  </a:lnTo>
                  <a:lnTo>
                    <a:pt x="12240" y="10822"/>
                  </a:lnTo>
                  <a:lnTo>
                    <a:pt x="12549" y="10458"/>
                  </a:lnTo>
                  <a:lnTo>
                    <a:pt x="12677" y="10276"/>
                  </a:lnTo>
                  <a:lnTo>
                    <a:pt x="12822" y="10076"/>
                  </a:lnTo>
                  <a:lnTo>
                    <a:pt x="12931" y="9876"/>
                  </a:lnTo>
                  <a:lnTo>
                    <a:pt x="13041" y="9676"/>
                  </a:lnTo>
                  <a:lnTo>
                    <a:pt x="13150" y="9458"/>
                  </a:lnTo>
                  <a:lnTo>
                    <a:pt x="13241" y="9240"/>
                  </a:lnTo>
                  <a:lnTo>
                    <a:pt x="13313" y="9022"/>
                  </a:lnTo>
                  <a:lnTo>
                    <a:pt x="13386" y="8803"/>
                  </a:lnTo>
                  <a:lnTo>
                    <a:pt x="13441" y="8567"/>
                  </a:lnTo>
                  <a:lnTo>
                    <a:pt x="13495" y="8330"/>
                  </a:lnTo>
                  <a:lnTo>
                    <a:pt x="13550" y="7858"/>
                  </a:lnTo>
                  <a:lnTo>
                    <a:pt x="13604" y="7403"/>
                  </a:lnTo>
                  <a:lnTo>
                    <a:pt x="13623" y="6966"/>
                  </a:lnTo>
                  <a:lnTo>
                    <a:pt x="13641" y="6548"/>
                  </a:lnTo>
                  <a:lnTo>
                    <a:pt x="13641" y="6130"/>
                  </a:lnTo>
                  <a:lnTo>
                    <a:pt x="13623" y="5748"/>
                  </a:lnTo>
                  <a:lnTo>
                    <a:pt x="13586" y="5366"/>
                  </a:lnTo>
                  <a:lnTo>
                    <a:pt x="13550" y="4984"/>
                  </a:lnTo>
                  <a:lnTo>
                    <a:pt x="13477" y="4639"/>
                  </a:lnTo>
                  <a:lnTo>
                    <a:pt x="13404" y="4293"/>
                  </a:lnTo>
                  <a:lnTo>
                    <a:pt x="13313" y="3984"/>
                  </a:lnTo>
                  <a:lnTo>
                    <a:pt x="13222" y="3656"/>
                  </a:lnTo>
                  <a:lnTo>
                    <a:pt x="13095" y="3365"/>
                  </a:lnTo>
                  <a:lnTo>
                    <a:pt x="12968" y="3074"/>
                  </a:lnTo>
                  <a:lnTo>
                    <a:pt x="12840" y="2802"/>
                  </a:lnTo>
                  <a:lnTo>
                    <a:pt x="12677" y="2547"/>
                  </a:lnTo>
                  <a:lnTo>
                    <a:pt x="12531" y="2311"/>
                  </a:lnTo>
                  <a:lnTo>
                    <a:pt x="12349" y="2074"/>
                  </a:lnTo>
                  <a:lnTo>
                    <a:pt x="12168" y="1856"/>
                  </a:lnTo>
                  <a:lnTo>
                    <a:pt x="11986" y="1656"/>
                  </a:lnTo>
                  <a:lnTo>
                    <a:pt x="11786" y="1456"/>
                  </a:lnTo>
                  <a:lnTo>
                    <a:pt x="11586" y="1274"/>
                  </a:lnTo>
                  <a:lnTo>
                    <a:pt x="11367" y="1110"/>
                  </a:lnTo>
                  <a:lnTo>
                    <a:pt x="11149" y="947"/>
                  </a:lnTo>
                  <a:lnTo>
                    <a:pt x="10913" y="801"/>
                  </a:lnTo>
                  <a:lnTo>
                    <a:pt x="10676" y="674"/>
                  </a:lnTo>
                  <a:lnTo>
                    <a:pt x="10440" y="546"/>
                  </a:lnTo>
                  <a:lnTo>
                    <a:pt x="10185" y="456"/>
                  </a:lnTo>
                  <a:lnTo>
                    <a:pt x="9949" y="346"/>
                  </a:lnTo>
                  <a:lnTo>
                    <a:pt x="9676" y="274"/>
                  </a:lnTo>
                  <a:lnTo>
                    <a:pt x="9421" y="201"/>
                  </a:lnTo>
                  <a:lnTo>
                    <a:pt x="9167" y="128"/>
                  </a:lnTo>
                  <a:lnTo>
                    <a:pt x="8894" y="74"/>
                  </a:lnTo>
                  <a:lnTo>
                    <a:pt x="8621" y="37"/>
                  </a:lnTo>
                  <a:lnTo>
                    <a:pt x="8348" y="19"/>
                  </a:lnTo>
                  <a:lnTo>
                    <a:pt x="807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25"/>
            <p:cNvSpPr/>
            <p:nvPr/>
          </p:nvSpPr>
          <p:spPr>
            <a:xfrm>
              <a:off x="195401" y="3962165"/>
              <a:ext cx="211503" cy="206377"/>
            </a:xfrm>
            <a:custGeom>
              <a:avLst/>
              <a:gdLst/>
              <a:ahLst/>
              <a:cxnLst/>
              <a:rect l="l" t="t" r="r" b="b"/>
              <a:pathLst>
                <a:path w="6767" h="6603" extrusionOk="0">
                  <a:moveTo>
                    <a:pt x="3729" y="1"/>
                  </a:moveTo>
                  <a:lnTo>
                    <a:pt x="3456" y="19"/>
                  </a:lnTo>
                  <a:lnTo>
                    <a:pt x="3165" y="73"/>
                  </a:lnTo>
                  <a:lnTo>
                    <a:pt x="2892" y="128"/>
                  </a:lnTo>
                  <a:lnTo>
                    <a:pt x="2638" y="219"/>
                  </a:lnTo>
                  <a:lnTo>
                    <a:pt x="2365" y="310"/>
                  </a:lnTo>
                  <a:lnTo>
                    <a:pt x="2110" y="437"/>
                  </a:lnTo>
                  <a:lnTo>
                    <a:pt x="1874" y="565"/>
                  </a:lnTo>
                  <a:lnTo>
                    <a:pt x="1637" y="728"/>
                  </a:lnTo>
                  <a:lnTo>
                    <a:pt x="1419" y="910"/>
                  </a:lnTo>
                  <a:lnTo>
                    <a:pt x="1219" y="1092"/>
                  </a:lnTo>
                  <a:lnTo>
                    <a:pt x="1037" y="1310"/>
                  </a:lnTo>
                  <a:lnTo>
                    <a:pt x="874" y="1528"/>
                  </a:lnTo>
                  <a:lnTo>
                    <a:pt x="728" y="1765"/>
                  </a:lnTo>
                  <a:lnTo>
                    <a:pt x="564" y="2074"/>
                  </a:lnTo>
                  <a:lnTo>
                    <a:pt x="437" y="2383"/>
                  </a:lnTo>
                  <a:lnTo>
                    <a:pt x="310" y="2674"/>
                  </a:lnTo>
                  <a:lnTo>
                    <a:pt x="219" y="2947"/>
                  </a:lnTo>
                  <a:lnTo>
                    <a:pt x="146" y="3220"/>
                  </a:lnTo>
                  <a:lnTo>
                    <a:pt x="73" y="3474"/>
                  </a:lnTo>
                  <a:lnTo>
                    <a:pt x="37" y="3711"/>
                  </a:lnTo>
                  <a:lnTo>
                    <a:pt x="1" y="3947"/>
                  </a:lnTo>
                  <a:lnTo>
                    <a:pt x="1" y="4166"/>
                  </a:lnTo>
                  <a:lnTo>
                    <a:pt x="1" y="4384"/>
                  </a:lnTo>
                  <a:lnTo>
                    <a:pt x="19" y="4584"/>
                  </a:lnTo>
                  <a:lnTo>
                    <a:pt x="55" y="4784"/>
                  </a:lnTo>
                  <a:lnTo>
                    <a:pt x="110" y="4966"/>
                  </a:lnTo>
                  <a:lnTo>
                    <a:pt x="164" y="5129"/>
                  </a:lnTo>
                  <a:lnTo>
                    <a:pt x="255" y="5293"/>
                  </a:lnTo>
                  <a:lnTo>
                    <a:pt x="328" y="5439"/>
                  </a:lnTo>
                  <a:lnTo>
                    <a:pt x="473" y="5621"/>
                  </a:lnTo>
                  <a:lnTo>
                    <a:pt x="619" y="5802"/>
                  </a:lnTo>
                  <a:lnTo>
                    <a:pt x="783" y="5948"/>
                  </a:lnTo>
                  <a:lnTo>
                    <a:pt x="965" y="6075"/>
                  </a:lnTo>
                  <a:lnTo>
                    <a:pt x="1165" y="6202"/>
                  </a:lnTo>
                  <a:lnTo>
                    <a:pt x="1365" y="6312"/>
                  </a:lnTo>
                  <a:lnTo>
                    <a:pt x="1583" y="6384"/>
                  </a:lnTo>
                  <a:lnTo>
                    <a:pt x="1819" y="6457"/>
                  </a:lnTo>
                  <a:lnTo>
                    <a:pt x="2056" y="6512"/>
                  </a:lnTo>
                  <a:lnTo>
                    <a:pt x="2310" y="6566"/>
                  </a:lnTo>
                  <a:lnTo>
                    <a:pt x="2565" y="6584"/>
                  </a:lnTo>
                  <a:lnTo>
                    <a:pt x="2820" y="6603"/>
                  </a:lnTo>
                  <a:lnTo>
                    <a:pt x="3074" y="6603"/>
                  </a:lnTo>
                  <a:lnTo>
                    <a:pt x="3329" y="6584"/>
                  </a:lnTo>
                  <a:lnTo>
                    <a:pt x="3583" y="6548"/>
                  </a:lnTo>
                  <a:lnTo>
                    <a:pt x="3856" y="6512"/>
                  </a:lnTo>
                  <a:lnTo>
                    <a:pt x="4111" y="6457"/>
                  </a:lnTo>
                  <a:lnTo>
                    <a:pt x="4365" y="6384"/>
                  </a:lnTo>
                  <a:lnTo>
                    <a:pt x="4602" y="6312"/>
                  </a:lnTo>
                  <a:lnTo>
                    <a:pt x="4838" y="6202"/>
                  </a:lnTo>
                  <a:lnTo>
                    <a:pt x="5075" y="6093"/>
                  </a:lnTo>
                  <a:lnTo>
                    <a:pt x="5293" y="5984"/>
                  </a:lnTo>
                  <a:lnTo>
                    <a:pt x="5511" y="5839"/>
                  </a:lnTo>
                  <a:lnTo>
                    <a:pt x="5711" y="5693"/>
                  </a:lnTo>
                  <a:lnTo>
                    <a:pt x="5893" y="5548"/>
                  </a:lnTo>
                  <a:lnTo>
                    <a:pt x="6057" y="5384"/>
                  </a:lnTo>
                  <a:lnTo>
                    <a:pt x="6221" y="5202"/>
                  </a:lnTo>
                  <a:lnTo>
                    <a:pt x="6348" y="5002"/>
                  </a:lnTo>
                  <a:lnTo>
                    <a:pt x="6475" y="4802"/>
                  </a:lnTo>
                  <a:lnTo>
                    <a:pt x="6566" y="4602"/>
                  </a:lnTo>
                  <a:lnTo>
                    <a:pt x="6639" y="4366"/>
                  </a:lnTo>
                  <a:lnTo>
                    <a:pt x="6693" y="4147"/>
                  </a:lnTo>
                  <a:lnTo>
                    <a:pt x="6748" y="3693"/>
                  </a:lnTo>
                  <a:lnTo>
                    <a:pt x="6766" y="3256"/>
                  </a:lnTo>
                  <a:lnTo>
                    <a:pt x="6748" y="2856"/>
                  </a:lnTo>
                  <a:lnTo>
                    <a:pt x="6712" y="2492"/>
                  </a:lnTo>
                  <a:lnTo>
                    <a:pt x="6639" y="2147"/>
                  </a:lnTo>
                  <a:lnTo>
                    <a:pt x="6548" y="1819"/>
                  </a:lnTo>
                  <a:lnTo>
                    <a:pt x="6439" y="1528"/>
                  </a:lnTo>
                  <a:lnTo>
                    <a:pt x="6293" y="1274"/>
                  </a:lnTo>
                  <a:lnTo>
                    <a:pt x="6130" y="1037"/>
                  </a:lnTo>
                  <a:lnTo>
                    <a:pt x="5948" y="819"/>
                  </a:lnTo>
                  <a:lnTo>
                    <a:pt x="5748" y="637"/>
                  </a:lnTo>
                  <a:lnTo>
                    <a:pt x="5529" y="474"/>
                  </a:lnTo>
                  <a:lnTo>
                    <a:pt x="5293" y="346"/>
                  </a:lnTo>
                  <a:lnTo>
                    <a:pt x="5057" y="237"/>
                  </a:lnTo>
                  <a:lnTo>
                    <a:pt x="4802" y="146"/>
                  </a:lnTo>
                  <a:lnTo>
                    <a:pt x="4529" y="73"/>
                  </a:lnTo>
                  <a:lnTo>
                    <a:pt x="4275" y="37"/>
                  </a:lnTo>
                  <a:lnTo>
                    <a:pt x="400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2" name="Google Shape;372;p25"/>
          <p:cNvGrpSpPr/>
          <p:nvPr/>
        </p:nvGrpSpPr>
        <p:grpSpPr>
          <a:xfrm rot="5400000">
            <a:off x="6677518" y="4040702"/>
            <a:ext cx="1129260" cy="2146506"/>
            <a:chOff x="8544743" y="1538527"/>
            <a:chExt cx="1129260" cy="2146506"/>
          </a:xfrm>
        </p:grpSpPr>
        <p:sp>
          <p:nvSpPr>
            <p:cNvPr id="373" name="Google Shape;373;p25"/>
            <p:cNvSpPr/>
            <p:nvPr/>
          </p:nvSpPr>
          <p:spPr>
            <a:xfrm rot="5643786">
              <a:off x="8242697" y="2280287"/>
              <a:ext cx="1733352" cy="1008981"/>
            </a:xfrm>
            <a:custGeom>
              <a:avLst/>
              <a:gdLst/>
              <a:ahLst/>
              <a:cxnLst/>
              <a:rect l="l" t="t" r="r" b="b"/>
              <a:pathLst>
                <a:path w="16993" h="11969" extrusionOk="0">
                  <a:moveTo>
                    <a:pt x="8681" y="0"/>
                  </a:moveTo>
                  <a:lnTo>
                    <a:pt x="7924" y="37"/>
                  </a:lnTo>
                  <a:lnTo>
                    <a:pt x="7167" y="130"/>
                  </a:lnTo>
                  <a:lnTo>
                    <a:pt x="6409" y="259"/>
                  </a:lnTo>
                  <a:lnTo>
                    <a:pt x="5689" y="425"/>
                  </a:lnTo>
                  <a:lnTo>
                    <a:pt x="4969" y="628"/>
                  </a:lnTo>
                  <a:lnTo>
                    <a:pt x="4618" y="739"/>
                  </a:lnTo>
                  <a:lnTo>
                    <a:pt x="4285" y="868"/>
                  </a:lnTo>
                  <a:lnTo>
                    <a:pt x="3953" y="998"/>
                  </a:lnTo>
                  <a:lnTo>
                    <a:pt x="3620" y="1145"/>
                  </a:lnTo>
                  <a:lnTo>
                    <a:pt x="3306" y="1312"/>
                  </a:lnTo>
                  <a:lnTo>
                    <a:pt x="3011" y="1459"/>
                  </a:lnTo>
                  <a:lnTo>
                    <a:pt x="2715" y="1644"/>
                  </a:lnTo>
                  <a:lnTo>
                    <a:pt x="2420" y="1829"/>
                  </a:lnTo>
                  <a:lnTo>
                    <a:pt x="2161" y="2013"/>
                  </a:lnTo>
                  <a:lnTo>
                    <a:pt x="1903" y="2217"/>
                  </a:lnTo>
                  <a:lnTo>
                    <a:pt x="1644" y="2420"/>
                  </a:lnTo>
                  <a:lnTo>
                    <a:pt x="1423" y="2641"/>
                  </a:lnTo>
                  <a:lnTo>
                    <a:pt x="1201" y="2881"/>
                  </a:lnTo>
                  <a:lnTo>
                    <a:pt x="998" y="3103"/>
                  </a:lnTo>
                  <a:lnTo>
                    <a:pt x="813" y="3362"/>
                  </a:lnTo>
                  <a:lnTo>
                    <a:pt x="647" y="3602"/>
                  </a:lnTo>
                  <a:lnTo>
                    <a:pt x="499" y="3879"/>
                  </a:lnTo>
                  <a:lnTo>
                    <a:pt x="370" y="4137"/>
                  </a:lnTo>
                  <a:lnTo>
                    <a:pt x="259" y="4433"/>
                  </a:lnTo>
                  <a:lnTo>
                    <a:pt x="167" y="4710"/>
                  </a:lnTo>
                  <a:lnTo>
                    <a:pt x="93" y="5005"/>
                  </a:lnTo>
                  <a:lnTo>
                    <a:pt x="37" y="5319"/>
                  </a:lnTo>
                  <a:lnTo>
                    <a:pt x="1" y="5652"/>
                  </a:lnTo>
                  <a:lnTo>
                    <a:pt x="1" y="5984"/>
                  </a:lnTo>
                  <a:lnTo>
                    <a:pt x="19" y="6317"/>
                  </a:lnTo>
                  <a:lnTo>
                    <a:pt x="74" y="6649"/>
                  </a:lnTo>
                  <a:lnTo>
                    <a:pt x="148" y="6963"/>
                  </a:lnTo>
                  <a:lnTo>
                    <a:pt x="259" y="7277"/>
                  </a:lnTo>
                  <a:lnTo>
                    <a:pt x="388" y="7573"/>
                  </a:lnTo>
                  <a:lnTo>
                    <a:pt x="536" y="7868"/>
                  </a:lnTo>
                  <a:lnTo>
                    <a:pt x="702" y="8145"/>
                  </a:lnTo>
                  <a:lnTo>
                    <a:pt x="905" y="8422"/>
                  </a:lnTo>
                  <a:lnTo>
                    <a:pt x="1127" y="8699"/>
                  </a:lnTo>
                  <a:lnTo>
                    <a:pt x="1349" y="8958"/>
                  </a:lnTo>
                  <a:lnTo>
                    <a:pt x="1607" y="9216"/>
                  </a:lnTo>
                  <a:lnTo>
                    <a:pt x="1866" y="9456"/>
                  </a:lnTo>
                  <a:lnTo>
                    <a:pt x="2161" y="9696"/>
                  </a:lnTo>
                  <a:lnTo>
                    <a:pt x="2457" y="9918"/>
                  </a:lnTo>
                  <a:lnTo>
                    <a:pt x="2771" y="10121"/>
                  </a:lnTo>
                  <a:lnTo>
                    <a:pt x="3103" y="10324"/>
                  </a:lnTo>
                  <a:lnTo>
                    <a:pt x="3436" y="10528"/>
                  </a:lnTo>
                  <a:lnTo>
                    <a:pt x="3787" y="10694"/>
                  </a:lnTo>
                  <a:lnTo>
                    <a:pt x="4138" y="10879"/>
                  </a:lnTo>
                  <a:lnTo>
                    <a:pt x="4507" y="11026"/>
                  </a:lnTo>
                  <a:lnTo>
                    <a:pt x="4895" y="11174"/>
                  </a:lnTo>
                  <a:lnTo>
                    <a:pt x="5264" y="11322"/>
                  </a:lnTo>
                  <a:lnTo>
                    <a:pt x="5652" y="11433"/>
                  </a:lnTo>
                  <a:lnTo>
                    <a:pt x="6040" y="11543"/>
                  </a:lnTo>
                  <a:lnTo>
                    <a:pt x="6446" y="11654"/>
                  </a:lnTo>
                  <a:lnTo>
                    <a:pt x="6834" y="11728"/>
                  </a:lnTo>
                  <a:lnTo>
                    <a:pt x="7240" y="11802"/>
                  </a:lnTo>
                  <a:lnTo>
                    <a:pt x="7628" y="11876"/>
                  </a:lnTo>
                  <a:lnTo>
                    <a:pt x="8035" y="11913"/>
                  </a:lnTo>
                  <a:lnTo>
                    <a:pt x="8422" y="11950"/>
                  </a:lnTo>
                  <a:lnTo>
                    <a:pt x="8903" y="11968"/>
                  </a:lnTo>
                  <a:lnTo>
                    <a:pt x="9364" y="11968"/>
                  </a:lnTo>
                  <a:lnTo>
                    <a:pt x="9808" y="11950"/>
                  </a:lnTo>
                  <a:lnTo>
                    <a:pt x="10251" y="11913"/>
                  </a:lnTo>
                  <a:lnTo>
                    <a:pt x="10694" y="11857"/>
                  </a:lnTo>
                  <a:lnTo>
                    <a:pt x="11119" y="11783"/>
                  </a:lnTo>
                  <a:lnTo>
                    <a:pt x="11525" y="11691"/>
                  </a:lnTo>
                  <a:lnTo>
                    <a:pt x="11932" y="11580"/>
                  </a:lnTo>
                  <a:lnTo>
                    <a:pt x="12319" y="11451"/>
                  </a:lnTo>
                  <a:lnTo>
                    <a:pt x="12707" y="11303"/>
                  </a:lnTo>
                  <a:lnTo>
                    <a:pt x="13077" y="11156"/>
                  </a:lnTo>
                  <a:lnTo>
                    <a:pt x="13428" y="10971"/>
                  </a:lnTo>
                  <a:lnTo>
                    <a:pt x="13760" y="10786"/>
                  </a:lnTo>
                  <a:lnTo>
                    <a:pt x="14092" y="10583"/>
                  </a:lnTo>
                  <a:lnTo>
                    <a:pt x="14406" y="10380"/>
                  </a:lnTo>
                  <a:lnTo>
                    <a:pt x="14702" y="10158"/>
                  </a:lnTo>
                  <a:lnTo>
                    <a:pt x="14979" y="9918"/>
                  </a:lnTo>
                  <a:lnTo>
                    <a:pt x="15237" y="9660"/>
                  </a:lnTo>
                  <a:lnTo>
                    <a:pt x="15478" y="9401"/>
                  </a:lnTo>
                  <a:lnTo>
                    <a:pt x="15718" y="9124"/>
                  </a:lnTo>
                  <a:lnTo>
                    <a:pt x="15921" y="8828"/>
                  </a:lnTo>
                  <a:lnTo>
                    <a:pt x="16124" y="8533"/>
                  </a:lnTo>
                  <a:lnTo>
                    <a:pt x="16309" y="8237"/>
                  </a:lnTo>
                  <a:lnTo>
                    <a:pt x="16456" y="7923"/>
                  </a:lnTo>
                  <a:lnTo>
                    <a:pt x="16604" y="7591"/>
                  </a:lnTo>
                  <a:lnTo>
                    <a:pt x="16715" y="7259"/>
                  </a:lnTo>
                  <a:lnTo>
                    <a:pt x="16807" y="6926"/>
                  </a:lnTo>
                  <a:lnTo>
                    <a:pt x="16881" y="6575"/>
                  </a:lnTo>
                  <a:lnTo>
                    <a:pt x="16937" y="6224"/>
                  </a:lnTo>
                  <a:lnTo>
                    <a:pt x="16974" y="5873"/>
                  </a:lnTo>
                  <a:lnTo>
                    <a:pt x="16992" y="5504"/>
                  </a:lnTo>
                  <a:lnTo>
                    <a:pt x="16974" y="5135"/>
                  </a:lnTo>
                  <a:lnTo>
                    <a:pt x="16955" y="4802"/>
                  </a:lnTo>
                  <a:lnTo>
                    <a:pt x="16900" y="4470"/>
                  </a:lnTo>
                  <a:lnTo>
                    <a:pt x="16826" y="4156"/>
                  </a:lnTo>
                  <a:lnTo>
                    <a:pt x="16733" y="3860"/>
                  </a:lnTo>
                  <a:lnTo>
                    <a:pt x="16604" y="3565"/>
                  </a:lnTo>
                  <a:lnTo>
                    <a:pt x="16475" y="3288"/>
                  </a:lnTo>
                  <a:lnTo>
                    <a:pt x="16327" y="3029"/>
                  </a:lnTo>
                  <a:lnTo>
                    <a:pt x="16161" y="2771"/>
                  </a:lnTo>
                  <a:lnTo>
                    <a:pt x="15976" y="2530"/>
                  </a:lnTo>
                  <a:lnTo>
                    <a:pt x="15773" y="2290"/>
                  </a:lnTo>
                  <a:lnTo>
                    <a:pt x="15551" y="2069"/>
                  </a:lnTo>
                  <a:lnTo>
                    <a:pt x="15330" y="1866"/>
                  </a:lnTo>
                  <a:lnTo>
                    <a:pt x="15090" y="1662"/>
                  </a:lnTo>
                  <a:lnTo>
                    <a:pt x="14831" y="1478"/>
                  </a:lnTo>
                  <a:lnTo>
                    <a:pt x="14554" y="1312"/>
                  </a:lnTo>
                  <a:lnTo>
                    <a:pt x="14277" y="1145"/>
                  </a:lnTo>
                  <a:lnTo>
                    <a:pt x="13982" y="998"/>
                  </a:lnTo>
                  <a:lnTo>
                    <a:pt x="13668" y="850"/>
                  </a:lnTo>
                  <a:lnTo>
                    <a:pt x="13354" y="721"/>
                  </a:lnTo>
                  <a:lnTo>
                    <a:pt x="13040" y="591"/>
                  </a:lnTo>
                  <a:lnTo>
                    <a:pt x="12707" y="499"/>
                  </a:lnTo>
                  <a:lnTo>
                    <a:pt x="12356" y="388"/>
                  </a:lnTo>
                  <a:lnTo>
                    <a:pt x="12024" y="314"/>
                  </a:lnTo>
                  <a:lnTo>
                    <a:pt x="11673" y="222"/>
                  </a:lnTo>
                  <a:lnTo>
                    <a:pt x="11304" y="166"/>
                  </a:lnTo>
                  <a:lnTo>
                    <a:pt x="10934" y="111"/>
                  </a:lnTo>
                  <a:lnTo>
                    <a:pt x="10195" y="37"/>
                  </a:lnTo>
                  <a:lnTo>
                    <a:pt x="943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25"/>
            <p:cNvSpPr/>
            <p:nvPr/>
          </p:nvSpPr>
          <p:spPr>
            <a:xfrm rot="5643739">
              <a:off x="8769674" y="1621781"/>
              <a:ext cx="364609" cy="212236"/>
            </a:xfrm>
            <a:custGeom>
              <a:avLst/>
              <a:gdLst/>
              <a:ahLst/>
              <a:cxnLst/>
              <a:rect l="l" t="t" r="r" b="b"/>
              <a:pathLst>
                <a:path w="16993" h="11969" extrusionOk="0">
                  <a:moveTo>
                    <a:pt x="8681" y="0"/>
                  </a:moveTo>
                  <a:lnTo>
                    <a:pt x="7924" y="37"/>
                  </a:lnTo>
                  <a:lnTo>
                    <a:pt x="7167" y="130"/>
                  </a:lnTo>
                  <a:lnTo>
                    <a:pt x="6409" y="259"/>
                  </a:lnTo>
                  <a:lnTo>
                    <a:pt x="5689" y="425"/>
                  </a:lnTo>
                  <a:lnTo>
                    <a:pt x="4969" y="628"/>
                  </a:lnTo>
                  <a:lnTo>
                    <a:pt x="4618" y="739"/>
                  </a:lnTo>
                  <a:lnTo>
                    <a:pt x="4285" y="868"/>
                  </a:lnTo>
                  <a:lnTo>
                    <a:pt x="3953" y="998"/>
                  </a:lnTo>
                  <a:lnTo>
                    <a:pt x="3620" y="1145"/>
                  </a:lnTo>
                  <a:lnTo>
                    <a:pt x="3306" y="1312"/>
                  </a:lnTo>
                  <a:lnTo>
                    <a:pt x="3011" y="1459"/>
                  </a:lnTo>
                  <a:lnTo>
                    <a:pt x="2715" y="1644"/>
                  </a:lnTo>
                  <a:lnTo>
                    <a:pt x="2420" y="1829"/>
                  </a:lnTo>
                  <a:lnTo>
                    <a:pt x="2161" y="2013"/>
                  </a:lnTo>
                  <a:lnTo>
                    <a:pt x="1903" y="2217"/>
                  </a:lnTo>
                  <a:lnTo>
                    <a:pt x="1644" y="2420"/>
                  </a:lnTo>
                  <a:lnTo>
                    <a:pt x="1423" y="2641"/>
                  </a:lnTo>
                  <a:lnTo>
                    <a:pt x="1201" y="2881"/>
                  </a:lnTo>
                  <a:lnTo>
                    <a:pt x="998" y="3103"/>
                  </a:lnTo>
                  <a:lnTo>
                    <a:pt x="813" y="3362"/>
                  </a:lnTo>
                  <a:lnTo>
                    <a:pt x="647" y="3602"/>
                  </a:lnTo>
                  <a:lnTo>
                    <a:pt x="499" y="3879"/>
                  </a:lnTo>
                  <a:lnTo>
                    <a:pt x="370" y="4137"/>
                  </a:lnTo>
                  <a:lnTo>
                    <a:pt x="259" y="4433"/>
                  </a:lnTo>
                  <a:lnTo>
                    <a:pt x="167" y="4710"/>
                  </a:lnTo>
                  <a:lnTo>
                    <a:pt x="93" y="5005"/>
                  </a:lnTo>
                  <a:lnTo>
                    <a:pt x="37" y="5319"/>
                  </a:lnTo>
                  <a:lnTo>
                    <a:pt x="1" y="5652"/>
                  </a:lnTo>
                  <a:lnTo>
                    <a:pt x="1" y="5984"/>
                  </a:lnTo>
                  <a:lnTo>
                    <a:pt x="19" y="6317"/>
                  </a:lnTo>
                  <a:lnTo>
                    <a:pt x="74" y="6649"/>
                  </a:lnTo>
                  <a:lnTo>
                    <a:pt x="148" y="6963"/>
                  </a:lnTo>
                  <a:lnTo>
                    <a:pt x="259" y="7277"/>
                  </a:lnTo>
                  <a:lnTo>
                    <a:pt x="388" y="7573"/>
                  </a:lnTo>
                  <a:lnTo>
                    <a:pt x="536" y="7868"/>
                  </a:lnTo>
                  <a:lnTo>
                    <a:pt x="702" y="8145"/>
                  </a:lnTo>
                  <a:lnTo>
                    <a:pt x="905" y="8422"/>
                  </a:lnTo>
                  <a:lnTo>
                    <a:pt x="1127" y="8699"/>
                  </a:lnTo>
                  <a:lnTo>
                    <a:pt x="1349" y="8958"/>
                  </a:lnTo>
                  <a:lnTo>
                    <a:pt x="1607" y="9216"/>
                  </a:lnTo>
                  <a:lnTo>
                    <a:pt x="1866" y="9456"/>
                  </a:lnTo>
                  <a:lnTo>
                    <a:pt x="2161" y="9696"/>
                  </a:lnTo>
                  <a:lnTo>
                    <a:pt x="2457" y="9918"/>
                  </a:lnTo>
                  <a:lnTo>
                    <a:pt x="2771" y="10121"/>
                  </a:lnTo>
                  <a:lnTo>
                    <a:pt x="3103" y="10324"/>
                  </a:lnTo>
                  <a:lnTo>
                    <a:pt x="3436" y="10528"/>
                  </a:lnTo>
                  <a:lnTo>
                    <a:pt x="3787" y="10694"/>
                  </a:lnTo>
                  <a:lnTo>
                    <a:pt x="4138" y="10879"/>
                  </a:lnTo>
                  <a:lnTo>
                    <a:pt x="4507" y="11026"/>
                  </a:lnTo>
                  <a:lnTo>
                    <a:pt x="4895" y="11174"/>
                  </a:lnTo>
                  <a:lnTo>
                    <a:pt x="5264" y="11322"/>
                  </a:lnTo>
                  <a:lnTo>
                    <a:pt x="5652" y="11433"/>
                  </a:lnTo>
                  <a:lnTo>
                    <a:pt x="6040" y="11543"/>
                  </a:lnTo>
                  <a:lnTo>
                    <a:pt x="6446" y="11654"/>
                  </a:lnTo>
                  <a:lnTo>
                    <a:pt x="6834" y="11728"/>
                  </a:lnTo>
                  <a:lnTo>
                    <a:pt x="7240" y="11802"/>
                  </a:lnTo>
                  <a:lnTo>
                    <a:pt x="7628" y="11876"/>
                  </a:lnTo>
                  <a:lnTo>
                    <a:pt x="8035" y="11913"/>
                  </a:lnTo>
                  <a:lnTo>
                    <a:pt x="8422" y="11950"/>
                  </a:lnTo>
                  <a:lnTo>
                    <a:pt x="8903" y="11968"/>
                  </a:lnTo>
                  <a:lnTo>
                    <a:pt x="9364" y="11968"/>
                  </a:lnTo>
                  <a:lnTo>
                    <a:pt x="9808" y="11950"/>
                  </a:lnTo>
                  <a:lnTo>
                    <a:pt x="10251" y="11913"/>
                  </a:lnTo>
                  <a:lnTo>
                    <a:pt x="10694" y="11857"/>
                  </a:lnTo>
                  <a:lnTo>
                    <a:pt x="11119" y="11783"/>
                  </a:lnTo>
                  <a:lnTo>
                    <a:pt x="11525" y="11691"/>
                  </a:lnTo>
                  <a:lnTo>
                    <a:pt x="11932" y="11580"/>
                  </a:lnTo>
                  <a:lnTo>
                    <a:pt x="12319" y="11451"/>
                  </a:lnTo>
                  <a:lnTo>
                    <a:pt x="12707" y="11303"/>
                  </a:lnTo>
                  <a:lnTo>
                    <a:pt x="13077" y="11156"/>
                  </a:lnTo>
                  <a:lnTo>
                    <a:pt x="13428" y="10971"/>
                  </a:lnTo>
                  <a:lnTo>
                    <a:pt x="13760" y="10786"/>
                  </a:lnTo>
                  <a:lnTo>
                    <a:pt x="14092" y="10583"/>
                  </a:lnTo>
                  <a:lnTo>
                    <a:pt x="14406" y="10380"/>
                  </a:lnTo>
                  <a:lnTo>
                    <a:pt x="14702" y="10158"/>
                  </a:lnTo>
                  <a:lnTo>
                    <a:pt x="14979" y="9918"/>
                  </a:lnTo>
                  <a:lnTo>
                    <a:pt x="15237" y="9660"/>
                  </a:lnTo>
                  <a:lnTo>
                    <a:pt x="15478" y="9401"/>
                  </a:lnTo>
                  <a:lnTo>
                    <a:pt x="15718" y="9124"/>
                  </a:lnTo>
                  <a:lnTo>
                    <a:pt x="15921" y="8828"/>
                  </a:lnTo>
                  <a:lnTo>
                    <a:pt x="16124" y="8533"/>
                  </a:lnTo>
                  <a:lnTo>
                    <a:pt x="16309" y="8237"/>
                  </a:lnTo>
                  <a:lnTo>
                    <a:pt x="16456" y="7923"/>
                  </a:lnTo>
                  <a:lnTo>
                    <a:pt x="16604" y="7591"/>
                  </a:lnTo>
                  <a:lnTo>
                    <a:pt x="16715" y="7259"/>
                  </a:lnTo>
                  <a:lnTo>
                    <a:pt x="16807" y="6926"/>
                  </a:lnTo>
                  <a:lnTo>
                    <a:pt x="16881" y="6575"/>
                  </a:lnTo>
                  <a:lnTo>
                    <a:pt x="16937" y="6224"/>
                  </a:lnTo>
                  <a:lnTo>
                    <a:pt x="16974" y="5873"/>
                  </a:lnTo>
                  <a:lnTo>
                    <a:pt x="16992" y="5504"/>
                  </a:lnTo>
                  <a:lnTo>
                    <a:pt x="16974" y="5135"/>
                  </a:lnTo>
                  <a:lnTo>
                    <a:pt x="16955" y="4802"/>
                  </a:lnTo>
                  <a:lnTo>
                    <a:pt x="16900" y="4470"/>
                  </a:lnTo>
                  <a:lnTo>
                    <a:pt x="16826" y="4156"/>
                  </a:lnTo>
                  <a:lnTo>
                    <a:pt x="16733" y="3860"/>
                  </a:lnTo>
                  <a:lnTo>
                    <a:pt x="16604" y="3565"/>
                  </a:lnTo>
                  <a:lnTo>
                    <a:pt x="16475" y="3288"/>
                  </a:lnTo>
                  <a:lnTo>
                    <a:pt x="16327" y="3029"/>
                  </a:lnTo>
                  <a:lnTo>
                    <a:pt x="16161" y="2771"/>
                  </a:lnTo>
                  <a:lnTo>
                    <a:pt x="15976" y="2530"/>
                  </a:lnTo>
                  <a:lnTo>
                    <a:pt x="15773" y="2290"/>
                  </a:lnTo>
                  <a:lnTo>
                    <a:pt x="15551" y="2069"/>
                  </a:lnTo>
                  <a:lnTo>
                    <a:pt x="15330" y="1866"/>
                  </a:lnTo>
                  <a:lnTo>
                    <a:pt x="15090" y="1662"/>
                  </a:lnTo>
                  <a:lnTo>
                    <a:pt x="14831" y="1478"/>
                  </a:lnTo>
                  <a:lnTo>
                    <a:pt x="14554" y="1312"/>
                  </a:lnTo>
                  <a:lnTo>
                    <a:pt x="14277" y="1145"/>
                  </a:lnTo>
                  <a:lnTo>
                    <a:pt x="13982" y="998"/>
                  </a:lnTo>
                  <a:lnTo>
                    <a:pt x="13668" y="850"/>
                  </a:lnTo>
                  <a:lnTo>
                    <a:pt x="13354" y="721"/>
                  </a:lnTo>
                  <a:lnTo>
                    <a:pt x="13040" y="591"/>
                  </a:lnTo>
                  <a:lnTo>
                    <a:pt x="12707" y="499"/>
                  </a:lnTo>
                  <a:lnTo>
                    <a:pt x="12356" y="388"/>
                  </a:lnTo>
                  <a:lnTo>
                    <a:pt x="12024" y="314"/>
                  </a:lnTo>
                  <a:lnTo>
                    <a:pt x="11673" y="222"/>
                  </a:lnTo>
                  <a:lnTo>
                    <a:pt x="11304" y="166"/>
                  </a:lnTo>
                  <a:lnTo>
                    <a:pt x="10934" y="111"/>
                  </a:lnTo>
                  <a:lnTo>
                    <a:pt x="10195" y="37"/>
                  </a:lnTo>
                  <a:lnTo>
                    <a:pt x="943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5" name="Google Shape;375;p25"/>
          <p:cNvSpPr/>
          <p:nvPr/>
        </p:nvSpPr>
        <p:spPr>
          <a:xfrm rot="-5400000" flipH="1">
            <a:off x="-1044425" y="1335655"/>
            <a:ext cx="2926583" cy="837932"/>
          </a:xfrm>
          <a:custGeom>
            <a:avLst/>
            <a:gdLst/>
            <a:ahLst/>
            <a:cxnLst/>
            <a:rect l="l" t="t" r="r" b="b"/>
            <a:pathLst>
              <a:path w="53996" h="15460" extrusionOk="0">
                <a:moveTo>
                  <a:pt x="0" y="1"/>
                </a:moveTo>
                <a:lnTo>
                  <a:pt x="20" y="544"/>
                </a:lnTo>
                <a:lnTo>
                  <a:pt x="61" y="1086"/>
                </a:lnTo>
                <a:lnTo>
                  <a:pt x="141" y="1629"/>
                </a:lnTo>
                <a:lnTo>
                  <a:pt x="262" y="2152"/>
                </a:lnTo>
                <a:lnTo>
                  <a:pt x="382" y="2695"/>
                </a:lnTo>
                <a:lnTo>
                  <a:pt x="563" y="3197"/>
                </a:lnTo>
                <a:lnTo>
                  <a:pt x="744" y="3720"/>
                </a:lnTo>
                <a:lnTo>
                  <a:pt x="985" y="4222"/>
                </a:lnTo>
                <a:lnTo>
                  <a:pt x="1247" y="4725"/>
                </a:lnTo>
                <a:lnTo>
                  <a:pt x="1528" y="5227"/>
                </a:lnTo>
                <a:lnTo>
                  <a:pt x="1850" y="5690"/>
                </a:lnTo>
                <a:lnTo>
                  <a:pt x="2192" y="6152"/>
                </a:lnTo>
                <a:lnTo>
                  <a:pt x="2553" y="6594"/>
                </a:lnTo>
                <a:lnTo>
                  <a:pt x="2955" y="7017"/>
                </a:lnTo>
                <a:lnTo>
                  <a:pt x="3358" y="7439"/>
                </a:lnTo>
                <a:lnTo>
                  <a:pt x="3780" y="7821"/>
                </a:lnTo>
                <a:lnTo>
                  <a:pt x="4202" y="8203"/>
                </a:lnTo>
                <a:lnTo>
                  <a:pt x="4664" y="8565"/>
                </a:lnTo>
                <a:lnTo>
                  <a:pt x="5127" y="8926"/>
                </a:lnTo>
                <a:lnTo>
                  <a:pt x="5609" y="9268"/>
                </a:lnTo>
                <a:lnTo>
                  <a:pt x="6091" y="9590"/>
                </a:lnTo>
                <a:lnTo>
                  <a:pt x="6574" y="9911"/>
                </a:lnTo>
                <a:lnTo>
                  <a:pt x="7559" y="10514"/>
                </a:lnTo>
                <a:lnTo>
                  <a:pt x="8303" y="10917"/>
                </a:lnTo>
                <a:lnTo>
                  <a:pt x="9047" y="11319"/>
                </a:lnTo>
                <a:lnTo>
                  <a:pt x="9810" y="11701"/>
                </a:lnTo>
                <a:lnTo>
                  <a:pt x="10574" y="12062"/>
                </a:lnTo>
                <a:lnTo>
                  <a:pt x="11338" y="12404"/>
                </a:lnTo>
                <a:lnTo>
                  <a:pt x="12122" y="12726"/>
                </a:lnTo>
                <a:lnTo>
                  <a:pt x="12906" y="13027"/>
                </a:lnTo>
                <a:lnTo>
                  <a:pt x="13690" y="13329"/>
                </a:lnTo>
                <a:lnTo>
                  <a:pt x="14494" y="13590"/>
                </a:lnTo>
                <a:lnTo>
                  <a:pt x="15298" y="13852"/>
                </a:lnTo>
                <a:lnTo>
                  <a:pt x="16103" y="14093"/>
                </a:lnTo>
                <a:lnTo>
                  <a:pt x="16927" y="14314"/>
                </a:lnTo>
                <a:lnTo>
                  <a:pt x="17751" y="14515"/>
                </a:lnTo>
                <a:lnTo>
                  <a:pt x="18575" y="14696"/>
                </a:lnTo>
                <a:lnTo>
                  <a:pt x="19399" y="14857"/>
                </a:lnTo>
                <a:lnTo>
                  <a:pt x="20224" y="14997"/>
                </a:lnTo>
                <a:lnTo>
                  <a:pt x="21068" y="15118"/>
                </a:lnTo>
                <a:lnTo>
                  <a:pt x="21892" y="15239"/>
                </a:lnTo>
                <a:lnTo>
                  <a:pt x="22736" y="15319"/>
                </a:lnTo>
                <a:lnTo>
                  <a:pt x="23581" y="15379"/>
                </a:lnTo>
                <a:lnTo>
                  <a:pt x="24425" y="15420"/>
                </a:lnTo>
                <a:lnTo>
                  <a:pt x="25249" y="15460"/>
                </a:lnTo>
                <a:lnTo>
                  <a:pt x="26094" y="15460"/>
                </a:lnTo>
                <a:lnTo>
                  <a:pt x="26938" y="15440"/>
                </a:lnTo>
                <a:lnTo>
                  <a:pt x="27782" y="15420"/>
                </a:lnTo>
                <a:lnTo>
                  <a:pt x="28626" y="15359"/>
                </a:lnTo>
                <a:lnTo>
                  <a:pt x="29451" y="15279"/>
                </a:lnTo>
                <a:lnTo>
                  <a:pt x="30295" y="15198"/>
                </a:lnTo>
                <a:lnTo>
                  <a:pt x="31139" y="15078"/>
                </a:lnTo>
                <a:lnTo>
                  <a:pt x="31963" y="14937"/>
                </a:lnTo>
                <a:lnTo>
                  <a:pt x="32788" y="14776"/>
                </a:lnTo>
                <a:lnTo>
                  <a:pt x="33612" y="14595"/>
                </a:lnTo>
                <a:lnTo>
                  <a:pt x="34657" y="14334"/>
                </a:lnTo>
                <a:lnTo>
                  <a:pt x="35703" y="14032"/>
                </a:lnTo>
                <a:lnTo>
                  <a:pt x="36728" y="13711"/>
                </a:lnTo>
                <a:lnTo>
                  <a:pt x="37753" y="13329"/>
                </a:lnTo>
                <a:lnTo>
                  <a:pt x="38758" y="12947"/>
                </a:lnTo>
                <a:lnTo>
                  <a:pt x="39743" y="12505"/>
                </a:lnTo>
                <a:lnTo>
                  <a:pt x="40728" y="12042"/>
                </a:lnTo>
                <a:lnTo>
                  <a:pt x="41673" y="11540"/>
                </a:lnTo>
                <a:lnTo>
                  <a:pt x="42517" y="11077"/>
                </a:lnTo>
                <a:lnTo>
                  <a:pt x="43321" y="10595"/>
                </a:lnTo>
                <a:lnTo>
                  <a:pt x="44126" y="10092"/>
                </a:lnTo>
                <a:lnTo>
                  <a:pt x="44910" y="9550"/>
                </a:lnTo>
                <a:lnTo>
                  <a:pt x="45694" y="8987"/>
                </a:lnTo>
                <a:lnTo>
                  <a:pt x="46437" y="8424"/>
                </a:lnTo>
                <a:lnTo>
                  <a:pt x="47181" y="7821"/>
                </a:lnTo>
                <a:lnTo>
                  <a:pt x="47885" y="7198"/>
                </a:lnTo>
                <a:lnTo>
                  <a:pt x="48588" y="6554"/>
                </a:lnTo>
                <a:lnTo>
                  <a:pt x="49272" y="5891"/>
                </a:lnTo>
                <a:lnTo>
                  <a:pt x="49935" y="5227"/>
                </a:lnTo>
                <a:lnTo>
                  <a:pt x="50578" y="4524"/>
                </a:lnTo>
                <a:lnTo>
                  <a:pt x="51202" y="3800"/>
                </a:lnTo>
                <a:lnTo>
                  <a:pt x="51785" y="3056"/>
                </a:lnTo>
                <a:lnTo>
                  <a:pt x="52368" y="2292"/>
                </a:lnTo>
                <a:lnTo>
                  <a:pt x="52910" y="1529"/>
                </a:lnTo>
                <a:lnTo>
                  <a:pt x="53473" y="745"/>
                </a:lnTo>
                <a:lnTo>
                  <a:pt x="5399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" name="Google Shape;376;p25"/>
          <p:cNvSpPr/>
          <p:nvPr/>
        </p:nvSpPr>
        <p:spPr>
          <a:xfrm>
            <a:off x="414370" y="4283464"/>
            <a:ext cx="228363" cy="228357"/>
          </a:xfrm>
          <a:custGeom>
            <a:avLst/>
            <a:gdLst/>
            <a:ahLst/>
            <a:cxnLst/>
            <a:rect l="l" t="t" r="r" b="b"/>
            <a:pathLst>
              <a:path w="43664" h="43663" extrusionOk="0">
                <a:moveTo>
                  <a:pt x="21651" y="0"/>
                </a:moveTo>
                <a:lnTo>
                  <a:pt x="21490" y="20"/>
                </a:lnTo>
                <a:lnTo>
                  <a:pt x="21330" y="60"/>
                </a:lnTo>
                <a:lnTo>
                  <a:pt x="21169" y="101"/>
                </a:lnTo>
                <a:lnTo>
                  <a:pt x="21008" y="161"/>
                </a:lnTo>
                <a:lnTo>
                  <a:pt x="20847" y="221"/>
                </a:lnTo>
                <a:lnTo>
                  <a:pt x="20706" y="302"/>
                </a:lnTo>
                <a:lnTo>
                  <a:pt x="20566" y="402"/>
                </a:lnTo>
                <a:lnTo>
                  <a:pt x="20425" y="503"/>
                </a:lnTo>
                <a:lnTo>
                  <a:pt x="20304" y="623"/>
                </a:lnTo>
                <a:lnTo>
                  <a:pt x="20184" y="764"/>
                </a:lnTo>
                <a:lnTo>
                  <a:pt x="20083" y="905"/>
                </a:lnTo>
                <a:lnTo>
                  <a:pt x="19983" y="1065"/>
                </a:lnTo>
                <a:lnTo>
                  <a:pt x="19902" y="1226"/>
                </a:lnTo>
                <a:lnTo>
                  <a:pt x="19822" y="1407"/>
                </a:lnTo>
                <a:lnTo>
                  <a:pt x="19762" y="1608"/>
                </a:lnTo>
                <a:lnTo>
                  <a:pt x="16324" y="15660"/>
                </a:lnTo>
                <a:lnTo>
                  <a:pt x="16284" y="15781"/>
                </a:lnTo>
                <a:lnTo>
                  <a:pt x="16224" y="15881"/>
                </a:lnTo>
                <a:lnTo>
                  <a:pt x="16163" y="15982"/>
                </a:lnTo>
                <a:lnTo>
                  <a:pt x="16083" y="16082"/>
                </a:lnTo>
                <a:lnTo>
                  <a:pt x="15982" y="16163"/>
                </a:lnTo>
                <a:lnTo>
                  <a:pt x="15882" y="16223"/>
                </a:lnTo>
                <a:lnTo>
                  <a:pt x="15781" y="16283"/>
                </a:lnTo>
                <a:lnTo>
                  <a:pt x="15661" y="16323"/>
                </a:lnTo>
                <a:lnTo>
                  <a:pt x="1609" y="19781"/>
                </a:lnTo>
                <a:lnTo>
                  <a:pt x="1408" y="19841"/>
                </a:lnTo>
                <a:lnTo>
                  <a:pt x="1227" y="19902"/>
                </a:lnTo>
                <a:lnTo>
                  <a:pt x="1046" y="19982"/>
                </a:lnTo>
                <a:lnTo>
                  <a:pt x="905" y="20083"/>
                </a:lnTo>
                <a:lnTo>
                  <a:pt x="745" y="20183"/>
                </a:lnTo>
                <a:lnTo>
                  <a:pt x="624" y="20304"/>
                </a:lnTo>
                <a:lnTo>
                  <a:pt x="503" y="20424"/>
                </a:lnTo>
                <a:lnTo>
                  <a:pt x="403" y="20565"/>
                </a:lnTo>
                <a:lnTo>
                  <a:pt x="302" y="20706"/>
                </a:lnTo>
                <a:lnTo>
                  <a:pt x="222" y="20867"/>
                </a:lnTo>
                <a:lnTo>
                  <a:pt x="142" y="21007"/>
                </a:lnTo>
                <a:lnTo>
                  <a:pt x="101" y="21168"/>
                </a:lnTo>
                <a:lnTo>
                  <a:pt x="41" y="21329"/>
                </a:lnTo>
                <a:lnTo>
                  <a:pt x="21" y="21490"/>
                </a:lnTo>
                <a:lnTo>
                  <a:pt x="1" y="21671"/>
                </a:lnTo>
                <a:lnTo>
                  <a:pt x="1" y="21832"/>
                </a:lnTo>
                <a:lnTo>
                  <a:pt x="1" y="21992"/>
                </a:lnTo>
                <a:lnTo>
                  <a:pt x="21" y="22173"/>
                </a:lnTo>
                <a:lnTo>
                  <a:pt x="41" y="22334"/>
                </a:lnTo>
                <a:lnTo>
                  <a:pt x="101" y="22495"/>
                </a:lnTo>
                <a:lnTo>
                  <a:pt x="142" y="22656"/>
                </a:lnTo>
                <a:lnTo>
                  <a:pt x="222" y="22817"/>
                </a:lnTo>
                <a:lnTo>
                  <a:pt x="302" y="22957"/>
                </a:lnTo>
                <a:lnTo>
                  <a:pt x="403" y="23098"/>
                </a:lnTo>
                <a:lnTo>
                  <a:pt x="503" y="23239"/>
                </a:lnTo>
                <a:lnTo>
                  <a:pt x="624" y="23359"/>
                </a:lnTo>
                <a:lnTo>
                  <a:pt x="745" y="23480"/>
                </a:lnTo>
                <a:lnTo>
                  <a:pt x="905" y="23580"/>
                </a:lnTo>
                <a:lnTo>
                  <a:pt x="1046" y="23681"/>
                </a:lnTo>
                <a:lnTo>
                  <a:pt x="1227" y="23761"/>
                </a:lnTo>
                <a:lnTo>
                  <a:pt x="1408" y="23842"/>
                </a:lnTo>
                <a:lnTo>
                  <a:pt x="1609" y="23882"/>
                </a:lnTo>
                <a:lnTo>
                  <a:pt x="15661" y="27340"/>
                </a:lnTo>
                <a:lnTo>
                  <a:pt x="15781" y="27380"/>
                </a:lnTo>
                <a:lnTo>
                  <a:pt x="15882" y="27440"/>
                </a:lnTo>
                <a:lnTo>
                  <a:pt x="15982" y="27500"/>
                </a:lnTo>
                <a:lnTo>
                  <a:pt x="16083" y="27581"/>
                </a:lnTo>
                <a:lnTo>
                  <a:pt x="16163" y="27681"/>
                </a:lnTo>
                <a:lnTo>
                  <a:pt x="16224" y="27782"/>
                </a:lnTo>
                <a:lnTo>
                  <a:pt x="16284" y="27882"/>
                </a:lnTo>
                <a:lnTo>
                  <a:pt x="16324" y="28003"/>
                </a:lnTo>
                <a:lnTo>
                  <a:pt x="19762" y="42055"/>
                </a:lnTo>
                <a:lnTo>
                  <a:pt x="19822" y="42256"/>
                </a:lnTo>
                <a:lnTo>
                  <a:pt x="19902" y="42437"/>
                </a:lnTo>
                <a:lnTo>
                  <a:pt x="19983" y="42598"/>
                </a:lnTo>
                <a:lnTo>
                  <a:pt x="20083" y="42758"/>
                </a:lnTo>
                <a:lnTo>
                  <a:pt x="20184" y="42899"/>
                </a:lnTo>
                <a:lnTo>
                  <a:pt x="20304" y="43040"/>
                </a:lnTo>
                <a:lnTo>
                  <a:pt x="20425" y="43160"/>
                </a:lnTo>
                <a:lnTo>
                  <a:pt x="20566" y="43261"/>
                </a:lnTo>
                <a:lnTo>
                  <a:pt x="20706" y="43361"/>
                </a:lnTo>
                <a:lnTo>
                  <a:pt x="20847" y="43442"/>
                </a:lnTo>
                <a:lnTo>
                  <a:pt x="21008" y="43502"/>
                </a:lnTo>
                <a:lnTo>
                  <a:pt x="21169" y="43562"/>
                </a:lnTo>
                <a:lnTo>
                  <a:pt x="21330" y="43623"/>
                </a:lnTo>
                <a:lnTo>
                  <a:pt x="21490" y="43643"/>
                </a:lnTo>
                <a:lnTo>
                  <a:pt x="21651" y="43663"/>
                </a:lnTo>
                <a:lnTo>
                  <a:pt x="21993" y="43663"/>
                </a:lnTo>
                <a:lnTo>
                  <a:pt x="22154" y="43643"/>
                </a:lnTo>
                <a:lnTo>
                  <a:pt x="22335" y="43623"/>
                </a:lnTo>
                <a:lnTo>
                  <a:pt x="22496" y="43562"/>
                </a:lnTo>
                <a:lnTo>
                  <a:pt x="22656" y="43502"/>
                </a:lnTo>
                <a:lnTo>
                  <a:pt x="22797" y="43442"/>
                </a:lnTo>
                <a:lnTo>
                  <a:pt x="22958" y="43361"/>
                </a:lnTo>
                <a:lnTo>
                  <a:pt x="23099" y="43261"/>
                </a:lnTo>
                <a:lnTo>
                  <a:pt x="23219" y="43160"/>
                </a:lnTo>
                <a:lnTo>
                  <a:pt x="23360" y="43040"/>
                </a:lnTo>
                <a:lnTo>
                  <a:pt x="23481" y="42899"/>
                </a:lnTo>
                <a:lnTo>
                  <a:pt x="23581" y="42758"/>
                </a:lnTo>
                <a:lnTo>
                  <a:pt x="23682" y="42598"/>
                </a:lnTo>
                <a:lnTo>
                  <a:pt x="23762" y="42437"/>
                </a:lnTo>
                <a:lnTo>
                  <a:pt x="23822" y="42256"/>
                </a:lnTo>
                <a:lnTo>
                  <a:pt x="23883" y="42055"/>
                </a:lnTo>
                <a:lnTo>
                  <a:pt x="27340" y="28003"/>
                </a:lnTo>
                <a:lnTo>
                  <a:pt x="27380" y="27882"/>
                </a:lnTo>
                <a:lnTo>
                  <a:pt x="27421" y="27782"/>
                </a:lnTo>
                <a:lnTo>
                  <a:pt x="27501" y="27681"/>
                </a:lnTo>
                <a:lnTo>
                  <a:pt x="27582" y="27581"/>
                </a:lnTo>
                <a:lnTo>
                  <a:pt x="27662" y="27500"/>
                </a:lnTo>
                <a:lnTo>
                  <a:pt x="27783" y="27440"/>
                </a:lnTo>
                <a:lnTo>
                  <a:pt x="27883" y="27380"/>
                </a:lnTo>
                <a:lnTo>
                  <a:pt x="28004" y="27340"/>
                </a:lnTo>
                <a:lnTo>
                  <a:pt x="42055" y="23882"/>
                </a:lnTo>
                <a:lnTo>
                  <a:pt x="42256" y="23842"/>
                </a:lnTo>
                <a:lnTo>
                  <a:pt x="42437" y="23761"/>
                </a:lnTo>
                <a:lnTo>
                  <a:pt x="42598" y="23681"/>
                </a:lnTo>
                <a:lnTo>
                  <a:pt x="42759" y="23580"/>
                </a:lnTo>
                <a:lnTo>
                  <a:pt x="42900" y="23480"/>
                </a:lnTo>
                <a:lnTo>
                  <a:pt x="43040" y="23359"/>
                </a:lnTo>
                <a:lnTo>
                  <a:pt x="43161" y="23239"/>
                </a:lnTo>
                <a:lnTo>
                  <a:pt x="43262" y="23098"/>
                </a:lnTo>
                <a:lnTo>
                  <a:pt x="43362" y="22957"/>
                </a:lnTo>
                <a:lnTo>
                  <a:pt x="43442" y="22817"/>
                </a:lnTo>
                <a:lnTo>
                  <a:pt x="43503" y="22656"/>
                </a:lnTo>
                <a:lnTo>
                  <a:pt x="43563" y="22495"/>
                </a:lnTo>
                <a:lnTo>
                  <a:pt x="43603" y="22334"/>
                </a:lnTo>
                <a:lnTo>
                  <a:pt x="43643" y="22173"/>
                </a:lnTo>
                <a:lnTo>
                  <a:pt x="43664" y="21992"/>
                </a:lnTo>
                <a:lnTo>
                  <a:pt x="43664" y="21832"/>
                </a:lnTo>
                <a:lnTo>
                  <a:pt x="43664" y="21671"/>
                </a:lnTo>
                <a:lnTo>
                  <a:pt x="43643" y="21490"/>
                </a:lnTo>
                <a:lnTo>
                  <a:pt x="43603" y="21329"/>
                </a:lnTo>
                <a:lnTo>
                  <a:pt x="43563" y="21168"/>
                </a:lnTo>
                <a:lnTo>
                  <a:pt x="43503" y="21007"/>
                </a:lnTo>
                <a:lnTo>
                  <a:pt x="43442" y="20867"/>
                </a:lnTo>
                <a:lnTo>
                  <a:pt x="43362" y="20706"/>
                </a:lnTo>
                <a:lnTo>
                  <a:pt x="43262" y="20565"/>
                </a:lnTo>
                <a:lnTo>
                  <a:pt x="43161" y="20424"/>
                </a:lnTo>
                <a:lnTo>
                  <a:pt x="43040" y="20304"/>
                </a:lnTo>
                <a:lnTo>
                  <a:pt x="42900" y="20183"/>
                </a:lnTo>
                <a:lnTo>
                  <a:pt x="42759" y="20083"/>
                </a:lnTo>
                <a:lnTo>
                  <a:pt x="42598" y="19982"/>
                </a:lnTo>
                <a:lnTo>
                  <a:pt x="42437" y="19902"/>
                </a:lnTo>
                <a:lnTo>
                  <a:pt x="42256" y="19841"/>
                </a:lnTo>
                <a:lnTo>
                  <a:pt x="42055" y="19781"/>
                </a:lnTo>
                <a:lnTo>
                  <a:pt x="28004" y="16323"/>
                </a:lnTo>
                <a:lnTo>
                  <a:pt x="27883" y="16283"/>
                </a:lnTo>
                <a:lnTo>
                  <a:pt x="27783" y="16223"/>
                </a:lnTo>
                <a:lnTo>
                  <a:pt x="27662" y="16163"/>
                </a:lnTo>
                <a:lnTo>
                  <a:pt x="27582" y="16082"/>
                </a:lnTo>
                <a:lnTo>
                  <a:pt x="27501" y="15982"/>
                </a:lnTo>
                <a:lnTo>
                  <a:pt x="27421" y="15881"/>
                </a:lnTo>
                <a:lnTo>
                  <a:pt x="27380" y="15781"/>
                </a:lnTo>
                <a:lnTo>
                  <a:pt x="27340" y="15660"/>
                </a:lnTo>
                <a:lnTo>
                  <a:pt x="23883" y="1608"/>
                </a:lnTo>
                <a:lnTo>
                  <a:pt x="23822" y="1407"/>
                </a:lnTo>
                <a:lnTo>
                  <a:pt x="23762" y="1226"/>
                </a:lnTo>
                <a:lnTo>
                  <a:pt x="23682" y="1065"/>
                </a:lnTo>
                <a:lnTo>
                  <a:pt x="23581" y="905"/>
                </a:lnTo>
                <a:lnTo>
                  <a:pt x="23481" y="764"/>
                </a:lnTo>
                <a:lnTo>
                  <a:pt x="23360" y="623"/>
                </a:lnTo>
                <a:lnTo>
                  <a:pt x="23219" y="503"/>
                </a:lnTo>
                <a:lnTo>
                  <a:pt x="23099" y="402"/>
                </a:lnTo>
                <a:lnTo>
                  <a:pt x="22958" y="302"/>
                </a:lnTo>
                <a:lnTo>
                  <a:pt x="22797" y="221"/>
                </a:lnTo>
                <a:lnTo>
                  <a:pt x="22656" y="161"/>
                </a:lnTo>
                <a:lnTo>
                  <a:pt x="22496" y="101"/>
                </a:lnTo>
                <a:lnTo>
                  <a:pt x="22335" y="60"/>
                </a:lnTo>
                <a:lnTo>
                  <a:pt x="22154" y="20"/>
                </a:lnTo>
                <a:lnTo>
                  <a:pt x="2199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" name="Google Shape;377;p25"/>
          <p:cNvSpPr/>
          <p:nvPr/>
        </p:nvSpPr>
        <p:spPr>
          <a:xfrm>
            <a:off x="8493570" y="2606651"/>
            <a:ext cx="228363" cy="228357"/>
          </a:xfrm>
          <a:custGeom>
            <a:avLst/>
            <a:gdLst/>
            <a:ahLst/>
            <a:cxnLst/>
            <a:rect l="l" t="t" r="r" b="b"/>
            <a:pathLst>
              <a:path w="43664" h="43663" extrusionOk="0">
                <a:moveTo>
                  <a:pt x="21651" y="0"/>
                </a:moveTo>
                <a:lnTo>
                  <a:pt x="21490" y="20"/>
                </a:lnTo>
                <a:lnTo>
                  <a:pt x="21330" y="60"/>
                </a:lnTo>
                <a:lnTo>
                  <a:pt x="21169" y="101"/>
                </a:lnTo>
                <a:lnTo>
                  <a:pt x="21008" y="161"/>
                </a:lnTo>
                <a:lnTo>
                  <a:pt x="20847" y="221"/>
                </a:lnTo>
                <a:lnTo>
                  <a:pt x="20706" y="302"/>
                </a:lnTo>
                <a:lnTo>
                  <a:pt x="20566" y="402"/>
                </a:lnTo>
                <a:lnTo>
                  <a:pt x="20425" y="503"/>
                </a:lnTo>
                <a:lnTo>
                  <a:pt x="20304" y="623"/>
                </a:lnTo>
                <a:lnTo>
                  <a:pt x="20184" y="764"/>
                </a:lnTo>
                <a:lnTo>
                  <a:pt x="20083" y="905"/>
                </a:lnTo>
                <a:lnTo>
                  <a:pt x="19983" y="1065"/>
                </a:lnTo>
                <a:lnTo>
                  <a:pt x="19902" y="1226"/>
                </a:lnTo>
                <a:lnTo>
                  <a:pt x="19822" y="1407"/>
                </a:lnTo>
                <a:lnTo>
                  <a:pt x="19762" y="1608"/>
                </a:lnTo>
                <a:lnTo>
                  <a:pt x="16324" y="15660"/>
                </a:lnTo>
                <a:lnTo>
                  <a:pt x="16284" y="15781"/>
                </a:lnTo>
                <a:lnTo>
                  <a:pt x="16224" y="15881"/>
                </a:lnTo>
                <a:lnTo>
                  <a:pt x="16163" y="15982"/>
                </a:lnTo>
                <a:lnTo>
                  <a:pt x="16083" y="16082"/>
                </a:lnTo>
                <a:lnTo>
                  <a:pt x="15982" y="16163"/>
                </a:lnTo>
                <a:lnTo>
                  <a:pt x="15882" y="16223"/>
                </a:lnTo>
                <a:lnTo>
                  <a:pt x="15781" y="16283"/>
                </a:lnTo>
                <a:lnTo>
                  <a:pt x="15661" y="16323"/>
                </a:lnTo>
                <a:lnTo>
                  <a:pt x="1609" y="19781"/>
                </a:lnTo>
                <a:lnTo>
                  <a:pt x="1408" y="19841"/>
                </a:lnTo>
                <a:lnTo>
                  <a:pt x="1227" y="19902"/>
                </a:lnTo>
                <a:lnTo>
                  <a:pt x="1046" y="19982"/>
                </a:lnTo>
                <a:lnTo>
                  <a:pt x="905" y="20083"/>
                </a:lnTo>
                <a:lnTo>
                  <a:pt x="745" y="20183"/>
                </a:lnTo>
                <a:lnTo>
                  <a:pt x="624" y="20304"/>
                </a:lnTo>
                <a:lnTo>
                  <a:pt x="503" y="20424"/>
                </a:lnTo>
                <a:lnTo>
                  <a:pt x="403" y="20565"/>
                </a:lnTo>
                <a:lnTo>
                  <a:pt x="302" y="20706"/>
                </a:lnTo>
                <a:lnTo>
                  <a:pt x="222" y="20867"/>
                </a:lnTo>
                <a:lnTo>
                  <a:pt x="142" y="21007"/>
                </a:lnTo>
                <a:lnTo>
                  <a:pt x="101" y="21168"/>
                </a:lnTo>
                <a:lnTo>
                  <a:pt x="41" y="21329"/>
                </a:lnTo>
                <a:lnTo>
                  <a:pt x="21" y="21490"/>
                </a:lnTo>
                <a:lnTo>
                  <a:pt x="1" y="21671"/>
                </a:lnTo>
                <a:lnTo>
                  <a:pt x="1" y="21832"/>
                </a:lnTo>
                <a:lnTo>
                  <a:pt x="1" y="21992"/>
                </a:lnTo>
                <a:lnTo>
                  <a:pt x="21" y="22173"/>
                </a:lnTo>
                <a:lnTo>
                  <a:pt x="41" y="22334"/>
                </a:lnTo>
                <a:lnTo>
                  <a:pt x="101" y="22495"/>
                </a:lnTo>
                <a:lnTo>
                  <a:pt x="142" y="22656"/>
                </a:lnTo>
                <a:lnTo>
                  <a:pt x="222" y="22817"/>
                </a:lnTo>
                <a:lnTo>
                  <a:pt x="302" y="22957"/>
                </a:lnTo>
                <a:lnTo>
                  <a:pt x="403" y="23098"/>
                </a:lnTo>
                <a:lnTo>
                  <a:pt x="503" y="23239"/>
                </a:lnTo>
                <a:lnTo>
                  <a:pt x="624" y="23359"/>
                </a:lnTo>
                <a:lnTo>
                  <a:pt x="745" y="23480"/>
                </a:lnTo>
                <a:lnTo>
                  <a:pt x="905" y="23580"/>
                </a:lnTo>
                <a:lnTo>
                  <a:pt x="1046" y="23681"/>
                </a:lnTo>
                <a:lnTo>
                  <a:pt x="1227" y="23761"/>
                </a:lnTo>
                <a:lnTo>
                  <a:pt x="1408" y="23842"/>
                </a:lnTo>
                <a:lnTo>
                  <a:pt x="1609" y="23882"/>
                </a:lnTo>
                <a:lnTo>
                  <a:pt x="15661" y="27340"/>
                </a:lnTo>
                <a:lnTo>
                  <a:pt x="15781" y="27380"/>
                </a:lnTo>
                <a:lnTo>
                  <a:pt x="15882" y="27440"/>
                </a:lnTo>
                <a:lnTo>
                  <a:pt x="15982" y="27500"/>
                </a:lnTo>
                <a:lnTo>
                  <a:pt x="16083" y="27581"/>
                </a:lnTo>
                <a:lnTo>
                  <a:pt x="16163" y="27681"/>
                </a:lnTo>
                <a:lnTo>
                  <a:pt x="16224" y="27782"/>
                </a:lnTo>
                <a:lnTo>
                  <a:pt x="16284" y="27882"/>
                </a:lnTo>
                <a:lnTo>
                  <a:pt x="16324" y="28003"/>
                </a:lnTo>
                <a:lnTo>
                  <a:pt x="19762" y="42055"/>
                </a:lnTo>
                <a:lnTo>
                  <a:pt x="19822" y="42256"/>
                </a:lnTo>
                <a:lnTo>
                  <a:pt x="19902" y="42437"/>
                </a:lnTo>
                <a:lnTo>
                  <a:pt x="19983" y="42598"/>
                </a:lnTo>
                <a:lnTo>
                  <a:pt x="20083" y="42758"/>
                </a:lnTo>
                <a:lnTo>
                  <a:pt x="20184" y="42899"/>
                </a:lnTo>
                <a:lnTo>
                  <a:pt x="20304" y="43040"/>
                </a:lnTo>
                <a:lnTo>
                  <a:pt x="20425" y="43160"/>
                </a:lnTo>
                <a:lnTo>
                  <a:pt x="20566" y="43261"/>
                </a:lnTo>
                <a:lnTo>
                  <a:pt x="20706" y="43361"/>
                </a:lnTo>
                <a:lnTo>
                  <a:pt x="20847" y="43442"/>
                </a:lnTo>
                <a:lnTo>
                  <a:pt x="21008" y="43502"/>
                </a:lnTo>
                <a:lnTo>
                  <a:pt x="21169" y="43562"/>
                </a:lnTo>
                <a:lnTo>
                  <a:pt x="21330" y="43623"/>
                </a:lnTo>
                <a:lnTo>
                  <a:pt x="21490" y="43643"/>
                </a:lnTo>
                <a:lnTo>
                  <a:pt x="21651" y="43663"/>
                </a:lnTo>
                <a:lnTo>
                  <a:pt x="21993" y="43663"/>
                </a:lnTo>
                <a:lnTo>
                  <a:pt x="22154" y="43643"/>
                </a:lnTo>
                <a:lnTo>
                  <a:pt x="22335" y="43623"/>
                </a:lnTo>
                <a:lnTo>
                  <a:pt x="22496" y="43562"/>
                </a:lnTo>
                <a:lnTo>
                  <a:pt x="22656" y="43502"/>
                </a:lnTo>
                <a:lnTo>
                  <a:pt x="22797" y="43442"/>
                </a:lnTo>
                <a:lnTo>
                  <a:pt x="22958" y="43361"/>
                </a:lnTo>
                <a:lnTo>
                  <a:pt x="23099" y="43261"/>
                </a:lnTo>
                <a:lnTo>
                  <a:pt x="23219" y="43160"/>
                </a:lnTo>
                <a:lnTo>
                  <a:pt x="23360" y="43040"/>
                </a:lnTo>
                <a:lnTo>
                  <a:pt x="23481" y="42899"/>
                </a:lnTo>
                <a:lnTo>
                  <a:pt x="23581" y="42758"/>
                </a:lnTo>
                <a:lnTo>
                  <a:pt x="23682" y="42598"/>
                </a:lnTo>
                <a:lnTo>
                  <a:pt x="23762" y="42437"/>
                </a:lnTo>
                <a:lnTo>
                  <a:pt x="23822" y="42256"/>
                </a:lnTo>
                <a:lnTo>
                  <a:pt x="23883" y="42055"/>
                </a:lnTo>
                <a:lnTo>
                  <a:pt x="27340" y="28003"/>
                </a:lnTo>
                <a:lnTo>
                  <a:pt x="27380" y="27882"/>
                </a:lnTo>
                <a:lnTo>
                  <a:pt x="27421" y="27782"/>
                </a:lnTo>
                <a:lnTo>
                  <a:pt x="27501" y="27681"/>
                </a:lnTo>
                <a:lnTo>
                  <a:pt x="27582" y="27581"/>
                </a:lnTo>
                <a:lnTo>
                  <a:pt x="27662" y="27500"/>
                </a:lnTo>
                <a:lnTo>
                  <a:pt x="27783" y="27440"/>
                </a:lnTo>
                <a:lnTo>
                  <a:pt x="27883" y="27380"/>
                </a:lnTo>
                <a:lnTo>
                  <a:pt x="28004" y="27340"/>
                </a:lnTo>
                <a:lnTo>
                  <a:pt x="42055" y="23882"/>
                </a:lnTo>
                <a:lnTo>
                  <a:pt x="42256" y="23842"/>
                </a:lnTo>
                <a:lnTo>
                  <a:pt x="42437" y="23761"/>
                </a:lnTo>
                <a:lnTo>
                  <a:pt x="42598" y="23681"/>
                </a:lnTo>
                <a:lnTo>
                  <a:pt x="42759" y="23580"/>
                </a:lnTo>
                <a:lnTo>
                  <a:pt x="42900" y="23480"/>
                </a:lnTo>
                <a:lnTo>
                  <a:pt x="43040" y="23359"/>
                </a:lnTo>
                <a:lnTo>
                  <a:pt x="43161" y="23239"/>
                </a:lnTo>
                <a:lnTo>
                  <a:pt x="43262" y="23098"/>
                </a:lnTo>
                <a:lnTo>
                  <a:pt x="43362" y="22957"/>
                </a:lnTo>
                <a:lnTo>
                  <a:pt x="43442" y="22817"/>
                </a:lnTo>
                <a:lnTo>
                  <a:pt x="43503" y="22656"/>
                </a:lnTo>
                <a:lnTo>
                  <a:pt x="43563" y="22495"/>
                </a:lnTo>
                <a:lnTo>
                  <a:pt x="43603" y="22334"/>
                </a:lnTo>
                <a:lnTo>
                  <a:pt x="43643" y="22173"/>
                </a:lnTo>
                <a:lnTo>
                  <a:pt x="43664" y="21992"/>
                </a:lnTo>
                <a:lnTo>
                  <a:pt x="43664" y="21832"/>
                </a:lnTo>
                <a:lnTo>
                  <a:pt x="43664" y="21671"/>
                </a:lnTo>
                <a:lnTo>
                  <a:pt x="43643" y="21490"/>
                </a:lnTo>
                <a:lnTo>
                  <a:pt x="43603" y="21329"/>
                </a:lnTo>
                <a:lnTo>
                  <a:pt x="43563" y="21168"/>
                </a:lnTo>
                <a:lnTo>
                  <a:pt x="43503" y="21007"/>
                </a:lnTo>
                <a:lnTo>
                  <a:pt x="43442" y="20867"/>
                </a:lnTo>
                <a:lnTo>
                  <a:pt x="43362" y="20706"/>
                </a:lnTo>
                <a:lnTo>
                  <a:pt x="43262" y="20565"/>
                </a:lnTo>
                <a:lnTo>
                  <a:pt x="43161" y="20424"/>
                </a:lnTo>
                <a:lnTo>
                  <a:pt x="43040" y="20304"/>
                </a:lnTo>
                <a:lnTo>
                  <a:pt x="42900" y="20183"/>
                </a:lnTo>
                <a:lnTo>
                  <a:pt x="42759" y="20083"/>
                </a:lnTo>
                <a:lnTo>
                  <a:pt x="42598" y="19982"/>
                </a:lnTo>
                <a:lnTo>
                  <a:pt x="42437" y="19902"/>
                </a:lnTo>
                <a:lnTo>
                  <a:pt x="42256" y="19841"/>
                </a:lnTo>
                <a:lnTo>
                  <a:pt x="42055" y="19781"/>
                </a:lnTo>
                <a:lnTo>
                  <a:pt x="28004" y="16323"/>
                </a:lnTo>
                <a:lnTo>
                  <a:pt x="27883" y="16283"/>
                </a:lnTo>
                <a:lnTo>
                  <a:pt x="27783" y="16223"/>
                </a:lnTo>
                <a:lnTo>
                  <a:pt x="27662" y="16163"/>
                </a:lnTo>
                <a:lnTo>
                  <a:pt x="27582" y="16082"/>
                </a:lnTo>
                <a:lnTo>
                  <a:pt x="27501" y="15982"/>
                </a:lnTo>
                <a:lnTo>
                  <a:pt x="27421" y="15881"/>
                </a:lnTo>
                <a:lnTo>
                  <a:pt x="27380" y="15781"/>
                </a:lnTo>
                <a:lnTo>
                  <a:pt x="27340" y="15660"/>
                </a:lnTo>
                <a:lnTo>
                  <a:pt x="23883" y="1608"/>
                </a:lnTo>
                <a:lnTo>
                  <a:pt x="23822" y="1407"/>
                </a:lnTo>
                <a:lnTo>
                  <a:pt x="23762" y="1226"/>
                </a:lnTo>
                <a:lnTo>
                  <a:pt x="23682" y="1065"/>
                </a:lnTo>
                <a:lnTo>
                  <a:pt x="23581" y="905"/>
                </a:lnTo>
                <a:lnTo>
                  <a:pt x="23481" y="764"/>
                </a:lnTo>
                <a:lnTo>
                  <a:pt x="23360" y="623"/>
                </a:lnTo>
                <a:lnTo>
                  <a:pt x="23219" y="503"/>
                </a:lnTo>
                <a:lnTo>
                  <a:pt x="23099" y="402"/>
                </a:lnTo>
                <a:lnTo>
                  <a:pt x="22958" y="302"/>
                </a:lnTo>
                <a:lnTo>
                  <a:pt x="22797" y="221"/>
                </a:lnTo>
                <a:lnTo>
                  <a:pt x="22656" y="161"/>
                </a:lnTo>
                <a:lnTo>
                  <a:pt x="22496" y="101"/>
                </a:lnTo>
                <a:lnTo>
                  <a:pt x="22335" y="60"/>
                </a:lnTo>
                <a:lnTo>
                  <a:pt x="22154" y="20"/>
                </a:lnTo>
                <a:lnTo>
                  <a:pt x="2199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25"/>
          <p:cNvSpPr/>
          <p:nvPr/>
        </p:nvSpPr>
        <p:spPr>
          <a:xfrm>
            <a:off x="348674" y="4786327"/>
            <a:ext cx="157845" cy="157842"/>
          </a:xfrm>
          <a:custGeom>
            <a:avLst/>
            <a:gdLst/>
            <a:ahLst/>
            <a:cxnLst/>
            <a:rect l="l" t="t" r="r" b="b"/>
            <a:pathLst>
              <a:path w="43664" h="43663" extrusionOk="0">
                <a:moveTo>
                  <a:pt x="21651" y="0"/>
                </a:moveTo>
                <a:lnTo>
                  <a:pt x="21490" y="20"/>
                </a:lnTo>
                <a:lnTo>
                  <a:pt x="21330" y="60"/>
                </a:lnTo>
                <a:lnTo>
                  <a:pt x="21169" y="101"/>
                </a:lnTo>
                <a:lnTo>
                  <a:pt x="21008" y="161"/>
                </a:lnTo>
                <a:lnTo>
                  <a:pt x="20847" y="221"/>
                </a:lnTo>
                <a:lnTo>
                  <a:pt x="20706" y="302"/>
                </a:lnTo>
                <a:lnTo>
                  <a:pt x="20566" y="402"/>
                </a:lnTo>
                <a:lnTo>
                  <a:pt x="20425" y="503"/>
                </a:lnTo>
                <a:lnTo>
                  <a:pt x="20304" y="623"/>
                </a:lnTo>
                <a:lnTo>
                  <a:pt x="20184" y="764"/>
                </a:lnTo>
                <a:lnTo>
                  <a:pt x="20083" y="905"/>
                </a:lnTo>
                <a:lnTo>
                  <a:pt x="19983" y="1065"/>
                </a:lnTo>
                <a:lnTo>
                  <a:pt x="19902" y="1226"/>
                </a:lnTo>
                <a:lnTo>
                  <a:pt x="19822" y="1407"/>
                </a:lnTo>
                <a:lnTo>
                  <a:pt x="19762" y="1608"/>
                </a:lnTo>
                <a:lnTo>
                  <a:pt x="16324" y="15660"/>
                </a:lnTo>
                <a:lnTo>
                  <a:pt x="16284" y="15781"/>
                </a:lnTo>
                <a:lnTo>
                  <a:pt x="16224" y="15881"/>
                </a:lnTo>
                <a:lnTo>
                  <a:pt x="16163" y="15982"/>
                </a:lnTo>
                <a:lnTo>
                  <a:pt x="16083" y="16082"/>
                </a:lnTo>
                <a:lnTo>
                  <a:pt x="15982" y="16163"/>
                </a:lnTo>
                <a:lnTo>
                  <a:pt x="15882" y="16223"/>
                </a:lnTo>
                <a:lnTo>
                  <a:pt x="15781" y="16283"/>
                </a:lnTo>
                <a:lnTo>
                  <a:pt x="15661" y="16323"/>
                </a:lnTo>
                <a:lnTo>
                  <a:pt x="1609" y="19781"/>
                </a:lnTo>
                <a:lnTo>
                  <a:pt x="1408" y="19841"/>
                </a:lnTo>
                <a:lnTo>
                  <a:pt x="1227" y="19902"/>
                </a:lnTo>
                <a:lnTo>
                  <a:pt x="1046" y="19982"/>
                </a:lnTo>
                <a:lnTo>
                  <a:pt x="905" y="20083"/>
                </a:lnTo>
                <a:lnTo>
                  <a:pt x="745" y="20183"/>
                </a:lnTo>
                <a:lnTo>
                  <a:pt x="624" y="20304"/>
                </a:lnTo>
                <a:lnTo>
                  <a:pt x="503" y="20424"/>
                </a:lnTo>
                <a:lnTo>
                  <a:pt x="403" y="20565"/>
                </a:lnTo>
                <a:lnTo>
                  <a:pt x="302" y="20706"/>
                </a:lnTo>
                <a:lnTo>
                  <a:pt x="222" y="20867"/>
                </a:lnTo>
                <a:lnTo>
                  <a:pt x="142" y="21007"/>
                </a:lnTo>
                <a:lnTo>
                  <a:pt x="101" y="21168"/>
                </a:lnTo>
                <a:lnTo>
                  <a:pt x="41" y="21329"/>
                </a:lnTo>
                <a:lnTo>
                  <a:pt x="21" y="21490"/>
                </a:lnTo>
                <a:lnTo>
                  <a:pt x="1" y="21671"/>
                </a:lnTo>
                <a:lnTo>
                  <a:pt x="1" y="21832"/>
                </a:lnTo>
                <a:lnTo>
                  <a:pt x="1" y="21992"/>
                </a:lnTo>
                <a:lnTo>
                  <a:pt x="21" y="22173"/>
                </a:lnTo>
                <a:lnTo>
                  <a:pt x="41" y="22334"/>
                </a:lnTo>
                <a:lnTo>
                  <a:pt x="101" y="22495"/>
                </a:lnTo>
                <a:lnTo>
                  <a:pt x="142" y="22656"/>
                </a:lnTo>
                <a:lnTo>
                  <a:pt x="222" y="22817"/>
                </a:lnTo>
                <a:lnTo>
                  <a:pt x="302" y="22957"/>
                </a:lnTo>
                <a:lnTo>
                  <a:pt x="403" y="23098"/>
                </a:lnTo>
                <a:lnTo>
                  <a:pt x="503" y="23239"/>
                </a:lnTo>
                <a:lnTo>
                  <a:pt x="624" y="23359"/>
                </a:lnTo>
                <a:lnTo>
                  <a:pt x="745" y="23480"/>
                </a:lnTo>
                <a:lnTo>
                  <a:pt x="905" y="23580"/>
                </a:lnTo>
                <a:lnTo>
                  <a:pt x="1046" y="23681"/>
                </a:lnTo>
                <a:lnTo>
                  <a:pt x="1227" y="23761"/>
                </a:lnTo>
                <a:lnTo>
                  <a:pt x="1408" y="23842"/>
                </a:lnTo>
                <a:lnTo>
                  <a:pt x="1609" y="23882"/>
                </a:lnTo>
                <a:lnTo>
                  <a:pt x="15661" y="27340"/>
                </a:lnTo>
                <a:lnTo>
                  <a:pt x="15781" y="27380"/>
                </a:lnTo>
                <a:lnTo>
                  <a:pt x="15882" y="27440"/>
                </a:lnTo>
                <a:lnTo>
                  <a:pt x="15982" y="27500"/>
                </a:lnTo>
                <a:lnTo>
                  <a:pt x="16083" y="27581"/>
                </a:lnTo>
                <a:lnTo>
                  <a:pt x="16163" y="27681"/>
                </a:lnTo>
                <a:lnTo>
                  <a:pt x="16224" y="27782"/>
                </a:lnTo>
                <a:lnTo>
                  <a:pt x="16284" y="27882"/>
                </a:lnTo>
                <a:lnTo>
                  <a:pt x="16324" y="28003"/>
                </a:lnTo>
                <a:lnTo>
                  <a:pt x="19762" y="42055"/>
                </a:lnTo>
                <a:lnTo>
                  <a:pt x="19822" y="42256"/>
                </a:lnTo>
                <a:lnTo>
                  <a:pt x="19902" y="42437"/>
                </a:lnTo>
                <a:lnTo>
                  <a:pt x="19983" y="42598"/>
                </a:lnTo>
                <a:lnTo>
                  <a:pt x="20083" y="42758"/>
                </a:lnTo>
                <a:lnTo>
                  <a:pt x="20184" y="42899"/>
                </a:lnTo>
                <a:lnTo>
                  <a:pt x="20304" y="43040"/>
                </a:lnTo>
                <a:lnTo>
                  <a:pt x="20425" y="43160"/>
                </a:lnTo>
                <a:lnTo>
                  <a:pt x="20566" y="43261"/>
                </a:lnTo>
                <a:lnTo>
                  <a:pt x="20706" y="43361"/>
                </a:lnTo>
                <a:lnTo>
                  <a:pt x="20847" y="43442"/>
                </a:lnTo>
                <a:lnTo>
                  <a:pt x="21008" y="43502"/>
                </a:lnTo>
                <a:lnTo>
                  <a:pt x="21169" y="43562"/>
                </a:lnTo>
                <a:lnTo>
                  <a:pt x="21330" y="43623"/>
                </a:lnTo>
                <a:lnTo>
                  <a:pt x="21490" y="43643"/>
                </a:lnTo>
                <a:lnTo>
                  <a:pt x="21651" y="43663"/>
                </a:lnTo>
                <a:lnTo>
                  <a:pt x="21993" y="43663"/>
                </a:lnTo>
                <a:lnTo>
                  <a:pt x="22154" y="43643"/>
                </a:lnTo>
                <a:lnTo>
                  <a:pt x="22335" y="43623"/>
                </a:lnTo>
                <a:lnTo>
                  <a:pt x="22496" y="43562"/>
                </a:lnTo>
                <a:lnTo>
                  <a:pt x="22656" y="43502"/>
                </a:lnTo>
                <a:lnTo>
                  <a:pt x="22797" y="43442"/>
                </a:lnTo>
                <a:lnTo>
                  <a:pt x="22958" y="43361"/>
                </a:lnTo>
                <a:lnTo>
                  <a:pt x="23099" y="43261"/>
                </a:lnTo>
                <a:lnTo>
                  <a:pt x="23219" y="43160"/>
                </a:lnTo>
                <a:lnTo>
                  <a:pt x="23360" y="43040"/>
                </a:lnTo>
                <a:lnTo>
                  <a:pt x="23481" y="42899"/>
                </a:lnTo>
                <a:lnTo>
                  <a:pt x="23581" y="42758"/>
                </a:lnTo>
                <a:lnTo>
                  <a:pt x="23682" y="42598"/>
                </a:lnTo>
                <a:lnTo>
                  <a:pt x="23762" y="42437"/>
                </a:lnTo>
                <a:lnTo>
                  <a:pt x="23822" y="42256"/>
                </a:lnTo>
                <a:lnTo>
                  <a:pt x="23883" y="42055"/>
                </a:lnTo>
                <a:lnTo>
                  <a:pt x="27340" y="28003"/>
                </a:lnTo>
                <a:lnTo>
                  <a:pt x="27380" y="27882"/>
                </a:lnTo>
                <a:lnTo>
                  <a:pt x="27421" y="27782"/>
                </a:lnTo>
                <a:lnTo>
                  <a:pt x="27501" y="27681"/>
                </a:lnTo>
                <a:lnTo>
                  <a:pt x="27582" y="27581"/>
                </a:lnTo>
                <a:lnTo>
                  <a:pt x="27662" y="27500"/>
                </a:lnTo>
                <a:lnTo>
                  <a:pt x="27783" y="27440"/>
                </a:lnTo>
                <a:lnTo>
                  <a:pt x="27883" y="27380"/>
                </a:lnTo>
                <a:lnTo>
                  <a:pt x="28004" y="27340"/>
                </a:lnTo>
                <a:lnTo>
                  <a:pt x="42055" y="23882"/>
                </a:lnTo>
                <a:lnTo>
                  <a:pt x="42256" y="23842"/>
                </a:lnTo>
                <a:lnTo>
                  <a:pt x="42437" y="23761"/>
                </a:lnTo>
                <a:lnTo>
                  <a:pt x="42598" y="23681"/>
                </a:lnTo>
                <a:lnTo>
                  <a:pt x="42759" y="23580"/>
                </a:lnTo>
                <a:lnTo>
                  <a:pt x="42900" y="23480"/>
                </a:lnTo>
                <a:lnTo>
                  <a:pt x="43040" y="23359"/>
                </a:lnTo>
                <a:lnTo>
                  <a:pt x="43161" y="23239"/>
                </a:lnTo>
                <a:lnTo>
                  <a:pt x="43262" y="23098"/>
                </a:lnTo>
                <a:lnTo>
                  <a:pt x="43362" y="22957"/>
                </a:lnTo>
                <a:lnTo>
                  <a:pt x="43442" y="22817"/>
                </a:lnTo>
                <a:lnTo>
                  <a:pt x="43503" y="22656"/>
                </a:lnTo>
                <a:lnTo>
                  <a:pt x="43563" y="22495"/>
                </a:lnTo>
                <a:lnTo>
                  <a:pt x="43603" y="22334"/>
                </a:lnTo>
                <a:lnTo>
                  <a:pt x="43643" y="22173"/>
                </a:lnTo>
                <a:lnTo>
                  <a:pt x="43664" y="21992"/>
                </a:lnTo>
                <a:lnTo>
                  <a:pt x="43664" y="21832"/>
                </a:lnTo>
                <a:lnTo>
                  <a:pt x="43664" y="21671"/>
                </a:lnTo>
                <a:lnTo>
                  <a:pt x="43643" y="21490"/>
                </a:lnTo>
                <a:lnTo>
                  <a:pt x="43603" y="21329"/>
                </a:lnTo>
                <a:lnTo>
                  <a:pt x="43563" y="21168"/>
                </a:lnTo>
                <a:lnTo>
                  <a:pt x="43503" y="21007"/>
                </a:lnTo>
                <a:lnTo>
                  <a:pt x="43442" y="20867"/>
                </a:lnTo>
                <a:lnTo>
                  <a:pt x="43362" y="20706"/>
                </a:lnTo>
                <a:lnTo>
                  <a:pt x="43262" y="20565"/>
                </a:lnTo>
                <a:lnTo>
                  <a:pt x="43161" y="20424"/>
                </a:lnTo>
                <a:lnTo>
                  <a:pt x="43040" y="20304"/>
                </a:lnTo>
                <a:lnTo>
                  <a:pt x="42900" y="20183"/>
                </a:lnTo>
                <a:lnTo>
                  <a:pt x="42759" y="20083"/>
                </a:lnTo>
                <a:lnTo>
                  <a:pt x="42598" y="19982"/>
                </a:lnTo>
                <a:lnTo>
                  <a:pt x="42437" y="19902"/>
                </a:lnTo>
                <a:lnTo>
                  <a:pt x="42256" y="19841"/>
                </a:lnTo>
                <a:lnTo>
                  <a:pt x="42055" y="19781"/>
                </a:lnTo>
                <a:lnTo>
                  <a:pt x="28004" y="16323"/>
                </a:lnTo>
                <a:lnTo>
                  <a:pt x="27883" y="16283"/>
                </a:lnTo>
                <a:lnTo>
                  <a:pt x="27783" y="16223"/>
                </a:lnTo>
                <a:lnTo>
                  <a:pt x="27662" y="16163"/>
                </a:lnTo>
                <a:lnTo>
                  <a:pt x="27582" y="16082"/>
                </a:lnTo>
                <a:lnTo>
                  <a:pt x="27501" y="15982"/>
                </a:lnTo>
                <a:lnTo>
                  <a:pt x="27421" y="15881"/>
                </a:lnTo>
                <a:lnTo>
                  <a:pt x="27380" y="15781"/>
                </a:lnTo>
                <a:lnTo>
                  <a:pt x="27340" y="15660"/>
                </a:lnTo>
                <a:lnTo>
                  <a:pt x="23883" y="1608"/>
                </a:lnTo>
                <a:lnTo>
                  <a:pt x="23822" y="1407"/>
                </a:lnTo>
                <a:lnTo>
                  <a:pt x="23762" y="1226"/>
                </a:lnTo>
                <a:lnTo>
                  <a:pt x="23682" y="1065"/>
                </a:lnTo>
                <a:lnTo>
                  <a:pt x="23581" y="905"/>
                </a:lnTo>
                <a:lnTo>
                  <a:pt x="23481" y="764"/>
                </a:lnTo>
                <a:lnTo>
                  <a:pt x="23360" y="623"/>
                </a:lnTo>
                <a:lnTo>
                  <a:pt x="23219" y="503"/>
                </a:lnTo>
                <a:lnTo>
                  <a:pt x="23099" y="402"/>
                </a:lnTo>
                <a:lnTo>
                  <a:pt x="22958" y="302"/>
                </a:lnTo>
                <a:lnTo>
                  <a:pt x="22797" y="221"/>
                </a:lnTo>
                <a:lnTo>
                  <a:pt x="22656" y="161"/>
                </a:lnTo>
                <a:lnTo>
                  <a:pt x="22496" y="101"/>
                </a:lnTo>
                <a:lnTo>
                  <a:pt x="22335" y="60"/>
                </a:lnTo>
                <a:lnTo>
                  <a:pt x="22154" y="20"/>
                </a:lnTo>
                <a:lnTo>
                  <a:pt x="2199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" name="Google Shape;379;p25"/>
          <p:cNvSpPr/>
          <p:nvPr/>
        </p:nvSpPr>
        <p:spPr>
          <a:xfrm>
            <a:off x="8721924" y="3257477"/>
            <a:ext cx="157845" cy="157842"/>
          </a:xfrm>
          <a:custGeom>
            <a:avLst/>
            <a:gdLst/>
            <a:ahLst/>
            <a:cxnLst/>
            <a:rect l="l" t="t" r="r" b="b"/>
            <a:pathLst>
              <a:path w="43664" h="43663" extrusionOk="0">
                <a:moveTo>
                  <a:pt x="21651" y="0"/>
                </a:moveTo>
                <a:lnTo>
                  <a:pt x="21490" y="20"/>
                </a:lnTo>
                <a:lnTo>
                  <a:pt x="21330" y="60"/>
                </a:lnTo>
                <a:lnTo>
                  <a:pt x="21169" y="101"/>
                </a:lnTo>
                <a:lnTo>
                  <a:pt x="21008" y="161"/>
                </a:lnTo>
                <a:lnTo>
                  <a:pt x="20847" y="221"/>
                </a:lnTo>
                <a:lnTo>
                  <a:pt x="20706" y="302"/>
                </a:lnTo>
                <a:lnTo>
                  <a:pt x="20566" y="402"/>
                </a:lnTo>
                <a:lnTo>
                  <a:pt x="20425" y="503"/>
                </a:lnTo>
                <a:lnTo>
                  <a:pt x="20304" y="623"/>
                </a:lnTo>
                <a:lnTo>
                  <a:pt x="20184" y="764"/>
                </a:lnTo>
                <a:lnTo>
                  <a:pt x="20083" y="905"/>
                </a:lnTo>
                <a:lnTo>
                  <a:pt x="19983" y="1065"/>
                </a:lnTo>
                <a:lnTo>
                  <a:pt x="19902" y="1226"/>
                </a:lnTo>
                <a:lnTo>
                  <a:pt x="19822" y="1407"/>
                </a:lnTo>
                <a:lnTo>
                  <a:pt x="19762" y="1608"/>
                </a:lnTo>
                <a:lnTo>
                  <a:pt x="16324" y="15660"/>
                </a:lnTo>
                <a:lnTo>
                  <a:pt x="16284" y="15781"/>
                </a:lnTo>
                <a:lnTo>
                  <a:pt x="16224" y="15881"/>
                </a:lnTo>
                <a:lnTo>
                  <a:pt x="16163" y="15982"/>
                </a:lnTo>
                <a:lnTo>
                  <a:pt x="16083" y="16082"/>
                </a:lnTo>
                <a:lnTo>
                  <a:pt x="15982" y="16163"/>
                </a:lnTo>
                <a:lnTo>
                  <a:pt x="15882" y="16223"/>
                </a:lnTo>
                <a:lnTo>
                  <a:pt x="15781" y="16283"/>
                </a:lnTo>
                <a:lnTo>
                  <a:pt x="15661" y="16323"/>
                </a:lnTo>
                <a:lnTo>
                  <a:pt x="1609" y="19781"/>
                </a:lnTo>
                <a:lnTo>
                  <a:pt x="1408" y="19841"/>
                </a:lnTo>
                <a:lnTo>
                  <a:pt x="1227" y="19902"/>
                </a:lnTo>
                <a:lnTo>
                  <a:pt x="1046" y="19982"/>
                </a:lnTo>
                <a:lnTo>
                  <a:pt x="905" y="20083"/>
                </a:lnTo>
                <a:lnTo>
                  <a:pt x="745" y="20183"/>
                </a:lnTo>
                <a:lnTo>
                  <a:pt x="624" y="20304"/>
                </a:lnTo>
                <a:lnTo>
                  <a:pt x="503" y="20424"/>
                </a:lnTo>
                <a:lnTo>
                  <a:pt x="403" y="20565"/>
                </a:lnTo>
                <a:lnTo>
                  <a:pt x="302" y="20706"/>
                </a:lnTo>
                <a:lnTo>
                  <a:pt x="222" y="20867"/>
                </a:lnTo>
                <a:lnTo>
                  <a:pt x="142" y="21007"/>
                </a:lnTo>
                <a:lnTo>
                  <a:pt x="101" y="21168"/>
                </a:lnTo>
                <a:lnTo>
                  <a:pt x="41" y="21329"/>
                </a:lnTo>
                <a:lnTo>
                  <a:pt x="21" y="21490"/>
                </a:lnTo>
                <a:lnTo>
                  <a:pt x="1" y="21671"/>
                </a:lnTo>
                <a:lnTo>
                  <a:pt x="1" y="21832"/>
                </a:lnTo>
                <a:lnTo>
                  <a:pt x="1" y="21992"/>
                </a:lnTo>
                <a:lnTo>
                  <a:pt x="21" y="22173"/>
                </a:lnTo>
                <a:lnTo>
                  <a:pt x="41" y="22334"/>
                </a:lnTo>
                <a:lnTo>
                  <a:pt x="101" y="22495"/>
                </a:lnTo>
                <a:lnTo>
                  <a:pt x="142" y="22656"/>
                </a:lnTo>
                <a:lnTo>
                  <a:pt x="222" y="22817"/>
                </a:lnTo>
                <a:lnTo>
                  <a:pt x="302" y="22957"/>
                </a:lnTo>
                <a:lnTo>
                  <a:pt x="403" y="23098"/>
                </a:lnTo>
                <a:lnTo>
                  <a:pt x="503" y="23239"/>
                </a:lnTo>
                <a:lnTo>
                  <a:pt x="624" y="23359"/>
                </a:lnTo>
                <a:lnTo>
                  <a:pt x="745" y="23480"/>
                </a:lnTo>
                <a:lnTo>
                  <a:pt x="905" y="23580"/>
                </a:lnTo>
                <a:lnTo>
                  <a:pt x="1046" y="23681"/>
                </a:lnTo>
                <a:lnTo>
                  <a:pt x="1227" y="23761"/>
                </a:lnTo>
                <a:lnTo>
                  <a:pt x="1408" y="23842"/>
                </a:lnTo>
                <a:lnTo>
                  <a:pt x="1609" y="23882"/>
                </a:lnTo>
                <a:lnTo>
                  <a:pt x="15661" y="27340"/>
                </a:lnTo>
                <a:lnTo>
                  <a:pt x="15781" y="27380"/>
                </a:lnTo>
                <a:lnTo>
                  <a:pt x="15882" y="27440"/>
                </a:lnTo>
                <a:lnTo>
                  <a:pt x="15982" y="27500"/>
                </a:lnTo>
                <a:lnTo>
                  <a:pt x="16083" y="27581"/>
                </a:lnTo>
                <a:lnTo>
                  <a:pt x="16163" y="27681"/>
                </a:lnTo>
                <a:lnTo>
                  <a:pt x="16224" y="27782"/>
                </a:lnTo>
                <a:lnTo>
                  <a:pt x="16284" y="27882"/>
                </a:lnTo>
                <a:lnTo>
                  <a:pt x="16324" y="28003"/>
                </a:lnTo>
                <a:lnTo>
                  <a:pt x="19762" y="42055"/>
                </a:lnTo>
                <a:lnTo>
                  <a:pt x="19822" y="42256"/>
                </a:lnTo>
                <a:lnTo>
                  <a:pt x="19902" y="42437"/>
                </a:lnTo>
                <a:lnTo>
                  <a:pt x="19983" y="42598"/>
                </a:lnTo>
                <a:lnTo>
                  <a:pt x="20083" y="42758"/>
                </a:lnTo>
                <a:lnTo>
                  <a:pt x="20184" y="42899"/>
                </a:lnTo>
                <a:lnTo>
                  <a:pt x="20304" y="43040"/>
                </a:lnTo>
                <a:lnTo>
                  <a:pt x="20425" y="43160"/>
                </a:lnTo>
                <a:lnTo>
                  <a:pt x="20566" y="43261"/>
                </a:lnTo>
                <a:lnTo>
                  <a:pt x="20706" y="43361"/>
                </a:lnTo>
                <a:lnTo>
                  <a:pt x="20847" y="43442"/>
                </a:lnTo>
                <a:lnTo>
                  <a:pt x="21008" y="43502"/>
                </a:lnTo>
                <a:lnTo>
                  <a:pt x="21169" y="43562"/>
                </a:lnTo>
                <a:lnTo>
                  <a:pt x="21330" y="43623"/>
                </a:lnTo>
                <a:lnTo>
                  <a:pt x="21490" y="43643"/>
                </a:lnTo>
                <a:lnTo>
                  <a:pt x="21651" y="43663"/>
                </a:lnTo>
                <a:lnTo>
                  <a:pt x="21993" y="43663"/>
                </a:lnTo>
                <a:lnTo>
                  <a:pt x="22154" y="43643"/>
                </a:lnTo>
                <a:lnTo>
                  <a:pt x="22335" y="43623"/>
                </a:lnTo>
                <a:lnTo>
                  <a:pt x="22496" y="43562"/>
                </a:lnTo>
                <a:lnTo>
                  <a:pt x="22656" y="43502"/>
                </a:lnTo>
                <a:lnTo>
                  <a:pt x="22797" y="43442"/>
                </a:lnTo>
                <a:lnTo>
                  <a:pt x="22958" y="43361"/>
                </a:lnTo>
                <a:lnTo>
                  <a:pt x="23099" y="43261"/>
                </a:lnTo>
                <a:lnTo>
                  <a:pt x="23219" y="43160"/>
                </a:lnTo>
                <a:lnTo>
                  <a:pt x="23360" y="43040"/>
                </a:lnTo>
                <a:lnTo>
                  <a:pt x="23481" y="42899"/>
                </a:lnTo>
                <a:lnTo>
                  <a:pt x="23581" y="42758"/>
                </a:lnTo>
                <a:lnTo>
                  <a:pt x="23682" y="42598"/>
                </a:lnTo>
                <a:lnTo>
                  <a:pt x="23762" y="42437"/>
                </a:lnTo>
                <a:lnTo>
                  <a:pt x="23822" y="42256"/>
                </a:lnTo>
                <a:lnTo>
                  <a:pt x="23883" y="42055"/>
                </a:lnTo>
                <a:lnTo>
                  <a:pt x="27340" y="28003"/>
                </a:lnTo>
                <a:lnTo>
                  <a:pt x="27380" y="27882"/>
                </a:lnTo>
                <a:lnTo>
                  <a:pt x="27421" y="27782"/>
                </a:lnTo>
                <a:lnTo>
                  <a:pt x="27501" y="27681"/>
                </a:lnTo>
                <a:lnTo>
                  <a:pt x="27582" y="27581"/>
                </a:lnTo>
                <a:lnTo>
                  <a:pt x="27662" y="27500"/>
                </a:lnTo>
                <a:lnTo>
                  <a:pt x="27783" y="27440"/>
                </a:lnTo>
                <a:lnTo>
                  <a:pt x="27883" y="27380"/>
                </a:lnTo>
                <a:lnTo>
                  <a:pt x="28004" y="27340"/>
                </a:lnTo>
                <a:lnTo>
                  <a:pt x="42055" y="23882"/>
                </a:lnTo>
                <a:lnTo>
                  <a:pt x="42256" y="23842"/>
                </a:lnTo>
                <a:lnTo>
                  <a:pt x="42437" y="23761"/>
                </a:lnTo>
                <a:lnTo>
                  <a:pt x="42598" y="23681"/>
                </a:lnTo>
                <a:lnTo>
                  <a:pt x="42759" y="23580"/>
                </a:lnTo>
                <a:lnTo>
                  <a:pt x="42900" y="23480"/>
                </a:lnTo>
                <a:lnTo>
                  <a:pt x="43040" y="23359"/>
                </a:lnTo>
                <a:lnTo>
                  <a:pt x="43161" y="23239"/>
                </a:lnTo>
                <a:lnTo>
                  <a:pt x="43262" y="23098"/>
                </a:lnTo>
                <a:lnTo>
                  <a:pt x="43362" y="22957"/>
                </a:lnTo>
                <a:lnTo>
                  <a:pt x="43442" y="22817"/>
                </a:lnTo>
                <a:lnTo>
                  <a:pt x="43503" y="22656"/>
                </a:lnTo>
                <a:lnTo>
                  <a:pt x="43563" y="22495"/>
                </a:lnTo>
                <a:lnTo>
                  <a:pt x="43603" y="22334"/>
                </a:lnTo>
                <a:lnTo>
                  <a:pt x="43643" y="22173"/>
                </a:lnTo>
                <a:lnTo>
                  <a:pt x="43664" y="21992"/>
                </a:lnTo>
                <a:lnTo>
                  <a:pt x="43664" y="21832"/>
                </a:lnTo>
                <a:lnTo>
                  <a:pt x="43664" y="21671"/>
                </a:lnTo>
                <a:lnTo>
                  <a:pt x="43643" y="21490"/>
                </a:lnTo>
                <a:lnTo>
                  <a:pt x="43603" y="21329"/>
                </a:lnTo>
                <a:lnTo>
                  <a:pt x="43563" y="21168"/>
                </a:lnTo>
                <a:lnTo>
                  <a:pt x="43503" y="21007"/>
                </a:lnTo>
                <a:lnTo>
                  <a:pt x="43442" y="20867"/>
                </a:lnTo>
                <a:lnTo>
                  <a:pt x="43362" y="20706"/>
                </a:lnTo>
                <a:lnTo>
                  <a:pt x="43262" y="20565"/>
                </a:lnTo>
                <a:lnTo>
                  <a:pt x="43161" y="20424"/>
                </a:lnTo>
                <a:lnTo>
                  <a:pt x="43040" y="20304"/>
                </a:lnTo>
                <a:lnTo>
                  <a:pt x="42900" y="20183"/>
                </a:lnTo>
                <a:lnTo>
                  <a:pt x="42759" y="20083"/>
                </a:lnTo>
                <a:lnTo>
                  <a:pt x="42598" y="19982"/>
                </a:lnTo>
                <a:lnTo>
                  <a:pt x="42437" y="19902"/>
                </a:lnTo>
                <a:lnTo>
                  <a:pt x="42256" y="19841"/>
                </a:lnTo>
                <a:lnTo>
                  <a:pt x="42055" y="19781"/>
                </a:lnTo>
                <a:lnTo>
                  <a:pt x="28004" y="16323"/>
                </a:lnTo>
                <a:lnTo>
                  <a:pt x="27883" y="16283"/>
                </a:lnTo>
                <a:lnTo>
                  <a:pt x="27783" y="16223"/>
                </a:lnTo>
                <a:lnTo>
                  <a:pt x="27662" y="16163"/>
                </a:lnTo>
                <a:lnTo>
                  <a:pt x="27582" y="16082"/>
                </a:lnTo>
                <a:lnTo>
                  <a:pt x="27501" y="15982"/>
                </a:lnTo>
                <a:lnTo>
                  <a:pt x="27421" y="15881"/>
                </a:lnTo>
                <a:lnTo>
                  <a:pt x="27380" y="15781"/>
                </a:lnTo>
                <a:lnTo>
                  <a:pt x="27340" y="15660"/>
                </a:lnTo>
                <a:lnTo>
                  <a:pt x="23883" y="1608"/>
                </a:lnTo>
                <a:lnTo>
                  <a:pt x="23822" y="1407"/>
                </a:lnTo>
                <a:lnTo>
                  <a:pt x="23762" y="1226"/>
                </a:lnTo>
                <a:lnTo>
                  <a:pt x="23682" y="1065"/>
                </a:lnTo>
                <a:lnTo>
                  <a:pt x="23581" y="905"/>
                </a:lnTo>
                <a:lnTo>
                  <a:pt x="23481" y="764"/>
                </a:lnTo>
                <a:lnTo>
                  <a:pt x="23360" y="623"/>
                </a:lnTo>
                <a:lnTo>
                  <a:pt x="23219" y="503"/>
                </a:lnTo>
                <a:lnTo>
                  <a:pt x="23099" y="402"/>
                </a:lnTo>
                <a:lnTo>
                  <a:pt x="22958" y="302"/>
                </a:lnTo>
                <a:lnTo>
                  <a:pt x="22797" y="221"/>
                </a:lnTo>
                <a:lnTo>
                  <a:pt x="22656" y="161"/>
                </a:lnTo>
                <a:lnTo>
                  <a:pt x="22496" y="101"/>
                </a:lnTo>
                <a:lnTo>
                  <a:pt x="22335" y="60"/>
                </a:lnTo>
                <a:lnTo>
                  <a:pt x="22154" y="20"/>
                </a:lnTo>
                <a:lnTo>
                  <a:pt x="2199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" name="Google Shape;380;p25"/>
          <p:cNvSpPr/>
          <p:nvPr/>
        </p:nvSpPr>
        <p:spPr>
          <a:xfrm>
            <a:off x="8802499" y="356677"/>
            <a:ext cx="157845" cy="157842"/>
          </a:xfrm>
          <a:custGeom>
            <a:avLst/>
            <a:gdLst/>
            <a:ahLst/>
            <a:cxnLst/>
            <a:rect l="l" t="t" r="r" b="b"/>
            <a:pathLst>
              <a:path w="43664" h="43663" extrusionOk="0">
                <a:moveTo>
                  <a:pt x="21651" y="0"/>
                </a:moveTo>
                <a:lnTo>
                  <a:pt x="21490" y="20"/>
                </a:lnTo>
                <a:lnTo>
                  <a:pt x="21330" y="60"/>
                </a:lnTo>
                <a:lnTo>
                  <a:pt x="21169" y="101"/>
                </a:lnTo>
                <a:lnTo>
                  <a:pt x="21008" y="161"/>
                </a:lnTo>
                <a:lnTo>
                  <a:pt x="20847" y="221"/>
                </a:lnTo>
                <a:lnTo>
                  <a:pt x="20706" y="302"/>
                </a:lnTo>
                <a:lnTo>
                  <a:pt x="20566" y="402"/>
                </a:lnTo>
                <a:lnTo>
                  <a:pt x="20425" y="503"/>
                </a:lnTo>
                <a:lnTo>
                  <a:pt x="20304" y="623"/>
                </a:lnTo>
                <a:lnTo>
                  <a:pt x="20184" y="764"/>
                </a:lnTo>
                <a:lnTo>
                  <a:pt x="20083" y="905"/>
                </a:lnTo>
                <a:lnTo>
                  <a:pt x="19983" y="1065"/>
                </a:lnTo>
                <a:lnTo>
                  <a:pt x="19902" y="1226"/>
                </a:lnTo>
                <a:lnTo>
                  <a:pt x="19822" y="1407"/>
                </a:lnTo>
                <a:lnTo>
                  <a:pt x="19762" y="1608"/>
                </a:lnTo>
                <a:lnTo>
                  <a:pt x="16324" y="15660"/>
                </a:lnTo>
                <a:lnTo>
                  <a:pt x="16284" y="15781"/>
                </a:lnTo>
                <a:lnTo>
                  <a:pt x="16224" y="15881"/>
                </a:lnTo>
                <a:lnTo>
                  <a:pt x="16163" y="15982"/>
                </a:lnTo>
                <a:lnTo>
                  <a:pt x="16083" y="16082"/>
                </a:lnTo>
                <a:lnTo>
                  <a:pt x="15982" y="16163"/>
                </a:lnTo>
                <a:lnTo>
                  <a:pt x="15882" y="16223"/>
                </a:lnTo>
                <a:lnTo>
                  <a:pt x="15781" y="16283"/>
                </a:lnTo>
                <a:lnTo>
                  <a:pt x="15661" y="16323"/>
                </a:lnTo>
                <a:lnTo>
                  <a:pt x="1609" y="19781"/>
                </a:lnTo>
                <a:lnTo>
                  <a:pt x="1408" y="19841"/>
                </a:lnTo>
                <a:lnTo>
                  <a:pt x="1227" y="19902"/>
                </a:lnTo>
                <a:lnTo>
                  <a:pt x="1046" y="19982"/>
                </a:lnTo>
                <a:lnTo>
                  <a:pt x="905" y="20083"/>
                </a:lnTo>
                <a:lnTo>
                  <a:pt x="745" y="20183"/>
                </a:lnTo>
                <a:lnTo>
                  <a:pt x="624" y="20304"/>
                </a:lnTo>
                <a:lnTo>
                  <a:pt x="503" y="20424"/>
                </a:lnTo>
                <a:lnTo>
                  <a:pt x="403" y="20565"/>
                </a:lnTo>
                <a:lnTo>
                  <a:pt x="302" y="20706"/>
                </a:lnTo>
                <a:lnTo>
                  <a:pt x="222" y="20867"/>
                </a:lnTo>
                <a:lnTo>
                  <a:pt x="142" y="21007"/>
                </a:lnTo>
                <a:lnTo>
                  <a:pt x="101" y="21168"/>
                </a:lnTo>
                <a:lnTo>
                  <a:pt x="41" y="21329"/>
                </a:lnTo>
                <a:lnTo>
                  <a:pt x="21" y="21490"/>
                </a:lnTo>
                <a:lnTo>
                  <a:pt x="1" y="21671"/>
                </a:lnTo>
                <a:lnTo>
                  <a:pt x="1" y="21832"/>
                </a:lnTo>
                <a:lnTo>
                  <a:pt x="1" y="21992"/>
                </a:lnTo>
                <a:lnTo>
                  <a:pt x="21" y="22173"/>
                </a:lnTo>
                <a:lnTo>
                  <a:pt x="41" y="22334"/>
                </a:lnTo>
                <a:lnTo>
                  <a:pt x="101" y="22495"/>
                </a:lnTo>
                <a:lnTo>
                  <a:pt x="142" y="22656"/>
                </a:lnTo>
                <a:lnTo>
                  <a:pt x="222" y="22817"/>
                </a:lnTo>
                <a:lnTo>
                  <a:pt x="302" y="22957"/>
                </a:lnTo>
                <a:lnTo>
                  <a:pt x="403" y="23098"/>
                </a:lnTo>
                <a:lnTo>
                  <a:pt x="503" y="23239"/>
                </a:lnTo>
                <a:lnTo>
                  <a:pt x="624" y="23359"/>
                </a:lnTo>
                <a:lnTo>
                  <a:pt x="745" y="23480"/>
                </a:lnTo>
                <a:lnTo>
                  <a:pt x="905" y="23580"/>
                </a:lnTo>
                <a:lnTo>
                  <a:pt x="1046" y="23681"/>
                </a:lnTo>
                <a:lnTo>
                  <a:pt x="1227" y="23761"/>
                </a:lnTo>
                <a:lnTo>
                  <a:pt x="1408" y="23842"/>
                </a:lnTo>
                <a:lnTo>
                  <a:pt x="1609" y="23882"/>
                </a:lnTo>
                <a:lnTo>
                  <a:pt x="15661" y="27340"/>
                </a:lnTo>
                <a:lnTo>
                  <a:pt x="15781" y="27380"/>
                </a:lnTo>
                <a:lnTo>
                  <a:pt x="15882" y="27440"/>
                </a:lnTo>
                <a:lnTo>
                  <a:pt x="15982" y="27500"/>
                </a:lnTo>
                <a:lnTo>
                  <a:pt x="16083" y="27581"/>
                </a:lnTo>
                <a:lnTo>
                  <a:pt x="16163" y="27681"/>
                </a:lnTo>
                <a:lnTo>
                  <a:pt x="16224" y="27782"/>
                </a:lnTo>
                <a:lnTo>
                  <a:pt x="16284" y="27882"/>
                </a:lnTo>
                <a:lnTo>
                  <a:pt x="16324" y="28003"/>
                </a:lnTo>
                <a:lnTo>
                  <a:pt x="19762" y="42055"/>
                </a:lnTo>
                <a:lnTo>
                  <a:pt x="19822" y="42256"/>
                </a:lnTo>
                <a:lnTo>
                  <a:pt x="19902" y="42437"/>
                </a:lnTo>
                <a:lnTo>
                  <a:pt x="19983" y="42598"/>
                </a:lnTo>
                <a:lnTo>
                  <a:pt x="20083" y="42758"/>
                </a:lnTo>
                <a:lnTo>
                  <a:pt x="20184" y="42899"/>
                </a:lnTo>
                <a:lnTo>
                  <a:pt x="20304" y="43040"/>
                </a:lnTo>
                <a:lnTo>
                  <a:pt x="20425" y="43160"/>
                </a:lnTo>
                <a:lnTo>
                  <a:pt x="20566" y="43261"/>
                </a:lnTo>
                <a:lnTo>
                  <a:pt x="20706" y="43361"/>
                </a:lnTo>
                <a:lnTo>
                  <a:pt x="20847" y="43442"/>
                </a:lnTo>
                <a:lnTo>
                  <a:pt x="21008" y="43502"/>
                </a:lnTo>
                <a:lnTo>
                  <a:pt x="21169" y="43562"/>
                </a:lnTo>
                <a:lnTo>
                  <a:pt x="21330" y="43623"/>
                </a:lnTo>
                <a:lnTo>
                  <a:pt x="21490" y="43643"/>
                </a:lnTo>
                <a:lnTo>
                  <a:pt x="21651" y="43663"/>
                </a:lnTo>
                <a:lnTo>
                  <a:pt x="21993" y="43663"/>
                </a:lnTo>
                <a:lnTo>
                  <a:pt x="22154" y="43643"/>
                </a:lnTo>
                <a:lnTo>
                  <a:pt x="22335" y="43623"/>
                </a:lnTo>
                <a:lnTo>
                  <a:pt x="22496" y="43562"/>
                </a:lnTo>
                <a:lnTo>
                  <a:pt x="22656" y="43502"/>
                </a:lnTo>
                <a:lnTo>
                  <a:pt x="22797" y="43442"/>
                </a:lnTo>
                <a:lnTo>
                  <a:pt x="22958" y="43361"/>
                </a:lnTo>
                <a:lnTo>
                  <a:pt x="23099" y="43261"/>
                </a:lnTo>
                <a:lnTo>
                  <a:pt x="23219" y="43160"/>
                </a:lnTo>
                <a:lnTo>
                  <a:pt x="23360" y="43040"/>
                </a:lnTo>
                <a:lnTo>
                  <a:pt x="23481" y="42899"/>
                </a:lnTo>
                <a:lnTo>
                  <a:pt x="23581" y="42758"/>
                </a:lnTo>
                <a:lnTo>
                  <a:pt x="23682" y="42598"/>
                </a:lnTo>
                <a:lnTo>
                  <a:pt x="23762" y="42437"/>
                </a:lnTo>
                <a:lnTo>
                  <a:pt x="23822" y="42256"/>
                </a:lnTo>
                <a:lnTo>
                  <a:pt x="23883" y="42055"/>
                </a:lnTo>
                <a:lnTo>
                  <a:pt x="27340" y="28003"/>
                </a:lnTo>
                <a:lnTo>
                  <a:pt x="27380" y="27882"/>
                </a:lnTo>
                <a:lnTo>
                  <a:pt x="27421" y="27782"/>
                </a:lnTo>
                <a:lnTo>
                  <a:pt x="27501" y="27681"/>
                </a:lnTo>
                <a:lnTo>
                  <a:pt x="27582" y="27581"/>
                </a:lnTo>
                <a:lnTo>
                  <a:pt x="27662" y="27500"/>
                </a:lnTo>
                <a:lnTo>
                  <a:pt x="27783" y="27440"/>
                </a:lnTo>
                <a:lnTo>
                  <a:pt x="27883" y="27380"/>
                </a:lnTo>
                <a:lnTo>
                  <a:pt x="28004" y="27340"/>
                </a:lnTo>
                <a:lnTo>
                  <a:pt x="42055" y="23882"/>
                </a:lnTo>
                <a:lnTo>
                  <a:pt x="42256" y="23842"/>
                </a:lnTo>
                <a:lnTo>
                  <a:pt x="42437" y="23761"/>
                </a:lnTo>
                <a:lnTo>
                  <a:pt x="42598" y="23681"/>
                </a:lnTo>
                <a:lnTo>
                  <a:pt x="42759" y="23580"/>
                </a:lnTo>
                <a:lnTo>
                  <a:pt x="42900" y="23480"/>
                </a:lnTo>
                <a:lnTo>
                  <a:pt x="43040" y="23359"/>
                </a:lnTo>
                <a:lnTo>
                  <a:pt x="43161" y="23239"/>
                </a:lnTo>
                <a:lnTo>
                  <a:pt x="43262" y="23098"/>
                </a:lnTo>
                <a:lnTo>
                  <a:pt x="43362" y="22957"/>
                </a:lnTo>
                <a:lnTo>
                  <a:pt x="43442" y="22817"/>
                </a:lnTo>
                <a:lnTo>
                  <a:pt x="43503" y="22656"/>
                </a:lnTo>
                <a:lnTo>
                  <a:pt x="43563" y="22495"/>
                </a:lnTo>
                <a:lnTo>
                  <a:pt x="43603" y="22334"/>
                </a:lnTo>
                <a:lnTo>
                  <a:pt x="43643" y="22173"/>
                </a:lnTo>
                <a:lnTo>
                  <a:pt x="43664" y="21992"/>
                </a:lnTo>
                <a:lnTo>
                  <a:pt x="43664" y="21832"/>
                </a:lnTo>
                <a:lnTo>
                  <a:pt x="43664" y="21671"/>
                </a:lnTo>
                <a:lnTo>
                  <a:pt x="43643" y="21490"/>
                </a:lnTo>
                <a:lnTo>
                  <a:pt x="43603" y="21329"/>
                </a:lnTo>
                <a:lnTo>
                  <a:pt x="43563" y="21168"/>
                </a:lnTo>
                <a:lnTo>
                  <a:pt x="43503" y="21007"/>
                </a:lnTo>
                <a:lnTo>
                  <a:pt x="43442" y="20867"/>
                </a:lnTo>
                <a:lnTo>
                  <a:pt x="43362" y="20706"/>
                </a:lnTo>
                <a:lnTo>
                  <a:pt x="43262" y="20565"/>
                </a:lnTo>
                <a:lnTo>
                  <a:pt x="43161" y="20424"/>
                </a:lnTo>
                <a:lnTo>
                  <a:pt x="43040" y="20304"/>
                </a:lnTo>
                <a:lnTo>
                  <a:pt x="42900" y="20183"/>
                </a:lnTo>
                <a:lnTo>
                  <a:pt x="42759" y="20083"/>
                </a:lnTo>
                <a:lnTo>
                  <a:pt x="42598" y="19982"/>
                </a:lnTo>
                <a:lnTo>
                  <a:pt x="42437" y="19902"/>
                </a:lnTo>
                <a:lnTo>
                  <a:pt x="42256" y="19841"/>
                </a:lnTo>
                <a:lnTo>
                  <a:pt x="42055" y="19781"/>
                </a:lnTo>
                <a:lnTo>
                  <a:pt x="28004" y="16323"/>
                </a:lnTo>
                <a:lnTo>
                  <a:pt x="27883" y="16283"/>
                </a:lnTo>
                <a:lnTo>
                  <a:pt x="27783" y="16223"/>
                </a:lnTo>
                <a:lnTo>
                  <a:pt x="27662" y="16163"/>
                </a:lnTo>
                <a:lnTo>
                  <a:pt x="27582" y="16082"/>
                </a:lnTo>
                <a:lnTo>
                  <a:pt x="27501" y="15982"/>
                </a:lnTo>
                <a:lnTo>
                  <a:pt x="27421" y="15881"/>
                </a:lnTo>
                <a:lnTo>
                  <a:pt x="27380" y="15781"/>
                </a:lnTo>
                <a:lnTo>
                  <a:pt x="27340" y="15660"/>
                </a:lnTo>
                <a:lnTo>
                  <a:pt x="23883" y="1608"/>
                </a:lnTo>
                <a:lnTo>
                  <a:pt x="23822" y="1407"/>
                </a:lnTo>
                <a:lnTo>
                  <a:pt x="23762" y="1226"/>
                </a:lnTo>
                <a:lnTo>
                  <a:pt x="23682" y="1065"/>
                </a:lnTo>
                <a:lnTo>
                  <a:pt x="23581" y="905"/>
                </a:lnTo>
                <a:lnTo>
                  <a:pt x="23481" y="764"/>
                </a:lnTo>
                <a:lnTo>
                  <a:pt x="23360" y="623"/>
                </a:lnTo>
                <a:lnTo>
                  <a:pt x="23219" y="503"/>
                </a:lnTo>
                <a:lnTo>
                  <a:pt x="23099" y="402"/>
                </a:lnTo>
                <a:lnTo>
                  <a:pt x="22958" y="302"/>
                </a:lnTo>
                <a:lnTo>
                  <a:pt x="22797" y="221"/>
                </a:lnTo>
                <a:lnTo>
                  <a:pt x="22656" y="161"/>
                </a:lnTo>
                <a:lnTo>
                  <a:pt x="22496" y="101"/>
                </a:lnTo>
                <a:lnTo>
                  <a:pt x="22335" y="60"/>
                </a:lnTo>
                <a:lnTo>
                  <a:pt x="22154" y="20"/>
                </a:lnTo>
                <a:lnTo>
                  <a:pt x="2199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" name="Google Shape;381;p25"/>
          <p:cNvSpPr/>
          <p:nvPr/>
        </p:nvSpPr>
        <p:spPr>
          <a:xfrm>
            <a:off x="277050" y="356663"/>
            <a:ext cx="365686" cy="365678"/>
          </a:xfrm>
          <a:custGeom>
            <a:avLst/>
            <a:gdLst/>
            <a:ahLst/>
            <a:cxnLst/>
            <a:rect l="l" t="t" r="r" b="b"/>
            <a:pathLst>
              <a:path w="43664" h="43663" extrusionOk="0">
                <a:moveTo>
                  <a:pt x="21651" y="0"/>
                </a:moveTo>
                <a:lnTo>
                  <a:pt x="21490" y="20"/>
                </a:lnTo>
                <a:lnTo>
                  <a:pt x="21330" y="60"/>
                </a:lnTo>
                <a:lnTo>
                  <a:pt x="21169" y="101"/>
                </a:lnTo>
                <a:lnTo>
                  <a:pt x="21008" y="161"/>
                </a:lnTo>
                <a:lnTo>
                  <a:pt x="20847" y="221"/>
                </a:lnTo>
                <a:lnTo>
                  <a:pt x="20706" y="302"/>
                </a:lnTo>
                <a:lnTo>
                  <a:pt x="20566" y="402"/>
                </a:lnTo>
                <a:lnTo>
                  <a:pt x="20425" y="503"/>
                </a:lnTo>
                <a:lnTo>
                  <a:pt x="20304" y="623"/>
                </a:lnTo>
                <a:lnTo>
                  <a:pt x="20184" y="764"/>
                </a:lnTo>
                <a:lnTo>
                  <a:pt x="20083" y="905"/>
                </a:lnTo>
                <a:lnTo>
                  <a:pt x="19983" y="1065"/>
                </a:lnTo>
                <a:lnTo>
                  <a:pt x="19902" y="1226"/>
                </a:lnTo>
                <a:lnTo>
                  <a:pt x="19822" y="1407"/>
                </a:lnTo>
                <a:lnTo>
                  <a:pt x="19762" y="1608"/>
                </a:lnTo>
                <a:lnTo>
                  <a:pt x="16324" y="15660"/>
                </a:lnTo>
                <a:lnTo>
                  <a:pt x="16284" y="15781"/>
                </a:lnTo>
                <a:lnTo>
                  <a:pt x="16224" y="15881"/>
                </a:lnTo>
                <a:lnTo>
                  <a:pt x="16163" y="15982"/>
                </a:lnTo>
                <a:lnTo>
                  <a:pt x="16083" y="16082"/>
                </a:lnTo>
                <a:lnTo>
                  <a:pt x="15982" y="16163"/>
                </a:lnTo>
                <a:lnTo>
                  <a:pt x="15882" y="16223"/>
                </a:lnTo>
                <a:lnTo>
                  <a:pt x="15781" y="16283"/>
                </a:lnTo>
                <a:lnTo>
                  <a:pt x="15661" y="16323"/>
                </a:lnTo>
                <a:lnTo>
                  <a:pt x="1609" y="19781"/>
                </a:lnTo>
                <a:lnTo>
                  <a:pt x="1408" y="19841"/>
                </a:lnTo>
                <a:lnTo>
                  <a:pt x="1227" y="19902"/>
                </a:lnTo>
                <a:lnTo>
                  <a:pt x="1046" y="19982"/>
                </a:lnTo>
                <a:lnTo>
                  <a:pt x="905" y="20083"/>
                </a:lnTo>
                <a:lnTo>
                  <a:pt x="745" y="20183"/>
                </a:lnTo>
                <a:lnTo>
                  <a:pt x="624" y="20304"/>
                </a:lnTo>
                <a:lnTo>
                  <a:pt x="503" y="20424"/>
                </a:lnTo>
                <a:lnTo>
                  <a:pt x="403" y="20565"/>
                </a:lnTo>
                <a:lnTo>
                  <a:pt x="302" y="20706"/>
                </a:lnTo>
                <a:lnTo>
                  <a:pt x="222" y="20867"/>
                </a:lnTo>
                <a:lnTo>
                  <a:pt x="142" y="21007"/>
                </a:lnTo>
                <a:lnTo>
                  <a:pt x="101" y="21168"/>
                </a:lnTo>
                <a:lnTo>
                  <a:pt x="41" y="21329"/>
                </a:lnTo>
                <a:lnTo>
                  <a:pt x="21" y="21490"/>
                </a:lnTo>
                <a:lnTo>
                  <a:pt x="1" y="21671"/>
                </a:lnTo>
                <a:lnTo>
                  <a:pt x="1" y="21832"/>
                </a:lnTo>
                <a:lnTo>
                  <a:pt x="1" y="21992"/>
                </a:lnTo>
                <a:lnTo>
                  <a:pt x="21" y="22173"/>
                </a:lnTo>
                <a:lnTo>
                  <a:pt x="41" y="22334"/>
                </a:lnTo>
                <a:lnTo>
                  <a:pt x="101" y="22495"/>
                </a:lnTo>
                <a:lnTo>
                  <a:pt x="142" y="22656"/>
                </a:lnTo>
                <a:lnTo>
                  <a:pt x="222" y="22817"/>
                </a:lnTo>
                <a:lnTo>
                  <a:pt x="302" y="22957"/>
                </a:lnTo>
                <a:lnTo>
                  <a:pt x="403" y="23098"/>
                </a:lnTo>
                <a:lnTo>
                  <a:pt x="503" y="23239"/>
                </a:lnTo>
                <a:lnTo>
                  <a:pt x="624" y="23359"/>
                </a:lnTo>
                <a:lnTo>
                  <a:pt x="745" y="23480"/>
                </a:lnTo>
                <a:lnTo>
                  <a:pt x="905" y="23580"/>
                </a:lnTo>
                <a:lnTo>
                  <a:pt x="1046" y="23681"/>
                </a:lnTo>
                <a:lnTo>
                  <a:pt x="1227" y="23761"/>
                </a:lnTo>
                <a:lnTo>
                  <a:pt x="1408" y="23842"/>
                </a:lnTo>
                <a:lnTo>
                  <a:pt x="1609" y="23882"/>
                </a:lnTo>
                <a:lnTo>
                  <a:pt x="15661" y="27340"/>
                </a:lnTo>
                <a:lnTo>
                  <a:pt x="15781" y="27380"/>
                </a:lnTo>
                <a:lnTo>
                  <a:pt x="15882" y="27440"/>
                </a:lnTo>
                <a:lnTo>
                  <a:pt x="15982" y="27500"/>
                </a:lnTo>
                <a:lnTo>
                  <a:pt x="16083" y="27581"/>
                </a:lnTo>
                <a:lnTo>
                  <a:pt x="16163" y="27681"/>
                </a:lnTo>
                <a:lnTo>
                  <a:pt x="16224" y="27782"/>
                </a:lnTo>
                <a:lnTo>
                  <a:pt x="16284" y="27882"/>
                </a:lnTo>
                <a:lnTo>
                  <a:pt x="16324" y="28003"/>
                </a:lnTo>
                <a:lnTo>
                  <a:pt x="19762" y="42055"/>
                </a:lnTo>
                <a:lnTo>
                  <a:pt x="19822" y="42256"/>
                </a:lnTo>
                <a:lnTo>
                  <a:pt x="19902" y="42437"/>
                </a:lnTo>
                <a:lnTo>
                  <a:pt x="19983" y="42598"/>
                </a:lnTo>
                <a:lnTo>
                  <a:pt x="20083" y="42758"/>
                </a:lnTo>
                <a:lnTo>
                  <a:pt x="20184" y="42899"/>
                </a:lnTo>
                <a:lnTo>
                  <a:pt x="20304" y="43040"/>
                </a:lnTo>
                <a:lnTo>
                  <a:pt x="20425" y="43160"/>
                </a:lnTo>
                <a:lnTo>
                  <a:pt x="20566" y="43261"/>
                </a:lnTo>
                <a:lnTo>
                  <a:pt x="20706" y="43361"/>
                </a:lnTo>
                <a:lnTo>
                  <a:pt x="20847" y="43442"/>
                </a:lnTo>
                <a:lnTo>
                  <a:pt x="21008" y="43502"/>
                </a:lnTo>
                <a:lnTo>
                  <a:pt x="21169" y="43562"/>
                </a:lnTo>
                <a:lnTo>
                  <a:pt x="21330" y="43623"/>
                </a:lnTo>
                <a:lnTo>
                  <a:pt x="21490" y="43643"/>
                </a:lnTo>
                <a:lnTo>
                  <a:pt x="21651" y="43663"/>
                </a:lnTo>
                <a:lnTo>
                  <a:pt x="21993" y="43663"/>
                </a:lnTo>
                <a:lnTo>
                  <a:pt x="22154" y="43643"/>
                </a:lnTo>
                <a:lnTo>
                  <a:pt x="22335" y="43623"/>
                </a:lnTo>
                <a:lnTo>
                  <a:pt x="22496" y="43562"/>
                </a:lnTo>
                <a:lnTo>
                  <a:pt x="22656" y="43502"/>
                </a:lnTo>
                <a:lnTo>
                  <a:pt x="22797" y="43442"/>
                </a:lnTo>
                <a:lnTo>
                  <a:pt x="22958" y="43361"/>
                </a:lnTo>
                <a:lnTo>
                  <a:pt x="23099" y="43261"/>
                </a:lnTo>
                <a:lnTo>
                  <a:pt x="23219" y="43160"/>
                </a:lnTo>
                <a:lnTo>
                  <a:pt x="23360" y="43040"/>
                </a:lnTo>
                <a:lnTo>
                  <a:pt x="23481" y="42899"/>
                </a:lnTo>
                <a:lnTo>
                  <a:pt x="23581" y="42758"/>
                </a:lnTo>
                <a:lnTo>
                  <a:pt x="23682" y="42598"/>
                </a:lnTo>
                <a:lnTo>
                  <a:pt x="23762" y="42437"/>
                </a:lnTo>
                <a:lnTo>
                  <a:pt x="23822" y="42256"/>
                </a:lnTo>
                <a:lnTo>
                  <a:pt x="23883" y="42055"/>
                </a:lnTo>
                <a:lnTo>
                  <a:pt x="27340" y="28003"/>
                </a:lnTo>
                <a:lnTo>
                  <a:pt x="27380" y="27882"/>
                </a:lnTo>
                <a:lnTo>
                  <a:pt x="27421" y="27782"/>
                </a:lnTo>
                <a:lnTo>
                  <a:pt x="27501" y="27681"/>
                </a:lnTo>
                <a:lnTo>
                  <a:pt x="27582" y="27581"/>
                </a:lnTo>
                <a:lnTo>
                  <a:pt x="27662" y="27500"/>
                </a:lnTo>
                <a:lnTo>
                  <a:pt x="27783" y="27440"/>
                </a:lnTo>
                <a:lnTo>
                  <a:pt x="27883" y="27380"/>
                </a:lnTo>
                <a:lnTo>
                  <a:pt x="28004" y="27340"/>
                </a:lnTo>
                <a:lnTo>
                  <a:pt x="42055" y="23882"/>
                </a:lnTo>
                <a:lnTo>
                  <a:pt x="42256" y="23842"/>
                </a:lnTo>
                <a:lnTo>
                  <a:pt x="42437" y="23761"/>
                </a:lnTo>
                <a:lnTo>
                  <a:pt x="42598" y="23681"/>
                </a:lnTo>
                <a:lnTo>
                  <a:pt x="42759" y="23580"/>
                </a:lnTo>
                <a:lnTo>
                  <a:pt x="42900" y="23480"/>
                </a:lnTo>
                <a:lnTo>
                  <a:pt x="43040" y="23359"/>
                </a:lnTo>
                <a:lnTo>
                  <a:pt x="43161" y="23239"/>
                </a:lnTo>
                <a:lnTo>
                  <a:pt x="43262" y="23098"/>
                </a:lnTo>
                <a:lnTo>
                  <a:pt x="43362" y="22957"/>
                </a:lnTo>
                <a:lnTo>
                  <a:pt x="43442" y="22817"/>
                </a:lnTo>
                <a:lnTo>
                  <a:pt x="43503" y="22656"/>
                </a:lnTo>
                <a:lnTo>
                  <a:pt x="43563" y="22495"/>
                </a:lnTo>
                <a:lnTo>
                  <a:pt x="43603" y="22334"/>
                </a:lnTo>
                <a:lnTo>
                  <a:pt x="43643" y="22173"/>
                </a:lnTo>
                <a:lnTo>
                  <a:pt x="43664" y="21992"/>
                </a:lnTo>
                <a:lnTo>
                  <a:pt x="43664" y="21832"/>
                </a:lnTo>
                <a:lnTo>
                  <a:pt x="43664" y="21671"/>
                </a:lnTo>
                <a:lnTo>
                  <a:pt x="43643" y="21490"/>
                </a:lnTo>
                <a:lnTo>
                  <a:pt x="43603" y="21329"/>
                </a:lnTo>
                <a:lnTo>
                  <a:pt x="43563" y="21168"/>
                </a:lnTo>
                <a:lnTo>
                  <a:pt x="43503" y="21007"/>
                </a:lnTo>
                <a:lnTo>
                  <a:pt x="43442" y="20867"/>
                </a:lnTo>
                <a:lnTo>
                  <a:pt x="43362" y="20706"/>
                </a:lnTo>
                <a:lnTo>
                  <a:pt x="43262" y="20565"/>
                </a:lnTo>
                <a:lnTo>
                  <a:pt x="43161" y="20424"/>
                </a:lnTo>
                <a:lnTo>
                  <a:pt x="43040" y="20304"/>
                </a:lnTo>
                <a:lnTo>
                  <a:pt x="42900" y="20183"/>
                </a:lnTo>
                <a:lnTo>
                  <a:pt x="42759" y="20083"/>
                </a:lnTo>
                <a:lnTo>
                  <a:pt x="42598" y="19982"/>
                </a:lnTo>
                <a:lnTo>
                  <a:pt x="42437" y="19902"/>
                </a:lnTo>
                <a:lnTo>
                  <a:pt x="42256" y="19841"/>
                </a:lnTo>
                <a:lnTo>
                  <a:pt x="42055" y="19781"/>
                </a:lnTo>
                <a:lnTo>
                  <a:pt x="28004" y="16323"/>
                </a:lnTo>
                <a:lnTo>
                  <a:pt x="27883" y="16283"/>
                </a:lnTo>
                <a:lnTo>
                  <a:pt x="27783" y="16223"/>
                </a:lnTo>
                <a:lnTo>
                  <a:pt x="27662" y="16163"/>
                </a:lnTo>
                <a:lnTo>
                  <a:pt x="27582" y="16082"/>
                </a:lnTo>
                <a:lnTo>
                  <a:pt x="27501" y="15982"/>
                </a:lnTo>
                <a:lnTo>
                  <a:pt x="27421" y="15881"/>
                </a:lnTo>
                <a:lnTo>
                  <a:pt x="27380" y="15781"/>
                </a:lnTo>
                <a:lnTo>
                  <a:pt x="27340" y="15660"/>
                </a:lnTo>
                <a:lnTo>
                  <a:pt x="23883" y="1608"/>
                </a:lnTo>
                <a:lnTo>
                  <a:pt x="23822" y="1407"/>
                </a:lnTo>
                <a:lnTo>
                  <a:pt x="23762" y="1226"/>
                </a:lnTo>
                <a:lnTo>
                  <a:pt x="23682" y="1065"/>
                </a:lnTo>
                <a:lnTo>
                  <a:pt x="23581" y="905"/>
                </a:lnTo>
                <a:lnTo>
                  <a:pt x="23481" y="764"/>
                </a:lnTo>
                <a:lnTo>
                  <a:pt x="23360" y="623"/>
                </a:lnTo>
                <a:lnTo>
                  <a:pt x="23219" y="503"/>
                </a:lnTo>
                <a:lnTo>
                  <a:pt x="23099" y="402"/>
                </a:lnTo>
                <a:lnTo>
                  <a:pt x="22958" y="302"/>
                </a:lnTo>
                <a:lnTo>
                  <a:pt x="22797" y="221"/>
                </a:lnTo>
                <a:lnTo>
                  <a:pt x="22656" y="161"/>
                </a:lnTo>
                <a:lnTo>
                  <a:pt x="22496" y="101"/>
                </a:lnTo>
                <a:lnTo>
                  <a:pt x="22335" y="60"/>
                </a:lnTo>
                <a:lnTo>
                  <a:pt x="22154" y="20"/>
                </a:lnTo>
                <a:lnTo>
                  <a:pt x="2199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p25"/>
          <p:cNvSpPr/>
          <p:nvPr/>
        </p:nvSpPr>
        <p:spPr>
          <a:xfrm>
            <a:off x="996199" y="157802"/>
            <a:ext cx="157845" cy="157842"/>
          </a:xfrm>
          <a:custGeom>
            <a:avLst/>
            <a:gdLst/>
            <a:ahLst/>
            <a:cxnLst/>
            <a:rect l="l" t="t" r="r" b="b"/>
            <a:pathLst>
              <a:path w="43664" h="43663" extrusionOk="0">
                <a:moveTo>
                  <a:pt x="21651" y="0"/>
                </a:moveTo>
                <a:lnTo>
                  <a:pt x="21490" y="20"/>
                </a:lnTo>
                <a:lnTo>
                  <a:pt x="21330" y="60"/>
                </a:lnTo>
                <a:lnTo>
                  <a:pt x="21169" y="101"/>
                </a:lnTo>
                <a:lnTo>
                  <a:pt x="21008" y="161"/>
                </a:lnTo>
                <a:lnTo>
                  <a:pt x="20847" y="221"/>
                </a:lnTo>
                <a:lnTo>
                  <a:pt x="20706" y="302"/>
                </a:lnTo>
                <a:lnTo>
                  <a:pt x="20566" y="402"/>
                </a:lnTo>
                <a:lnTo>
                  <a:pt x="20425" y="503"/>
                </a:lnTo>
                <a:lnTo>
                  <a:pt x="20304" y="623"/>
                </a:lnTo>
                <a:lnTo>
                  <a:pt x="20184" y="764"/>
                </a:lnTo>
                <a:lnTo>
                  <a:pt x="20083" y="905"/>
                </a:lnTo>
                <a:lnTo>
                  <a:pt x="19983" y="1065"/>
                </a:lnTo>
                <a:lnTo>
                  <a:pt x="19902" y="1226"/>
                </a:lnTo>
                <a:lnTo>
                  <a:pt x="19822" y="1407"/>
                </a:lnTo>
                <a:lnTo>
                  <a:pt x="19762" y="1608"/>
                </a:lnTo>
                <a:lnTo>
                  <a:pt x="16324" y="15660"/>
                </a:lnTo>
                <a:lnTo>
                  <a:pt x="16284" y="15781"/>
                </a:lnTo>
                <a:lnTo>
                  <a:pt x="16224" y="15881"/>
                </a:lnTo>
                <a:lnTo>
                  <a:pt x="16163" y="15982"/>
                </a:lnTo>
                <a:lnTo>
                  <a:pt x="16083" y="16082"/>
                </a:lnTo>
                <a:lnTo>
                  <a:pt x="15982" y="16163"/>
                </a:lnTo>
                <a:lnTo>
                  <a:pt x="15882" y="16223"/>
                </a:lnTo>
                <a:lnTo>
                  <a:pt x="15781" y="16283"/>
                </a:lnTo>
                <a:lnTo>
                  <a:pt x="15661" y="16323"/>
                </a:lnTo>
                <a:lnTo>
                  <a:pt x="1609" y="19781"/>
                </a:lnTo>
                <a:lnTo>
                  <a:pt x="1408" y="19841"/>
                </a:lnTo>
                <a:lnTo>
                  <a:pt x="1227" y="19902"/>
                </a:lnTo>
                <a:lnTo>
                  <a:pt x="1046" y="19982"/>
                </a:lnTo>
                <a:lnTo>
                  <a:pt x="905" y="20083"/>
                </a:lnTo>
                <a:lnTo>
                  <a:pt x="745" y="20183"/>
                </a:lnTo>
                <a:lnTo>
                  <a:pt x="624" y="20304"/>
                </a:lnTo>
                <a:lnTo>
                  <a:pt x="503" y="20424"/>
                </a:lnTo>
                <a:lnTo>
                  <a:pt x="403" y="20565"/>
                </a:lnTo>
                <a:lnTo>
                  <a:pt x="302" y="20706"/>
                </a:lnTo>
                <a:lnTo>
                  <a:pt x="222" y="20867"/>
                </a:lnTo>
                <a:lnTo>
                  <a:pt x="142" y="21007"/>
                </a:lnTo>
                <a:lnTo>
                  <a:pt x="101" y="21168"/>
                </a:lnTo>
                <a:lnTo>
                  <a:pt x="41" y="21329"/>
                </a:lnTo>
                <a:lnTo>
                  <a:pt x="21" y="21490"/>
                </a:lnTo>
                <a:lnTo>
                  <a:pt x="1" y="21671"/>
                </a:lnTo>
                <a:lnTo>
                  <a:pt x="1" y="21832"/>
                </a:lnTo>
                <a:lnTo>
                  <a:pt x="1" y="21992"/>
                </a:lnTo>
                <a:lnTo>
                  <a:pt x="21" y="22173"/>
                </a:lnTo>
                <a:lnTo>
                  <a:pt x="41" y="22334"/>
                </a:lnTo>
                <a:lnTo>
                  <a:pt x="101" y="22495"/>
                </a:lnTo>
                <a:lnTo>
                  <a:pt x="142" y="22656"/>
                </a:lnTo>
                <a:lnTo>
                  <a:pt x="222" y="22817"/>
                </a:lnTo>
                <a:lnTo>
                  <a:pt x="302" y="22957"/>
                </a:lnTo>
                <a:lnTo>
                  <a:pt x="403" y="23098"/>
                </a:lnTo>
                <a:lnTo>
                  <a:pt x="503" y="23239"/>
                </a:lnTo>
                <a:lnTo>
                  <a:pt x="624" y="23359"/>
                </a:lnTo>
                <a:lnTo>
                  <a:pt x="745" y="23480"/>
                </a:lnTo>
                <a:lnTo>
                  <a:pt x="905" y="23580"/>
                </a:lnTo>
                <a:lnTo>
                  <a:pt x="1046" y="23681"/>
                </a:lnTo>
                <a:lnTo>
                  <a:pt x="1227" y="23761"/>
                </a:lnTo>
                <a:lnTo>
                  <a:pt x="1408" y="23842"/>
                </a:lnTo>
                <a:lnTo>
                  <a:pt x="1609" y="23882"/>
                </a:lnTo>
                <a:lnTo>
                  <a:pt x="15661" y="27340"/>
                </a:lnTo>
                <a:lnTo>
                  <a:pt x="15781" y="27380"/>
                </a:lnTo>
                <a:lnTo>
                  <a:pt x="15882" y="27440"/>
                </a:lnTo>
                <a:lnTo>
                  <a:pt x="15982" y="27500"/>
                </a:lnTo>
                <a:lnTo>
                  <a:pt x="16083" y="27581"/>
                </a:lnTo>
                <a:lnTo>
                  <a:pt x="16163" y="27681"/>
                </a:lnTo>
                <a:lnTo>
                  <a:pt x="16224" y="27782"/>
                </a:lnTo>
                <a:lnTo>
                  <a:pt x="16284" y="27882"/>
                </a:lnTo>
                <a:lnTo>
                  <a:pt x="16324" y="28003"/>
                </a:lnTo>
                <a:lnTo>
                  <a:pt x="19762" y="42055"/>
                </a:lnTo>
                <a:lnTo>
                  <a:pt x="19822" y="42256"/>
                </a:lnTo>
                <a:lnTo>
                  <a:pt x="19902" y="42437"/>
                </a:lnTo>
                <a:lnTo>
                  <a:pt x="19983" y="42598"/>
                </a:lnTo>
                <a:lnTo>
                  <a:pt x="20083" y="42758"/>
                </a:lnTo>
                <a:lnTo>
                  <a:pt x="20184" y="42899"/>
                </a:lnTo>
                <a:lnTo>
                  <a:pt x="20304" y="43040"/>
                </a:lnTo>
                <a:lnTo>
                  <a:pt x="20425" y="43160"/>
                </a:lnTo>
                <a:lnTo>
                  <a:pt x="20566" y="43261"/>
                </a:lnTo>
                <a:lnTo>
                  <a:pt x="20706" y="43361"/>
                </a:lnTo>
                <a:lnTo>
                  <a:pt x="20847" y="43442"/>
                </a:lnTo>
                <a:lnTo>
                  <a:pt x="21008" y="43502"/>
                </a:lnTo>
                <a:lnTo>
                  <a:pt x="21169" y="43562"/>
                </a:lnTo>
                <a:lnTo>
                  <a:pt x="21330" y="43623"/>
                </a:lnTo>
                <a:lnTo>
                  <a:pt x="21490" y="43643"/>
                </a:lnTo>
                <a:lnTo>
                  <a:pt x="21651" y="43663"/>
                </a:lnTo>
                <a:lnTo>
                  <a:pt x="21993" y="43663"/>
                </a:lnTo>
                <a:lnTo>
                  <a:pt x="22154" y="43643"/>
                </a:lnTo>
                <a:lnTo>
                  <a:pt x="22335" y="43623"/>
                </a:lnTo>
                <a:lnTo>
                  <a:pt x="22496" y="43562"/>
                </a:lnTo>
                <a:lnTo>
                  <a:pt x="22656" y="43502"/>
                </a:lnTo>
                <a:lnTo>
                  <a:pt x="22797" y="43442"/>
                </a:lnTo>
                <a:lnTo>
                  <a:pt x="22958" y="43361"/>
                </a:lnTo>
                <a:lnTo>
                  <a:pt x="23099" y="43261"/>
                </a:lnTo>
                <a:lnTo>
                  <a:pt x="23219" y="43160"/>
                </a:lnTo>
                <a:lnTo>
                  <a:pt x="23360" y="43040"/>
                </a:lnTo>
                <a:lnTo>
                  <a:pt x="23481" y="42899"/>
                </a:lnTo>
                <a:lnTo>
                  <a:pt x="23581" y="42758"/>
                </a:lnTo>
                <a:lnTo>
                  <a:pt x="23682" y="42598"/>
                </a:lnTo>
                <a:lnTo>
                  <a:pt x="23762" y="42437"/>
                </a:lnTo>
                <a:lnTo>
                  <a:pt x="23822" y="42256"/>
                </a:lnTo>
                <a:lnTo>
                  <a:pt x="23883" y="42055"/>
                </a:lnTo>
                <a:lnTo>
                  <a:pt x="27340" y="28003"/>
                </a:lnTo>
                <a:lnTo>
                  <a:pt x="27380" y="27882"/>
                </a:lnTo>
                <a:lnTo>
                  <a:pt x="27421" y="27782"/>
                </a:lnTo>
                <a:lnTo>
                  <a:pt x="27501" y="27681"/>
                </a:lnTo>
                <a:lnTo>
                  <a:pt x="27582" y="27581"/>
                </a:lnTo>
                <a:lnTo>
                  <a:pt x="27662" y="27500"/>
                </a:lnTo>
                <a:lnTo>
                  <a:pt x="27783" y="27440"/>
                </a:lnTo>
                <a:lnTo>
                  <a:pt x="27883" y="27380"/>
                </a:lnTo>
                <a:lnTo>
                  <a:pt x="28004" y="27340"/>
                </a:lnTo>
                <a:lnTo>
                  <a:pt x="42055" y="23882"/>
                </a:lnTo>
                <a:lnTo>
                  <a:pt x="42256" y="23842"/>
                </a:lnTo>
                <a:lnTo>
                  <a:pt x="42437" y="23761"/>
                </a:lnTo>
                <a:lnTo>
                  <a:pt x="42598" y="23681"/>
                </a:lnTo>
                <a:lnTo>
                  <a:pt x="42759" y="23580"/>
                </a:lnTo>
                <a:lnTo>
                  <a:pt x="42900" y="23480"/>
                </a:lnTo>
                <a:lnTo>
                  <a:pt x="43040" y="23359"/>
                </a:lnTo>
                <a:lnTo>
                  <a:pt x="43161" y="23239"/>
                </a:lnTo>
                <a:lnTo>
                  <a:pt x="43262" y="23098"/>
                </a:lnTo>
                <a:lnTo>
                  <a:pt x="43362" y="22957"/>
                </a:lnTo>
                <a:lnTo>
                  <a:pt x="43442" y="22817"/>
                </a:lnTo>
                <a:lnTo>
                  <a:pt x="43503" y="22656"/>
                </a:lnTo>
                <a:lnTo>
                  <a:pt x="43563" y="22495"/>
                </a:lnTo>
                <a:lnTo>
                  <a:pt x="43603" y="22334"/>
                </a:lnTo>
                <a:lnTo>
                  <a:pt x="43643" y="22173"/>
                </a:lnTo>
                <a:lnTo>
                  <a:pt x="43664" y="21992"/>
                </a:lnTo>
                <a:lnTo>
                  <a:pt x="43664" y="21832"/>
                </a:lnTo>
                <a:lnTo>
                  <a:pt x="43664" y="21671"/>
                </a:lnTo>
                <a:lnTo>
                  <a:pt x="43643" y="21490"/>
                </a:lnTo>
                <a:lnTo>
                  <a:pt x="43603" y="21329"/>
                </a:lnTo>
                <a:lnTo>
                  <a:pt x="43563" y="21168"/>
                </a:lnTo>
                <a:lnTo>
                  <a:pt x="43503" y="21007"/>
                </a:lnTo>
                <a:lnTo>
                  <a:pt x="43442" y="20867"/>
                </a:lnTo>
                <a:lnTo>
                  <a:pt x="43362" y="20706"/>
                </a:lnTo>
                <a:lnTo>
                  <a:pt x="43262" y="20565"/>
                </a:lnTo>
                <a:lnTo>
                  <a:pt x="43161" y="20424"/>
                </a:lnTo>
                <a:lnTo>
                  <a:pt x="43040" y="20304"/>
                </a:lnTo>
                <a:lnTo>
                  <a:pt x="42900" y="20183"/>
                </a:lnTo>
                <a:lnTo>
                  <a:pt x="42759" y="20083"/>
                </a:lnTo>
                <a:lnTo>
                  <a:pt x="42598" y="19982"/>
                </a:lnTo>
                <a:lnTo>
                  <a:pt x="42437" y="19902"/>
                </a:lnTo>
                <a:lnTo>
                  <a:pt x="42256" y="19841"/>
                </a:lnTo>
                <a:lnTo>
                  <a:pt x="42055" y="19781"/>
                </a:lnTo>
                <a:lnTo>
                  <a:pt x="28004" y="16323"/>
                </a:lnTo>
                <a:lnTo>
                  <a:pt x="27883" y="16283"/>
                </a:lnTo>
                <a:lnTo>
                  <a:pt x="27783" y="16223"/>
                </a:lnTo>
                <a:lnTo>
                  <a:pt x="27662" y="16163"/>
                </a:lnTo>
                <a:lnTo>
                  <a:pt x="27582" y="16082"/>
                </a:lnTo>
                <a:lnTo>
                  <a:pt x="27501" y="15982"/>
                </a:lnTo>
                <a:lnTo>
                  <a:pt x="27421" y="15881"/>
                </a:lnTo>
                <a:lnTo>
                  <a:pt x="27380" y="15781"/>
                </a:lnTo>
                <a:lnTo>
                  <a:pt x="27340" y="15660"/>
                </a:lnTo>
                <a:lnTo>
                  <a:pt x="23883" y="1608"/>
                </a:lnTo>
                <a:lnTo>
                  <a:pt x="23822" y="1407"/>
                </a:lnTo>
                <a:lnTo>
                  <a:pt x="23762" y="1226"/>
                </a:lnTo>
                <a:lnTo>
                  <a:pt x="23682" y="1065"/>
                </a:lnTo>
                <a:lnTo>
                  <a:pt x="23581" y="905"/>
                </a:lnTo>
                <a:lnTo>
                  <a:pt x="23481" y="764"/>
                </a:lnTo>
                <a:lnTo>
                  <a:pt x="23360" y="623"/>
                </a:lnTo>
                <a:lnTo>
                  <a:pt x="23219" y="503"/>
                </a:lnTo>
                <a:lnTo>
                  <a:pt x="23099" y="402"/>
                </a:lnTo>
                <a:lnTo>
                  <a:pt x="22958" y="302"/>
                </a:lnTo>
                <a:lnTo>
                  <a:pt x="22797" y="221"/>
                </a:lnTo>
                <a:lnTo>
                  <a:pt x="22656" y="161"/>
                </a:lnTo>
                <a:lnTo>
                  <a:pt x="22496" y="101"/>
                </a:lnTo>
                <a:lnTo>
                  <a:pt x="22335" y="60"/>
                </a:lnTo>
                <a:lnTo>
                  <a:pt x="22154" y="20"/>
                </a:lnTo>
                <a:lnTo>
                  <a:pt x="2199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5"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26"/>
          <p:cNvSpPr txBox="1">
            <a:spLocks noGrp="1"/>
          </p:cNvSpPr>
          <p:nvPr>
            <p:ph type="title"/>
          </p:nvPr>
        </p:nvSpPr>
        <p:spPr>
          <a:xfrm>
            <a:off x="2263426" y="1571782"/>
            <a:ext cx="2178000" cy="36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85" name="Google Shape;385;p26"/>
          <p:cNvSpPr txBox="1">
            <a:spLocks noGrp="1"/>
          </p:cNvSpPr>
          <p:nvPr>
            <p:ph type="subTitle" idx="1"/>
          </p:nvPr>
        </p:nvSpPr>
        <p:spPr>
          <a:xfrm>
            <a:off x="2263426" y="1783201"/>
            <a:ext cx="21780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6" name="Google Shape;386;p26"/>
          <p:cNvSpPr txBox="1">
            <a:spLocks noGrp="1"/>
          </p:cNvSpPr>
          <p:nvPr>
            <p:ph type="title" idx="2"/>
          </p:nvPr>
        </p:nvSpPr>
        <p:spPr>
          <a:xfrm>
            <a:off x="5614454" y="1571782"/>
            <a:ext cx="2178000" cy="36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87" name="Google Shape;387;p26"/>
          <p:cNvSpPr txBox="1">
            <a:spLocks noGrp="1"/>
          </p:cNvSpPr>
          <p:nvPr>
            <p:ph type="subTitle" idx="3"/>
          </p:nvPr>
        </p:nvSpPr>
        <p:spPr>
          <a:xfrm>
            <a:off x="5614454" y="1783201"/>
            <a:ext cx="21780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8" name="Google Shape;388;p26"/>
          <p:cNvSpPr txBox="1">
            <a:spLocks noGrp="1"/>
          </p:cNvSpPr>
          <p:nvPr>
            <p:ph type="title" idx="4"/>
          </p:nvPr>
        </p:nvSpPr>
        <p:spPr>
          <a:xfrm>
            <a:off x="2263426" y="3097028"/>
            <a:ext cx="2174700" cy="36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89" name="Google Shape;389;p26"/>
          <p:cNvSpPr txBox="1">
            <a:spLocks noGrp="1"/>
          </p:cNvSpPr>
          <p:nvPr>
            <p:ph type="subTitle" idx="5"/>
          </p:nvPr>
        </p:nvSpPr>
        <p:spPr>
          <a:xfrm>
            <a:off x="2263426" y="3308447"/>
            <a:ext cx="21780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0" name="Google Shape;390;p26"/>
          <p:cNvSpPr txBox="1">
            <a:spLocks noGrp="1"/>
          </p:cNvSpPr>
          <p:nvPr>
            <p:ph type="title" idx="6"/>
          </p:nvPr>
        </p:nvSpPr>
        <p:spPr>
          <a:xfrm>
            <a:off x="5614454" y="3097028"/>
            <a:ext cx="2178000" cy="36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91" name="Google Shape;391;p26"/>
          <p:cNvSpPr txBox="1">
            <a:spLocks noGrp="1"/>
          </p:cNvSpPr>
          <p:nvPr>
            <p:ph type="subTitle" idx="7"/>
          </p:nvPr>
        </p:nvSpPr>
        <p:spPr>
          <a:xfrm>
            <a:off x="5614454" y="3308447"/>
            <a:ext cx="21780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2" name="Google Shape;392;p26"/>
          <p:cNvSpPr txBox="1">
            <a:spLocks noGrp="1"/>
          </p:cNvSpPr>
          <p:nvPr>
            <p:ph type="title" idx="8"/>
          </p:nvPr>
        </p:nvSpPr>
        <p:spPr>
          <a:xfrm>
            <a:off x="720000" y="365760"/>
            <a:ext cx="7704000" cy="548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93" name="Google Shape;393;p26"/>
          <p:cNvSpPr/>
          <p:nvPr/>
        </p:nvSpPr>
        <p:spPr>
          <a:xfrm rot="-5400000" flipH="1">
            <a:off x="-1044425" y="1335655"/>
            <a:ext cx="2926583" cy="837932"/>
          </a:xfrm>
          <a:custGeom>
            <a:avLst/>
            <a:gdLst/>
            <a:ahLst/>
            <a:cxnLst/>
            <a:rect l="l" t="t" r="r" b="b"/>
            <a:pathLst>
              <a:path w="53996" h="15460" extrusionOk="0">
                <a:moveTo>
                  <a:pt x="0" y="1"/>
                </a:moveTo>
                <a:lnTo>
                  <a:pt x="20" y="544"/>
                </a:lnTo>
                <a:lnTo>
                  <a:pt x="61" y="1086"/>
                </a:lnTo>
                <a:lnTo>
                  <a:pt x="141" y="1629"/>
                </a:lnTo>
                <a:lnTo>
                  <a:pt x="262" y="2152"/>
                </a:lnTo>
                <a:lnTo>
                  <a:pt x="382" y="2695"/>
                </a:lnTo>
                <a:lnTo>
                  <a:pt x="563" y="3197"/>
                </a:lnTo>
                <a:lnTo>
                  <a:pt x="744" y="3720"/>
                </a:lnTo>
                <a:lnTo>
                  <a:pt x="985" y="4222"/>
                </a:lnTo>
                <a:lnTo>
                  <a:pt x="1247" y="4725"/>
                </a:lnTo>
                <a:lnTo>
                  <a:pt x="1528" y="5227"/>
                </a:lnTo>
                <a:lnTo>
                  <a:pt x="1850" y="5690"/>
                </a:lnTo>
                <a:lnTo>
                  <a:pt x="2192" y="6152"/>
                </a:lnTo>
                <a:lnTo>
                  <a:pt x="2553" y="6594"/>
                </a:lnTo>
                <a:lnTo>
                  <a:pt x="2955" y="7017"/>
                </a:lnTo>
                <a:lnTo>
                  <a:pt x="3358" y="7439"/>
                </a:lnTo>
                <a:lnTo>
                  <a:pt x="3780" y="7821"/>
                </a:lnTo>
                <a:lnTo>
                  <a:pt x="4202" y="8203"/>
                </a:lnTo>
                <a:lnTo>
                  <a:pt x="4664" y="8565"/>
                </a:lnTo>
                <a:lnTo>
                  <a:pt x="5127" y="8926"/>
                </a:lnTo>
                <a:lnTo>
                  <a:pt x="5609" y="9268"/>
                </a:lnTo>
                <a:lnTo>
                  <a:pt x="6091" y="9590"/>
                </a:lnTo>
                <a:lnTo>
                  <a:pt x="6574" y="9911"/>
                </a:lnTo>
                <a:lnTo>
                  <a:pt x="7559" y="10514"/>
                </a:lnTo>
                <a:lnTo>
                  <a:pt x="8303" y="10917"/>
                </a:lnTo>
                <a:lnTo>
                  <a:pt x="9047" y="11319"/>
                </a:lnTo>
                <a:lnTo>
                  <a:pt x="9810" y="11701"/>
                </a:lnTo>
                <a:lnTo>
                  <a:pt x="10574" y="12062"/>
                </a:lnTo>
                <a:lnTo>
                  <a:pt x="11338" y="12404"/>
                </a:lnTo>
                <a:lnTo>
                  <a:pt x="12122" y="12726"/>
                </a:lnTo>
                <a:lnTo>
                  <a:pt x="12906" y="13027"/>
                </a:lnTo>
                <a:lnTo>
                  <a:pt x="13690" y="13329"/>
                </a:lnTo>
                <a:lnTo>
                  <a:pt x="14494" y="13590"/>
                </a:lnTo>
                <a:lnTo>
                  <a:pt x="15298" y="13852"/>
                </a:lnTo>
                <a:lnTo>
                  <a:pt x="16103" y="14093"/>
                </a:lnTo>
                <a:lnTo>
                  <a:pt x="16927" y="14314"/>
                </a:lnTo>
                <a:lnTo>
                  <a:pt x="17751" y="14515"/>
                </a:lnTo>
                <a:lnTo>
                  <a:pt x="18575" y="14696"/>
                </a:lnTo>
                <a:lnTo>
                  <a:pt x="19399" y="14857"/>
                </a:lnTo>
                <a:lnTo>
                  <a:pt x="20224" y="14997"/>
                </a:lnTo>
                <a:lnTo>
                  <a:pt x="21068" y="15118"/>
                </a:lnTo>
                <a:lnTo>
                  <a:pt x="21892" y="15239"/>
                </a:lnTo>
                <a:lnTo>
                  <a:pt x="22736" y="15319"/>
                </a:lnTo>
                <a:lnTo>
                  <a:pt x="23581" y="15379"/>
                </a:lnTo>
                <a:lnTo>
                  <a:pt x="24425" y="15420"/>
                </a:lnTo>
                <a:lnTo>
                  <a:pt x="25249" y="15460"/>
                </a:lnTo>
                <a:lnTo>
                  <a:pt x="26094" y="15460"/>
                </a:lnTo>
                <a:lnTo>
                  <a:pt x="26938" y="15440"/>
                </a:lnTo>
                <a:lnTo>
                  <a:pt x="27782" y="15420"/>
                </a:lnTo>
                <a:lnTo>
                  <a:pt x="28626" y="15359"/>
                </a:lnTo>
                <a:lnTo>
                  <a:pt x="29451" y="15279"/>
                </a:lnTo>
                <a:lnTo>
                  <a:pt x="30295" y="15198"/>
                </a:lnTo>
                <a:lnTo>
                  <a:pt x="31139" y="15078"/>
                </a:lnTo>
                <a:lnTo>
                  <a:pt x="31963" y="14937"/>
                </a:lnTo>
                <a:lnTo>
                  <a:pt x="32788" y="14776"/>
                </a:lnTo>
                <a:lnTo>
                  <a:pt x="33612" y="14595"/>
                </a:lnTo>
                <a:lnTo>
                  <a:pt x="34657" y="14334"/>
                </a:lnTo>
                <a:lnTo>
                  <a:pt x="35703" y="14032"/>
                </a:lnTo>
                <a:lnTo>
                  <a:pt x="36728" y="13711"/>
                </a:lnTo>
                <a:lnTo>
                  <a:pt x="37753" y="13329"/>
                </a:lnTo>
                <a:lnTo>
                  <a:pt x="38758" y="12947"/>
                </a:lnTo>
                <a:lnTo>
                  <a:pt x="39743" y="12505"/>
                </a:lnTo>
                <a:lnTo>
                  <a:pt x="40728" y="12042"/>
                </a:lnTo>
                <a:lnTo>
                  <a:pt x="41673" y="11540"/>
                </a:lnTo>
                <a:lnTo>
                  <a:pt x="42517" y="11077"/>
                </a:lnTo>
                <a:lnTo>
                  <a:pt x="43321" y="10595"/>
                </a:lnTo>
                <a:lnTo>
                  <a:pt x="44126" y="10092"/>
                </a:lnTo>
                <a:lnTo>
                  <a:pt x="44910" y="9550"/>
                </a:lnTo>
                <a:lnTo>
                  <a:pt x="45694" y="8987"/>
                </a:lnTo>
                <a:lnTo>
                  <a:pt x="46437" y="8424"/>
                </a:lnTo>
                <a:lnTo>
                  <a:pt x="47181" y="7821"/>
                </a:lnTo>
                <a:lnTo>
                  <a:pt x="47885" y="7198"/>
                </a:lnTo>
                <a:lnTo>
                  <a:pt x="48588" y="6554"/>
                </a:lnTo>
                <a:lnTo>
                  <a:pt x="49272" y="5891"/>
                </a:lnTo>
                <a:lnTo>
                  <a:pt x="49935" y="5227"/>
                </a:lnTo>
                <a:lnTo>
                  <a:pt x="50578" y="4524"/>
                </a:lnTo>
                <a:lnTo>
                  <a:pt x="51202" y="3800"/>
                </a:lnTo>
                <a:lnTo>
                  <a:pt x="51785" y="3056"/>
                </a:lnTo>
                <a:lnTo>
                  <a:pt x="52368" y="2292"/>
                </a:lnTo>
                <a:lnTo>
                  <a:pt x="52910" y="1529"/>
                </a:lnTo>
                <a:lnTo>
                  <a:pt x="53473" y="745"/>
                </a:lnTo>
                <a:lnTo>
                  <a:pt x="5399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4" name="Google Shape;394;p26"/>
          <p:cNvGrpSpPr/>
          <p:nvPr/>
        </p:nvGrpSpPr>
        <p:grpSpPr>
          <a:xfrm>
            <a:off x="8544743" y="1538527"/>
            <a:ext cx="1129260" cy="2146506"/>
            <a:chOff x="8544743" y="1538527"/>
            <a:chExt cx="1129260" cy="2146506"/>
          </a:xfrm>
        </p:grpSpPr>
        <p:sp>
          <p:nvSpPr>
            <p:cNvPr id="395" name="Google Shape;395;p26"/>
            <p:cNvSpPr/>
            <p:nvPr/>
          </p:nvSpPr>
          <p:spPr>
            <a:xfrm rot="5643739">
              <a:off x="8769674" y="1621781"/>
              <a:ext cx="364609" cy="212236"/>
            </a:xfrm>
            <a:custGeom>
              <a:avLst/>
              <a:gdLst/>
              <a:ahLst/>
              <a:cxnLst/>
              <a:rect l="l" t="t" r="r" b="b"/>
              <a:pathLst>
                <a:path w="16993" h="11969" extrusionOk="0">
                  <a:moveTo>
                    <a:pt x="8681" y="0"/>
                  </a:moveTo>
                  <a:lnTo>
                    <a:pt x="7924" y="37"/>
                  </a:lnTo>
                  <a:lnTo>
                    <a:pt x="7167" y="130"/>
                  </a:lnTo>
                  <a:lnTo>
                    <a:pt x="6409" y="259"/>
                  </a:lnTo>
                  <a:lnTo>
                    <a:pt x="5689" y="425"/>
                  </a:lnTo>
                  <a:lnTo>
                    <a:pt x="4969" y="628"/>
                  </a:lnTo>
                  <a:lnTo>
                    <a:pt x="4618" y="739"/>
                  </a:lnTo>
                  <a:lnTo>
                    <a:pt x="4285" y="868"/>
                  </a:lnTo>
                  <a:lnTo>
                    <a:pt x="3953" y="998"/>
                  </a:lnTo>
                  <a:lnTo>
                    <a:pt x="3620" y="1145"/>
                  </a:lnTo>
                  <a:lnTo>
                    <a:pt x="3306" y="1312"/>
                  </a:lnTo>
                  <a:lnTo>
                    <a:pt x="3011" y="1459"/>
                  </a:lnTo>
                  <a:lnTo>
                    <a:pt x="2715" y="1644"/>
                  </a:lnTo>
                  <a:lnTo>
                    <a:pt x="2420" y="1829"/>
                  </a:lnTo>
                  <a:lnTo>
                    <a:pt x="2161" y="2013"/>
                  </a:lnTo>
                  <a:lnTo>
                    <a:pt x="1903" y="2217"/>
                  </a:lnTo>
                  <a:lnTo>
                    <a:pt x="1644" y="2420"/>
                  </a:lnTo>
                  <a:lnTo>
                    <a:pt x="1423" y="2641"/>
                  </a:lnTo>
                  <a:lnTo>
                    <a:pt x="1201" y="2881"/>
                  </a:lnTo>
                  <a:lnTo>
                    <a:pt x="998" y="3103"/>
                  </a:lnTo>
                  <a:lnTo>
                    <a:pt x="813" y="3362"/>
                  </a:lnTo>
                  <a:lnTo>
                    <a:pt x="647" y="3602"/>
                  </a:lnTo>
                  <a:lnTo>
                    <a:pt x="499" y="3879"/>
                  </a:lnTo>
                  <a:lnTo>
                    <a:pt x="370" y="4137"/>
                  </a:lnTo>
                  <a:lnTo>
                    <a:pt x="259" y="4433"/>
                  </a:lnTo>
                  <a:lnTo>
                    <a:pt x="167" y="4710"/>
                  </a:lnTo>
                  <a:lnTo>
                    <a:pt x="93" y="5005"/>
                  </a:lnTo>
                  <a:lnTo>
                    <a:pt x="37" y="5319"/>
                  </a:lnTo>
                  <a:lnTo>
                    <a:pt x="1" y="5652"/>
                  </a:lnTo>
                  <a:lnTo>
                    <a:pt x="1" y="5984"/>
                  </a:lnTo>
                  <a:lnTo>
                    <a:pt x="19" y="6317"/>
                  </a:lnTo>
                  <a:lnTo>
                    <a:pt x="74" y="6649"/>
                  </a:lnTo>
                  <a:lnTo>
                    <a:pt x="148" y="6963"/>
                  </a:lnTo>
                  <a:lnTo>
                    <a:pt x="259" y="7277"/>
                  </a:lnTo>
                  <a:lnTo>
                    <a:pt x="388" y="7573"/>
                  </a:lnTo>
                  <a:lnTo>
                    <a:pt x="536" y="7868"/>
                  </a:lnTo>
                  <a:lnTo>
                    <a:pt x="702" y="8145"/>
                  </a:lnTo>
                  <a:lnTo>
                    <a:pt x="905" y="8422"/>
                  </a:lnTo>
                  <a:lnTo>
                    <a:pt x="1127" y="8699"/>
                  </a:lnTo>
                  <a:lnTo>
                    <a:pt x="1349" y="8958"/>
                  </a:lnTo>
                  <a:lnTo>
                    <a:pt x="1607" y="9216"/>
                  </a:lnTo>
                  <a:lnTo>
                    <a:pt x="1866" y="9456"/>
                  </a:lnTo>
                  <a:lnTo>
                    <a:pt x="2161" y="9696"/>
                  </a:lnTo>
                  <a:lnTo>
                    <a:pt x="2457" y="9918"/>
                  </a:lnTo>
                  <a:lnTo>
                    <a:pt x="2771" y="10121"/>
                  </a:lnTo>
                  <a:lnTo>
                    <a:pt x="3103" y="10324"/>
                  </a:lnTo>
                  <a:lnTo>
                    <a:pt x="3436" y="10528"/>
                  </a:lnTo>
                  <a:lnTo>
                    <a:pt x="3787" y="10694"/>
                  </a:lnTo>
                  <a:lnTo>
                    <a:pt x="4138" y="10879"/>
                  </a:lnTo>
                  <a:lnTo>
                    <a:pt x="4507" y="11026"/>
                  </a:lnTo>
                  <a:lnTo>
                    <a:pt x="4895" y="11174"/>
                  </a:lnTo>
                  <a:lnTo>
                    <a:pt x="5264" y="11322"/>
                  </a:lnTo>
                  <a:lnTo>
                    <a:pt x="5652" y="11433"/>
                  </a:lnTo>
                  <a:lnTo>
                    <a:pt x="6040" y="11543"/>
                  </a:lnTo>
                  <a:lnTo>
                    <a:pt x="6446" y="11654"/>
                  </a:lnTo>
                  <a:lnTo>
                    <a:pt x="6834" y="11728"/>
                  </a:lnTo>
                  <a:lnTo>
                    <a:pt x="7240" y="11802"/>
                  </a:lnTo>
                  <a:lnTo>
                    <a:pt x="7628" y="11876"/>
                  </a:lnTo>
                  <a:lnTo>
                    <a:pt x="8035" y="11913"/>
                  </a:lnTo>
                  <a:lnTo>
                    <a:pt x="8422" y="11950"/>
                  </a:lnTo>
                  <a:lnTo>
                    <a:pt x="8903" y="11968"/>
                  </a:lnTo>
                  <a:lnTo>
                    <a:pt x="9364" y="11968"/>
                  </a:lnTo>
                  <a:lnTo>
                    <a:pt x="9808" y="11950"/>
                  </a:lnTo>
                  <a:lnTo>
                    <a:pt x="10251" y="11913"/>
                  </a:lnTo>
                  <a:lnTo>
                    <a:pt x="10694" y="11857"/>
                  </a:lnTo>
                  <a:lnTo>
                    <a:pt x="11119" y="11783"/>
                  </a:lnTo>
                  <a:lnTo>
                    <a:pt x="11525" y="11691"/>
                  </a:lnTo>
                  <a:lnTo>
                    <a:pt x="11932" y="11580"/>
                  </a:lnTo>
                  <a:lnTo>
                    <a:pt x="12319" y="11451"/>
                  </a:lnTo>
                  <a:lnTo>
                    <a:pt x="12707" y="11303"/>
                  </a:lnTo>
                  <a:lnTo>
                    <a:pt x="13077" y="11156"/>
                  </a:lnTo>
                  <a:lnTo>
                    <a:pt x="13428" y="10971"/>
                  </a:lnTo>
                  <a:lnTo>
                    <a:pt x="13760" y="10786"/>
                  </a:lnTo>
                  <a:lnTo>
                    <a:pt x="14092" y="10583"/>
                  </a:lnTo>
                  <a:lnTo>
                    <a:pt x="14406" y="10380"/>
                  </a:lnTo>
                  <a:lnTo>
                    <a:pt x="14702" y="10158"/>
                  </a:lnTo>
                  <a:lnTo>
                    <a:pt x="14979" y="9918"/>
                  </a:lnTo>
                  <a:lnTo>
                    <a:pt x="15237" y="9660"/>
                  </a:lnTo>
                  <a:lnTo>
                    <a:pt x="15478" y="9401"/>
                  </a:lnTo>
                  <a:lnTo>
                    <a:pt x="15718" y="9124"/>
                  </a:lnTo>
                  <a:lnTo>
                    <a:pt x="15921" y="8828"/>
                  </a:lnTo>
                  <a:lnTo>
                    <a:pt x="16124" y="8533"/>
                  </a:lnTo>
                  <a:lnTo>
                    <a:pt x="16309" y="8237"/>
                  </a:lnTo>
                  <a:lnTo>
                    <a:pt x="16456" y="7923"/>
                  </a:lnTo>
                  <a:lnTo>
                    <a:pt x="16604" y="7591"/>
                  </a:lnTo>
                  <a:lnTo>
                    <a:pt x="16715" y="7259"/>
                  </a:lnTo>
                  <a:lnTo>
                    <a:pt x="16807" y="6926"/>
                  </a:lnTo>
                  <a:lnTo>
                    <a:pt x="16881" y="6575"/>
                  </a:lnTo>
                  <a:lnTo>
                    <a:pt x="16937" y="6224"/>
                  </a:lnTo>
                  <a:lnTo>
                    <a:pt x="16974" y="5873"/>
                  </a:lnTo>
                  <a:lnTo>
                    <a:pt x="16992" y="5504"/>
                  </a:lnTo>
                  <a:lnTo>
                    <a:pt x="16974" y="5135"/>
                  </a:lnTo>
                  <a:lnTo>
                    <a:pt x="16955" y="4802"/>
                  </a:lnTo>
                  <a:lnTo>
                    <a:pt x="16900" y="4470"/>
                  </a:lnTo>
                  <a:lnTo>
                    <a:pt x="16826" y="4156"/>
                  </a:lnTo>
                  <a:lnTo>
                    <a:pt x="16733" y="3860"/>
                  </a:lnTo>
                  <a:lnTo>
                    <a:pt x="16604" y="3565"/>
                  </a:lnTo>
                  <a:lnTo>
                    <a:pt x="16475" y="3288"/>
                  </a:lnTo>
                  <a:lnTo>
                    <a:pt x="16327" y="3029"/>
                  </a:lnTo>
                  <a:lnTo>
                    <a:pt x="16161" y="2771"/>
                  </a:lnTo>
                  <a:lnTo>
                    <a:pt x="15976" y="2530"/>
                  </a:lnTo>
                  <a:lnTo>
                    <a:pt x="15773" y="2290"/>
                  </a:lnTo>
                  <a:lnTo>
                    <a:pt x="15551" y="2069"/>
                  </a:lnTo>
                  <a:lnTo>
                    <a:pt x="15330" y="1866"/>
                  </a:lnTo>
                  <a:lnTo>
                    <a:pt x="15090" y="1662"/>
                  </a:lnTo>
                  <a:lnTo>
                    <a:pt x="14831" y="1478"/>
                  </a:lnTo>
                  <a:lnTo>
                    <a:pt x="14554" y="1312"/>
                  </a:lnTo>
                  <a:lnTo>
                    <a:pt x="14277" y="1145"/>
                  </a:lnTo>
                  <a:lnTo>
                    <a:pt x="13982" y="998"/>
                  </a:lnTo>
                  <a:lnTo>
                    <a:pt x="13668" y="850"/>
                  </a:lnTo>
                  <a:lnTo>
                    <a:pt x="13354" y="721"/>
                  </a:lnTo>
                  <a:lnTo>
                    <a:pt x="13040" y="591"/>
                  </a:lnTo>
                  <a:lnTo>
                    <a:pt x="12707" y="499"/>
                  </a:lnTo>
                  <a:lnTo>
                    <a:pt x="12356" y="388"/>
                  </a:lnTo>
                  <a:lnTo>
                    <a:pt x="12024" y="314"/>
                  </a:lnTo>
                  <a:lnTo>
                    <a:pt x="11673" y="222"/>
                  </a:lnTo>
                  <a:lnTo>
                    <a:pt x="11304" y="166"/>
                  </a:lnTo>
                  <a:lnTo>
                    <a:pt x="10934" y="111"/>
                  </a:lnTo>
                  <a:lnTo>
                    <a:pt x="10195" y="37"/>
                  </a:lnTo>
                  <a:lnTo>
                    <a:pt x="943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26"/>
            <p:cNvSpPr/>
            <p:nvPr/>
          </p:nvSpPr>
          <p:spPr>
            <a:xfrm rot="5643786">
              <a:off x="8242697" y="2280287"/>
              <a:ext cx="1733352" cy="1008981"/>
            </a:xfrm>
            <a:custGeom>
              <a:avLst/>
              <a:gdLst/>
              <a:ahLst/>
              <a:cxnLst/>
              <a:rect l="l" t="t" r="r" b="b"/>
              <a:pathLst>
                <a:path w="16993" h="11969" extrusionOk="0">
                  <a:moveTo>
                    <a:pt x="8681" y="0"/>
                  </a:moveTo>
                  <a:lnTo>
                    <a:pt x="7924" y="37"/>
                  </a:lnTo>
                  <a:lnTo>
                    <a:pt x="7167" y="130"/>
                  </a:lnTo>
                  <a:lnTo>
                    <a:pt x="6409" y="259"/>
                  </a:lnTo>
                  <a:lnTo>
                    <a:pt x="5689" y="425"/>
                  </a:lnTo>
                  <a:lnTo>
                    <a:pt x="4969" y="628"/>
                  </a:lnTo>
                  <a:lnTo>
                    <a:pt x="4618" y="739"/>
                  </a:lnTo>
                  <a:lnTo>
                    <a:pt x="4285" y="868"/>
                  </a:lnTo>
                  <a:lnTo>
                    <a:pt x="3953" y="998"/>
                  </a:lnTo>
                  <a:lnTo>
                    <a:pt x="3620" y="1145"/>
                  </a:lnTo>
                  <a:lnTo>
                    <a:pt x="3306" y="1312"/>
                  </a:lnTo>
                  <a:lnTo>
                    <a:pt x="3011" y="1459"/>
                  </a:lnTo>
                  <a:lnTo>
                    <a:pt x="2715" y="1644"/>
                  </a:lnTo>
                  <a:lnTo>
                    <a:pt x="2420" y="1829"/>
                  </a:lnTo>
                  <a:lnTo>
                    <a:pt x="2161" y="2013"/>
                  </a:lnTo>
                  <a:lnTo>
                    <a:pt x="1903" y="2217"/>
                  </a:lnTo>
                  <a:lnTo>
                    <a:pt x="1644" y="2420"/>
                  </a:lnTo>
                  <a:lnTo>
                    <a:pt x="1423" y="2641"/>
                  </a:lnTo>
                  <a:lnTo>
                    <a:pt x="1201" y="2881"/>
                  </a:lnTo>
                  <a:lnTo>
                    <a:pt x="998" y="3103"/>
                  </a:lnTo>
                  <a:lnTo>
                    <a:pt x="813" y="3362"/>
                  </a:lnTo>
                  <a:lnTo>
                    <a:pt x="647" y="3602"/>
                  </a:lnTo>
                  <a:lnTo>
                    <a:pt x="499" y="3879"/>
                  </a:lnTo>
                  <a:lnTo>
                    <a:pt x="370" y="4137"/>
                  </a:lnTo>
                  <a:lnTo>
                    <a:pt x="259" y="4433"/>
                  </a:lnTo>
                  <a:lnTo>
                    <a:pt x="167" y="4710"/>
                  </a:lnTo>
                  <a:lnTo>
                    <a:pt x="93" y="5005"/>
                  </a:lnTo>
                  <a:lnTo>
                    <a:pt x="37" y="5319"/>
                  </a:lnTo>
                  <a:lnTo>
                    <a:pt x="1" y="5652"/>
                  </a:lnTo>
                  <a:lnTo>
                    <a:pt x="1" y="5984"/>
                  </a:lnTo>
                  <a:lnTo>
                    <a:pt x="19" y="6317"/>
                  </a:lnTo>
                  <a:lnTo>
                    <a:pt x="74" y="6649"/>
                  </a:lnTo>
                  <a:lnTo>
                    <a:pt x="148" y="6963"/>
                  </a:lnTo>
                  <a:lnTo>
                    <a:pt x="259" y="7277"/>
                  </a:lnTo>
                  <a:lnTo>
                    <a:pt x="388" y="7573"/>
                  </a:lnTo>
                  <a:lnTo>
                    <a:pt x="536" y="7868"/>
                  </a:lnTo>
                  <a:lnTo>
                    <a:pt x="702" y="8145"/>
                  </a:lnTo>
                  <a:lnTo>
                    <a:pt x="905" y="8422"/>
                  </a:lnTo>
                  <a:lnTo>
                    <a:pt x="1127" y="8699"/>
                  </a:lnTo>
                  <a:lnTo>
                    <a:pt x="1349" y="8958"/>
                  </a:lnTo>
                  <a:lnTo>
                    <a:pt x="1607" y="9216"/>
                  </a:lnTo>
                  <a:lnTo>
                    <a:pt x="1866" y="9456"/>
                  </a:lnTo>
                  <a:lnTo>
                    <a:pt x="2161" y="9696"/>
                  </a:lnTo>
                  <a:lnTo>
                    <a:pt x="2457" y="9918"/>
                  </a:lnTo>
                  <a:lnTo>
                    <a:pt x="2771" y="10121"/>
                  </a:lnTo>
                  <a:lnTo>
                    <a:pt x="3103" y="10324"/>
                  </a:lnTo>
                  <a:lnTo>
                    <a:pt x="3436" y="10528"/>
                  </a:lnTo>
                  <a:lnTo>
                    <a:pt x="3787" y="10694"/>
                  </a:lnTo>
                  <a:lnTo>
                    <a:pt x="4138" y="10879"/>
                  </a:lnTo>
                  <a:lnTo>
                    <a:pt x="4507" y="11026"/>
                  </a:lnTo>
                  <a:lnTo>
                    <a:pt x="4895" y="11174"/>
                  </a:lnTo>
                  <a:lnTo>
                    <a:pt x="5264" y="11322"/>
                  </a:lnTo>
                  <a:lnTo>
                    <a:pt x="5652" y="11433"/>
                  </a:lnTo>
                  <a:lnTo>
                    <a:pt x="6040" y="11543"/>
                  </a:lnTo>
                  <a:lnTo>
                    <a:pt x="6446" y="11654"/>
                  </a:lnTo>
                  <a:lnTo>
                    <a:pt x="6834" y="11728"/>
                  </a:lnTo>
                  <a:lnTo>
                    <a:pt x="7240" y="11802"/>
                  </a:lnTo>
                  <a:lnTo>
                    <a:pt x="7628" y="11876"/>
                  </a:lnTo>
                  <a:lnTo>
                    <a:pt x="8035" y="11913"/>
                  </a:lnTo>
                  <a:lnTo>
                    <a:pt x="8422" y="11950"/>
                  </a:lnTo>
                  <a:lnTo>
                    <a:pt x="8903" y="11968"/>
                  </a:lnTo>
                  <a:lnTo>
                    <a:pt x="9364" y="11968"/>
                  </a:lnTo>
                  <a:lnTo>
                    <a:pt x="9808" y="11950"/>
                  </a:lnTo>
                  <a:lnTo>
                    <a:pt x="10251" y="11913"/>
                  </a:lnTo>
                  <a:lnTo>
                    <a:pt x="10694" y="11857"/>
                  </a:lnTo>
                  <a:lnTo>
                    <a:pt x="11119" y="11783"/>
                  </a:lnTo>
                  <a:lnTo>
                    <a:pt x="11525" y="11691"/>
                  </a:lnTo>
                  <a:lnTo>
                    <a:pt x="11932" y="11580"/>
                  </a:lnTo>
                  <a:lnTo>
                    <a:pt x="12319" y="11451"/>
                  </a:lnTo>
                  <a:lnTo>
                    <a:pt x="12707" y="11303"/>
                  </a:lnTo>
                  <a:lnTo>
                    <a:pt x="13077" y="11156"/>
                  </a:lnTo>
                  <a:lnTo>
                    <a:pt x="13428" y="10971"/>
                  </a:lnTo>
                  <a:lnTo>
                    <a:pt x="13760" y="10786"/>
                  </a:lnTo>
                  <a:lnTo>
                    <a:pt x="14092" y="10583"/>
                  </a:lnTo>
                  <a:lnTo>
                    <a:pt x="14406" y="10380"/>
                  </a:lnTo>
                  <a:lnTo>
                    <a:pt x="14702" y="10158"/>
                  </a:lnTo>
                  <a:lnTo>
                    <a:pt x="14979" y="9918"/>
                  </a:lnTo>
                  <a:lnTo>
                    <a:pt x="15237" y="9660"/>
                  </a:lnTo>
                  <a:lnTo>
                    <a:pt x="15478" y="9401"/>
                  </a:lnTo>
                  <a:lnTo>
                    <a:pt x="15718" y="9124"/>
                  </a:lnTo>
                  <a:lnTo>
                    <a:pt x="15921" y="8828"/>
                  </a:lnTo>
                  <a:lnTo>
                    <a:pt x="16124" y="8533"/>
                  </a:lnTo>
                  <a:lnTo>
                    <a:pt x="16309" y="8237"/>
                  </a:lnTo>
                  <a:lnTo>
                    <a:pt x="16456" y="7923"/>
                  </a:lnTo>
                  <a:lnTo>
                    <a:pt x="16604" y="7591"/>
                  </a:lnTo>
                  <a:lnTo>
                    <a:pt x="16715" y="7259"/>
                  </a:lnTo>
                  <a:lnTo>
                    <a:pt x="16807" y="6926"/>
                  </a:lnTo>
                  <a:lnTo>
                    <a:pt x="16881" y="6575"/>
                  </a:lnTo>
                  <a:lnTo>
                    <a:pt x="16937" y="6224"/>
                  </a:lnTo>
                  <a:lnTo>
                    <a:pt x="16974" y="5873"/>
                  </a:lnTo>
                  <a:lnTo>
                    <a:pt x="16992" y="5504"/>
                  </a:lnTo>
                  <a:lnTo>
                    <a:pt x="16974" y="5135"/>
                  </a:lnTo>
                  <a:lnTo>
                    <a:pt x="16955" y="4802"/>
                  </a:lnTo>
                  <a:lnTo>
                    <a:pt x="16900" y="4470"/>
                  </a:lnTo>
                  <a:lnTo>
                    <a:pt x="16826" y="4156"/>
                  </a:lnTo>
                  <a:lnTo>
                    <a:pt x="16733" y="3860"/>
                  </a:lnTo>
                  <a:lnTo>
                    <a:pt x="16604" y="3565"/>
                  </a:lnTo>
                  <a:lnTo>
                    <a:pt x="16475" y="3288"/>
                  </a:lnTo>
                  <a:lnTo>
                    <a:pt x="16327" y="3029"/>
                  </a:lnTo>
                  <a:lnTo>
                    <a:pt x="16161" y="2771"/>
                  </a:lnTo>
                  <a:lnTo>
                    <a:pt x="15976" y="2530"/>
                  </a:lnTo>
                  <a:lnTo>
                    <a:pt x="15773" y="2290"/>
                  </a:lnTo>
                  <a:lnTo>
                    <a:pt x="15551" y="2069"/>
                  </a:lnTo>
                  <a:lnTo>
                    <a:pt x="15330" y="1866"/>
                  </a:lnTo>
                  <a:lnTo>
                    <a:pt x="15090" y="1662"/>
                  </a:lnTo>
                  <a:lnTo>
                    <a:pt x="14831" y="1478"/>
                  </a:lnTo>
                  <a:lnTo>
                    <a:pt x="14554" y="1312"/>
                  </a:lnTo>
                  <a:lnTo>
                    <a:pt x="14277" y="1145"/>
                  </a:lnTo>
                  <a:lnTo>
                    <a:pt x="13982" y="998"/>
                  </a:lnTo>
                  <a:lnTo>
                    <a:pt x="13668" y="850"/>
                  </a:lnTo>
                  <a:lnTo>
                    <a:pt x="13354" y="721"/>
                  </a:lnTo>
                  <a:lnTo>
                    <a:pt x="13040" y="591"/>
                  </a:lnTo>
                  <a:lnTo>
                    <a:pt x="12707" y="499"/>
                  </a:lnTo>
                  <a:lnTo>
                    <a:pt x="12356" y="388"/>
                  </a:lnTo>
                  <a:lnTo>
                    <a:pt x="12024" y="314"/>
                  </a:lnTo>
                  <a:lnTo>
                    <a:pt x="11673" y="222"/>
                  </a:lnTo>
                  <a:lnTo>
                    <a:pt x="11304" y="166"/>
                  </a:lnTo>
                  <a:lnTo>
                    <a:pt x="10934" y="111"/>
                  </a:lnTo>
                  <a:lnTo>
                    <a:pt x="10195" y="37"/>
                  </a:lnTo>
                  <a:lnTo>
                    <a:pt x="943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7" name="Google Shape;397;p26"/>
          <p:cNvSpPr/>
          <p:nvPr/>
        </p:nvSpPr>
        <p:spPr>
          <a:xfrm flipH="1">
            <a:off x="-107" y="3999425"/>
            <a:ext cx="9144107" cy="1151650"/>
          </a:xfrm>
          <a:custGeom>
            <a:avLst/>
            <a:gdLst/>
            <a:ahLst/>
            <a:cxnLst/>
            <a:rect l="l" t="t" r="r" b="b"/>
            <a:pathLst>
              <a:path w="99107" h="42880" extrusionOk="0">
                <a:moveTo>
                  <a:pt x="644" y="0"/>
                </a:moveTo>
                <a:lnTo>
                  <a:pt x="0" y="21"/>
                </a:lnTo>
                <a:lnTo>
                  <a:pt x="0" y="42879"/>
                </a:lnTo>
                <a:lnTo>
                  <a:pt x="99106" y="42879"/>
                </a:lnTo>
                <a:lnTo>
                  <a:pt x="99106" y="22857"/>
                </a:lnTo>
                <a:lnTo>
                  <a:pt x="97659" y="22395"/>
                </a:lnTo>
                <a:lnTo>
                  <a:pt x="96191" y="21973"/>
                </a:lnTo>
                <a:lnTo>
                  <a:pt x="94724" y="21611"/>
                </a:lnTo>
                <a:lnTo>
                  <a:pt x="93236" y="21269"/>
                </a:lnTo>
                <a:lnTo>
                  <a:pt x="91749" y="20988"/>
                </a:lnTo>
                <a:lnTo>
                  <a:pt x="90241" y="20746"/>
                </a:lnTo>
                <a:lnTo>
                  <a:pt x="88733" y="20545"/>
                </a:lnTo>
                <a:lnTo>
                  <a:pt x="87225" y="20385"/>
                </a:lnTo>
                <a:lnTo>
                  <a:pt x="86261" y="20304"/>
                </a:lnTo>
                <a:lnTo>
                  <a:pt x="85316" y="20244"/>
                </a:lnTo>
                <a:lnTo>
                  <a:pt x="84351" y="20204"/>
                </a:lnTo>
                <a:lnTo>
                  <a:pt x="83386" y="20184"/>
                </a:lnTo>
                <a:lnTo>
                  <a:pt x="82421" y="20184"/>
                </a:lnTo>
                <a:lnTo>
                  <a:pt x="81476" y="20204"/>
                </a:lnTo>
                <a:lnTo>
                  <a:pt x="80511" y="20244"/>
                </a:lnTo>
                <a:lnTo>
                  <a:pt x="79546" y="20284"/>
                </a:lnTo>
                <a:lnTo>
                  <a:pt x="78581" y="20364"/>
                </a:lnTo>
                <a:lnTo>
                  <a:pt x="77637" y="20445"/>
                </a:lnTo>
                <a:lnTo>
                  <a:pt x="76672" y="20545"/>
                </a:lnTo>
                <a:lnTo>
                  <a:pt x="75727" y="20686"/>
                </a:lnTo>
                <a:lnTo>
                  <a:pt x="74782" y="20827"/>
                </a:lnTo>
                <a:lnTo>
                  <a:pt x="73837" y="20988"/>
                </a:lnTo>
                <a:lnTo>
                  <a:pt x="72892" y="21169"/>
                </a:lnTo>
                <a:lnTo>
                  <a:pt x="71948" y="21370"/>
                </a:lnTo>
                <a:lnTo>
                  <a:pt x="70822" y="21631"/>
                </a:lnTo>
                <a:lnTo>
                  <a:pt x="69696" y="21932"/>
                </a:lnTo>
                <a:lnTo>
                  <a:pt x="68570" y="22234"/>
                </a:lnTo>
                <a:lnTo>
                  <a:pt x="67465" y="22556"/>
                </a:lnTo>
                <a:lnTo>
                  <a:pt x="65233" y="23239"/>
                </a:lnTo>
                <a:lnTo>
                  <a:pt x="63022" y="23943"/>
                </a:lnTo>
                <a:lnTo>
                  <a:pt x="60811" y="24646"/>
                </a:lnTo>
                <a:lnTo>
                  <a:pt x="59705" y="24988"/>
                </a:lnTo>
                <a:lnTo>
                  <a:pt x="58579" y="25310"/>
                </a:lnTo>
                <a:lnTo>
                  <a:pt x="57474" y="25631"/>
                </a:lnTo>
                <a:lnTo>
                  <a:pt x="56348" y="25913"/>
                </a:lnTo>
                <a:lnTo>
                  <a:pt x="55222" y="26194"/>
                </a:lnTo>
                <a:lnTo>
                  <a:pt x="54076" y="26435"/>
                </a:lnTo>
                <a:lnTo>
                  <a:pt x="52930" y="26657"/>
                </a:lnTo>
                <a:lnTo>
                  <a:pt x="51785" y="26837"/>
                </a:lnTo>
                <a:lnTo>
                  <a:pt x="50619" y="26978"/>
                </a:lnTo>
                <a:lnTo>
                  <a:pt x="49453" y="27079"/>
                </a:lnTo>
                <a:lnTo>
                  <a:pt x="48267" y="27139"/>
                </a:lnTo>
                <a:lnTo>
                  <a:pt x="47101" y="27159"/>
                </a:lnTo>
                <a:lnTo>
                  <a:pt x="46518" y="27139"/>
                </a:lnTo>
                <a:lnTo>
                  <a:pt x="45935" y="27119"/>
                </a:lnTo>
                <a:lnTo>
                  <a:pt x="45352" y="27079"/>
                </a:lnTo>
                <a:lnTo>
                  <a:pt x="44769" y="27039"/>
                </a:lnTo>
                <a:lnTo>
                  <a:pt x="44186" y="26978"/>
                </a:lnTo>
                <a:lnTo>
                  <a:pt x="43623" y="26898"/>
                </a:lnTo>
                <a:lnTo>
                  <a:pt x="43040" y="26797"/>
                </a:lnTo>
                <a:lnTo>
                  <a:pt x="42477" y="26697"/>
                </a:lnTo>
                <a:lnTo>
                  <a:pt x="41914" y="26576"/>
                </a:lnTo>
                <a:lnTo>
                  <a:pt x="41372" y="26435"/>
                </a:lnTo>
                <a:lnTo>
                  <a:pt x="40809" y="26275"/>
                </a:lnTo>
                <a:lnTo>
                  <a:pt x="40266" y="26114"/>
                </a:lnTo>
                <a:lnTo>
                  <a:pt x="39723" y="25913"/>
                </a:lnTo>
                <a:lnTo>
                  <a:pt x="39200" y="25712"/>
                </a:lnTo>
                <a:lnTo>
                  <a:pt x="38658" y="25491"/>
                </a:lnTo>
                <a:lnTo>
                  <a:pt x="38155" y="25249"/>
                </a:lnTo>
                <a:lnTo>
                  <a:pt x="37632" y="25008"/>
                </a:lnTo>
                <a:lnTo>
                  <a:pt x="37130" y="24727"/>
                </a:lnTo>
                <a:lnTo>
                  <a:pt x="36627" y="24425"/>
                </a:lnTo>
                <a:lnTo>
                  <a:pt x="36145" y="24124"/>
                </a:lnTo>
                <a:lnTo>
                  <a:pt x="35723" y="23822"/>
                </a:lnTo>
                <a:lnTo>
                  <a:pt x="35301" y="23500"/>
                </a:lnTo>
                <a:lnTo>
                  <a:pt x="34878" y="23179"/>
                </a:lnTo>
                <a:lnTo>
                  <a:pt x="34476" y="22837"/>
                </a:lnTo>
                <a:lnTo>
                  <a:pt x="34094" y="22495"/>
                </a:lnTo>
                <a:lnTo>
                  <a:pt x="33712" y="22154"/>
                </a:lnTo>
                <a:lnTo>
                  <a:pt x="33330" y="21772"/>
                </a:lnTo>
                <a:lnTo>
                  <a:pt x="32969" y="21410"/>
                </a:lnTo>
                <a:lnTo>
                  <a:pt x="32265" y="20626"/>
                </a:lnTo>
                <a:lnTo>
                  <a:pt x="31582" y="19842"/>
                </a:lnTo>
                <a:lnTo>
                  <a:pt x="30918" y="19018"/>
                </a:lnTo>
                <a:lnTo>
                  <a:pt x="30275" y="18173"/>
                </a:lnTo>
                <a:lnTo>
                  <a:pt x="29652" y="17309"/>
                </a:lnTo>
                <a:lnTo>
                  <a:pt x="29029" y="16465"/>
                </a:lnTo>
                <a:lnTo>
                  <a:pt x="27782" y="14716"/>
                </a:lnTo>
                <a:lnTo>
                  <a:pt x="27159" y="13851"/>
                </a:lnTo>
                <a:lnTo>
                  <a:pt x="26516" y="13007"/>
                </a:lnTo>
                <a:lnTo>
                  <a:pt x="25872" y="12183"/>
                </a:lnTo>
                <a:lnTo>
                  <a:pt x="25189" y="11358"/>
                </a:lnTo>
                <a:lnTo>
                  <a:pt x="24626" y="10715"/>
                </a:lnTo>
                <a:lnTo>
                  <a:pt x="24043" y="10092"/>
                </a:lnTo>
                <a:lnTo>
                  <a:pt x="23460" y="9489"/>
                </a:lnTo>
                <a:lnTo>
                  <a:pt x="22837" y="8886"/>
                </a:lnTo>
                <a:lnTo>
                  <a:pt x="22214" y="8323"/>
                </a:lnTo>
                <a:lnTo>
                  <a:pt x="21570" y="7760"/>
                </a:lnTo>
                <a:lnTo>
                  <a:pt x="20927" y="7217"/>
                </a:lnTo>
                <a:lnTo>
                  <a:pt x="20244" y="6695"/>
                </a:lnTo>
                <a:lnTo>
                  <a:pt x="19560" y="6192"/>
                </a:lnTo>
                <a:lnTo>
                  <a:pt x="18857" y="5710"/>
                </a:lnTo>
                <a:lnTo>
                  <a:pt x="18153" y="5227"/>
                </a:lnTo>
                <a:lnTo>
                  <a:pt x="17429" y="4785"/>
                </a:lnTo>
                <a:lnTo>
                  <a:pt x="16706" y="4343"/>
                </a:lnTo>
                <a:lnTo>
                  <a:pt x="15962" y="3941"/>
                </a:lnTo>
                <a:lnTo>
                  <a:pt x="15198" y="3539"/>
                </a:lnTo>
                <a:lnTo>
                  <a:pt x="14434" y="3157"/>
                </a:lnTo>
                <a:lnTo>
                  <a:pt x="13670" y="2815"/>
                </a:lnTo>
                <a:lnTo>
                  <a:pt x="12886" y="2473"/>
                </a:lnTo>
                <a:lnTo>
                  <a:pt x="12082" y="2151"/>
                </a:lnTo>
                <a:lnTo>
                  <a:pt x="11298" y="1870"/>
                </a:lnTo>
                <a:lnTo>
                  <a:pt x="10474" y="1589"/>
                </a:lnTo>
                <a:lnTo>
                  <a:pt x="9670" y="1327"/>
                </a:lnTo>
                <a:lnTo>
                  <a:pt x="8846" y="1106"/>
                </a:lnTo>
                <a:lnTo>
                  <a:pt x="8021" y="885"/>
                </a:lnTo>
                <a:lnTo>
                  <a:pt x="7197" y="704"/>
                </a:lnTo>
                <a:lnTo>
                  <a:pt x="6353" y="543"/>
                </a:lnTo>
                <a:lnTo>
                  <a:pt x="5529" y="382"/>
                </a:lnTo>
                <a:lnTo>
                  <a:pt x="4684" y="262"/>
                </a:lnTo>
                <a:lnTo>
                  <a:pt x="3840" y="161"/>
                </a:lnTo>
                <a:lnTo>
                  <a:pt x="2996" y="101"/>
                </a:lnTo>
                <a:lnTo>
                  <a:pt x="2131" y="41"/>
                </a:lnTo>
                <a:lnTo>
                  <a:pt x="128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26"/>
          <p:cNvSpPr/>
          <p:nvPr/>
        </p:nvSpPr>
        <p:spPr>
          <a:xfrm>
            <a:off x="8493570" y="3978914"/>
            <a:ext cx="228363" cy="228357"/>
          </a:xfrm>
          <a:custGeom>
            <a:avLst/>
            <a:gdLst/>
            <a:ahLst/>
            <a:cxnLst/>
            <a:rect l="l" t="t" r="r" b="b"/>
            <a:pathLst>
              <a:path w="43664" h="43663" extrusionOk="0">
                <a:moveTo>
                  <a:pt x="21651" y="0"/>
                </a:moveTo>
                <a:lnTo>
                  <a:pt x="21490" y="20"/>
                </a:lnTo>
                <a:lnTo>
                  <a:pt x="21330" y="60"/>
                </a:lnTo>
                <a:lnTo>
                  <a:pt x="21169" y="101"/>
                </a:lnTo>
                <a:lnTo>
                  <a:pt x="21008" y="161"/>
                </a:lnTo>
                <a:lnTo>
                  <a:pt x="20847" y="221"/>
                </a:lnTo>
                <a:lnTo>
                  <a:pt x="20706" y="302"/>
                </a:lnTo>
                <a:lnTo>
                  <a:pt x="20566" y="402"/>
                </a:lnTo>
                <a:lnTo>
                  <a:pt x="20425" y="503"/>
                </a:lnTo>
                <a:lnTo>
                  <a:pt x="20304" y="623"/>
                </a:lnTo>
                <a:lnTo>
                  <a:pt x="20184" y="764"/>
                </a:lnTo>
                <a:lnTo>
                  <a:pt x="20083" y="905"/>
                </a:lnTo>
                <a:lnTo>
                  <a:pt x="19983" y="1065"/>
                </a:lnTo>
                <a:lnTo>
                  <a:pt x="19902" y="1226"/>
                </a:lnTo>
                <a:lnTo>
                  <a:pt x="19822" y="1407"/>
                </a:lnTo>
                <a:lnTo>
                  <a:pt x="19762" y="1608"/>
                </a:lnTo>
                <a:lnTo>
                  <a:pt x="16324" y="15660"/>
                </a:lnTo>
                <a:lnTo>
                  <a:pt x="16284" y="15781"/>
                </a:lnTo>
                <a:lnTo>
                  <a:pt x="16224" y="15881"/>
                </a:lnTo>
                <a:lnTo>
                  <a:pt x="16163" y="15982"/>
                </a:lnTo>
                <a:lnTo>
                  <a:pt x="16083" y="16082"/>
                </a:lnTo>
                <a:lnTo>
                  <a:pt x="15982" y="16163"/>
                </a:lnTo>
                <a:lnTo>
                  <a:pt x="15882" y="16223"/>
                </a:lnTo>
                <a:lnTo>
                  <a:pt x="15781" y="16283"/>
                </a:lnTo>
                <a:lnTo>
                  <a:pt x="15661" y="16323"/>
                </a:lnTo>
                <a:lnTo>
                  <a:pt x="1609" y="19781"/>
                </a:lnTo>
                <a:lnTo>
                  <a:pt x="1408" y="19841"/>
                </a:lnTo>
                <a:lnTo>
                  <a:pt x="1227" y="19902"/>
                </a:lnTo>
                <a:lnTo>
                  <a:pt x="1046" y="19982"/>
                </a:lnTo>
                <a:lnTo>
                  <a:pt x="905" y="20083"/>
                </a:lnTo>
                <a:lnTo>
                  <a:pt x="745" y="20183"/>
                </a:lnTo>
                <a:lnTo>
                  <a:pt x="624" y="20304"/>
                </a:lnTo>
                <a:lnTo>
                  <a:pt x="503" y="20424"/>
                </a:lnTo>
                <a:lnTo>
                  <a:pt x="403" y="20565"/>
                </a:lnTo>
                <a:lnTo>
                  <a:pt x="302" y="20706"/>
                </a:lnTo>
                <a:lnTo>
                  <a:pt x="222" y="20867"/>
                </a:lnTo>
                <a:lnTo>
                  <a:pt x="142" y="21007"/>
                </a:lnTo>
                <a:lnTo>
                  <a:pt x="101" y="21168"/>
                </a:lnTo>
                <a:lnTo>
                  <a:pt x="41" y="21329"/>
                </a:lnTo>
                <a:lnTo>
                  <a:pt x="21" y="21490"/>
                </a:lnTo>
                <a:lnTo>
                  <a:pt x="1" y="21671"/>
                </a:lnTo>
                <a:lnTo>
                  <a:pt x="1" y="21832"/>
                </a:lnTo>
                <a:lnTo>
                  <a:pt x="1" y="21992"/>
                </a:lnTo>
                <a:lnTo>
                  <a:pt x="21" y="22173"/>
                </a:lnTo>
                <a:lnTo>
                  <a:pt x="41" y="22334"/>
                </a:lnTo>
                <a:lnTo>
                  <a:pt x="101" y="22495"/>
                </a:lnTo>
                <a:lnTo>
                  <a:pt x="142" y="22656"/>
                </a:lnTo>
                <a:lnTo>
                  <a:pt x="222" y="22817"/>
                </a:lnTo>
                <a:lnTo>
                  <a:pt x="302" y="22957"/>
                </a:lnTo>
                <a:lnTo>
                  <a:pt x="403" y="23098"/>
                </a:lnTo>
                <a:lnTo>
                  <a:pt x="503" y="23239"/>
                </a:lnTo>
                <a:lnTo>
                  <a:pt x="624" y="23359"/>
                </a:lnTo>
                <a:lnTo>
                  <a:pt x="745" y="23480"/>
                </a:lnTo>
                <a:lnTo>
                  <a:pt x="905" y="23580"/>
                </a:lnTo>
                <a:lnTo>
                  <a:pt x="1046" y="23681"/>
                </a:lnTo>
                <a:lnTo>
                  <a:pt x="1227" y="23761"/>
                </a:lnTo>
                <a:lnTo>
                  <a:pt x="1408" y="23842"/>
                </a:lnTo>
                <a:lnTo>
                  <a:pt x="1609" y="23882"/>
                </a:lnTo>
                <a:lnTo>
                  <a:pt x="15661" y="27340"/>
                </a:lnTo>
                <a:lnTo>
                  <a:pt x="15781" y="27380"/>
                </a:lnTo>
                <a:lnTo>
                  <a:pt x="15882" y="27440"/>
                </a:lnTo>
                <a:lnTo>
                  <a:pt x="15982" y="27500"/>
                </a:lnTo>
                <a:lnTo>
                  <a:pt x="16083" y="27581"/>
                </a:lnTo>
                <a:lnTo>
                  <a:pt x="16163" y="27681"/>
                </a:lnTo>
                <a:lnTo>
                  <a:pt x="16224" y="27782"/>
                </a:lnTo>
                <a:lnTo>
                  <a:pt x="16284" y="27882"/>
                </a:lnTo>
                <a:lnTo>
                  <a:pt x="16324" y="28003"/>
                </a:lnTo>
                <a:lnTo>
                  <a:pt x="19762" y="42055"/>
                </a:lnTo>
                <a:lnTo>
                  <a:pt x="19822" y="42256"/>
                </a:lnTo>
                <a:lnTo>
                  <a:pt x="19902" y="42437"/>
                </a:lnTo>
                <a:lnTo>
                  <a:pt x="19983" y="42598"/>
                </a:lnTo>
                <a:lnTo>
                  <a:pt x="20083" y="42758"/>
                </a:lnTo>
                <a:lnTo>
                  <a:pt x="20184" y="42899"/>
                </a:lnTo>
                <a:lnTo>
                  <a:pt x="20304" y="43040"/>
                </a:lnTo>
                <a:lnTo>
                  <a:pt x="20425" y="43160"/>
                </a:lnTo>
                <a:lnTo>
                  <a:pt x="20566" y="43261"/>
                </a:lnTo>
                <a:lnTo>
                  <a:pt x="20706" y="43361"/>
                </a:lnTo>
                <a:lnTo>
                  <a:pt x="20847" y="43442"/>
                </a:lnTo>
                <a:lnTo>
                  <a:pt x="21008" y="43502"/>
                </a:lnTo>
                <a:lnTo>
                  <a:pt x="21169" y="43562"/>
                </a:lnTo>
                <a:lnTo>
                  <a:pt x="21330" y="43623"/>
                </a:lnTo>
                <a:lnTo>
                  <a:pt x="21490" y="43643"/>
                </a:lnTo>
                <a:lnTo>
                  <a:pt x="21651" y="43663"/>
                </a:lnTo>
                <a:lnTo>
                  <a:pt x="21993" y="43663"/>
                </a:lnTo>
                <a:lnTo>
                  <a:pt x="22154" y="43643"/>
                </a:lnTo>
                <a:lnTo>
                  <a:pt x="22335" y="43623"/>
                </a:lnTo>
                <a:lnTo>
                  <a:pt x="22496" y="43562"/>
                </a:lnTo>
                <a:lnTo>
                  <a:pt x="22656" y="43502"/>
                </a:lnTo>
                <a:lnTo>
                  <a:pt x="22797" y="43442"/>
                </a:lnTo>
                <a:lnTo>
                  <a:pt x="22958" y="43361"/>
                </a:lnTo>
                <a:lnTo>
                  <a:pt x="23099" y="43261"/>
                </a:lnTo>
                <a:lnTo>
                  <a:pt x="23219" y="43160"/>
                </a:lnTo>
                <a:lnTo>
                  <a:pt x="23360" y="43040"/>
                </a:lnTo>
                <a:lnTo>
                  <a:pt x="23481" y="42899"/>
                </a:lnTo>
                <a:lnTo>
                  <a:pt x="23581" y="42758"/>
                </a:lnTo>
                <a:lnTo>
                  <a:pt x="23682" y="42598"/>
                </a:lnTo>
                <a:lnTo>
                  <a:pt x="23762" y="42437"/>
                </a:lnTo>
                <a:lnTo>
                  <a:pt x="23822" y="42256"/>
                </a:lnTo>
                <a:lnTo>
                  <a:pt x="23883" y="42055"/>
                </a:lnTo>
                <a:lnTo>
                  <a:pt x="27340" y="28003"/>
                </a:lnTo>
                <a:lnTo>
                  <a:pt x="27380" y="27882"/>
                </a:lnTo>
                <a:lnTo>
                  <a:pt x="27421" y="27782"/>
                </a:lnTo>
                <a:lnTo>
                  <a:pt x="27501" y="27681"/>
                </a:lnTo>
                <a:lnTo>
                  <a:pt x="27582" y="27581"/>
                </a:lnTo>
                <a:lnTo>
                  <a:pt x="27662" y="27500"/>
                </a:lnTo>
                <a:lnTo>
                  <a:pt x="27783" y="27440"/>
                </a:lnTo>
                <a:lnTo>
                  <a:pt x="27883" y="27380"/>
                </a:lnTo>
                <a:lnTo>
                  <a:pt x="28004" y="27340"/>
                </a:lnTo>
                <a:lnTo>
                  <a:pt x="42055" y="23882"/>
                </a:lnTo>
                <a:lnTo>
                  <a:pt x="42256" y="23842"/>
                </a:lnTo>
                <a:lnTo>
                  <a:pt x="42437" y="23761"/>
                </a:lnTo>
                <a:lnTo>
                  <a:pt x="42598" y="23681"/>
                </a:lnTo>
                <a:lnTo>
                  <a:pt x="42759" y="23580"/>
                </a:lnTo>
                <a:lnTo>
                  <a:pt x="42900" y="23480"/>
                </a:lnTo>
                <a:lnTo>
                  <a:pt x="43040" y="23359"/>
                </a:lnTo>
                <a:lnTo>
                  <a:pt x="43161" y="23239"/>
                </a:lnTo>
                <a:lnTo>
                  <a:pt x="43262" y="23098"/>
                </a:lnTo>
                <a:lnTo>
                  <a:pt x="43362" y="22957"/>
                </a:lnTo>
                <a:lnTo>
                  <a:pt x="43442" y="22817"/>
                </a:lnTo>
                <a:lnTo>
                  <a:pt x="43503" y="22656"/>
                </a:lnTo>
                <a:lnTo>
                  <a:pt x="43563" y="22495"/>
                </a:lnTo>
                <a:lnTo>
                  <a:pt x="43603" y="22334"/>
                </a:lnTo>
                <a:lnTo>
                  <a:pt x="43643" y="22173"/>
                </a:lnTo>
                <a:lnTo>
                  <a:pt x="43664" y="21992"/>
                </a:lnTo>
                <a:lnTo>
                  <a:pt x="43664" y="21832"/>
                </a:lnTo>
                <a:lnTo>
                  <a:pt x="43664" y="21671"/>
                </a:lnTo>
                <a:lnTo>
                  <a:pt x="43643" y="21490"/>
                </a:lnTo>
                <a:lnTo>
                  <a:pt x="43603" y="21329"/>
                </a:lnTo>
                <a:lnTo>
                  <a:pt x="43563" y="21168"/>
                </a:lnTo>
                <a:lnTo>
                  <a:pt x="43503" y="21007"/>
                </a:lnTo>
                <a:lnTo>
                  <a:pt x="43442" y="20867"/>
                </a:lnTo>
                <a:lnTo>
                  <a:pt x="43362" y="20706"/>
                </a:lnTo>
                <a:lnTo>
                  <a:pt x="43262" y="20565"/>
                </a:lnTo>
                <a:lnTo>
                  <a:pt x="43161" y="20424"/>
                </a:lnTo>
                <a:lnTo>
                  <a:pt x="43040" y="20304"/>
                </a:lnTo>
                <a:lnTo>
                  <a:pt x="42900" y="20183"/>
                </a:lnTo>
                <a:lnTo>
                  <a:pt x="42759" y="20083"/>
                </a:lnTo>
                <a:lnTo>
                  <a:pt x="42598" y="19982"/>
                </a:lnTo>
                <a:lnTo>
                  <a:pt x="42437" y="19902"/>
                </a:lnTo>
                <a:lnTo>
                  <a:pt x="42256" y="19841"/>
                </a:lnTo>
                <a:lnTo>
                  <a:pt x="42055" y="19781"/>
                </a:lnTo>
                <a:lnTo>
                  <a:pt x="28004" y="16323"/>
                </a:lnTo>
                <a:lnTo>
                  <a:pt x="27883" y="16283"/>
                </a:lnTo>
                <a:lnTo>
                  <a:pt x="27783" y="16223"/>
                </a:lnTo>
                <a:lnTo>
                  <a:pt x="27662" y="16163"/>
                </a:lnTo>
                <a:lnTo>
                  <a:pt x="27582" y="16082"/>
                </a:lnTo>
                <a:lnTo>
                  <a:pt x="27501" y="15982"/>
                </a:lnTo>
                <a:lnTo>
                  <a:pt x="27421" y="15881"/>
                </a:lnTo>
                <a:lnTo>
                  <a:pt x="27380" y="15781"/>
                </a:lnTo>
                <a:lnTo>
                  <a:pt x="27340" y="15660"/>
                </a:lnTo>
                <a:lnTo>
                  <a:pt x="23883" y="1608"/>
                </a:lnTo>
                <a:lnTo>
                  <a:pt x="23822" y="1407"/>
                </a:lnTo>
                <a:lnTo>
                  <a:pt x="23762" y="1226"/>
                </a:lnTo>
                <a:lnTo>
                  <a:pt x="23682" y="1065"/>
                </a:lnTo>
                <a:lnTo>
                  <a:pt x="23581" y="905"/>
                </a:lnTo>
                <a:lnTo>
                  <a:pt x="23481" y="764"/>
                </a:lnTo>
                <a:lnTo>
                  <a:pt x="23360" y="623"/>
                </a:lnTo>
                <a:lnTo>
                  <a:pt x="23219" y="503"/>
                </a:lnTo>
                <a:lnTo>
                  <a:pt x="23099" y="402"/>
                </a:lnTo>
                <a:lnTo>
                  <a:pt x="22958" y="302"/>
                </a:lnTo>
                <a:lnTo>
                  <a:pt x="22797" y="221"/>
                </a:lnTo>
                <a:lnTo>
                  <a:pt x="22656" y="161"/>
                </a:lnTo>
                <a:lnTo>
                  <a:pt x="22496" y="101"/>
                </a:lnTo>
                <a:lnTo>
                  <a:pt x="22335" y="60"/>
                </a:lnTo>
                <a:lnTo>
                  <a:pt x="22154" y="20"/>
                </a:lnTo>
                <a:lnTo>
                  <a:pt x="2199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" name="Google Shape;399;p26"/>
          <p:cNvSpPr/>
          <p:nvPr/>
        </p:nvSpPr>
        <p:spPr>
          <a:xfrm>
            <a:off x="8721924" y="4629740"/>
            <a:ext cx="157845" cy="157842"/>
          </a:xfrm>
          <a:custGeom>
            <a:avLst/>
            <a:gdLst/>
            <a:ahLst/>
            <a:cxnLst/>
            <a:rect l="l" t="t" r="r" b="b"/>
            <a:pathLst>
              <a:path w="43664" h="43663" extrusionOk="0">
                <a:moveTo>
                  <a:pt x="21651" y="0"/>
                </a:moveTo>
                <a:lnTo>
                  <a:pt x="21490" y="20"/>
                </a:lnTo>
                <a:lnTo>
                  <a:pt x="21330" y="60"/>
                </a:lnTo>
                <a:lnTo>
                  <a:pt x="21169" y="101"/>
                </a:lnTo>
                <a:lnTo>
                  <a:pt x="21008" y="161"/>
                </a:lnTo>
                <a:lnTo>
                  <a:pt x="20847" y="221"/>
                </a:lnTo>
                <a:lnTo>
                  <a:pt x="20706" y="302"/>
                </a:lnTo>
                <a:lnTo>
                  <a:pt x="20566" y="402"/>
                </a:lnTo>
                <a:lnTo>
                  <a:pt x="20425" y="503"/>
                </a:lnTo>
                <a:lnTo>
                  <a:pt x="20304" y="623"/>
                </a:lnTo>
                <a:lnTo>
                  <a:pt x="20184" y="764"/>
                </a:lnTo>
                <a:lnTo>
                  <a:pt x="20083" y="905"/>
                </a:lnTo>
                <a:lnTo>
                  <a:pt x="19983" y="1065"/>
                </a:lnTo>
                <a:lnTo>
                  <a:pt x="19902" y="1226"/>
                </a:lnTo>
                <a:lnTo>
                  <a:pt x="19822" y="1407"/>
                </a:lnTo>
                <a:lnTo>
                  <a:pt x="19762" y="1608"/>
                </a:lnTo>
                <a:lnTo>
                  <a:pt x="16324" y="15660"/>
                </a:lnTo>
                <a:lnTo>
                  <a:pt x="16284" y="15781"/>
                </a:lnTo>
                <a:lnTo>
                  <a:pt x="16224" y="15881"/>
                </a:lnTo>
                <a:lnTo>
                  <a:pt x="16163" y="15982"/>
                </a:lnTo>
                <a:lnTo>
                  <a:pt x="16083" y="16082"/>
                </a:lnTo>
                <a:lnTo>
                  <a:pt x="15982" y="16163"/>
                </a:lnTo>
                <a:lnTo>
                  <a:pt x="15882" y="16223"/>
                </a:lnTo>
                <a:lnTo>
                  <a:pt x="15781" y="16283"/>
                </a:lnTo>
                <a:lnTo>
                  <a:pt x="15661" y="16323"/>
                </a:lnTo>
                <a:lnTo>
                  <a:pt x="1609" y="19781"/>
                </a:lnTo>
                <a:lnTo>
                  <a:pt x="1408" y="19841"/>
                </a:lnTo>
                <a:lnTo>
                  <a:pt x="1227" y="19902"/>
                </a:lnTo>
                <a:lnTo>
                  <a:pt x="1046" y="19982"/>
                </a:lnTo>
                <a:lnTo>
                  <a:pt x="905" y="20083"/>
                </a:lnTo>
                <a:lnTo>
                  <a:pt x="745" y="20183"/>
                </a:lnTo>
                <a:lnTo>
                  <a:pt x="624" y="20304"/>
                </a:lnTo>
                <a:lnTo>
                  <a:pt x="503" y="20424"/>
                </a:lnTo>
                <a:lnTo>
                  <a:pt x="403" y="20565"/>
                </a:lnTo>
                <a:lnTo>
                  <a:pt x="302" y="20706"/>
                </a:lnTo>
                <a:lnTo>
                  <a:pt x="222" y="20867"/>
                </a:lnTo>
                <a:lnTo>
                  <a:pt x="142" y="21007"/>
                </a:lnTo>
                <a:lnTo>
                  <a:pt x="101" y="21168"/>
                </a:lnTo>
                <a:lnTo>
                  <a:pt x="41" y="21329"/>
                </a:lnTo>
                <a:lnTo>
                  <a:pt x="21" y="21490"/>
                </a:lnTo>
                <a:lnTo>
                  <a:pt x="1" y="21671"/>
                </a:lnTo>
                <a:lnTo>
                  <a:pt x="1" y="21832"/>
                </a:lnTo>
                <a:lnTo>
                  <a:pt x="1" y="21992"/>
                </a:lnTo>
                <a:lnTo>
                  <a:pt x="21" y="22173"/>
                </a:lnTo>
                <a:lnTo>
                  <a:pt x="41" y="22334"/>
                </a:lnTo>
                <a:lnTo>
                  <a:pt x="101" y="22495"/>
                </a:lnTo>
                <a:lnTo>
                  <a:pt x="142" y="22656"/>
                </a:lnTo>
                <a:lnTo>
                  <a:pt x="222" y="22817"/>
                </a:lnTo>
                <a:lnTo>
                  <a:pt x="302" y="22957"/>
                </a:lnTo>
                <a:lnTo>
                  <a:pt x="403" y="23098"/>
                </a:lnTo>
                <a:lnTo>
                  <a:pt x="503" y="23239"/>
                </a:lnTo>
                <a:lnTo>
                  <a:pt x="624" y="23359"/>
                </a:lnTo>
                <a:lnTo>
                  <a:pt x="745" y="23480"/>
                </a:lnTo>
                <a:lnTo>
                  <a:pt x="905" y="23580"/>
                </a:lnTo>
                <a:lnTo>
                  <a:pt x="1046" y="23681"/>
                </a:lnTo>
                <a:lnTo>
                  <a:pt x="1227" y="23761"/>
                </a:lnTo>
                <a:lnTo>
                  <a:pt x="1408" y="23842"/>
                </a:lnTo>
                <a:lnTo>
                  <a:pt x="1609" y="23882"/>
                </a:lnTo>
                <a:lnTo>
                  <a:pt x="15661" y="27340"/>
                </a:lnTo>
                <a:lnTo>
                  <a:pt x="15781" y="27380"/>
                </a:lnTo>
                <a:lnTo>
                  <a:pt x="15882" y="27440"/>
                </a:lnTo>
                <a:lnTo>
                  <a:pt x="15982" y="27500"/>
                </a:lnTo>
                <a:lnTo>
                  <a:pt x="16083" y="27581"/>
                </a:lnTo>
                <a:lnTo>
                  <a:pt x="16163" y="27681"/>
                </a:lnTo>
                <a:lnTo>
                  <a:pt x="16224" y="27782"/>
                </a:lnTo>
                <a:lnTo>
                  <a:pt x="16284" y="27882"/>
                </a:lnTo>
                <a:lnTo>
                  <a:pt x="16324" y="28003"/>
                </a:lnTo>
                <a:lnTo>
                  <a:pt x="19762" y="42055"/>
                </a:lnTo>
                <a:lnTo>
                  <a:pt x="19822" y="42256"/>
                </a:lnTo>
                <a:lnTo>
                  <a:pt x="19902" y="42437"/>
                </a:lnTo>
                <a:lnTo>
                  <a:pt x="19983" y="42598"/>
                </a:lnTo>
                <a:lnTo>
                  <a:pt x="20083" y="42758"/>
                </a:lnTo>
                <a:lnTo>
                  <a:pt x="20184" y="42899"/>
                </a:lnTo>
                <a:lnTo>
                  <a:pt x="20304" y="43040"/>
                </a:lnTo>
                <a:lnTo>
                  <a:pt x="20425" y="43160"/>
                </a:lnTo>
                <a:lnTo>
                  <a:pt x="20566" y="43261"/>
                </a:lnTo>
                <a:lnTo>
                  <a:pt x="20706" y="43361"/>
                </a:lnTo>
                <a:lnTo>
                  <a:pt x="20847" y="43442"/>
                </a:lnTo>
                <a:lnTo>
                  <a:pt x="21008" y="43502"/>
                </a:lnTo>
                <a:lnTo>
                  <a:pt x="21169" y="43562"/>
                </a:lnTo>
                <a:lnTo>
                  <a:pt x="21330" y="43623"/>
                </a:lnTo>
                <a:lnTo>
                  <a:pt x="21490" y="43643"/>
                </a:lnTo>
                <a:lnTo>
                  <a:pt x="21651" y="43663"/>
                </a:lnTo>
                <a:lnTo>
                  <a:pt x="21993" y="43663"/>
                </a:lnTo>
                <a:lnTo>
                  <a:pt x="22154" y="43643"/>
                </a:lnTo>
                <a:lnTo>
                  <a:pt x="22335" y="43623"/>
                </a:lnTo>
                <a:lnTo>
                  <a:pt x="22496" y="43562"/>
                </a:lnTo>
                <a:lnTo>
                  <a:pt x="22656" y="43502"/>
                </a:lnTo>
                <a:lnTo>
                  <a:pt x="22797" y="43442"/>
                </a:lnTo>
                <a:lnTo>
                  <a:pt x="22958" y="43361"/>
                </a:lnTo>
                <a:lnTo>
                  <a:pt x="23099" y="43261"/>
                </a:lnTo>
                <a:lnTo>
                  <a:pt x="23219" y="43160"/>
                </a:lnTo>
                <a:lnTo>
                  <a:pt x="23360" y="43040"/>
                </a:lnTo>
                <a:lnTo>
                  <a:pt x="23481" y="42899"/>
                </a:lnTo>
                <a:lnTo>
                  <a:pt x="23581" y="42758"/>
                </a:lnTo>
                <a:lnTo>
                  <a:pt x="23682" y="42598"/>
                </a:lnTo>
                <a:lnTo>
                  <a:pt x="23762" y="42437"/>
                </a:lnTo>
                <a:lnTo>
                  <a:pt x="23822" y="42256"/>
                </a:lnTo>
                <a:lnTo>
                  <a:pt x="23883" y="42055"/>
                </a:lnTo>
                <a:lnTo>
                  <a:pt x="27340" y="28003"/>
                </a:lnTo>
                <a:lnTo>
                  <a:pt x="27380" y="27882"/>
                </a:lnTo>
                <a:lnTo>
                  <a:pt x="27421" y="27782"/>
                </a:lnTo>
                <a:lnTo>
                  <a:pt x="27501" y="27681"/>
                </a:lnTo>
                <a:lnTo>
                  <a:pt x="27582" y="27581"/>
                </a:lnTo>
                <a:lnTo>
                  <a:pt x="27662" y="27500"/>
                </a:lnTo>
                <a:lnTo>
                  <a:pt x="27783" y="27440"/>
                </a:lnTo>
                <a:lnTo>
                  <a:pt x="27883" y="27380"/>
                </a:lnTo>
                <a:lnTo>
                  <a:pt x="28004" y="27340"/>
                </a:lnTo>
                <a:lnTo>
                  <a:pt x="42055" y="23882"/>
                </a:lnTo>
                <a:lnTo>
                  <a:pt x="42256" y="23842"/>
                </a:lnTo>
                <a:lnTo>
                  <a:pt x="42437" y="23761"/>
                </a:lnTo>
                <a:lnTo>
                  <a:pt x="42598" y="23681"/>
                </a:lnTo>
                <a:lnTo>
                  <a:pt x="42759" y="23580"/>
                </a:lnTo>
                <a:lnTo>
                  <a:pt x="42900" y="23480"/>
                </a:lnTo>
                <a:lnTo>
                  <a:pt x="43040" y="23359"/>
                </a:lnTo>
                <a:lnTo>
                  <a:pt x="43161" y="23239"/>
                </a:lnTo>
                <a:lnTo>
                  <a:pt x="43262" y="23098"/>
                </a:lnTo>
                <a:lnTo>
                  <a:pt x="43362" y="22957"/>
                </a:lnTo>
                <a:lnTo>
                  <a:pt x="43442" y="22817"/>
                </a:lnTo>
                <a:lnTo>
                  <a:pt x="43503" y="22656"/>
                </a:lnTo>
                <a:lnTo>
                  <a:pt x="43563" y="22495"/>
                </a:lnTo>
                <a:lnTo>
                  <a:pt x="43603" y="22334"/>
                </a:lnTo>
                <a:lnTo>
                  <a:pt x="43643" y="22173"/>
                </a:lnTo>
                <a:lnTo>
                  <a:pt x="43664" y="21992"/>
                </a:lnTo>
                <a:lnTo>
                  <a:pt x="43664" y="21832"/>
                </a:lnTo>
                <a:lnTo>
                  <a:pt x="43664" y="21671"/>
                </a:lnTo>
                <a:lnTo>
                  <a:pt x="43643" y="21490"/>
                </a:lnTo>
                <a:lnTo>
                  <a:pt x="43603" y="21329"/>
                </a:lnTo>
                <a:lnTo>
                  <a:pt x="43563" y="21168"/>
                </a:lnTo>
                <a:lnTo>
                  <a:pt x="43503" y="21007"/>
                </a:lnTo>
                <a:lnTo>
                  <a:pt x="43442" y="20867"/>
                </a:lnTo>
                <a:lnTo>
                  <a:pt x="43362" y="20706"/>
                </a:lnTo>
                <a:lnTo>
                  <a:pt x="43262" y="20565"/>
                </a:lnTo>
                <a:lnTo>
                  <a:pt x="43161" y="20424"/>
                </a:lnTo>
                <a:lnTo>
                  <a:pt x="43040" y="20304"/>
                </a:lnTo>
                <a:lnTo>
                  <a:pt x="42900" y="20183"/>
                </a:lnTo>
                <a:lnTo>
                  <a:pt x="42759" y="20083"/>
                </a:lnTo>
                <a:lnTo>
                  <a:pt x="42598" y="19982"/>
                </a:lnTo>
                <a:lnTo>
                  <a:pt x="42437" y="19902"/>
                </a:lnTo>
                <a:lnTo>
                  <a:pt x="42256" y="19841"/>
                </a:lnTo>
                <a:lnTo>
                  <a:pt x="42055" y="19781"/>
                </a:lnTo>
                <a:lnTo>
                  <a:pt x="28004" y="16323"/>
                </a:lnTo>
                <a:lnTo>
                  <a:pt x="27883" y="16283"/>
                </a:lnTo>
                <a:lnTo>
                  <a:pt x="27783" y="16223"/>
                </a:lnTo>
                <a:lnTo>
                  <a:pt x="27662" y="16163"/>
                </a:lnTo>
                <a:lnTo>
                  <a:pt x="27582" y="16082"/>
                </a:lnTo>
                <a:lnTo>
                  <a:pt x="27501" y="15982"/>
                </a:lnTo>
                <a:lnTo>
                  <a:pt x="27421" y="15881"/>
                </a:lnTo>
                <a:lnTo>
                  <a:pt x="27380" y="15781"/>
                </a:lnTo>
                <a:lnTo>
                  <a:pt x="27340" y="15660"/>
                </a:lnTo>
                <a:lnTo>
                  <a:pt x="23883" y="1608"/>
                </a:lnTo>
                <a:lnTo>
                  <a:pt x="23822" y="1407"/>
                </a:lnTo>
                <a:lnTo>
                  <a:pt x="23762" y="1226"/>
                </a:lnTo>
                <a:lnTo>
                  <a:pt x="23682" y="1065"/>
                </a:lnTo>
                <a:lnTo>
                  <a:pt x="23581" y="905"/>
                </a:lnTo>
                <a:lnTo>
                  <a:pt x="23481" y="764"/>
                </a:lnTo>
                <a:lnTo>
                  <a:pt x="23360" y="623"/>
                </a:lnTo>
                <a:lnTo>
                  <a:pt x="23219" y="503"/>
                </a:lnTo>
                <a:lnTo>
                  <a:pt x="23099" y="402"/>
                </a:lnTo>
                <a:lnTo>
                  <a:pt x="22958" y="302"/>
                </a:lnTo>
                <a:lnTo>
                  <a:pt x="22797" y="221"/>
                </a:lnTo>
                <a:lnTo>
                  <a:pt x="22656" y="161"/>
                </a:lnTo>
                <a:lnTo>
                  <a:pt x="22496" y="101"/>
                </a:lnTo>
                <a:lnTo>
                  <a:pt x="22335" y="60"/>
                </a:lnTo>
                <a:lnTo>
                  <a:pt x="22154" y="20"/>
                </a:lnTo>
                <a:lnTo>
                  <a:pt x="2199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" name="Google Shape;400;p26"/>
          <p:cNvSpPr/>
          <p:nvPr/>
        </p:nvSpPr>
        <p:spPr>
          <a:xfrm>
            <a:off x="8651449" y="207902"/>
            <a:ext cx="157845" cy="157842"/>
          </a:xfrm>
          <a:custGeom>
            <a:avLst/>
            <a:gdLst/>
            <a:ahLst/>
            <a:cxnLst/>
            <a:rect l="l" t="t" r="r" b="b"/>
            <a:pathLst>
              <a:path w="43664" h="43663" extrusionOk="0">
                <a:moveTo>
                  <a:pt x="21651" y="0"/>
                </a:moveTo>
                <a:lnTo>
                  <a:pt x="21490" y="20"/>
                </a:lnTo>
                <a:lnTo>
                  <a:pt x="21330" y="60"/>
                </a:lnTo>
                <a:lnTo>
                  <a:pt x="21169" y="101"/>
                </a:lnTo>
                <a:lnTo>
                  <a:pt x="21008" y="161"/>
                </a:lnTo>
                <a:lnTo>
                  <a:pt x="20847" y="221"/>
                </a:lnTo>
                <a:lnTo>
                  <a:pt x="20706" y="302"/>
                </a:lnTo>
                <a:lnTo>
                  <a:pt x="20566" y="402"/>
                </a:lnTo>
                <a:lnTo>
                  <a:pt x="20425" y="503"/>
                </a:lnTo>
                <a:lnTo>
                  <a:pt x="20304" y="623"/>
                </a:lnTo>
                <a:lnTo>
                  <a:pt x="20184" y="764"/>
                </a:lnTo>
                <a:lnTo>
                  <a:pt x="20083" y="905"/>
                </a:lnTo>
                <a:lnTo>
                  <a:pt x="19983" y="1065"/>
                </a:lnTo>
                <a:lnTo>
                  <a:pt x="19902" y="1226"/>
                </a:lnTo>
                <a:lnTo>
                  <a:pt x="19822" y="1407"/>
                </a:lnTo>
                <a:lnTo>
                  <a:pt x="19762" y="1608"/>
                </a:lnTo>
                <a:lnTo>
                  <a:pt x="16324" y="15660"/>
                </a:lnTo>
                <a:lnTo>
                  <a:pt x="16284" y="15781"/>
                </a:lnTo>
                <a:lnTo>
                  <a:pt x="16224" y="15881"/>
                </a:lnTo>
                <a:lnTo>
                  <a:pt x="16163" y="15982"/>
                </a:lnTo>
                <a:lnTo>
                  <a:pt x="16083" y="16082"/>
                </a:lnTo>
                <a:lnTo>
                  <a:pt x="15982" y="16163"/>
                </a:lnTo>
                <a:lnTo>
                  <a:pt x="15882" y="16223"/>
                </a:lnTo>
                <a:lnTo>
                  <a:pt x="15781" y="16283"/>
                </a:lnTo>
                <a:lnTo>
                  <a:pt x="15661" y="16323"/>
                </a:lnTo>
                <a:lnTo>
                  <a:pt x="1609" y="19781"/>
                </a:lnTo>
                <a:lnTo>
                  <a:pt x="1408" y="19841"/>
                </a:lnTo>
                <a:lnTo>
                  <a:pt x="1227" y="19902"/>
                </a:lnTo>
                <a:lnTo>
                  <a:pt x="1046" y="19982"/>
                </a:lnTo>
                <a:lnTo>
                  <a:pt x="905" y="20083"/>
                </a:lnTo>
                <a:lnTo>
                  <a:pt x="745" y="20183"/>
                </a:lnTo>
                <a:lnTo>
                  <a:pt x="624" y="20304"/>
                </a:lnTo>
                <a:lnTo>
                  <a:pt x="503" y="20424"/>
                </a:lnTo>
                <a:lnTo>
                  <a:pt x="403" y="20565"/>
                </a:lnTo>
                <a:lnTo>
                  <a:pt x="302" y="20706"/>
                </a:lnTo>
                <a:lnTo>
                  <a:pt x="222" y="20867"/>
                </a:lnTo>
                <a:lnTo>
                  <a:pt x="142" y="21007"/>
                </a:lnTo>
                <a:lnTo>
                  <a:pt x="101" y="21168"/>
                </a:lnTo>
                <a:lnTo>
                  <a:pt x="41" y="21329"/>
                </a:lnTo>
                <a:lnTo>
                  <a:pt x="21" y="21490"/>
                </a:lnTo>
                <a:lnTo>
                  <a:pt x="1" y="21671"/>
                </a:lnTo>
                <a:lnTo>
                  <a:pt x="1" y="21832"/>
                </a:lnTo>
                <a:lnTo>
                  <a:pt x="1" y="21992"/>
                </a:lnTo>
                <a:lnTo>
                  <a:pt x="21" y="22173"/>
                </a:lnTo>
                <a:lnTo>
                  <a:pt x="41" y="22334"/>
                </a:lnTo>
                <a:lnTo>
                  <a:pt x="101" y="22495"/>
                </a:lnTo>
                <a:lnTo>
                  <a:pt x="142" y="22656"/>
                </a:lnTo>
                <a:lnTo>
                  <a:pt x="222" y="22817"/>
                </a:lnTo>
                <a:lnTo>
                  <a:pt x="302" y="22957"/>
                </a:lnTo>
                <a:lnTo>
                  <a:pt x="403" y="23098"/>
                </a:lnTo>
                <a:lnTo>
                  <a:pt x="503" y="23239"/>
                </a:lnTo>
                <a:lnTo>
                  <a:pt x="624" y="23359"/>
                </a:lnTo>
                <a:lnTo>
                  <a:pt x="745" y="23480"/>
                </a:lnTo>
                <a:lnTo>
                  <a:pt x="905" y="23580"/>
                </a:lnTo>
                <a:lnTo>
                  <a:pt x="1046" y="23681"/>
                </a:lnTo>
                <a:lnTo>
                  <a:pt x="1227" y="23761"/>
                </a:lnTo>
                <a:lnTo>
                  <a:pt x="1408" y="23842"/>
                </a:lnTo>
                <a:lnTo>
                  <a:pt x="1609" y="23882"/>
                </a:lnTo>
                <a:lnTo>
                  <a:pt x="15661" y="27340"/>
                </a:lnTo>
                <a:lnTo>
                  <a:pt x="15781" y="27380"/>
                </a:lnTo>
                <a:lnTo>
                  <a:pt x="15882" y="27440"/>
                </a:lnTo>
                <a:lnTo>
                  <a:pt x="15982" y="27500"/>
                </a:lnTo>
                <a:lnTo>
                  <a:pt x="16083" y="27581"/>
                </a:lnTo>
                <a:lnTo>
                  <a:pt x="16163" y="27681"/>
                </a:lnTo>
                <a:lnTo>
                  <a:pt x="16224" y="27782"/>
                </a:lnTo>
                <a:lnTo>
                  <a:pt x="16284" y="27882"/>
                </a:lnTo>
                <a:lnTo>
                  <a:pt x="16324" y="28003"/>
                </a:lnTo>
                <a:lnTo>
                  <a:pt x="19762" y="42055"/>
                </a:lnTo>
                <a:lnTo>
                  <a:pt x="19822" y="42256"/>
                </a:lnTo>
                <a:lnTo>
                  <a:pt x="19902" y="42437"/>
                </a:lnTo>
                <a:lnTo>
                  <a:pt x="19983" y="42598"/>
                </a:lnTo>
                <a:lnTo>
                  <a:pt x="20083" y="42758"/>
                </a:lnTo>
                <a:lnTo>
                  <a:pt x="20184" y="42899"/>
                </a:lnTo>
                <a:lnTo>
                  <a:pt x="20304" y="43040"/>
                </a:lnTo>
                <a:lnTo>
                  <a:pt x="20425" y="43160"/>
                </a:lnTo>
                <a:lnTo>
                  <a:pt x="20566" y="43261"/>
                </a:lnTo>
                <a:lnTo>
                  <a:pt x="20706" y="43361"/>
                </a:lnTo>
                <a:lnTo>
                  <a:pt x="20847" y="43442"/>
                </a:lnTo>
                <a:lnTo>
                  <a:pt x="21008" y="43502"/>
                </a:lnTo>
                <a:lnTo>
                  <a:pt x="21169" y="43562"/>
                </a:lnTo>
                <a:lnTo>
                  <a:pt x="21330" y="43623"/>
                </a:lnTo>
                <a:lnTo>
                  <a:pt x="21490" y="43643"/>
                </a:lnTo>
                <a:lnTo>
                  <a:pt x="21651" y="43663"/>
                </a:lnTo>
                <a:lnTo>
                  <a:pt x="21993" y="43663"/>
                </a:lnTo>
                <a:lnTo>
                  <a:pt x="22154" y="43643"/>
                </a:lnTo>
                <a:lnTo>
                  <a:pt x="22335" y="43623"/>
                </a:lnTo>
                <a:lnTo>
                  <a:pt x="22496" y="43562"/>
                </a:lnTo>
                <a:lnTo>
                  <a:pt x="22656" y="43502"/>
                </a:lnTo>
                <a:lnTo>
                  <a:pt x="22797" y="43442"/>
                </a:lnTo>
                <a:lnTo>
                  <a:pt x="22958" y="43361"/>
                </a:lnTo>
                <a:lnTo>
                  <a:pt x="23099" y="43261"/>
                </a:lnTo>
                <a:lnTo>
                  <a:pt x="23219" y="43160"/>
                </a:lnTo>
                <a:lnTo>
                  <a:pt x="23360" y="43040"/>
                </a:lnTo>
                <a:lnTo>
                  <a:pt x="23481" y="42899"/>
                </a:lnTo>
                <a:lnTo>
                  <a:pt x="23581" y="42758"/>
                </a:lnTo>
                <a:lnTo>
                  <a:pt x="23682" y="42598"/>
                </a:lnTo>
                <a:lnTo>
                  <a:pt x="23762" y="42437"/>
                </a:lnTo>
                <a:lnTo>
                  <a:pt x="23822" y="42256"/>
                </a:lnTo>
                <a:lnTo>
                  <a:pt x="23883" y="42055"/>
                </a:lnTo>
                <a:lnTo>
                  <a:pt x="27340" y="28003"/>
                </a:lnTo>
                <a:lnTo>
                  <a:pt x="27380" y="27882"/>
                </a:lnTo>
                <a:lnTo>
                  <a:pt x="27421" y="27782"/>
                </a:lnTo>
                <a:lnTo>
                  <a:pt x="27501" y="27681"/>
                </a:lnTo>
                <a:lnTo>
                  <a:pt x="27582" y="27581"/>
                </a:lnTo>
                <a:lnTo>
                  <a:pt x="27662" y="27500"/>
                </a:lnTo>
                <a:lnTo>
                  <a:pt x="27783" y="27440"/>
                </a:lnTo>
                <a:lnTo>
                  <a:pt x="27883" y="27380"/>
                </a:lnTo>
                <a:lnTo>
                  <a:pt x="28004" y="27340"/>
                </a:lnTo>
                <a:lnTo>
                  <a:pt x="42055" y="23882"/>
                </a:lnTo>
                <a:lnTo>
                  <a:pt x="42256" y="23842"/>
                </a:lnTo>
                <a:lnTo>
                  <a:pt x="42437" y="23761"/>
                </a:lnTo>
                <a:lnTo>
                  <a:pt x="42598" y="23681"/>
                </a:lnTo>
                <a:lnTo>
                  <a:pt x="42759" y="23580"/>
                </a:lnTo>
                <a:lnTo>
                  <a:pt x="42900" y="23480"/>
                </a:lnTo>
                <a:lnTo>
                  <a:pt x="43040" y="23359"/>
                </a:lnTo>
                <a:lnTo>
                  <a:pt x="43161" y="23239"/>
                </a:lnTo>
                <a:lnTo>
                  <a:pt x="43262" y="23098"/>
                </a:lnTo>
                <a:lnTo>
                  <a:pt x="43362" y="22957"/>
                </a:lnTo>
                <a:lnTo>
                  <a:pt x="43442" y="22817"/>
                </a:lnTo>
                <a:lnTo>
                  <a:pt x="43503" y="22656"/>
                </a:lnTo>
                <a:lnTo>
                  <a:pt x="43563" y="22495"/>
                </a:lnTo>
                <a:lnTo>
                  <a:pt x="43603" y="22334"/>
                </a:lnTo>
                <a:lnTo>
                  <a:pt x="43643" y="22173"/>
                </a:lnTo>
                <a:lnTo>
                  <a:pt x="43664" y="21992"/>
                </a:lnTo>
                <a:lnTo>
                  <a:pt x="43664" y="21832"/>
                </a:lnTo>
                <a:lnTo>
                  <a:pt x="43664" y="21671"/>
                </a:lnTo>
                <a:lnTo>
                  <a:pt x="43643" y="21490"/>
                </a:lnTo>
                <a:lnTo>
                  <a:pt x="43603" y="21329"/>
                </a:lnTo>
                <a:lnTo>
                  <a:pt x="43563" y="21168"/>
                </a:lnTo>
                <a:lnTo>
                  <a:pt x="43503" y="21007"/>
                </a:lnTo>
                <a:lnTo>
                  <a:pt x="43442" y="20867"/>
                </a:lnTo>
                <a:lnTo>
                  <a:pt x="43362" y="20706"/>
                </a:lnTo>
                <a:lnTo>
                  <a:pt x="43262" y="20565"/>
                </a:lnTo>
                <a:lnTo>
                  <a:pt x="43161" y="20424"/>
                </a:lnTo>
                <a:lnTo>
                  <a:pt x="43040" y="20304"/>
                </a:lnTo>
                <a:lnTo>
                  <a:pt x="42900" y="20183"/>
                </a:lnTo>
                <a:lnTo>
                  <a:pt x="42759" y="20083"/>
                </a:lnTo>
                <a:lnTo>
                  <a:pt x="42598" y="19982"/>
                </a:lnTo>
                <a:lnTo>
                  <a:pt x="42437" y="19902"/>
                </a:lnTo>
                <a:lnTo>
                  <a:pt x="42256" y="19841"/>
                </a:lnTo>
                <a:lnTo>
                  <a:pt x="42055" y="19781"/>
                </a:lnTo>
                <a:lnTo>
                  <a:pt x="28004" y="16323"/>
                </a:lnTo>
                <a:lnTo>
                  <a:pt x="27883" y="16283"/>
                </a:lnTo>
                <a:lnTo>
                  <a:pt x="27783" y="16223"/>
                </a:lnTo>
                <a:lnTo>
                  <a:pt x="27662" y="16163"/>
                </a:lnTo>
                <a:lnTo>
                  <a:pt x="27582" y="16082"/>
                </a:lnTo>
                <a:lnTo>
                  <a:pt x="27501" y="15982"/>
                </a:lnTo>
                <a:lnTo>
                  <a:pt x="27421" y="15881"/>
                </a:lnTo>
                <a:lnTo>
                  <a:pt x="27380" y="15781"/>
                </a:lnTo>
                <a:lnTo>
                  <a:pt x="27340" y="15660"/>
                </a:lnTo>
                <a:lnTo>
                  <a:pt x="23883" y="1608"/>
                </a:lnTo>
                <a:lnTo>
                  <a:pt x="23822" y="1407"/>
                </a:lnTo>
                <a:lnTo>
                  <a:pt x="23762" y="1226"/>
                </a:lnTo>
                <a:lnTo>
                  <a:pt x="23682" y="1065"/>
                </a:lnTo>
                <a:lnTo>
                  <a:pt x="23581" y="905"/>
                </a:lnTo>
                <a:lnTo>
                  <a:pt x="23481" y="764"/>
                </a:lnTo>
                <a:lnTo>
                  <a:pt x="23360" y="623"/>
                </a:lnTo>
                <a:lnTo>
                  <a:pt x="23219" y="503"/>
                </a:lnTo>
                <a:lnTo>
                  <a:pt x="23099" y="402"/>
                </a:lnTo>
                <a:lnTo>
                  <a:pt x="22958" y="302"/>
                </a:lnTo>
                <a:lnTo>
                  <a:pt x="22797" y="221"/>
                </a:lnTo>
                <a:lnTo>
                  <a:pt x="22656" y="161"/>
                </a:lnTo>
                <a:lnTo>
                  <a:pt x="22496" y="101"/>
                </a:lnTo>
                <a:lnTo>
                  <a:pt x="22335" y="60"/>
                </a:lnTo>
                <a:lnTo>
                  <a:pt x="22154" y="20"/>
                </a:lnTo>
                <a:lnTo>
                  <a:pt x="2199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" name="Google Shape;401;p26"/>
          <p:cNvSpPr/>
          <p:nvPr/>
        </p:nvSpPr>
        <p:spPr>
          <a:xfrm>
            <a:off x="291945" y="4269076"/>
            <a:ext cx="228363" cy="228357"/>
          </a:xfrm>
          <a:custGeom>
            <a:avLst/>
            <a:gdLst/>
            <a:ahLst/>
            <a:cxnLst/>
            <a:rect l="l" t="t" r="r" b="b"/>
            <a:pathLst>
              <a:path w="43664" h="43663" extrusionOk="0">
                <a:moveTo>
                  <a:pt x="21651" y="0"/>
                </a:moveTo>
                <a:lnTo>
                  <a:pt x="21490" y="20"/>
                </a:lnTo>
                <a:lnTo>
                  <a:pt x="21330" y="60"/>
                </a:lnTo>
                <a:lnTo>
                  <a:pt x="21169" y="101"/>
                </a:lnTo>
                <a:lnTo>
                  <a:pt x="21008" y="161"/>
                </a:lnTo>
                <a:lnTo>
                  <a:pt x="20847" y="221"/>
                </a:lnTo>
                <a:lnTo>
                  <a:pt x="20706" y="302"/>
                </a:lnTo>
                <a:lnTo>
                  <a:pt x="20566" y="402"/>
                </a:lnTo>
                <a:lnTo>
                  <a:pt x="20425" y="503"/>
                </a:lnTo>
                <a:lnTo>
                  <a:pt x="20304" y="623"/>
                </a:lnTo>
                <a:lnTo>
                  <a:pt x="20184" y="764"/>
                </a:lnTo>
                <a:lnTo>
                  <a:pt x="20083" y="905"/>
                </a:lnTo>
                <a:lnTo>
                  <a:pt x="19983" y="1065"/>
                </a:lnTo>
                <a:lnTo>
                  <a:pt x="19902" y="1226"/>
                </a:lnTo>
                <a:lnTo>
                  <a:pt x="19822" y="1407"/>
                </a:lnTo>
                <a:lnTo>
                  <a:pt x="19762" y="1608"/>
                </a:lnTo>
                <a:lnTo>
                  <a:pt x="16324" y="15660"/>
                </a:lnTo>
                <a:lnTo>
                  <a:pt x="16284" y="15781"/>
                </a:lnTo>
                <a:lnTo>
                  <a:pt x="16224" y="15881"/>
                </a:lnTo>
                <a:lnTo>
                  <a:pt x="16163" y="15982"/>
                </a:lnTo>
                <a:lnTo>
                  <a:pt x="16083" y="16082"/>
                </a:lnTo>
                <a:lnTo>
                  <a:pt x="15982" y="16163"/>
                </a:lnTo>
                <a:lnTo>
                  <a:pt x="15882" y="16223"/>
                </a:lnTo>
                <a:lnTo>
                  <a:pt x="15781" y="16283"/>
                </a:lnTo>
                <a:lnTo>
                  <a:pt x="15661" y="16323"/>
                </a:lnTo>
                <a:lnTo>
                  <a:pt x="1609" y="19781"/>
                </a:lnTo>
                <a:lnTo>
                  <a:pt x="1408" y="19841"/>
                </a:lnTo>
                <a:lnTo>
                  <a:pt x="1227" y="19902"/>
                </a:lnTo>
                <a:lnTo>
                  <a:pt x="1046" y="19982"/>
                </a:lnTo>
                <a:lnTo>
                  <a:pt x="905" y="20083"/>
                </a:lnTo>
                <a:lnTo>
                  <a:pt x="745" y="20183"/>
                </a:lnTo>
                <a:lnTo>
                  <a:pt x="624" y="20304"/>
                </a:lnTo>
                <a:lnTo>
                  <a:pt x="503" y="20424"/>
                </a:lnTo>
                <a:lnTo>
                  <a:pt x="403" y="20565"/>
                </a:lnTo>
                <a:lnTo>
                  <a:pt x="302" y="20706"/>
                </a:lnTo>
                <a:lnTo>
                  <a:pt x="222" y="20867"/>
                </a:lnTo>
                <a:lnTo>
                  <a:pt x="142" y="21007"/>
                </a:lnTo>
                <a:lnTo>
                  <a:pt x="101" y="21168"/>
                </a:lnTo>
                <a:lnTo>
                  <a:pt x="41" y="21329"/>
                </a:lnTo>
                <a:lnTo>
                  <a:pt x="21" y="21490"/>
                </a:lnTo>
                <a:lnTo>
                  <a:pt x="1" y="21671"/>
                </a:lnTo>
                <a:lnTo>
                  <a:pt x="1" y="21832"/>
                </a:lnTo>
                <a:lnTo>
                  <a:pt x="1" y="21992"/>
                </a:lnTo>
                <a:lnTo>
                  <a:pt x="21" y="22173"/>
                </a:lnTo>
                <a:lnTo>
                  <a:pt x="41" y="22334"/>
                </a:lnTo>
                <a:lnTo>
                  <a:pt x="101" y="22495"/>
                </a:lnTo>
                <a:lnTo>
                  <a:pt x="142" y="22656"/>
                </a:lnTo>
                <a:lnTo>
                  <a:pt x="222" y="22817"/>
                </a:lnTo>
                <a:lnTo>
                  <a:pt x="302" y="22957"/>
                </a:lnTo>
                <a:lnTo>
                  <a:pt x="403" y="23098"/>
                </a:lnTo>
                <a:lnTo>
                  <a:pt x="503" y="23239"/>
                </a:lnTo>
                <a:lnTo>
                  <a:pt x="624" y="23359"/>
                </a:lnTo>
                <a:lnTo>
                  <a:pt x="745" y="23480"/>
                </a:lnTo>
                <a:lnTo>
                  <a:pt x="905" y="23580"/>
                </a:lnTo>
                <a:lnTo>
                  <a:pt x="1046" y="23681"/>
                </a:lnTo>
                <a:lnTo>
                  <a:pt x="1227" y="23761"/>
                </a:lnTo>
                <a:lnTo>
                  <a:pt x="1408" y="23842"/>
                </a:lnTo>
                <a:lnTo>
                  <a:pt x="1609" y="23882"/>
                </a:lnTo>
                <a:lnTo>
                  <a:pt x="15661" y="27340"/>
                </a:lnTo>
                <a:lnTo>
                  <a:pt x="15781" y="27380"/>
                </a:lnTo>
                <a:lnTo>
                  <a:pt x="15882" y="27440"/>
                </a:lnTo>
                <a:lnTo>
                  <a:pt x="15982" y="27500"/>
                </a:lnTo>
                <a:lnTo>
                  <a:pt x="16083" y="27581"/>
                </a:lnTo>
                <a:lnTo>
                  <a:pt x="16163" y="27681"/>
                </a:lnTo>
                <a:lnTo>
                  <a:pt x="16224" y="27782"/>
                </a:lnTo>
                <a:lnTo>
                  <a:pt x="16284" y="27882"/>
                </a:lnTo>
                <a:lnTo>
                  <a:pt x="16324" y="28003"/>
                </a:lnTo>
                <a:lnTo>
                  <a:pt x="19762" y="42055"/>
                </a:lnTo>
                <a:lnTo>
                  <a:pt x="19822" y="42256"/>
                </a:lnTo>
                <a:lnTo>
                  <a:pt x="19902" y="42437"/>
                </a:lnTo>
                <a:lnTo>
                  <a:pt x="19983" y="42598"/>
                </a:lnTo>
                <a:lnTo>
                  <a:pt x="20083" y="42758"/>
                </a:lnTo>
                <a:lnTo>
                  <a:pt x="20184" y="42899"/>
                </a:lnTo>
                <a:lnTo>
                  <a:pt x="20304" y="43040"/>
                </a:lnTo>
                <a:lnTo>
                  <a:pt x="20425" y="43160"/>
                </a:lnTo>
                <a:lnTo>
                  <a:pt x="20566" y="43261"/>
                </a:lnTo>
                <a:lnTo>
                  <a:pt x="20706" y="43361"/>
                </a:lnTo>
                <a:lnTo>
                  <a:pt x="20847" y="43442"/>
                </a:lnTo>
                <a:lnTo>
                  <a:pt x="21008" y="43502"/>
                </a:lnTo>
                <a:lnTo>
                  <a:pt x="21169" y="43562"/>
                </a:lnTo>
                <a:lnTo>
                  <a:pt x="21330" y="43623"/>
                </a:lnTo>
                <a:lnTo>
                  <a:pt x="21490" y="43643"/>
                </a:lnTo>
                <a:lnTo>
                  <a:pt x="21651" y="43663"/>
                </a:lnTo>
                <a:lnTo>
                  <a:pt x="21993" y="43663"/>
                </a:lnTo>
                <a:lnTo>
                  <a:pt x="22154" y="43643"/>
                </a:lnTo>
                <a:lnTo>
                  <a:pt x="22335" y="43623"/>
                </a:lnTo>
                <a:lnTo>
                  <a:pt x="22496" y="43562"/>
                </a:lnTo>
                <a:lnTo>
                  <a:pt x="22656" y="43502"/>
                </a:lnTo>
                <a:lnTo>
                  <a:pt x="22797" y="43442"/>
                </a:lnTo>
                <a:lnTo>
                  <a:pt x="22958" y="43361"/>
                </a:lnTo>
                <a:lnTo>
                  <a:pt x="23099" y="43261"/>
                </a:lnTo>
                <a:lnTo>
                  <a:pt x="23219" y="43160"/>
                </a:lnTo>
                <a:lnTo>
                  <a:pt x="23360" y="43040"/>
                </a:lnTo>
                <a:lnTo>
                  <a:pt x="23481" y="42899"/>
                </a:lnTo>
                <a:lnTo>
                  <a:pt x="23581" y="42758"/>
                </a:lnTo>
                <a:lnTo>
                  <a:pt x="23682" y="42598"/>
                </a:lnTo>
                <a:lnTo>
                  <a:pt x="23762" y="42437"/>
                </a:lnTo>
                <a:lnTo>
                  <a:pt x="23822" y="42256"/>
                </a:lnTo>
                <a:lnTo>
                  <a:pt x="23883" y="42055"/>
                </a:lnTo>
                <a:lnTo>
                  <a:pt x="27340" y="28003"/>
                </a:lnTo>
                <a:lnTo>
                  <a:pt x="27380" y="27882"/>
                </a:lnTo>
                <a:lnTo>
                  <a:pt x="27421" y="27782"/>
                </a:lnTo>
                <a:lnTo>
                  <a:pt x="27501" y="27681"/>
                </a:lnTo>
                <a:lnTo>
                  <a:pt x="27582" y="27581"/>
                </a:lnTo>
                <a:lnTo>
                  <a:pt x="27662" y="27500"/>
                </a:lnTo>
                <a:lnTo>
                  <a:pt x="27783" y="27440"/>
                </a:lnTo>
                <a:lnTo>
                  <a:pt x="27883" y="27380"/>
                </a:lnTo>
                <a:lnTo>
                  <a:pt x="28004" y="27340"/>
                </a:lnTo>
                <a:lnTo>
                  <a:pt x="42055" y="23882"/>
                </a:lnTo>
                <a:lnTo>
                  <a:pt x="42256" y="23842"/>
                </a:lnTo>
                <a:lnTo>
                  <a:pt x="42437" y="23761"/>
                </a:lnTo>
                <a:lnTo>
                  <a:pt x="42598" y="23681"/>
                </a:lnTo>
                <a:lnTo>
                  <a:pt x="42759" y="23580"/>
                </a:lnTo>
                <a:lnTo>
                  <a:pt x="42900" y="23480"/>
                </a:lnTo>
                <a:lnTo>
                  <a:pt x="43040" y="23359"/>
                </a:lnTo>
                <a:lnTo>
                  <a:pt x="43161" y="23239"/>
                </a:lnTo>
                <a:lnTo>
                  <a:pt x="43262" y="23098"/>
                </a:lnTo>
                <a:lnTo>
                  <a:pt x="43362" y="22957"/>
                </a:lnTo>
                <a:lnTo>
                  <a:pt x="43442" y="22817"/>
                </a:lnTo>
                <a:lnTo>
                  <a:pt x="43503" y="22656"/>
                </a:lnTo>
                <a:lnTo>
                  <a:pt x="43563" y="22495"/>
                </a:lnTo>
                <a:lnTo>
                  <a:pt x="43603" y="22334"/>
                </a:lnTo>
                <a:lnTo>
                  <a:pt x="43643" y="22173"/>
                </a:lnTo>
                <a:lnTo>
                  <a:pt x="43664" y="21992"/>
                </a:lnTo>
                <a:lnTo>
                  <a:pt x="43664" y="21832"/>
                </a:lnTo>
                <a:lnTo>
                  <a:pt x="43664" y="21671"/>
                </a:lnTo>
                <a:lnTo>
                  <a:pt x="43643" y="21490"/>
                </a:lnTo>
                <a:lnTo>
                  <a:pt x="43603" y="21329"/>
                </a:lnTo>
                <a:lnTo>
                  <a:pt x="43563" y="21168"/>
                </a:lnTo>
                <a:lnTo>
                  <a:pt x="43503" y="21007"/>
                </a:lnTo>
                <a:lnTo>
                  <a:pt x="43442" y="20867"/>
                </a:lnTo>
                <a:lnTo>
                  <a:pt x="43362" y="20706"/>
                </a:lnTo>
                <a:lnTo>
                  <a:pt x="43262" y="20565"/>
                </a:lnTo>
                <a:lnTo>
                  <a:pt x="43161" y="20424"/>
                </a:lnTo>
                <a:lnTo>
                  <a:pt x="43040" y="20304"/>
                </a:lnTo>
                <a:lnTo>
                  <a:pt x="42900" y="20183"/>
                </a:lnTo>
                <a:lnTo>
                  <a:pt x="42759" y="20083"/>
                </a:lnTo>
                <a:lnTo>
                  <a:pt x="42598" y="19982"/>
                </a:lnTo>
                <a:lnTo>
                  <a:pt x="42437" y="19902"/>
                </a:lnTo>
                <a:lnTo>
                  <a:pt x="42256" y="19841"/>
                </a:lnTo>
                <a:lnTo>
                  <a:pt x="42055" y="19781"/>
                </a:lnTo>
                <a:lnTo>
                  <a:pt x="28004" y="16323"/>
                </a:lnTo>
                <a:lnTo>
                  <a:pt x="27883" y="16283"/>
                </a:lnTo>
                <a:lnTo>
                  <a:pt x="27783" y="16223"/>
                </a:lnTo>
                <a:lnTo>
                  <a:pt x="27662" y="16163"/>
                </a:lnTo>
                <a:lnTo>
                  <a:pt x="27582" y="16082"/>
                </a:lnTo>
                <a:lnTo>
                  <a:pt x="27501" y="15982"/>
                </a:lnTo>
                <a:lnTo>
                  <a:pt x="27421" y="15881"/>
                </a:lnTo>
                <a:lnTo>
                  <a:pt x="27380" y="15781"/>
                </a:lnTo>
                <a:lnTo>
                  <a:pt x="27340" y="15660"/>
                </a:lnTo>
                <a:lnTo>
                  <a:pt x="23883" y="1608"/>
                </a:lnTo>
                <a:lnTo>
                  <a:pt x="23822" y="1407"/>
                </a:lnTo>
                <a:lnTo>
                  <a:pt x="23762" y="1226"/>
                </a:lnTo>
                <a:lnTo>
                  <a:pt x="23682" y="1065"/>
                </a:lnTo>
                <a:lnTo>
                  <a:pt x="23581" y="905"/>
                </a:lnTo>
                <a:lnTo>
                  <a:pt x="23481" y="764"/>
                </a:lnTo>
                <a:lnTo>
                  <a:pt x="23360" y="623"/>
                </a:lnTo>
                <a:lnTo>
                  <a:pt x="23219" y="503"/>
                </a:lnTo>
                <a:lnTo>
                  <a:pt x="23099" y="402"/>
                </a:lnTo>
                <a:lnTo>
                  <a:pt x="22958" y="302"/>
                </a:lnTo>
                <a:lnTo>
                  <a:pt x="22797" y="221"/>
                </a:lnTo>
                <a:lnTo>
                  <a:pt x="22656" y="161"/>
                </a:lnTo>
                <a:lnTo>
                  <a:pt x="22496" y="101"/>
                </a:lnTo>
                <a:lnTo>
                  <a:pt x="22335" y="60"/>
                </a:lnTo>
                <a:lnTo>
                  <a:pt x="22154" y="20"/>
                </a:lnTo>
                <a:lnTo>
                  <a:pt x="2199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" name="Google Shape;402;p26"/>
          <p:cNvSpPr/>
          <p:nvPr/>
        </p:nvSpPr>
        <p:spPr>
          <a:xfrm>
            <a:off x="226249" y="4771940"/>
            <a:ext cx="157845" cy="157842"/>
          </a:xfrm>
          <a:custGeom>
            <a:avLst/>
            <a:gdLst/>
            <a:ahLst/>
            <a:cxnLst/>
            <a:rect l="l" t="t" r="r" b="b"/>
            <a:pathLst>
              <a:path w="43664" h="43663" extrusionOk="0">
                <a:moveTo>
                  <a:pt x="21651" y="0"/>
                </a:moveTo>
                <a:lnTo>
                  <a:pt x="21490" y="20"/>
                </a:lnTo>
                <a:lnTo>
                  <a:pt x="21330" y="60"/>
                </a:lnTo>
                <a:lnTo>
                  <a:pt x="21169" y="101"/>
                </a:lnTo>
                <a:lnTo>
                  <a:pt x="21008" y="161"/>
                </a:lnTo>
                <a:lnTo>
                  <a:pt x="20847" y="221"/>
                </a:lnTo>
                <a:lnTo>
                  <a:pt x="20706" y="302"/>
                </a:lnTo>
                <a:lnTo>
                  <a:pt x="20566" y="402"/>
                </a:lnTo>
                <a:lnTo>
                  <a:pt x="20425" y="503"/>
                </a:lnTo>
                <a:lnTo>
                  <a:pt x="20304" y="623"/>
                </a:lnTo>
                <a:lnTo>
                  <a:pt x="20184" y="764"/>
                </a:lnTo>
                <a:lnTo>
                  <a:pt x="20083" y="905"/>
                </a:lnTo>
                <a:lnTo>
                  <a:pt x="19983" y="1065"/>
                </a:lnTo>
                <a:lnTo>
                  <a:pt x="19902" y="1226"/>
                </a:lnTo>
                <a:lnTo>
                  <a:pt x="19822" y="1407"/>
                </a:lnTo>
                <a:lnTo>
                  <a:pt x="19762" y="1608"/>
                </a:lnTo>
                <a:lnTo>
                  <a:pt x="16324" y="15660"/>
                </a:lnTo>
                <a:lnTo>
                  <a:pt x="16284" y="15781"/>
                </a:lnTo>
                <a:lnTo>
                  <a:pt x="16224" y="15881"/>
                </a:lnTo>
                <a:lnTo>
                  <a:pt x="16163" y="15982"/>
                </a:lnTo>
                <a:lnTo>
                  <a:pt x="16083" y="16082"/>
                </a:lnTo>
                <a:lnTo>
                  <a:pt x="15982" y="16163"/>
                </a:lnTo>
                <a:lnTo>
                  <a:pt x="15882" y="16223"/>
                </a:lnTo>
                <a:lnTo>
                  <a:pt x="15781" y="16283"/>
                </a:lnTo>
                <a:lnTo>
                  <a:pt x="15661" y="16323"/>
                </a:lnTo>
                <a:lnTo>
                  <a:pt x="1609" y="19781"/>
                </a:lnTo>
                <a:lnTo>
                  <a:pt x="1408" y="19841"/>
                </a:lnTo>
                <a:lnTo>
                  <a:pt x="1227" y="19902"/>
                </a:lnTo>
                <a:lnTo>
                  <a:pt x="1046" y="19982"/>
                </a:lnTo>
                <a:lnTo>
                  <a:pt x="905" y="20083"/>
                </a:lnTo>
                <a:lnTo>
                  <a:pt x="745" y="20183"/>
                </a:lnTo>
                <a:lnTo>
                  <a:pt x="624" y="20304"/>
                </a:lnTo>
                <a:lnTo>
                  <a:pt x="503" y="20424"/>
                </a:lnTo>
                <a:lnTo>
                  <a:pt x="403" y="20565"/>
                </a:lnTo>
                <a:lnTo>
                  <a:pt x="302" y="20706"/>
                </a:lnTo>
                <a:lnTo>
                  <a:pt x="222" y="20867"/>
                </a:lnTo>
                <a:lnTo>
                  <a:pt x="142" y="21007"/>
                </a:lnTo>
                <a:lnTo>
                  <a:pt x="101" y="21168"/>
                </a:lnTo>
                <a:lnTo>
                  <a:pt x="41" y="21329"/>
                </a:lnTo>
                <a:lnTo>
                  <a:pt x="21" y="21490"/>
                </a:lnTo>
                <a:lnTo>
                  <a:pt x="1" y="21671"/>
                </a:lnTo>
                <a:lnTo>
                  <a:pt x="1" y="21832"/>
                </a:lnTo>
                <a:lnTo>
                  <a:pt x="1" y="21992"/>
                </a:lnTo>
                <a:lnTo>
                  <a:pt x="21" y="22173"/>
                </a:lnTo>
                <a:lnTo>
                  <a:pt x="41" y="22334"/>
                </a:lnTo>
                <a:lnTo>
                  <a:pt x="101" y="22495"/>
                </a:lnTo>
                <a:lnTo>
                  <a:pt x="142" y="22656"/>
                </a:lnTo>
                <a:lnTo>
                  <a:pt x="222" y="22817"/>
                </a:lnTo>
                <a:lnTo>
                  <a:pt x="302" y="22957"/>
                </a:lnTo>
                <a:lnTo>
                  <a:pt x="403" y="23098"/>
                </a:lnTo>
                <a:lnTo>
                  <a:pt x="503" y="23239"/>
                </a:lnTo>
                <a:lnTo>
                  <a:pt x="624" y="23359"/>
                </a:lnTo>
                <a:lnTo>
                  <a:pt x="745" y="23480"/>
                </a:lnTo>
                <a:lnTo>
                  <a:pt x="905" y="23580"/>
                </a:lnTo>
                <a:lnTo>
                  <a:pt x="1046" y="23681"/>
                </a:lnTo>
                <a:lnTo>
                  <a:pt x="1227" y="23761"/>
                </a:lnTo>
                <a:lnTo>
                  <a:pt x="1408" y="23842"/>
                </a:lnTo>
                <a:lnTo>
                  <a:pt x="1609" y="23882"/>
                </a:lnTo>
                <a:lnTo>
                  <a:pt x="15661" y="27340"/>
                </a:lnTo>
                <a:lnTo>
                  <a:pt x="15781" y="27380"/>
                </a:lnTo>
                <a:lnTo>
                  <a:pt x="15882" y="27440"/>
                </a:lnTo>
                <a:lnTo>
                  <a:pt x="15982" y="27500"/>
                </a:lnTo>
                <a:lnTo>
                  <a:pt x="16083" y="27581"/>
                </a:lnTo>
                <a:lnTo>
                  <a:pt x="16163" y="27681"/>
                </a:lnTo>
                <a:lnTo>
                  <a:pt x="16224" y="27782"/>
                </a:lnTo>
                <a:lnTo>
                  <a:pt x="16284" y="27882"/>
                </a:lnTo>
                <a:lnTo>
                  <a:pt x="16324" y="28003"/>
                </a:lnTo>
                <a:lnTo>
                  <a:pt x="19762" y="42055"/>
                </a:lnTo>
                <a:lnTo>
                  <a:pt x="19822" y="42256"/>
                </a:lnTo>
                <a:lnTo>
                  <a:pt x="19902" y="42437"/>
                </a:lnTo>
                <a:lnTo>
                  <a:pt x="19983" y="42598"/>
                </a:lnTo>
                <a:lnTo>
                  <a:pt x="20083" y="42758"/>
                </a:lnTo>
                <a:lnTo>
                  <a:pt x="20184" y="42899"/>
                </a:lnTo>
                <a:lnTo>
                  <a:pt x="20304" y="43040"/>
                </a:lnTo>
                <a:lnTo>
                  <a:pt x="20425" y="43160"/>
                </a:lnTo>
                <a:lnTo>
                  <a:pt x="20566" y="43261"/>
                </a:lnTo>
                <a:lnTo>
                  <a:pt x="20706" y="43361"/>
                </a:lnTo>
                <a:lnTo>
                  <a:pt x="20847" y="43442"/>
                </a:lnTo>
                <a:lnTo>
                  <a:pt x="21008" y="43502"/>
                </a:lnTo>
                <a:lnTo>
                  <a:pt x="21169" y="43562"/>
                </a:lnTo>
                <a:lnTo>
                  <a:pt x="21330" y="43623"/>
                </a:lnTo>
                <a:lnTo>
                  <a:pt x="21490" y="43643"/>
                </a:lnTo>
                <a:lnTo>
                  <a:pt x="21651" y="43663"/>
                </a:lnTo>
                <a:lnTo>
                  <a:pt x="21993" y="43663"/>
                </a:lnTo>
                <a:lnTo>
                  <a:pt x="22154" y="43643"/>
                </a:lnTo>
                <a:lnTo>
                  <a:pt x="22335" y="43623"/>
                </a:lnTo>
                <a:lnTo>
                  <a:pt x="22496" y="43562"/>
                </a:lnTo>
                <a:lnTo>
                  <a:pt x="22656" y="43502"/>
                </a:lnTo>
                <a:lnTo>
                  <a:pt x="22797" y="43442"/>
                </a:lnTo>
                <a:lnTo>
                  <a:pt x="22958" y="43361"/>
                </a:lnTo>
                <a:lnTo>
                  <a:pt x="23099" y="43261"/>
                </a:lnTo>
                <a:lnTo>
                  <a:pt x="23219" y="43160"/>
                </a:lnTo>
                <a:lnTo>
                  <a:pt x="23360" y="43040"/>
                </a:lnTo>
                <a:lnTo>
                  <a:pt x="23481" y="42899"/>
                </a:lnTo>
                <a:lnTo>
                  <a:pt x="23581" y="42758"/>
                </a:lnTo>
                <a:lnTo>
                  <a:pt x="23682" y="42598"/>
                </a:lnTo>
                <a:lnTo>
                  <a:pt x="23762" y="42437"/>
                </a:lnTo>
                <a:lnTo>
                  <a:pt x="23822" y="42256"/>
                </a:lnTo>
                <a:lnTo>
                  <a:pt x="23883" y="42055"/>
                </a:lnTo>
                <a:lnTo>
                  <a:pt x="27340" y="28003"/>
                </a:lnTo>
                <a:lnTo>
                  <a:pt x="27380" y="27882"/>
                </a:lnTo>
                <a:lnTo>
                  <a:pt x="27421" y="27782"/>
                </a:lnTo>
                <a:lnTo>
                  <a:pt x="27501" y="27681"/>
                </a:lnTo>
                <a:lnTo>
                  <a:pt x="27582" y="27581"/>
                </a:lnTo>
                <a:lnTo>
                  <a:pt x="27662" y="27500"/>
                </a:lnTo>
                <a:lnTo>
                  <a:pt x="27783" y="27440"/>
                </a:lnTo>
                <a:lnTo>
                  <a:pt x="27883" y="27380"/>
                </a:lnTo>
                <a:lnTo>
                  <a:pt x="28004" y="27340"/>
                </a:lnTo>
                <a:lnTo>
                  <a:pt x="42055" y="23882"/>
                </a:lnTo>
                <a:lnTo>
                  <a:pt x="42256" y="23842"/>
                </a:lnTo>
                <a:lnTo>
                  <a:pt x="42437" y="23761"/>
                </a:lnTo>
                <a:lnTo>
                  <a:pt x="42598" y="23681"/>
                </a:lnTo>
                <a:lnTo>
                  <a:pt x="42759" y="23580"/>
                </a:lnTo>
                <a:lnTo>
                  <a:pt x="42900" y="23480"/>
                </a:lnTo>
                <a:lnTo>
                  <a:pt x="43040" y="23359"/>
                </a:lnTo>
                <a:lnTo>
                  <a:pt x="43161" y="23239"/>
                </a:lnTo>
                <a:lnTo>
                  <a:pt x="43262" y="23098"/>
                </a:lnTo>
                <a:lnTo>
                  <a:pt x="43362" y="22957"/>
                </a:lnTo>
                <a:lnTo>
                  <a:pt x="43442" y="22817"/>
                </a:lnTo>
                <a:lnTo>
                  <a:pt x="43503" y="22656"/>
                </a:lnTo>
                <a:lnTo>
                  <a:pt x="43563" y="22495"/>
                </a:lnTo>
                <a:lnTo>
                  <a:pt x="43603" y="22334"/>
                </a:lnTo>
                <a:lnTo>
                  <a:pt x="43643" y="22173"/>
                </a:lnTo>
                <a:lnTo>
                  <a:pt x="43664" y="21992"/>
                </a:lnTo>
                <a:lnTo>
                  <a:pt x="43664" y="21832"/>
                </a:lnTo>
                <a:lnTo>
                  <a:pt x="43664" y="21671"/>
                </a:lnTo>
                <a:lnTo>
                  <a:pt x="43643" y="21490"/>
                </a:lnTo>
                <a:lnTo>
                  <a:pt x="43603" y="21329"/>
                </a:lnTo>
                <a:lnTo>
                  <a:pt x="43563" y="21168"/>
                </a:lnTo>
                <a:lnTo>
                  <a:pt x="43503" y="21007"/>
                </a:lnTo>
                <a:lnTo>
                  <a:pt x="43442" y="20867"/>
                </a:lnTo>
                <a:lnTo>
                  <a:pt x="43362" y="20706"/>
                </a:lnTo>
                <a:lnTo>
                  <a:pt x="43262" y="20565"/>
                </a:lnTo>
                <a:lnTo>
                  <a:pt x="43161" y="20424"/>
                </a:lnTo>
                <a:lnTo>
                  <a:pt x="43040" y="20304"/>
                </a:lnTo>
                <a:lnTo>
                  <a:pt x="42900" y="20183"/>
                </a:lnTo>
                <a:lnTo>
                  <a:pt x="42759" y="20083"/>
                </a:lnTo>
                <a:lnTo>
                  <a:pt x="42598" y="19982"/>
                </a:lnTo>
                <a:lnTo>
                  <a:pt x="42437" y="19902"/>
                </a:lnTo>
                <a:lnTo>
                  <a:pt x="42256" y="19841"/>
                </a:lnTo>
                <a:lnTo>
                  <a:pt x="42055" y="19781"/>
                </a:lnTo>
                <a:lnTo>
                  <a:pt x="28004" y="16323"/>
                </a:lnTo>
                <a:lnTo>
                  <a:pt x="27883" y="16283"/>
                </a:lnTo>
                <a:lnTo>
                  <a:pt x="27783" y="16223"/>
                </a:lnTo>
                <a:lnTo>
                  <a:pt x="27662" y="16163"/>
                </a:lnTo>
                <a:lnTo>
                  <a:pt x="27582" y="16082"/>
                </a:lnTo>
                <a:lnTo>
                  <a:pt x="27501" y="15982"/>
                </a:lnTo>
                <a:lnTo>
                  <a:pt x="27421" y="15881"/>
                </a:lnTo>
                <a:lnTo>
                  <a:pt x="27380" y="15781"/>
                </a:lnTo>
                <a:lnTo>
                  <a:pt x="27340" y="15660"/>
                </a:lnTo>
                <a:lnTo>
                  <a:pt x="23883" y="1608"/>
                </a:lnTo>
                <a:lnTo>
                  <a:pt x="23822" y="1407"/>
                </a:lnTo>
                <a:lnTo>
                  <a:pt x="23762" y="1226"/>
                </a:lnTo>
                <a:lnTo>
                  <a:pt x="23682" y="1065"/>
                </a:lnTo>
                <a:lnTo>
                  <a:pt x="23581" y="905"/>
                </a:lnTo>
                <a:lnTo>
                  <a:pt x="23481" y="764"/>
                </a:lnTo>
                <a:lnTo>
                  <a:pt x="23360" y="623"/>
                </a:lnTo>
                <a:lnTo>
                  <a:pt x="23219" y="503"/>
                </a:lnTo>
                <a:lnTo>
                  <a:pt x="23099" y="402"/>
                </a:lnTo>
                <a:lnTo>
                  <a:pt x="22958" y="302"/>
                </a:lnTo>
                <a:lnTo>
                  <a:pt x="22797" y="221"/>
                </a:lnTo>
                <a:lnTo>
                  <a:pt x="22656" y="161"/>
                </a:lnTo>
                <a:lnTo>
                  <a:pt x="22496" y="101"/>
                </a:lnTo>
                <a:lnTo>
                  <a:pt x="22335" y="60"/>
                </a:lnTo>
                <a:lnTo>
                  <a:pt x="22154" y="20"/>
                </a:lnTo>
                <a:lnTo>
                  <a:pt x="2199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" name="Google Shape;403;p26"/>
          <p:cNvSpPr/>
          <p:nvPr/>
        </p:nvSpPr>
        <p:spPr>
          <a:xfrm>
            <a:off x="530388" y="365750"/>
            <a:ext cx="365686" cy="365678"/>
          </a:xfrm>
          <a:custGeom>
            <a:avLst/>
            <a:gdLst/>
            <a:ahLst/>
            <a:cxnLst/>
            <a:rect l="l" t="t" r="r" b="b"/>
            <a:pathLst>
              <a:path w="43664" h="43663" extrusionOk="0">
                <a:moveTo>
                  <a:pt x="21651" y="0"/>
                </a:moveTo>
                <a:lnTo>
                  <a:pt x="21490" y="20"/>
                </a:lnTo>
                <a:lnTo>
                  <a:pt x="21330" y="60"/>
                </a:lnTo>
                <a:lnTo>
                  <a:pt x="21169" y="101"/>
                </a:lnTo>
                <a:lnTo>
                  <a:pt x="21008" y="161"/>
                </a:lnTo>
                <a:lnTo>
                  <a:pt x="20847" y="221"/>
                </a:lnTo>
                <a:lnTo>
                  <a:pt x="20706" y="302"/>
                </a:lnTo>
                <a:lnTo>
                  <a:pt x="20566" y="402"/>
                </a:lnTo>
                <a:lnTo>
                  <a:pt x="20425" y="503"/>
                </a:lnTo>
                <a:lnTo>
                  <a:pt x="20304" y="623"/>
                </a:lnTo>
                <a:lnTo>
                  <a:pt x="20184" y="764"/>
                </a:lnTo>
                <a:lnTo>
                  <a:pt x="20083" y="905"/>
                </a:lnTo>
                <a:lnTo>
                  <a:pt x="19983" y="1065"/>
                </a:lnTo>
                <a:lnTo>
                  <a:pt x="19902" y="1226"/>
                </a:lnTo>
                <a:lnTo>
                  <a:pt x="19822" y="1407"/>
                </a:lnTo>
                <a:lnTo>
                  <a:pt x="19762" y="1608"/>
                </a:lnTo>
                <a:lnTo>
                  <a:pt x="16324" y="15660"/>
                </a:lnTo>
                <a:lnTo>
                  <a:pt x="16284" y="15781"/>
                </a:lnTo>
                <a:lnTo>
                  <a:pt x="16224" y="15881"/>
                </a:lnTo>
                <a:lnTo>
                  <a:pt x="16163" y="15982"/>
                </a:lnTo>
                <a:lnTo>
                  <a:pt x="16083" y="16082"/>
                </a:lnTo>
                <a:lnTo>
                  <a:pt x="15982" y="16163"/>
                </a:lnTo>
                <a:lnTo>
                  <a:pt x="15882" y="16223"/>
                </a:lnTo>
                <a:lnTo>
                  <a:pt x="15781" y="16283"/>
                </a:lnTo>
                <a:lnTo>
                  <a:pt x="15661" y="16323"/>
                </a:lnTo>
                <a:lnTo>
                  <a:pt x="1609" y="19781"/>
                </a:lnTo>
                <a:lnTo>
                  <a:pt x="1408" y="19841"/>
                </a:lnTo>
                <a:lnTo>
                  <a:pt x="1227" y="19902"/>
                </a:lnTo>
                <a:lnTo>
                  <a:pt x="1046" y="19982"/>
                </a:lnTo>
                <a:lnTo>
                  <a:pt x="905" y="20083"/>
                </a:lnTo>
                <a:lnTo>
                  <a:pt x="745" y="20183"/>
                </a:lnTo>
                <a:lnTo>
                  <a:pt x="624" y="20304"/>
                </a:lnTo>
                <a:lnTo>
                  <a:pt x="503" y="20424"/>
                </a:lnTo>
                <a:lnTo>
                  <a:pt x="403" y="20565"/>
                </a:lnTo>
                <a:lnTo>
                  <a:pt x="302" y="20706"/>
                </a:lnTo>
                <a:lnTo>
                  <a:pt x="222" y="20867"/>
                </a:lnTo>
                <a:lnTo>
                  <a:pt x="142" y="21007"/>
                </a:lnTo>
                <a:lnTo>
                  <a:pt x="101" y="21168"/>
                </a:lnTo>
                <a:lnTo>
                  <a:pt x="41" y="21329"/>
                </a:lnTo>
                <a:lnTo>
                  <a:pt x="21" y="21490"/>
                </a:lnTo>
                <a:lnTo>
                  <a:pt x="1" y="21671"/>
                </a:lnTo>
                <a:lnTo>
                  <a:pt x="1" y="21832"/>
                </a:lnTo>
                <a:lnTo>
                  <a:pt x="1" y="21992"/>
                </a:lnTo>
                <a:lnTo>
                  <a:pt x="21" y="22173"/>
                </a:lnTo>
                <a:lnTo>
                  <a:pt x="41" y="22334"/>
                </a:lnTo>
                <a:lnTo>
                  <a:pt x="101" y="22495"/>
                </a:lnTo>
                <a:lnTo>
                  <a:pt x="142" y="22656"/>
                </a:lnTo>
                <a:lnTo>
                  <a:pt x="222" y="22817"/>
                </a:lnTo>
                <a:lnTo>
                  <a:pt x="302" y="22957"/>
                </a:lnTo>
                <a:lnTo>
                  <a:pt x="403" y="23098"/>
                </a:lnTo>
                <a:lnTo>
                  <a:pt x="503" y="23239"/>
                </a:lnTo>
                <a:lnTo>
                  <a:pt x="624" y="23359"/>
                </a:lnTo>
                <a:lnTo>
                  <a:pt x="745" y="23480"/>
                </a:lnTo>
                <a:lnTo>
                  <a:pt x="905" y="23580"/>
                </a:lnTo>
                <a:lnTo>
                  <a:pt x="1046" y="23681"/>
                </a:lnTo>
                <a:lnTo>
                  <a:pt x="1227" y="23761"/>
                </a:lnTo>
                <a:lnTo>
                  <a:pt x="1408" y="23842"/>
                </a:lnTo>
                <a:lnTo>
                  <a:pt x="1609" y="23882"/>
                </a:lnTo>
                <a:lnTo>
                  <a:pt x="15661" y="27340"/>
                </a:lnTo>
                <a:lnTo>
                  <a:pt x="15781" y="27380"/>
                </a:lnTo>
                <a:lnTo>
                  <a:pt x="15882" y="27440"/>
                </a:lnTo>
                <a:lnTo>
                  <a:pt x="15982" y="27500"/>
                </a:lnTo>
                <a:lnTo>
                  <a:pt x="16083" y="27581"/>
                </a:lnTo>
                <a:lnTo>
                  <a:pt x="16163" y="27681"/>
                </a:lnTo>
                <a:lnTo>
                  <a:pt x="16224" y="27782"/>
                </a:lnTo>
                <a:lnTo>
                  <a:pt x="16284" y="27882"/>
                </a:lnTo>
                <a:lnTo>
                  <a:pt x="16324" y="28003"/>
                </a:lnTo>
                <a:lnTo>
                  <a:pt x="19762" y="42055"/>
                </a:lnTo>
                <a:lnTo>
                  <a:pt x="19822" y="42256"/>
                </a:lnTo>
                <a:lnTo>
                  <a:pt x="19902" y="42437"/>
                </a:lnTo>
                <a:lnTo>
                  <a:pt x="19983" y="42598"/>
                </a:lnTo>
                <a:lnTo>
                  <a:pt x="20083" y="42758"/>
                </a:lnTo>
                <a:lnTo>
                  <a:pt x="20184" y="42899"/>
                </a:lnTo>
                <a:lnTo>
                  <a:pt x="20304" y="43040"/>
                </a:lnTo>
                <a:lnTo>
                  <a:pt x="20425" y="43160"/>
                </a:lnTo>
                <a:lnTo>
                  <a:pt x="20566" y="43261"/>
                </a:lnTo>
                <a:lnTo>
                  <a:pt x="20706" y="43361"/>
                </a:lnTo>
                <a:lnTo>
                  <a:pt x="20847" y="43442"/>
                </a:lnTo>
                <a:lnTo>
                  <a:pt x="21008" y="43502"/>
                </a:lnTo>
                <a:lnTo>
                  <a:pt x="21169" y="43562"/>
                </a:lnTo>
                <a:lnTo>
                  <a:pt x="21330" y="43623"/>
                </a:lnTo>
                <a:lnTo>
                  <a:pt x="21490" y="43643"/>
                </a:lnTo>
                <a:lnTo>
                  <a:pt x="21651" y="43663"/>
                </a:lnTo>
                <a:lnTo>
                  <a:pt x="21993" y="43663"/>
                </a:lnTo>
                <a:lnTo>
                  <a:pt x="22154" y="43643"/>
                </a:lnTo>
                <a:lnTo>
                  <a:pt x="22335" y="43623"/>
                </a:lnTo>
                <a:lnTo>
                  <a:pt x="22496" y="43562"/>
                </a:lnTo>
                <a:lnTo>
                  <a:pt x="22656" y="43502"/>
                </a:lnTo>
                <a:lnTo>
                  <a:pt x="22797" y="43442"/>
                </a:lnTo>
                <a:lnTo>
                  <a:pt x="22958" y="43361"/>
                </a:lnTo>
                <a:lnTo>
                  <a:pt x="23099" y="43261"/>
                </a:lnTo>
                <a:lnTo>
                  <a:pt x="23219" y="43160"/>
                </a:lnTo>
                <a:lnTo>
                  <a:pt x="23360" y="43040"/>
                </a:lnTo>
                <a:lnTo>
                  <a:pt x="23481" y="42899"/>
                </a:lnTo>
                <a:lnTo>
                  <a:pt x="23581" y="42758"/>
                </a:lnTo>
                <a:lnTo>
                  <a:pt x="23682" y="42598"/>
                </a:lnTo>
                <a:lnTo>
                  <a:pt x="23762" y="42437"/>
                </a:lnTo>
                <a:lnTo>
                  <a:pt x="23822" y="42256"/>
                </a:lnTo>
                <a:lnTo>
                  <a:pt x="23883" y="42055"/>
                </a:lnTo>
                <a:lnTo>
                  <a:pt x="27340" y="28003"/>
                </a:lnTo>
                <a:lnTo>
                  <a:pt x="27380" y="27882"/>
                </a:lnTo>
                <a:lnTo>
                  <a:pt x="27421" y="27782"/>
                </a:lnTo>
                <a:lnTo>
                  <a:pt x="27501" y="27681"/>
                </a:lnTo>
                <a:lnTo>
                  <a:pt x="27582" y="27581"/>
                </a:lnTo>
                <a:lnTo>
                  <a:pt x="27662" y="27500"/>
                </a:lnTo>
                <a:lnTo>
                  <a:pt x="27783" y="27440"/>
                </a:lnTo>
                <a:lnTo>
                  <a:pt x="27883" y="27380"/>
                </a:lnTo>
                <a:lnTo>
                  <a:pt x="28004" y="27340"/>
                </a:lnTo>
                <a:lnTo>
                  <a:pt x="42055" y="23882"/>
                </a:lnTo>
                <a:lnTo>
                  <a:pt x="42256" y="23842"/>
                </a:lnTo>
                <a:lnTo>
                  <a:pt x="42437" y="23761"/>
                </a:lnTo>
                <a:lnTo>
                  <a:pt x="42598" y="23681"/>
                </a:lnTo>
                <a:lnTo>
                  <a:pt x="42759" y="23580"/>
                </a:lnTo>
                <a:lnTo>
                  <a:pt x="42900" y="23480"/>
                </a:lnTo>
                <a:lnTo>
                  <a:pt x="43040" y="23359"/>
                </a:lnTo>
                <a:lnTo>
                  <a:pt x="43161" y="23239"/>
                </a:lnTo>
                <a:lnTo>
                  <a:pt x="43262" y="23098"/>
                </a:lnTo>
                <a:lnTo>
                  <a:pt x="43362" y="22957"/>
                </a:lnTo>
                <a:lnTo>
                  <a:pt x="43442" y="22817"/>
                </a:lnTo>
                <a:lnTo>
                  <a:pt x="43503" y="22656"/>
                </a:lnTo>
                <a:lnTo>
                  <a:pt x="43563" y="22495"/>
                </a:lnTo>
                <a:lnTo>
                  <a:pt x="43603" y="22334"/>
                </a:lnTo>
                <a:lnTo>
                  <a:pt x="43643" y="22173"/>
                </a:lnTo>
                <a:lnTo>
                  <a:pt x="43664" y="21992"/>
                </a:lnTo>
                <a:lnTo>
                  <a:pt x="43664" y="21832"/>
                </a:lnTo>
                <a:lnTo>
                  <a:pt x="43664" y="21671"/>
                </a:lnTo>
                <a:lnTo>
                  <a:pt x="43643" y="21490"/>
                </a:lnTo>
                <a:lnTo>
                  <a:pt x="43603" y="21329"/>
                </a:lnTo>
                <a:lnTo>
                  <a:pt x="43563" y="21168"/>
                </a:lnTo>
                <a:lnTo>
                  <a:pt x="43503" y="21007"/>
                </a:lnTo>
                <a:lnTo>
                  <a:pt x="43442" y="20867"/>
                </a:lnTo>
                <a:lnTo>
                  <a:pt x="43362" y="20706"/>
                </a:lnTo>
                <a:lnTo>
                  <a:pt x="43262" y="20565"/>
                </a:lnTo>
                <a:lnTo>
                  <a:pt x="43161" y="20424"/>
                </a:lnTo>
                <a:lnTo>
                  <a:pt x="43040" y="20304"/>
                </a:lnTo>
                <a:lnTo>
                  <a:pt x="42900" y="20183"/>
                </a:lnTo>
                <a:lnTo>
                  <a:pt x="42759" y="20083"/>
                </a:lnTo>
                <a:lnTo>
                  <a:pt x="42598" y="19982"/>
                </a:lnTo>
                <a:lnTo>
                  <a:pt x="42437" y="19902"/>
                </a:lnTo>
                <a:lnTo>
                  <a:pt x="42256" y="19841"/>
                </a:lnTo>
                <a:lnTo>
                  <a:pt x="42055" y="19781"/>
                </a:lnTo>
                <a:lnTo>
                  <a:pt x="28004" y="16323"/>
                </a:lnTo>
                <a:lnTo>
                  <a:pt x="27883" y="16283"/>
                </a:lnTo>
                <a:lnTo>
                  <a:pt x="27783" y="16223"/>
                </a:lnTo>
                <a:lnTo>
                  <a:pt x="27662" y="16163"/>
                </a:lnTo>
                <a:lnTo>
                  <a:pt x="27582" y="16082"/>
                </a:lnTo>
                <a:lnTo>
                  <a:pt x="27501" y="15982"/>
                </a:lnTo>
                <a:lnTo>
                  <a:pt x="27421" y="15881"/>
                </a:lnTo>
                <a:lnTo>
                  <a:pt x="27380" y="15781"/>
                </a:lnTo>
                <a:lnTo>
                  <a:pt x="27340" y="15660"/>
                </a:lnTo>
                <a:lnTo>
                  <a:pt x="23883" y="1608"/>
                </a:lnTo>
                <a:lnTo>
                  <a:pt x="23822" y="1407"/>
                </a:lnTo>
                <a:lnTo>
                  <a:pt x="23762" y="1226"/>
                </a:lnTo>
                <a:lnTo>
                  <a:pt x="23682" y="1065"/>
                </a:lnTo>
                <a:lnTo>
                  <a:pt x="23581" y="905"/>
                </a:lnTo>
                <a:lnTo>
                  <a:pt x="23481" y="764"/>
                </a:lnTo>
                <a:lnTo>
                  <a:pt x="23360" y="623"/>
                </a:lnTo>
                <a:lnTo>
                  <a:pt x="23219" y="503"/>
                </a:lnTo>
                <a:lnTo>
                  <a:pt x="23099" y="402"/>
                </a:lnTo>
                <a:lnTo>
                  <a:pt x="22958" y="302"/>
                </a:lnTo>
                <a:lnTo>
                  <a:pt x="22797" y="221"/>
                </a:lnTo>
                <a:lnTo>
                  <a:pt x="22656" y="161"/>
                </a:lnTo>
                <a:lnTo>
                  <a:pt x="22496" y="101"/>
                </a:lnTo>
                <a:lnTo>
                  <a:pt x="22335" y="60"/>
                </a:lnTo>
                <a:lnTo>
                  <a:pt x="22154" y="20"/>
                </a:lnTo>
                <a:lnTo>
                  <a:pt x="2199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26"/>
          <p:cNvSpPr/>
          <p:nvPr/>
        </p:nvSpPr>
        <p:spPr>
          <a:xfrm>
            <a:off x="327024" y="812377"/>
            <a:ext cx="157845" cy="157842"/>
          </a:xfrm>
          <a:custGeom>
            <a:avLst/>
            <a:gdLst/>
            <a:ahLst/>
            <a:cxnLst/>
            <a:rect l="l" t="t" r="r" b="b"/>
            <a:pathLst>
              <a:path w="43664" h="43663" extrusionOk="0">
                <a:moveTo>
                  <a:pt x="21651" y="0"/>
                </a:moveTo>
                <a:lnTo>
                  <a:pt x="21490" y="20"/>
                </a:lnTo>
                <a:lnTo>
                  <a:pt x="21330" y="60"/>
                </a:lnTo>
                <a:lnTo>
                  <a:pt x="21169" y="101"/>
                </a:lnTo>
                <a:lnTo>
                  <a:pt x="21008" y="161"/>
                </a:lnTo>
                <a:lnTo>
                  <a:pt x="20847" y="221"/>
                </a:lnTo>
                <a:lnTo>
                  <a:pt x="20706" y="302"/>
                </a:lnTo>
                <a:lnTo>
                  <a:pt x="20566" y="402"/>
                </a:lnTo>
                <a:lnTo>
                  <a:pt x="20425" y="503"/>
                </a:lnTo>
                <a:lnTo>
                  <a:pt x="20304" y="623"/>
                </a:lnTo>
                <a:lnTo>
                  <a:pt x="20184" y="764"/>
                </a:lnTo>
                <a:lnTo>
                  <a:pt x="20083" y="905"/>
                </a:lnTo>
                <a:lnTo>
                  <a:pt x="19983" y="1065"/>
                </a:lnTo>
                <a:lnTo>
                  <a:pt x="19902" y="1226"/>
                </a:lnTo>
                <a:lnTo>
                  <a:pt x="19822" y="1407"/>
                </a:lnTo>
                <a:lnTo>
                  <a:pt x="19762" y="1608"/>
                </a:lnTo>
                <a:lnTo>
                  <a:pt x="16324" y="15660"/>
                </a:lnTo>
                <a:lnTo>
                  <a:pt x="16284" y="15781"/>
                </a:lnTo>
                <a:lnTo>
                  <a:pt x="16224" y="15881"/>
                </a:lnTo>
                <a:lnTo>
                  <a:pt x="16163" y="15982"/>
                </a:lnTo>
                <a:lnTo>
                  <a:pt x="16083" y="16082"/>
                </a:lnTo>
                <a:lnTo>
                  <a:pt x="15982" y="16163"/>
                </a:lnTo>
                <a:lnTo>
                  <a:pt x="15882" y="16223"/>
                </a:lnTo>
                <a:lnTo>
                  <a:pt x="15781" y="16283"/>
                </a:lnTo>
                <a:lnTo>
                  <a:pt x="15661" y="16323"/>
                </a:lnTo>
                <a:lnTo>
                  <a:pt x="1609" y="19781"/>
                </a:lnTo>
                <a:lnTo>
                  <a:pt x="1408" y="19841"/>
                </a:lnTo>
                <a:lnTo>
                  <a:pt x="1227" y="19902"/>
                </a:lnTo>
                <a:lnTo>
                  <a:pt x="1046" y="19982"/>
                </a:lnTo>
                <a:lnTo>
                  <a:pt x="905" y="20083"/>
                </a:lnTo>
                <a:lnTo>
                  <a:pt x="745" y="20183"/>
                </a:lnTo>
                <a:lnTo>
                  <a:pt x="624" y="20304"/>
                </a:lnTo>
                <a:lnTo>
                  <a:pt x="503" y="20424"/>
                </a:lnTo>
                <a:lnTo>
                  <a:pt x="403" y="20565"/>
                </a:lnTo>
                <a:lnTo>
                  <a:pt x="302" y="20706"/>
                </a:lnTo>
                <a:lnTo>
                  <a:pt x="222" y="20867"/>
                </a:lnTo>
                <a:lnTo>
                  <a:pt x="142" y="21007"/>
                </a:lnTo>
                <a:lnTo>
                  <a:pt x="101" y="21168"/>
                </a:lnTo>
                <a:lnTo>
                  <a:pt x="41" y="21329"/>
                </a:lnTo>
                <a:lnTo>
                  <a:pt x="21" y="21490"/>
                </a:lnTo>
                <a:lnTo>
                  <a:pt x="1" y="21671"/>
                </a:lnTo>
                <a:lnTo>
                  <a:pt x="1" y="21832"/>
                </a:lnTo>
                <a:lnTo>
                  <a:pt x="1" y="21992"/>
                </a:lnTo>
                <a:lnTo>
                  <a:pt x="21" y="22173"/>
                </a:lnTo>
                <a:lnTo>
                  <a:pt x="41" y="22334"/>
                </a:lnTo>
                <a:lnTo>
                  <a:pt x="101" y="22495"/>
                </a:lnTo>
                <a:lnTo>
                  <a:pt x="142" y="22656"/>
                </a:lnTo>
                <a:lnTo>
                  <a:pt x="222" y="22817"/>
                </a:lnTo>
                <a:lnTo>
                  <a:pt x="302" y="22957"/>
                </a:lnTo>
                <a:lnTo>
                  <a:pt x="403" y="23098"/>
                </a:lnTo>
                <a:lnTo>
                  <a:pt x="503" y="23239"/>
                </a:lnTo>
                <a:lnTo>
                  <a:pt x="624" y="23359"/>
                </a:lnTo>
                <a:lnTo>
                  <a:pt x="745" y="23480"/>
                </a:lnTo>
                <a:lnTo>
                  <a:pt x="905" y="23580"/>
                </a:lnTo>
                <a:lnTo>
                  <a:pt x="1046" y="23681"/>
                </a:lnTo>
                <a:lnTo>
                  <a:pt x="1227" y="23761"/>
                </a:lnTo>
                <a:lnTo>
                  <a:pt x="1408" y="23842"/>
                </a:lnTo>
                <a:lnTo>
                  <a:pt x="1609" y="23882"/>
                </a:lnTo>
                <a:lnTo>
                  <a:pt x="15661" y="27340"/>
                </a:lnTo>
                <a:lnTo>
                  <a:pt x="15781" y="27380"/>
                </a:lnTo>
                <a:lnTo>
                  <a:pt x="15882" y="27440"/>
                </a:lnTo>
                <a:lnTo>
                  <a:pt x="15982" y="27500"/>
                </a:lnTo>
                <a:lnTo>
                  <a:pt x="16083" y="27581"/>
                </a:lnTo>
                <a:lnTo>
                  <a:pt x="16163" y="27681"/>
                </a:lnTo>
                <a:lnTo>
                  <a:pt x="16224" y="27782"/>
                </a:lnTo>
                <a:lnTo>
                  <a:pt x="16284" y="27882"/>
                </a:lnTo>
                <a:lnTo>
                  <a:pt x="16324" y="28003"/>
                </a:lnTo>
                <a:lnTo>
                  <a:pt x="19762" y="42055"/>
                </a:lnTo>
                <a:lnTo>
                  <a:pt x="19822" y="42256"/>
                </a:lnTo>
                <a:lnTo>
                  <a:pt x="19902" y="42437"/>
                </a:lnTo>
                <a:lnTo>
                  <a:pt x="19983" y="42598"/>
                </a:lnTo>
                <a:lnTo>
                  <a:pt x="20083" y="42758"/>
                </a:lnTo>
                <a:lnTo>
                  <a:pt x="20184" y="42899"/>
                </a:lnTo>
                <a:lnTo>
                  <a:pt x="20304" y="43040"/>
                </a:lnTo>
                <a:lnTo>
                  <a:pt x="20425" y="43160"/>
                </a:lnTo>
                <a:lnTo>
                  <a:pt x="20566" y="43261"/>
                </a:lnTo>
                <a:lnTo>
                  <a:pt x="20706" y="43361"/>
                </a:lnTo>
                <a:lnTo>
                  <a:pt x="20847" y="43442"/>
                </a:lnTo>
                <a:lnTo>
                  <a:pt x="21008" y="43502"/>
                </a:lnTo>
                <a:lnTo>
                  <a:pt x="21169" y="43562"/>
                </a:lnTo>
                <a:lnTo>
                  <a:pt x="21330" y="43623"/>
                </a:lnTo>
                <a:lnTo>
                  <a:pt x="21490" y="43643"/>
                </a:lnTo>
                <a:lnTo>
                  <a:pt x="21651" y="43663"/>
                </a:lnTo>
                <a:lnTo>
                  <a:pt x="21993" y="43663"/>
                </a:lnTo>
                <a:lnTo>
                  <a:pt x="22154" y="43643"/>
                </a:lnTo>
                <a:lnTo>
                  <a:pt x="22335" y="43623"/>
                </a:lnTo>
                <a:lnTo>
                  <a:pt x="22496" y="43562"/>
                </a:lnTo>
                <a:lnTo>
                  <a:pt x="22656" y="43502"/>
                </a:lnTo>
                <a:lnTo>
                  <a:pt x="22797" y="43442"/>
                </a:lnTo>
                <a:lnTo>
                  <a:pt x="22958" y="43361"/>
                </a:lnTo>
                <a:lnTo>
                  <a:pt x="23099" y="43261"/>
                </a:lnTo>
                <a:lnTo>
                  <a:pt x="23219" y="43160"/>
                </a:lnTo>
                <a:lnTo>
                  <a:pt x="23360" y="43040"/>
                </a:lnTo>
                <a:lnTo>
                  <a:pt x="23481" y="42899"/>
                </a:lnTo>
                <a:lnTo>
                  <a:pt x="23581" y="42758"/>
                </a:lnTo>
                <a:lnTo>
                  <a:pt x="23682" y="42598"/>
                </a:lnTo>
                <a:lnTo>
                  <a:pt x="23762" y="42437"/>
                </a:lnTo>
                <a:lnTo>
                  <a:pt x="23822" y="42256"/>
                </a:lnTo>
                <a:lnTo>
                  <a:pt x="23883" y="42055"/>
                </a:lnTo>
                <a:lnTo>
                  <a:pt x="27340" y="28003"/>
                </a:lnTo>
                <a:lnTo>
                  <a:pt x="27380" y="27882"/>
                </a:lnTo>
                <a:lnTo>
                  <a:pt x="27421" y="27782"/>
                </a:lnTo>
                <a:lnTo>
                  <a:pt x="27501" y="27681"/>
                </a:lnTo>
                <a:lnTo>
                  <a:pt x="27582" y="27581"/>
                </a:lnTo>
                <a:lnTo>
                  <a:pt x="27662" y="27500"/>
                </a:lnTo>
                <a:lnTo>
                  <a:pt x="27783" y="27440"/>
                </a:lnTo>
                <a:lnTo>
                  <a:pt x="27883" y="27380"/>
                </a:lnTo>
                <a:lnTo>
                  <a:pt x="28004" y="27340"/>
                </a:lnTo>
                <a:lnTo>
                  <a:pt x="42055" y="23882"/>
                </a:lnTo>
                <a:lnTo>
                  <a:pt x="42256" y="23842"/>
                </a:lnTo>
                <a:lnTo>
                  <a:pt x="42437" y="23761"/>
                </a:lnTo>
                <a:lnTo>
                  <a:pt x="42598" y="23681"/>
                </a:lnTo>
                <a:lnTo>
                  <a:pt x="42759" y="23580"/>
                </a:lnTo>
                <a:lnTo>
                  <a:pt x="42900" y="23480"/>
                </a:lnTo>
                <a:lnTo>
                  <a:pt x="43040" y="23359"/>
                </a:lnTo>
                <a:lnTo>
                  <a:pt x="43161" y="23239"/>
                </a:lnTo>
                <a:lnTo>
                  <a:pt x="43262" y="23098"/>
                </a:lnTo>
                <a:lnTo>
                  <a:pt x="43362" y="22957"/>
                </a:lnTo>
                <a:lnTo>
                  <a:pt x="43442" y="22817"/>
                </a:lnTo>
                <a:lnTo>
                  <a:pt x="43503" y="22656"/>
                </a:lnTo>
                <a:lnTo>
                  <a:pt x="43563" y="22495"/>
                </a:lnTo>
                <a:lnTo>
                  <a:pt x="43603" y="22334"/>
                </a:lnTo>
                <a:lnTo>
                  <a:pt x="43643" y="22173"/>
                </a:lnTo>
                <a:lnTo>
                  <a:pt x="43664" y="21992"/>
                </a:lnTo>
                <a:lnTo>
                  <a:pt x="43664" y="21832"/>
                </a:lnTo>
                <a:lnTo>
                  <a:pt x="43664" y="21671"/>
                </a:lnTo>
                <a:lnTo>
                  <a:pt x="43643" y="21490"/>
                </a:lnTo>
                <a:lnTo>
                  <a:pt x="43603" y="21329"/>
                </a:lnTo>
                <a:lnTo>
                  <a:pt x="43563" y="21168"/>
                </a:lnTo>
                <a:lnTo>
                  <a:pt x="43503" y="21007"/>
                </a:lnTo>
                <a:lnTo>
                  <a:pt x="43442" y="20867"/>
                </a:lnTo>
                <a:lnTo>
                  <a:pt x="43362" y="20706"/>
                </a:lnTo>
                <a:lnTo>
                  <a:pt x="43262" y="20565"/>
                </a:lnTo>
                <a:lnTo>
                  <a:pt x="43161" y="20424"/>
                </a:lnTo>
                <a:lnTo>
                  <a:pt x="43040" y="20304"/>
                </a:lnTo>
                <a:lnTo>
                  <a:pt x="42900" y="20183"/>
                </a:lnTo>
                <a:lnTo>
                  <a:pt x="42759" y="20083"/>
                </a:lnTo>
                <a:lnTo>
                  <a:pt x="42598" y="19982"/>
                </a:lnTo>
                <a:lnTo>
                  <a:pt x="42437" y="19902"/>
                </a:lnTo>
                <a:lnTo>
                  <a:pt x="42256" y="19841"/>
                </a:lnTo>
                <a:lnTo>
                  <a:pt x="42055" y="19781"/>
                </a:lnTo>
                <a:lnTo>
                  <a:pt x="28004" y="16323"/>
                </a:lnTo>
                <a:lnTo>
                  <a:pt x="27883" y="16283"/>
                </a:lnTo>
                <a:lnTo>
                  <a:pt x="27783" y="16223"/>
                </a:lnTo>
                <a:lnTo>
                  <a:pt x="27662" y="16163"/>
                </a:lnTo>
                <a:lnTo>
                  <a:pt x="27582" y="16082"/>
                </a:lnTo>
                <a:lnTo>
                  <a:pt x="27501" y="15982"/>
                </a:lnTo>
                <a:lnTo>
                  <a:pt x="27421" y="15881"/>
                </a:lnTo>
                <a:lnTo>
                  <a:pt x="27380" y="15781"/>
                </a:lnTo>
                <a:lnTo>
                  <a:pt x="27340" y="15660"/>
                </a:lnTo>
                <a:lnTo>
                  <a:pt x="23883" y="1608"/>
                </a:lnTo>
                <a:lnTo>
                  <a:pt x="23822" y="1407"/>
                </a:lnTo>
                <a:lnTo>
                  <a:pt x="23762" y="1226"/>
                </a:lnTo>
                <a:lnTo>
                  <a:pt x="23682" y="1065"/>
                </a:lnTo>
                <a:lnTo>
                  <a:pt x="23581" y="905"/>
                </a:lnTo>
                <a:lnTo>
                  <a:pt x="23481" y="764"/>
                </a:lnTo>
                <a:lnTo>
                  <a:pt x="23360" y="623"/>
                </a:lnTo>
                <a:lnTo>
                  <a:pt x="23219" y="503"/>
                </a:lnTo>
                <a:lnTo>
                  <a:pt x="23099" y="402"/>
                </a:lnTo>
                <a:lnTo>
                  <a:pt x="22958" y="302"/>
                </a:lnTo>
                <a:lnTo>
                  <a:pt x="22797" y="221"/>
                </a:lnTo>
                <a:lnTo>
                  <a:pt x="22656" y="161"/>
                </a:lnTo>
                <a:lnTo>
                  <a:pt x="22496" y="101"/>
                </a:lnTo>
                <a:lnTo>
                  <a:pt x="22335" y="60"/>
                </a:lnTo>
                <a:lnTo>
                  <a:pt x="22154" y="20"/>
                </a:lnTo>
                <a:lnTo>
                  <a:pt x="2199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7"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27"/>
          <p:cNvSpPr txBox="1">
            <a:spLocks noGrp="1"/>
          </p:cNvSpPr>
          <p:nvPr>
            <p:ph type="title"/>
          </p:nvPr>
        </p:nvSpPr>
        <p:spPr>
          <a:xfrm>
            <a:off x="2182813" y="1222775"/>
            <a:ext cx="2130000" cy="36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07" name="Google Shape;407;p27"/>
          <p:cNvSpPr txBox="1">
            <a:spLocks noGrp="1"/>
          </p:cNvSpPr>
          <p:nvPr>
            <p:ph type="subTitle" idx="1"/>
          </p:nvPr>
        </p:nvSpPr>
        <p:spPr>
          <a:xfrm>
            <a:off x="2182813" y="1431814"/>
            <a:ext cx="21300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8" name="Google Shape;408;p27"/>
          <p:cNvSpPr txBox="1">
            <a:spLocks noGrp="1"/>
          </p:cNvSpPr>
          <p:nvPr>
            <p:ph type="title" idx="2"/>
          </p:nvPr>
        </p:nvSpPr>
        <p:spPr>
          <a:xfrm>
            <a:off x="5743809" y="1222775"/>
            <a:ext cx="2130000" cy="36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09" name="Google Shape;409;p27"/>
          <p:cNvSpPr txBox="1">
            <a:spLocks noGrp="1"/>
          </p:cNvSpPr>
          <p:nvPr>
            <p:ph type="subTitle" idx="3"/>
          </p:nvPr>
        </p:nvSpPr>
        <p:spPr>
          <a:xfrm>
            <a:off x="5743809" y="1431814"/>
            <a:ext cx="21300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0" name="Google Shape;410;p27"/>
          <p:cNvSpPr txBox="1">
            <a:spLocks noGrp="1"/>
          </p:cNvSpPr>
          <p:nvPr>
            <p:ph type="title" idx="4"/>
          </p:nvPr>
        </p:nvSpPr>
        <p:spPr>
          <a:xfrm>
            <a:off x="2182813" y="2395108"/>
            <a:ext cx="2130000" cy="36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11" name="Google Shape;411;p27"/>
          <p:cNvSpPr txBox="1">
            <a:spLocks noGrp="1"/>
          </p:cNvSpPr>
          <p:nvPr>
            <p:ph type="subTitle" idx="5"/>
          </p:nvPr>
        </p:nvSpPr>
        <p:spPr>
          <a:xfrm>
            <a:off x="2182813" y="2604146"/>
            <a:ext cx="21300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2" name="Google Shape;412;p27"/>
          <p:cNvSpPr txBox="1">
            <a:spLocks noGrp="1"/>
          </p:cNvSpPr>
          <p:nvPr>
            <p:ph type="title" idx="6"/>
          </p:nvPr>
        </p:nvSpPr>
        <p:spPr>
          <a:xfrm>
            <a:off x="5743809" y="2395108"/>
            <a:ext cx="2130000" cy="36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13" name="Google Shape;413;p27"/>
          <p:cNvSpPr txBox="1">
            <a:spLocks noGrp="1"/>
          </p:cNvSpPr>
          <p:nvPr>
            <p:ph type="subTitle" idx="7"/>
          </p:nvPr>
        </p:nvSpPr>
        <p:spPr>
          <a:xfrm>
            <a:off x="5743809" y="2604146"/>
            <a:ext cx="21300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4" name="Google Shape;414;p27"/>
          <p:cNvSpPr txBox="1">
            <a:spLocks noGrp="1"/>
          </p:cNvSpPr>
          <p:nvPr>
            <p:ph type="title" idx="8"/>
          </p:nvPr>
        </p:nvSpPr>
        <p:spPr>
          <a:xfrm>
            <a:off x="5743809" y="3574685"/>
            <a:ext cx="2130000" cy="36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15" name="Google Shape;415;p27"/>
          <p:cNvSpPr txBox="1">
            <a:spLocks noGrp="1"/>
          </p:cNvSpPr>
          <p:nvPr>
            <p:ph type="subTitle" idx="9"/>
          </p:nvPr>
        </p:nvSpPr>
        <p:spPr>
          <a:xfrm>
            <a:off x="5743809" y="3783724"/>
            <a:ext cx="21300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6" name="Google Shape;416;p27"/>
          <p:cNvSpPr txBox="1">
            <a:spLocks noGrp="1"/>
          </p:cNvSpPr>
          <p:nvPr>
            <p:ph type="title" idx="13"/>
          </p:nvPr>
        </p:nvSpPr>
        <p:spPr>
          <a:xfrm>
            <a:off x="2182813" y="3574685"/>
            <a:ext cx="2130000" cy="36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17" name="Google Shape;417;p27"/>
          <p:cNvSpPr txBox="1">
            <a:spLocks noGrp="1"/>
          </p:cNvSpPr>
          <p:nvPr>
            <p:ph type="subTitle" idx="14"/>
          </p:nvPr>
        </p:nvSpPr>
        <p:spPr>
          <a:xfrm>
            <a:off x="2182813" y="3783724"/>
            <a:ext cx="21300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8" name="Google Shape;418;p27"/>
          <p:cNvSpPr txBox="1">
            <a:spLocks noGrp="1"/>
          </p:cNvSpPr>
          <p:nvPr>
            <p:ph type="title" idx="15"/>
          </p:nvPr>
        </p:nvSpPr>
        <p:spPr>
          <a:xfrm>
            <a:off x="720000" y="365760"/>
            <a:ext cx="7704000" cy="548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419" name="Google Shape;419;p27"/>
          <p:cNvGrpSpPr/>
          <p:nvPr/>
        </p:nvGrpSpPr>
        <p:grpSpPr>
          <a:xfrm rot="10800000">
            <a:off x="-393232" y="219152"/>
            <a:ext cx="1129260" cy="2146506"/>
            <a:chOff x="8544743" y="1538527"/>
            <a:chExt cx="1129260" cy="2146506"/>
          </a:xfrm>
        </p:grpSpPr>
        <p:sp>
          <p:nvSpPr>
            <p:cNvPr id="420" name="Google Shape;420;p27"/>
            <p:cNvSpPr/>
            <p:nvPr/>
          </p:nvSpPr>
          <p:spPr>
            <a:xfrm rot="5643786">
              <a:off x="8242697" y="2280287"/>
              <a:ext cx="1733352" cy="1008981"/>
            </a:xfrm>
            <a:custGeom>
              <a:avLst/>
              <a:gdLst/>
              <a:ahLst/>
              <a:cxnLst/>
              <a:rect l="l" t="t" r="r" b="b"/>
              <a:pathLst>
                <a:path w="16993" h="11969" extrusionOk="0">
                  <a:moveTo>
                    <a:pt x="8681" y="0"/>
                  </a:moveTo>
                  <a:lnTo>
                    <a:pt x="7924" y="37"/>
                  </a:lnTo>
                  <a:lnTo>
                    <a:pt x="7167" y="130"/>
                  </a:lnTo>
                  <a:lnTo>
                    <a:pt x="6409" y="259"/>
                  </a:lnTo>
                  <a:lnTo>
                    <a:pt x="5689" y="425"/>
                  </a:lnTo>
                  <a:lnTo>
                    <a:pt x="4969" y="628"/>
                  </a:lnTo>
                  <a:lnTo>
                    <a:pt x="4618" y="739"/>
                  </a:lnTo>
                  <a:lnTo>
                    <a:pt x="4285" y="868"/>
                  </a:lnTo>
                  <a:lnTo>
                    <a:pt x="3953" y="998"/>
                  </a:lnTo>
                  <a:lnTo>
                    <a:pt x="3620" y="1145"/>
                  </a:lnTo>
                  <a:lnTo>
                    <a:pt x="3306" y="1312"/>
                  </a:lnTo>
                  <a:lnTo>
                    <a:pt x="3011" y="1459"/>
                  </a:lnTo>
                  <a:lnTo>
                    <a:pt x="2715" y="1644"/>
                  </a:lnTo>
                  <a:lnTo>
                    <a:pt x="2420" y="1829"/>
                  </a:lnTo>
                  <a:lnTo>
                    <a:pt x="2161" y="2013"/>
                  </a:lnTo>
                  <a:lnTo>
                    <a:pt x="1903" y="2217"/>
                  </a:lnTo>
                  <a:lnTo>
                    <a:pt x="1644" y="2420"/>
                  </a:lnTo>
                  <a:lnTo>
                    <a:pt x="1423" y="2641"/>
                  </a:lnTo>
                  <a:lnTo>
                    <a:pt x="1201" y="2881"/>
                  </a:lnTo>
                  <a:lnTo>
                    <a:pt x="998" y="3103"/>
                  </a:lnTo>
                  <a:lnTo>
                    <a:pt x="813" y="3362"/>
                  </a:lnTo>
                  <a:lnTo>
                    <a:pt x="647" y="3602"/>
                  </a:lnTo>
                  <a:lnTo>
                    <a:pt x="499" y="3879"/>
                  </a:lnTo>
                  <a:lnTo>
                    <a:pt x="370" y="4137"/>
                  </a:lnTo>
                  <a:lnTo>
                    <a:pt x="259" y="4433"/>
                  </a:lnTo>
                  <a:lnTo>
                    <a:pt x="167" y="4710"/>
                  </a:lnTo>
                  <a:lnTo>
                    <a:pt x="93" y="5005"/>
                  </a:lnTo>
                  <a:lnTo>
                    <a:pt x="37" y="5319"/>
                  </a:lnTo>
                  <a:lnTo>
                    <a:pt x="1" y="5652"/>
                  </a:lnTo>
                  <a:lnTo>
                    <a:pt x="1" y="5984"/>
                  </a:lnTo>
                  <a:lnTo>
                    <a:pt x="19" y="6317"/>
                  </a:lnTo>
                  <a:lnTo>
                    <a:pt x="74" y="6649"/>
                  </a:lnTo>
                  <a:lnTo>
                    <a:pt x="148" y="6963"/>
                  </a:lnTo>
                  <a:lnTo>
                    <a:pt x="259" y="7277"/>
                  </a:lnTo>
                  <a:lnTo>
                    <a:pt x="388" y="7573"/>
                  </a:lnTo>
                  <a:lnTo>
                    <a:pt x="536" y="7868"/>
                  </a:lnTo>
                  <a:lnTo>
                    <a:pt x="702" y="8145"/>
                  </a:lnTo>
                  <a:lnTo>
                    <a:pt x="905" y="8422"/>
                  </a:lnTo>
                  <a:lnTo>
                    <a:pt x="1127" y="8699"/>
                  </a:lnTo>
                  <a:lnTo>
                    <a:pt x="1349" y="8958"/>
                  </a:lnTo>
                  <a:lnTo>
                    <a:pt x="1607" y="9216"/>
                  </a:lnTo>
                  <a:lnTo>
                    <a:pt x="1866" y="9456"/>
                  </a:lnTo>
                  <a:lnTo>
                    <a:pt x="2161" y="9696"/>
                  </a:lnTo>
                  <a:lnTo>
                    <a:pt x="2457" y="9918"/>
                  </a:lnTo>
                  <a:lnTo>
                    <a:pt x="2771" y="10121"/>
                  </a:lnTo>
                  <a:lnTo>
                    <a:pt x="3103" y="10324"/>
                  </a:lnTo>
                  <a:lnTo>
                    <a:pt x="3436" y="10528"/>
                  </a:lnTo>
                  <a:lnTo>
                    <a:pt x="3787" y="10694"/>
                  </a:lnTo>
                  <a:lnTo>
                    <a:pt x="4138" y="10879"/>
                  </a:lnTo>
                  <a:lnTo>
                    <a:pt x="4507" y="11026"/>
                  </a:lnTo>
                  <a:lnTo>
                    <a:pt x="4895" y="11174"/>
                  </a:lnTo>
                  <a:lnTo>
                    <a:pt x="5264" y="11322"/>
                  </a:lnTo>
                  <a:lnTo>
                    <a:pt x="5652" y="11433"/>
                  </a:lnTo>
                  <a:lnTo>
                    <a:pt x="6040" y="11543"/>
                  </a:lnTo>
                  <a:lnTo>
                    <a:pt x="6446" y="11654"/>
                  </a:lnTo>
                  <a:lnTo>
                    <a:pt x="6834" y="11728"/>
                  </a:lnTo>
                  <a:lnTo>
                    <a:pt x="7240" y="11802"/>
                  </a:lnTo>
                  <a:lnTo>
                    <a:pt x="7628" y="11876"/>
                  </a:lnTo>
                  <a:lnTo>
                    <a:pt x="8035" y="11913"/>
                  </a:lnTo>
                  <a:lnTo>
                    <a:pt x="8422" y="11950"/>
                  </a:lnTo>
                  <a:lnTo>
                    <a:pt x="8903" y="11968"/>
                  </a:lnTo>
                  <a:lnTo>
                    <a:pt x="9364" y="11968"/>
                  </a:lnTo>
                  <a:lnTo>
                    <a:pt x="9808" y="11950"/>
                  </a:lnTo>
                  <a:lnTo>
                    <a:pt x="10251" y="11913"/>
                  </a:lnTo>
                  <a:lnTo>
                    <a:pt x="10694" y="11857"/>
                  </a:lnTo>
                  <a:lnTo>
                    <a:pt x="11119" y="11783"/>
                  </a:lnTo>
                  <a:lnTo>
                    <a:pt x="11525" y="11691"/>
                  </a:lnTo>
                  <a:lnTo>
                    <a:pt x="11932" y="11580"/>
                  </a:lnTo>
                  <a:lnTo>
                    <a:pt x="12319" y="11451"/>
                  </a:lnTo>
                  <a:lnTo>
                    <a:pt x="12707" y="11303"/>
                  </a:lnTo>
                  <a:lnTo>
                    <a:pt x="13077" y="11156"/>
                  </a:lnTo>
                  <a:lnTo>
                    <a:pt x="13428" y="10971"/>
                  </a:lnTo>
                  <a:lnTo>
                    <a:pt x="13760" y="10786"/>
                  </a:lnTo>
                  <a:lnTo>
                    <a:pt x="14092" y="10583"/>
                  </a:lnTo>
                  <a:lnTo>
                    <a:pt x="14406" y="10380"/>
                  </a:lnTo>
                  <a:lnTo>
                    <a:pt x="14702" y="10158"/>
                  </a:lnTo>
                  <a:lnTo>
                    <a:pt x="14979" y="9918"/>
                  </a:lnTo>
                  <a:lnTo>
                    <a:pt x="15237" y="9660"/>
                  </a:lnTo>
                  <a:lnTo>
                    <a:pt x="15478" y="9401"/>
                  </a:lnTo>
                  <a:lnTo>
                    <a:pt x="15718" y="9124"/>
                  </a:lnTo>
                  <a:lnTo>
                    <a:pt x="15921" y="8828"/>
                  </a:lnTo>
                  <a:lnTo>
                    <a:pt x="16124" y="8533"/>
                  </a:lnTo>
                  <a:lnTo>
                    <a:pt x="16309" y="8237"/>
                  </a:lnTo>
                  <a:lnTo>
                    <a:pt x="16456" y="7923"/>
                  </a:lnTo>
                  <a:lnTo>
                    <a:pt x="16604" y="7591"/>
                  </a:lnTo>
                  <a:lnTo>
                    <a:pt x="16715" y="7259"/>
                  </a:lnTo>
                  <a:lnTo>
                    <a:pt x="16807" y="6926"/>
                  </a:lnTo>
                  <a:lnTo>
                    <a:pt x="16881" y="6575"/>
                  </a:lnTo>
                  <a:lnTo>
                    <a:pt x="16937" y="6224"/>
                  </a:lnTo>
                  <a:lnTo>
                    <a:pt x="16974" y="5873"/>
                  </a:lnTo>
                  <a:lnTo>
                    <a:pt x="16992" y="5504"/>
                  </a:lnTo>
                  <a:lnTo>
                    <a:pt x="16974" y="5135"/>
                  </a:lnTo>
                  <a:lnTo>
                    <a:pt x="16955" y="4802"/>
                  </a:lnTo>
                  <a:lnTo>
                    <a:pt x="16900" y="4470"/>
                  </a:lnTo>
                  <a:lnTo>
                    <a:pt x="16826" y="4156"/>
                  </a:lnTo>
                  <a:lnTo>
                    <a:pt x="16733" y="3860"/>
                  </a:lnTo>
                  <a:lnTo>
                    <a:pt x="16604" y="3565"/>
                  </a:lnTo>
                  <a:lnTo>
                    <a:pt x="16475" y="3288"/>
                  </a:lnTo>
                  <a:lnTo>
                    <a:pt x="16327" y="3029"/>
                  </a:lnTo>
                  <a:lnTo>
                    <a:pt x="16161" y="2771"/>
                  </a:lnTo>
                  <a:lnTo>
                    <a:pt x="15976" y="2530"/>
                  </a:lnTo>
                  <a:lnTo>
                    <a:pt x="15773" y="2290"/>
                  </a:lnTo>
                  <a:lnTo>
                    <a:pt x="15551" y="2069"/>
                  </a:lnTo>
                  <a:lnTo>
                    <a:pt x="15330" y="1866"/>
                  </a:lnTo>
                  <a:lnTo>
                    <a:pt x="15090" y="1662"/>
                  </a:lnTo>
                  <a:lnTo>
                    <a:pt x="14831" y="1478"/>
                  </a:lnTo>
                  <a:lnTo>
                    <a:pt x="14554" y="1312"/>
                  </a:lnTo>
                  <a:lnTo>
                    <a:pt x="14277" y="1145"/>
                  </a:lnTo>
                  <a:lnTo>
                    <a:pt x="13982" y="998"/>
                  </a:lnTo>
                  <a:lnTo>
                    <a:pt x="13668" y="850"/>
                  </a:lnTo>
                  <a:lnTo>
                    <a:pt x="13354" y="721"/>
                  </a:lnTo>
                  <a:lnTo>
                    <a:pt x="13040" y="591"/>
                  </a:lnTo>
                  <a:lnTo>
                    <a:pt x="12707" y="499"/>
                  </a:lnTo>
                  <a:lnTo>
                    <a:pt x="12356" y="388"/>
                  </a:lnTo>
                  <a:lnTo>
                    <a:pt x="12024" y="314"/>
                  </a:lnTo>
                  <a:lnTo>
                    <a:pt x="11673" y="222"/>
                  </a:lnTo>
                  <a:lnTo>
                    <a:pt x="11304" y="166"/>
                  </a:lnTo>
                  <a:lnTo>
                    <a:pt x="10934" y="111"/>
                  </a:lnTo>
                  <a:lnTo>
                    <a:pt x="10195" y="37"/>
                  </a:lnTo>
                  <a:lnTo>
                    <a:pt x="943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27"/>
            <p:cNvSpPr/>
            <p:nvPr/>
          </p:nvSpPr>
          <p:spPr>
            <a:xfrm rot="5643739">
              <a:off x="8769674" y="1621781"/>
              <a:ext cx="364609" cy="212236"/>
            </a:xfrm>
            <a:custGeom>
              <a:avLst/>
              <a:gdLst/>
              <a:ahLst/>
              <a:cxnLst/>
              <a:rect l="l" t="t" r="r" b="b"/>
              <a:pathLst>
                <a:path w="16993" h="11969" extrusionOk="0">
                  <a:moveTo>
                    <a:pt x="8681" y="0"/>
                  </a:moveTo>
                  <a:lnTo>
                    <a:pt x="7924" y="37"/>
                  </a:lnTo>
                  <a:lnTo>
                    <a:pt x="7167" y="130"/>
                  </a:lnTo>
                  <a:lnTo>
                    <a:pt x="6409" y="259"/>
                  </a:lnTo>
                  <a:lnTo>
                    <a:pt x="5689" y="425"/>
                  </a:lnTo>
                  <a:lnTo>
                    <a:pt x="4969" y="628"/>
                  </a:lnTo>
                  <a:lnTo>
                    <a:pt x="4618" y="739"/>
                  </a:lnTo>
                  <a:lnTo>
                    <a:pt x="4285" y="868"/>
                  </a:lnTo>
                  <a:lnTo>
                    <a:pt x="3953" y="998"/>
                  </a:lnTo>
                  <a:lnTo>
                    <a:pt x="3620" y="1145"/>
                  </a:lnTo>
                  <a:lnTo>
                    <a:pt x="3306" y="1312"/>
                  </a:lnTo>
                  <a:lnTo>
                    <a:pt x="3011" y="1459"/>
                  </a:lnTo>
                  <a:lnTo>
                    <a:pt x="2715" y="1644"/>
                  </a:lnTo>
                  <a:lnTo>
                    <a:pt x="2420" y="1829"/>
                  </a:lnTo>
                  <a:lnTo>
                    <a:pt x="2161" y="2013"/>
                  </a:lnTo>
                  <a:lnTo>
                    <a:pt x="1903" y="2217"/>
                  </a:lnTo>
                  <a:lnTo>
                    <a:pt x="1644" y="2420"/>
                  </a:lnTo>
                  <a:lnTo>
                    <a:pt x="1423" y="2641"/>
                  </a:lnTo>
                  <a:lnTo>
                    <a:pt x="1201" y="2881"/>
                  </a:lnTo>
                  <a:lnTo>
                    <a:pt x="998" y="3103"/>
                  </a:lnTo>
                  <a:lnTo>
                    <a:pt x="813" y="3362"/>
                  </a:lnTo>
                  <a:lnTo>
                    <a:pt x="647" y="3602"/>
                  </a:lnTo>
                  <a:lnTo>
                    <a:pt x="499" y="3879"/>
                  </a:lnTo>
                  <a:lnTo>
                    <a:pt x="370" y="4137"/>
                  </a:lnTo>
                  <a:lnTo>
                    <a:pt x="259" y="4433"/>
                  </a:lnTo>
                  <a:lnTo>
                    <a:pt x="167" y="4710"/>
                  </a:lnTo>
                  <a:lnTo>
                    <a:pt x="93" y="5005"/>
                  </a:lnTo>
                  <a:lnTo>
                    <a:pt x="37" y="5319"/>
                  </a:lnTo>
                  <a:lnTo>
                    <a:pt x="1" y="5652"/>
                  </a:lnTo>
                  <a:lnTo>
                    <a:pt x="1" y="5984"/>
                  </a:lnTo>
                  <a:lnTo>
                    <a:pt x="19" y="6317"/>
                  </a:lnTo>
                  <a:lnTo>
                    <a:pt x="74" y="6649"/>
                  </a:lnTo>
                  <a:lnTo>
                    <a:pt x="148" y="6963"/>
                  </a:lnTo>
                  <a:lnTo>
                    <a:pt x="259" y="7277"/>
                  </a:lnTo>
                  <a:lnTo>
                    <a:pt x="388" y="7573"/>
                  </a:lnTo>
                  <a:lnTo>
                    <a:pt x="536" y="7868"/>
                  </a:lnTo>
                  <a:lnTo>
                    <a:pt x="702" y="8145"/>
                  </a:lnTo>
                  <a:lnTo>
                    <a:pt x="905" y="8422"/>
                  </a:lnTo>
                  <a:lnTo>
                    <a:pt x="1127" y="8699"/>
                  </a:lnTo>
                  <a:lnTo>
                    <a:pt x="1349" y="8958"/>
                  </a:lnTo>
                  <a:lnTo>
                    <a:pt x="1607" y="9216"/>
                  </a:lnTo>
                  <a:lnTo>
                    <a:pt x="1866" y="9456"/>
                  </a:lnTo>
                  <a:lnTo>
                    <a:pt x="2161" y="9696"/>
                  </a:lnTo>
                  <a:lnTo>
                    <a:pt x="2457" y="9918"/>
                  </a:lnTo>
                  <a:lnTo>
                    <a:pt x="2771" y="10121"/>
                  </a:lnTo>
                  <a:lnTo>
                    <a:pt x="3103" y="10324"/>
                  </a:lnTo>
                  <a:lnTo>
                    <a:pt x="3436" y="10528"/>
                  </a:lnTo>
                  <a:lnTo>
                    <a:pt x="3787" y="10694"/>
                  </a:lnTo>
                  <a:lnTo>
                    <a:pt x="4138" y="10879"/>
                  </a:lnTo>
                  <a:lnTo>
                    <a:pt x="4507" y="11026"/>
                  </a:lnTo>
                  <a:lnTo>
                    <a:pt x="4895" y="11174"/>
                  </a:lnTo>
                  <a:lnTo>
                    <a:pt x="5264" y="11322"/>
                  </a:lnTo>
                  <a:lnTo>
                    <a:pt x="5652" y="11433"/>
                  </a:lnTo>
                  <a:lnTo>
                    <a:pt x="6040" y="11543"/>
                  </a:lnTo>
                  <a:lnTo>
                    <a:pt x="6446" y="11654"/>
                  </a:lnTo>
                  <a:lnTo>
                    <a:pt x="6834" y="11728"/>
                  </a:lnTo>
                  <a:lnTo>
                    <a:pt x="7240" y="11802"/>
                  </a:lnTo>
                  <a:lnTo>
                    <a:pt x="7628" y="11876"/>
                  </a:lnTo>
                  <a:lnTo>
                    <a:pt x="8035" y="11913"/>
                  </a:lnTo>
                  <a:lnTo>
                    <a:pt x="8422" y="11950"/>
                  </a:lnTo>
                  <a:lnTo>
                    <a:pt x="8903" y="11968"/>
                  </a:lnTo>
                  <a:lnTo>
                    <a:pt x="9364" y="11968"/>
                  </a:lnTo>
                  <a:lnTo>
                    <a:pt x="9808" y="11950"/>
                  </a:lnTo>
                  <a:lnTo>
                    <a:pt x="10251" y="11913"/>
                  </a:lnTo>
                  <a:lnTo>
                    <a:pt x="10694" y="11857"/>
                  </a:lnTo>
                  <a:lnTo>
                    <a:pt x="11119" y="11783"/>
                  </a:lnTo>
                  <a:lnTo>
                    <a:pt x="11525" y="11691"/>
                  </a:lnTo>
                  <a:lnTo>
                    <a:pt x="11932" y="11580"/>
                  </a:lnTo>
                  <a:lnTo>
                    <a:pt x="12319" y="11451"/>
                  </a:lnTo>
                  <a:lnTo>
                    <a:pt x="12707" y="11303"/>
                  </a:lnTo>
                  <a:lnTo>
                    <a:pt x="13077" y="11156"/>
                  </a:lnTo>
                  <a:lnTo>
                    <a:pt x="13428" y="10971"/>
                  </a:lnTo>
                  <a:lnTo>
                    <a:pt x="13760" y="10786"/>
                  </a:lnTo>
                  <a:lnTo>
                    <a:pt x="14092" y="10583"/>
                  </a:lnTo>
                  <a:lnTo>
                    <a:pt x="14406" y="10380"/>
                  </a:lnTo>
                  <a:lnTo>
                    <a:pt x="14702" y="10158"/>
                  </a:lnTo>
                  <a:lnTo>
                    <a:pt x="14979" y="9918"/>
                  </a:lnTo>
                  <a:lnTo>
                    <a:pt x="15237" y="9660"/>
                  </a:lnTo>
                  <a:lnTo>
                    <a:pt x="15478" y="9401"/>
                  </a:lnTo>
                  <a:lnTo>
                    <a:pt x="15718" y="9124"/>
                  </a:lnTo>
                  <a:lnTo>
                    <a:pt x="15921" y="8828"/>
                  </a:lnTo>
                  <a:lnTo>
                    <a:pt x="16124" y="8533"/>
                  </a:lnTo>
                  <a:lnTo>
                    <a:pt x="16309" y="8237"/>
                  </a:lnTo>
                  <a:lnTo>
                    <a:pt x="16456" y="7923"/>
                  </a:lnTo>
                  <a:lnTo>
                    <a:pt x="16604" y="7591"/>
                  </a:lnTo>
                  <a:lnTo>
                    <a:pt x="16715" y="7259"/>
                  </a:lnTo>
                  <a:lnTo>
                    <a:pt x="16807" y="6926"/>
                  </a:lnTo>
                  <a:lnTo>
                    <a:pt x="16881" y="6575"/>
                  </a:lnTo>
                  <a:lnTo>
                    <a:pt x="16937" y="6224"/>
                  </a:lnTo>
                  <a:lnTo>
                    <a:pt x="16974" y="5873"/>
                  </a:lnTo>
                  <a:lnTo>
                    <a:pt x="16992" y="5504"/>
                  </a:lnTo>
                  <a:lnTo>
                    <a:pt x="16974" y="5135"/>
                  </a:lnTo>
                  <a:lnTo>
                    <a:pt x="16955" y="4802"/>
                  </a:lnTo>
                  <a:lnTo>
                    <a:pt x="16900" y="4470"/>
                  </a:lnTo>
                  <a:lnTo>
                    <a:pt x="16826" y="4156"/>
                  </a:lnTo>
                  <a:lnTo>
                    <a:pt x="16733" y="3860"/>
                  </a:lnTo>
                  <a:lnTo>
                    <a:pt x="16604" y="3565"/>
                  </a:lnTo>
                  <a:lnTo>
                    <a:pt x="16475" y="3288"/>
                  </a:lnTo>
                  <a:lnTo>
                    <a:pt x="16327" y="3029"/>
                  </a:lnTo>
                  <a:lnTo>
                    <a:pt x="16161" y="2771"/>
                  </a:lnTo>
                  <a:lnTo>
                    <a:pt x="15976" y="2530"/>
                  </a:lnTo>
                  <a:lnTo>
                    <a:pt x="15773" y="2290"/>
                  </a:lnTo>
                  <a:lnTo>
                    <a:pt x="15551" y="2069"/>
                  </a:lnTo>
                  <a:lnTo>
                    <a:pt x="15330" y="1866"/>
                  </a:lnTo>
                  <a:lnTo>
                    <a:pt x="15090" y="1662"/>
                  </a:lnTo>
                  <a:lnTo>
                    <a:pt x="14831" y="1478"/>
                  </a:lnTo>
                  <a:lnTo>
                    <a:pt x="14554" y="1312"/>
                  </a:lnTo>
                  <a:lnTo>
                    <a:pt x="14277" y="1145"/>
                  </a:lnTo>
                  <a:lnTo>
                    <a:pt x="13982" y="998"/>
                  </a:lnTo>
                  <a:lnTo>
                    <a:pt x="13668" y="850"/>
                  </a:lnTo>
                  <a:lnTo>
                    <a:pt x="13354" y="721"/>
                  </a:lnTo>
                  <a:lnTo>
                    <a:pt x="13040" y="591"/>
                  </a:lnTo>
                  <a:lnTo>
                    <a:pt x="12707" y="499"/>
                  </a:lnTo>
                  <a:lnTo>
                    <a:pt x="12356" y="388"/>
                  </a:lnTo>
                  <a:lnTo>
                    <a:pt x="12024" y="314"/>
                  </a:lnTo>
                  <a:lnTo>
                    <a:pt x="11673" y="222"/>
                  </a:lnTo>
                  <a:lnTo>
                    <a:pt x="11304" y="166"/>
                  </a:lnTo>
                  <a:lnTo>
                    <a:pt x="10934" y="111"/>
                  </a:lnTo>
                  <a:lnTo>
                    <a:pt x="10195" y="37"/>
                  </a:lnTo>
                  <a:lnTo>
                    <a:pt x="943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2" name="Google Shape;422;p27"/>
          <p:cNvSpPr/>
          <p:nvPr/>
        </p:nvSpPr>
        <p:spPr>
          <a:xfrm rot="5400000">
            <a:off x="7261750" y="1044317"/>
            <a:ext cx="2926583" cy="837932"/>
          </a:xfrm>
          <a:custGeom>
            <a:avLst/>
            <a:gdLst/>
            <a:ahLst/>
            <a:cxnLst/>
            <a:rect l="l" t="t" r="r" b="b"/>
            <a:pathLst>
              <a:path w="53996" h="15460" extrusionOk="0">
                <a:moveTo>
                  <a:pt x="0" y="1"/>
                </a:moveTo>
                <a:lnTo>
                  <a:pt x="20" y="544"/>
                </a:lnTo>
                <a:lnTo>
                  <a:pt x="61" y="1086"/>
                </a:lnTo>
                <a:lnTo>
                  <a:pt x="141" y="1629"/>
                </a:lnTo>
                <a:lnTo>
                  <a:pt x="262" y="2152"/>
                </a:lnTo>
                <a:lnTo>
                  <a:pt x="382" y="2695"/>
                </a:lnTo>
                <a:lnTo>
                  <a:pt x="563" y="3197"/>
                </a:lnTo>
                <a:lnTo>
                  <a:pt x="744" y="3720"/>
                </a:lnTo>
                <a:lnTo>
                  <a:pt x="985" y="4222"/>
                </a:lnTo>
                <a:lnTo>
                  <a:pt x="1247" y="4725"/>
                </a:lnTo>
                <a:lnTo>
                  <a:pt x="1528" y="5227"/>
                </a:lnTo>
                <a:lnTo>
                  <a:pt x="1850" y="5690"/>
                </a:lnTo>
                <a:lnTo>
                  <a:pt x="2192" y="6152"/>
                </a:lnTo>
                <a:lnTo>
                  <a:pt x="2553" y="6594"/>
                </a:lnTo>
                <a:lnTo>
                  <a:pt x="2955" y="7017"/>
                </a:lnTo>
                <a:lnTo>
                  <a:pt x="3358" y="7439"/>
                </a:lnTo>
                <a:lnTo>
                  <a:pt x="3780" y="7821"/>
                </a:lnTo>
                <a:lnTo>
                  <a:pt x="4202" y="8203"/>
                </a:lnTo>
                <a:lnTo>
                  <a:pt x="4664" y="8565"/>
                </a:lnTo>
                <a:lnTo>
                  <a:pt x="5127" y="8926"/>
                </a:lnTo>
                <a:lnTo>
                  <a:pt x="5609" y="9268"/>
                </a:lnTo>
                <a:lnTo>
                  <a:pt x="6091" y="9590"/>
                </a:lnTo>
                <a:lnTo>
                  <a:pt x="6574" y="9911"/>
                </a:lnTo>
                <a:lnTo>
                  <a:pt x="7559" y="10514"/>
                </a:lnTo>
                <a:lnTo>
                  <a:pt x="8303" y="10917"/>
                </a:lnTo>
                <a:lnTo>
                  <a:pt x="9047" y="11319"/>
                </a:lnTo>
                <a:lnTo>
                  <a:pt x="9810" y="11701"/>
                </a:lnTo>
                <a:lnTo>
                  <a:pt x="10574" y="12062"/>
                </a:lnTo>
                <a:lnTo>
                  <a:pt x="11338" y="12404"/>
                </a:lnTo>
                <a:lnTo>
                  <a:pt x="12122" y="12726"/>
                </a:lnTo>
                <a:lnTo>
                  <a:pt x="12906" y="13027"/>
                </a:lnTo>
                <a:lnTo>
                  <a:pt x="13690" y="13329"/>
                </a:lnTo>
                <a:lnTo>
                  <a:pt x="14494" y="13590"/>
                </a:lnTo>
                <a:lnTo>
                  <a:pt x="15298" y="13852"/>
                </a:lnTo>
                <a:lnTo>
                  <a:pt x="16103" y="14093"/>
                </a:lnTo>
                <a:lnTo>
                  <a:pt x="16927" y="14314"/>
                </a:lnTo>
                <a:lnTo>
                  <a:pt x="17751" y="14515"/>
                </a:lnTo>
                <a:lnTo>
                  <a:pt x="18575" y="14696"/>
                </a:lnTo>
                <a:lnTo>
                  <a:pt x="19399" y="14857"/>
                </a:lnTo>
                <a:lnTo>
                  <a:pt x="20224" y="14997"/>
                </a:lnTo>
                <a:lnTo>
                  <a:pt x="21068" y="15118"/>
                </a:lnTo>
                <a:lnTo>
                  <a:pt x="21892" y="15239"/>
                </a:lnTo>
                <a:lnTo>
                  <a:pt x="22736" y="15319"/>
                </a:lnTo>
                <a:lnTo>
                  <a:pt x="23581" y="15379"/>
                </a:lnTo>
                <a:lnTo>
                  <a:pt x="24425" y="15420"/>
                </a:lnTo>
                <a:lnTo>
                  <a:pt x="25249" y="15460"/>
                </a:lnTo>
                <a:lnTo>
                  <a:pt x="26094" y="15460"/>
                </a:lnTo>
                <a:lnTo>
                  <a:pt x="26938" y="15440"/>
                </a:lnTo>
                <a:lnTo>
                  <a:pt x="27782" y="15420"/>
                </a:lnTo>
                <a:lnTo>
                  <a:pt x="28626" y="15359"/>
                </a:lnTo>
                <a:lnTo>
                  <a:pt x="29451" y="15279"/>
                </a:lnTo>
                <a:lnTo>
                  <a:pt x="30295" y="15198"/>
                </a:lnTo>
                <a:lnTo>
                  <a:pt x="31139" y="15078"/>
                </a:lnTo>
                <a:lnTo>
                  <a:pt x="31963" y="14937"/>
                </a:lnTo>
                <a:lnTo>
                  <a:pt x="32788" y="14776"/>
                </a:lnTo>
                <a:lnTo>
                  <a:pt x="33612" y="14595"/>
                </a:lnTo>
                <a:lnTo>
                  <a:pt x="34657" y="14334"/>
                </a:lnTo>
                <a:lnTo>
                  <a:pt x="35703" y="14032"/>
                </a:lnTo>
                <a:lnTo>
                  <a:pt x="36728" y="13711"/>
                </a:lnTo>
                <a:lnTo>
                  <a:pt x="37753" y="13329"/>
                </a:lnTo>
                <a:lnTo>
                  <a:pt x="38758" y="12947"/>
                </a:lnTo>
                <a:lnTo>
                  <a:pt x="39743" y="12505"/>
                </a:lnTo>
                <a:lnTo>
                  <a:pt x="40728" y="12042"/>
                </a:lnTo>
                <a:lnTo>
                  <a:pt x="41673" y="11540"/>
                </a:lnTo>
                <a:lnTo>
                  <a:pt x="42517" y="11077"/>
                </a:lnTo>
                <a:lnTo>
                  <a:pt x="43321" y="10595"/>
                </a:lnTo>
                <a:lnTo>
                  <a:pt x="44126" y="10092"/>
                </a:lnTo>
                <a:lnTo>
                  <a:pt x="44910" y="9550"/>
                </a:lnTo>
                <a:lnTo>
                  <a:pt x="45694" y="8987"/>
                </a:lnTo>
                <a:lnTo>
                  <a:pt x="46437" y="8424"/>
                </a:lnTo>
                <a:lnTo>
                  <a:pt x="47181" y="7821"/>
                </a:lnTo>
                <a:lnTo>
                  <a:pt x="47885" y="7198"/>
                </a:lnTo>
                <a:lnTo>
                  <a:pt x="48588" y="6554"/>
                </a:lnTo>
                <a:lnTo>
                  <a:pt x="49272" y="5891"/>
                </a:lnTo>
                <a:lnTo>
                  <a:pt x="49935" y="5227"/>
                </a:lnTo>
                <a:lnTo>
                  <a:pt x="50578" y="4524"/>
                </a:lnTo>
                <a:lnTo>
                  <a:pt x="51202" y="3800"/>
                </a:lnTo>
                <a:lnTo>
                  <a:pt x="51785" y="3056"/>
                </a:lnTo>
                <a:lnTo>
                  <a:pt x="52368" y="2292"/>
                </a:lnTo>
                <a:lnTo>
                  <a:pt x="52910" y="1529"/>
                </a:lnTo>
                <a:lnTo>
                  <a:pt x="53473" y="745"/>
                </a:lnTo>
                <a:lnTo>
                  <a:pt x="5399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" name="Google Shape;423;p27"/>
          <p:cNvSpPr/>
          <p:nvPr/>
        </p:nvSpPr>
        <p:spPr>
          <a:xfrm>
            <a:off x="-100" y="4516350"/>
            <a:ext cx="9144107" cy="634731"/>
          </a:xfrm>
          <a:custGeom>
            <a:avLst/>
            <a:gdLst/>
            <a:ahLst/>
            <a:cxnLst/>
            <a:rect l="l" t="t" r="r" b="b"/>
            <a:pathLst>
              <a:path w="99107" h="42880" extrusionOk="0">
                <a:moveTo>
                  <a:pt x="644" y="0"/>
                </a:moveTo>
                <a:lnTo>
                  <a:pt x="0" y="21"/>
                </a:lnTo>
                <a:lnTo>
                  <a:pt x="0" y="42879"/>
                </a:lnTo>
                <a:lnTo>
                  <a:pt x="99106" y="42879"/>
                </a:lnTo>
                <a:lnTo>
                  <a:pt x="99106" y="22857"/>
                </a:lnTo>
                <a:lnTo>
                  <a:pt x="97659" y="22395"/>
                </a:lnTo>
                <a:lnTo>
                  <a:pt x="96191" y="21973"/>
                </a:lnTo>
                <a:lnTo>
                  <a:pt x="94724" y="21611"/>
                </a:lnTo>
                <a:lnTo>
                  <a:pt x="93236" y="21269"/>
                </a:lnTo>
                <a:lnTo>
                  <a:pt x="91749" y="20988"/>
                </a:lnTo>
                <a:lnTo>
                  <a:pt x="90241" y="20746"/>
                </a:lnTo>
                <a:lnTo>
                  <a:pt x="88733" y="20545"/>
                </a:lnTo>
                <a:lnTo>
                  <a:pt x="87225" y="20385"/>
                </a:lnTo>
                <a:lnTo>
                  <a:pt x="86261" y="20304"/>
                </a:lnTo>
                <a:lnTo>
                  <a:pt x="85316" y="20244"/>
                </a:lnTo>
                <a:lnTo>
                  <a:pt x="84351" y="20204"/>
                </a:lnTo>
                <a:lnTo>
                  <a:pt x="83386" y="20184"/>
                </a:lnTo>
                <a:lnTo>
                  <a:pt x="82421" y="20184"/>
                </a:lnTo>
                <a:lnTo>
                  <a:pt x="81476" y="20204"/>
                </a:lnTo>
                <a:lnTo>
                  <a:pt x="80511" y="20244"/>
                </a:lnTo>
                <a:lnTo>
                  <a:pt x="79546" y="20284"/>
                </a:lnTo>
                <a:lnTo>
                  <a:pt x="78581" y="20364"/>
                </a:lnTo>
                <a:lnTo>
                  <a:pt x="77637" y="20445"/>
                </a:lnTo>
                <a:lnTo>
                  <a:pt x="76672" y="20545"/>
                </a:lnTo>
                <a:lnTo>
                  <a:pt x="75727" y="20686"/>
                </a:lnTo>
                <a:lnTo>
                  <a:pt x="74782" y="20827"/>
                </a:lnTo>
                <a:lnTo>
                  <a:pt x="73837" y="20988"/>
                </a:lnTo>
                <a:lnTo>
                  <a:pt x="72892" y="21169"/>
                </a:lnTo>
                <a:lnTo>
                  <a:pt x="71948" y="21370"/>
                </a:lnTo>
                <a:lnTo>
                  <a:pt x="70822" y="21631"/>
                </a:lnTo>
                <a:lnTo>
                  <a:pt x="69696" y="21932"/>
                </a:lnTo>
                <a:lnTo>
                  <a:pt x="68570" y="22234"/>
                </a:lnTo>
                <a:lnTo>
                  <a:pt x="67465" y="22556"/>
                </a:lnTo>
                <a:lnTo>
                  <a:pt x="65233" y="23239"/>
                </a:lnTo>
                <a:lnTo>
                  <a:pt x="63022" y="23943"/>
                </a:lnTo>
                <a:lnTo>
                  <a:pt x="60811" y="24646"/>
                </a:lnTo>
                <a:lnTo>
                  <a:pt x="59705" y="24988"/>
                </a:lnTo>
                <a:lnTo>
                  <a:pt x="58579" y="25310"/>
                </a:lnTo>
                <a:lnTo>
                  <a:pt x="57474" y="25631"/>
                </a:lnTo>
                <a:lnTo>
                  <a:pt x="56348" y="25913"/>
                </a:lnTo>
                <a:lnTo>
                  <a:pt x="55222" y="26194"/>
                </a:lnTo>
                <a:lnTo>
                  <a:pt x="54076" y="26435"/>
                </a:lnTo>
                <a:lnTo>
                  <a:pt x="52930" y="26657"/>
                </a:lnTo>
                <a:lnTo>
                  <a:pt x="51785" y="26837"/>
                </a:lnTo>
                <a:lnTo>
                  <a:pt x="50619" y="26978"/>
                </a:lnTo>
                <a:lnTo>
                  <a:pt x="49453" y="27079"/>
                </a:lnTo>
                <a:lnTo>
                  <a:pt x="48267" y="27139"/>
                </a:lnTo>
                <a:lnTo>
                  <a:pt x="47101" y="27159"/>
                </a:lnTo>
                <a:lnTo>
                  <a:pt x="46518" y="27139"/>
                </a:lnTo>
                <a:lnTo>
                  <a:pt x="45935" y="27119"/>
                </a:lnTo>
                <a:lnTo>
                  <a:pt x="45352" y="27079"/>
                </a:lnTo>
                <a:lnTo>
                  <a:pt x="44769" y="27039"/>
                </a:lnTo>
                <a:lnTo>
                  <a:pt x="44186" y="26978"/>
                </a:lnTo>
                <a:lnTo>
                  <a:pt x="43623" y="26898"/>
                </a:lnTo>
                <a:lnTo>
                  <a:pt x="43040" y="26797"/>
                </a:lnTo>
                <a:lnTo>
                  <a:pt x="42477" y="26697"/>
                </a:lnTo>
                <a:lnTo>
                  <a:pt x="41914" y="26576"/>
                </a:lnTo>
                <a:lnTo>
                  <a:pt x="41372" y="26435"/>
                </a:lnTo>
                <a:lnTo>
                  <a:pt x="40809" y="26275"/>
                </a:lnTo>
                <a:lnTo>
                  <a:pt x="40266" y="26114"/>
                </a:lnTo>
                <a:lnTo>
                  <a:pt x="39723" y="25913"/>
                </a:lnTo>
                <a:lnTo>
                  <a:pt x="39200" y="25712"/>
                </a:lnTo>
                <a:lnTo>
                  <a:pt x="38658" y="25491"/>
                </a:lnTo>
                <a:lnTo>
                  <a:pt x="38155" y="25249"/>
                </a:lnTo>
                <a:lnTo>
                  <a:pt x="37632" y="25008"/>
                </a:lnTo>
                <a:lnTo>
                  <a:pt x="37130" y="24727"/>
                </a:lnTo>
                <a:lnTo>
                  <a:pt x="36627" y="24425"/>
                </a:lnTo>
                <a:lnTo>
                  <a:pt x="36145" y="24124"/>
                </a:lnTo>
                <a:lnTo>
                  <a:pt x="35723" y="23822"/>
                </a:lnTo>
                <a:lnTo>
                  <a:pt x="35301" y="23500"/>
                </a:lnTo>
                <a:lnTo>
                  <a:pt x="34878" y="23179"/>
                </a:lnTo>
                <a:lnTo>
                  <a:pt x="34476" y="22837"/>
                </a:lnTo>
                <a:lnTo>
                  <a:pt x="34094" y="22495"/>
                </a:lnTo>
                <a:lnTo>
                  <a:pt x="33712" y="22154"/>
                </a:lnTo>
                <a:lnTo>
                  <a:pt x="33330" y="21772"/>
                </a:lnTo>
                <a:lnTo>
                  <a:pt x="32969" y="21410"/>
                </a:lnTo>
                <a:lnTo>
                  <a:pt x="32265" y="20626"/>
                </a:lnTo>
                <a:lnTo>
                  <a:pt x="31582" y="19842"/>
                </a:lnTo>
                <a:lnTo>
                  <a:pt x="30918" y="19018"/>
                </a:lnTo>
                <a:lnTo>
                  <a:pt x="30275" y="18173"/>
                </a:lnTo>
                <a:lnTo>
                  <a:pt x="29652" y="17309"/>
                </a:lnTo>
                <a:lnTo>
                  <a:pt x="29029" y="16465"/>
                </a:lnTo>
                <a:lnTo>
                  <a:pt x="27782" y="14716"/>
                </a:lnTo>
                <a:lnTo>
                  <a:pt x="27159" y="13851"/>
                </a:lnTo>
                <a:lnTo>
                  <a:pt x="26516" y="13007"/>
                </a:lnTo>
                <a:lnTo>
                  <a:pt x="25872" y="12183"/>
                </a:lnTo>
                <a:lnTo>
                  <a:pt x="25189" y="11358"/>
                </a:lnTo>
                <a:lnTo>
                  <a:pt x="24626" y="10715"/>
                </a:lnTo>
                <a:lnTo>
                  <a:pt x="24043" y="10092"/>
                </a:lnTo>
                <a:lnTo>
                  <a:pt x="23460" y="9489"/>
                </a:lnTo>
                <a:lnTo>
                  <a:pt x="22837" y="8886"/>
                </a:lnTo>
                <a:lnTo>
                  <a:pt x="22214" y="8323"/>
                </a:lnTo>
                <a:lnTo>
                  <a:pt x="21570" y="7760"/>
                </a:lnTo>
                <a:lnTo>
                  <a:pt x="20927" y="7217"/>
                </a:lnTo>
                <a:lnTo>
                  <a:pt x="20244" y="6695"/>
                </a:lnTo>
                <a:lnTo>
                  <a:pt x="19560" y="6192"/>
                </a:lnTo>
                <a:lnTo>
                  <a:pt x="18857" y="5710"/>
                </a:lnTo>
                <a:lnTo>
                  <a:pt x="18153" y="5227"/>
                </a:lnTo>
                <a:lnTo>
                  <a:pt x="17429" y="4785"/>
                </a:lnTo>
                <a:lnTo>
                  <a:pt x="16706" y="4343"/>
                </a:lnTo>
                <a:lnTo>
                  <a:pt x="15962" y="3941"/>
                </a:lnTo>
                <a:lnTo>
                  <a:pt x="15198" y="3539"/>
                </a:lnTo>
                <a:lnTo>
                  <a:pt x="14434" y="3157"/>
                </a:lnTo>
                <a:lnTo>
                  <a:pt x="13670" y="2815"/>
                </a:lnTo>
                <a:lnTo>
                  <a:pt x="12886" y="2473"/>
                </a:lnTo>
                <a:lnTo>
                  <a:pt x="12082" y="2151"/>
                </a:lnTo>
                <a:lnTo>
                  <a:pt x="11298" y="1870"/>
                </a:lnTo>
                <a:lnTo>
                  <a:pt x="10474" y="1589"/>
                </a:lnTo>
                <a:lnTo>
                  <a:pt x="9670" y="1327"/>
                </a:lnTo>
                <a:lnTo>
                  <a:pt x="8846" y="1106"/>
                </a:lnTo>
                <a:lnTo>
                  <a:pt x="8021" y="885"/>
                </a:lnTo>
                <a:lnTo>
                  <a:pt x="7197" y="704"/>
                </a:lnTo>
                <a:lnTo>
                  <a:pt x="6353" y="543"/>
                </a:lnTo>
                <a:lnTo>
                  <a:pt x="5529" y="382"/>
                </a:lnTo>
                <a:lnTo>
                  <a:pt x="4684" y="262"/>
                </a:lnTo>
                <a:lnTo>
                  <a:pt x="3840" y="161"/>
                </a:lnTo>
                <a:lnTo>
                  <a:pt x="2996" y="101"/>
                </a:lnTo>
                <a:lnTo>
                  <a:pt x="2131" y="41"/>
                </a:lnTo>
                <a:lnTo>
                  <a:pt x="128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" name="Google Shape;424;p27"/>
          <p:cNvSpPr/>
          <p:nvPr/>
        </p:nvSpPr>
        <p:spPr>
          <a:xfrm>
            <a:off x="302020" y="245151"/>
            <a:ext cx="228363" cy="228357"/>
          </a:xfrm>
          <a:custGeom>
            <a:avLst/>
            <a:gdLst/>
            <a:ahLst/>
            <a:cxnLst/>
            <a:rect l="l" t="t" r="r" b="b"/>
            <a:pathLst>
              <a:path w="43664" h="43663" extrusionOk="0">
                <a:moveTo>
                  <a:pt x="21651" y="0"/>
                </a:moveTo>
                <a:lnTo>
                  <a:pt x="21490" y="20"/>
                </a:lnTo>
                <a:lnTo>
                  <a:pt x="21330" y="60"/>
                </a:lnTo>
                <a:lnTo>
                  <a:pt x="21169" y="101"/>
                </a:lnTo>
                <a:lnTo>
                  <a:pt x="21008" y="161"/>
                </a:lnTo>
                <a:lnTo>
                  <a:pt x="20847" y="221"/>
                </a:lnTo>
                <a:lnTo>
                  <a:pt x="20706" y="302"/>
                </a:lnTo>
                <a:lnTo>
                  <a:pt x="20566" y="402"/>
                </a:lnTo>
                <a:lnTo>
                  <a:pt x="20425" y="503"/>
                </a:lnTo>
                <a:lnTo>
                  <a:pt x="20304" y="623"/>
                </a:lnTo>
                <a:lnTo>
                  <a:pt x="20184" y="764"/>
                </a:lnTo>
                <a:lnTo>
                  <a:pt x="20083" y="905"/>
                </a:lnTo>
                <a:lnTo>
                  <a:pt x="19983" y="1065"/>
                </a:lnTo>
                <a:lnTo>
                  <a:pt x="19902" y="1226"/>
                </a:lnTo>
                <a:lnTo>
                  <a:pt x="19822" y="1407"/>
                </a:lnTo>
                <a:lnTo>
                  <a:pt x="19762" y="1608"/>
                </a:lnTo>
                <a:lnTo>
                  <a:pt x="16324" y="15660"/>
                </a:lnTo>
                <a:lnTo>
                  <a:pt x="16284" y="15781"/>
                </a:lnTo>
                <a:lnTo>
                  <a:pt x="16224" y="15881"/>
                </a:lnTo>
                <a:lnTo>
                  <a:pt x="16163" y="15982"/>
                </a:lnTo>
                <a:lnTo>
                  <a:pt x="16083" y="16082"/>
                </a:lnTo>
                <a:lnTo>
                  <a:pt x="15982" y="16163"/>
                </a:lnTo>
                <a:lnTo>
                  <a:pt x="15882" y="16223"/>
                </a:lnTo>
                <a:lnTo>
                  <a:pt x="15781" y="16283"/>
                </a:lnTo>
                <a:lnTo>
                  <a:pt x="15661" y="16323"/>
                </a:lnTo>
                <a:lnTo>
                  <a:pt x="1609" y="19781"/>
                </a:lnTo>
                <a:lnTo>
                  <a:pt x="1408" y="19841"/>
                </a:lnTo>
                <a:lnTo>
                  <a:pt x="1227" y="19902"/>
                </a:lnTo>
                <a:lnTo>
                  <a:pt x="1046" y="19982"/>
                </a:lnTo>
                <a:lnTo>
                  <a:pt x="905" y="20083"/>
                </a:lnTo>
                <a:lnTo>
                  <a:pt x="745" y="20183"/>
                </a:lnTo>
                <a:lnTo>
                  <a:pt x="624" y="20304"/>
                </a:lnTo>
                <a:lnTo>
                  <a:pt x="503" y="20424"/>
                </a:lnTo>
                <a:lnTo>
                  <a:pt x="403" y="20565"/>
                </a:lnTo>
                <a:lnTo>
                  <a:pt x="302" y="20706"/>
                </a:lnTo>
                <a:lnTo>
                  <a:pt x="222" y="20867"/>
                </a:lnTo>
                <a:lnTo>
                  <a:pt x="142" y="21007"/>
                </a:lnTo>
                <a:lnTo>
                  <a:pt x="101" y="21168"/>
                </a:lnTo>
                <a:lnTo>
                  <a:pt x="41" y="21329"/>
                </a:lnTo>
                <a:lnTo>
                  <a:pt x="21" y="21490"/>
                </a:lnTo>
                <a:lnTo>
                  <a:pt x="1" y="21671"/>
                </a:lnTo>
                <a:lnTo>
                  <a:pt x="1" y="21832"/>
                </a:lnTo>
                <a:lnTo>
                  <a:pt x="1" y="21992"/>
                </a:lnTo>
                <a:lnTo>
                  <a:pt x="21" y="22173"/>
                </a:lnTo>
                <a:lnTo>
                  <a:pt x="41" y="22334"/>
                </a:lnTo>
                <a:lnTo>
                  <a:pt x="101" y="22495"/>
                </a:lnTo>
                <a:lnTo>
                  <a:pt x="142" y="22656"/>
                </a:lnTo>
                <a:lnTo>
                  <a:pt x="222" y="22817"/>
                </a:lnTo>
                <a:lnTo>
                  <a:pt x="302" y="22957"/>
                </a:lnTo>
                <a:lnTo>
                  <a:pt x="403" y="23098"/>
                </a:lnTo>
                <a:lnTo>
                  <a:pt x="503" y="23239"/>
                </a:lnTo>
                <a:lnTo>
                  <a:pt x="624" y="23359"/>
                </a:lnTo>
                <a:lnTo>
                  <a:pt x="745" y="23480"/>
                </a:lnTo>
                <a:lnTo>
                  <a:pt x="905" y="23580"/>
                </a:lnTo>
                <a:lnTo>
                  <a:pt x="1046" y="23681"/>
                </a:lnTo>
                <a:lnTo>
                  <a:pt x="1227" y="23761"/>
                </a:lnTo>
                <a:lnTo>
                  <a:pt x="1408" y="23842"/>
                </a:lnTo>
                <a:lnTo>
                  <a:pt x="1609" y="23882"/>
                </a:lnTo>
                <a:lnTo>
                  <a:pt x="15661" y="27340"/>
                </a:lnTo>
                <a:lnTo>
                  <a:pt x="15781" y="27380"/>
                </a:lnTo>
                <a:lnTo>
                  <a:pt x="15882" y="27440"/>
                </a:lnTo>
                <a:lnTo>
                  <a:pt x="15982" y="27500"/>
                </a:lnTo>
                <a:lnTo>
                  <a:pt x="16083" y="27581"/>
                </a:lnTo>
                <a:lnTo>
                  <a:pt x="16163" y="27681"/>
                </a:lnTo>
                <a:lnTo>
                  <a:pt x="16224" y="27782"/>
                </a:lnTo>
                <a:lnTo>
                  <a:pt x="16284" y="27882"/>
                </a:lnTo>
                <a:lnTo>
                  <a:pt x="16324" y="28003"/>
                </a:lnTo>
                <a:lnTo>
                  <a:pt x="19762" y="42055"/>
                </a:lnTo>
                <a:lnTo>
                  <a:pt x="19822" y="42256"/>
                </a:lnTo>
                <a:lnTo>
                  <a:pt x="19902" y="42437"/>
                </a:lnTo>
                <a:lnTo>
                  <a:pt x="19983" y="42598"/>
                </a:lnTo>
                <a:lnTo>
                  <a:pt x="20083" y="42758"/>
                </a:lnTo>
                <a:lnTo>
                  <a:pt x="20184" y="42899"/>
                </a:lnTo>
                <a:lnTo>
                  <a:pt x="20304" y="43040"/>
                </a:lnTo>
                <a:lnTo>
                  <a:pt x="20425" y="43160"/>
                </a:lnTo>
                <a:lnTo>
                  <a:pt x="20566" y="43261"/>
                </a:lnTo>
                <a:lnTo>
                  <a:pt x="20706" y="43361"/>
                </a:lnTo>
                <a:lnTo>
                  <a:pt x="20847" y="43442"/>
                </a:lnTo>
                <a:lnTo>
                  <a:pt x="21008" y="43502"/>
                </a:lnTo>
                <a:lnTo>
                  <a:pt x="21169" y="43562"/>
                </a:lnTo>
                <a:lnTo>
                  <a:pt x="21330" y="43623"/>
                </a:lnTo>
                <a:lnTo>
                  <a:pt x="21490" y="43643"/>
                </a:lnTo>
                <a:lnTo>
                  <a:pt x="21651" y="43663"/>
                </a:lnTo>
                <a:lnTo>
                  <a:pt x="21993" y="43663"/>
                </a:lnTo>
                <a:lnTo>
                  <a:pt x="22154" y="43643"/>
                </a:lnTo>
                <a:lnTo>
                  <a:pt x="22335" y="43623"/>
                </a:lnTo>
                <a:lnTo>
                  <a:pt x="22496" y="43562"/>
                </a:lnTo>
                <a:lnTo>
                  <a:pt x="22656" y="43502"/>
                </a:lnTo>
                <a:lnTo>
                  <a:pt x="22797" y="43442"/>
                </a:lnTo>
                <a:lnTo>
                  <a:pt x="22958" y="43361"/>
                </a:lnTo>
                <a:lnTo>
                  <a:pt x="23099" y="43261"/>
                </a:lnTo>
                <a:lnTo>
                  <a:pt x="23219" y="43160"/>
                </a:lnTo>
                <a:lnTo>
                  <a:pt x="23360" y="43040"/>
                </a:lnTo>
                <a:lnTo>
                  <a:pt x="23481" y="42899"/>
                </a:lnTo>
                <a:lnTo>
                  <a:pt x="23581" y="42758"/>
                </a:lnTo>
                <a:lnTo>
                  <a:pt x="23682" y="42598"/>
                </a:lnTo>
                <a:lnTo>
                  <a:pt x="23762" y="42437"/>
                </a:lnTo>
                <a:lnTo>
                  <a:pt x="23822" y="42256"/>
                </a:lnTo>
                <a:lnTo>
                  <a:pt x="23883" y="42055"/>
                </a:lnTo>
                <a:lnTo>
                  <a:pt x="27340" y="28003"/>
                </a:lnTo>
                <a:lnTo>
                  <a:pt x="27380" y="27882"/>
                </a:lnTo>
                <a:lnTo>
                  <a:pt x="27421" y="27782"/>
                </a:lnTo>
                <a:lnTo>
                  <a:pt x="27501" y="27681"/>
                </a:lnTo>
                <a:lnTo>
                  <a:pt x="27582" y="27581"/>
                </a:lnTo>
                <a:lnTo>
                  <a:pt x="27662" y="27500"/>
                </a:lnTo>
                <a:lnTo>
                  <a:pt x="27783" y="27440"/>
                </a:lnTo>
                <a:lnTo>
                  <a:pt x="27883" y="27380"/>
                </a:lnTo>
                <a:lnTo>
                  <a:pt x="28004" y="27340"/>
                </a:lnTo>
                <a:lnTo>
                  <a:pt x="42055" y="23882"/>
                </a:lnTo>
                <a:lnTo>
                  <a:pt x="42256" y="23842"/>
                </a:lnTo>
                <a:lnTo>
                  <a:pt x="42437" y="23761"/>
                </a:lnTo>
                <a:lnTo>
                  <a:pt x="42598" y="23681"/>
                </a:lnTo>
                <a:lnTo>
                  <a:pt x="42759" y="23580"/>
                </a:lnTo>
                <a:lnTo>
                  <a:pt x="42900" y="23480"/>
                </a:lnTo>
                <a:lnTo>
                  <a:pt x="43040" y="23359"/>
                </a:lnTo>
                <a:lnTo>
                  <a:pt x="43161" y="23239"/>
                </a:lnTo>
                <a:lnTo>
                  <a:pt x="43262" y="23098"/>
                </a:lnTo>
                <a:lnTo>
                  <a:pt x="43362" y="22957"/>
                </a:lnTo>
                <a:lnTo>
                  <a:pt x="43442" y="22817"/>
                </a:lnTo>
                <a:lnTo>
                  <a:pt x="43503" y="22656"/>
                </a:lnTo>
                <a:lnTo>
                  <a:pt x="43563" y="22495"/>
                </a:lnTo>
                <a:lnTo>
                  <a:pt x="43603" y="22334"/>
                </a:lnTo>
                <a:lnTo>
                  <a:pt x="43643" y="22173"/>
                </a:lnTo>
                <a:lnTo>
                  <a:pt x="43664" y="21992"/>
                </a:lnTo>
                <a:lnTo>
                  <a:pt x="43664" y="21832"/>
                </a:lnTo>
                <a:lnTo>
                  <a:pt x="43664" y="21671"/>
                </a:lnTo>
                <a:lnTo>
                  <a:pt x="43643" y="21490"/>
                </a:lnTo>
                <a:lnTo>
                  <a:pt x="43603" y="21329"/>
                </a:lnTo>
                <a:lnTo>
                  <a:pt x="43563" y="21168"/>
                </a:lnTo>
                <a:lnTo>
                  <a:pt x="43503" y="21007"/>
                </a:lnTo>
                <a:lnTo>
                  <a:pt x="43442" y="20867"/>
                </a:lnTo>
                <a:lnTo>
                  <a:pt x="43362" y="20706"/>
                </a:lnTo>
                <a:lnTo>
                  <a:pt x="43262" y="20565"/>
                </a:lnTo>
                <a:lnTo>
                  <a:pt x="43161" y="20424"/>
                </a:lnTo>
                <a:lnTo>
                  <a:pt x="43040" y="20304"/>
                </a:lnTo>
                <a:lnTo>
                  <a:pt x="42900" y="20183"/>
                </a:lnTo>
                <a:lnTo>
                  <a:pt x="42759" y="20083"/>
                </a:lnTo>
                <a:lnTo>
                  <a:pt x="42598" y="19982"/>
                </a:lnTo>
                <a:lnTo>
                  <a:pt x="42437" y="19902"/>
                </a:lnTo>
                <a:lnTo>
                  <a:pt x="42256" y="19841"/>
                </a:lnTo>
                <a:lnTo>
                  <a:pt x="42055" y="19781"/>
                </a:lnTo>
                <a:lnTo>
                  <a:pt x="28004" y="16323"/>
                </a:lnTo>
                <a:lnTo>
                  <a:pt x="27883" y="16283"/>
                </a:lnTo>
                <a:lnTo>
                  <a:pt x="27783" y="16223"/>
                </a:lnTo>
                <a:lnTo>
                  <a:pt x="27662" y="16163"/>
                </a:lnTo>
                <a:lnTo>
                  <a:pt x="27582" y="16082"/>
                </a:lnTo>
                <a:lnTo>
                  <a:pt x="27501" y="15982"/>
                </a:lnTo>
                <a:lnTo>
                  <a:pt x="27421" y="15881"/>
                </a:lnTo>
                <a:lnTo>
                  <a:pt x="27380" y="15781"/>
                </a:lnTo>
                <a:lnTo>
                  <a:pt x="27340" y="15660"/>
                </a:lnTo>
                <a:lnTo>
                  <a:pt x="23883" y="1608"/>
                </a:lnTo>
                <a:lnTo>
                  <a:pt x="23822" y="1407"/>
                </a:lnTo>
                <a:lnTo>
                  <a:pt x="23762" y="1226"/>
                </a:lnTo>
                <a:lnTo>
                  <a:pt x="23682" y="1065"/>
                </a:lnTo>
                <a:lnTo>
                  <a:pt x="23581" y="905"/>
                </a:lnTo>
                <a:lnTo>
                  <a:pt x="23481" y="764"/>
                </a:lnTo>
                <a:lnTo>
                  <a:pt x="23360" y="623"/>
                </a:lnTo>
                <a:lnTo>
                  <a:pt x="23219" y="503"/>
                </a:lnTo>
                <a:lnTo>
                  <a:pt x="23099" y="402"/>
                </a:lnTo>
                <a:lnTo>
                  <a:pt x="22958" y="302"/>
                </a:lnTo>
                <a:lnTo>
                  <a:pt x="22797" y="221"/>
                </a:lnTo>
                <a:lnTo>
                  <a:pt x="22656" y="161"/>
                </a:lnTo>
                <a:lnTo>
                  <a:pt x="22496" y="101"/>
                </a:lnTo>
                <a:lnTo>
                  <a:pt x="22335" y="60"/>
                </a:lnTo>
                <a:lnTo>
                  <a:pt x="22154" y="20"/>
                </a:lnTo>
                <a:lnTo>
                  <a:pt x="2199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" name="Google Shape;425;p27"/>
          <p:cNvSpPr/>
          <p:nvPr/>
        </p:nvSpPr>
        <p:spPr>
          <a:xfrm>
            <a:off x="8430770" y="245151"/>
            <a:ext cx="228363" cy="228357"/>
          </a:xfrm>
          <a:custGeom>
            <a:avLst/>
            <a:gdLst/>
            <a:ahLst/>
            <a:cxnLst/>
            <a:rect l="l" t="t" r="r" b="b"/>
            <a:pathLst>
              <a:path w="43664" h="43663" extrusionOk="0">
                <a:moveTo>
                  <a:pt x="21651" y="0"/>
                </a:moveTo>
                <a:lnTo>
                  <a:pt x="21490" y="20"/>
                </a:lnTo>
                <a:lnTo>
                  <a:pt x="21330" y="60"/>
                </a:lnTo>
                <a:lnTo>
                  <a:pt x="21169" y="101"/>
                </a:lnTo>
                <a:lnTo>
                  <a:pt x="21008" y="161"/>
                </a:lnTo>
                <a:lnTo>
                  <a:pt x="20847" y="221"/>
                </a:lnTo>
                <a:lnTo>
                  <a:pt x="20706" y="302"/>
                </a:lnTo>
                <a:lnTo>
                  <a:pt x="20566" y="402"/>
                </a:lnTo>
                <a:lnTo>
                  <a:pt x="20425" y="503"/>
                </a:lnTo>
                <a:lnTo>
                  <a:pt x="20304" y="623"/>
                </a:lnTo>
                <a:lnTo>
                  <a:pt x="20184" y="764"/>
                </a:lnTo>
                <a:lnTo>
                  <a:pt x="20083" y="905"/>
                </a:lnTo>
                <a:lnTo>
                  <a:pt x="19983" y="1065"/>
                </a:lnTo>
                <a:lnTo>
                  <a:pt x="19902" y="1226"/>
                </a:lnTo>
                <a:lnTo>
                  <a:pt x="19822" y="1407"/>
                </a:lnTo>
                <a:lnTo>
                  <a:pt x="19762" y="1608"/>
                </a:lnTo>
                <a:lnTo>
                  <a:pt x="16324" y="15660"/>
                </a:lnTo>
                <a:lnTo>
                  <a:pt x="16284" y="15781"/>
                </a:lnTo>
                <a:lnTo>
                  <a:pt x="16224" y="15881"/>
                </a:lnTo>
                <a:lnTo>
                  <a:pt x="16163" y="15982"/>
                </a:lnTo>
                <a:lnTo>
                  <a:pt x="16083" y="16082"/>
                </a:lnTo>
                <a:lnTo>
                  <a:pt x="15982" y="16163"/>
                </a:lnTo>
                <a:lnTo>
                  <a:pt x="15882" y="16223"/>
                </a:lnTo>
                <a:lnTo>
                  <a:pt x="15781" y="16283"/>
                </a:lnTo>
                <a:lnTo>
                  <a:pt x="15661" y="16323"/>
                </a:lnTo>
                <a:lnTo>
                  <a:pt x="1609" y="19781"/>
                </a:lnTo>
                <a:lnTo>
                  <a:pt x="1408" y="19841"/>
                </a:lnTo>
                <a:lnTo>
                  <a:pt x="1227" y="19902"/>
                </a:lnTo>
                <a:lnTo>
                  <a:pt x="1046" y="19982"/>
                </a:lnTo>
                <a:lnTo>
                  <a:pt x="905" y="20083"/>
                </a:lnTo>
                <a:lnTo>
                  <a:pt x="745" y="20183"/>
                </a:lnTo>
                <a:lnTo>
                  <a:pt x="624" y="20304"/>
                </a:lnTo>
                <a:lnTo>
                  <a:pt x="503" y="20424"/>
                </a:lnTo>
                <a:lnTo>
                  <a:pt x="403" y="20565"/>
                </a:lnTo>
                <a:lnTo>
                  <a:pt x="302" y="20706"/>
                </a:lnTo>
                <a:lnTo>
                  <a:pt x="222" y="20867"/>
                </a:lnTo>
                <a:lnTo>
                  <a:pt x="142" y="21007"/>
                </a:lnTo>
                <a:lnTo>
                  <a:pt x="101" y="21168"/>
                </a:lnTo>
                <a:lnTo>
                  <a:pt x="41" y="21329"/>
                </a:lnTo>
                <a:lnTo>
                  <a:pt x="21" y="21490"/>
                </a:lnTo>
                <a:lnTo>
                  <a:pt x="1" y="21671"/>
                </a:lnTo>
                <a:lnTo>
                  <a:pt x="1" y="21832"/>
                </a:lnTo>
                <a:lnTo>
                  <a:pt x="1" y="21992"/>
                </a:lnTo>
                <a:lnTo>
                  <a:pt x="21" y="22173"/>
                </a:lnTo>
                <a:lnTo>
                  <a:pt x="41" y="22334"/>
                </a:lnTo>
                <a:lnTo>
                  <a:pt x="101" y="22495"/>
                </a:lnTo>
                <a:lnTo>
                  <a:pt x="142" y="22656"/>
                </a:lnTo>
                <a:lnTo>
                  <a:pt x="222" y="22817"/>
                </a:lnTo>
                <a:lnTo>
                  <a:pt x="302" y="22957"/>
                </a:lnTo>
                <a:lnTo>
                  <a:pt x="403" y="23098"/>
                </a:lnTo>
                <a:lnTo>
                  <a:pt x="503" y="23239"/>
                </a:lnTo>
                <a:lnTo>
                  <a:pt x="624" y="23359"/>
                </a:lnTo>
                <a:lnTo>
                  <a:pt x="745" y="23480"/>
                </a:lnTo>
                <a:lnTo>
                  <a:pt x="905" y="23580"/>
                </a:lnTo>
                <a:lnTo>
                  <a:pt x="1046" y="23681"/>
                </a:lnTo>
                <a:lnTo>
                  <a:pt x="1227" y="23761"/>
                </a:lnTo>
                <a:lnTo>
                  <a:pt x="1408" y="23842"/>
                </a:lnTo>
                <a:lnTo>
                  <a:pt x="1609" y="23882"/>
                </a:lnTo>
                <a:lnTo>
                  <a:pt x="15661" y="27340"/>
                </a:lnTo>
                <a:lnTo>
                  <a:pt x="15781" y="27380"/>
                </a:lnTo>
                <a:lnTo>
                  <a:pt x="15882" y="27440"/>
                </a:lnTo>
                <a:lnTo>
                  <a:pt x="15982" y="27500"/>
                </a:lnTo>
                <a:lnTo>
                  <a:pt x="16083" y="27581"/>
                </a:lnTo>
                <a:lnTo>
                  <a:pt x="16163" y="27681"/>
                </a:lnTo>
                <a:lnTo>
                  <a:pt x="16224" y="27782"/>
                </a:lnTo>
                <a:lnTo>
                  <a:pt x="16284" y="27882"/>
                </a:lnTo>
                <a:lnTo>
                  <a:pt x="16324" y="28003"/>
                </a:lnTo>
                <a:lnTo>
                  <a:pt x="19762" y="42055"/>
                </a:lnTo>
                <a:lnTo>
                  <a:pt x="19822" y="42256"/>
                </a:lnTo>
                <a:lnTo>
                  <a:pt x="19902" y="42437"/>
                </a:lnTo>
                <a:lnTo>
                  <a:pt x="19983" y="42598"/>
                </a:lnTo>
                <a:lnTo>
                  <a:pt x="20083" y="42758"/>
                </a:lnTo>
                <a:lnTo>
                  <a:pt x="20184" y="42899"/>
                </a:lnTo>
                <a:lnTo>
                  <a:pt x="20304" y="43040"/>
                </a:lnTo>
                <a:lnTo>
                  <a:pt x="20425" y="43160"/>
                </a:lnTo>
                <a:lnTo>
                  <a:pt x="20566" y="43261"/>
                </a:lnTo>
                <a:lnTo>
                  <a:pt x="20706" y="43361"/>
                </a:lnTo>
                <a:lnTo>
                  <a:pt x="20847" y="43442"/>
                </a:lnTo>
                <a:lnTo>
                  <a:pt x="21008" y="43502"/>
                </a:lnTo>
                <a:lnTo>
                  <a:pt x="21169" y="43562"/>
                </a:lnTo>
                <a:lnTo>
                  <a:pt x="21330" y="43623"/>
                </a:lnTo>
                <a:lnTo>
                  <a:pt x="21490" y="43643"/>
                </a:lnTo>
                <a:lnTo>
                  <a:pt x="21651" y="43663"/>
                </a:lnTo>
                <a:lnTo>
                  <a:pt x="21993" y="43663"/>
                </a:lnTo>
                <a:lnTo>
                  <a:pt x="22154" y="43643"/>
                </a:lnTo>
                <a:lnTo>
                  <a:pt x="22335" y="43623"/>
                </a:lnTo>
                <a:lnTo>
                  <a:pt x="22496" y="43562"/>
                </a:lnTo>
                <a:lnTo>
                  <a:pt x="22656" y="43502"/>
                </a:lnTo>
                <a:lnTo>
                  <a:pt x="22797" y="43442"/>
                </a:lnTo>
                <a:lnTo>
                  <a:pt x="22958" y="43361"/>
                </a:lnTo>
                <a:lnTo>
                  <a:pt x="23099" y="43261"/>
                </a:lnTo>
                <a:lnTo>
                  <a:pt x="23219" y="43160"/>
                </a:lnTo>
                <a:lnTo>
                  <a:pt x="23360" y="43040"/>
                </a:lnTo>
                <a:lnTo>
                  <a:pt x="23481" y="42899"/>
                </a:lnTo>
                <a:lnTo>
                  <a:pt x="23581" y="42758"/>
                </a:lnTo>
                <a:lnTo>
                  <a:pt x="23682" y="42598"/>
                </a:lnTo>
                <a:lnTo>
                  <a:pt x="23762" y="42437"/>
                </a:lnTo>
                <a:lnTo>
                  <a:pt x="23822" y="42256"/>
                </a:lnTo>
                <a:lnTo>
                  <a:pt x="23883" y="42055"/>
                </a:lnTo>
                <a:lnTo>
                  <a:pt x="27340" y="28003"/>
                </a:lnTo>
                <a:lnTo>
                  <a:pt x="27380" y="27882"/>
                </a:lnTo>
                <a:lnTo>
                  <a:pt x="27421" y="27782"/>
                </a:lnTo>
                <a:lnTo>
                  <a:pt x="27501" y="27681"/>
                </a:lnTo>
                <a:lnTo>
                  <a:pt x="27582" y="27581"/>
                </a:lnTo>
                <a:lnTo>
                  <a:pt x="27662" y="27500"/>
                </a:lnTo>
                <a:lnTo>
                  <a:pt x="27783" y="27440"/>
                </a:lnTo>
                <a:lnTo>
                  <a:pt x="27883" y="27380"/>
                </a:lnTo>
                <a:lnTo>
                  <a:pt x="28004" y="27340"/>
                </a:lnTo>
                <a:lnTo>
                  <a:pt x="42055" y="23882"/>
                </a:lnTo>
                <a:lnTo>
                  <a:pt x="42256" y="23842"/>
                </a:lnTo>
                <a:lnTo>
                  <a:pt x="42437" y="23761"/>
                </a:lnTo>
                <a:lnTo>
                  <a:pt x="42598" y="23681"/>
                </a:lnTo>
                <a:lnTo>
                  <a:pt x="42759" y="23580"/>
                </a:lnTo>
                <a:lnTo>
                  <a:pt x="42900" y="23480"/>
                </a:lnTo>
                <a:lnTo>
                  <a:pt x="43040" y="23359"/>
                </a:lnTo>
                <a:lnTo>
                  <a:pt x="43161" y="23239"/>
                </a:lnTo>
                <a:lnTo>
                  <a:pt x="43262" y="23098"/>
                </a:lnTo>
                <a:lnTo>
                  <a:pt x="43362" y="22957"/>
                </a:lnTo>
                <a:lnTo>
                  <a:pt x="43442" y="22817"/>
                </a:lnTo>
                <a:lnTo>
                  <a:pt x="43503" y="22656"/>
                </a:lnTo>
                <a:lnTo>
                  <a:pt x="43563" y="22495"/>
                </a:lnTo>
                <a:lnTo>
                  <a:pt x="43603" y="22334"/>
                </a:lnTo>
                <a:lnTo>
                  <a:pt x="43643" y="22173"/>
                </a:lnTo>
                <a:lnTo>
                  <a:pt x="43664" y="21992"/>
                </a:lnTo>
                <a:lnTo>
                  <a:pt x="43664" y="21832"/>
                </a:lnTo>
                <a:lnTo>
                  <a:pt x="43664" y="21671"/>
                </a:lnTo>
                <a:lnTo>
                  <a:pt x="43643" y="21490"/>
                </a:lnTo>
                <a:lnTo>
                  <a:pt x="43603" y="21329"/>
                </a:lnTo>
                <a:lnTo>
                  <a:pt x="43563" y="21168"/>
                </a:lnTo>
                <a:lnTo>
                  <a:pt x="43503" y="21007"/>
                </a:lnTo>
                <a:lnTo>
                  <a:pt x="43442" y="20867"/>
                </a:lnTo>
                <a:lnTo>
                  <a:pt x="43362" y="20706"/>
                </a:lnTo>
                <a:lnTo>
                  <a:pt x="43262" y="20565"/>
                </a:lnTo>
                <a:lnTo>
                  <a:pt x="43161" y="20424"/>
                </a:lnTo>
                <a:lnTo>
                  <a:pt x="43040" y="20304"/>
                </a:lnTo>
                <a:lnTo>
                  <a:pt x="42900" y="20183"/>
                </a:lnTo>
                <a:lnTo>
                  <a:pt x="42759" y="20083"/>
                </a:lnTo>
                <a:lnTo>
                  <a:pt x="42598" y="19982"/>
                </a:lnTo>
                <a:lnTo>
                  <a:pt x="42437" y="19902"/>
                </a:lnTo>
                <a:lnTo>
                  <a:pt x="42256" y="19841"/>
                </a:lnTo>
                <a:lnTo>
                  <a:pt x="42055" y="19781"/>
                </a:lnTo>
                <a:lnTo>
                  <a:pt x="28004" y="16323"/>
                </a:lnTo>
                <a:lnTo>
                  <a:pt x="27883" y="16283"/>
                </a:lnTo>
                <a:lnTo>
                  <a:pt x="27783" y="16223"/>
                </a:lnTo>
                <a:lnTo>
                  <a:pt x="27662" y="16163"/>
                </a:lnTo>
                <a:lnTo>
                  <a:pt x="27582" y="16082"/>
                </a:lnTo>
                <a:lnTo>
                  <a:pt x="27501" y="15982"/>
                </a:lnTo>
                <a:lnTo>
                  <a:pt x="27421" y="15881"/>
                </a:lnTo>
                <a:lnTo>
                  <a:pt x="27380" y="15781"/>
                </a:lnTo>
                <a:lnTo>
                  <a:pt x="27340" y="15660"/>
                </a:lnTo>
                <a:lnTo>
                  <a:pt x="23883" y="1608"/>
                </a:lnTo>
                <a:lnTo>
                  <a:pt x="23822" y="1407"/>
                </a:lnTo>
                <a:lnTo>
                  <a:pt x="23762" y="1226"/>
                </a:lnTo>
                <a:lnTo>
                  <a:pt x="23682" y="1065"/>
                </a:lnTo>
                <a:lnTo>
                  <a:pt x="23581" y="905"/>
                </a:lnTo>
                <a:lnTo>
                  <a:pt x="23481" y="764"/>
                </a:lnTo>
                <a:lnTo>
                  <a:pt x="23360" y="623"/>
                </a:lnTo>
                <a:lnTo>
                  <a:pt x="23219" y="503"/>
                </a:lnTo>
                <a:lnTo>
                  <a:pt x="23099" y="402"/>
                </a:lnTo>
                <a:lnTo>
                  <a:pt x="22958" y="302"/>
                </a:lnTo>
                <a:lnTo>
                  <a:pt x="22797" y="221"/>
                </a:lnTo>
                <a:lnTo>
                  <a:pt x="22656" y="161"/>
                </a:lnTo>
                <a:lnTo>
                  <a:pt x="22496" y="101"/>
                </a:lnTo>
                <a:lnTo>
                  <a:pt x="22335" y="60"/>
                </a:lnTo>
                <a:lnTo>
                  <a:pt x="22154" y="20"/>
                </a:lnTo>
                <a:lnTo>
                  <a:pt x="2199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" name="Google Shape;426;p27"/>
          <p:cNvSpPr/>
          <p:nvPr/>
        </p:nvSpPr>
        <p:spPr>
          <a:xfrm>
            <a:off x="236324" y="748015"/>
            <a:ext cx="157845" cy="157842"/>
          </a:xfrm>
          <a:custGeom>
            <a:avLst/>
            <a:gdLst/>
            <a:ahLst/>
            <a:cxnLst/>
            <a:rect l="l" t="t" r="r" b="b"/>
            <a:pathLst>
              <a:path w="43664" h="43663" extrusionOk="0">
                <a:moveTo>
                  <a:pt x="21651" y="0"/>
                </a:moveTo>
                <a:lnTo>
                  <a:pt x="21490" y="20"/>
                </a:lnTo>
                <a:lnTo>
                  <a:pt x="21330" y="60"/>
                </a:lnTo>
                <a:lnTo>
                  <a:pt x="21169" y="101"/>
                </a:lnTo>
                <a:lnTo>
                  <a:pt x="21008" y="161"/>
                </a:lnTo>
                <a:lnTo>
                  <a:pt x="20847" y="221"/>
                </a:lnTo>
                <a:lnTo>
                  <a:pt x="20706" y="302"/>
                </a:lnTo>
                <a:lnTo>
                  <a:pt x="20566" y="402"/>
                </a:lnTo>
                <a:lnTo>
                  <a:pt x="20425" y="503"/>
                </a:lnTo>
                <a:lnTo>
                  <a:pt x="20304" y="623"/>
                </a:lnTo>
                <a:lnTo>
                  <a:pt x="20184" y="764"/>
                </a:lnTo>
                <a:lnTo>
                  <a:pt x="20083" y="905"/>
                </a:lnTo>
                <a:lnTo>
                  <a:pt x="19983" y="1065"/>
                </a:lnTo>
                <a:lnTo>
                  <a:pt x="19902" y="1226"/>
                </a:lnTo>
                <a:lnTo>
                  <a:pt x="19822" y="1407"/>
                </a:lnTo>
                <a:lnTo>
                  <a:pt x="19762" y="1608"/>
                </a:lnTo>
                <a:lnTo>
                  <a:pt x="16324" y="15660"/>
                </a:lnTo>
                <a:lnTo>
                  <a:pt x="16284" y="15781"/>
                </a:lnTo>
                <a:lnTo>
                  <a:pt x="16224" y="15881"/>
                </a:lnTo>
                <a:lnTo>
                  <a:pt x="16163" y="15982"/>
                </a:lnTo>
                <a:lnTo>
                  <a:pt x="16083" y="16082"/>
                </a:lnTo>
                <a:lnTo>
                  <a:pt x="15982" y="16163"/>
                </a:lnTo>
                <a:lnTo>
                  <a:pt x="15882" y="16223"/>
                </a:lnTo>
                <a:lnTo>
                  <a:pt x="15781" y="16283"/>
                </a:lnTo>
                <a:lnTo>
                  <a:pt x="15661" y="16323"/>
                </a:lnTo>
                <a:lnTo>
                  <a:pt x="1609" y="19781"/>
                </a:lnTo>
                <a:lnTo>
                  <a:pt x="1408" y="19841"/>
                </a:lnTo>
                <a:lnTo>
                  <a:pt x="1227" y="19902"/>
                </a:lnTo>
                <a:lnTo>
                  <a:pt x="1046" y="19982"/>
                </a:lnTo>
                <a:lnTo>
                  <a:pt x="905" y="20083"/>
                </a:lnTo>
                <a:lnTo>
                  <a:pt x="745" y="20183"/>
                </a:lnTo>
                <a:lnTo>
                  <a:pt x="624" y="20304"/>
                </a:lnTo>
                <a:lnTo>
                  <a:pt x="503" y="20424"/>
                </a:lnTo>
                <a:lnTo>
                  <a:pt x="403" y="20565"/>
                </a:lnTo>
                <a:lnTo>
                  <a:pt x="302" y="20706"/>
                </a:lnTo>
                <a:lnTo>
                  <a:pt x="222" y="20867"/>
                </a:lnTo>
                <a:lnTo>
                  <a:pt x="142" y="21007"/>
                </a:lnTo>
                <a:lnTo>
                  <a:pt x="101" y="21168"/>
                </a:lnTo>
                <a:lnTo>
                  <a:pt x="41" y="21329"/>
                </a:lnTo>
                <a:lnTo>
                  <a:pt x="21" y="21490"/>
                </a:lnTo>
                <a:lnTo>
                  <a:pt x="1" y="21671"/>
                </a:lnTo>
                <a:lnTo>
                  <a:pt x="1" y="21832"/>
                </a:lnTo>
                <a:lnTo>
                  <a:pt x="1" y="21992"/>
                </a:lnTo>
                <a:lnTo>
                  <a:pt x="21" y="22173"/>
                </a:lnTo>
                <a:lnTo>
                  <a:pt x="41" y="22334"/>
                </a:lnTo>
                <a:lnTo>
                  <a:pt x="101" y="22495"/>
                </a:lnTo>
                <a:lnTo>
                  <a:pt x="142" y="22656"/>
                </a:lnTo>
                <a:lnTo>
                  <a:pt x="222" y="22817"/>
                </a:lnTo>
                <a:lnTo>
                  <a:pt x="302" y="22957"/>
                </a:lnTo>
                <a:lnTo>
                  <a:pt x="403" y="23098"/>
                </a:lnTo>
                <a:lnTo>
                  <a:pt x="503" y="23239"/>
                </a:lnTo>
                <a:lnTo>
                  <a:pt x="624" y="23359"/>
                </a:lnTo>
                <a:lnTo>
                  <a:pt x="745" y="23480"/>
                </a:lnTo>
                <a:lnTo>
                  <a:pt x="905" y="23580"/>
                </a:lnTo>
                <a:lnTo>
                  <a:pt x="1046" y="23681"/>
                </a:lnTo>
                <a:lnTo>
                  <a:pt x="1227" y="23761"/>
                </a:lnTo>
                <a:lnTo>
                  <a:pt x="1408" y="23842"/>
                </a:lnTo>
                <a:lnTo>
                  <a:pt x="1609" y="23882"/>
                </a:lnTo>
                <a:lnTo>
                  <a:pt x="15661" y="27340"/>
                </a:lnTo>
                <a:lnTo>
                  <a:pt x="15781" y="27380"/>
                </a:lnTo>
                <a:lnTo>
                  <a:pt x="15882" y="27440"/>
                </a:lnTo>
                <a:lnTo>
                  <a:pt x="15982" y="27500"/>
                </a:lnTo>
                <a:lnTo>
                  <a:pt x="16083" y="27581"/>
                </a:lnTo>
                <a:lnTo>
                  <a:pt x="16163" y="27681"/>
                </a:lnTo>
                <a:lnTo>
                  <a:pt x="16224" y="27782"/>
                </a:lnTo>
                <a:lnTo>
                  <a:pt x="16284" y="27882"/>
                </a:lnTo>
                <a:lnTo>
                  <a:pt x="16324" y="28003"/>
                </a:lnTo>
                <a:lnTo>
                  <a:pt x="19762" y="42055"/>
                </a:lnTo>
                <a:lnTo>
                  <a:pt x="19822" y="42256"/>
                </a:lnTo>
                <a:lnTo>
                  <a:pt x="19902" y="42437"/>
                </a:lnTo>
                <a:lnTo>
                  <a:pt x="19983" y="42598"/>
                </a:lnTo>
                <a:lnTo>
                  <a:pt x="20083" y="42758"/>
                </a:lnTo>
                <a:lnTo>
                  <a:pt x="20184" y="42899"/>
                </a:lnTo>
                <a:lnTo>
                  <a:pt x="20304" y="43040"/>
                </a:lnTo>
                <a:lnTo>
                  <a:pt x="20425" y="43160"/>
                </a:lnTo>
                <a:lnTo>
                  <a:pt x="20566" y="43261"/>
                </a:lnTo>
                <a:lnTo>
                  <a:pt x="20706" y="43361"/>
                </a:lnTo>
                <a:lnTo>
                  <a:pt x="20847" y="43442"/>
                </a:lnTo>
                <a:lnTo>
                  <a:pt x="21008" y="43502"/>
                </a:lnTo>
                <a:lnTo>
                  <a:pt x="21169" y="43562"/>
                </a:lnTo>
                <a:lnTo>
                  <a:pt x="21330" y="43623"/>
                </a:lnTo>
                <a:lnTo>
                  <a:pt x="21490" y="43643"/>
                </a:lnTo>
                <a:lnTo>
                  <a:pt x="21651" y="43663"/>
                </a:lnTo>
                <a:lnTo>
                  <a:pt x="21993" y="43663"/>
                </a:lnTo>
                <a:lnTo>
                  <a:pt x="22154" y="43643"/>
                </a:lnTo>
                <a:lnTo>
                  <a:pt x="22335" y="43623"/>
                </a:lnTo>
                <a:lnTo>
                  <a:pt x="22496" y="43562"/>
                </a:lnTo>
                <a:lnTo>
                  <a:pt x="22656" y="43502"/>
                </a:lnTo>
                <a:lnTo>
                  <a:pt x="22797" y="43442"/>
                </a:lnTo>
                <a:lnTo>
                  <a:pt x="22958" y="43361"/>
                </a:lnTo>
                <a:lnTo>
                  <a:pt x="23099" y="43261"/>
                </a:lnTo>
                <a:lnTo>
                  <a:pt x="23219" y="43160"/>
                </a:lnTo>
                <a:lnTo>
                  <a:pt x="23360" y="43040"/>
                </a:lnTo>
                <a:lnTo>
                  <a:pt x="23481" y="42899"/>
                </a:lnTo>
                <a:lnTo>
                  <a:pt x="23581" y="42758"/>
                </a:lnTo>
                <a:lnTo>
                  <a:pt x="23682" y="42598"/>
                </a:lnTo>
                <a:lnTo>
                  <a:pt x="23762" y="42437"/>
                </a:lnTo>
                <a:lnTo>
                  <a:pt x="23822" y="42256"/>
                </a:lnTo>
                <a:lnTo>
                  <a:pt x="23883" y="42055"/>
                </a:lnTo>
                <a:lnTo>
                  <a:pt x="27340" y="28003"/>
                </a:lnTo>
                <a:lnTo>
                  <a:pt x="27380" y="27882"/>
                </a:lnTo>
                <a:lnTo>
                  <a:pt x="27421" y="27782"/>
                </a:lnTo>
                <a:lnTo>
                  <a:pt x="27501" y="27681"/>
                </a:lnTo>
                <a:lnTo>
                  <a:pt x="27582" y="27581"/>
                </a:lnTo>
                <a:lnTo>
                  <a:pt x="27662" y="27500"/>
                </a:lnTo>
                <a:lnTo>
                  <a:pt x="27783" y="27440"/>
                </a:lnTo>
                <a:lnTo>
                  <a:pt x="27883" y="27380"/>
                </a:lnTo>
                <a:lnTo>
                  <a:pt x="28004" y="27340"/>
                </a:lnTo>
                <a:lnTo>
                  <a:pt x="42055" y="23882"/>
                </a:lnTo>
                <a:lnTo>
                  <a:pt x="42256" y="23842"/>
                </a:lnTo>
                <a:lnTo>
                  <a:pt x="42437" y="23761"/>
                </a:lnTo>
                <a:lnTo>
                  <a:pt x="42598" y="23681"/>
                </a:lnTo>
                <a:lnTo>
                  <a:pt x="42759" y="23580"/>
                </a:lnTo>
                <a:lnTo>
                  <a:pt x="42900" y="23480"/>
                </a:lnTo>
                <a:lnTo>
                  <a:pt x="43040" y="23359"/>
                </a:lnTo>
                <a:lnTo>
                  <a:pt x="43161" y="23239"/>
                </a:lnTo>
                <a:lnTo>
                  <a:pt x="43262" y="23098"/>
                </a:lnTo>
                <a:lnTo>
                  <a:pt x="43362" y="22957"/>
                </a:lnTo>
                <a:lnTo>
                  <a:pt x="43442" y="22817"/>
                </a:lnTo>
                <a:lnTo>
                  <a:pt x="43503" y="22656"/>
                </a:lnTo>
                <a:lnTo>
                  <a:pt x="43563" y="22495"/>
                </a:lnTo>
                <a:lnTo>
                  <a:pt x="43603" y="22334"/>
                </a:lnTo>
                <a:lnTo>
                  <a:pt x="43643" y="22173"/>
                </a:lnTo>
                <a:lnTo>
                  <a:pt x="43664" y="21992"/>
                </a:lnTo>
                <a:lnTo>
                  <a:pt x="43664" y="21832"/>
                </a:lnTo>
                <a:lnTo>
                  <a:pt x="43664" y="21671"/>
                </a:lnTo>
                <a:lnTo>
                  <a:pt x="43643" y="21490"/>
                </a:lnTo>
                <a:lnTo>
                  <a:pt x="43603" y="21329"/>
                </a:lnTo>
                <a:lnTo>
                  <a:pt x="43563" y="21168"/>
                </a:lnTo>
                <a:lnTo>
                  <a:pt x="43503" y="21007"/>
                </a:lnTo>
                <a:lnTo>
                  <a:pt x="43442" y="20867"/>
                </a:lnTo>
                <a:lnTo>
                  <a:pt x="43362" y="20706"/>
                </a:lnTo>
                <a:lnTo>
                  <a:pt x="43262" y="20565"/>
                </a:lnTo>
                <a:lnTo>
                  <a:pt x="43161" y="20424"/>
                </a:lnTo>
                <a:lnTo>
                  <a:pt x="43040" y="20304"/>
                </a:lnTo>
                <a:lnTo>
                  <a:pt x="42900" y="20183"/>
                </a:lnTo>
                <a:lnTo>
                  <a:pt x="42759" y="20083"/>
                </a:lnTo>
                <a:lnTo>
                  <a:pt x="42598" y="19982"/>
                </a:lnTo>
                <a:lnTo>
                  <a:pt x="42437" y="19902"/>
                </a:lnTo>
                <a:lnTo>
                  <a:pt x="42256" y="19841"/>
                </a:lnTo>
                <a:lnTo>
                  <a:pt x="42055" y="19781"/>
                </a:lnTo>
                <a:lnTo>
                  <a:pt x="28004" y="16323"/>
                </a:lnTo>
                <a:lnTo>
                  <a:pt x="27883" y="16283"/>
                </a:lnTo>
                <a:lnTo>
                  <a:pt x="27783" y="16223"/>
                </a:lnTo>
                <a:lnTo>
                  <a:pt x="27662" y="16163"/>
                </a:lnTo>
                <a:lnTo>
                  <a:pt x="27582" y="16082"/>
                </a:lnTo>
                <a:lnTo>
                  <a:pt x="27501" y="15982"/>
                </a:lnTo>
                <a:lnTo>
                  <a:pt x="27421" y="15881"/>
                </a:lnTo>
                <a:lnTo>
                  <a:pt x="27380" y="15781"/>
                </a:lnTo>
                <a:lnTo>
                  <a:pt x="27340" y="15660"/>
                </a:lnTo>
                <a:lnTo>
                  <a:pt x="23883" y="1608"/>
                </a:lnTo>
                <a:lnTo>
                  <a:pt x="23822" y="1407"/>
                </a:lnTo>
                <a:lnTo>
                  <a:pt x="23762" y="1226"/>
                </a:lnTo>
                <a:lnTo>
                  <a:pt x="23682" y="1065"/>
                </a:lnTo>
                <a:lnTo>
                  <a:pt x="23581" y="905"/>
                </a:lnTo>
                <a:lnTo>
                  <a:pt x="23481" y="764"/>
                </a:lnTo>
                <a:lnTo>
                  <a:pt x="23360" y="623"/>
                </a:lnTo>
                <a:lnTo>
                  <a:pt x="23219" y="503"/>
                </a:lnTo>
                <a:lnTo>
                  <a:pt x="23099" y="402"/>
                </a:lnTo>
                <a:lnTo>
                  <a:pt x="22958" y="302"/>
                </a:lnTo>
                <a:lnTo>
                  <a:pt x="22797" y="221"/>
                </a:lnTo>
                <a:lnTo>
                  <a:pt x="22656" y="161"/>
                </a:lnTo>
                <a:lnTo>
                  <a:pt x="22496" y="101"/>
                </a:lnTo>
                <a:lnTo>
                  <a:pt x="22335" y="60"/>
                </a:lnTo>
                <a:lnTo>
                  <a:pt x="22154" y="20"/>
                </a:lnTo>
                <a:lnTo>
                  <a:pt x="2199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7" name="Google Shape;427;p27"/>
          <p:cNvSpPr/>
          <p:nvPr/>
        </p:nvSpPr>
        <p:spPr>
          <a:xfrm>
            <a:off x="8659124" y="895977"/>
            <a:ext cx="157845" cy="157842"/>
          </a:xfrm>
          <a:custGeom>
            <a:avLst/>
            <a:gdLst/>
            <a:ahLst/>
            <a:cxnLst/>
            <a:rect l="l" t="t" r="r" b="b"/>
            <a:pathLst>
              <a:path w="43664" h="43663" extrusionOk="0">
                <a:moveTo>
                  <a:pt x="21651" y="0"/>
                </a:moveTo>
                <a:lnTo>
                  <a:pt x="21490" y="20"/>
                </a:lnTo>
                <a:lnTo>
                  <a:pt x="21330" y="60"/>
                </a:lnTo>
                <a:lnTo>
                  <a:pt x="21169" y="101"/>
                </a:lnTo>
                <a:lnTo>
                  <a:pt x="21008" y="161"/>
                </a:lnTo>
                <a:lnTo>
                  <a:pt x="20847" y="221"/>
                </a:lnTo>
                <a:lnTo>
                  <a:pt x="20706" y="302"/>
                </a:lnTo>
                <a:lnTo>
                  <a:pt x="20566" y="402"/>
                </a:lnTo>
                <a:lnTo>
                  <a:pt x="20425" y="503"/>
                </a:lnTo>
                <a:lnTo>
                  <a:pt x="20304" y="623"/>
                </a:lnTo>
                <a:lnTo>
                  <a:pt x="20184" y="764"/>
                </a:lnTo>
                <a:lnTo>
                  <a:pt x="20083" y="905"/>
                </a:lnTo>
                <a:lnTo>
                  <a:pt x="19983" y="1065"/>
                </a:lnTo>
                <a:lnTo>
                  <a:pt x="19902" y="1226"/>
                </a:lnTo>
                <a:lnTo>
                  <a:pt x="19822" y="1407"/>
                </a:lnTo>
                <a:lnTo>
                  <a:pt x="19762" y="1608"/>
                </a:lnTo>
                <a:lnTo>
                  <a:pt x="16324" y="15660"/>
                </a:lnTo>
                <a:lnTo>
                  <a:pt x="16284" y="15781"/>
                </a:lnTo>
                <a:lnTo>
                  <a:pt x="16224" y="15881"/>
                </a:lnTo>
                <a:lnTo>
                  <a:pt x="16163" y="15982"/>
                </a:lnTo>
                <a:lnTo>
                  <a:pt x="16083" y="16082"/>
                </a:lnTo>
                <a:lnTo>
                  <a:pt x="15982" y="16163"/>
                </a:lnTo>
                <a:lnTo>
                  <a:pt x="15882" y="16223"/>
                </a:lnTo>
                <a:lnTo>
                  <a:pt x="15781" y="16283"/>
                </a:lnTo>
                <a:lnTo>
                  <a:pt x="15661" y="16323"/>
                </a:lnTo>
                <a:lnTo>
                  <a:pt x="1609" y="19781"/>
                </a:lnTo>
                <a:lnTo>
                  <a:pt x="1408" y="19841"/>
                </a:lnTo>
                <a:lnTo>
                  <a:pt x="1227" y="19902"/>
                </a:lnTo>
                <a:lnTo>
                  <a:pt x="1046" y="19982"/>
                </a:lnTo>
                <a:lnTo>
                  <a:pt x="905" y="20083"/>
                </a:lnTo>
                <a:lnTo>
                  <a:pt x="745" y="20183"/>
                </a:lnTo>
                <a:lnTo>
                  <a:pt x="624" y="20304"/>
                </a:lnTo>
                <a:lnTo>
                  <a:pt x="503" y="20424"/>
                </a:lnTo>
                <a:lnTo>
                  <a:pt x="403" y="20565"/>
                </a:lnTo>
                <a:lnTo>
                  <a:pt x="302" y="20706"/>
                </a:lnTo>
                <a:lnTo>
                  <a:pt x="222" y="20867"/>
                </a:lnTo>
                <a:lnTo>
                  <a:pt x="142" y="21007"/>
                </a:lnTo>
                <a:lnTo>
                  <a:pt x="101" y="21168"/>
                </a:lnTo>
                <a:lnTo>
                  <a:pt x="41" y="21329"/>
                </a:lnTo>
                <a:lnTo>
                  <a:pt x="21" y="21490"/>
                </a:lnTo>
                <a:lnTo>
                  <a:pt x="1" y="21671"/>
                </a:lnTo>
                <a:lnTo>
                  <a:pt x="1" y="21832"/>
                </a:lnTo>
                <a:lnTo>
                  <a:pt x="1" y="21992"/>
                </a:lnTo>
                <a:lnTo>
                  <a:pt x="21" y="22173"/>
                </a:lnTo>
                <a:lnTo>
                  <a:pt x="41" y="22334"/>
                </a:lnTo>
                <a:lnTo>
                  <a:pt x="101" y="22495"/>
                </a:lnTo>
                <a:lnTo>
                  <a:pt x="142" y="22656"/>
                </a:lnTo>
                <a:lnTo>
                  <a:pt x="222" y="22817"/>
                </a:lnTo>
                <a:lnTo>
                  <a:pt x="302" y="22957"/>
                </a:lnTo>
                <a:lnTo>
                  <a:pt x="403" y="23098"/>
                </a:lnTo>
                <a:lnTo>
                  <a:pt x="503" y="23239"/>
                </a:lnTo>
                <a:lnTo>
                  <a:pt x="624" y="23359"/>
                </a:lnTo>
                <a:lnTo>
                  <a:pt x="745" y="23480"/>
                </a:lnTo>
                <a:lnTo>
                  <a:pt x="905" y="23580"/>
                </a:lnTo>
                <a:lnTo>
                  <a:pt x="1046" y="23681"/>
                </a:lnTo>
                <a:lnTo>
                  <a:pt x="1227" y="23761"/>
                </a:lnTo>
                <a:lnTo>
                  <a:pt x="1408" y="23842"/>
                </a:lnTo>
                <a:lnTo>
                  <a:pt x="1609" y="23882"/>
                </a:lnTo>
                <a:lnTo>
                  <a:pt x="15661" y="27340"/>
                </a:lnTo>
                <a:lnTo>
                  <a:pt x="15781" y="27380"/>
                </a:lnTo>
                <a:lnTo>
                  <a:pt x="15882" y="27440"/>
                </a:lnTo>
                <a:lnTo>
                  <a:pt x="15982" y="27500"/>
                </a:lnTo>
                <a:lnTo>
                  <a:pt x="16083" y="27581"/>
                </a:lnTo>
                <a:lnTo>
                  <a:pt x="16163" y="27681"/>
                </a:lnTo>
                <a:lnTo>
                  <a:pt x="16224" y="27782"/>
                </a:lnTo>
                <a:lnTo>
                  <a:pt x="16284" y="27882"/>
                </a:lnTo>
                <a:lnTo>
                  <a:pt x="16324" y="28003"/>
                </a:lnTo>
                <a:lnTo>
                  <a:pt x="19762" y="42055"/>
                </a:lnTo>
                <a:lnTo>
                  <a:pt x="19822" y="42256"/>
                </a:lnTo>
                <a:lnTo>
                  <a:pt x="19902" y="42437"/>
                </a:lnTo>
                <a:lnTo>
                  <a:pt x="19983" y="42598"/>
                </a:lnTo>
                <a:lnTo>
                  <a:pt x="20083" y="42758"/>
                </a:lnTo>
                <a:lnTo>
                  <a:pt x="20184" y="42899"/>
                </a:lnTo>
                <a:lnTo>
                  <a:pt x="20304" y="43040"/>
                </a:lnTo>
                <a:lnTo>
                  <a:pt x="20425" y="43160"/>
                </a:lnTo>
                <a:lnTo>
                  <a:pt x="20566" y="43261"/>
                </a:lnTo>
                <a:lnTo>
                  <a:pt x="20706" y="43361"/>
                </a:lnTo>
                <a:lnTo>
                  <a:pt x="20847" y="43442"/>
                </a:lnTo>
                <a:lnTo>
                  <a:pt x="21008" y="43502"/>
                </a:lnTo>
                <a:lnTo>
                  <a:pt x="21169" y="43562"/>
                </a:lnTo>
                <a:lnTo>
                  <a:pt x="21330" y="43623"/>
                </a:lnTo>
                <a:lnTo>
                  <a:pt x="21490" y="43643"/>
                </a:lnTo>
                <a:lnTo>
                  <a:pt x="21651" y="43663"/>
                </a:lnTo>
                <a:lnTo>
                  <a:pt x="21993" y="43663"/>
                </a:lnTo>
                <a:lnTo>
                  <a:pt x="22154" y="43643"/>
                </a:lnTo>
                <a:lnTo>
                  <a:pt x="22335" y="43623"/>
                </a:lnTo>
                <a:lnTo>
                  <a:pt x="22496" y="43562"/>
                </a:lnTo>
                <a:lnTo>
                  <a:pt x="22656" y="43502"/>
                </a:lnTo>
                <a:lnTo>
                  <a:pt x="22797" y="43442"/>
                </a:lnTo>
                <a:lnTo>
                  <a:pt x="22958" y="43361"/>
                </a:lnTo>
                <a:lnTo>
                  <a:pt x="23099" y="43261"/>
                </a:lnTo>
                <a:lnTo>
                  <a:pt x="23219" y="43160"/>
                </a:lnTo>
                <a:lnTo>
                  <a:pt x="23360" y="43040"/>
                </a:lnTo>
                <a:lnTo>
                  <a:pt x="23481" y="42899"/>
                </a:lnTo>
                <a:lnTo>
                  <a:pt x="23581" y="42758"/>
                </a:lnTo>
                <a:lnTo>
                  <a:pt x="23682" y="42598"/>
                </a:lnTo>
                <a:lnTo>
                  <a:pt x="23762" y="42437"/>
                </a:lnTo>
                <a:lnTo>
                  <a:pt x="23822" y="42256"/>
                </a:lnTo>
                <a:lnTo>
                  <a:pt x="23883" y="42055"/>
                </a:lnTo>
                <a:lnTo>
                  <a:pt x="27340" y="28003"/>
                </a:lnTo>
                <a:lnTo>
                  <a:pt x="27380" y="27882"/>
                </a:lnTo>
                <a:lnTo>
                  <a:pt x="27421" y="27782"/>
                </a:lnTo>
                <a:lnTo>
                  <a:pt x="27501" y="27681"/>
                </a:lnTo>
                <a:lnTo>
                  <a:pt x="27582" y="27581"/>
                </a:lnTo>
                <a:lnTo>
                  <a:pt x="27662" y="27500"/>
                </a:lnTo>
                <a:lnTo>
                  <a:pt x="27783" y="27440"/>
                </a:lnTo>
                <a:lnTo>
                  <a:pt x="27883" y="27380"/>
                </a:lnTo>
                <a:lnTo>
                  <a:pt x="28004" y="27340"/>
                </a:lnTo>
                <a:lnTo>
                  <a:pt x="42055" y="23882"/>
                </a:lnTo>
                <a:lnTo>
                  <a:pt x="42256" y="23842"/>
                </a:lnTo>
                <a:lnTo>
                  <a:pt x="42437" y="23761"/>
                </a:lnTo>
                <a:lnTo>
                  <a:pt x="42598" y="23681"/>
                </a:lnTo>
                <a:lnTo>
                  <a:pt x="42759" y="23580"/>
                </a:lnTo>
                <a:lnTo>
                  <a:pt x="42900" y="23480"/>
                </a:lnTo>
                <a:lnTo>
                  <a:pt x="43040" y="23359"/>
                </a:lnTo>
                <a:lnTo>
                  <a:pt x="43161" y="23239"/>
                </a:lnTo>
                <a:lnTo>
                  <a:pt x="43262" y="23098"/>
                </a:lnTo>
                <a:lnTo>
                  <a:pt x="43362" y="22957"/>
                </a:lnTo>
                <a:lnTo>
                  <a:pt x="43442" y="22817"/>
                </a:lnTo>
                <a:lnTo>
                  <a:pt x="43503" y="22656"/>
                </a:lnTo>
                <a:lnTo>
                  <a:pt x="43563" y="22495"/>
                </a:lnTo>
                <a:lnTo>
                  <a:pt x="43603" y="22334"/>
                </a:lnTo>
                <a:lnTo>
                  <a:pt x="43643" y="22173"/>
                </a:lnTo>
                <a:lnTo>
                  <a:pt x="43664" y="21992"/>
                </a:lnTo>
                <a:lnTo>
                  <a:pt x="43664" y="21832"/>
                </a:lnTo>
                <a:lnTo>
                  <a:pt x="43664" y="21671"/>
                </a:lnTo>
                <a:lnTo>
                  <a:pt x="43643" y="21490"/>
                </a:lnTo>
                <a:lnTo>
                  <a:pt x="43603" y="21329"/>
                </a:lnTo>
                <a:lnTo>
                  <a:pt x="43563" y="21168"/>
                </a:lnTo>
                <a:lnTo>
                  <a:pt x="43503" y="21007"/>
                </a:lnTo>
                <a:lnTo>
                  <a:pt x="43442" y="20867"/>
                </a:lnTo>
                <a:lnTo>
                  <a:pt x="43362" y="20706"/>
                </a:lnTo>
                <a:lnTo>
                  <a:pt x="43262" y="20565"/>
                </a:lnTo>
                <a:lnTo>
                  <a:pt x="43161" y="20424"/>
                </a:lnTo>
                <a:lnTo>
                  <a:pt x="43040" y="20304"/>
                </a:lnTo>
                <a:lnTo>
                  <a:pt x="42900" y="20183"/>
                </a:lnTo>
                <a:lnTo>
                  <a:pt x="42759" y="20083"/>
                </a:lnTo>
                <a:lnTo>
                  <a:pt x="42598" y="19982"/>
                </a:lnTo>
                <a:lnTo>
                  <a:pt x="42437" y="19902"/>
                </a:lnTo>
                <a:lnTo>
                  <a:pt x="42256" y="19841"/>
                </a:lnTo>
                <a:lnTo>
                  <a:pt x="42055" y="19781"/>
                </a:lnTo>
                <a:lnTo>
                  <a:pt x="28004" y="16323"/>
                </a:lnTo>
                <a:lnTo>
                  <a:pt x="27883" y="16283"/>
                </a:lnTo>
                <a:lnTo>
                  <a:pt x="27783" y="16223"/>
                </a:lnTo>
                <a:lnTo>
                  <a:pt x="27662" y="16163"/>
                </a:lnTo>
                <a:lnTo>
                  <a:pt x="27582" y="16082"/>
                </a:lnTo>
                <a:lnTo>
                  <a:pt x="27501" y="15982"/>
                </a:lnTo>
                <a:lnTo>
                  <a:pt x="27421" y="15881"/>
                </a:lnTo>
                <a:lnTo>
                  <a:pt x="27380" y="15781"/>
                </a:lnTo>
                <a:lnTo>
                  <a:pt x="27340" y="15660"/>
                </a:lnTo>
                <a:lnTo>
                  <a:pt x="23883" y="1608"/>
                </a:lnTo>
                <a:lnTo>
                  <a:pt x="23822" y="1407"/>
                </a:lnTo>
                <a:lnTo>
                  <a:pt x="23762" y="1226"/>
                </a:lnTo>
                <a:lnTo>
                  <a:pt x="23682" y="1065"/>
                </a:lnTo>
                <a:lnTo>
                  <a:pt x="23581" y="905"/>
                </a:lnTo>
                <a:lnTo>
                  <a:pt x="23481" y="764"/>
                </a:lnTo>
                <a:lnTo>
                  <a:pt x="23360" y="623"/>
                </a:lnTo>
                <a:lnTo>
                  <a:pt x="23219" y="503"/>
                </a:lnTo>
                <a:lnTo>
                  <a:pt x="23099" y="402"/>
                </a:lnTo>
                <a:lnTo>
                  <a:pt x="22958" y="302"/>
                </a:lnTo>
                <a:lnTo>
                  <a:pt x="22797" y="221"/>
                </a:lnTo>
                <a:lnTo>
                  <a:pt x="22656" y="161"/>
                </a:lnTo>
                <a:lnTo>
                  <a:pt x="22496" y="101"/>
                </a:lnTo>
                <a:lnTo>
                  <a:pt x="22335" y="60"/>
                </a:lnTo>
                <a:lnTo>
                  <a:pt x="22154" y="20"/>
                </a:lnTo>
                <a:lnTo>
                  <a:pt x="2199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" name="Google Shape;428;p27"/>
          <p:cNvSpPr/>
          <p:nvPr/>
        </p:nvSpPr>
        <p:spPr>
          <a:xfrm>
            <a:off x="8721924" y="3574002"/>
            <a:ext cx="157845" cy="157842"/>
          </a:xfrm>
          <a:custGeom>
            <a:avLst/>
            <a:gdLst/>
            <a:ahLst/>
            <a:cxnLst/>
            <a:rect l="l" t="t" r="r" b="b"/>
            <a:pathLst>
              <a:path w="43664" h="43663" extrusionOk="0">
                <a:moveTo>
                  <a:pt x="21651" y="0"/>
                </a:moveTo>
                <a:lnTo>
                  <a:pt x="21490" y="20"/>
                </a:lnTo>
                <a:lnTo>
                  <a:pt x="21330" y="60"/>
                </a:lnTo>
                <a:lnTo>
                  <a:pt x="21169" y="101"/>
                </a:lnTo>
                <a:lnTo>
                  <a:pt x="21008" y="161"/>
                </a:lnTo>
                <a:lnTo>
                  <a:pt x="20847" y="221"/>
                </a:lnTo>
                <a:lnTo>
                  <a:pt x="20706" y="302"/>
                </a:lnTo>
                <a:lnTo>
                  <a:pt x="20566" y="402"/>
                </a:lnTo>
                <a:lnTo>
                  <a:pt x="20425" y="503"/>
                </a:lnTo>
                <a:lnTo>
                  <a:pt x="20304" y="623"/>
                </a:lnTo>
                <a:lnTo>
                  <a:pt x="20184" y="764"/>
                </a:lnTo>
                <a:lnTo>
                  <a:pt x="20083" y="905"/>
                </a:lnTo>
                <a:lnTo>
                  <a:pt x="19983" y="1065"/>
                </a:lnTo>
                <a:lnTo>
                  <a:pt x="19902" y="1226"/>
                </a:lnTo>
                <a:lnTo>
                  <a:pt x="19822" y="1407"/>
                </a:lnTo>
                <a:lnTo>
                  <a:pt x="19762" y="1608"/>
                </a:lnTo>
                <a:lnTo>
                  <a:pt x="16324" y="15660"/>
                </a:lnTo>
                <a:lnTo>
                  <a:pt x="16284" y="15781"/>
                </a:lnTo>
                <a:lnTo>
                  <a:pt x="16224" y="15881"/>
                </a:lnTo>
                <a:lnTo>
                  <a:pt x="16163" y="15982"/>
                </a:lnTo>
                <a:lnTo>
                  <a:pt x="16083" y="16082"/>
                </a:lnTo>
                <a:lnTo>
                  <a:pt x="15982" y="16163"/>
                </a:lnTo>
                <a:lnTo>
                  <a:pt x="15882" y="16223"/>
                </a:lnTo>
                <a:lnTo>
                  <a:pt x="15781" y="16283"/>
                </a:lnTo>
                <a:lnTo>
                  <a:pt x="15661" y="16323"/>
                </a:lnTo>
                <a:lnTo>
                  <a:pt x="1609" y="19781"/>
                </a:lnTo>
                <a:lnTo>
                  <a:pt x="1408" y="19841"/>
                </a:lnTo>
                <a:lnTo>
                  <a:pt x="1227" y="19902"/>
                </a:lnTo>
                <a:lnTo>
                  <a:pt x="1046" y="19982"/>
                </a:lnTo>
                <a:lnTo>
                  <a:pt x="905" y="20083"/>
                </a:lnTo>
                <a:lnTo>
                  <a:pt x="745" y="20183"/>
                </a:lnTo>
                <a:lnTo>
                  <a:pt x="624" y="20304"/>
                </a:lnTo>
                <a:lnTo>
                  <a:pt x="503" y="20424"/>
                </a:lnTo>
                <a:lnTo>
                  <a:pt x="403" y="20565"/>
                </a:lnTo>
                <a:lnTo>
                  <a:pt x="302" y="20706"/>
                </a:lnTo>
                <a:lnTo>
                  <a:pt x="222" y="20867"/>
                </a:lnTo>
                <a:lnTo>
                  <a:pt x="142" y="21007"/>
                </a:lnTo>
                <a:lnTo>
                  <a:pt x="101" y="21168"/>
                </a:lnTo>
                <a:lnTo>
                  <a:pt x="41" y="21329"/>
                </a:lnTo>
                <a:lnTo>
                  <a:pt x="21" y="21490"/>
                </a:lnTo>
                <a:lnTo>
                  <a:pt x="1" y="21671"/>
                </a:lnTo>
                <a:lnTo>
                  <a:pt x="1" y="21832"/>
                </a:lnTo>
                <a:lnTo>
                  <a:pt x="1" y="21992"/>
                </a:lnTo>
                <a:lnTo>
                  <a:pt x="21" y="22173"/>
                </a:lnTo>
                <a:lnTo>
                  <a:pt x="41" y="22334"/>
                </a:lnTo>
                <a:lnTo>
                  <a:pt x="101" y="22495"/>
                </a:lnTo>
                <a:lnTo>
                  <a:pt x="142" y="22656"/>
                </a:lnTo>
                <a:lnTo>
                  <a:pt x="222" y="22817"/>
                </a:lnTo>
                <a:lnTo>
                  <a:pt x="302" y="22957"/>
                </a:lnTo>
                <a:lnTo>
                  <a:pt x="403" y="23098"/>
                </a:lnTo>
                <a:lnTo>
                  <a:pt x="503" y="23239"/>
                </a:lnTo>
                <a:lnTo>
                  <a:pt x="624" y="23359"/>
                </a:lnTo>
                <a:lnTo>
                  <a:pt x="745" y="23480"/>
                </a:lnTo>
                <a:lnTo>
                  <a:pt x="905" y="23580"/>
                </a:lnTo>
                <a:lnTo>
                  <a:pt x="1046" y="23681"/>
                </a:lnTo>
                <a:lnTo>
                  <a:pt x="1227" y="23761"/>
                </a:lnTo>
                <a:lnTo>
                  <a:pt x="1408" y="23842"/>
                </a:lnTo>
                <a:lnTo>
                  <a:pt x="1609" y="23882"/>
                </a:lnTo>
                <a:lnTo>
                  <a:pt x="15661" y="27340"/>
                </a:lnTo>
                <a:lnTo>
                  <a:pt x="15781" y="27380"/>
                </a:lnTo>
                <a:lnTo>
                  <a:pt x="15882" y="27440"/>
                </a:lnTo>
                <a:lnTo>
                  <a:pt x="15982" y="27500"/>
                </a:lnTo>
                <a:lnTo>
                  <a:pt x="16083" y="27581"/>
                </a:lnTo>
                <a:lnTo>
                  <a:pt x="16163" y="27681"/>
                </a:lnTo>
                <a:lnTo>
                  <a:pt x="16224" y="27782"/>
                </a:lnTo>
                <a:lnTo>
                  <a:pt x="16284" y="27882"/>
                </a:lnTo>
                <a:lnTo>
                  <a:pt x="16324" y="28003"/>
                </a:lnTo>
                <a:lnTo>
                  <a:pt x="19762" y="42055"/>
                </a:lnTo>
                <a:lnTo>
                  <a:pt x="19822" y="42256"/>
                </a:lnTo>
                <a:lnTo>
                  <a:pt x="19902" y="42437"/>
                </a:lnTo>
                <a:lnTo>
                  <a:pt x="19983" y="42598"/>
                </a:lnTo>
                <a:lnTo>
                  <a:pt x="20083" y="42758"/>
                </a:lnTo>
                <a:lnTo>
                  <a:pt x="20184" y="42899"/>
                </a:lnTo>
                <a:lnTo>
                  <a:pt x="20304" y="43040"/>
                </a:lnTo>
                <a:lnTo>
                  <a:pt x="20425" y="43160"/>
                </a:lnTo>
                <a:lnTo>
                  <a:pt x="20566" y="43261"/>
                </a:lnTo>
                <a:lnTo>
                  <a:pt x="20706" y="43361"/>
                </a:lnTo>
                <a:lnTo>
                  <a:pt x="20847" y="43442"/>
                </a:lnTo>
                <a:lnTo>
                  <a:pt x="21008" y="43502"/>
                </a:lnTo>
                <a:lnTo>
                  <a:pt x="21169" y="43562"/>
                </a:lnTo>
                <a:lnTo>
                  <a:pt x="21330" y="43623"/>
                </a:lnTo>
                <a:lnTo>
                  <a:pt x="21490" y="43643"/>
                </a:lnTo>
                <a:lnTo>
                  <a:pt x="21651" y="43663"/>
                </a:lnTo>
                <a:lnTo>
                  <a:pt x="21993" y="43663"/>
                </a:lnTo>
                <a:lnTo>
                  <a:pt x="22154" y="43643"/>
                </a:lnTo>
                <a:lnTo>
                  <a:pt x="22335" y="43623"/>
                </a:lnTo>
                <a:lnTo>
                  <a:pt x="22496" y="43562"/>
                </a:lnTo>
                <a:lnTo>
                  <a:pt x="22656" y="43502"/>
                </a:lnTo>
                <a:lnTo>
                  <a:pt x="22797" y="43442"/>
                </a:lnTo>
                <a:lnTo>
                  <a:pt x="22958" y="43361"/>
                </a:lnTo>
                <a:lnTo>
                  <a:pt x="23099" y="43261"/>
                </a:lnTo>
                <a:lnTo>
                  <a:pt x="23219" y="43160"/>
                </a:lnTo>
                <a:lnTo>
                  <a:pt x="23360" y="43040"/>
                </a:lnTo>
                <a:lnTo>
                  <a:pt x="23481" y="42899"/>
                </a:lnTo>
                <a:lnTo>
                  <a:pt x="23581" y="42758"/>
                </a:lnTo>
                <a:lnTo>
                  <a:pt x="23682" y="42598"/>
                </a:lnTo>
                <a:lnTo>
                  <a:pt x="23762" y="42437"/>
                </a:lnTo>
                <a:lnTo>
                  <a:pt x="23822" y="42256"/>
                </a:lnTo>
                <a:lnTo>
                  <a:pt x="23883" y="42055"/>
                </a:lnTo>
                <a:lnTo>
                  <a:pt x="27340" y="28003"/>
                </a:lnTo>
                <a:lnTo>
                  <a:pt x="27380" y="27882"/>
                </a:lnTo>
                <a:lnTo>
                  <a:pt x="27421" y="27782"/>
                </a:lnTo>
                <a:lnTo>
                  <a:pt x="27501" y="27681"/>
                </a:lnTo>
                <a:lnTo>
                  <a:pt x="27582" y="27581"/>
                </a:lnTo>
                <a:lnTo>
                  <a:pt x="27662" y="27500"/>
                </a:lnTo>
                <a:lnTo>
                  <a:pt x="27783" y="27440"/>
                </a:lnTo>
                <a:lnTo>
                  <a:pt x="27883" y="27380"/>
                </a:lnTo>
                <a:lnTo>
                  <a:pt x="28004" y="27340"/>
                </a:lnTo>
                <a:lnTo>
                  <a:pt x="42055" y="23882"/>
                </a:lnTo>
                <a:lnTo>
                  <a:pt x="42256" y="23842"/>
                </a:lnTo>
                <a:lnTo>
                  <a:pt x="42437" y="23761"/>
                </a:lnTo>
                <a:lnTo>
                  <a:pt x="42598" y="23681"/>
                </a:lnTo>
                <a:lnTo>
                  <a:pt x="42759" y="23580"/>
                </a:lnTo>
                <a:lnTo>
                  <a:pt x="42900" y="23480"/>
                </a:lnTo>
                <a:lnTo>
                  <a:pt x="43040" y="23359"/>
                </a:lnTo>
                <a:lnTo>
                  <a:pt x="43161" y="23239"/>
                </a:lnTo>
                <a:lnTo>
                  <a:pt x="43262" y="23098"/>
                </a:lnTo>
                <a:lnTo>
                  <a:pt x="43362" y="22957"/>
                </a:lnTo>
                <a:lnTo>
                  <a:pt x="43442" y="22817"/>
                </a:lnTo>
                <a:lnTo>
                  <a:pt x="43503" y="22656"/>
                </a:lnTo>
                <a:lnTo>
                  <a:pt x="43563" y="22495"/>
                </a:lnTo>
                <a:lnTo>
                  <a:pt x="43603" y="22334"/>
                </a:lnTo>
                <a:lnTo>
                  <a:pt x="43643" y="22173"/>
                </a:lnTo>
                <a:lnTo>
                  <a:pt x="43664" y="21992"/>
                </a:lnTo>
                <a:lnTo>
                  <a:pt x="43664" y="21832"/>
                </a:lnTo>
                <a:lnTo>
                  <a:pt x="43664" y="21671"/>
                </a:lnTo>
                <a:lnTo>
                  <a:pt x="43643" y="21490"/>
                </a:lnTo>
                <a:lnTo>
                  <a:pt x="43603" y="21329"/>
                </a:lnTo>
                <a:lnTo>
                  <a:pt x="43563" y="21168"/>
                </a:lnTo>
                <a:lnTo>
                  <a:pt x="43503" y="21007"/>
                </a:lnTo>
                <a:lnTo>
                  <a:pt x="43442" y="20867"/>
                </a:lnTo>
                <a:lnTo>
                  <a:pt x="43362" y="20706"/>
                </a:lnTo>
                <a:lnTo>
                  <a:pt x="43262" y="20565"/>
                </a:lnTo>
                <a:lnTo>
                  <a:pt x="43161" y="20424"/>
                </a:lnTo>
                <a:lnTo>
                  <a:pt x="43040" y="20304"/>
                </a:lnTo>
                <a:lnTo>
                  <a:pt x="42900" y="20183"/>
                </a:lnTo>
                <a:lnTo>
                  <a:pt x="42759" y="20083"/>
                </a:lnTo>
                <a:lnTo>
                  <a:pt x="42598" y="19982"/>
                </a:lnTo>
                <a:lnTo>
                  <a:pt x="42437" y="19902"/>
                </a:lnTo>
                <a:lnTo>
                  <a:pt x="42256" y="19841"/>
                </a:lnTo>
                <a:lnTo>
                  <a:pt x="42055" y="19781"/>
                </a:lnTo>
                <a:lnTo>
                  <a:pt x="28004" y="16323"/>
                </a:lnTo>
                <a:lnTo>
                  <a:pt x="27883" y="16283"/>
                </a:lnTo>
                <a:lnTo>
                  <a:pt x="27783" y="16223"/>
                </a:lnTo>
                <a:lnTo>
                  <a:pt x="27662" y="16163"/>
                </a:lnTo>
                <a:lnTo>
                  <a:pt x="27582" y="16082"/>
                </a:lnTo>
                <a:lnTo>
                  <a:pt x="27501" y="15982"/>
                </a:lnTo>
                <a:lnTo>
                  <a:pt x="27421" y="15881"/>
                </a:lnTo>
                <a:lnTo>
                  <a:pt x="27380" y="15781"/>
                </a:lnTo>
                <a:lnTo>
                  <a:pt x="27340" y="15660"/>
                </a:lnTo>
                <a:lnTo>
                  <a:pt x="23883" y="1608"/>
                </a:lnTo>
                <a:lnTo>
                  <a:pt x="23822" y="1407"/>
                </a:lnTo>
                <a:lnTo>
                  <a:pt x="23762" y="1226"/>
                </a:lnTo>
                <a:lnTo>
                  <a:pt x="23682" y="1065"/>
                </a:lnTo>
                <a:lnTo>
                  <a:pt x="23581" y="905"/>
                </a:lnTo>
                <a:lnTo>
                  <a:pt x="23481" y="764"/>
                </a:lnTo>
                <a:lnTo>
                  <a:pt x="23360" y="623"/>
                </a:lnTo>
                <a:lnTo>
                  <a:pt x="23219" y="503"/>
                </a:lnTo>
                <a:lnTo>
                  <a:pt x="23099" y="402"/>
                </a:lnTo>
                <a:lnTo>
                  <a:pt x="22958" y="302"/>
                </a:lnTo>
                <a:lnTo>
                  <a:pt x="22797" y="221"/>
                </a:lnTo>
                <a:lnTo>
                  <a:pt x="22656" y="161"/>
                </a:lnTo>
                <a:lnTo>
                  <a:pt x="22496" y="101"/>
                </a:lnTo>
                <a:lnTo>
                  <a:pt x="22335" y="60"/>
                </a:lnTo>
                <a:lnTo>
                  <a:pt x="22154" y="20"/>
                </a:lnTo>
                <a:lnTo>
                  <a:pt x="2199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" name="Google Shape;429;p27"/>
          <p:cNvSpPr/>
          <p:nvPr/>
        </p:nvSpPr>
        <p:spPr>
          <a:xfrm>
            <a:off x="4389157" y="4430975"/>
            <a:ext cx="365686" cy="365678"/>
          </a:xfrm>
          <a:custGeom>
            <a:avLst/>
            <a:gdLst/>
            <a:ahLst/>
            <a:cxnLst/>
            <a:rect l="l" t="t" r="r" b="b"/>
            <a:pathLst>
              <a:path w="43664" h="43663" extrusionOk="0">
                <a:moveTo>
                  <a:pt x="21651" y="0"/>
                </a:moveTo>
                <a:lnTo>
                  <a:pt x="21490" y="20"/>
                </a:lnTo>
                <a:lnTo>
                  <a:pt x="21330" y="60"/>
                </a:lnTo>
                <a:lnTo>
                  <a:pt x="21169" y="101"/>
                </a:lnTo>
                <a:lnTo>
                  <a:pt x="21008" y="161"/>
                </a:lnTo>
                <a:lnTo>
                  <a:pt x="20847" y="221"/>
                </a:lnTo>
                <a:lnTo>
                  <a:pt x="20706" y="302"/>
                </a:lnTo>
                <a:lnTo>
                  <a:pt x="20566" y="402"/>
                </a:lnTo>
                <a:lnTo>
                  <a:pt x="20425" y="503"/>
                </a:lnTo>
                <a:lnTo>
                  <a:pt x="20304" y="623"/>
                </a:lnTo>
                <a:lnTo>
                  <a:pt x="20184" y="764"/>
                </a:lnTo>
                <a:lnTo>
                  <a:pt x="20083" y="905"/>
                </a:lnTo>
                <a:lnTo>
                  <a:pt x="19983" y="1065"/>
                </a:lnTo>
                <a:lnTo>
                  <a:pt x="19902" y="1226"/>
                </a:lnTo>
                <a:lnTo>
                  <a:pt x="19822" y="1407"/>
                </a:lnTo>
                <a:lnTo>
                  <a:pt x="19762" y="1608"/>
                </a:lnTo>
                <a:lnTo>
                  <a:pt x="16324" y="15660"/>
                </a:lnTo>
                <a:lnTo>
                  <a:pt x="16284" y="15781"/>
                </a:lnTo>
                <a:lnTo>
                  <a:pt x="16224" y="15881"/>
                </a:lnTo>
                <a:lnTo>
                  <a:pt x="16163" y="15982"/>
                </a:lnTo>
                <a:lnTo>
                  <a:pt x="16083" y="16082"/>
                </a:lnTo>
                <a:lnTo>
                  <a:pt x="15982" y="16163"/>
                </a:lnTo>
                <a:lnTo>
                  <a:pt x="15882" y="16223"/>
                </a:lnTo>
                <a:lnTo>
                  <a:pt x="15781" y="16283"/>
                </a:lnTo>
                <a:lnTo>
                  <a:pt x="15661" y="16323"/>
                </a:lnTo>
                <a:lnTo>
                  <a:pt x="1609" y="19781"/>
                </a:lnTo>
                <a:lnTo>
                  <a:pt x="1408" y="19841"/>
                </a:lnTo>
                <a:lnTo>
                  <a:pt x="1227" y="19902"/>
                </a:lnTo>
                <a:lnTo>
                  <a:pt x="1046" y="19982"/>
                </a:lnTo>
                <a:lnTo>
                  <a:pt x="905" y="20083"/>
                </a:lnTo>
                <a:lnTo>
                  <a:pt x="745" y="20183"/>
                </a:lnTo>
                <a:lnTo>
                  <a:pt x="624" y="20304"/>
                </a:lnTo>
                <a:lnTo>
                  <a:pt x="503" y="20424"/>
                </a:lnTo>
                <a:lnTo>
                  <a:pt x="403" y="20565"/>
                </a:lnTo>
                <a:lnTo>
                  <a:pt x="302" y="20706"/>
                </a:lnTo>
                <a:lnTo>
                  <a:pt x="222" y="20867"/>
                </a:lnTo>
                <a:lnTo>
                  <a:pt x="142" y="21007"/>
                </a:lnTo>
                <a:lnTo>
                  <a:pt x="101" y="21168"/>
                </a:lnTo>
                <a:lnTo>
                  <a:pt x="41" y="21329"/>
                </a:lnTo>
                <a:lnTo>
                  <a:pt x="21" y="21490"/>
                </a:lnTo>
                <a:lnTo>
                  <a:pt x="1" y="21671"/>
                </a:lnTo>
                <a:lnTo>
                  <a:pt x="1" y="21832"/>
                </a:lnTo>
                <a:lnTo>
                  <a:pt x="1" y="21992"/>
                </a:lnTo>
                <a:lnTo>
                  <a:pt x="21" y="22173"/>
                </a:lnTo>
                <a:lnTo>
                  <a:pt x="41" y="22334"/>
                </a:lnTo>
                <a:lnTo>
                  <a:pt x="101" y="22495"/>
                </a:lnTo>
                <a:lnTo>
                  <a:pt x="142" y="22656"/>
                </a:lnTo>
                <a:lnTo>
                  <a:pt x="222" y="22817"/>
                </a:lnTo>
                <a:lnTo>
                  <a:pt x="302" y="22957"/>
                </a:lnTo>
                <a:lnTo>
                  <a:pt x="403" y="23098"/>
                </a:lnTo>
                <a:lnTo>
                  <a:pt x="503" y="23239"/>
                </a:lnTo>
                <a:lnTo>
                  <a:pt x="624" y="23359"/>
                </a:lnTo>
                <a:lnTo>
                  <a:pt x="745" y="23480"/>
                </a:lnTo>
                <a:lnTo>
                  <a:pt x="905" y="23580"/>
                </a:lnTo>
                <a:lnTo>
                  <a:pt x="1046" y="23681"/>
                </a:lnTo>
                <a:lnTo>
                  <a:pt x="1227" y="23761"/>
                </a:lnTo>
                <a:lnTo>
                  <a:pt x="1408" y="23842"/>
                </a:lnTo>
                <a:lnTo>
                  <a:pt x="1609" y="23882"/>
                </a:lnTo>
                <a:lnTo>
                  <a:pt x="15661" y="27340"/>
                </a:lnTo>
                <a:lnTo>
                  <a:pt x="15781" y="27380"/>
                </a:lnTo>
                <a:lnTo>
                  <a:pt x="15882" y="27440"/>
                </a:lnTo>
                <a:lnTo>
                  <a:pt x="15982" y="27500"/>
                </a:lnTo>
                <a:lnTo>
                  <a:pt x="16083" y="27581"/>
                </a:lnTo>
                <a:lnTo>
                  <a:pt x="16163" y="27681"/>
                </a:lnTo>
                <a:lnTo>
                  <a:pt x="16224" y="27782"/>
                </a:lnTo>
                <a:lnTo>
                  <a:pt x="16284" y="27882"/>
                </a:lnTo>
                <a:lnTo>
                  <a:pt x="16324" y="28003"/>
                </a:lnTo>
                <a:lnTo>
                  <a:pt x="19762" y="42055"/>
                </a:lnTo>
                <a:lnTo>
                  <a:pt x="19822" y="42256"/>
                </a:lnTo>
                <a:lnTo>
                  <a:pt x="19902" y="42437"/>
                </a:lnTo>
                <a:lnTo>
                  <a:pt x="19983" y="42598"/>
                </a:lnTo>
                <a:lnTo>
                  <a:pt x="20083" y="42758"/>
                </a:lnTo>
                <a:lnTo>
                  <a:pt x="20184" y="42899"/>
                </a:lnTo>
                <a:lnTo>
                  <a:pt x="20304" y="43040"/>
                </a:lnTo>
                <a:lnTo>
                  <a:pt x="20425" y="43160"/>
                </a:lnTo>
                <a:lnTo>
                  <a:pt x="20566" y="43261"/>
                </a:lnTo>
                <a:lnTo>
                  <a:pt x="20706" y="43361"/>
                </a:lnTo>
                <a:lnTo>
                  <a:pt x="20847" y="43442"/>
                </a:lnTo>
                <a:lnTo>
                  <a:pt x="21008" y="43502"/>
                </a:lnTo>
                <a:lnTo>
                  <a:pt x="21169" y="43562"/>
                </a:lnTo>
                <a:lnTo>
                  <a:pt x="21330" y="43623"/>
                </a:lnTo>
                <a:lnTo>
                  <a:pt x="21490" y="43643"/>
                </a:lnTo>
                <a:lnTo>
                  <a:pt x="21651" y="43663"/>
                </a:lnTo>
                <a:lnTo>
                  <a:pt x="21993" y="43663"/>
                </a:lnTo>
                <a:lnTo>
                  <a:pt x="22154" y="43643"/>
                </a:lnTo>
                <a:lnTo>
                  <a:pt x="22335" y="43623"/>
                </a:lnTo>
                <a:lnTo>
                  <a:pt x="22496" y="43562"/>
                </a:lnTo>
                <a:lnTo>
                  <a:pt x="22656" y="43502"/>
                </a:lnTo>
                <a:lnTo>
                  <a:pt x="22797" y="43442"/>
                </a:lnTo>
                <a:lnTo>
                  <a:pt x="22958" y="43361"/>
                </a:lnTo>
                <a:lnTo>
                  <a:pt x="23099" y="43261"/>
                </a:lnTo>
                <a:lnTo>
                  <a:pt x="23219" y="43160"/>
                </a:lnTo>
                <a:lnTo>
                  <a:pt x="23360" y="43040"/>
                </a:lnTo>
                <a:lnTo>
                  <a:pt x="23481" y="42899"/>
                </a:lnTo>
                <a:lnTo>
                  <a:pt x="23581" y="42758"/>
                </a:lnTo>
                <a:lnTo>
                  <a:pt x="23682" y="42598"/>
                </a:lnTo>
                <a:lnTo>
                  <a:pt x="23762" y="42437"/>
                </a:lnTo>
                <a:lnTo>
                  <a:pt x="23822" y="42256"/>
                </a:lnTo>
                <a:lnTo>
                  <a:pt x="23883" y="42055"/>
                </a:lnTo>
                <a:lnTo>
                  <a:pt x="27340" y="28003"/>
                </a:lnTo>
                <a:lnTo>
                  <a:pt x="27380" y="27882"/>
                </a:lnTo>
                <a:lnTo>
                  <a:pt x="27421" y="27782"/>
                </a:lnTo>
                <a:lnTo>
                  <a:pt x="27501" y="27681"/>
                </a:lnTo>
                <a:lnTo>
                  <a:pt x="27582" y="27581"/>
                </a:lnTo>
                <a:lnTo>
                  <a:pt x="27662" y="27500"/>
                </a:lnTo>
                <a:lnTo>
                  <a:pt x="27783" y="27440"/>
                </a:lnTo>
                <a:lnTo>
                  <a:pt x="27883" y="27380"/>
                </a:lnTo>
                <a:lnTo>
                  <a:pt x="28004" y="27340"/>
                </a:lnTo>
                <a:lnTo>
                  <a:pt x="42055" y="23882"/>
                </a:lnTo>
                <a:lnTo>
                  <a:pt x="42256" y="23842"/>
                </a:lnTo>
                <a:lnTo>
                  <a:pt x="42437" y="23761"/>
                </a:lnTo>
                <a:lnTo>
                  <a:pt x="42598" y="23681"/>
                </a:lnTo>
                <a:lnTo>
                  <a:pt x="42759" y="23580"/>
                </a:lnTo>
                <a:lnTo>
                  <a:pt x="42900" y="23480"/>
                </a:lnTo>
                <a:lnTo>
                  <a:pt x="43040" y="23359"/>
                </a:lnTo>
                <a:lnTo>
                  <a:pt x="43161" y="23239"/>
                </a:lnTo>
                <a:lnTo>
                  <a:pt x="43262" y="23098"/>
                </a:lnTo>
                <a:lnTo>
                  <a:pt x="43362" y="22957"/>
                </a:lnTo>
                <a:lnTo>
                  <a:pt x="43442" y="22817"/>
                </a:lnTo>
                <a:lnTo>
                  <a:pt x="43503" y="22656"/>
                </a:lnTo>
                <a:lnTo>
                  <a:pt x="43563" y="22495"/>
                </a:lnTo>
                <a:lnTo>
                  <a:pt x="43603" y="22334"/>
                </a:lnTo>
                <a:lnTo>
                  <a:pt x="43643" y="22173"/>
                </a:lnTo>
                <a:lnTo>
                  <a:pt x="43664" y="21992"/>
                </a:lnTo>
                <a:lnTo>
                  <a:pt x="43664" y="21832"/>
                </a:lnTo>
                <a:lnTo>
                  <a:pt x="43664" y="21671"/>
                </a:lnTo>
                <a:lnTo>
                  <a:pt x="43643" y="21490"/>
                </a:lnTo>
                <a:lnTo>
                  <a:pt x="43603" y="21329"/>
                </a:lnTo>
                <a:lnTo>
                  <a:pt x="43563" y="21168"/>
                </a:lnTo>
                <a:lnTo>
                  <a:pt x="43503" y="21007"/>
                </a:lnTo>
                <a:lnTo>
                  <a:pt x="43442" y="20867"/>
                </a:lnTo>
                <a:lnTo>
                  <a:pt x="43362" y="20706"/>
                </a:lnTo>
                <a:lnTo>
                  <a:pt x="43262" y="20565"/>
                </a:lnTo>
                <a:lnTo>
                  <a:pt x="43161" y="20424"/>
                </a:lnTo>
                <a:lnTo>
                  <a:pt x="43040" y="20304"/>
                </a:lnTo>
                <a:lnTo>
                  <a:pt x="42900" y="20183"/>
                </a:lnTo>
                <a:lnTo>
                  <a:pt x="42759" y="20083"/>
                </a:lnTo>
                <a:lnTo>
                  <a:pt x="42598" y="19982"/>
                </a:lnTo>
                <a:lnTo>
                  <a:pt x="42437" y="19902"/>
                </a:lnTo>
                <a:lnTo>
                  <a:pt x="42256" y="19841"/>
                </a:lnTo>
                <a:lnTo>
                  <a:pt x="42055" y="19781"/>
                </a:lnTo>
                <a:lnTo>
                  <a:pt x="28004" y="16323"/>
                </a:lnTo>
                <a:lnTo>
                  <a:pt x="27883" y="16283"/>
                </a:lnTo>
                <a:lnTo>
                  <a:pt x="27783" y="16223"/>
                </a:lnTo>
                <a:lnTo>
                  <a:pt x="27662" y="16163"/>
                </a:lnTo>
                <a:lnTo>
                  <a:pt x="27582" y="16082"/>
                </a:lnTo>
                <a:lnTo>
                  <a:pt x="27501" y="15982"/>
                </a:lnTo>
                <a:lnTo>
                  <a:pt x="27421" y="15881"/>
                </a:lnTo>
                <a:lnTo>
                  <a:pt x="27380" y="15781"/>
                </a:lnTo>
                <a:lnTo>
                  <a:pt x="27340" y="15660"/>
                </a:lnTo>
                <a:lnTo>
                  <a:pt x="23883" y="1608"/>
                </a:lnTo>
                <a:lnTo>
                  <a:pt x="23822" y="1407"/>
                </a:lnTo>
                <a:lnTo>
                  <a:pt x="23762" y="1226"/>
                </a:lnTo>
                <a:lnTo>
                  <a:pt x="23682" y="1065"/>
                </a:lnTo>
                <a:lnTo>
                  <a:pt x="23581" y="905"/>
                </a:lnTo>
                <a:lnTo>
                  <a:pt x="23481" y="764"/>
                </a:lnTo>
                <a:lnTo>
                  <a:pt x="23360" y="623"/>
                </a:lnTo>
                <a:lnTo>
                  <a:pt x="23219" y="503"/>
                </a:lnTo>
                <a:lnTo>
                  <a:pt x="23099" y="402"/>
                </a:lnTo>
                <a:lnTo>
                  <a:pt x="22958" y="302"/>
                </a:lnTo>
                <a:lnTo>
                  <a:pt x="22797" y="221"/>
                </a:lnTo>
                <a:lnTo>
                  <a:pt x="22656" y="161"/>
                </a:lnTo>
                <a:lnTo>
                  <a:pt x="22496" y="101"/>
                </a:lnTo>
                <a:lnTo>
                  <a:pt x="22335" y="60"/>
                </a:lnTo>
                <a:lnTo>
                  <a:pt x="22154" y="20"/>
                </a:lnTo>
                <a:lnTo>
                  <a:pt x="2199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" name="Google Shape;430;p27"/>
          <p:cNvSpPr/>
          <p:nvPr/>
        </p:nvSpPr>
        <p:spPr>
          <a:xfrm>
            <a:off x="2426199" y="87302"/>
            <a:ext cx="157845" cy="157842"/>
          </a:xfrm>
          <a:custGeom>
            <a:avLst/>
            <a:gdLst/>
            <a:ahLst/>
            <a:cxnLst/>
            <a:rect l="l" t="t" r="r" b="b"/>
            <a:pathLst>
              <a:path w="43664" h="43663" extrusionOk="0">
                <a:moveTo>
                  <a:pt x="21651" y="0"/>
                </a:moveTo>
                <a:lnTo>
                  <a:pt x="21490" y="20"/>
                </a:lnTo>
                <a:lnTo>
                  <a:pt x="21330" y="60"/>
                </a:lnTo>
                <a:lnTo>
                  <a:pt x="21169" y="101"/>
                </a:lnTo>
                <a:lnTo>
                  <a:pt x="21008" y="161"/>
                </a:lnTo>
                <a:lnTo>
                  <a:pt x="20847" y="221"/>
                </a:lnTo>
                <a:lnTo>
                  <a:pt x="20706" y="302"/>
                </a:lnTo>
                <a:lnTo>
                  <a:pt x="20566" y="402"/>
                </a:lnTo>
                <a:lnTo>
                  <a:pt x="20425" y="503"/>
                </a:lnTo>
                <a:lnTo>
                  <a:pt x="20304" y="623"/>
                </a:lnTo>
                <a:lnTo>
                  <a:pt x="20184" y="764"/>
                </a:lnTo>
                <a:lnTo>
                  <a:pt x="20083" y="905"/>
                </a:lnTo>
                <a:lnTo>
                  <a:pt x="19983" y="1065"/>
                </a:lnTo>
                <a:lnTo>
                  <a:pt x="19902" y="1226"/>
                </a:lnTo>
                <a:lnTo>
                  <a:pt x="19822" y="1407"/>
                </a:lnTo>
                <a:lnTo>
                  <a:pt x="19762" y="1608"/>
                </a:lnTo>
                <a:lnTo>
                  <a:pt x="16324" y="15660"/>
                </a:lnTo>
                <a:lnTo>
                  <a:pt x="16284" y="15781"/>
                </a:lnTo>
                <a:lnTo>
                  <a:pt x="16224" y="15881"/>
                </a:lnTo>
                <a:lnTo>
                  <a:pt x="16163" y="15982"/>
                </a:lnTo>
                <a:lnTo>
                  <a:pt x="16083" y="16082"/>
                </a:lnTo>
                <a:lnTo>
                  <a:pt x="15982" y="16163"/>
                </a:lnTo>
                <a:lnTo>
                  <a:pt x="15882" y="16223"/>
                </a:lnTo>
                <a:lnTo>
                  <a:pt x="15781" y="16283"/>
                </a:lnTo>
                <a:lnTo>
                  <a:pt x="15661" y="16323"/>
                </a:lnTo>
                <a:lnTo>
                  <a:pt x="1609" y="19781"/>
                </a:lnTo>
                <a:lnTo>
                  <a:pt x="1408" y="19841"/>
                </a:lnTo>
                <a:lnTo>
                  <a:pt x="1227" y="19902"/>
                </a:lnTo>
                <a:lnTo>
                  <a:pt x="1046" y="19982"/>
                </a:lnTo>
                <a:lnTo>
                  <a:pt x="905" y="20083"/>
                </a:lnTo>
                <a:lnTo>
                  <a:pt x="745" y="20183"/>
                </a:lnTo>
                <a:lnTo>
                  <a:pt x="624" y="20304"/>
                </a:lnTo>
                <a:lnTo>
                  <a:pt x="503" y="20424"/>
                </a:lnTo>
                <a:lnTo>
                  <a:pt x="403" y="20565"/>
                </a:lnTo>
                <a:lnTo>
                  <a:pt x="302" y="20706"/>
                </a:lnTo>
                <a:lnTo>
                  <a:pt x="222" y="20867"/>
                </a:lnTo>
                <a:lnTo>
                  <a:pt x="142" y="21007"/>
                </a:lnTo>
                <a:lnTo>
                  <a:pt x="101" y="21168"/>
                </a:lnTo>
                <a:lnTo>
                  <a:pt x="41" y="21329"/>
                </a:lnTo>
                <a:lnTo>
                  <a:pt x="21" y="21490"/>
                </a:lnTo>
                <a:lnTo>
                  <a:pt x="1" y="21671"/>
                </a:lnTo>
                <a:lnTo>
                  <a:pt x="1" y="21832"/>
                </a:lnTo>
                <a:lnTo>
                  <a:pt x="1" y="21992"/>
                </a:lnTo>
                <a:lnTo>
                  <a:pt x="21" y="22173"/>
                </a:lnTo>
                <a:lnTo>
                  <a:pt x="41" y="22334"/>
                </a:lnTo>
                <a:lnTo>
                  <a:pt x="101" y="22495"/>
                </a:lnTo>
                <a:lnTo>
                  <a:pt x="142" y="22656"/>
                </a:lnTo>
                <a:lnTo>
                  <a:pt x="222" y="22817"/>
                </a:lnTo>
                <a:lnTo>
                  <a:pt x="302" y="22957"/>
                </a:lnTo>
                <a:lnTo>
                  <a:pt x="403" y="23098"/>
                </a:lnTo>
                <a:lnTo>
                  <a:pt x="503" y="23239"/>
                </a:lnTo>
                <a:lnTo>
                  <a:pt x="624" y="23359"/>
                </a:lnTo>
                <a:lnTo>
                  <a:pt x="745" y="23480"/>
                </a:lnTo>
                <a:lnTo>
                  <a:pt x="905" y="23580"/>
                </a:lnTo>
                <a:lnTo>
                  <a:pt x="1046" y="23681"/>
                </a:lnTo>
                <a:lnTo>
                  <a:pt x="1227" y="23761"/>
                </a:lnTo>
                <a:lnTo>
                  <a:pt x="1408" y="23842"/>
                </a:lnTo>
                <a:lnTo>
                  <a:pt x="1609" y="23882"/>
                </a:lnTo>
                <a:lnTo>
                  <a:pt x="15661" y="27340"/>
                </a:lnTo>
                <a:lnTo>
                  <a:pt x="15781" y="27380"/>
                </a:lnTo>
                <a:lnTo>
                  <a:pt x="15882" y="27440"/>
                </a:lnTo>
                <a:lnTo>
                  <a:pt x="15982" y="27500"/>
                </a:lnTo>
                <a:lnTo>
                  <a:pt x="16083" y="27581"/>
                </a:lnTo>
                <a:lnTo>
                  <a:pt x="16163" y="27681"/>
                </a:lnTo>
                <a:lnTo>
                  <a:pt x="16224" y="27782"/>
                </a:lnTo>
                <a:lnTo>
                  <a:pt x="16284" y="27882"/>
                </a:lnTo>
                <a:lnTo>
                  <a:pt x="16324" y="28003"/>
                </a:lnTo>
                <a:lnTo>
                  <a:pt x="19762" y="42055"/>
                </a:lnTo>
                <a:lnTo>
                  <a:pt x="19822" y="42256"/>
                </a:lnTo>
                <a:lnTo>
                  <a:pt x="19902" y="42437"/>
                </a:lnTo>
                <a:lnTo>
                  <a:pt x="19983" y="42598"/>
                </a:lnTo>
                <a:lnTo>
                  <a:pt x="20083" y="42758"/>
                </a:lnTo>
                <a:lnTo>
                  <a:pt x="20184" y="42899"/>
                </a:lnTo>
                <a:lnTo>
                  <a:pt x="20304" y="43040"/>
                </a:lnTo>
                <a:lnTo>
                  <a:pt x="20425" y="43160"/>
                </a:lnTo>
                <a:lnTo>
                  <a:pt x="20566" y="43261"/>
                </a:lnTo>
                <a:lnTo>
                  <a:pt x="20706" y="43361"/>
                </a:lnTo>
                <a:lnTo>
                  <a:pt x="20847" y="43442"/>
                </a:lnTo>
                <a:lnTo>
                  <a:pt x="21008" y="43502"/>
                </a:lnTo>
                <a:lnTo>
                  <a:pt x="21169" y="43562"/>
                </a:lnTo>
                <a:lnTo>
                  <a:pt x="21330" y="43623"/>
                </a:lnTo>
                <a:lnTo>
                  <a:pt x="21490" y="43643"/>
                </a:lnTo>
                <a:lnTo>
                  <a:pt x="21651" y="43663"/>
                </a:lnTo>
                <a:lnTo>
                  <a:pt x="21993" y="43663"/>
                </a:lnTo>
                <a:lnTo>
                  <a:pt x="22154" y="43643"/>
                </a:lnTo>
                <a:lnTo>
                  <a:pt x="22335" y="43623"/>
                </a:lnTo>
                <a:lnTo>
                  <a:pt x="22496" y="43562"/>
                </a:lnTo>
                <a:lnTo>
                  <a:pt x="22656" y="43502"/>
                </a:lnTo>
                <a:lnTo>
                  <a:pt x="22797" y="43442"/>
                </a:lnTo>
                <a:lnTo>
                  <a:pt x="22958" y="43361"/>
                </a:lnTo>
                <a:lnTo>
                  <a:pt x="23099" y="43261"/>
                </a:lnTo>
                <a:lnTo>
                  <a:pt x="23219" y="43160"/>
                </a:lnTo>
                <a:lnTo>
                  <a:pt x="23360" y="43040"/>
                </a:lnTo>
                <a:lnTo>
                  <a:pt x="23481" y="42899"/>
                </a:lnTo>
                <a:lnTo>
                  <a:pt x="23581" y="42758"/>
                </a:lnTo>
                <a:lnTo>
                  <a:pt x="23682" y="42598"/>
                </a:lnTo>
                <a:lnTo>
                  <a:pt x="23762" y="42437"/>
                </a:lnTo>
                <a:lnTo>
                  <a:pt x="23822" y="42256"/>
                </a:lnTo>
                <a:lnTo>
                  <a:pt x="23883" y="42055"/>
                </a:lnTo>
                <a:lnTo>
                  <a:pt x="27340" y="28003"/>
                </a:lnTo>
                <a:lnTo>
                  <a:pt x="27380" y="27882"/>
                </a:lnTo>
                <a:lnTo>
                  <a:pt x="27421" y="27782"/>
                </a:lnTo>
                <a:lnTo>
                  <a:pt x="27501" y="27681"/>
                </a:lnTo>
                <a:lnTo>
                  <a:pt x="27582" y="27581"/>
                </a:lnTo>
                <a:lnTo>
                  <a:pt x="27662" y="27500"/>
                </a:lnTo>
                <a:lnTo>
                  <a:pt x="27783" y="27440"/>
                </a:lnTo>
                <a:lnTo>
                  <a:pt x="27883" y="27380"/>
                </a:lnTo>
                <a:lnTo>
                  <a:pt x="28004" y="27340"/>
                </a:lnTo>
                <a:lnTo>
                  <a:pt x="42055" y="23882"/>
                </a:lnTo>
                <a:lnTo>
                  <a:pt x="42256" y="23842"/>
                </a:lnTo>
                <a:lnTo>
                  <a:pt x="42437" y="23761"/>
                </a:lnTo>
                <a:lnTo>
                  <a:pt x="42598" y="23681"/>
                </a:lnTo>
                <a:lnTo>
                  <a:pt x="42759" y="23580"/>
                </a:lnTo>
                <a:lnTo>
                  <a:pt x="42900" y="23480"/>
                </a:lnTo>
                <a:lnTo>
                  <a:pt x="43040" y="23359"/>
                </a:lnTo>
                <a:lnTo>
                  <a:pt x="43161" y="23239"/>
                </a:lnTo>
                <a:lnTo>
                  <a:pt x="43262" y="23098"/>
                </a:lnTo>
                <a:lnTo>
                  <a:pt x="43362" y="22957"/>
                </a:lnTo>
                <a:lnTo>
                  <a:pt x="43442" y="22817"/>
                </a:lnTo>
                <a:lnTo>
                  <a:pt x="43503" y="22656"/>
                </a:lnTo>
                <a:lnTo>
                  <a:pt x="43563" y="22495"/>
                </a:lnTo>
                <a:lnTo>
                  <a:pt x="43603" y="22334"/>
                </a:lnTo>
                <a:lnTo>
                  <a:pt x="43643" y="22173"/>
                </a:lnTo>
                <a:lnTo>
                  <a:pt x="43664" y="21992"/>
                </a:lnTo>
                <a:lnTo>
                  <a:pt x="43664" y="21832"/>
                </a:lnTo>
                <a:lnTo>
                  <a:pt x="43664" y="21671"/>
                </a:lnTo>
                <a:lnTo>
                  <a:pt x="43643" y="21490"/>
                </a:lnTo>
                <a:lnTo>
                  <a:pt x="43603" y="21329"/>
                </a:lnTo>
                <a:lnTo>
                  <a:pt x="43563" y="21168"/>
                </a:lnTo>
                <a:lnTo>
                  <a:pt x="43503" y="21007"/>
                </a:lnTo>
                <a:lnTo>
                  <a:pt x="43442" y="20867"/>
                </a:lnTo>
                <a:lnTo>
                  <a:pt x="43362" y="20706"/>
                </a:lnTo>
                <a:lnTo>
                  <a:pt x="43262" y="20565"/>
                </a:lnTo>
                <a:lnTo>
                  <a:pt x="43161" y="20424"/>
                </a:lnTo>
                <a:lnTo>
                  <a:pt x="43040" y="20304"/>
                </a:lnTo>
                <a:lnTo>
                  <a:pt x="42900" y="20183"/>
                </a:lnTo>
                <a:lnTo>
                  <a:pt x="42759" y="20083"/>
                </a:lnTo>
                <a:lnTo>
                  <a:pt x="42598" y="19982"/>
                </a:lnTo>
                <a:lnTo>
                  <a:pt x="42437" y="19902"/>
                </a:lnTo>
                <a:lnTo>
                  <a:pt x="42256" y="19841"/>
                </a:lnTo>
                <a:lnTo>
                  <a:pt x="42055" y="19781"/>
                </a:lnTo>
                <a:lnTo>
                  <a:pt x="28004" y="16323"/>
                </a:lnTo>
                <a:lnTo>
                  <a:pt x="27883" y="16283"/>
                </a:lnTo>
                <a:lnTo>
                  <a:pt x="27783" y="16223"/>
                </a:lnTo>
                <a:lnTo>
                  <a:pt x="27662" y="16163"/>
                </a:lnTo>
                <a:lnTo>
                  <a:pt x="27582" y="16082"/>
                </a:lnTo>
                <a:lnTo>
                  <a:pt x="27501" y="15982"/>
                </a:lnTo>
                <a:lnTo>
                  <a:pt x="27421" y="15881"/>
                </a:lnTo>
                <a:lnTo>
                  <a:pt x="27380" y="15781"/>
                </a:lnTo>
                <a:lnTo>
                  <a:pt x="27340" y="15660"/>
                </a:lnTo>
                <a:lnTo>
                  <a:pt x="23883" y="1608"/>
                </a:lnTo>
                <a:lnTo>
                  <a:pt x="23822" y="1407"/>
                </a:lnTo>
                <a:lnTo>
                  <a:pt x="23762" y="1226"/>
                </a:lnTo>
                <a:lnTo>
                  <a:pt x="23682" y="1065"/>
                </a:lnTo>
                <a:lnTo>
                  <a:pt x="23581" y="905"/>
                </a:lnTo>
                <a:lnTo>
                  <a:pt x="23481" y="764"/>
                </a:lnTo>
                <a:lnTo>
                  <a:pt x="23360" y="623"/>
                </a:lnTo>
                <a:lnTo>
                  <a:pt x="23219" y="503"/>
                </a:lnTo>
                <a:lnTo>
                  <a:pt x="23099" y="402"/>
                </a:lnTo>
                <a:lnTo>
                  <a:pt x="22958" y="302"/>
                </a:lnTo>
                <a:lnTo>
                  <a:pt x="22797" y="221"/>
                </a:lnTo>
                <a:lnTo>
                  <a:pt x="22656" y="161"/>
                </a:lnTo>
                <a:lnTo>
                  <a:pt x="22496" y="101"/>
                </a:lnTo>
                <a:lnTo>
                  <a:pt x="22335" y="60"/>
                </a:lnTo>
                <a:lnTo>
                  <a:pt x="22154" y="20"/>
                </a:lnTo>
                <a:lnTo>
                  <a:pt x="2199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8"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28"/>
          <p:cNvSpPr txBox="1">
            <a:spLocks noGrp="1"/>
          </p:cNvSpPr>
          <p:nvPr>
            <p:ph type="title" hasCustomPrompt="1"/>
          </p:nvPr>
        </p:nvSpPr>
        <p:spPr>
          <a:xfrm>
            <a:off x="2472600" y="660726"/>
            <a:ext cx="41988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433" name="Google Shape;433;p28"/>
          <p:cNvSpPr txBox="1">
            <a:spLocks noGrp="1"/>
          </p:cNvSpPr>
          <p:nvPr>
            <p:ph type="subTitle" idx="1"/>
          </p:nvPr>
        </p:nvSpPr>
        <p:spPr>
          <a:xfrm>
            <a:off x="2472600" y="1379255"/>
            <a:ext cx="4198800" cy="365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434" name="Google Shape;434;p28"/>
          <p:cNvSpPr txBox="1">
            <a:spLocks noGrp="1"/>
          </p:cNvSpPr>
          <p:nvPr>
            <p:ph type="title" idx="2" hasCustomPrompt="1"/>
          </p:nvPr>
        </p:nvSpPr>
        <p:spPr>
          <a:xfrm>
            <a:off x="2472600" y="2031549"/>
            <a:ext cx="41988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435" name="Google Shape;435;p28"/>
          <p:cNvSpPr txBox="1">
            <a:spLocks noGrp="1"/>
          </p:cNvSpPr>
          <p:nvPr>
            <p:ph type="subTitle" idx="3"/>
          </p:nvPr>
        </p:nvSpPr>
        <p:spPr>
          <a:xfrm>
            <a:off x="2472600" y="2751025"/>
            <a:ext cx="4198800" cy="365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436" name="Google Shape;436;p28"/>
          <p:cNvSpPr txBox="1">
            <a:spLocks noGrp="1"/>
          </p:cNvSpPr>
          <p:nvPr>
            <p:ph type="title" idx="4" hasCustomPrompt="1"/>
          </p:nvPr>
        </p:nvSpPr>
        <p:spPr>
          <a:xfrm>
            <a:off x="2472600" y="3397598"/>
            <a:ext cx="41988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437" name="Google Shape;437;p28"/>
          <p:cNvSpPr txBox="1">
            <a:spLocks noGrp="1"/>
          </p:cNvSpPr>
          <p:nvPr>
            <p:ph type="subTitle" idx="5"/>
          </p:nvPr>
        </p:nvSpPr>
        <p:spPr>
          <a:xfrm>
            <a:off x="2472600" y="4117074"/>
            <a:ext cx="4198800" cy="365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438" name="Google Shape;438;p28"/>
          <p:cNvSpPr/>
          <p:nvPr/>
        </p:nvSpPr>
        <p:spPr>
          <a:xfrm rot="5400000" flipH="1">
            <a:off x="-2043697" y="2031653"/>
            <a:ext cx="5239044" cy="1151650"/>
          </a:xfrm>
          <a:custGeom>
            <a:avLst/>
            <a:gdLst/>
            <a:ahLst/>
            <a:cxnLst/>
            <a:rect l="l" t="t" r="r" b="b"/>
            <a:pathLst>
              <a:path w="99107" h="42880" extrusionOk="0">
                <a:moveTo>
                  <a:pt x="644" y="0"/>
                </a:moveTo>
                <a:lnTo>
                  <a:pt x="0" y="21"/>
                </a:lnTo>
                <a:lnTo>
                  <a:pt x="0" y="42879"/>
                </a:lnTo>
                <a:lnTo>
                  <a:pt x="99106" y="42879"/>
                </a:lnTo>
                <a:lnTo>
                  <a:pt x="99106" y="22857"/>
                </a:lnTo>
                <a:lnTo>
                  <a:pt x="97659" y="22395"/>
                </a:lnTo>
                <a:lnTo>
                  <a:pt x="96191" y="21973"/>
                </a:lnTo>
                <a:lnTo>
                  <a:pt x="94724" y="21611"/>
                </a:lnTo>
                <a:lnTo>
                  <a:pt x="93236" y="21269"/>
                </a:lnTo>
                <a:lnTo>
                  <a:pt x="91749" y="20988"/>
                </a:lnTo>
                <a:lnTo>
                  <a:pt x="90241" y="20746"/>
                </a:lnTo>
                <a:lnTo>
                  <a:pt x="88733" y="20545"/>
                </a:lnTo>
                <a:lnTo>
                  <a:pt x="87225" y="20385"/>
                </a:lnTo>
                <a:lnTo>
                  <a:pt x="86261" y="20304"/>
                </a:lnTo>
                <a:lnTo>
                  <a:pt x="85316" y="20244"/>
                </a:lnTo>
                <a:lnTo>
                  <a:pt x="84351" y="20204"/>
                </a:lnTo>
                <a:lnTo>
                  <a:pt x="83386" y="20184"/>
                </a:lnTo>
                <a:lnTo>
                  <a:pt x="82421" y="20184"/>
                </a:lnTo>
                <a:lnTo>
                  <a:pt x="81476" y="20204"/>
                </a:lnTo>
                <a:lnTo>
                  <a:pt x="80511" y="20244"/>
                </a:lnTo>
                <a:lnTo>
                  <a:pt x="79546" y="20284"/>
                </a:lnTo>
                <a:lnTo>
                  <a:pt x="78581" y="20364"/>
                </a:lnTo>
                <a:lnTo>
                  <a:pt x="77637" y="20445"/>
                </a:lnTo>
                <a:lnTo>
                  <a:pt x="76672" y="20545"/>
                </a:lnTo>
                <a:lnTo>
                  <a:pt x="75727" y="20686"/>
                </a:lnTo>
                <a:lnTo>
                  <a:pt x="74782" y="20827"/>
                </a:lnTo>
                <a:lnTo>
                  <a:pt x="73837" y="20988"/>
                </a:lnTo>
                <a:lnTo>
                  <a:pt x="72892" y="21169"/>
                </a:lnTo>
                <a:lnTo>
                  <a:pt x="71948" y="21370"/>
                </a:lnTo>
                <a:lnTo>
                  <a:pt x="70822" y="21631"/>
                </a:lnTo>
                <a:lnTo>
                  <a:pt x="69696" y="21932"/>
                </a:lnTo>
                <a:lnTo>
                  <a:pt x="68570" y="22234"/>
                </a:lnTo>
                <a:lnTo>
                  <a:pt x="67465" y="22556"/>
                </a:lnTo>
                <a:lnTo>
                  <a:pt x="65233" y="23239"/>
                </a:lnTo>
                <a:lnTo>
                  <a:pt x="63022" y="23943"/>
                </a:lnTo>
                <a:lnTo>
                  <a:pt x="60811" y="24646"/>
                </a:lnTo>
                <a:lnTo>
                  <a:pt x="59705" y="24988"/>
                </a:lnTo>
                <a:lnTo>
                  <a:pt x="58579" y="25310"/>
                </a:lnTo>
                <a:lnTo>
                  <a:pt x="57474" y="25631"/>
                </a:lnTo>
                <a:lnTo>
                  <a:pt x="56348" y="25913"/>
                </a:lnTo>
                <a:lnTo>
                  <a:pt x="55222" y="26194"/>
                </a:lnTo>
                <a:lnTo>
                  <a:pt x="54076" y="26435"/>
                </a:lnTo>
                <a:lnTo>
                  <a:pt x="52930" y="26657"/>
                </a:lnTo>
                <a:lnTo>
                  <a:pt x="51785" y="26837"/>
                </a:lnTo>
                <a:lnTo>
                  <a:pt x="50619" y="26978"/>
                </a:lnTo>
                <a:lnTo>
                  <a:pt x="49453" y="27079"/>
                </a:lnTo>
                <a:lnTo>
                  <a:pt x="48267" y="27139"/>
                </a:lnTo>
                <a:lnTo>
                  <a:pt x="47101" y="27159"/>
                </a:lnTo>
                <a:lnTo>
                  <a:pt x="46518" y="27139"/>
                </a:lnTo>
                <a:lnTo>
                  <a:pt x="45935" y="27119"/>
                </a:lnTo>
                <a:lnTo>
                  <a:pt x="45352" y="27079"/>
                </a:lnTo>
                <a:lnTo>
                  <a:pt x="44769" y="27039"/>
                </a:lnTo>
                <a:lnTo>
                  <a:pt x="44186" y="26978"/>
                </a:lnTo>
                <a:lnTo>
                  <a:pt x="43623" y="26898"/>
                </a:lnTo>
                <a:lnTo>
                  <a:pt x="43040" y="26797"/>
                </a:lnTo>
                <a:lnTo>
                  <a:pt x="42477" y="26697"/>
                </a:lnTo>
                <a:lnTo>
                  <a:pt x="41914" y="26576"/>
                </a:lnTo>
                <a:lnTo>
                  <a:pt x="41372" y="26435"/>
                </a:lnTo>
                <a:lnTo>
                  <a:pt x="40809" y="26275"/>
                </a:lnTo>
                <a:lnTo>
                  <a:pt x="40266" y="26114"/>
                </a:lnTo>
                <a:lnTo>
                  <a:pt x="39723" y="25913"/>
                </a:lnTo>
                <a:lnTo>
                  <a:pt x="39200" y="25712"/>
                </a:lnTo>
                <a:lnTo>
                  <a:pt x="38658" y="25491"/>
                </a:lnTo>
                <a:lnTo>
                  <a:pt x="38155" y="25249"/>
                </a:lnTo>
                <a:lnTo>
                  <a:pt x="37632" y="25008"/>
                </a:lnTo>
                <a:lnTo>
                  <a:pt x="37130" y="24727"/>
                </a:lnTo>
                <a:lnTo>
                  <a:pt x="36627" y="24425"/>
                </a:lnTo>
                <a:lnTo>
                  <a:pt x="36145" y="24124"/>
                </a:lnTo>
                <a:lnTo>
                  <a:pt x="35723" y="23822"/>
                </a:lnTo>
                <a:lnTo>
                  <a:pt x="35301" y="23500"/>
                </a:lnTo>
                <a:lnTo>
                  <a:pt x="34878" y="23179"/>
                </a:lnTo>
                <a:lnTo>
                  <a:pt x="34476" y="22837"/>
                </a:lnTo>
                <a:lnTo>
                  <a:pt x="34094" y="22495"/>
                </a:lnTo>
                <a:lnTo>
                  <a:pt x="33712" y="22154"/>
                </a:lnTo>
                <a:lnTo>
                  <a:pt x="33330" y="21772"/>
                </a:lnTo>
                <a:lnTo>
                  <a:pt x="32969" y="21410"/>
                </a:lnTo>
                <a:lnTo>
                  <a:pt x="32265" y="20626"/>
                </a:lnTo>
                <a:lnTo>
                  <a:pt x="31582" y="19842"/>
                </a:lnTo>
                <a:lnTo>
                  <a:pt x="30918" y="19018"/>
                </a:lnTo>
                <a:lnTo>
                  <a:pt x="30275" y="18173"/>
                </a:lnTo>
                <a:lnTo>
                  <a:pt x="29652" y="17309"/>
                </a:lnTo>
                <a:lnTo>
                  <a:pt x="29029" y="16465"/>
                </a:lnTo>
                <a:lnTo>
                  <a:pt x="27782" y="14716"/>
                </a:lnTo>
                <a:lnTo>
                  <a:pt x="27159" y="13851"/>
                </a:lnTo>
                <a:lnTo>
                  <a:pt x="26516" y="13007"/>
                </a:lnTo>
                <a:lnTo>
                  <a:pt x="25872" y="12183"/>
                </a:lnTo>
                <a:lnTo>
                  <a:pt x="25189" y="11358"/>
                </a:lnTo>
                <a:lnTo>
                  <a:pt x="24626" y="10715"/>
                </a:lnTo>
                <a:lnTo>
                  <a:pt x="24043" y="10092"/>
                </a:lnTo>
                <a:lnTo>
                  <a:pt x="23460" y="9489"/>
                </a:lnTo>
                <a:lnTo>
                  <a:pt x="22837" y="8886"/>
                </a:lnTo>
                <a:lnTo>
                  <a:pt x="22214" y="8323"/>
                </a:lnTo>
                <a:lnTo>
                  <a:pt x="21570" y="7760"/>
                </a:lnTo>
                <a:lnTo>
                  <a:pt x="20927" y="7217"/>
                </a:lnTo>
                <a:lnTo>
                  <a:pt x="20244" y="6695"/>
                </a:lnTo>
                <a:lnTo>
                  <a:pt x="19560" y="6192"/>
                </a:lnTo>
                <a:lnTo>
                  <a:pt x="18857" y="5710"/>
                </a:lnTo>
                <a:lnTo>
                  <a:pt x="18153" y="5227"/>
                </a:lnTo>
                <a:lnTo>
                  <a:pt x="17429" y="4785"/>
                </a:lnTo>
                <a:lnTo>
                  <a:pt x="16706" y="4343"/>
                </a:lnTo>
                <a:lnTo>
                  <a:pt x="15962" y="3941"/>
                </a:lnTo>
                <a:lnTo>
                  <a:pt x="15198" y="3539"/>
                </a:lnTo>
                <a:lnTo>
                  <a:pt x="14434" y="3157"/>
                </a:lnTo>
                <a:lnTo>
                  <a:pt x="13670" y="2815"/>
                </a:lnTo>
                <a:lnTo>
                  <a:pt x="12886" y="2473"/>
                </a:lnTo>
                <a:lnTo>
                  <a:pt x="12082" y="2151"/>
                </a:lnTo>
                <a:lnTo>
                  <a:pt x="11298" y="1870"/>
                </a:lnTo>
                <a:lnTo>
                  <a:pt x="10474" y="1589"/>
                </a:lnTo>
                <a:lnTo>
                  <a:pt x="9670" y="1327"/>
                </a:lnTo>
                <a:lnTo>
                  <a:pt x="8846" y="1106"/>
                </a:lnTo>
                <a:lnTo>
                  <a:pt x="8021" y="885"/>
                </a:lnTo>
                <a:lnTo>
                  <a:pt x="7197" y="704"/>
                </a:lnTo>
                <a:lnTo>
                  <a:pt x="6353" y="543"/>
                </a:lnTo>
                <a:lnTo>
                  <a:pt x="5529" y="382"/>
                </a:lnTo>
                <a:lnTo>
                  <a:pt x="4684" y="262"/>
                </a:lnTo>
                <a:lnTo>
                  <a:pt x="3840" y="161"/>
                </a:lnTo>
                <a:lnTo>
                  <a:pt x="2996" y="101"/>
                </a:lnTo>
                <a:lnTo>
                  <a:pt x="2131" y="41"/>
                </a:lnTo>
                <a:lnTo>
                  <a:pt x="128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" name="Google Shape;439;p28"/>
          <p:cNvSpPr/>
          <p:nvPr/>
        </p:nvSpPr>
        <p:spPr>
          <a:xfrm rot="-5400000" flipH="1">
            <a:off x="5948653" y="2031572"/>
            <a:ext cx="5239044" cy="1151650"/>
          </a:xfrm>
          <a:custGeom>
            <a:avLst/>
            <a:gdLst/>
            <a:ahLst/>
            <a:cxnLst/>
            <a:rect l="l" t="t" r="r" b="b"/>
            <a:pathLst>
              <a:path w="99107" h="42880" extrusionOk="0">
                <a:moveTo>
                  <a:pt x="644" y="0"/>
                </a:moveTo>
                <a:lnTo>
                  <a:pt x="0" y="21"/>
                </a:lnTo>
                <a:lnTo>
                  <a:pt x="0" y="42879"/>
                </a:lnTo>
                <a:lnTo>
                  <a:pt x="99106" y="42879"/>
                </a:lnTo>
                <a:lnTo>
                  <a:pt x="99106" y="22857"/>
                </a:lnTo>
                <a:lnTo>
                  <a:pt x="97659" y="22395"/>
                </a:lnTo>
                <a:lnTo>
                  <a:pt x="96191" y="21973"/>
                </a:lnTo>
                <a:lnTo>
                  <a:pt x="94724" y="21611"/>
                </a:lnTo>
                <a:lnTo>
                  <a:pt x="93236" y="21269"/>
                </a:lnTo>
                <a:lnTo>
                  <a:pt x="91749" y="20988"/>
                </a:lnTo>
                <a:lnTo>
                  <a:pt x="90241" y="20746"/>
                </a:lnTo>
                <a:lnTo>
                  <a:pt x="88733" y="20545"/>
                </a:lnTo>
                <a:lnTo>
                  <a:pt x="87225" y="20385"/>
                </a:lnTo>
                <a:lnTo>
                  <a:pt x="86261" y="20304"/>
                </a:lnTo>
                <a:lnTo>
                  <a:pt x="85316" y="20244"/>
                </a:lnTo>
                <a:lnTo>
                  <a:pt x="84351" y="20204"/>
                </a:lnTo>
                <a:lnTo>
                  <a:pt x="83386" y="20184"/>
                </a:lnTo>
                <a:lnTo>
                  <a:pt x="82421" y="20184"/>
                </a:lnTo>
                <a:lnTo>
                  <a:pt x="81476" y="20204"/>
                </a:lnTo>
                <a:lnTo>
                  <a:pt x="80511" y="20244"/>
                </a:lnTo>
                <a:lnTo>
                  <a:pt x="79546" y="20284"/>
                </a:lnTo>
                <a:lnTo>
                  <a:pt x="78581" y="20364"/>
                </a:lnTo>
                <a:lnTo>
                  <a:pt x="77637" y="20445"/>
                </a:lnTo>
                <a:lnTo>
                  <a:pt x="76672" y="20545"/>
                </a:lnTo>
                <a:lnTo>
                  <a:pt x="75727" y="20686"/>
                </a:lnTo>
                <a:lnTo>
                  <a:pt x="74782" y="20827"/>
                </a:lnTo>
                <a:lnTo>
                  <a:pt x="73837" y="20988"/>
                </a:lnTo>
                <a:lnTo>
                  <a:pt x="72892" y="21169"/>
                </a:lnTo>
                <a:lnTo>
                  <a:pt x="71948" y="21370"/>
                </a:lnTo>
                <a:lnTo>
                  <a:pt x="70822" y="21631"/>
                </a:lnTo>
                <a:lnTo>
                  <a:pt x="69696" y="21932"/>
                </a:lnTo>
                <a:lnTo>
                  <a:pt x="68570" y="22234"/>
                </a:lnTo>
                <a:lnTo>
                  <a:pt x="67465" y="22556"/>
                </a:lnTo>
                <a:lnTo>
                  <a:pt x="65233" y="23239"/>
                </a:lnTo>
                <a:lnTo>
                  <a:pt x="63022" y="23943"/>
                </a:lnTo>
                <a:lnTo>
                  <a:pt x="60811" y="24646"/>
                </a:lnTo>
                <a:lnTo>
                  <a:pt x="59705" y="24988"/>
                </a:lnTo>
                <a:lnTo>
                  <a:pt x="58579" y="25310"/>
                </a:lnTo>
                <a:lnTo>
                  <a:pt x="57474" y="25631"/>
                </a:lnTo>
                <a:lnTo>
                  <a:pt x="56348" y="25913"/>
                </a:lnTo>
                <a:lnTo>
                  <a:pt x="55222" y="26194"/>
                </a:lnTo>
                <a:lnTo>
                  <a:pt x="54076" y="26435"/>
                </a:lnTo>
                <a:lnTo>
                  <a:pt x="52930" y="26657"/>
                </a:lnTo>
                <a:lnTo>
                  <a:pt x="51785" y="26837"/>
                </a:lnTo>
                <a:lnTo>
                  <a:pt x="50619" y="26978"/>
                </a:lnTo>
                <a:lnTo>
                  <a:pt x="49453" y="27079"/>
                </a:lnTo>
                <a:lnTo>
                  <a:pt x="48267" y="27139"/>
                </a:lnTo>
                <a:lnTo>
                  <a:pt x="47101" y="27159"/>
                </a:lnTo>
                <a:lnTo>
                  <a:pt x="46518" y="27139"/>
                </a:lnTo>
                <a:lnTo>
                  <a:pt x="45935" y="27119"/>
                </a:lnTo>
                <a:lnTo>
                  <a:pt x="45352" y="27079"/>
                </a:lnTo>
                <a:lnTo>
                  <a:pt x="44769" y="27039"/>
                </a:lnTo>
                <a:lnTo>
                  <a:pt x="44186" y="26978"/>
                </a:lnTo>
                <a:lnTo>
                  <a:pt x="43623" y="26898"/>
                </a:lnTo>
                <a:lnTo>
                  <a:pt x="43040" y="26797"/>
                </a:lnTo>
                <a:lnTo>
                  <a:pt x="42477" y="26697"/>
                </a:lnTo>
                <a:lnTo>
                  <a:pt x="41914" y="26576"/>
                </a:lnTo>
                <a:lnTo>
                  <a:pt x="41372" y="26435"/>
                </a:lnTo>
                <a:lnTo>
                  <a:pt x="40809" y="26275"/>
                </a:lnTo>
                <a:lnTo>
                  <a:pt x="40266" y="26114"/>
                </a:lnTo>
                <a:lnTo>
                  <a:pt x="39723" y="25913"/>
                </a:lnTo>
                <a:lnTo>
                  <a:pt x="39200" y="25712"/>
                </a:lnTo>
                <a:lnTo>
                  <a:pt x="38658" y="25491"/>
                </a:lnTo>
                <a:lnTo>
                  <a:pt x="38155" y="25249"/>
                </a:lnTo>
                <a:lnTo>
                  <a:pt x="37632" y="25008"/>
                </a:lnTo>
                <a:lnTo>
                  <a:pt x="37130" y="24727"/>
                </a:lnTo>
                <a:lnTo>
                  <a:pt x="36627" y="24425"/>
                </a:lnTo>
                <a:lnTo>
                  <a:pt x="36145" y="24124"/>
                </a:lnTo>
                <a:lnTo>
                  <a:pt x="35723" y="23822"/>
                </a:lnTo>
                <a:lnTo>
                  <a:pt x="35301" y="23500"/>
                </a:lnTo>
                <a:lnTo>
                  <a:pt x="34878" y="23179"/>
                </a:lnTo>
                <a:lnTo>
                  <a:pt x="34476" y="22837"/>
                </a:lnTo>
                <a:lnTo>
                  <a:pt x="34094" y="22495"/>
                </a:lnTo>
                <a:lnTo>
                  <a:pt x="33712" y="22154"/>
                </a:lnTo>
                <a:lnTo>
                  <a:pt x="33330" y="21772"/>
                </a:lnTo>
                <a:lnTo>
                  <a:pt x="32969" y="21410"/>
                </a:lnTo>
                <a:lnTo>
                  <a:pt x="32265" y="20626"/>
                </a:lnTo>
                <a:lnTo>
                  <a:pt x="31582" y="19842"/>
                </a:lnTo>
                <a:lnTo>
                  <a:pt x="30918" y="19018"/>
                </a:lnTo>
                <a:lnTo>
                  <a:pt x="30275" y="18173"/>
                </a:lnTo>
                <a:lnTo>
                  <a:pt x="29652" y="17309"/>
                </a:lnTo>
                <a:lnTo>
                  <a:pt x="29029" y="16465"/>
                </a:lnTo>
                <a:lnTo>
                  <a:pt x="27782" y="14716"/>
                </a:lnTo>
                <a:lnTo>
                  <a:pt x="27159" y="13851"/>
                </a:lnTo>
                <a:lnTo>
                  <a:pt x="26516" y="13007"/>
                </a:lnTo>
                <a:lnTo>
                  <a:pt x="25872" y="12183"/>
                </a:lnTo>
                <a:lnTo>
                  <a:pt x="25189" y="11358"/>
                </a:lnTo>
                <a:lnTo>
                  <a:pt x="24626" y="10715"/>
                </a:lnTo>
                <a:lnTo>
                  <a:pt x="24043" y="10092"/>
                </a:lnTo>
                <a:lnTo>
                  <a:pt x="23460" y="9489"/>
                </a:lnTo>
                <a:lnTo>
                  <a:pt x="22837" y="8886"/>
                </a:lnTo>
                <a:lnTo>
                  <a:pt x="22214" y="8323"/>
                </a:lnTo>
                <a:lnTo>
                  <a:pt x="21570" y="7760"/>
                </a:lnTo>
                <a:lnTo>
                  <a:pt x="20927" y="7217"/>
                </a:lnTo>
                <a:lnTo>
                  <a:pt x="20244" y="6695"/>
                </a:lnTo>
                <a:lnTo>
                  <a:pt x="19560" y="6192"/>
                </a:lnTo>
                <a:lnTo>
                  <a:pt x="18857" y="5710"/>
                </a:lnTo>
                <a:lnTo>
                  <a:pt x="18153" y="5227"/>
                </a:lnTo>
                <a:lnTo>
                  <a:pt x="17429" y="4785"/>
                </a:lnTo>
                <a:lnTo>
                  <a:pt x="16706" y="4343"/>
                </a:lnTo>
                <a:lnTo>
                  <a:pt x="15962" y="3941"/>
                </a:lnTo>
                <a:lnTo>
                  <a:pt x="15198" y="3539"/>
                </a:lnTo>
                <a:lnTo>
                  <a:pt x="14434" y="3157"/>
                </a:lnTo>
                <a:lnTo>
                  <a:pt x="13670" y="2815"/>
                </a:lnTo>
                <a:lnTo>
                  <a:pt x="12886" y="2473"/>
                </a:lnTo>
                <a:lnTo>
                  <a:pt x="12082" y="2151"/>
                </a:lnTo>
                <a:lnTo>
                  <a:pt x="11298" y="1870"/>
                </a:lnTo>
                <a:lnTo>
                  <a:pt x="10474" y="1589"/>
                </a:lnTo>
                <a:lnTo>
                  <a:pt x="9670" y="1327"/>
                </a:lnTo>
                <a:lnTo>
                  <a:pt x="8846" y="1106"/>
                </a:lnTo>
                <a:lnTo>
                  <a:pt x="8021" y="885"/>
                </a:lnTo>
                <a:lnTo>
                  <a:pt x="7197" y="704"/>
                </a:lnTo>
                <a:lnTo>
                  <a:pt x="6353" y="543"/>
                </a:lnTo>
                <a:lnTo>
                  <a:pt x="5529" y="382"/>
                </a:lnTo>
                <a:lnTo>
                  <a:pt x="4684" y="262"/>
                </a:lnTo>
                <a:lnTo>
                  <a:pt x="3840" y="161"/>
                </a:lnTo>
                <a:lnTo>
                  <a:pt x="2996" y="101"/>
                </a:lnTo>
                <a:lnTo>
                  <a:pt x="2131" y="41"/>
                </a:lnTo>
                <a:lnTo>
                  <a:pt x="128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0" name="Google Shape;440;p28"/>
          <p:cNvSpPr/>
          <p:nvPr/>
        </p:nvSpPr>
        <p:spPr>
          <a:xfrm>
            <a:off x="8430770" y="245151"/>
            <a:ext cx="228363" cy="228357"/>
          </a:xfrm>
          <a:custGeom>
            <a:avLst/>
            <a:gdLst/>
            <a:ahLst/>
            <a:cxnLst/>
            <a:rect l="l" t="t" r="r" b="b"/>
            <a:pathLst>
              <a:path w="43664" h="43663" extrusionOk="0">
                <a:moveTo>
                  <a:pt x="21651" y="0"/>
                </a:moveTo>
                <a:lnTo>
                  <a:pt x="21490" y="20"/>
                </a:lnTo>
                <a:lnTo>
                  <a:pt x="21330" y="60"/>
                </a:lnTo>
                <a:lnTo>
                  <a:pt x="21169" y="101"/>
                </a:lnTo>
                <a:lnTo>
                  <a:pt x="21008" y="161"/>
                </a:lnTo>
                <a:lnTo>
                  <a:pt x="20847" y="221"/>
                </a:lnTo>
                <a:lnTo>
                  <a:pt x="20706" y="302"/>
                </a:lnTo>
                <a:lnTo>
                  <a:pt x="20566" y="402"/>
                </a:lnTo>
                <a:lnTo>
                  <a:pt x="20425" y="503"/>
                </a:lnTo>
                <a:lnTo>
                  <a:pt x="20304" y="623"/>
                </a:lnTo>
                <a:lnTo>
                  <a:pt x="20184" y="764"/>
                </a:lnTo>
                <a:lnTo>
                  <a:pt x="20083" y="905"/>
                </a:lnTo>
                <a:lnTo>
                  <a:pt x="19983" y="1065"/>
                </a:lnTo>
                <a:lnTo>
                  <a:pt x="19902" y="1226"/>
                </a:lnTo>
                <a:lnTo>
                  <a:pt x="19822" y="1407"/>
                </a:lnTo>
                <a:lnTo>
                  <a:pt x="19762" y="1608"/>
                </a:lnTo>
                <a:lnTo>
                  <a:pt x="16324" y="15660"/>
                </a:lnTo>
                <a:lnTo>
                  <a:pt x="16284" y="15781"/>
                </a:lnTo>
                <a:lnTo>
                  <a:pt x="16224" y="15881"/>
                </a:lnTo>
                <a:lnTo>
                  <a:pt x="16163" y="15982"/>
                </a:lnTo>
                <a:lnTo>
                  <a:pt x="16083" y="16082"/>
                </a:lnTo>
                <a:lnTo>
                  <a:pt x="15982" y="16163"/>
                </a:lnTo>
                <a:lnTo>
                  <a:pt x="15882" y="16223"/>
                </a:lnTo>
                <a:lnTo>
                  <a:pt x="15781" y="16283"/>
                </a:lnTo>
                <a:lnTo>
                  <a:pt x="15661" y="16323"/>
                </a:lnTo>
                <a:lnTo>
                  <a:pt x="1609" y="19781"/>
                </a:lnTo>
                <a:lnTo>
                  <a:pt x="1408" y="19841"/>
                </a:lnTo>
                <a:lnTo>
                  <a:pt x="1227" y="19902"/>
                </a:lnTo>
                <a:lnTo>
                  <a:pt x="1046" y="19982"/>
                </a:lnTo>
                <a:lnTo>
                  <a:pt x="905" y="20083"/>
                </a:lnTo>
                <a:lnTo>
                  <a:pt x="745" y="20183"/>
                </a:lnTo>
                <a:lnTo>
                  <a:pt x="624" y="20304"/>
                </a:lnTo>
                <a:lnTo>
                  <a:pt x="503" y="20424"/>
                </a:lnTo>
                <a:lnTo>
                  <a:pt x="403" y="20565"/>
                </a:lnTo>
                <a:lnTo>
                  <a:pt x="302" y="20706"/>
                </a:lnTo>
                <a:lnTo>
                  <a:pt x="222" y="20867"/>
                </a:lnTo>
                <a:lnTo>
                  <a:pt x="142" y="21007"/>
                </a:lnTo>
                <a:lnTo>
                  <a:pt x="101" y="21168"/>
                </a:lnTo>
                <a:lnTo>
                  <a:pt x="41" y="21329"/>
                </a:lnTo>
                <a:lnTo>
                  <a:pt x="21" y="21490"/>
                </a:lnTo>
                <a:lnTo>
                  <a:pt x="1" y="21671"/>
                </a:lnTo>
                <a:lnTo>
                  <a:pt x="1" y="21832"/>
                </a:lnTo>
                <a:lnTo>
                  <a:pt x="1" y="21992"/>
                </a:lnTo>
                <a:lnTo>
                  <a:pt x="21" y="22173"/>
                </a:lnTo>
                <a:lnTo>
                  <a:pt x="41" y="22334"/>
                </a:lnTo>
                <a:lnTo>
                  <a:pt x="101" y="22495"/>
                </a:lnTo>
                <a:lnTo>
                  <a:pt x="142" y="22656"/>
                </a:lnTo>
                <a:lnTo>
                  <a:pt x="222" y="22817"/>
                </a:lnTo>
                <a:lnTo>
                  <a:pt x="302" y="22957"/>
                </a:lnTo>
                <a:lnTo>
                  <a:pt x="403" y="23098"/>
                </a:lnTo>
                <a:lnTo>
                  <a:pt x="503" y="23239"/>
                </a:lnTo>
                <a:lnTo>
                  <a:pt x="624" y="23359"/>
                </a:lnTo>
                <a:lnTo>
                  <a:pt x="745" y="23480"/>
                </a:lnTo>
                <a:lnTo>
                  <a:pt x="905" y="23580"/>
                </a:lnTo>
                <a:lnTo>
                  <a:pt x="1046" y="23681"/>
                </a:lnTo>
                <a:lnTo>
                  <a:pt x="1227" y="23761"/>
                </a:lnTo>
                <a:lnTo>
                  <a:pt x="1408" y="23842"/>
                </a:lnTo>
                <a:lnTo>
                  <a:pt x="1609" y="23882"/>
                </a:lnTo>
                <a:lnTo>
                  <a:pt x="15661" y="27340"/>
                </a:lnTo>
                <a:lnTo>
                  <a:pt x="15781" y="27380"/>
                </a:lnTo>
                <a:lnTo>
                  <a:pt x="15882" y="27440"/>
                </a:lnTo>
                <a:lnTo>
                  <a:pt x="15982" y="27500"/>
                </a:lnTo>
                <a:lnTo>
                  <a:pt x="16083" y="27581"/>
                </a:lnTo>
                <a:lnTo>
                  <a:pt x="16163" y="27681"/>
                </a:lnTo>
                <a:lnTo>
                  <a:pt x="16224" y="27782"/>
                </a:lnTo>
                <a:lnTo>
                  <a:pt x="16284" y="27882"/>
                </a:lnTo>
                <a:lnTo>
                  <a:pt x="16324" y="28003"/>
                </a:lnTo>
                <a:lnTo>
                  <a:pt x="19762" y="42055"/>
                </a:lnTo>
                <a:lnTo>
                  <a:pt x="19822" y="42256"/>
                </a:lnTo>
                <a:lnTo>
                  <a:pt x="19902" y="42437"/>
                </a:lnTo>
                <a:lnTo>
                  <a:pt x="19983" y="42598"/>
                </a:lnTo>
                <a:lnTo>
                  <a:pt x="20083" y="42758"/>
                </a:lnTo>
                <a:lnTo>
                  <a:pt x="20184" y="42899"/>
                </a:lnTo>
                <a:lnTo>
                  <a:pt x="20304" y="43040"/>
                </a:lnTo>
                <a:lnTo>
                  <a:pt x="20425" y="43160"/>
                </a:lnTo>
                <a:lnTo>
                  <a:pt x="20566" y="43261"/>
                </a:lnTo>
                <a:lnTo>
                  <a:pt x="20706" y="43361"/>
                </a:lnTo>
                <a:lnTo>
                  <a:pt x="20847" y="43442"/>
                </a:lnTo>
                <a:lnTo>
                  <a:pt x="21008" y="43502"/>
                </a:lnTo>
                <a:lnTo>
                  <a:pt x="21169" y="43562"/>
                </a:lnTo>
                <a:lnTo>
                  <a:pt x="21330" y="43623"/>
                </a:lnTo>
                <a:lnTo>
                  <a:pt x="21490" y="43643"/>
                </a:lnTo>
                <a:lnTo>
                  <a:pt x="21651" y="43663"/>
                </a:lnTo>
                <a:lnTo>
                  <a:pt x="21993" y="43663"/>
                </a:lnTo>
                <a:lnTo>
                  <a:pt x="22154" y="43643"/>
                </a:lnTo>
                <a:lnTo>
                  <a:pt x="22335" y="43623"/>
                </a:lnTo>
                <a:lnTo>
                  <a:pt x="22496" y="43562"/>
                </a:lnTo>
                <a:lnTo>
                  <a:pt x="22656" y="43502"/>
                </a:lnTo>
                <a:lnTo>
                  <a:pt x="22797" y="43442"/>
                </a:lnTo>
                <a:lnTo>
                  <a:pt x="22958" y="43361"/>
                </a:lnTo>
                <a:lnTo>
                  <a:pt x="23099" y="43261"/>
                </a:lnTo>
                <a:lnTo>
                  <a:pt x="23219" y="43160"/>
                </a:lnTo>
                <a:lnTo>
                  <a:pt x="23360" y="43040"/>
                </a:lnTo>
                <a:lnTo>
                  <a:pt x="23481" y="42899"/>
                </a:lnTo>
                <a:lnTo>
                  <a:pt x="23581" y="42758"/>
                </a:lnTo>
                <a:lnTo>
                  <a:pt x="23682" y="42598"/>
                </a:lnTo>
                <a:lnTo>
                  <a:pt x="23762" y="42437"/>
                </a:lnTo>
                <a:lnTo>
                  <a:pt x="23822" y="42256"/>
                </a:lnTo>
                <a:lnTo>
                  <a:pt x="23883" y="42055"/>
                </a:lnTo>
                <a:lnTo>
                  <a:pt x="27340" y="28003"/>
                </a:lnTo>
                <a:lnTo>
                  <a:pt x="27380" y="27882"/>
                </a:lnTo>
                <a:lnTo>
                  <a:pt x="27421" y="27782"/>
                </a:lnTo>
                <a:lnTo>
                  <a:pt x="27501" y="27681"/>
                </a:lnTo>
                <a:lnTo>
                  <a:pt x="27582" y="27581"/>
                </a:lnTo>
                <a:lnTo>
                  <a:pt x="27662" y="27500"/>
                </a:lnTo>
                <a:lnTo>
                  <a:pt x="27783" y="27440"/>
                </a:lnTo>
                <a:lnTo>
                  <a:pt x="27883" y="27380"/>
                </a:lnTo>
                <a:lnTo>
                  <a:pt x="28004" y="27340"/>
                </a:lnTo>
                <a:lnTo>
                  <a:pt x="42055" y="23882"/>
                </a:lnTo>
                <a:lnTo>
                  <a:pt x="42256" y="23842"/>
                </a:lnTo>
                <a:lnTo>
                  <a:pt x="42437" y="23761"/>
                </a:lnTo>
                <a:lnTo>
                  <a:pt x="42598" y="23681"/>
                </a:lnTo>
                <a:lnTo>
                  <a:pt x="42759" y="23580"/>
                </a:lnTo>
                <a:lnTo>
                  <a:pt x="42900" y="23480"/>
                </a:lnTo>
                <a:lnTo>
                  <a:pt x="43040" y="23359"/>
                </a:lnTo>
                <a:lnTo>
                  <a:pt x="43161" y="23239"/>
                </a:lnTo>
                <a:lnTo>
                  <a:pt x="43262" y="23098"/>
                </a:lnTo>
                <a:lnTo>
                  <a:pt x="43362" y="22957"/>
                </a:lnTo>
                <a:lnTo>
                  <a:pt x="43442" y="22817"/>
                </a:lnTo>
                <a:lnTo>
                  <a:pt x="43503" y="22656"/>
                </a:lnTo>
                <a:lnTo>
                  <a:pt x="43563" y="22495"/>
                </a:lnTo>
                <a:lnTo>
                  <a:pt x="43603" y="22334"/>
                </a:lnTo>
                <a:lnTo>
                  <a:pt x="43643" y="22173"/>
                </a:lnTo>
                <a:lnTo>
                  <a:pt x="43664" y="21992"/>
                </a:lnTo>
                <a:lnTo>
                  <a:pt x="43664" y="21832"/>
                </a:lnTo>
                <a:lnTo>
                  <a:pt x="43664" y="21671"/>
                </a:lnTo>
                <a:lnTo>
                  <a:pt x="43643" y="21490"/>
                </a:lnTo>
                <a:lnTo>
                  <a:pt x="43603" y="21329"/>
                </a:lnTo>
                <a:lnTo>
                  <a:pt x="43563" y="21168"/>
                </a:lnTo>
                <a:lnTo>
                  <a:pt x="43503" y="21007"/>
                </a:lnTo>
                <a:lnTo>
                  <a:pt x="43442" y="20867"/>
                </a:lnTo>
                <a:lnTo>
                  <a:pt x="43362" y="20706"/>
                </a:lnTo>
                <a:lnTo>
                  <a:pt x="43262" y="20565"/>
                </a:lnTo>
                <a:lnTo>
                  <a:pt x="43161" y="20424"/>
                </a:lnTo>
                <a:lnTo>
                  <a:pt x="43040" y="20304"/>
                </a:lnTo>
                <a:lnTo>
                  <a:pt x="42900" y="20183"/>
                </a:lnTo>
                <a:lnTo>
                  <a:pt x="42759" y="20083"/>
                </a:lnTo>
                <a:lnTo>
                  <a:pt x="42598" y="19982"/>
                </a:lnTo>
                <a:lnTo>
                  <a:pt x="42437" y="19902"/>
                </a:lnTo>
                <a:lnTo>
                  <a:pt x="42256" y="19841"/>
                </a:lnTo>
                <a:lnTo>
                  <a:pt x="42055" y="19781"/>
                </a:lnTo>
                <a:lnTo>
                  <a:pt x="28004" y="16323"/>
                </a:lnTo>
                <a:lnTo>
                  <a:pt x="27883" y="16283"/>
                </a:lnTo>
                <a:lnTo>
                  <a:pt x="27783" y="16223"/>
                </a:lnTo>
                <a:lnTo>
                  <a:pt x="27662" y="16163"/>
                </a:lnTo>
                <a:lnTo>
                  <a:pt x="27582" y="16082"/>
                </a:lnTo>
                <a:lnTo>
                  <a:pt x="27501" y="15982"/>
                </a:lnTo>
                <a:lnTo>
                  <a:pt x="27421" y="15881"/>
                </a:lnTo>
                <a:lnTo>
                  <a:pt x="27380" y="15781"/>
                </a:lnTo>
                <a:lnTo>
                  <a:pt x="27340" y="15660"/>
                </a:lnTo>
                <a:lnTo>
                  <a:pt x="23883" y="1608"/>
                </a:lnTo>
                <a:lnTo>
                  <a:pt x="23822" y="1407"/>
                </a:lnTo>
                <a:lnTo>
                  <a:pt x="23762" y="1226"/>
                </a:lnTo>
                <a:lnTo>
                  <a:pt x="23682" y="1065"/>
                </a:lnTo>
                <a:lnTo>
                  <a:pt x="23581" y="905"/>
                </a:lnTo>
                <a:lnTo>
                  <a:pt x="23481" y="764"/>
                </a:lnTo>
                <a:lnTo>
                  <a:pt x="23360" y="623"/>
                </a:lnTo>
                <a:lnTo>
                  <a:pt x="23219" y="503"/>
                </a:lnTo>
                <a:lnTo>
                  <a:pt x="23099" y="402"/>
                </a:lnTo>
                <a:lnTo>
                  <a:pt x="22958" y="302"/>
                </a:lnTo>
                <a:lnTo>
                  <a:pt x="22797" y="221"/>
                </a:lnTo>
                <a:lnTo>
                  <a:pt x="22656" y="161"/>
                </a:lnTo>
                <a:lnTo>
                  <a:pt x="22496" y="101"/>
                </a:lnTo>
                <a:lnTo>
                  <a:pt x="22335" y="60"/>
                </a:lnTo>
                <a:lnTo>
                  <a:pt x="22154" y="20"/>
                </a:lnTo>
                <a:lnTo>
                  <a:pt x="2199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" name="Google Shape;441;p28"/>
          <p:cNvSpPr/>
          <p:nvPr/>
        </p:nvSpPr>
        <p:spPr>
          <a:xfrm>
            <a:off x="8659124" y="895977"/>
            <a:ext cx="157845" cy="157842"/>
          </a:xfrm>
          <a:custGeom>
            <a:avLst/>
            <a:gdLst/>
            <a:ahLst/>
            <a:cxnLst/>
            <a:rect l="l" t="t" r="r" b="b"/>
            <a:pathLst>
              <a:path w="43664" h="43663" extrusionOk="0">
                <a:moveTo>
                  <a:pt x="21651" y="0"/>
                </a:moveTo>
                <a:lnTo>
                  <a:pt x="21490" y="20"/>
                </a:lnTo>
                <a:lnTo>
                  <a:pt x="21330" y="60"/>
                </a:lnTo>
                <a:lnTo>
                  <a:pt x="21169" y="101"/>
                </a:lnTo>
                <a:lnTo>
                  <a:pt x="21008" y="161"/>
                </a:lnTo>
                <a:lnTo>
                  <a:pt x="20847" y="221"/>
                </a:lnTo>
                <a:lnTo>
                  <a:pt x="20706" y="302"/>
                </a:lnTo>
                <a:lnTo>
                  <a:pt x="20566" y="402"/>
                </a:lnTo>
                <a:lnTo>
                  <a:pt x="20425" y="503"/>
                </a:lnTo>
                <a:lnTo>
                  <a:pt x="20304" y="623"/>
                </a:lnTo>
                <a:lnTo>
                  <a:pt x="20184" y="764"/>
                </a:lnTo>
                <a:lnTo>
                  <a:pt x="20083" y="905"/>
                </a:lnTo>
                <a:lnTo>
                  <a:pt x="19983" y="1065"/>
                </a:lnTo>
                <a:lnTo>
                  <a:pt x="19902" y="1226"/>
                </a:lnTo>
                <a:lnTo>
                  <a:pt x="19822" y="1407"/>
                </a:lnTo>
                <a:lnTo>
                  <a:pt x="19762" y="1608"/>
                </a:lnTo>
                <a:lnTo>
                  <a:pt x="16324" y="15660"/>
                </a:lnTo>
                <a:lnTo>
                  <a:pt x="16284" y="15781"/>
                </a:lnTo>
                <a:lnTo>
                  <a:pt x="16224" y="15881"/>
                </a:lnTo>
                <a:lnTo>
                  <a:pt x="16163" y="15982"/>
                </a:lnTo>
                <a:lnTo>
                  <a:pt x="16083" y="16082"/>
                </a:lnTo>
                <a:lnTo>
                  <a:pt x="15982" y="16163"/>
                </a:lnTo>
                <a:lnTo>
                  <a:pt x="15882" y="16223"/>
                </a:lnTo>
                <a:lnTo>
                  <a:pt x="15781" y="16283"/>
                </a:lnTo>
                <a:lnTo>
                  <a:pt x="15661" y="16323"/>
                </a:lnTo>
                <a:lnTo>
                  <a:pt x="1609" y="19781"/>
                </a:lnTo>
                <a:lnTo>
                  <a:pt x="1408" y="19841"/>
                </a:lnTo>
                <a:lnTo>
                  <a:pt x="1227" y="19902"/>
                </a:lnTo>
                <a:lnTo>
                  <a:pt x="1046" y="19982"/>
                </a:lnTo>
                <a:lnTo>
                  <a:pt x="905" y="20083"/>
                </a:lnTo>
                <a:lnTo>
                  <a:pt x="745" y="20183"/>
                </a:lnTo>
                <a:lnTo>
                  <a:pt x="624" y="20304"/>
                </a:lnTo>
                <a:lnTo>
                  <a:pt x="503" y="20424"/>
                </a:lnTo>
                <a:lnTo>
                  <a:pt x="403" y="20565"/>
                </a:lnTo>
                <a:lnTo>
                  <a:pt x="302" y="20706"/>
                </a:lnTo>
                <a:lnTo>
                  <a:pt x="222" y="20867"/>
                </a:lnTo>
                <a:lnTo>
                  <a:pt x="142" y="21007"/>
                </a:lnTo>
                <a:lnTo>
                  <a:pt x="101" y="21168"/>
                </a:lnTo>
                <a:lnTo>
                  <a:pt x="41" y="21329"/>
                </a:lnTo>
                <a:lnTo>
                  <a:pt x="21" y="21490"/>
                </a:lnTo>
                <a:lnTo>
                  <a:pt x="1" y="21671"/>
                </a:lnTo>
                <a:lnTo>
                  <a:pt x="1" y="21832"/>
                </a:lnTo>
                <a:lnTo>
                  <a:pt x="1" y="21992"/>
                </a:lnTo>
                <a:lnTo>
                  <a:pt x="21" y="22173"/>
                </a:lnTo>
                <a:lnTo>
                  <a:pt x="41" y="22334"/>
                </a:lnTo>
                <a:lnTo>
                  <a:pt x="101" y="22495"/>
                </a:lnTo>
                <a:lnTo>
                  <a:pt x="142" y="22656"/>
                </a:lnTo>
                <a:lnTo>
                  <a:pt x="222" y="22817"/>
                </a:lnTo>
                <a:lnTo>
                  <a:pt x="302" y="22957"/>
                </a:lnTo>
                <a:lnTo>
                  <a:pt x="403" y="23098"/>
                </a:lnTo>
                <a:lnTo>
                  <a:pt x="503" y="23239"/>
                </a:lnTo>
                <a:lnTo>
                  <a:pt x="624" y="23359"/>
                </a:lnTo>
                <a:lnTo>
                  <a:pt x="745" y="23480"/>
                </a:lnTo>
                <a:lnTo>
                  <a:pt x="905" y="23580"/>
                </a:lnTo>
                <a:lnTo>
                  <a:pt x="1046" y="23681"/>
                </a:lnTo>
                <a:lnTo>
                  <a:pt x="1227" y="23761"/>
                </a:lnTo>
                <a:lnTo>
                  <a:pt x="1408" y="23842"/>
                </a:lnTo>
                <a:lnTo>
                  <a:pt x="1609" y="23882"/>
                </a:lnTo>
                <a:lnTo>
                  <a:pt x="15661" y="27340"/>
                </a:lnTo>
                <a:lnTo>
                  <a:pt x="15781" y="27380"/>
                </a:lnTo>
                <a:lnTo>
                  <a:pt x="15882" y="27440"/>
                </a:lnTo>
                <a:lnTo>
                  <a:pt x="15982" y="27500"/>
                </a:lnTo>
                <a:lnTo>
                  <a:pt x="16083" y="27581"/>
                </a:lnTo>
                <a:lnTo>
                  <a:pt x="16163" y="27681"/>
                </a:lnTo>
                <a:lnTo>
                  <a:pt x="16224" y="27782"/>
                </a:lnTo>
                <a:lnTo>
                  <a:pt x="16284" y="27882"/>
                </a:lnTo>
                <a:lnTo>
                  <a:pt x="16324" y="28003"/>
                </a:lnTo>
                <a:lnTo>
                  <a:pt x="19762" y="42055"/>
                </a:lnTo>
                <a:lnTo>
                  <a:pt x="19822" y="42256"/>
                </a:lnTo>
                <a:lnTo>
                  <a:pt x="19902" y="42437"/>
                </a:lnTo>
                <a:lnTo>
                  <a:pt x="19983" y="42598"/>
                </a:lnTo>
                <a:lnTo>
                  <a:pt x="20083" y="42758"/>
                </a:lnTo>
                <a:lnTo>
                  <a:pt x="20184" y="42899"/>
                </a:lnTo>
                <a:lnTo>
                  <a:pt x="20304" y="43040"/>
                </a:lnTo>
                <a:lnTo>
                  <a:pt x="20425" y="43160"/>
                </a:lnTo>
                <a:lnTo>
                  <a:pt x="20566" y="43261"/>
                </a:lnTo>
                <a:lnTo>
                  <a:pt x="20706" y="43361"/>
                </a:lnTo>
                <a:lnTo>
                  <a:pt x="20847" y="43442"/>
                </a:lnTo>
                <a:lnTo>
                  <a:pt x="21008" y="43502"/>
                </a:lnTo>
                <a:lnTo>
                  <a:pt x="21169" y="43562"/>
                </a:lnTo>
                <a:lnTo>
                  <a:pt x="21330" y="43623"/>
                </a:lnTo>
                <a:lnTo>
                  <a:pt x="21490" y="43643"/>
                </a:lnTo>
                <a:lnTo>
                  <a:pt x="21651" y="43663"/>
                </a:lnTo>
                <a:lnTo>
                  <a:pt x="21993" y="43663"/>
                </a:lnTo>
                <a:lnTo>
                  <a:pt x="22154" y="43643"/>
                </a:lnTo>
                <a:lnTo>
                  <a:pt x="22335" y="43623"/>
                </a:lnTo>
                <a:lnTo>
                  <a:pt x="22496" y="43562"/>
                </a:lnTo>
                <a:lnTo>
                  <a:pt x="22656" y="43502"/>
                </a:lnTo>
                <a:lnTo>
                  <a:pt x="22797" y="43442"/>
                </a:lnTo>
                <a:lnTo>
                  <a:pt x="22958" y="43361"/>
                </a:lnTo>
                <a:lnTo>
                  <a:pt x="23099" y="43261"/>
                </a:lnTo>
                <a:lnTo>
                  <a:pt x="23219" y="43160"/>
                </a:lnTo>
                <a:lnTo>
                  <a:pt x="23360" y="43040"/>
                </a:lnTo>
                <a:lnTo>
                  <a:pt x="23481" y="42899"/>
                </a:lnTo>
                <a:lnTo>
                  <a:pt x="23581" y="42758"/>
                </a:lnTo>
                <a:lnTo>
                  <a:pt x="23682" y="42598"/>
                </a:lnTo>
                <a:lnTo>
                  <a:pt x="23762" y="42437"/>
                </a:lnTo>
                <a:lnTo>
                  <a:pt x="23822" y="42256"/>
                </a:lnTo>
                <a:lnTo>
                  <a:pt x="23883" y="42055"/>
                </a:lnTo>
                <a:lnTo>
                  <a:pt x="27340" y="28003"/>
                </a:lnTo>
                <a:lnTo>
                  <a:pt x="27380" y="27882"/>
                </a:lnTo>
                <a:lnTo>
                  <a:pt x="27421" y="27782"/>
                </a:lnTo>
                <a:lnTo>
                  <a:pt x="27501" y="27681"/>
                </a:lnTo>
                <a:lnTo>
                  <a:pt x="27582" y="27581"/>
                </a:lnTo>
                <a:lnTo>
                  <a:pt x="27662" y="27500"/>
                </a:lnTo>
                <a:lnTo>
                  <a:pt x="27783" y="27440"/>
                </a:lnTo>
                <a:lnTo>
                  <a:pt x="27883" y="27380"/>
                </a:lnTo>
                <a:lnTo>
                  <a:pt x="28004" y="27340"/>
                </a:lnTo>
                <a:lnTo>
                  <a:pt x="42055" y="23882"/>
                </a:lnTo>
                <a:lnTo>
                  <a:pt x="42256" y="23842"/>
                </a:lnTo>
                <a:lnTo>
                  <a:pt x="42437" y="23761"/>
                </a:lnTo>
                <a:lnTo>
                  <a:pt x="42598" y="23681"/>
                </a:lnTo>
                <a:lnTo>
                  <a:pt x="42759" y="23580"/>
                </a:lnTo>
                <a:lnTo>
                  <a:pt x="42900" y="23480"/>
                </a:lnTo>
                <a:lnTo>
                  <a:pt x="43040" y="23359"/>
                </a:lnTo>
                <a:lnTo>
                  <a:pt x="43161" y="23239"/>
                </a:lnTo>
                <a:lnTo>
                  <a:pt x="43262" y="23098"/>
                </a:lnTo>
                <a:lnTo>
                  <a:pt x="43362" y="22957"/>
                </a:lnTo>
                <a:lnTo>
                  <a:pt x="43442" y="22817"/>
                </a:lnTo>
                <a:lnTo>
                  <a:pt x="43503" y="22656"/>
                </a:lnTo>
                <a:lnTo>
                  <a:pt x="43563" y="22495"/>
                </a:lnTo>
                <a:lnTo>
                  <a:pt x="43603" y="22334"/>
                </a:lnTo>
                <a:lnTo>
                  <a:pt x="43643" y="22173"/>
                </a:lnTo>
                <a:lnTo>
                  <a:pt x="43664" y="21992"/>
                </a:lnTo>
                <a:lnTo>
                  <a:pt x="43664" y="21832"/>
                </a:lnTo>
                <a:lnTo>
                  <a:pt x="43664" y="21671"/>
                </a:lnTo>
                <a:lnTo>
                  <a:pt x="43643" y="21490"/>
                </a:lnTo>
                <a:lnTo>
                  <a:pt x="43603" y="21329"/>
                </a:lnTo>
                <a:lnTo>
                  <a:pt x="43563" y="21168"/>
                </a:lnTo>
                <a:lnTo>
                  <a:pt x="43503" y="21007"/>
                </a:lnTo>
                <a:lnTo>
                  <a:pt x="43442" y="20867"/>
                </a:lnTo>
                <a:lnTo>
                  <a:pt x="43362" y="20706"/>
                </a:lnTo>
                <a:lnTo>
                  <a:pt x="43262" y="20565"/>
                </a:lnTo>
                <a:lnTo>
                  <a:pt x="43161" y="20424"/>
                </a:lnTo>
                <a:lnTo>
                  <a:pt x="43040" y="20304"/>
                </a:lnTo>
                <a:lnTo>
                  <a:pt x="42900" y="20183"/>
                </a:lnTo>
                <a:lnTo>
                  <a:pt x="42759" y="20083"/>
                </a:lnTo>
                <a:lnTo>
                  <a:pt x="42598" y="19982"/>
                </a:lnTo>
                <a:lnTo>
                  <a:pt x="42437" y="19902"/>
                </a:lnTo>
                <a:lnTo>
                  <a:pt x="42256" y="19841"/>
                </a:lnTo>
                <a:lnTo>
                  <a:pt x="42055" y="19781"/>
                </a:lnTo>
                <a:lnTo>
                  <a:pt x="28004" y="16323"/>
                </a:lnTo>
                <a:lnTo>
                  <a:pt x="27883" y="16283"/>
                </a:lnTo>
                <a:lnTo>
                  <a:pt x="27783" y="16223"/>
                </a:lnTo>
                <a:lnTo>
                  <a:pt x="27662" y="16163"/>
                </a:lnTo>
                <a:lnTo>
                  <a:pt x="27582" y="16082"/>
                </a:lnTo>
                <a:lnTo>
                  <a:pt x="27501" y="15982"/>
                </a:lnTo>
                <a:lnTo>
                  <a:pt x="27421" y="15881"/>
                </a:lnTo>
                <a:lnTo>
                  <a:pt x="27380" y="15781"/>
                </a:lnTo>
                <a:lnTo>
                  <a:pt x="27340" y="15660"/>
                </a:lnTo>
                <a:lnTo>
                  <a:pt x="23883" y="1608"/>
                </a:lnTo>
                <a:lnTo>
                  <a:pt x="23822" y="1407"/>
                </a:lnTo>
                <a:lnTo>
                  <a:pt x="23762" y="1226"/>
                </a:lnTo>
                <a:lnTo>
                  <a:pt x="23682" y="1065"/>
                </a:lnTo>
                <a:lnTo>
                  <a:pt x="23581" y="905"/>
                </a:lnTo>
                <a:lnTo>
                  <a:pt x="23481" y="764"/>
                </a:lnTo>
                <a:lnTo>
                  <a:pt x="23360" y="623"/>
                </a:lnTo>
                <a:lnTo>
                  <a:pt x="23219" y="503"/>
                </a:lnTo>
                <a:lnTo>
                  <a:pt x="23099" y="402"/>
                </a:lnTo>
                <a:lnTo>
                  <a:pt x="22958" y="302"/>
                </a:lnTo>
                <a:lnTo>
                  <a:pt x="22797" y="221"/>
                </a:lnTo>
                <a:lnTo>
                  <a:pt x="22656" y="161"/>
                </a:lnTo>
                <a:lnTo>
                  <a:pt x="22496" y="101"/>
                </a:lnTo>
                <a:lnTo>
                  <a:pt x="22335" y="60"/>
                </a:lnTo>
                <a:lnTo>
                  <a:pt x="22154" y="20"/>
                </a:lnTo>
                <a:lnTo>
                  <a:pt x="2199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" name="Google Shape;442;p28"/>
          <p:cNvSpPr/>
          <p:nvPr/>
        </p:nvSpPr>
        <p:spPr>
          <a:xfrm>
            <a:off x="8127774" y="660727"/>
            <a:ext cx="157845" cy="157842"/>
          </a:xfrm>
          <a:custGeom>
            <a:avLst/>
            <a:gdLst/>
            <a:ahLst/>
            <a:cxnLst/>
            <a:rect l="l" t="t" r="r" b="b"/>
            <a:pathLst>
              <a:path w="43664" h="43663" extrusionOk="0">
                <a:moveTo>
                  <a:pt x="21651" y="0"/>
                </a:moveTo>
                <a:lnTo>
                  <a:pt x="21490" y="20"/>
                </a:lnTo>
                <a:lnTo>
                  <a:pt x="21330" y="60"/>
                </a:lnTo>
                <a:lnTo>
                  <a:pt x="21169" y="101"/>
                </a:lnTo>
                <a:lnTo>
                  <a:pt x="21008" y="161"/>
                </a:lnTo>
                <a:lnTo>
                  <a:pt x="20847" y="221"/>
                </a:lnTo>
                <a:lnTo>
                  <a:pt x="20706" y="302"/>
                </a:lnTo>
                <a:lnTo>
                  <a:pt x="20566" y="402"/>
                </a:lnTo>
                <a:lnTo>
                  <a:pt x="20425" y="503"/>
                </a:lnTo>
                <a:lnTo>
                  <a:pt x="20304" y="623"/>
                </a:lnTo>
                <a:lnTo>
                  <a:pt x="20184" y="764"/>
                </a:lnTo>
                <a:lnTo>
                  <a:pt x="20083" y="905"/>
                </a:lnTo>
                <a:lnTo>
                  <a:pt x="19983" y="1065"/>
                </a:lnTo>
                <a:lnTo>
                  <a:pt x="19902" y="1226"/>
                </a:lnTo>
                <a:lnTo>
                  <a:pt x="19822" y="1407"/>
                </a:lnTo>
                <a:lnTo>
                  <a:pt x="19762" y="1608"/>
                </a:lnTo>
                <a:lnTo>
                  <a:pt x="16324" y="15660"/>
                </a:lnTo>
                <a:lnTo>
                  <a:pt x="16284" y="15781"/>
                </a:lnTo>
                <a:lnTo>
                  <a:pt x="16224" y="15881"/>
                </a:lnTo>
                <a:lnTo>
                  <a:pt x="16163" y="15982"/>
                </a:lnTo>
                <a:lnTo>
                  <a:pt x="16083" y="16082"/>
                </a:lnTo>
                <a:lnTo>
                  <a:pt x="15982" y="16163"/>
                </a:lnTo>
                <a:lnTo>
                  <a:pt x="15882" y="16223"/>
                </a:lnTo>
                <a:lnTo>
                  <a:pt x="15781" y="16283"/>
                </a:lnTo>
                <a:lnTo>
                  <a:pt x="15661" y="16323"/>
                </a:lnTo>
                <a:lnTo>
                  <a:pt x="1609" y="19781"/>
                </a:lnTo>
                <a:lnTo>
                  <a:pt x="1408" y="19841"/>
                </a:lnTo>
                <a:lnTo>
                  <a:pt x="1227" y="19902"/>
                </a:lnTo>
                <a:lnTo>
                  <a:pt x="1046" y="19982"/>
                </a:lnTo>
                <a:lnTo>
                  <a:pt x="905" y="20083"/>
                </a:lnTo>
                <a:lnTo>
                  <a:pt x="745" y="20183"/>
                </a:lnTo>
                <a:lnTo>
                  <a:pt x="624" y="20304"/>
                </a:lnTo>
                <a:lnTo>
                  <a:pt x="503" y="20424"/>
                </a:lnTo>
                <a:lnTo>
                  <a:pt x="403" y="20565"/>
                </a:lnTo>
                <a:lnTo>
                  <a:pt x="302" y="20706"/>
                </a:lnTo>
                <a:lnTo>
                  <a:pt x="222" y="20867"/>
                </a:lnTo>
                <a:lnTo>
                  <a:pt x="142" y="21007"/>
                </a:lnTo>
                <a:lnTo>
                  <a:pt x="101" y="21168"/>
                </a:lnTo>
                <a:lnTo>
                  <a:pt x="41" y="21329"/>
                </a:lnTo>
                <a:lnTo>
                  <a:pt x="21" y="21490"/>
                </a:lnTo>
                <a:lnTo>
                  <a:pt x="1" y="21671"/>
                </a:lnTo>
                <a:lnTo>
                  <a:pt x="1" y="21832"/>
                </a:lnTo>
                <a:lnTo>
                  <a:pt x="1" y="21992"/>
                </a:lnTo>
                <a:lnTo>
                  <a:pt x="21" y="22173"/>
                </a:lnTo>
                <a:lnTo>
                  <a:pt x="41" y="22334"/>
                </a:lnTo>
                <a:lnTo>
                  <a:pt x="101" y="22495"/>
                </a:lnTo>
                <a:lnTo>
                  <a:pt x="142" y="22656"/>
                </a:lnTo>
                <a:lnTo>
                  <a:pt x="222" y="22817"/>
                </a:lnTo>
                <a:lnTo>
                  <a:pt x="302" y="22957"/>
                </a:lnTo>
                <a:lnTo>
                  <a:pt x="403" y="23098"/>
                </a:lnTo>
                <a:lnTo>
                  <a:pt x="503" y="23239"/>
                </a:lnTo>
                <a:lnTo>
                  <a:pt x="624" y="23359"/>
                </a:lnTo>
                <a:lnTo>
                  <a:pt x="745" y="23480"/>
                </a:lnTo>
                <a:lnTo>
                  <a:pt x="905" y="23580"/>
                </a:lnTo>
                <a:lnTo>
                  <a:pt x="1046" y="23681"/>
                </a:lnTo>
                <a:lnTo>
                  <a:pt x="1227" y="23761"/>
                </a:lnTo>
                <a:lnTo>
                  <a:pt x="1408" y="23842"/>
                </a:lnTo>
                <a:lnTo>
                  <a:pt x="1609" y="23882"/>
                </a:lnTo>
                <a:lnTo>
                  <a:pt x="15661" y="27340"/>
                </a:lnTo>
                <a:lnTo>
                  <a:pt x="15781" y="27380"/>
                </a:lnTo>
                <a:lnTo>
                  <a:pt x="15882" y="27440"/>
                </a:lnTo>
                <a:lnTo>
                  <a:pt x="15982" y="27500"/>
                </a:lnTo>
                <a:lnTo>
                  <a:pt x="16083" y="27581"/>
                </a:lnTo>
                <a:lnTo>
                  <a:pt x="16163" y="27681"/>
                </a:lnTo>
                <a:lnTo>
                  <a:pt x="16224" y="27782"/>
                </a:lnTo>
                <a:lnTo>
                  <a:pt x="16284" y="27882"/>
                </a:lnTo>
                <a:lnTo>
                  <a:pt x="16324" y="28003"/>
                </a:lnTo>
                <a:lnTo>
                  <a:pt x="19762" y="42055"/>
                </a:lnTo>
                <a:lnTo>
                  <a:pt x="19822" y="42256"/>
                </a:lnTo>
                <a:lnTo>
                  <a:pt x="19902" y="42437"/>
                </a:lnTo>
                <a:lnTo>
                  <a:pt x="19983" y="42598"/>
                </a:lnTo>
                <a:lnTo>
                  <a:pt x="20083" y="42758"/>
                </a:lnTo>
                <a:lnTo>
                  <a:pt x="20184" y="42899"/>
                </a:lnTo>
                <a:lnTo>
                  <a:pt x="20304" y="43040"/>
                </a:lnTo>
                <a:lnTo>
                  <a:pt x="20425" y="43160"/>
                </a:lnTo>
                <a:lnTo>
                  <a:pt x="20566" y="43261"/>
                </a:lnTo>
                <a:lnTo>
                  <a:pt x="20706" y="43361"/>
                </a:lnTo>
                <a:lnTo>
                  <a:pt x="20847" y="43442"/>
                </a:lnTo>
                <a:lnTo>
                  <a:pt x="21008" y="43502"/>
                </a:lnTo>
                <a:lnTo>
                  <a:pt x="21169" y="43562"/>
                </a:lnTo>
                <a:lnTo>
                  <a:pt x="21330" y="43623"/>
                </a:lnTo>
                <a:lnTo>
                  <a:pt x="21490" y="43643"/>
                </a:lnTo>
                <a:lnTo>
                  <a:pt x="21651" y="43663"/>
                </a:lnTo>
                <a:lnTo>
                  <a:pt x="21993" y="43663"/>
                </a:lnTo>
                <a:lnTo>
                  <a:pt x="22154" y="43643"/>
                </a:lnTo>
                <a:lnTo>
                  <a:pt x="22335" y="43623"/>
                </a:lnTo>
                <a:lnTo>
                  <a:pt x="22496" y="43562"/>
                </a:lnTo>
                <a:lnTo>
                  <a:pt x="22656" y="43502"/>
                </a:lnTo>
                <a:lnTo>
                  <a:pt x="22797" y="43442"/>
                </a:lnTo>
                <a:lnTo>
                  <a:pt x="22958" y="43361"/>
                </a:lnTo>
                <a:lnTo>
                  <a:pt x="23099" y="43261"/>
                </a:lnTo>
                <a:lnTo>
                  <a:pt x="23219" y="43160"/>
                </a:lnTo>
                <a:lnTo>
                  <a:pt x="23360" y="43040"/>
                </a:lnTo>
                <a:lnTo>
                  <a:pt x="23481" y="42899"/>
                </a:lnTo>
                <a:lnTo>
                  <a:pt x="23581" y="42758"/>
                </a:lnTo>
                <a:lnTo>
                  <a:pt x="23682" y="42598"/>
                </a:lnTo>
                <a:lnTo>
                  <a:pt x="23762" y="42437"/>
                </a:lnTo>
                <a:lnTo>
                  <a:pt x="23822" y="42256"/>
                </a:lnTo>
                <a:lnTo>
                  <a:pt x="23883" y="42055"/>
                </a:lnTo>
                <a:lnTo>
                  <a:pt x="27340" y="28003"/>
                </a:lnTo>
                <a:lnTo>
                  <a:pt x="27380" y="27882"/>
                </a:lnTo>
                <a:lnTo>
                  <a:pt x="27421" y="27782"/>
                </a:lnTo>
                <a:lnTo>
                  <a:pt x="27501" y="27681"/>
                </a:lnTo>
                <a:lnTo>
                  <a:pt x="27582" y="27581"/>
                </a:lnTo>
                <a:lnTo>
                  <a:pt x="27662" y="27500"/>
                </a:lnTo>
                <a:lnTo>
                  <a:pt x="27783" y="27440"/>
                </a:lnTo>
                <a:lnTo>
                  <a:pt x="27883" y="27380"/>
                </a:lnTo>
                <a:lnTo>
                  <a:pt x="28004" y="27340"/>
                </a:lnTo>
                <a:lnTo>
                  <a:pt x="42055" y="23882"/>
                </a:lnTo>
                <a:lnTo>
                  <a:pt x="42256" y="23842"/>
                </a:lnTo>
                <a:lnTo>
                  <a:pt x="42437" y="23761"/>
                </a:lnTo>
                <a:lnTo>
                  <a:pt x="42598" y="23681"/>
                </a:lnTo>
                <a:lnTo>
                  <a:pt x="42759" y="23580"/>
                </a:lnTo>
                <a:lnTo>
                  <a:pt x="42900" y="23480"/>
                </a:lnTo>
                <a:lnTo>
                  <a:pt x="43040" y="23359"/>
                </a:lnTo>
                <a:lnTo>
                  <a:pt x="43161" y="23239"/>
                </a:lnTo>
                <a:lnTo>
                  <a:pt x="43262" y="23098"/>
                </a:lnTo>
                <a:lnTo>
                  <a:pt x="43362" y="22957"/>
                </a:lnTo>
                <a:lnTo>
                  <a:pt x="43442" y="22817"/>
                </a:lnTo>
                <a:lnTo>
                  <a:pt x="43503" y="22656"/>
                </a:lnTo>
                <a:lnTo>
                  <a:pt x="43563" y="22495"/>
                </a:lnTo>
                <a:lnTo>
                  <a:pt x="43603" y="22334"/>
                </a:lnTo>
                <a:lnTo>
                  <a:pt x="43643" y="22173"/>
                </a:lnTo>
                <a:lnTo>
                  <a:pt x="43664" y="21992"/>
                </a:lnTo>
                <a:lnTo>
                  <a:pt x="43664" y="21832"/>
                </a:lnTo>
                <a:lnTo>
                  <a:pt x="43664" y="21671"/>
                </a:lnTo>
                <a:lnTo>
                  <a:pt x="43643" y="21490"/>
                </a:lnTo>
                <a:lnTo>
                  <a:pt x="43603" y="21329"/>
                </a:lnTo>
                <a:lnTo>
                  <a:pt x="43563" y="21168"/>
                </a:lnTo>
                <a:lnTo>
                  <a:pt x="43503" y="21007"/>
                </a:lnTo>
                <a:lnTo>
                  <a:pt x="43442" y="20867"/>
                </a:lnTo>
                <a:lnTo>
                  <a:pt x="43362" y="20706"/>
                </a:lnTo>
                <a:lnTo>
                  <a:pt x="43262" y="20565"/>
                </a:lnTo>
                <a:lnTo>
                  <a:pt x="43161" y="20424"/>
                </a:lnTo>
                <a:lnTo>
                  <a:pt x="43040" y="20304"/>
                </a:lnTo>
                <a:lnTo>
                  <a:pt x="42900" y="20183"/>
                </a:lnTo>
                <a:lnTo>
                  <a:pt x="42759" y="20083"/>
                </a:lnTo>
                <a:lnTo>
                  <a:pt x="42598" y="19982"/>
                </a:lnTo>
                <a:lnTo>
                  <a:pt x="42437" y="19902"/>
                </a:lnTo>
                <a:lnTo>
                  <a:pt x="42256" y="19841"/>
                </a:lnTo>
                <a:lnTo>
                  <a:pt x="42055" y="19781"/>
                </a:lnTo>
                <a:lnTo>
                  <a:pt x="28004" y="16323"/>
                </a:lnTo>
                <a:lnTo>
                  <a:pt x="27883" y="16283"/>
                </a:lnTo>
                <a:lnTo>
                  <a:pt x="27783" y="16223"/>
                </a:lnTo>
                <a:lnTo>
                  <a:pt x="27662" y="16163"/>
                </a:lnTo>
                <a:lnTo>
                  <a:pt x="27582" y="16082"/>
                </a:lnTo>
                <a:lnTo>
                  <a:pt x="27501" y="15982"/>
                </a:lnTo>
                <a:lnTo>
                  <a:pt x="27421" y="15881"/>
                </a:lnTo>
                <a:lnTo>
                  <a:pt x="27380" y="15781"/>
                </a:lnTo>
                <a:lnTo>
                  <a:pt x="27340" y="15660"/>
                </a:lnTo>
                <a:lnTo>
                  <a:pt x="23883" y="1608"/>
                </a:lnTo>
                <a:lnTo>
                  <a:pt x="23822" y="1407"/>
                </a:lnTo>
                <a:lnTo>
                  <a:pt x="23762" y="1226"/>
                </a:lnTo>
                <a:lnTo>
                  <a:pt x="23682" y="1065"/>
                </a:lnTo>
                <a:lnTo>
                  <a:pt x="23581" y="905"/>
                </a:lnTo>
                <a:lnTo>
                  <a:pt x="23481" y="764"/>
                </a:lnTo>
                <a:lnTo>
                  <a:pt x="23360" y="623"/>
                </a:lnTo>
                <a:lnTo>
                  <a:pt x="23219" y="503"/>
                </a:lnTo>
                <a:lnTo>
                  <a:pt x="23099" y="402"/>
                </a:lnTo>
                <a:lnTo>
                  <a:pt x="22958" y="302"/>
                </a:lnTo>
                <a:lnTo>
                  <a:pt x="22797" y="221"/>
                </a:lnTo>
                <a:lnTo>
                  <a:pt x="22656" y="161"/>
                </a:lnTo>
                <a:lnTo>
                  <a:pt x="22496" y="101"/>
                </a:lnTo>
                <a:lnTo>
                  <a:pt x="22335" y="60"/>
                </a:lnTo>
                <a:lnTo>
                  <a:pt x="22154" y="20"/>
                </a:lnTo>
                <a:lnTo>
                  <a:pt x="2199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" name="Google Shape;443;p28"/>
          <p:cNvSpPr/>
          <p:nvPr/>
        </p:nvSpPr>
        <p:spPr>
          <a:xfrm>
            <a:off x="322145" y="4269076"/>
            <a:ext cx="228363" cy="228357"/>
          </a:xfrm>
          <a:custGeom>
            <a:avLst/>
            <a:gdLst/>
            <a:ahLst/>
            <a:cxnLst/>
            <a:rect l="l" t="t" r="r" b="b"/>
            <a:pathLst>
              <a:path w="43664" h="43663" extrusionOk="0">
                <a:moveTo>
                  <a:pt x="21651" y="0"/>
                </a:moveTo>
                <a:lnTo>
                  <a:pt x="21490" y="20"/>
                </a:lnTo>
                <a:lnTo>
                  <a:pt x="21330" y="60"/>
                </a:lnTo>
                <a:lnTo>
                  <a:pt x="21169" y="101"/>
                </a:lnTo>
                <a:lnTo>
                  <a:pt x="21008" y="161"/>
                </a:lnTo>
                <a:lnTo>
                  <a:pt x="20847" y="221"/>
                </a:lnTo>
                <a:lnTo>
                  <a:pt x="20706" y="302"/>
                </a:lnTo>
                <a:lnTo>
                  <a:pt x="20566" y="402"/>
                </a:lnTo>
                <a:lnTo>
                  <a:pt x="20425" y="503"/>
                </a:lnTo>
                <a:lnTo>
                  <a:pt x="20304" y="623"/>
                </a:lnTo>
                <a:lnTo>
                  <a:pt x="20184" y="764"/>
                </a:lnTo>
                <a:lnTo>
                  <a:pt x="20083" y="905"/>
                </a:lnTo>
                <a:lnTo>
                  <a:pt x="19983" y="1065"/>
                </a:lnTo>
                <a:lnTo>
                  <a:pt x="19902" y="1226"/>
                </a:lnTo>
                <a:lnTo>
                  <a:pt x="19822" y="1407"/>
                </a:lnTo>
                <a:lnTo>
                  <a:pt x="19762" y="1608"/>
                </a:lnTo>
                <a:lnTo>
                  <a:pt x="16324" y="15660"/>
                </a:lnTo>
                <a:lnTo>
                  <a:pt x="16284" y="15781"/>
                </a:lnTo>
                <a:lnTo>
                  <a:pt x="16224" y="15881"/>
                </a:lnTo>
                <a:lnTo>
                  <a:pt x="16163" y="15982"/>
                </a:lnTo>
                <a:lnTo>
                  <a:pt x="16083" y="16082"/>
                </a:lnTo>
                <a:lnTo>
                  <a:pt x="15982" y="16163"/>
                </a:lnTo>
                <a:lnTo>
                  <a:pt x="15882" y="16223"/>
                </a:lnTo>
                <a:lnTo>
                  <a:pt x="15781" y="16283"/>
                </a:lnTo>
                <a:lnTo>
                  <a:pt x="15661" y="16323"/>
                </a:lnTo>
                <a:lnTo>
                  <a:pt x="1609" y="19781"/>
                </a:lnTo>
                <a:lnTo>
                  <a:pt x="1408" y="19841"/>
                </a:lnTo>
                <a:lnTo>
                  <a:pt x="1227" y="19902"/>
                </a:lnTo>
                <a:lnTo>
                  <a:pt x="1046" y="19982"/>
                </a:lnTo>
                <a:lnTo>
                  <a:pt x="905" y="20083"/>
                </a:lnTo>
                <a:lnTo>
                  <a:pt x="745" y="20183"/>
                </a:lnTo>
                <a:lnTo>
                  <a:pt x="624" y="20304"/>
                </a:lnTo>
                <a:lnTo>
                  <a:pt x="503" y="20424"/>
                </a:lnTo>
                <a:lnTo>
                  <a:pt x="403" y="20565"/>
                </a:lnTo>
                <a:lnTo>
                  <a:pt x="302" y="20706"/>
                </a:lnTo>
                <a:lnTo>
                  <a:pt x="222" y="20867"/>
                </a:lnTo>
                <a:lnTo>
                  <a:pt x="142" y="21007"/>
                </a:lnTo>
                <a:lnTo>
                  <a:pt x="101" y="21168"/>
                </a:lnTo>
                <a:lnTo>
                  <a:pt x="41" y="21329"/>
                </a:lnTo>
                <a:lnTo>
                  <a:pt x="21" y="21490"/>
                </a:lnTo>
                <a:lnTo>
                  <a:pt x="1" y="21671"/>
                </a:lnTo>
                <a:lnTo>
                  <a:pt x="1" y="21832"/>
                </a:lnTo>
                <a:lnTo>
                  <a:pt x="1" y="21992"/>
                </a:lnTo>
                <a:lnTo>
                  <a:pt x="21" y="22173"/>
                </a:lnTo>
                <a:lnTo>
                  <a:pt x="41" y="22334"/>
                </a:lnTo>
                <a:lnTo>
                  <a:pt x="101" y="22495"/>
                </a:lnTo>
                <a:lnTo>
                  <a:pt x="142" y="22656"/>
                </a:lnTo>
                <a:lnTo>
                  <a:pt x="222" y="22817"/>
                </a:lnTo>
                <a:lnTo>
                  <a:pt x="302" y="22957"/>
                </a:lnTo>
                <a:lnTo>
                  <a:pt x="403" y="23098"/>
                </a:lnTo>
                <a:lnTo>
                  <a:pt x="503" y="23239"/>
                </a:lnTo>
                <a:lnTo>
                  <a:pt x="624" y="23359"/>
                </a:lnTo>
                <a:lnTo>
                  <a:pt x="745" y="23480"/>
                </a:lnTo>
                <a:lnTo>
                  <a:pt x="905" y="23580"/>
                </a:lnTo>
                <a:lnTo>
                  <a:pt x="1046" y="23681"/>
                </a:lnTo>
                <a:lnTo>
                  <a:pt x="1227" y="23761"/>
                </a:lnTo>
                <a:lnTo>
                  <a:pt x="1408" y="23842"/>
                </a:lnTo>
                <a:lnTo>
                  <a:pt x="1609" y="23882"/>
                </a:lnTo>
                <a:lnTo>
                  <a:pt x="15661" y="27340"/>
                </a:lnTo>
                <a:lnTo>
                  <a:pt x="15781" y="27380"/>
                </a:lnTo>
                <a:lnTo>
                  <a:pt x="15882" y="27440"/>
                </a:lnTo>
                <a:lnTo>
                  <a:pt x="15982" y="27500"/>
                </a:lnTo>
                <a:lnTo>
                  <a:pt x="16083" y="27581"/>
                </a:lnTo>
                <a:lnTo>
                  <a:pt x="16163" y="27681"/>
                </a:lnTo>
                <a:lnTo>
                  <a:pt x="16224" y="27782"/>
                </a:lnTo>
                <a:lnTo>
                  <a:pt x="16284" y="27882"/>
                </a:lnTo>
                <a:lnTo>
                  <a:pt x="16324" y="28003"/>
                </a:lnTo>
                <a:lnTo>
                  <a:pt x="19762" y="42055"/>
                </a:lnTo>
                <a:lnTo>
                  <a:pt x="19822" y="42256"/>
                </a:lnTo>
                <a:lnTo>
                  <a:pt x="19902" y="42437"/>
                </a:lnTo>
                <a:lnTo>
                  <a:pt x="19983" y="42598"/>
                </a:lnTo>
                <a:lnTo>
                  <a:pt x="20083" y="42758"/>
                </a:lnTo>
                <a:lnTo>
                  <a:pt x="20184" y="42899"/>
                </a:lnTo>
                <a:lnTo>
                  <a:pt x="20304" y="43040"/>
                </a:lnTo>
                <a:lnTo>
                  <a:pt x="20425" y="43160"/>
                </a:lnTo>
                <a:lnTo>
                  <a:pt x="20566" y="43261"/>
                </a:lnTo>
                <a:lnTo>
                  <a:pt x="20706" y="43361"/>
                </a:lnTo>
                <a:lnTo>
                  <a:pt x="20847" y="43442"/>
                </a:lnTo>
                <a:lnTo>
                  <a:pt x="21008" y="43502"/>
                </a:lnTo>
                <a:lnTo>
                  <a:pt x="21169" y="43562"/>
                </a:lnTo>
                <a:lnTo>
                  <a:pt x="21330" y="43623"/>
                </a:lnTo>
                <a:lnTo>
                  <a:pt x="21490" y="43643"/>
                </a:lnTo>
                <a:lnTo>
                  <a:pt x="21651" y="43663"/>
                </a:lnTo>
                <a:lnTo>
                  <a:pt x="21993" y="43663"/>
                </a:lnTo>
                <a:lnTo>
                  <a:pt x="22154" y="43643"/>
                </a:lnTo>
                <a:lnTo>
                  <a:pt x="22335" y="43623"/>
                </a:lnTo>
                <a:lnTo>
                  <a:pt x="22496" y="43562"/>
                </a:lnTo>
                <a:lnTo>
                  <a:pt x="22656" y="43502"/>
                </a:lnTo>
                <a:lnTo>
                  <a:pt x="22797" y="43442"/>
                </a:lnTo>
                <a:lnTo>
                  <a:pt x="22958" y="43361"/>
                </a:lnTo>
                <a:lnTo>
                  <a:pt x="23099" y="43261"/>
                </a:lnTo>
                <a:lnTo>
                  <a:pt x="23219" y="43160"/>
                </a:lnTo>
                <a:lnTo>
                  <a:pt x="23360" y="43040"/>
                </a:lnTo>
                <a:lnTo>
                  <a:pt x="23481" y="42899"/>
                </a:lnTo>
                <a:lnTo>
                  <a:pt x="23581" y="42758"/>
                </a:lnTo>
                <a:lnTo>
                  <a:pt x="23682" y="42598"/>
                </a:lnTo>
                <a:lnTo>
                  <a:pt x="23762" y="42437"/>
                </a:lnTo>
                <a:lnTo>
                  <a:pt x="23822" y="42256"/>
                </a:lnTo>
                <a:lnTo>
                  <a:pt x="23883" y="42055"/>
                </a:lnTo>
                <a:lnTo>
                  <a:pt x="27340" y="28003"/>
                </a:lnTo>
                <a:lnTo>
                  <a:pt x="27380" y="27882"/>
                </a:lnTo>
                <a:lnTo>
                  <a:pt x="27421" y="27782"/>
                </a:lnTo>
                <a:lnTo>
                  <a:pt x="27501" y="27681"/>
                </a:lnTo>
                <a:lnTo>
                  <a:pt x="27582" y="27581"/>
                </a:lnTo>
                <a:lnTo>
                  <a:pt x="27662" y="27500"/>
                </a:lnTo>
                <a:lnTo>
                  <a:pt x="27783" y="27440"/>
                </a:lnTo>
                <a:lnTo>
                  <a:pt x="27883" y="27380"/>
                </a:lnTo>
                <a:lnTo>
                  <a:pt x="28004" y="27340"/>
                </a:lnTo>
                <a:lnTo>
                  <a:pt x="42055" y="23882"/>
                </a:lnTo>
                <a:lnTo>
                  <a:pt x="42256" y="23842"/>
                </a:lnTo>
                <a:lnTo>
                  <a:pt x="42437" y="23761"/>
                </a:lnTo>
                <a:lnTo>
                  <a:pt x="42598" y="23681"/>
                </a:lnTo>
                <a:lnTo>
                  <a:pt x="42759" y="23580"/>
                </a:lnTo>
                <a:lnTo>
                  <a:pt x="42900" y="23480"/>
                </a:lnTo>
                <a:lnTo>
                  <a:pt x="43040" y="23359"/>
                </a:lnTo>
                <a:lnTo>
                  <a:pt x="43161" y="23239"/>
                </a:lnTo>
                <a:lnTo>
                  <a:pt x="43262" y="23098"/>
                </a:lnTo>
                <a:lnTo>
                  <a:pt x="43362" y="22957"/>
                </a:lnTo>
                <a:lnTo>
                  <a:pt x="43442" y="22817"/>
                </a:lnTo>
                <a:lnTo>
                  <a:pt x="43503" y="22656"/>
                </a:lnTo>
                <a:lnTo>
                  <a:pt x="43563" y="22495"/>
                </a:lnTo>
                <a:lnTo>
                  <a:pt x="43603" y="22334"/>
                </a:lnTo>
                <a:lnTo>
                  <a:pt x="43643" y="22173"/>
                </a:lnTo>
                <a:lnTo>
                  <a:pt x="43664" y="21992"/>
                </a:lnTo>
                <a:lnTo>
                  <a:pt x="43664" y="21832"/>
                </a:lnTo>
                <a:lnTo>
                  <a:pt x="43664" y="21671"/>
                </a:lnTo>
                <a:lnTo>
                  <a:pt x="43643" y="21490"/>
                </a:lnTo>
                <a:lnTo>
                  <a:pt x="43603" y="21329"/>
                </a:lnTo>
                <a:lnTo>
                  <a:pt x="43563" y="21168"/>
                </a:lnTo>
                <a:lnTo>
                  <a:pt x="43503" y="21007"/>
                </a:lnTo>
                <a:lnTo>
                  <a:pt x="43442" y="20867"/>
                </a:lnTo>
                <a:lnTo>
                  <a:pt x="43362" y="20706"/>
                </a:lnTo>
                <a:lnTo>
                  <a:pt x="43262" y="20565"/>
                </a:lnTo>
                <a:lnTo>
                  <a:pt x="43161" y="20424"/>
                </a:lnTo>
                <a:lnTo>
                  <a:pt x="43040" y="20304"/>
                </a:lnTo>
                <a:lnTo>
                  <a:pt x="42900" y="20183"/>
                </a:lnTo>
                <a:lnTo>
                  <a:pt x="42759" y="20083"/>
                </a:lnTo>
                <a:lnTo>
                  <a:pt x="42598" y="19982"/>
                </a:lnTo>
                <a:lnTo>
                  <a:pt x="42437" y="19902"/>
                </a:lnTo>
                <a:lnTo>
                  <a:pt x="42256" y="19841"/>
                </a:lnTo>
                <a:lnTo>
                  <a:pt x="42055" y="19781"/>
                </a:lnTo>
                <a:lnTo>
                  <a:pt x="28004" y="16323"/>
                </a:lnTo>
                <a:lnTo>
                  <a:pt x="27883" y="16283"/>
                </a:lnTo>
                <a:lnTo>
                  <a:pt x="27783" y="16223"/>
                </a:lnTo>
                <a:lnTo>
                  <a:pt x="27662" y="16163"/>
                </a:lnTo>
                <a:lnTo>
                  <a:pt x="27582" y="16082"/>
                </a:lnTo>
                <a:lnTo>
                  <a:pt x="27501" y="15982"/>
                </a:lnTo>
                <a:lnTo>
                  <a:pt x="27421" y="15881"/>
                </a:lnTo>
                <a:lnTo>
                  <a:pt x="27380" y="15781"/>
                </a:lnTo>
                <a:lnTo>
                  <a:pt x="27340" y="15660"/>
                </a:lnTo>
                <a:lnTo>
                  <a:pt x="23883" y="1608"/>
                </a:lnTo>
                <a:lnTo>
                  <a:pt x="23822" y="1407"/>
                </a:lnTo>
                <a:lnTo>
                  <a:pt x="23762" y="1226"/>
                </a:lnTo>
                <a:lnTo>
                  <a:pt x="23682" y="1065"/>
                </a:lnTo>
                <a:lnTo>
                  <a:pt x="23581" y="905"/>
                </a:lnTo>
                <a:lnTo>
                  <a:pt x="23481" y="764"/>
                </a:lnTo>
                <a:lnTo>
                  <a:pt x="23360" y="623"/>
                </a:lnTo>
                <a:lnTo>
                  <a:pt x="23219" y="503"/>
                </a:lnTo>
                <a:lnTo>
                  <a:pt x="23099" y="402"/>
                </a:lnTo>
                <a:lnTo>
                  <a:pt x="22958" y="302"/>
                </a:lnTo>
                <a:lnTo>
                  <a:pt x="22797" y="221"/>
                </a:lnTo>
                <a:lnTo>
                  <a:pt x="22656" y="161"/>
                </a:lnTo>
                <a:lnTo>
                  <a:pt x="22496" y="101"/>
                </a:lnTo>
                <a:lnTo>
                  <a:pt x="22335" y="60"/>
                </a:lnTo>
                <a:lnTo>
                  <a:pt x="22154" y="20"/>
                </a:lnTo>
                <a:lnTo>
                  <a:pt x="2199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" name="Google Shape;444;p28"/>
          <p:cNvSpPr/>
          <p:nvPr/>
        </p:nvSpPr>
        <p:spPr>
          <a:xfrm>
            <a:off x="256449" y="4771940"/>
            <a:ext cx="157845" cy="157842"/>
          </a:xfrm>
          <a:custGeom>
            <a:avLst/>
            <a:gdLst/>
            <a:ahLst/>
            <a:cxnLst/>
            <a:rect l="l" t="t" r="r" b="b"/>
            <a:pathLst>
              <a:path w="43664" h="43663" extrusionOk="0">
                <a:moveTo>
                  <a:pt x="21651" y="0"/>
                </a:moveTo>
                <a:lnTo>
                  <a:pt x="21490" y="20"/>
                </a:lnTo>
                <a:lnTo>
                  <a:pt x="21330" y="60"/>
                </a:lnTo>
                <a:lnTo>
                  <a:pt x="21169" y="101"/>
                </a:lnTo>
                <a:lnTo>
                  <a:pt x="21008" y="161"/>
                </a:lnTo>
                <a:lnTo>
                  <a:pt x="20847" y="221"/>
                </a:lnTo>
                <a:lnTo>
                  <a:pt x="20706" y="302"/>
                </a:lnTo>
                <a:lnTo>
                  <a:pt x="20566" y="402"/>
                </a:lnTo>
                <a:lnTo>
                  <a:pt x="20425" y="503"/>
                </a:lnTo>
                <a:lnTo>
                  <a:pt x="20304" y="623"/>
                </a:lnTo>
                <a:lnTo>
                  <a:pt x="20184" y="764"/>
                </a:lnTo>
                <a:lnTo>
                  <a:pt x="20083" y="905"/>
                </a:lnTo>
                <a:lnTo>
                  <a:pt x="19983" y="1065"/>
                </a:lnTo>
                <a:lnTo>
                  <a:pt x="19902" y="1226"/>
                </a:lnTo>
                <a:lnTo>
                  <a:pt x="19822" y="1407"/>
                </a:lnTo>
                <a:lnTo>
                  <a:pt x="19762" y="1608"/>
                </a:lnTo>
                <a:lnTo>
                  <a:pt x="16324" y="15660"/>
                </a:lnTo>
                <a:lnTo>
                  <a:pt x="16284" y="15781"/>
                </a:lnTo>
                <a:lnTo>
                  <a:pt x="16224" y="15881"/>
                </a:lnTo>
                <a:lnTo>
                  <a:pt x="16163" y="15982"/>
                </a:lnTo>
                <a:lnTo>
                  <a:pt x="16083" y="16082"/>
                </a:lnTo>
                <a:lnTo>
                  <a:pt x="15982" y="16163"/>
                </a:lnTo>
                <a:lnTo>
                  <a:pt x="15882" y="16223"/>
                </a:lnTo>
                <a:lnTo>
                  <a:pt x="15781" y="16283"/>
                </a:lnTo>
                <a:lnTo>
                  <a:pt x="15661" y="16323"/>
                </a:lnTo>
                <a:lnTo>
                  <a:pt x="1609" y="19781"/>
                </a:lnTo>
                <a:lnTo>
                  <a:pt x="1408" y="19841"/>
                </a:lnTo>
                <a:lnTo>
                  <a:pt x="1227" y="19902"/>
                </a:lnTo>
                <a:lnTo>
                  <a:pt x="1046" y="19982"/>
                </a:lnTo>
                <a:lnTo>
                  <a:pt x="905" y="20083"/>
                </a:lnTo>
                <a:lnTo>
                  <a:pt x="745" y="20183"/>
                </a:lnTo>
                <a:lnTo>
                  <a:pt x="624" y="20304"/>
                </a:lnTo>
                <a:lnTo>
                  <a:pt x="503" y="20424"/>
                </a:lnTo>
                <a:lnTo>
                  <a:pt x="403" y="20565"/>
                </a:lnTo>
                <a:lnTo>
                  <a:pt x="302" y="20706"/>
                </a:lnTo>
                <a:lnTo>
                  <a:pt x="222" y="20867"/>
                </a:lnTo>
                <a:lnTo>
                  <a:pt x="142" y="21007"/>
                </a:lnTo>
                <a:lnTo>
                  <a:pt x="101" y="21168"/>
                </a:lnTo>
                <a:lnTo>
                  <a:pt x="41" y="21329"/>
                </a:lnTo>
                <a:lnTo>
                  <a:pt x="21" y="21490"/>
                </a:lnTo>
                <a:lnTo>
                  <a:pt x="1" y="21671"/>
                </a:lnTo>
                <a:lnTo>
                  <a:pt x="1" y="21832"/>
                </a:lnTo>
                <a:lnTo>
                  <a:pt x="1" y="21992"/>
                </a:lnTo>
                <a:lnTo>
                  <a:pt x="21" y="22173"/>
                </a:lnTo>
                <a:lnTo>
                  <a:pt x="41" y="22334"/>
                </a:lnTo>
                <a:lnTo>
                  <a:pt x="101" y="22495"/>
                </a:lnTo>
                <a:lnTo>
                  <a:pt x="142" y="22656"/>
                </a:lnTo>
                <a:lnTo>
                  <a:pt x="222" y="22817"/>
                </a:lnTo>
                <a:lnTo>
                  <a:pt x="302" y="22957"/>
                </a:lnTo>
                <a:lnTo>
                  <a:pt x="403" y="23098"/>
                </a:lnTo>
                <a:lnTo>
                  <a:pt x="503" y="23239"/>
                </a:lnTo>
                <a:lnTo>
                  <a:pt x="624" y="23359"/>
                </a:lnTo>
                <a:lnTo>
                  <a:pt x="745" y="23480"/>
                </a:lnTo>
                <a:lnTo>
                  <a:pt x="905" y="23580"/>
                </a:lnTo>
                <a:lnTo>
                  <a:pt x="1046" y="23681"/>
                </a:lnTo>
                <a:lnTo>
                  <a:pt x="1227" y="23761"/>
                </a:lnTo>
                <a:lnTo>
                  <a:pt x="1408" y="23842"/>
                </a:lnTo>
                <a:lnTo>
                  <a:pt x="1609" y="23882"/>
                </a:lnTo>
                <a:lnTo>
                  <a:pt x="15661" y="27340"/>
                </a:lnTo>
                <a:lnTo>
                  <a:pt x="15781" y="27380"/>
                </a:lnTo>
                <a:lnTo>
                  <a:pt x="15882" y="27440"/>
                </a:lnTo>
                <a:lnTo>
                  <a:pt x="15982" y="27500"/>
                </a:lnTo>
                <a:lnTo>
                  <a:pt x="16083" y="27581"/>
                </a:lnTo>
                <a:lnTo>
                  <a:pt x="16163" y="27681"/>
                </a:lnTo>
                <a:lnTo>
                  <a:pt x="16224" y="27782"/>
                </a:lnTo>
                <a:lnTo>
                  <a:pt x="16284" y="27882"/>
                </a:lnTo>
                <a:lnTo>
                  <a:pt x="16324" y="28003"/>
                </a:lnTo>
                <a:lnTo>
                  <a:pt x="19762" y="42055"/>
                </a:lnTo>
                <a:lnTo>
                  <a:pt x="19822" y="42256"/>
                </a:lnTo>
                <a:lnTo>
                  <a:pt x="19902" y="42437"/>
                </a:lnTo>
                <a:lnTo>
                  <a:pt x="19983" y="42598"/>
                </a:lnTo>
                <a:lnTo>
                  <a:pt x="20083" y="42758"/>
                </a:lnTo>
                <a:lnTo>
                  <a:pt x="20184" y="42899"/>
                </a:lnTo>
                <a:lnTo>
                  <a:pt x="20304" y="43040"/>
                </a:lnTo>
                <a:lnTo>
                  <a:pt x="20425" y="43160"/>
                </a:lnTo>
                <a:lnTo>
                  <a:pt x="20566" y="43261"/>
                </a:lnTo>
                <a:lnTo>
                  <a:pt x="20706" y="43361"/>
                </a:lnTo>
                <a:lnTo>
                  <a:pt x="20847" y="43442"/>
                </a:lnTo>
                <a:lnTo>
                  <a:pt x="21008" y="43502"/>
                </a:lnTo>
                <a:lnTo>
                  <a:pt x="21169" y="43562"/>
                </a:lnTo>
                <a:lnTo>
                  <a:pt x="21330" y="43623"/>
                </a:lnTo>
                <a:lnTo>
                  <a:pt x="21490" y="43643"/>
                </a:lnTo>
                <a:lnTo>
                  <a:pt x="21651" y="43663"/>
                </a:lnTo>
                <a:lnTo>
                  <a:pt x="21993" y="43663"/>
                </a:lnTo>
                <a:lnTo>
                  <a:pt x="22154" y="43643"/>
                </a:lnTo>
                <a:lnTo>
                  <a:pt x="22335" y="43623"/>
                </a:lnTo>
                <a:lnTo>
                  <a:pt x="22496" y="43562"/>
                </a:lnTo>
                <a:lnTo>
                  <a:pt x="22656" y="43502"/>
                </a:lnTo>
                <a:lnTo>
                  <a:pt x="22797" y="43442"/>
                </a:lnTo>
                <a:lnTo>
                  <a:pt x="22958" y="43361"/>
                </a:lnTo>
                <a:lnTo>
                  <a:pt x="23099" y="43261"/>
                </a:lnTo>
                <a:lnTo>
                  <a:pt x="23219" y="43160"/>
                </a:lnTo>
                <a:lnTo>
                  <a:pt x="23360" y="43040"/>
                </a:lnTo>
                <a:lnTo>
                  <a:pt x="23481" y="42899"/>
                </a:lnTo>
                <a:lnTo>
                  <a:pt x="23581" y="42758"/>
                </a:lnTo>
                <a:lnTo>
                  <a:pt x="23682" y="42598"/>
                </a:lnTo>
                <a:lnTo>
                  <a:pt x="23762" y="42437"/>
                </a:lnTo>
                <a:lnTo>
                  <a:pt x="23822" y="42256"/>
                </a:lnTo>
                <a:lnTo>
                  <a:pt x="23883" y="42055"/>
                </a:lnTo>
                <a:lnTo>
                  <a:pt x="27340" y="28003"/>
                </a:lnTo>
                <a:lnTo>
                  <a:pt x="27380" y="27882"/>
                </a:lnTo>
                <a:lnTo>
                  <a:pt x="27421" y="27782"/>
                </a:lnTo>
                <a:lnTo>
                  <a:pt x="27501" y="27681"/>
                </a:lnTo>
                <a:lnTo>
                  <a:pt x="27582" y="27581"/>
                </a:lnTo>
                <a:lnTo>
                  <a:pt x="27662" y="27500"/>
                </a:lnTo>
                <a:lnTo>
                  <a:pt x="27783" y="27440"/>
                </a:lnTo>
                <a:lnTo>
                  <a:pt x="27883" y="27380"/>
                </a:lnTo>
                <a:lnTo>
                  <a:pt x="28004" y="27340"/>
                </a:lnTo>
                <a:lnTo>
                  <a:pt x="42055" y="23882"/>
                </a:lnTo>
                <a:lnTo>
                  <a:pt x="42256" y="23842"/>
                </a:lnTo>
                <a:lnTo>
                  <a:pt x="42437" y="23761"/>
                </a:lnTo>
                <a:lnTo>
                  <a:pt x="42598" y="23681"/>
                </a:lnTo>
                <a:lnTo>
                  <a:pt x="42759" y="23580"/>
                </a:lnTo>
                <a:lnTo>
                  <a:pt x="42900" y="23480"/>
                </a:lnTo>
                <a:lnTo>
                  <a:pt x="43040" y="23359"/>
                </a:lnTo>
                <a:lnTo>
                  <a:pt x="43161" y="23239"/>
                </a:lnTo>
                <a:lnTo>
                  <a:pt x="43262" y="23098"/>
                </a:lnTo>
                <a:lnTo>
                  <a:pt x="43362" y="22957"/>
                </a:lnTo>
                <a:lnTo>
                  <a:pt x="43442" y="22817"/>
                </a:lnTo>
                <a:lnTo>
                  <a:pt x="43503" y="22656"/>
                </a:lnTo>
                <a:lnTo>
                  <a:pt x="43563" y="22495"/>
                </a:lnTo>
                <a:lnTo>
                  <a:pt x="43603" y="22334"/>
                </a:lnTo>
                <a:lnTo>
                  <a:pt x="43643" y="22173"/>
                </a:lnTo>
                <a:lnTo>
                  <a:pt x="43664" y="21992"/>
                </a:lnTo>
                <a:lnTo>
                  <a:pt x="43664" y="21832"/>
                </a:lnTo>
                <a:lnTo>
                  <a:pt x="43664" y="21671"/>
                </a:lnTo>
                <a:lnTo>
                  <a:pt x="43643" y="21490"/>
                </a:lnTo>
                <a:lnTo>
                  <a:pt x="43603" y="21329"/>
                </a:lnTo>
                <a:lnTo>
                  <a:pt x="43563" y="21168"/>
                </a:lnTo>
                <a:lnTo>
                  <a:pt x="43503" y="21007"/>
                </a:lnTo>
                <a:lnTo>
                  <a:pt x="43442" y="20867"/>
                </a:lnTo>
                <a:lnTo>
                  <a:pt x="43362" y="20706"/>
                </a:lnTo>
                <a:lnTo>
                  <a:pt x="43262" y="20565"/>
                </a:lnTo>
                <a:lnTo>
                  <a:pt x="43161" y="20424"/>
                </a:lnTo>
                <a:lnTo>
                  <a:pt x="43040" y="20304"/>
                </a:lnTo>
                <a:lnTo>
                  <a:pt x="42900" y="20183"/>
                </a:lnTo>
                <a:lnTo>
                  <a:pt x="42759" y="20083"/>
                </a:lnTo>
                <a:lnTo>
                  <a:pt x="42598" y="19982"/>
                </a:lnTo>
                <a:lnTo>
                  <a:pt x="42437" y="19902"/>
                </a:lnTo>
                <a:lnTo>
                  <a:pt x="42256" y="19841"/>
                </a:lnTo>
                <a:lnTo>
                  <a:pt x="42055" y="19781"/>
                </a:lnTo>
                <a:lnTo>
                  <a:pt x="28004" y="16323"/>
                </a:lnTo>
                <a:lnTo>
                  <a:pt x="27883" y="16283"/>
                </a:lnTo>
                <a:lnTo>
                  <a:pt x="27783" y="16223"/>
                </a:lnTo>
                <a:lnTo>
                  <a:pt x="27662" y="16163"/>
                </a:lnTo>
                <a:lnTo>
                  <a:pt x="27582" y="16082"/>
                </a:lnTo>
                <a:lnTo>
                  <a:pt x="27501" y="15982"/>
                </a:lnTo>
                <a:lnTo>
                  <a:pt x="27421" y="15881"/>
                </a:lnTo>
                <a:lnTo>
                  <a:pt x="27380" y="15781"/>
                </a:lnTo>
                <a:lnTo>
                  <a:pt x="27340" y="15660"/>
                </a:lnTo>
                <a:lnTo>
                  <a:pt x="23883" y="1608"/>
                </a:lnTo>
                <a:lnTo>
                  <a:pt x="23822" y="1407"/>
                </a:lnTo>
                <a:lnTo>
                  <a:pt x="23762" y="1226"/>
                </a:lnTo>
                <a:lnTo>
                  <a:pt x="23682" y="1065"/>
                </a:lnTo>
                <a:lnTo>
                  <a:pt x="23581" y="905"/>
                </a:lnTo>
                <a:lnTo>
                  <a:pt x="23481" y="764"/>
                </a:lnTo>
                <a:lnTo>
                  <a:pt x="23360" y="623"/>
                </a:lnTo>
                <a:lnTo>
                  <a:pt x="23219" y="503"/>
                </a:lnTo>
                <a:lnTo>
                  <a:pt x="23099" y="402"/>
                </a:lnTo>
                <a:lnTo>
                  <a:pt x="22958" y="302"/>
                </a:lnTo>
                <a:lnTo>
                  <a:pt x="22797" y="221"/>
                </a:lnTo>
                <a:lnTo>
                  <a:pt x="22656" y="161"/>
                </a:lnTo>
                <a:lnTo>
                  <a:pt x="22496" y="101"/>
                </a:lnTo>
                <a:lnTo>
                  <a:pt x="22335" y="60"/>
                </a:lnTo>
                <a:lnTo>
                  <a:pt x="22154" y="20"/>
                </a:lnTo>
                <a:lnTo>
                  <a:pt x="2199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" name="Google Shape;445;p28"/>
          <p:cNvSpPr/>
          <p:nvPr/>
        </p:nvSpPr>
        <p:spPr>
          <a:xfrm>
            <a:off x="164299" y="3591827"/>
            <a:ext cx="157845" cy="157842"/>
          </a:xfrm>
          <a:custGeom>
            <a:avLst/>
            <a:gdLst/>
            <a:ahLst/>
            <a:cxnLst/>
            <a:rect l="l" t="t" r="r" b="b"/>
            <a:pathLst>
              <a:path w="43664" h="43663" extrusionOk="0">
                <a:moveTo>
                  <a:pt x="21651" y="0"/>
                </a:moveTo>
                <a:lnTo>
                  <a:pt x="21490" y="20"/>
                </a:lnTo>
                <a:lnTo>
                  <a:pt x="21330" y="60"/>
                </a:lnTo>
                <a:lnTo>
                  <a:pt x="21169" y="101"/>
                </a:lnTo>
                <a:lnTo>
                  <a:pt x="21008" y="161"/>
                </a:lnTo>
                <a:lnTo>
                  <a:pt x="20847" y="221"/>
                </a:lnTo>
                <a:lnTo>
                  <a:pt x="20706" y="302"/>
                </a:lnTo>
                <a:lnTo>
                  <a:pt x="20566" y="402"/>
                </a:lnTo>
                <a:lnTo>
                  <a:pt x="20425" y="503"/>
                </a:lnTo>
                <a:lnTo>
                  <a:pt x="20304" y="623"/>
                </a:lnTo>
                <a:lnTo>
                  <a:pt x="20184" y="764"/>
                </a:lnTo>
                <a:lnTo>
                  <a:pt x="20083" y="905"/>
                </a:lnTo>
                <a:lnTo>
                  <a:pt x="19983" y="1065"/>
                </a:lnTo>
                <a:lnTo>
                  <a:pt x="19902" y="1226"/>
                </a:lnTo>
                <a:lnTo>
                  <a:pt x="19822" y="1407"/>
                </a:lnTo>
                <a:lnTo>
                  <a:pt x="19762" y="1608"/>
                </a:lnTo>
                <a:lnTo>
                  <a:pt x="16324" y="15660"/>
                </a:lnTo>
                <a:lnTo>
                  <a:pt x="16284" y="15781"/>
                </a:lnTo>
                <a:lnTo>
                  <a:pt x="16224" y="15881"/>
                </a:lnTo>
                <a:lnTo>
                  <a:pt x="16163" y="15982"/>
                </a:lnTo>
                <a:lnTo>
                  <a:pt x="16083" y="16082"/>
                </a:lnTo>
                <a:lnTo>
                  <a:pt x="15982" y="16163"/>
                </a:lnTo>
                <a:lnTo>
                  <a:pt x="15882" y="16223"/>
                </a:lnTo>
                <a:lnTo>
                  <a:pt x="15781" y="16283"/>
                </a:lnTo>
                <a:lnTo>
                  <a:pt x="15661" y="16323"/>
                </a:lnTo>
                <a:lnTo>
                  <a:pt x="1609" y="19781"/>
                </a:lnTo>
                <a:lnTo>
                  <a:pt x="1408" y="19841"/>
                </a:lnTo>
                <a:lnTo>
                  <a:pt x="1227" y="19902"/>
                </a:lnTo>
                <a:lnTo>
                  <a:pt x="1046" y="19982"/>
                </a:lnTo>
                <a:lnTo>
                  <a:pt x="905" y="20083"/>
                </a:lnTo>
                <a:lnTo>
                  <a:pt x="745" y="20183"/>
                </a:lnTo>
                <a:lnTo>
                  <a:pt x="624" y="20304"/>
                </a:lnTo>
                <a:lnTo>
                  <a:pt x="503" y="20424"/>
                </a:lnTo>
                <a:lnTo>
                  <a:pt x="403" y="20565"/>
                </a:lnTo>
                <a:lnTo>
                  <a:pt x="302" y="20706"/>
                </a:lnTo>
                <a:lnTo>
                  <a:pt x="222" y="20867"/>
                </a:lnTo>
                <a:lnTo>
                  <a:pt x="142" y="21007"/>
                </a:lnTo>
                <a:lnTo>
                  <a:pt x="101" y="21168"/>
                </a:lnTo>
                <a:lnTo>
                  <a:pt x="41" y="21329"/>
                </a:lnTo>
                <a:lnTo>
                  <a:pt x="21" y="21490"/>
                </a:lnTo>
                <a:lnTo>
                  <a:pt x="1" y="21671"/>
                </a:lnTo>
                <a:lnTo>
                  <a:pt x="1" y="21832"/>
                </a:lnTo>
                <a:lnTo>
                  <a:pt x="1" y="21992"/>
                </a:lnTo>
                <a:lnTo>
                  <a:pt x="21" y="22173"/>
                </a:lnTo>
                <a:lnTo>
                  <a:pt x="41" y="22334"/>
                </a:lnTo>
                <a:lnTo>
                  <a:pt x="101" y="22495"/>
                </a:lnTo>
                <a:lnTo>
                  <a:pt x="142" y="22656"/>
                </a:lnTo>
                <a:lnTo>
                  <a:pt x="222" y="22817"/>
                </a:lnTo>
                <a:lnTo>
                  <a:pt x="302" y="22957"/>
                </a:lnTo>
                <a:lnTo>
                  <a:pt x="403" y="23098"/>
                </a:lnTo>
                <a:lnTo>
                  <a:pt x="503" y="23239"/>
                </a:lnTo>
                <a:lnTo>
                  <a:pt x="624" y="23359"/>
                </a:lnTo>
                <a:lnTo>
                  <a:pt x="745" y="23480"/>
                </a:lnTo>
                <a:lnTo>
                  <a:pt x="905" y="23580"/>
                </a:lnTo>
                <a:lnTo>
                  <a:pt x="1046" y="23681"/>
                </a:lnTo>
                <a:lnTo>
                  <a:pt x="1227" y="23761"/>
                </a:lnTo>
                <a:lnTo>
                  <a:pt x="1408" y="23842"/>
                </a:lnTo>
                <a:lnTo>
                  <a:pt x="1609" y="23882"/>
                </a:lnTo>
                <a:lnTo>
                  <a:pt x="15661" y="27340"/>
                </a:lnTo>
                <a:lnTo>
                  <a:pt x="15781" y="27380"/>
                </a:lnTo>
                <a:lnTo>
                  <a:pt x="15882" y="27440"/>
                </a:lnTo>
                <a:lnTo>
                  <a:pt x="15982" y="27500"/>
                </a:lnTo>
                <a:lnTo>
                  <a:pt x="16083" y="27581"/>
                </a:lnTo>
                <a:lnTo>
                  <a:pt x="16163" y="27681"/>
                </a:lnTo>
                <a:lnTo>
                  <a:pt x="16224" y="27782"/>
                </a:lnTo>
                <a:lnTo>
                  <a:pt x="16284" y="27882"/>
                </a:lnTo>
                <a:lnTo>
                  <a:pt x="16324" y="28003"/>
                </a:lnTo>
                <a:lnTo>
                  <a:pt x="19762" y="42055"/>
                </a:lnTo>
                <a:lnTo>
                  <a:pt x="19822" y="42256"/>
                </a:lnTo>
                <a:lnTo>
                  <a:pt x="19902" y="42437"/>
                </a:lnTo>
                <a:lnTo>
                  <a:pt x="19983" y="42598"/>
                </a:lnTo>
                <a:lnTo>
                  <a:pt x="20083" y="42758"/>
                </a:lnTo>
                <a:lnTo>
                  <a:pt x="20184" y="42899"/>
                </a:lnTo>
                <a:lnTo>
                  <a:pt x="20304" y="43040"/>
                </a:lnTo>
                <a:lnTo>
                  <a:pt x="20425" y="43160"/>
                </a:lnTo>
                <a:lnTo>
                  <a:pt x="20566" y="43261"/>
                </a:lnTo>
                <a:lnTo>
                  <a:pt x="20706" y="43361"/>
                </a:lnTo>
                <a:lnTo>
                  <a:pt x="20847" y="43442"/>
                </a:lnTo>
                <a:lnTo>
                  <a:pt x="21008" y="43502"/>
                </a:lnTo>
                <a:lnTo>
                  <a:pt x="21169" y="43562"/>
                </a:lnTo>
                <a:lnTo>
                  <a:pt x="21330" y="43623"/>
                </a:lnTo>
                <a:lnTo>
                  <a:pt x="21490" y="43643"/>
                </a:lnTo>
                <a:lnTo>
                  <a:pt x="21651" y="43663"/>
                </a:lnTo>
                <a:lnTo>
                  <a:pt x="21993" y="43663"/>
                </a:lnTo>
                <a:lnTo>
                  <a:pt x="22154" y="43643"/>
                </a:lnTo>
                <a:lnTo>
                  <a:pt x="22335" y="43623"/>
                </a:lnTo>
                <a:lnTo>
                  <a:pt x="22496" y="43562"/>
                </a:lnTo>
                <a:lnTo>
                  <a:pt x="22656" y="43502"/>
                </a:lnTo>
                <a:lnTo>
                  <a:pt x="22797" y="43442"/>
                </a:lnTo>
                <a:lnTo>
                  <a:pt x="22958" y="43361"/>
                </a:lnTo>
                <a:lnTo>
                  <a:pt x="23099" y="43261"/>
                </a:lnTo>
                <a:lnTo>
                  <a:pt x="23219" y="43160"/>
                </a:lnTo>
                <a:lnTo>
                  <a:pt x="23360" y="43040"/>
                </a:lnTo>
                <a:lnTo>
                  <a:pt x="23481" y="42899"/>
                </a:lnTo>
                <a:lnTo>
                  <a:pt x="23581" y="42758"/>
                </a:lnTo>
                <a:lnTo>
                  <a:pt x="23682" y="42598"/>
                </a:lnTo>
                <a:lnTo>
                  <a:pt x="23762" y="42437"/>
                </a:lnTo>
                <a:lnTo>
                  <a:pt x="23822" y="42256"/>
                </a:lnTo>
                <a:lnTo>
                  <a:pt x="23883" y="42055"/>
                </a:lnTo>
                <a:lnTo>
                  <a:pt x="27340" y="28003"/>
                </a:lnTo>
                <a:lnTo>
                  <a:pt x="27380" y="27882"/>
                </a:lnTo>
                <a:lnTo>
                  <a:pt x="27421" y="27782"/>
                </a:lnTo>
                <a:lnTo>
                  <a:pt x="27501" y="27681"/>
                </a:lnTo>
                <a:lnTo>
                  <a:pt x="27582" y="27581"/>
                </a:lnTo>
                <a:lnTo>
                  <a:pt x="27662" y="27500"/>
                </a:lnTo>
                <a:lnTo>
                  <a:pt x="27783" y="27440"/>
                </a:lnTo>
                <a:lnTo>
                  <a:pt x="27883" y="27380"/>
                </a:lnTo>
                <a:lnTo>
                  <a:pt x="28004" y="27340"/>
                </a:lnTo>
                <a:lnTo>
                  <a:pt x="42055" y="23882"/>
                </a:lnTo>
                <a:lnTo>
                  <a:pt x="42256" y="23842"/>
                </a:lnTo>
                <a:lnTo>
                  <a:pt x="42437" y="23761"/>
                </a:lnTo>
                <a:lnTo>
                  <a:pt x="42598" y="23681"/>
                </a:lnTo>
                <a:lnTo>
                  <a:pt x="42759" y="23580"/>
                </a:lnTo>
                <a:lnTo>
                  <a:pt x="42900" y="23480"/>
                </a:lnTo>
                <a:lnTo>
                  <a:pt x="43040" y="23359"/>
                </a:lnTo>
                <a:lnTo>
                  <a:pt x="43161" y="23239"/>
                </a:lnTo>
                <a:lnTo>
                  <a:pt x="43262" y="23098"/>
                </a:lnTo>
                <a:lnTo>
                  <a:pt x="43362" y="22957"/>
                </a:lnTo>
                <a:lnTo>
                  <a:pt x="43442" y="22817"/>
                </a:lnTo>
                <a:lnTo>
                  <a:pt x="43503" y="22656"/>
                </a:lnTo>
                <a:lnTo>
                  <a:pt x="43563" y="22495"/>
                </a:lnTo>
                <a:lnTo>
                  <a:pt x="43603" y="22334"/>
                </a:lnTo>
                <a:lnTo>
                  <a:pt x="43643" y="22173"/>
                </a:lnTo>
                <a:lnTo>
                  <a:pt x="43664" y="21992"/>
                </a:lnTo>
                <a:lnTo>
                  <a:pt x="43664" y="21832"/>
                </a:lnTo>
                <a:lnTo>
                  <a:pt x="43664" y="21671"/>
                </a:lnTo>
                <a:lnTo>
                  <a:pt x="43643" y="21490"/>
                </a:lnTo>
                <a:lnTo>
                  <a:pt x="43603" y="21329"/>
                </a:lnTo>
                <a:lnTo>
                  <a:pt x="43563" y="21168"/>
                </a:lnTo>
                <a:lnTo>
                  <a:pt x="43503" y="21007"/>
                </a:lnTo>
                <a:lnTo>
                  <a:pt x="43442" y="20867"/>
                </a:lnTo>
                <a:lnTo>
                  <a:pt x="43362" y="20706"/>
                </a:lnTo>
                <a:lnTo>
                  <a:pt x="43262" y="20565"/>
                </a:lnTo>
                <a:lnTo>
                  <a:pt x="43161" y="20424"/>
                </a:lnTo>
                <a:lnTo>
                  <a:pt x="43040" y="20304"/>
                </a:lnTo>
                <a:lnTo>
                  <a:pt x="42900" y="20183"/>
                </a:lnTo>
                <a:lnTo>
                  <a:pt x="42759" y="20083"/>
                </a:lnTo>
                <a:lnTo>
                  <a:pt x="42598" y="19982"/>
                </a:lnTo>
                <a:lnTo>
                  <a:pt x="42437" y="19902"/>
                </a:lnTo>
                <a:lnTo>
                  <a:pt x="42256" y="19841"/>
                </a:lnTo>
                <a:lnTo>
                  <a:pt x="42055" y="19781"/>
                </a:lnTo>
                <a:lnTo>
                  <a:pt x="28004" y="16323"/>
                </a:lnTo>
                <a:lnTo>
                  <a:pt x="27883" y="16283"/>
                </a:lnTo>
                <a:lnTo>
                  <a:pt x="27783" y="16223"/>
                </a:lnTo>
                <a:lnTo>
                  <a:pt x="27662" y="16163"/>
                </a:lnTo>
                <a:lnTo>
                  <a:pt x="27582" y="16082"/>
                </a:lnTo>
                <a:lnTo>
                  <a:pt x="27501" y="15982"/>
                </a:lnTo>
                <a:lnTo>
                  <a:pt x="27421" y="15881"/>
                </a:lnTo>
                <a:lnTo>
                  <a:pt x="27380" y="15781"/>
                </a:lnTo>
                <a:lnTo>
                  <a:pt x="27340" y="15660"/>
                </a:lnTo>
                <a:lnTo>
                  <a:pt x="23883" y="1608"/>
                </a:lnTo>
                <a:lnTo>
                  <a:pt x="23822" y="1407"/>
                </a:lnTo>
                <a:lnTo>
                  <a:pt x="23762" y="1226"/>
                </a:lnTo>
                <a:lnTo>
                  <a:pt x="23682" y="1065"/>
                </a:lnTo>
                <a:lnTo>
                  <a:pt x="23581" y="905"/>
                </a:lnTo>
                <a:lnTo>
                  <a:pt x="23481" y="764"/>
                </a:lnTo>
                <a:lnTo>
                  <a:pt x="23360" y="623"/>
                </a:lnTo>
                <a:lnTo>
                  <a:pt x="23219" y="503"/>
                </a:lnTo>
                <a:lnTo>
                  <a:pt x="23099" y="402"/>
                </a:lnTo>
                <a:lnTo>
                  <a:pt x="22958" y="302"/>
                </a:lnTo>
                <a:lnTo>
                  <a:pt x="22797" y="221"/>
                </a:lnTo>
                <a:lnTo>
                  <a:pt x="22656" y="161"/>
                </a:lnTo>
                <a:lnTo>
                  <a:pt x="22496" y="101"/>
                </a:lnTo>
                <a:lnTo>
                  <a:pt x="22335" y="60"/>
                </a:lnTo>
                <a:lnTo>
                  <a:pt x="22154" y="20"/>
                </a:lnTo>
                <a:lnTo>
                  <a:pt x="2199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CUSTOM_8_1"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29"/>
          <p:cNvSpPr txBox="1">
            <a:spLocks noGrp="1"/>
          </p:cNvSpPr>
          <p:nvPr>
            <p:ph type="title"/>
          </p:nvPr>
        </p:nvSpPr>
        <p:spPr>
          <a:xfrm>
            <a:off x="695323" y="2892300"/>
            <a:ext cx="2483100" cy="36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48" name="Google Shape;448;p29"/>
          <p:cNvSpPr txBox="1">
            <a:spLocks noGrp="1"/>
          </p:cNvSpPr>
          <p:nvPr>
            <p:ph type="title" idx="2"/>
          </p:nvPr>
        </p:nvSpPr>
        <p:spPr>
          <a:xfrm>
            <a:off x="3341923" y="2892300"/>
            <a:ext cx="2483100" cy="36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49" name="Google Shape;449;p29"/>
          <p:cNvSpPr txBox="1">
            <a:spLocks noGrp="1"/>
          </p:cNvSpPr>
          <p:nvPr>
            <p:ph type="title" idx="3" hasCustomPrompt="1"/>
          </p:nvPr>
        </p:nvSpPr>
        <p:spPr>
          <a:xfrm>
            <a:off x="1557373" y="1727548"/>
            <a:ext cx="759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5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450" name="Google Shape;450;p29"/>
          <p:cNvSpPr txBox="1">
            <a:spLocks noGrp="1"/>
          </p:cNvSpPr>
          <p:nvPr>
            <p:ph type="subTitle" idx="1"/>
          </p:nvPr>
        </p:nvSpPr>
        <p:spPr>
          <a:xfrm>
            <a:off x="696073" y="3106603"/>
            <a:ext cx="2481600" cy="73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451" name="Google Shape;451;p29"/>
          <p:cNvSpPr txBox="1">
            <a:spLocks noGrp="1"/>
          </p:cNvSpPr>
          <p:nvPr>
            <p:ph type="title" idx="4" hasCustomPrompt="1"/>
          </p:nvPr>
        </p:nvSpPr>
        <p:spPr>
          <a:xfrm>
            <a:off x="4203973" y="1727548"/>
            <a:ext cx="759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5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452" name="Google Shape;452;p29"/>
          <p:cNvSpPr txBox="1">
            <a:spLocks noGrp="1"/>
          </p:cNvSpPr>
          <p:nvPr>
            <p:ph type="subTitle" idx="5"/>
          </p:nvPr>
        </p:nvSpPr>
        <p:spPr>
          <a:xfrm>
            <a:off x="3342673" y="3106603"/>
            <a:ext cx="2481600" cy="73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453" name="Google Shape;453;p29"/>
          <p:cNvSpPr txBox="1">
            <a:spLocks noGrp="1"/>
          </p:cNvSpPr>
          <p:nvPr>
            <p:ph type="title" idx="6"/>
          </p:nvPr>
        </p:nvSpPr>
        <p:spPr>
          <a:xfrm>
            <a:off x="720000" y="365760"/>
            <a:ext cx="7704000" cy="548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54" name="Google Shape;454;p29"/>
          <p:cNvSpPr txBox="1">
            <a:spLocks noGrp="1"/>
          </p:cNvSpPr>
          <p:nvPr>
            <p:ph type="title" idx="7"/>
          </p:nvPr>
        </p:nvSpPr>
        <p:spPr>
          <a:xfrm>
            <a:off x="5965577" y="2892300"/>
            <a:ext cx="2483100" cy="36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55" name="Google Shape;455;p29"/>
          <p:cNvSpPr txBox="1">
            <a:spLocks noGrp="1"/>
          </p:cNvSpPr>
          <p:nvPr>
            <p:ph type="title" idx="8" hasCustomPrompt="1"/>
          </p:nvPr>
        </p:nvSpPr>
        <p:spPr>
          <a:xfrm>
            <a:off x="6827627" y="1727548"/>
            <a:ext cx="759000" cy="45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5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456" name="Google Shape;456;p29"/>
          <p:cNvSpPr txBox="1">
            <a:spLocks noGrp="1"/>
          </p:cNvSpPr>
          <p:nvPr>
            <p:ph type="subTitle" idx="9"/>
          </p:nvPr>
        </p:nvSpPr>
        <p:spPr>
          <a:xfrm>
            <a:off x="5966327" y="3106603"/>
            <a:ext cx="2481600" cy="73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PT Sans"/>
              <a:buNone/>
              <a:defRPr sz="2100"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457" name="Google Shape;457;p29"/>
          <p:cNvSpPr/>
          <p:nvPr/>
        </p:nvSpPr>
        <p:spPr>
          <a:xfrm flipH="1">
            <a:off x="-107" y="3999425"/>
            <a:ext cx="9144107" cy="1151650"/>
          </a:xfrm>
          <a:custGeom>
            <a:avLst/>
            <a:gdLst/>
            <a:ahLst/>
            <a:cxnLst/>
            <a:rect l="l" t="t" r="r" b="b"/>
            <a:pathLst>
              <a:path w="99107" h="42880" extrusionOk="0">
                <a:moveTo>
                  <a:pt x="644" y="0"/>
                </a:moveTo>
                <a:lnTo>
                  <a:pt x="0" y="21"/>
                </a:lnTo>
                <a:lnTo>
                  <a:pt x="0" y="42879"/>
                </a:lnTo>
                <a:lnTo>
                  <a:pt x="99106" y="42879"/>
                </a:lnTo>
                <a:lnTo>
                  <a:pt x="99106" y="22857"/>
                </a:lnTo>
                <a:lnTo>
                  <a:pt x="97659" y="22395"/>
                </a:lnTo>
                <a:lnTo>
                  <a:pt x="96191" y="21973"/>
                </a:lnTo>
                <a:lnTo>
                  <a:pt x="94724" y="21611"/>
                </a:lnTo>
                <a:lnTo>
                  <a:pt x="93236" y="21269"/>
                </a:lnTo>
                <a:lnTo>
                  <a:pt x="91749" y="20988"/>
                </a:lnTo>
                <a:lnTo>
                  <a:pt x="90241" y="20746"/>
                </a:lnTo>
                <a:lnTo>
                  <a:pt x="88733" y="20545"/>
                </a:lnTo>
                <a:lnTo>
                  <a:pt x="87225" y="20385"/>
                </a:lnTo>
                <a:lnTo>
                  <a:pt x="86261" y="20304"/>
                </a:lnTo>
                <a:lnTo>
                  <a:pt x="85316" y="20244"/>
                </a:lnTo>
                <a:lnTo>
                  <a:pt x="84351" y="20204"/>
                </a:lnTo>
                <a:lnTo>
                  <a:pt x="83386" y="20184"/>
                </a:lnTo>
                <a:lnTo>
                  <a:pt x="82421" y="20184"/>
                </a:lnTo>
                <a:lnTo>
                  <a:pt x="81476" y="20204"/>
                </a:lnTo>
                <a:lnTo>
                  <a:pt x="80511" y="20244"/>
                </a:lnTo>
                <a:lnTo>
                  <a:pt x="79546" y="20284"/>
                </a:lnTo>
                <a:lnTo>
                  <a:pt x="78581" y="20364"/>
                </a:lnTo>
                <a:lnTo>
                  <a:pt x="77637" y="20445"/>
                </a:lnTo>
                <a:lnTo>
                  <a:pt x="76672" y="20545"/>
                </a:lnTo>
                <a:lnTo>
                  <a:pt x="75727" y="20686"/>
                </a:lnTo>
                <a:lnTo>
                  <a:pt x="74782" y="20827"/>
                </a:lnTo>
                <a:lnTo>
                  <a:pt x="73837" y="20988"/>
                </a:lnTo>
                <a:lnTo>
                  <a:pt x="72892" y="21169"/>
                </a:lnTo>
                <a:lnTo>
                  <a:pt x="71948" y="21370"/>
                </a:lnTo>
                <a:lnTo>
                  <a:pt x="70822" y="21631"/>
                </a:lnTo>
                <a:lnTo>
                  <a:pt x="69696" y="21932"/>
                </a:lnTo>
                <a:lnTo>
                  <a:pt x="68570" y="22234"/>
                </a:lnTo>
                <a:lnTo>
                  <a:pt x="67465" y="22556"/>
                </a:lnTo>
                <a:lnTo>
                  <a:pt x="65233" y="23239"/>
                </a:lnTo>
                <a:lnTo>
                  <a:pt x="63022" y="23943"/>
                </a:lnTo>
                <a:lnTo>
                  <a:pt x="60811" y="24646"/>
                </a:lnTo>
                <a:lnTo>
                  <a:pt x="59705" y="24988"/>
                </a:lnTo>
                <a:lnTo>
                  <a:pt x="58579" y="25310"/>
                </a:lnTo>
                <a:lnTo>
                  <a:pt x="57474" y="25631"/>
                </a:lnTo>
                <a:lnTo>
                  <a:pt x="56348" y="25913"/>
                </a:lnTo>
                <a:lnTo>
                  <a:pt x="55222" y="26194"/>
                </a:lnTo>
                <a:lnTo>
                  <a:pt x="54076" y="26435"/>
                </a:lnTo>
                <a:lnTo>
                  <a:pt x="52930" y="26657"/>
                </a:lnTo>
                <a:lnTo>
                  <a:pt x="51785" y="26837"/>
                </a:lnTo>
                <a:lnTo>
                  <a:pt x="50619" y="26978"/>
                </a:lnTo>
                <a:lnTo>
                  <a:pt x="49453" y="27079"/>
                </a:lnTo>
                <a:lnTo>
                  <a:pt x="48267" y="27139"/>
                </a:lnTo>
                <a:lnTo>
                  <a:pt x="47101" y="27159"/>
                </a:lnTo>
                <a:lnTo>
                  <a:pt x="46518" y="27139"/>
                </a:lnTo>
                <a:lnTo>
                  <a:pt x="45935" y="27119"/>
                </a:lnTo>
                <a:lnTo>
                  <a:pt x="45352" y="27079"/>
                </a:lnTo>
                <a:lnTo>
                  <a:pt x="44769" y="27039"/>
                </a:lnTo>
                <a:lnTo>
                  <a:pt x="44186" y="26978"/>
                </a:lnTo>
                <a:lnTo>
                  <a:pt x="43623" y="26898"/>
                </a:lnTo>
                <a:lnTo>
                  <a:pt x="43040" y="26797"/>
                </a:lnTo>
                <a:lnTo>
                  <a:pt x="42477" y="26697"/>
                </a:lnTo>
                <a:lnTo>
                  <a:pt x="41914" y="26576"/>
                </a:lnTo>
                <a:lnTo>
                  <a:pt x="41372" y="26435"/>
                </a:lnTo>
                <a:lnTo>
                  <a:pt x="40809" y="26275"/>
                </a:lnTo>
                <a:lnTo>
                  <a:pt x="40266" y="26114"/>
                </a:lnTo>
                <a:lnTo>
                  <a:pt x="39723" y="25913"/>
                </a:lnTo>
                <a:lnTo>
                  <a:pt x="39200" y="25712"/>
                </a:lnTo>
                <a:lnTo>
                  <a:pt x="38658" y="25491"/>
                </a:lnTo>
                <a:lnTo>
                  <a:pt x="38155" y="25249"/>
                </a:lnTo>
                <a:lnTo>
                  <a:pt x="37632" y="25008"/>
                </a:lnTo>
                <a:lnTo>
                  <a:pt x="37130" y="24727"/>
                </a:lnTo>
                <a:lnTo>
                  <a:pt x="36627" y="24425"/>
                </a:lnTo>
                <a:lnTo>
                  <a:pt x="36145" y="24124"/>
                </a:lnTo>
                <a:lnTo>
                  <a:pt x="35723" y="23822"/>
                </a:lnTo>
                <a:lnTo>
                  <a:pt x="35301" y="23500"/>
                </a:lnTo>
                <a:lnTo>
                  <a:pt x="34878" y="23179"/>
                </a:lnTo>
                <a:lnTo>
                  <a:pt x="34476" y="22837"/>
                </a:lnTo>
                <a:lnTo>
                  <a:pt x="34094" y="22495"/>
                </a:lnTo>
                <a:lnTo>
                  <a:pt x="33712" y="22154"/>
                </a:lnTo>
                <a:lnTo>
                  <a:pt x="33330" y="21772"/>
                </a:lnTo>
                <a:lnTo>
                  <a:pt x="32969" y="21410"/>
                </a:lnTo>
                <a:lnTo>
                  <a:pt x="32265" y="20626"/>
                </a:lnTo>
                <a:lnTo>
                  <a:pt x="31582" y="19842"/>
                </a:lnTo>
                <a:lnTo>
                  <a:pt x="30918" y="19018"/>
                </a:lnTo>
                <a:lnTo>
                  <a:pt x="30275" y="18173"/>
                </a:lnTo>
                <a:lnTo>
                  <a:pt x="29652" y="17309"/>
                </a:lnTo>
                <a:lnTo>
                  <a:pt x="29029" y="16465"/>
                </a:lnTo>
                <a:lnTo>
                  <a:pt x="27782" y="14716"/>
                </a:lnTo>
                <a:lnTo>
                  <a:pt x="27159" y="13851"/>
                </a:lnTo>
                <a:lnTo>
                  <a:pt x="26516" y="13007"/>
                </a:lnTo>
                <a:lnTo>
                  <a:pt x="25872" y="12183"/>
                </a:lnTo>
                <a:lnTo>
                  <a:pt x="25189" y="11358"/>
                </a:lnTo>
                <a:lnTo>
                  <a:pt x="24626" y="10715"/>
                </a:lnTo>
                <a:lnTo>
                  <a:pt x="24043" y="10092"/>
                </a:lnTo>
                <a:lnTo>
                  <a:pt x="23460" y="9489"/>
                </a:lnTo>
                <a:lnTo>
                  <a:pt x="22837" y="8886"/>
                </a:lnTo>
                <a:lnTo>
                  <a:pt x="22214" y="8323"/>
                </a:lnTo>
                <a:lnTo>
                  <a:pt x="21570" y="7760"/>
                </a:lnTo>
                <a:lnTo>
                  <a:pt x="20927" y="7217"/>
                </a:lnTo>
                <a:lnTo>
                  <a:pt x="20244" y="6695"/>
                </a:lnTo>
                <a:lnTo>
                  <a:pt x="19560" y="6192"/>
                </a:lnTo>
                <a:lnTo>
                  <a:pt x="18857" y="5710"/>
                </a:lnTo>
                <a:lnTo>
                  <a:pt x="18153" y="5227"/>
                </a:lnTo>
                <a:lnTo>
                  <a:pt x="17429" y="4785"/>
                </a:lnTo>
                <a:lnTo>
                  <a:pt x="16706" y="4343"/>
                </a:lnTo>
                <a:lnTo>
                  <a:pt x="15962" y="3941"/>
                </a:lnTo>
                <a:lnTo>
                  <a:pt x="15198" y="3539"/>
                </a:lnTo>
                <a:lnTo>
                  <a:pt x="14434" y="3157"/>
                </a:lnTo>
                <a:lnTo>
                  <a:pt x="13670" y="2815"/>
                </a:lnTo>
                <a:lnTo>
                  <a:pt x="12886" y="2473"/>
                </a:lnTo>
                <a:lnTo>
                  <a:pt x="12082" y="2151"/>
                </a:lnTo>
                <a:lnTo>
                  <a:pt x="11298" y="1870"/>
                </a:lnTo>
                <a:lnTo>
                  <a:pt x="10474" y="1589"/>
                </a:lnTo>
                <a:lnTo>
                  <a:pt x="9670" y="1327"/>
                </a:lnTo>
                <a:lnTo>
                  <a:pt x="8846" y="1106"/>
                </a:lnTo>
                <a:lnTo>
                  <a:pt x="8021" y="885"/>
                </a:lnTo>
                <a:lnTo>
                  <a:pt x="7197" y="704"/>
                </a:lnTo>
                <a:lnTo>
                  <a:pt x="6353" y="543"/>
                </a:lnTo>
                <a:lnTo>
                  <a:pt x="5529" y="382"/>
                </a:lnTo>
                <a:lnTo>
                  <a:pt x="4684" y="262"/>
                </a:lnTo>
                <a:lnTo>
                  <a:pt x="3840" y="161"/>
                </a:lnTo>
                <a:lnTo>
                  <a:pt x="2996" y="101"/>
                </a:lnTo>
                <a:lnTo>
                  <a:pt x="2131" y="41"/>
                </a:lnTo>
                <a:lnTo>
                  <a:pt x="128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58" name="Google Shape;458;p29"/>
          <p:cNvGrpSpPr/>
          <p:nvPr/>
        </p:nvGrpSpPr>
        <p:grpSpPr>
          <a:xfrm>
            <a:off x="8435018" y="113302"/>
            <a:ext cx="1129260" cy="2146506"/>
            <a:chOff x="8544743" y="1538527"/>
            <a:chExt cx="1129260" cy="2146506"/>
          </a:xfrm>
        </p:grpSpPr>
        <p:sp>
          <p:nvSpPr>
            <p:cNvPr id="459" name="Google Shape;459;p29"/>
            <p:cNvSpPr/>
            <p:nvPr/>
          </p:nvSpPr>
          <p:spPr>
            <a:xfrm rot="5643786">
              <a:off x="8242697" y="2280287"/>
              <a:ext cx="1733352" cy="1008981"/>
            </a:xfrm>
            <a:custGeom>
              <a:avLst/>
              <a:gdLst/>
              <a:ahLst/>
              <a:cxnLst/>
              <a:rect l="l" t="t" r="r" b="b"/>
              <a:pathLst>
                <a:path w="16993" h="11969" extrusionOk="0">
                  <a:moveTo>
                    <a:pt x="8681" y="0"/>
                  </a:moveTo>
                  <a:lnTo>
                    <a:pt x="7924" y="37"/>
                  </a:lnTo>
                  <a:lnTo>
                    <a:pt x="7167" y="130"/>
                  </a:lnTo>
                  <a:lnTo>
                    <a:pt x="6409" y="259"/>
                  </a:lnTo>
                  <a:lnTo>
                    <a:pt x="5689" y="425"/>
                  </a:lnTo>
                  <a:lnTo>
                    <a:pt x="4969" y="628"/>
                  </a:lnTo>
                  <a:lnTo>
                    <a:pt x="4618" y="739"/>
                  </a:lnTo>
                  <a:lnTo>
                    <a:pt x="4285" y="868"/>
                  </a:lnTo>
                  <a:lnTo>
                    <a:pt x="3953" y="998"/>
                  </a:lnTo>
                  <a:lnTo>
                    <a:pt x="3620" y="1145"/>
                  </a:lnTo>
                  <a:lnTo>
                    <a:pt x="3306" y="1312"/>
                  </a:lnTo>
                  <a:lnTo>
                    <a:pt x="3011" y="1459"/>
                  </a:lnTo>
                  <a:lnTo>
                    <a:pt x="2715" y="1644"/>
                  </a:lnTo>
                  <a:lnTo>
                    <a:pt x="2420" y="1829"/>
                  </a:lnTo>
                  <a:lnTo>
                    <a:pt x="2161" y="2013"/>
                  </a:lnTo>
                  <a:lnTo>
                    <a:pt x="1903" y="2217"/>
                  </a:lnTo>
                  <a:lnTo>
                    <a:pt x="1644" y="2420"/>
                  </a:lnTo>
                  <a:lnTo>
                    <a:pt x="1423" y="2641"/>
                  </a:lnTo>
                  <a:lnTo>
                    <a:pt x="1201" y="2881"/>
                  </a:lnTo>
                  <a:lnTo>
                    <a:pt x="998" y="3103"/>
                  </a:lnTo>
                  <a:lnTo>
                    <a:pt x="813" y="3362"/>
                  </a:lnTo>
                  <a:lnTo>
                    <a:pt x="647" y="3602"/>
                  </a:lnTo>
                  <a:lnTo>
                    <a:pt x="499" y="3879"/>
                  </a:lnTo>
                  <a:lnTo>
                    <a:pt x="370" y="4137"/>
                  </a:lnTo>
                  <a:lnTo>
                    <a:pt x="259" y="4433"/>
                  </a:lnTo>
                  <a:lnTo>
                    <a:pt x="167" y="4710"/>
                  </a:lnTo>
                  <a:lnTo>
                    <a:pt x="93" y="5005"/>
                  </a:lnTo>
                  <a:lnTo>
                    <a:pt x="37" y="5319"/>
                  </a:lnTo>
                  <a:lnTo>
                    <a:pt x="1" y="5652"/>
                  </a:lnTo>
                  <a:lnTo>
                    <a:pt x="1" y="5984"/>
                  </a:lnTo>
                  <a:lnTo>
                    <a:pt x="19" y="6317"/>
                  </a:lnTo>
                  <a:lnTo>
                    <a:pt x="74" y="6649"/>
                  </a:lnTo>
                  <a:lnTo>
                    <a:pt x="148" y="6963"/>
                  </a:lnTo>
                  <a:lnTo>
                    <a:pt x="259" y="7277"/>
                  </a:lnTo>
                  <a:lnTo>
                    <a:pt x="388" y="7573"/>
                  </a:lnTo>
                  <a:lnTo>
                    <a:pt x="536" y="7868"/>
                  </a:lnTo>
                  <a:lnTo>
                    <a:pt x="702" y="8145"/>
                  </a:lnTo>
                  <a:lnTo>
                    <a:pt x="905" y="8422"/>
                  </a:lnTo>
                  <a:lnTo>
                    <a:pt x="1127" y="8699"/>
                  </a:lnTo>
                  <a:lnTo>
                    <a:pt x="1349" y="8958"/>
                  </a:lnTo>
                  <a:lnTo>
                    <a:pt x="1607" y="9216"/>
                  </a:lnTo>
                  <a:lnTo>
                    <a:pt x="1866" y="9456"/>
                  </a:lnTo>
                  <a:lnTo>
                    <a:pt x="2161" y="9696"/>
                  </a:lnTo>
                  <a:lnTo>
                    <a:pt x="2457" y="9918"/>
                  </a:lnTo>
                  <a:lnTo>
                    <a:pt x="2771" y="10121"/>
                  </a:lnTo>
                  <a:lnTo>
                    <a:pt x="3103" y="10324"/>
                  </a:lnTo>
                  <a:lnTo>
                    <a:pt x="3436" y="10528"/>
                  </a:lnTo>
                  <a:lnTo>
                    <a:pt x="3787" y="10694"/>
                  </a:lnTo>
                  <a:lnTo>
                    <a:pt x="4138" y="10879"/>
                  </a:lnTo>
                  <a:lnTo>
                    <a:pt x="4507" y="11026"/>
                  </a:lnTo>
                  <a:lnTo>
                    <a:pt x="4895" y="11174"/>
                  </a:lnTo>
                  <a:lnTo>
                    <a:pt x="5264" y="11322"/>
                  </a:lnTo>
                  <a:lnTo>
                    <a:pt x="5652" y="11433"/>
                  </a:lnTo>
                  <a:lnTo>
                    <a:pt x="6040" y="11543"/>
                  </a:lnTo>
                  <a:lnTo>
                    <a:pt x="6446" y="11654"/>
                  </a:lnTo>
                  <a:lnTo>
                    <a:pt x="6834" y="11728"/>
                  </a:lnTo>
                  <a:lnTo>
                    <a:pt x="7240" y="11802"/>
                  </a:lnTo>
                  <a:lnTo>
                    <a:pt x="7628" y="11876"/>
                  </a:lnTo>
                  <a:lnTo>
                    <a:pt x="8035" y="11913"/>
                  </a:lnTo>
                  <a:lnTo>
                    <a:pt x="8422" y="11950"/>
                  </a:lnTo>
                  <a:lnTo>
                    <a:pt x="8903" y="11968"/>
                  </a:lnTo>
                  <a:lnTo>
                    <a:pt x="9364" y="11968"/>
                  </a:lnTo>
                  <a:lnTo>
                    <a:pt x="9808" y="11950"/>
                  </a:lnTo>
                  <a:lnTo>
                    <a:pt x="10251" y="11913"/>
                  </a:lnTo>
                  <a:lnTo>
                    <a:pt x="10694" y="11857"/>
                  </a:lnTo>
                  <a:lnTo>
                    <a:pt x="11119" y="11783"/>
                  </a:lnTo>
                  <a:lnTo>
                    <a:pt x="11525" y="11691"/>
                  </a:lnTo>
                  <a:lnTo>
                    <a:pt x="11932" y="11580"/>
                  </a:lnTo>
                  <a:lnTo>
                    <a:pt x="12319" y="11451"/>
                  </a:lnTo>
                  <a:lnTo>
                    <a:pt x="12707" y="11303"/>
                  </a:lnTo>
                  <a:lnTo>
                    <a:pt x="13077" y="11156"/>
                  </a:lnTo>
                  <a:lnTo>
                    <a:pt x="13428" y="10971"/>
                  </a:lnTo>
                  <a:lnTo>
                    <a:pt x="13760" y="10786"/>
                  </a:lnTo>
                  <a:lnTo>
                    <a:pt x="14092" y="10583"/>
                  </a:lnTo>
                  <a:lnTo>
                    <a:pt x="14406" y="10380"/>
                  </a:lnTo>
                  <a:lnTo>
                    <a:pt x="14702" y="10158"/>
                  </a:lnTo>
                  <a:lnTo>
                    <a:pt x="14979" y="9918"/>
                  </a:lnTo>
                  <a:lnTo>
                    <a:pt x="15237" y="9660"/>
                  </a:lnTo>
                  <a:lnTo>
                    <a:pt x="15478" y="9401"/>
                  </a:lnTo>
                  <a:lnTo>
                    <a:pt x="15718" y="9124"/>
                  </a:lnTo>
                  <a:lnTo>
                    <a:pt x="15921" y="8828"/>
                  </a:lnTo>
                  <a:lnTo>
                    <a:pt x="16124" y="8533"/>
                  </a:lnTo>
                  <a:lnTo>
                    <a:pt x="16309" y="8237"/>
                  </a:lnTo>
                  <a:lnTo>
                    <a:pt x="16456" y="7923"/>
                  </a:lnTo>
                  <a:lnTo>
                    <a:pt x="16604" y="7591"/>
                  </a:lnTo>
                  <a:lnTo>
                    <a:pt x="16715" y="7259"/>
                  </a:lnTo>
                  <a:lnTo>
                    <a:pt x="16807" y="6926"/>
                  </a:lnTo>
                  <a:lnTo>
                    <a:pt x="16881" y="6575"/>
                  </a:lnTo>
                  <a:lnTo>
                    <a:pt x="16937" y="6224"/>
                  </a:lnTo>
                  <a:lnTo>
                    <a:pt x="16974" y="5873"/>
                  </a:lnTo>
                  <a:lnTo>
                    <a:pt x="16992" y="5504"/>
                  </a:lnTo>
                  <a:lnTo>
                    <a:pt x="16974" y="5135"/>
                  </a:lnTo>
                  <a:lnTo>
                    <a:pt x="16955" y="4802"/>
                  </a:lnTo>
                  <a:lnTo>
                    <a:pt x="16900" y="4470"/>
                  </a:lnTo>
                  <a:lnTo>
                    <a:pt x="16826" y="4156"/>
                  </a:lnTo>
                  <a:lnTo>
                    <a:pt x="16733" y="3860"/>
                  </a:lnTo>
                  <a:lnTo>
                    <a:pt x="16604" y="3565"/>
                  </a:lnTo>
                  <a:lnTo>
                    <a:pt x="16475" y="3288"/>
                  </a:lnTo>
                  <a:lnTo>
                    <a:pt x="16327" y="3029"/>
                  </a:lnTo>
                  <a:lnTo>
                    <a:pt x="16161" y="2771"/>
                  </a:lnTo>
                  <a:lnTo>
                    <a:pt x="15976" y="2530"/>
                  </a:lnTo>
                  <a:lnTo>
                    <a:pt x="15773" y="2290"/>
                  </a:lnTo>
                  <a:lnTo>
                    <a:pt x="15551" y="2069"/>
                  </a:lnTo>
                  <a:lnTo>
                    <a:pt x="15330" y="1866"/>
                  </a:lnTo>
                  <a:lnTo>
                    <a:pt x="15090" y="1662"/>
                  </a:lnTo>
                  <a:lnTo>
                    <a:pt x="14831" y="1478"/>
                  </a:lnTo>
                  <a:lnTo>
                    <a:pt x="14554" y="1312"/>
                  </a:lnTo>
                  <a:lnTo>
                    <a:pt x="14277" y="1145"/>
                  </a:lnTo>
                  <a:lnTo>
                    <a:pt x="13982" y="998"/>
                  </a:lnTo>
                  <a:lnTo>
                    <a:pt x="13668" y="850"/>
                  </a:lnTo>
                  <a:lnTo>
                    <a:pt x="13354" y="721"/>
                  </a:lnTo>
                  <a:lnTo>
                    <a:pt x="13040" y="591"/>
                  </a:lnTo>
                  <a:lnTo>
                    <a:pt x="12707" y="499"/>
                  </a:lnTo>
                  <a:lnTo>
                    <a:pt x="12356" y="388"/>
                  </a:lnTo>
                  <a:lnTo>
                    <a:pt x="12024" y="314"/>
                  </a:lnTo>
                  <a:lnTo>
                    <a:pt x="11673" y="222"/>
                  </a:lnTo>
                  <a:lnTo>
                    <a:pt x="11304" y="166"/>
                  </a:lnTo>
                  <a:lnTo>
                    <a:pt x="10934" y="111"/>
                  </a:lnTo>
                  <a:lnTo>
                    <a:pt x="10195" y="37"/>
                  </a:lnTo>
                  <a:lnTo>
                    <a:pt x="943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29"/>
            <p:cNvSpPr/>
            <p:nvPr/>
          </p:nvSpPr>
          <p:spPr>
            <a:xfrm rot="5643739">
              <a:off x="8769674" y="1621781"/>
              <a:ext cx="364609" cy="212236"/>
            </a:xfrm>
            <a:custGeom>
              <a:avLst/>
              <a:gdLst/>
              <a:ahLst/>
              <a:cxnLst/>
              <a:rect l="l" t="t" r="r" b="b"/>
              <a:pathLst>
                <a:path w="16993" h="11969" extrusionOk="0">
                  <a:moveTo>
                    <a:pt x="8681" y="0"/>
                  </a:moveTo>
                  <a:lnTo>
                    <a:pt x="7924" y="37"/>
                  </a:lnTo>
                  <a:lnTo>
                    <a:pt x="7167" y="130"/>
                  </a:lnTo>
                  <a:lnTo>
                    <a:pt x="6409" y="259"/>
                  </a:lnTo>
                  <a:lnTo>
                    <a:pt x="5689" y="425"/>
                  </a:lnTo>
                  <a:lnTo>
                    <a:pt x="4969" y="628"/>
                  </a:lnTo>
                  <a:lnTo>
                    <a:pt x="4618" y="739"/>
                  </a:lnTo>
                  <a:lnTo>
                    <a:pt x="4285" y="868"/>
                  </a:lnTo>
                  <a:lnTo>
                    <a:pt x="3953" y="998"/>
                  </a:lnTo>
                  <a:lnTo>
                    <a:pt x="3620" y="1145"/>
                  </a:lnTo>
                  <a:lnTo>
                    <a:pt x="3306" y="1312"/>
                  </a:lnTo>
                  <a:lnTo>
                    <a:pt x="3011" y="1459"/>
                  </a:lnTo>
                  <a:lnTo>
                    <a:pt x="2715" y="1644"/>
                  </a:lnTo>
                  <a:lnTo>
                    <a:pt x="2420" y="1829"/>
                  </a:lnTo>
                  <a:lnTo>
                    <a:pt x="2161" y="2013"/>
                  </a:lnTo>
                  <a:lnTo>
                    <a:pt x="1903" y="2217"/>
                  </a:lnTo>
                  <a:lnTo>
                    <a:pt x="1644" y="2420"/>
                  </a:lnTo>
                  <a:lnTo>
                    <a:pt x="1423" y="2641"/>
                  </a:lnTo>
                  <a:lnTo>
                    <a:pt x="1201" y="2881"/>
                  </a:lnTo>
                  <a:lnTo>
                    <a:pt x="998" y="3103"/>
                  </a:lnTo>
                  <a:lnTo>
                    <a:pt x="813" y="3362"/>
                  </a:lnTo>
                  <a:lnTo>
                    <a:pt x="647" y="3602"/>
                  </a:lnTo>
                  <a:lnTo>
                    <a:pt x="499" y="3879"/>
                  </a:lnTo>
                  <a:lnTo>
                    <a:pt x="370" y="4137"/>
                  </a:lnTo>
                  <a:lnTo>
                    <a:pt x="259" y="4433"/>
                  </a:lnTo>
                  <a:lnTo>
                    <a:pt x="167" y="4710"/>
                  </a:lnTo>
                  <a:lnTo>
                    <a:pt x="93" y="5005"/>
                  </a:lnTo>
                  <a:lnTo>
                    <a:pt x="37" y="5319"/>
                  </a:lnTo>
                  <a:lnTo>
                    <a:pt x="1" y="5652"/>
                  </a:lnTo>
                  <a:lnTo>
                    <a:pt x="1" y="5984"/>
                  </a:lnTo>
                  <a:lnTo>
                    <a:pt x="19" y="6317"/>
                  </a:lnTo>
                  <a:lnTo>
                    <a:pt x="74" y="6649"/>
                  </a:lnTo>
                  <a:lnTo>
                    <a:pt x="148" y="6963"/>
                  </a:lnTo>
                  <a:lnTo>
                    <a:pt x="259" y="7277"/>
                  </a:lnTo>
                  <a:lnTo>
                    <a:pt x="388" y="7573"/>
                  </a:lnTo>
                  <a:lnTo>
                    <a:pt x="536" y="7868"/>
                  </a:lnTo>
                  <a:lnTo>
                    <a:pt x="702" y="8145"/>
                  </a:lnTo>
                  <a:lnTo>
                    <a:pt x="905" y="8422"/>
                  </a:lnTo>
                  <a:lnTo>
                    <a:pt x="1127" y="8699"/>
                  </a:lnTo>
                  <a:lnTo>
                    <a:pt x="1349" y="8958"/>
                  </a:lnTo>
                  <a:lnTo>
                    <a:pt x="1607" y="9216"/>
                  </a:lnTo>
                  <a:lnTo>
                    <a:pt x="1866" y="9456"/>
                  </a:lnTo>
                  <a:lnTo>
                    <a:pt x="2161" y="9696"/>
                  </a:lnTo>
                  <a:lnTo>
                    <a:pt x="2457" y="9918"/>
                  </a:lnTo>
                  <a:lnTo>
                    <a:pt x="2771" y="10121"/>
                  </a:lnTo>
                  <a:lnTo>
                    <a:pt x="3103" y="10324"/>
                  </a:lnTo>
                  <a:lnTo>
                    <a:pt x="3436" y="10528"/>
                  </a:lnTo>
                  <a:lnTo>
                    <a:pt x="3787" y="10694"/>
                  </a:lnTo>
                  <a:lnTo>
                    <a:pt x="4138" y="10879"/>
                  </a:lnTo>
                  <a:lnTo>
                    <a:pt x="4507" y="11026"/>
                  </a:lnTo>
                  <a:lnTo>
                    <a:pt x="4895" y="11174"/>
                  </a:lnTo>
                  <a:lnTo>
                    <a:pt x="5264" y="11322"/>
                  </a:lnTo>
                  <a:lnTo>
                    <a:pt x="5652" y="11433"/>
                  </a:lnTo>
                  <a:lnTo>
                    <a:pt x="6040" y="11543"/>
                  </a:lnTo>
                  <a:lnTo>
                    <a:pt x="6446" y="11654"/>
                  </a:lnTo>
                  <a:lnTo>
                    <a:pt x="6834" y="11728"/>
                  </a:lnTo>
                  <a:lnTo>
                    <a:pt x="7240" y="11802"/>
                  </a:lnTo>
                  <a:lnTo>
                    <a:pt x="7628" y="11876"/>
                  </a:lnTo>
                  <a:lnTo>
                    <a:pt x="8035" y="11913"/>
                  </a:lnTo>
                  <a:lnTo>
                    <a:pt x="8422" y="11950"/>
                  </a:lnTo>
                  <a:lnTo>
                    <a:pt x="8903" y="11968"/>
                  </a:lnTo>
                  <a:lnTo>
                    <a:pt x="9364" y="11968"/>
                  </a:lnTo>
                  <a:lnTo>
                    <a:pt x="9808" y="11950"/>
                  </a:lnTo>
                  <a:lnTo>
                    <a:pt x="10251" y="11913"/>
                  </a:lnTo>
                  <a:lnTo>
                    <a:pt x="10694" y="11857"/>
                  </a:lnTo>
                  <a:lnTo>
                    <a:pt x="11119" y="11783"/>
                  </a:lnTo>
                  <a:lnTo>
                    <a:pt x="11525" y="11691"/>
                  </a:lnTo>
                  <a:lnTo>
                    <a:pt x="11932" y="11580"/>
                  </a:lnTo>
                  <a:lnTo>
                    <a:pt x="12319" y="11451"/>
                  </a:lnTo>
                  <a:lnTo>
                    <a:pt x="12707" y="11303"/>
                  </a:lnTo>
                  <a:lnTo>
                    <a:pt x="13077" y="11156"/>
                  </a:lnTo>
                  <a:lnTo>
                    <a:pt x="13428" y="10971"/>
                  </a:lnTo>
                  <a:lnTo>
                    <a:pt x="13760" y="10786"/>
                  </a:lnTo>
                  <a:lnTo>
                    <a:pt x="14092" y="10583"/>
                  </a:lnTo>
                  <a:lnTo>
                    <a:pt x="14406" y="10380"/>
                  </a:lnTo>
                  <a:lnTo>
                    <a:pt x="14702" y="10158"/>
                  </a:lnTo>
                  <a:lnTo>
                    <a:pt x="14979" y="9918"/>
                  </a:lnTo>
                  <a:lnTo>
                    <a:pt x="15237" y="9660"/>
                  </a:lnTo>
                  <a:lnTo>
                    <a:pt x="15478" y="9401"/>
                  </a:lnTo>
                  <a:lnTo>
                    <a:pt x="15718" y="9124"/>
                  </a:lnTo>
                  <a:lnTo>
                    <a:pt x="15921" y="8828"/>
                  </a:lnTo>
                  <a:lnTo>
                    <a:pt x="16124" y="8533"/>
                  </a:lnTo>
                  <a:lnTo>
                    <a:pt x="16309" y="8237"/>
                  </a:lnTo>
                  <a:lnTo>
                    <a:pt x="16456" y="7923"/>
                  </a:lnTo>
                  <a:lnTo>
                    <a:pt x="16604" y="7591"/>
                  </a:lnTo>
                  <a:lnTo>
                    <a:pt x="16715" y="7259"/>
                  </a:lnTo>
                  <a:lnTo>
                    <a:pt x="16807" y="6926"/>
                  </a:lnTo>
                  <a:lnTo>
                    <a:pt x="16881" y="6575"/>
                  </a:lnTo>
                  <a:lnTo>
                    <a:pt x="16937" y="6224"/>
                  </a:lnTo>
                  <a:lnTo>
                    <a:pt x="16974" y="5873"/>
                  </a:lnTo>
                  <a:lnTo>
                    <a:pt x="16992" y="5504"/>
                  </a:lnTo>
                  <a:lnTo>
                    <a:pt x="16974" y="5135"/>
                  </a:lnTo>
                  <a:lnTo>
                    <a:pt x="16955" y="4802"/>
                  </a:lnTo>
                  <a:lnTo>
                    <a:pt x="16900" y="4470"/>
                  </a:lnTo>
                  <a:lnTo>
                    <a:pt x="16826" y="4156"/>
                  </a:lnTo>
                  <a:lnTo>
                    <a:pt x="16733" y="3860"/>
                  </a:lnTo>
                  <a:lnTo>
                    <a:pt x="16604" y="3565"/>
                  </a:lnTo>
                  <a:lnTo>
                    <a:pt x="16475" y="3288"/>
                  </a:lnTo>
                  <a:lnTo>
                    <a:pt x="16327" y="3029"/>
                  </a:lnTo>
                  <a:lnTo>
                    <a:pt x="16161" y="2771"/>
                  </a:lnTo>
                  <a:lnTo>
                    <a:pt x="15976" y="2530"/>
                  </a:lnTo>
                  <a:lnTo>
                    <a:pt x="15773" y="2290"/>
                  </a:lnTo>
                  <a:lnTo>
                    <a:pt x="15551" y="2069"/>
                  </a:lnTo>
                  <a:lnTo>
                    <a:pt x="15330" y="1866"/>
                  </a:lnTo>
                  <a:lnTo>
                    <a:pt x="15090" y="1662"/>
                  </a:lnTo>
                  <a:lnTo>
                    <a:pt x="14831" y="1478"/>
                  </a:lnTo>
                  <a:lnTo>
                    <a:pt x="14554" y="1312"/>
                  </a:lnTo>
                  <a:lnTo>
                    <a:pt x="14277" y="1145"/>
                  </a:lnTo>
                  <a:lnTo>
                    <a:pt x="13982" y="998"/>
                  </a:lnTo>
                  <a:lnTo>
                    <a:pt x="13668" y="850"/>
                  </a:lnTo>
                  <a:lnTo>
                    <a:pt x="13354" y="721"/>
                  </a:lnTo>
                  <a:lnTo>
                    <a:pt x="13040" y="591"/>
                  </a:lnTo>
                  <a:lnTo>
                    <a:pt x="12707" y="499"/>
                  </a:lnTo>
                  <a:lnTo>
                    <a:pt x="12356" y="388"/>
                  </a:lnTo>
                  <a:lnTo>
                    <a:pt x="12024" y="314"/>
                  </a:lnTo>
                  <a:lnTo>
                    <a:pt x="11673" y="222"/>
                  </a:lnTo>
                  <a:lnTo>
                    <a:pt x="11304" y="166"/>
                  </a:lnTo>
                  <a:lnTo>
                    <a:pt x="10934" y="111"/>
                  </a:lnTo>
                  <a:lnTo>
                    <a:pt x="10195" y="37"/>
                  </a:lnTo>
                  <a:lnTo>
                    <a:pt x="943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1" name="Google Shape;461;p29"/>
          <p:cNvSpPr/>
          <p:nvPr/>
        </p:nvSpPr>
        <p:spPr>
          <a:xfrm rot="-5400000" flipH="1">
            <a:off x="-1044425" y="1335655"/>
            <a:ext cx="2926583" cy="837932"/>
          </a:xfrm>
          <a:custGeom>
            <a:avLst/>
            <a:gdLst/>
            <a:ahLst/>
            <a:cxnLst/>
            <a:rect l="l" t="t" r="r" b="b"/>
            <a:pathLst>
              <a:path w="53996" h="15460" extrusionOk="0">
                <a:moveTo>
                  <a:pt x="0" y="1"/>
                </a:moveTo>
                <a:lnTo>
                  <a:pt x="20" y="544"/>
                </a:lnTo>
                <a:lnTo>
                  <a:pt x="61" y="1086"/>
                </a:lnTo>
                <a:lnTo>
                  <a:pt x="141" y="1629"/>
                </a:lnTo>
                <a:lnTo>
                  <a:pt x="262" y="2152"/>
                </a:lnTo>
                <a:lnTo>
                  <a:pt x="382" y="2695"/>
                </a:lnTo>
                <a:lnTo>
                  <a:pt x="563" y="3197"/>
                </a:lnTo>
                <a:lnTo>
                  <a:pt x="744" y="3720"/>
                </a:lnTo>
                <a:lnTo>
                  <a:pt x="985" y="4222"/>
                </a:lnTo>
                <a:lnTo>
                  <a:pt x="1247" y="4725"/>
                </a:lnTo>
                <a:lnTo>
                  <a:pt x="1528" y="5227"/>
                </a:lnTo>
                <a:lnTo>
                  <a:pt x="1850" y="5690"/>
                </a:lnTo>
                <a:lnTo>
                  <a:pt x="2192" y="6152"/>
                </a:lnTo>
                <a:lnTo>
                  <a:pt x="2553" y="6594"/>
                </a:lnTo>
                <a:lnTo>
                  <a:pt x="2955" y="7017"/>
                </a:lnTo>
                <a:lnTo>
                  <a:pt x="3358" y="7439"/>
                </a:lnTo>
                <a:lnTo>
                  <a:pt x="3780" y="7821"/>
                </a:lnTo>
                <a:lnTo>
                  <a:pt x="4202" y="8203"/>
                </a:lnTo>
                <a:lnTo>
                  <a:pt x="4664" y="8565"/>
                </a:lnTo>
                <a:lnTo>
                  <a:pt x="5127" y="8926"/>
                </a:lnTo>
                <a:lnTo>
                  <a:pt x="5609" y="9268"/>
                </a:lnTo>
                <a:lnTo>
                  <a:pt x="6091" y="9590"/>
                </a:lnTo>
                <a:lnTo>
                  <a:pt x="6574" y="9911"/>
                </a:lnTo>
                <a:lnTo>
                  <a:pt x="7559" y="10514"/>
                </a:lnTo>
                <a:lnTo>
                  <a:pt x="8303" y="10917"/>
                </a:lnTo>
                <a:lnTo>
                  <a:pt x="9047" y="11319"/>
                </a:lnTo>
                <a:lnTo>
                  <a:pt x="9810" y="11701"/>
                </a:lnTo>
                <a:lnTo>
                  <a:pt x="10574" y="12062"/>
                </a:lnTo>
                <a:lnTo>
                  <a:pt x="11338" y="12404"/>
                </a:lnTo>
                <a:lnTo>
                  <a:pt x="12122" y="12726"/>
                </a:lnTo>
                <a:lnTo>
                  <a:pt x="12906" y="13027"/>
                </a:lnTo>
                <a:lnTo>
                  <a:pt x="13690" y="13329"/>
                </a:lnTo>
                <a:lnTo>
                  <a:pt x="14494" y="13590"/>
                </a:lnTo>
                <a:lnTo>
                  <a:pt x="15298" y="13852"/>
                </a:lnTo>
                <a:lnTo>
                  <a:pt x="16103" y="14093"/>
                </a:lnTo>
                <a:lnTo>
                  <a:pt x="16927" y="14314"/>
                </a:lnTo>
                <a:lnTo>
                  <a:pt x="17751" y="14515"/>
                </a:lnTo>
                <a:lnTo>
                  <a:pt x="18575" y="14696"/>
                </a:lnTo>
                <a:lnTo>
                  <a:pt x="19399" y="14857"/>
                </a:lnTo>
                <a:lnTo>
                  <a:pt x="20224" y="14997"/>
                </a:lnTo>
                <a:lnTo>
                  <a:pt x="21068" y="15118"/>
                </a:lnTo>
                <a:lnTo>
                  <a:pt x="21892" y="15239"/>
                </a:lnTo>
                <a:lnTo>
                  <a:pt x="22736" y="15319"/>
                </a:lnTo>
                <a:lnTo>
                  <a:pt x="23581" y="15379"/>
                </a:lnTo>
                <a:lnTo>
                  <a:pt x="24425" y="15420"/>
                </a:lnTo>
                <a:lnTo>
                  <a:pt x="25249" y="15460"/>
                </a:lnTo>
                <a:lnTo>
                  <a:pt x="26094" y="15460"/>
                </a:lnTo>
                <a:lnTo>
                  <a:pt x="26938" y="15440"/>
                </a:lnTo>
                <a:lnTo>
                  <a:pt x="27782" y="15420"/>
                </a:lnTo>
                <a:lnTo>
                  <a:pt x="28626" y="15359"/>
                </a:lnTo>
                <a:lnTo>
                  <a:pt x="29451" y="15279"/>
                </a:lnTo>
                <a:lnTo>
                  <a:pt x="30295" y="15198"/>
                </a:lnTo>
                <a:lnTo>
                  <a:pt x="31139" y="15078"/>
                </a:lnTo>
                <a:lnTo>
                  <a:pt x="31963" y="14937"/>
                </a:lnTo>
                <a:lnTo>
                  <a:pt x="32788" y="14776"/>
                </a:lnTo>
                <a:lnTo>
                  <a:pt x="33612" y="14595"/>
                </a:lnTo>
                <a:lnTo>
                  <a:pt x="34657" y="14334"/>
                </a:lnTo>
                <a:lnTo>
                  <a:pt x="35703" y="14032"/>
                </a:lnTo>
                <a:lnTo>
                  <a:pt x="36728" y="13711"/>
                </a:lnTo>
                <a:lnTo>
                  <a:pt x="37753" y="13329"/>
                </a:lnTo>
                <a:lnTo>
                  <a:pt x="38758" y="12947"/>
                </a:lnTo>
                <a:lnTo>
                  <a:pt x="39743" y="12505"/>
                </a:lnTo>
                <a:lnTo>
                  <a:pt x="40728" y="12042"/>
                </a:lnTo>
                <a:lnTo>
                  <a:pt x="41673" y="11540"/>
                </a:lnTo>
                <a:lnTo>
                  <a:pt x="42517" y="11077"/>
                </a:lnTo>
                <a:lnTo>
                  <a:pt x="43321" y="10595"/>
                </a:lnTo>
                <a:lnTo>
                  <a:pt x="44126" y="10092"/>
                </a:lnTo>
                <a:lnTo>
                  <a:pt x="44910" y="9550"/>
                </a:lnTo>
                <a:lnTo>
                  <a:pt x="45694" y="8987"/>
                </a:lnTo>
                <a:lnTo>
                  <a:pt x="46437" y="8424"/>
                </a:lnTo>
                <a:lnTo>
                  <a:pt x="47181" y="7821"/>
                </a:lnTo>
                <a:lnTo>
                  <a:pt x="47885" y="7198"/>
                </a:lnTo>
                <a:lnTo>
                  <a:pt x="48588" y="6554"/>
                </a:lnTo>
                <a:lnTo>
                  <a:pt x="49272" y="5891"/>
                </a:lnTo>
                <a:lnTo>
                  <a:pt x="49935" y="5227"/>
                </a:lnTo>
                <a:lnTo>
                  <a:pt x="50578" y="4524"/>
                </a:lnTo>
                <a:lnTo>
                  <a:pt x="51202" y="3800"/>
                </a:lnTo>
                <a:lnTo>
                  <a:pt x="51785" y="3056"/>
                </a:lnTo>
                <a:lnTo>
                  <a:pt x="52368" y="2292"/>
                </a:lnTo>
                <a:lnTo>
                  <a:pt x="52910" y="1529"/>
                </a:lnTo>
                <a:lnTo>
                  <a:pt x="53473" y="745"/>
                </a:lnTo>
                <a:lnTo>
                  <a:pt x="5399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2" name="Google Shape;462;p29"/>
          <p:cNvSpPr/>
          <p:nvPr/>
        </p:nvSpPr>
        <p:spPr>
          <a:xfrm>
            <a:off x="302020" y="245151"/>
            <a:ext cx="228363" cy="228357"/>
          </a:xfrm>
          <a:custGeom>
            <a:avLst/>
            <a:gdLst/>
            <a:ahLst/>
            <a:cxnLst/>
            <a:rect l="l" t="t" r="r" b="b"/>
            <a:pathLst>
              <a:path w="43664" h="43663" extrusionOk="0">
                <a:moveTo>
                  <a:pt x="21651" y="0"/>
                </a:moveTo>
                <a:lnTo>
                  <a:pt x="21490" y="20"/>
                </a:lnTo>
                <a:lnTo>
                  <a:pt x="21330" y="60"/>
                </a:lnTo>
                <a:lnTo>
                  <a:pt x="21169" y="101"/>
                </a:lnTo>
                <a:lnTo>
                  <a:pt x="21008" y="161"/>
                </a:lnTo>
                <a:lnTo>
                  <a:pt x="20847" y="221"/>
                </a:lnTo>
                <a:lnTo>
                  <a:pt x="20706" y="302"/>
                </a:lnTo>
                <a:lnTo>
                  <a:pt x="20566" y="402"/>
                </a:lnTo>
                <a:lnTo>
                  <a:pt x="20425" y="503"/>
                </a:lnTo>
                <a:lnTo>
                  <a:pt x="20304" y="623"/>
                </a:lnTo>
                <a:lnTo>
                  <a:pt x="20184" y="764"/>
                </a:lnTo>
                <a:lnTo>
                  <a:pt x="20083" y="905"/>
                </a:lnTo>
                <a:lnTo>
                  <a:pt x="19983" y="1065"/>
                </a:lnTo>
                <a:lnTo>
                  <a:pt x="19902" y="1226"/>
                </a:lnTo>
                <a:lnTo>
                  <a:pt x="19822" y="1407"/>
                </a:lnTo>
                <a:lnTo>
                  <a:pt x="19762" y="1608"/>
                </a:lnTo>
                <a:lnTo>
                  <a:pt x="16324" y="15660"/>
                </a:lnTo>
                <a:lnTo>
                  <a:pt x="16284" y="15781"/>
                </a:lnTo>
                <a:lnTo>
                  <a:pt x="16224" y="15881"/>
                </a:lnTo>
                <a:lnTo>
                  <a:pt x="16163" y="15982"/>
                </a:lnTo>
                <a:lnTo>
                  <a:pt x="16083" y="16082"/>
                </a:lnTo>
                <a:lnTo>
                  <a:pt x="15982" y="16163"/>
                </a:lnTo>
                <a:lnTo>
                  <a:pt x="15882" y="16223"/>
                </a:lnTo>
                <a:lnTo>
                  <a:pt x="15781" y="16283"/>
                </a:lnTo>
                <a:lnTo>
                  <a:pt x="15661" y="16323"/>
                </a:lnTo>
                <a:lnTo>
                  <a:pt x="1609" y="19781"/>
                </a:lnTo>
                <a:lnTo>
                  <a:pt x="1408" y="19841"/>
                </a:lnTo>
                <a:lnTo>
                  <a:pt x="1227" y="19902"/>
                </a:lnTo>
                <a:lnTo>
                  <a:pt x="1046" y="19982"/>
                </a:lnTo>
                <a:lnTo>
                  <a:pt x="905" y="20083"/>
                </a:lnTo>
                <a:lnTo>
                  <a:pt x="745" y="20183"/>
                </a:lnTo>
                <a:lnTo>
                  <a:pt x="624" y="20304"/>
                </a:lnTo>
                <a:lnTo>
                  <a:pt x="503" y="20424"/>
                </a:lnTo>
                <a:lnTo>
                  <a:pt x="403" y="20565"/>
                </a:lnTo>
                <a:lnTo>
                  <a:pt x="302" y="20706"/>
                </a:lnTo>
                <a:lnTo>
                  <a:pt x="222" y="20867"/>
                </a:lnTo>
                <a:lnTo>
                  <a:pt x="142" y="21007"/>
                </a:lnTo>
                <a:lnTo>
                  <a:pt x="101" y="21168"/>
                </a:lnTo>
                <a:lnTo>
                  <a:pt x="41" y="21329"/>
                </a:lnTo>
                <a:lnTo>
                  <a:pt x="21" y="21490"/>
                </a:lnTo>
                <a:lnTo>
                  <a:pt x="1" y="21671"/>
                </a:lnTo>
                <a:lnTo>
                  <a:pt x="1" y="21832"/>
                </a:lnTo>
                <a:lnTo>
                  <a:pt x="1" y="21992"/>
                </a:lnTo>
                <a:lnTo>
                  <a:pt x="21" y="22173"/>
                </a:lnTo>
                <a:lnTo>
                  <a:pt x="41" y="22334"/>
                </a:lnTo>
                <a:lnTo>
                  <a:pt x="101" y="22495"/>
                </a:lnTo>
                <a:lnTo>
                  <a:pt x="142" y="22656"/>
                </a:lnTo>
                <a:lnTo>
                  <a:pt x="222" y="22817"/>
                </a:lnTo>
                <a:lnTo>
                  <a:pt x="302" y="22957"/>
                </a:lnTo>
                <a:lnTo>
                  <a:pt x="403" y="23098"/>
                </a:lnTo>
                <a:lnTo>
                  <a:pt x="503" y="23239"/>
                </a:lnTo>
                <a:lnTo>
                  <a:pt x="624" y="23359"/>
                </a:lnTo>
                <a:lnTo>
                  <a:pt x="745" y="23480"/>
                </a:lnTo>
                <a:lnTo>
                  <a:pt x="905" y="23580"/>
                </a:lnTo>
                <a:lnTo>
                  <a:pt x="1046" y="23681"/>
                </a:lnTo>
                <a:lnTo>
                  <a:pt x="1227" y="23761"/>
                </a:lnTo>
                <a:lnTo>
                  <a:pt x="1408" y="23842"/>
                </a:lnTo>
                <a:lnTo>
                  <a:pt x="1609" y="23882"/>
                </a:lnTo>
                <a:lnTo>
                  <a:pt x="15661" y="27340"/>
                </a:lnTo>
                <a:lnTo>
                  <a:pt x="15781" y="27380"/>
                </a:lnTo>
                <a:lnTo>
                  <a:pt x="15882" y="27440"/>
                </a:lnTo>
                <a:lnTo>
                  <a:pt x="15982" y="27500"/>
                </a:lnTo>
                <a:lnTo>
                  <a:pt x="16083" y="27581"/>
                </a:lnTo>
                <a:lnTo>
                  <a:pt x="16163" y="27681"/>
                </a:lnTo>
                <a:lnTo>
                  <a:pt x="16224" y="27782"/>
                </a:lnTo>
                <a:lnTo>
                  <a:pt x="16284" y="27882"/>
                </a:lnTo>
                <a:lnTo>
                  <a:pt x="16324" y="28003"/>
                </a:lnTo>
                <a:lnTo>
                  <a:pt x="19762" y="42055"/>
                </a:lnTo>
                <a:lnTo>
                  <a:pt x="19822" y="42256"/>
                </a:lnTo>
                <a:lnTo>
                  <a:pt x="19902" y="42437"/>
                </a:lnTo>
                <a:lnTo>
                  <a:pt x="19983" y="42598"/>
                </a:lnTo>
                <a:lnTo>
                  <a:pt x="20083" y="42758"/>
                </a:lnTo>
                <a:lnTo>
                  <a:pt x="20184" y="42899"/>
                </a:lnTo>
                <a:lnTo>
                  <a:pt x="20304" y="43040"/>
                </a:lnTo>
                <a:lnTo>
                  <a:pt x="20425" y="43160"/>
                </a:lnTo>
                <a:lnTo>
                  <a:pt x="20566" y="43261"/>
                </a:lnTo>
                <a:lnTo>
                  <a:pt x="20706" y="43361"/>
                </a:lnTo>
                <a:lnTo>
                  <a:pt x="20847" y="43442"/>
                </a:lnTo>
                <a:lnTo>
                  <a:pt x="21008" y="43502"/>
                </a:lnTo>
                <a:lnTo>
                  <a:pt x="21169" y="43562"/>
                </a:lnTo>
                <a:lnTo>
                  <a:pt x="21330" y="43623"/>
                </a:lnTo>
                <a:lnTo>
                  <a:pt x="21490" y="43643"/>
                </a:lnTo>
                <a:lnTo>
                  <a:pt x="21651" y="43663"/>
                </a:lnTo>
                <a:lnTo>
                  <a:pt x="21993" y="43663"/>
                </a:lnTo>
                <a:lnTo>
                  <a:pt x="22154" y="43643"/>
                </a:lnTo>
                <a:lnTo>
                  <a:pt x="22335" y="43623"/>
                </a:lnTo>
                <a:lnTo>
                  <a:pt x="22496" y="43562"/>
                </a:lnTo>
                <a:lnTo>
                  <a:pt x="22656" y="43502"/>
                </a:lnTo>
                <a:lnTo>
                  <a:pt x="22797" y="43442"/>
                </a:lnTo>
                <a:lnTo>
                  <a:pt x="22958" y="43361"/>
                </a:lnTo>
                <a:lnTo>
                  <a:pt x="23099" y="43261"/>
                </a:lnTo>
                <a:lnTo>
                  <a:pt x="23219" y="43160"/>
                </a:lnTo>
                <a:lnTo>
                  <a:pt x="23360" y="43040"/>
                </a:lnTo>
                <a:lnTo>
                  <a:pt x="23481" y="42899"/>
                </a:lnTo>
                <a:lnTo>
                  <a:pt x="23581" y="42758"/>
                </a:lnTo>
                <a:lnTo>
                  <a:pt x="23682" y="42598"/>
                </a:lnTo>
                <a:lnTo>
                  <a:pt x="23762" y="42437"/>
                </a:lnTo>
                <a:lnTo>
                  <a:pt x="23822" y="42256"/>
                </a:lnTo>
                <a:lnTo>
                  <a:pt x="23883" y="42055"/>
                </a:lnTo>
                <a:lnTo>
                  <a:pt x="27340" y="28003"/>
                </a:lnTo>
                <a:lnTo>
                  <a:pt x="27380" y="27882"/>
                </a:lnTo>
                <a:lnTo>
                  <a:pt x="27421" y="27782"/>
                </a:lnTo>
                <a:lnTo>
                  <a:pt x="27501" y="27681"/>
                </a:lnTo>
                <a:lnTo>
                  <a:pt x="27582" y="27581"/>
                </a:lnTo>
                <a:lnTo>
                  <a:pt x="27662" y="27500"/>
                </a:lnTo>
                <a:lnTo>
                  <a:pt x="27783" y="27440"/>
                </a:lnTo>
                <a:lnTo>
                  <a:pt x="27883" y="27380"/>
                </a:lnTo>
                <a:lnTo>
                  <a:pt x="28004" y="27340"/>
                </a:lnTo>
                <a:lnTo>
                  <a:pt x="42055" y="23882"/>
                </a:lnTo>
                <a:lnTo>
                  <a:pt x="42256" y="23842"/>
                </a:lnTo>
                <a:lnTo>
                  <a:pt x="42437" y="23761"/>
                </a:lnTo>
                <a:lnTo>
                  <a:pt x="42598" y="23681"/>
                </a:lnTo>
                <a:lnTo>
                  <a:pt x="42759" y="23580"/>
                </a:lnTo>
                <a:lnTo>
                  <a:pt x="42900" y="23480"/>
                </a:lnTo>
                <a:lnTo>
                  <a:pt x="43040" y="23359"/>
                </a:lnTo>
                <a:lnTo>
                  <a:pt x="43161" y="23239"/>
                </a:lnTo>
                <a:lnTo>
                  <a:pt x="43262" y="23098"/>
                </a:lnTo>
                <a:lnTo>
                  <a:pt x="43362" y="22957"/>
                </a:lnTo>
                <a:lnTo>
                  <a:pt x="43442" y="22817"/>
                </a:lnTo>
                <a:lnTo>
                  <a:pt x="43503" y="22656"/>
                </a:lnTo>
                <a:lnTo>
                  <a:pt x="43563" y="22495"/>
                </a:lnTo>
                <a:lnTo>
                  <a:pt x="43603" y="22334"/>
                </a:lnTo>
                <a:lnTo>
                  <a:pt x="43643" y="22173"/>
                </a:lnTo>
                <a:lnTo>
                  <a:pt x="43664" y="21992"/>
                </a:lnTo>
                <a:lnTo>
                  <a:pt x="43664" y="21832"/>
                </a:lnTo>
                <a:lnTo>
                  <a:pt x="43664" y="21671"/>
                </a:lnTo>
                <a:lnTo>
                  <a:pt x="43643" y="21490"/>
                </a:lnTo>
                <a:lnTo>
                  <a:pt x="43603" y="21329"/>
                </a:lnTo>
                <a:lnTo>
                  <a:pt x="43563" y="21168"/>
                </a:lnTo>
                <a:lnTo>
                  <a:pt x="43503" y="21007"/>
                </a:lnTo>
                <a:lnTo>
                  <a:pt x="43442" y="20867"/>
                </a:lnTo>
                <a:lnTo>
                  <a:pt x="43362" y="20706"/>
                </a:lnTo>
                <a:lnTo>
                  <a:pt x="43262" y="20565"/>
                </a:lnTo>
                <a:lnTo>
                  <a:pt x="43161" y="20424"/>
                </a:lnTo>
                <a:lnTo>
                  <a:pt x="43040" y="20304"/>
                </a:lnTo>
                <a:lnTo>
                  <a:pt x="42900" y="20183"/>
                </a:lnTo>
                <a:lnTo>
                  <a:pt x="42759" y="20083"/>
                </a:lnTo>
                <a:lnTo>
                  <a:pt x="42598" y="19982"/>
                </a:lnTo>
                <a:lnTo>
                  <a:pt x="42437" y="19902"/>
                </a:lnTo>
                <a:lnTo>
                  <a:pt x="42256" y="19841"/>
                </a:lnTo>
                <a:lnTo>
                  <a:pt x="42055" y="19781"/>
                </a:lnTo>
                <a:lnTo>
                  <a:pt x="28004" y="16323"/>
                </a:lnTo>
                <a:lnTo>
                  <a:pt x="27883" y="16283"/>
                </a:lnTo>
                <a:lnTo>
                  <a:pt x="27783" y="16223"/>
                </a:lnTo>
                <a:lnTo>
                  <a:pt x="27662" y="16163"/>
                </a:lnTo>
                <a:lnTo>
                  <a:pt x="27582" y="16082"/>
                </a:lnTo>
                <a:lnTo>
                  <a:pt x="27501" y="15982"/>
                </a:lnTo>
                <a:lnTo>
                  <a:pt x="27421" y="15881"/>
                </a:lnTo>
                <a:lnTo>
                  <a:pt x="27380" y="15781"/>
                </a:lnTo>
                <a:lnTo>
                  <a:pt x="27340" y="15660"/>
                </a:lnTo>
                <a:lnTo>
                  <a:pt x="23883" y="1608"/>
                </a:lnTo>
                <a:lnTo>
                  <a:pt x="23822" y="1407"/>
                </a:lnTo>
                <a:lnTo>
                  <a:pt x="23762" y="1226"/>
                </a:lnTo>
                <a:lnTo>
                  <a:pt x="23682" y="1065"/>
                </a:lnTo>
                <a:lnTo>
                  <a:pt x="23581" y="905"/>
                </a:lnTo>
                <a:lnTo>
                  <a:pt x="23481" y="764"/>
                </a:lnTo>
                <a:lnTo>
                  <a:pt x="23360" y="623"/>
                </a:lnTo>
                <a:lnTo>
                  <a:pt x="23219" y="503"/>
                </a:lnTo>
                <a:lnTo>
                  <a:pt x="23099" y="402"/>
                </a:lnTo>
                <a:lnTo>
                  <a:pt x="22958" y="302"/>
                </a:lnTo>
                <a:lnTo>
                  <a:pt x="22797" y="221"/>
                </a:lnTo>
                <a:lnTo>
                  <a:pt x="22656" y="161"/>
                </a:lnTo>
                <a:lnTo>
                  <a:pt x="22496" y="101"/>
                </a:lnTo>
                <a:lnTo>
                  <a:pt x="22335" y="60"/>
                </a:lnTo>
                <a:lnTo>
                  <a:pt x="22154" y="20"/>
                </a:lnTo>
                <a:lnTo>
                  <a:pt x="2199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3" name="Google Shape;463;p29"/>
          <p:cNvSpPr/>
          <p:nvPr/>
        </p:nvSpPr>
        <p:spPr>
          <a:xfrm>
            <a:off x="8430770" y="245151"/>
            <a:ext cx="228363" cy="228357"/>
          </a:xfrm>
          <a:custGeom>
            <a:avLst/>
            <a:gdLst/>
            <a:ahLst/>
            <a:cxnLst/>
            <a:rect l="l" t="t" r="r" b="b"/>
            <a:pathLst>
              <a:path w="43664" h="43663" extrusionOk="0">
                <a:moveTo>
                  <a:pt x="21651" y="0"/>
                </a:moveTo>
                <a:lnTo>
                  <a:pt x="21490" y="20"/>
                </a:lnTo>
                <a:lnTo>
                  <a:pt x="21330" y="60"/>
                </a:lnTo>
                <a:lnTo>
                  <a:pt x="21169" y="101"/>
                </a:lnTo>
                <a:lnTo>
                  <a:pt x="21008" y="161"/>
                </a:lnTo>
                <a:lnTo>
                  <a:pt x="20847" y="221"/>
                </a:lnTo>
                <a:lnTo>
                  <a:pt x="20706" y="302"/>
                </a:lnTo>
                <a:lnTo>
                  <a:pt x="20566" y="402"/>
                </a:lnTo>
                <a:lnTo>
                  <a:pt x="20425" y="503"/>
                </a:lnTo>
                <a:lnTo>
                  <a:pt x="20304" y="623"/>
                </a:lnTo>
                <a:lnTo>
                  <a:pt x="20184" y="764"/>
                </a:lnTo>
                <a:lnTo>
                  <a:pt x="20083" y="905"/>
                </a:lnTo>
                <a:lnTo>
                  <a:pt x="19983" y="1065"/>
                </a:lnTo>
                <a:lnTo>
                  <a:pt x="19902" y="1226"/>
                </a:lnTo>
                <a:lnTo>
                  <a:pt x="19822" y="1407"/>
                </a:lnTo>
                <a:lnTo>
                  <a:pt x="19762" y="1608"/>
                </a:lnTo>
                <a:lnTo>
                  <a:pt x="16324" y="15660"/>
                </a:lnTo>
                <a:lnTo>
                  <a:pt x="16284" y="15781"/>
                </a:lnTo>
                <a:lnTo>
                  <a:pt x="16224" y="15881"/>
                </a:lnTo>
                <a:lnTo>
                  <a:pt x="16163" y="15982"/>
                </a:lnTo>
                <a:lnTo>
                  <a:pt x="16083" y="16082"/>
                </a:lnTo>
                <a:lnTo>
                  <a:pt x="15982" y="16163"/>
                </a:lnTo>
                <a:lnTo>
                  <a:pt x="15882" y="16223"/>
                </a:lnTo>
                <a:lnTo>
                  <a:pt x="15781" y="16283"/>
                </a:lnTo>
                <a:lnTo>
                  <a:pt x="15661" y="16323"/>
                </a:lnTo>
                <a:lnTo>
                  <a:pt x="1609" y="19781"/>
                </a:lnTo>
                <a:lnTo>
                  <a:pt x="1408" y="19841"/>
                </a:lnTo>
                <a:lnTo>
                  <a:pt x="1227" y="19902"/>
                </a:lnTo>
                <a:lnTo>
                  <a:pt x="1046" y="19982"/>
                </a:lnTo>
                <a:lnTo>
                  <a:pt x="905" y="20083"/>
                </a:lnTo>
                <a:lnTo>
                  <a:pt x="745" y="20183"/>
                </a:lnTo>
                <a:lnTo>
                  <a:pt x="624" y="20304"/>
                </a:lnTo>
                <a:lnTo>
                  <a:pt x="503" y="20424"/>
                </a:lnTo>
                <a:lnTo>
                  <a:pt x="403" y="20565"/>
                </a:lnTo>
                <a:lnTo>
                  <a:pt x="302" y="20706"/>
                </a:lnTo>
                <a:lnTo>
                  <a:pt x="222" y="20867"/>
                </a:lnTo>
                <a:lnTo>
                  <a:pt x="142" y="21007"/>
                </a:lnTo>
                <a:lnTo>
                  <a:pt x="101" y="21168"/>
                </a:lnTo>
                <a:lnTo>
                  <a:pt x="41" y="21329"/>
                </a:lnTo>
                <a:lnTo>
                  <a:pt x="21" y="21490"/>
                </a:lnTo>
                <a:lnTo>
                  <a:pt x="1" y="21671"/>
                </a:lnTo>
                <a:lnTo>
                  <a:pt x="1" y="21832"/>
                </a:lnTo>
                <a:lnTo>
                  <a:pt x="1" y="21992"/>
                </a:lnTo>
                <a:lnTo>
                  <a:pt x="21" y="22173"/>
                </a:lnTo>
                <a:lnTo>
                  <a:pt x="41" y="22334"/>
                </a:lnTo>
                <a:lnTo>
                  <a:pt x="101" y="22495"/>
                </a:lnTo>
                <a:lnTo>
                  <a:pt x="142" y="22656"/>
                </a:lnTo>
                <a:lnTo>
                  <a:pt x="222" y="22817"/>
                </a:lnTo>
                <a:lnTo>
                  <a:pt x="302" y="22957"/>
                </a:lnTo>
                <a:lnTo>
                  <a:pt x="403" y="23098"/>
                </a:lnTo>
                <a:lnTo>
                  <a:pt x="503" y="23239"/>
                </a:lnTo>
                <a:lnTo>
                  <a:pt x="624" y="23359"/>
                </a:lnTo>
                <a:lnTo>
                  <a:pt x="745" y="23480"/>
                </a:lnTo>
                <a:lnTo>
                  <a:pt x="905" y="23580"/>
                </a:lnTo>
                <a:lnTo>
                  <a:pt x="1046" y="23681"/>
                </a:lnTo>
                <a:lnTo>
                  <a:pt x="1227" y="23761"/>
                </a:lnTo>
                <a:lnTo>
                  <a:pt x="1408" y="23842"/>
                </a:lnTo>
                <a:lnTo>
                  <a:pt x="1609" y="23882"/>
                </a:lnTo>
                <a:lnTo>
                  <a:pt x="15661" y="27340"/>
                </a:lnTo>
                <a:lnTo>
                  <a:pt x="15781" y="27380"/>
                </a:lnTo>
                <a:lnTo>
                  <a:pt x="15882" y="27440"/>
                </a:lnTo>
                <a:lnTo>
                  <a:pt x="15982" y="27500"/>
                </a:lnTo>
                <a:lnTo>
                  <a:pt x="16083" y="27581"/>
                </a:lnTo>
                <a:lnTo>
                  <a:pt x="16163" y="27681"/>
                </a:lnTo>
                <a:lnTo>
                  <a:pt x="16224" y="27782"/>
                </a:lnTo>
                <a:lnTo>
                  <a:pt x="16284" y="27882"/>
                </a:lnTo>
                <a:lnTo>
                  <a:pt x="16324" y="28003"/>
                </a:lnTo>
                <a:lnTo>
                  <a:pt x="19762" y="42055"/>
                </a:lnTo>
                <a:lnTo>
                  <a:pt x="19822" y="42256"/>
                </a:lnTo>
                <a:lnTo>
                  <a:pt x="19902" y="42437"/>
                </a:lnTo>
                <a:lnTo>
                  <a:pt x="19983" y="42598"/>
                </a:lnTo>
                <a:lnTo>
                  <a:pt x="20083" y="42758"/>
                </a:lnTo>
                <a:lnTo>
                  <a:pt x="20184" y="42899"/>
                </a:lnTo>
                <a:lnTo>
                  <a:pt x="20304" y="43040"/>
                </a:lnTo>
                <a:lnTo>
                  <a:pt x="20425" y="43160"/>
                </a:lnTo>
                <a:lnTo>
                  <a:pt x="20566" y="43261"/>
                </a:lnTo>
                <a:lnTo>
                  <a:pt x="20706" y="43361"/>
                </a:lnTo>
                <a:lnTo>
                  <a:pt x="20847" y="43442"/>
                </a:lnTo>
                <a:lnTo>
                  <a:pt x="21008" y="43502"/>
                </a:lnTo>
                <a:lnTo>
                  <a:pt x="21169" y="43562"/>
                </a:lnTo>
                <a:lnTo>
                  <a:pt x="21330" y="43623"/>
                </a:lnTo>
                <a:lnTo>
                  <a:pt x="21490" y="43643"/>
                </a:lnTo>
                <a:lnTo>
                  <a:pt x="21651" y="43663"/>
                </a:lnTo>
                <a:lnTo>
                  <a:pt x="21993" y="43663"/>
                </a:lnTo>
                <a:lnTo>
                  <a:pt x="22154" y="43643"/>
                </a:lnTo>
                <a:lnTo>
                  <a:pt x="22335" y="43623"/>
                </a:lnTo>
                <a:lnTo>
                  <a:pt x="22496" y="43562"/>
                </a:lnTo>
                <a:lnTo>
                  <a:pt x="22656" y="43502"/>
                </a:lnTo>
                <a:lnTo>
                  <a:pt x="22797" y="43442"/>
                </a:lnTo>
                <a:lnTo>
                  <a:pt x="22958" y="43361"/>
                </a:lnTo>
                <a:lnTo>
                  <a:pt x="23099" y="43261"/>
                </a:lnTo>
                <a:lnTo>
                  <a:pt x="23219" y="43160"/>
                </a:lnTo>
                <a:lnTo>
                  <a:pt x="23360" y="43040"/>
                </a:lnTo>
                <a:lnTo>
                  <a:pt x="23481" y="42899"/>
                </a:lnTo>
                <a:lnTo>
                  <a:pt x="23581" y="42758"/>
                </a:lnTo>
                <a:lnTo>
                  <a:pt x="23682" y="42598"/>
                </a:lnTo>
                <a:lnTo>
                  <a:pt x="23762" y="42437"/>
                </a:lnTo>
                <a:lnTo>
                  <a:pt x="23822" y="42256"/>
                </a:lnTo>
                <a:lnTo>
                  <a:pt x="23883" y="42055"/>
                </a:lnTo>
                <a:lnTo>
                  <a:pt x="27340" y="28003"/>
                </a:lnTo>
                <a:lnTo>
                  <a:pt x="27380" y="27882"/>
                </a:lnTo>
                <a:lnTo>
                  <a:pt x="27421" y="27782"/>
                </a:lnTo>
                <a:lnTo>
                  <a:pt x="27501" y="27681"/>
                </a:lnTo>
                <a:lnTo>
                  <a:pt x="27582" y="27581"/>
                </a:lnTo>
                <a:lnTo>
                  <a:pt x="27662" y="27500"/>
                </a:lnTo>
                <a:lnTo>
                  <a:pt x="27783" y="27440"/>
                </a:lnTo>
                <a:lnTo>
                  <a:pt x="27883" y="27380"/>
                </a:lnTo>
                <a:lnTo>
                  <a:pt x="28004" y="27340"/>
                </a:lnTo>
                <a:lnTo>
                  <a:pt x="42055" y="23882"/>
                </a:lnTo>
                <a:lnTo>
                  <a:pt x="42256" y="23842"/>
                </a:lnTo>
                <a:lnTo>
                  <a:pt x="42437" y="23761"/>
                </a:lnTo>
                <a:lnTo>
                  <a:pt x="42598" y="23681"/>
                </a:lnTo>
                <a:lnTo>
                  <a:pt x="42759" y="23580"/>
                </a:lnTo>
                <a:lnTo>
                  <a:pt x="42900" y="23480"/>
                </a:lnTo>
                <a:lnTo>
                  <a:pt x="43040" y="23359"/>
                </a:lnTo>
                <a:lnTo>
                  <a:pt x="43161" y="23239"/>
                </a:lnTo>
                <a:lnTo>
                  <a:pt x="43262" y="23098"/>
                </a:lnTo>
                <a:lnTo>
                  <a:pt x="43362" y="22957"/>
                </a:lnTo>
                <a:lnTo>
                  <a:pt x="43442" y="22817"/>
                </a:lnTo>
                <a:lnTo>
                  <a:pt x="43503" y="22656"/>
                </a:lnTo>
                <a:lnTo>
                  <a:pt x="43563" y="22495"/>
                </a:lnTo>
                <a:lnTo>
                  <a:pt x="43603" y="22334"/>
                </a:lnTo>
                <a:lnTo>
                  <a:pt x="43643" y="22173"/>
                </a:lnTo>
                <a:lnTo>
                  <a:pt x="43664" y="21992"/>
                </a:lnTo>
                <a:lnTo>
                  <a:pt x="43664" y="21832"/>
                </a:lnTo>
                <a:lnTo>
                  <a:pt x="43664" y="21671"/>
                </a:lnTo>
                <a:lnTo>
                  <a:pt x="43643" y="21490"/>
                </a:lnTo>
                <a:lnTo>
                  <a:pt x="43603" y="21329"/>
                </a:lnTo>
                <a:lnTo>
                  <a:pt x="43563" y="21168"/>
                </a:lnTo>
                <a:lnTo>
                  <a:pt x="43503" y="21007"/>
                </a:lnTo>
                <a:lnTo>
                  <a:pt x="43442" y="20867"/>
                </a:lnTo>
                <a:lnTo>
                  <a:pt x="43362" y="20706"/>
                </a:lnTo>
                <a:lnTo>
                  <a:pt x="43262" y="20565"/>
                </a:lnTo>
                <a:lnTo>
                  <a:pt x="43161" y="20424"/>
                </a:lnTo>
                <a:lnTo>
                  <a:pt x="43040" y="20304"/>
                </a:lnTo>
                <a:lnTo>
                  <a:pt x="42900" y="20183"/>
                </a:lnTo>
                <a:lnTo>
                  <a:pt x="42759" y="20083"/>
                </a:lnTo>
                <a:lnTo>
                  <a:pt x="42598" y="19982"/>
                </a:lnTo>
                <a:lnTo>
                  <a:pt x="42437" y="19902"/>
                </a:lnTo>
                <a:lnTo>
                  <a:pt x="42256" y="19841"/>
                </a:lnTo>
                <a:lnTo>
                  <a:pt x="42055" y="19781"/>
                </a:lnTo>
                <a:lnTo>
                  <a:pt x="28004" y="16323"/>
                </a:lnTo>
                <a:lnTo>
                  <a:pt x="27883" y="16283"/>
                </a:lnTo>
                <a:lnTo>
                  <a:pt x="27783" y="16223"/>
                </a:lnTo>
                <a:lnTo>
                  <a:pt x="27662" y="16163"/>
                </a:lnTo>
                <a:lnTo>
                  <a:pt x="27582" y="16082"/>
                </a:lnTo>
                <a:lnTo>
                  <a:pt x="27501" y="15982"/>
                </a:lnTo>
                <a:lnTo>
                  <a:pt x="27421" y="15881"/>
                </a:lnTo>
                <a:lnTo>
                  <a:pt x="27380" y="15781"/>
                </a:lnTo>
                <a:lnTo>
                  <a:pt x="27340" y="15660"/>
                </a:lnTo>
                <a:lnTo>
                  <a:pt x="23883" y="1608"/>
                </a:lnTo>
                <a:lnTo>
                  <a:pt x="23822" y="1407"/>
                </a:lnTo>
                <a:lnTo>
                  <a:pt x="23762" y="1226"/>
                </a:lnTo>
                <a:lnTo>
                  <a:pt x="23682" y="1065"/>
                </a:lnTo>
                <a:lnTo>
                  <a:pt x="23581" y="905"/>
                </a:lnTo>
                <a:lnTo>
                  <a:pt x="23481" y="764"/>
                </a:lnTo>
                <a:lnTo>
                  <a:pt x="23360" y="623"/>
                </a:lnTo>
                <a:lnTo>
                  <a:pt x="23219" y="503"/>
                </a:lnTo>
                <a:lnTo>
                  <a:pt x="23099" y="402"/>
                </a:lnTo>
                <a:lnTo>
                  <a:pt x="22958" y="302"/>
                </a:lnTo>
                <a:lnTo>
                  <a:pt x="22797" y="221"/>
                </a:lnTo>
                <a:lnTo>
                  <a:pt x="22656" y="161"/>
                </a:lnTo>
                <a:lnTo>
                  <a:pt x="22496" y="101"/>
                </a:lnTo>
                <a:lnTo>
                  <a:pt x="22335" y="60"/>
                </a:lnTo>
                <a:lnTo>
                  <a:pt x="22154" y="20"/>
                </a:lnTo>
                <a:lnTo>
                  <a:pt x="2199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4" name="Google Shape;464;p29"/>
          <p:cNvSpPr/>
          <p:nvPr/>
        </p:nvSpPr>
        <p:spPr>
          <a:xfrm>
            <a:off x="236324" y="748015"/>
            <a:ext cx="157845" cy="157842"/>
          </a:xfrm>
          <a:custGeom>
            <a:avLst/>
            <a:gdLst/>
            <a:ahLst/>
            <a:cxnLst/>
            <a:rect l="l" t="t" r="r" b="b"/>
            <a:pathLst>
              <a:path w="43664" h="43663" extrusionOk="0">
                <a:moveTo>
                  <a:pt x="21651" y="0"/>
                </a:moveTo>
                <a:lnTo>
                  <a:pt x="21490" y="20"/>
                </a:lnTo>
                <a:lnTo>
                  <a:pt x="21330" y="60"/>
                </a:lnTo>
                <a:lnTo>
                  <a:pt x="21169" y="101"/>
                </a:lnTo>
                <a:lnTo>
                  <a:pt x="21008" y="161"/>
                </a:lnTo>
                <a:lnTo>
                  <a:pt x="20847" y="221"/>
                </a:lnTo>
                <a:lnTo>
                  <a:pt x="20706" y="302"/>
                </a:lnTo>
                <a:lnTo>
                  <a:pt x="20566" y="402"/>
                </a:lnTo>
                <a:lnTo>
                  <a:pt x="20425" y="503"/>
                </a:lnTo>
                <a:lnTo>
                  <a:pt x="20304" y="623"/>
                </a:lnTo>
                <a:lnTo>
                  <a:pt x="20184" y="764"/>
                </a:lnTo>
                <a:lnTo>
                  <a:pt x="20083" y="905"/>
                </a:lnTo>
                <a:lnTo>
                  <a:pt x="19983" y="1065"/>
                </a:lnTo>
                <a:lnTo>
                  <a:pt x="19902" y="1226"/>
                </a:lnTo>
                <a:lnTo>
                  <a:pt x="19822" y="1407"/>
                </a:lnTo>
                <a:lnTo>
                  <a:pt x="19762" y="1608"/>
                </a:lnTo>
                <a:lnTo>
                  <a:pt x="16324" y="15660"/>
                </a:lnTo>
                <a:lnTo>
                  <a:pt x="16284" y="15781"/>
                </a:lnTo>
                <a:lnTo>
                  <a:pt x="16224" y="15881"/>
                </a:lnTo>
                <a:lnTo>
                  <a:pt x="16163" y="15982"/>
                </a:lnTo>
                <a:lnTo>
                  <a:pt x="16083" y="16082"/>
                </a:lnTo>
                <a:lnTo>
                  <a:pt x="15982" y="16163"/>
                </a:lnTo>
                <a:lnTo>
                  <a:pt x="15882" y="16223"/>
                </a:lnTo>
                <a:lnTo>
                  <a:pt x="15781" y="16283"/>
                </a:lnTo>
                <a:lnTo>
                  <a:pt x="15661" y="16323"/>
                </a:lnTo>
                <a:lnTo>
                  <a:pt x="1609" y="19781"/>
                </a:lnTo>
                <a:lnTo>
                  <a:pt x="1408" y="19841"/>
                </a:lnTo>
                <a:lnTo>
                  <a:pt x="1227" y="19902"/>
                </a:lnTo>
                <a:lnTo>
                  <a:pt x="1046" y="19982"/>
                </a:lnTo>
                <a:lnTo>
                  <a:pt x="905" y="20083"/>
                </a:lnTo>
                <a:lnTo>
                  <a:pt x="745" y="20183"/>
                </a:lnTo>
                <a:lnTo>
                  <a:pt x="624" y="20304"/>
                </a:lnTo>
                <a:lnTo>
                  <a:pt x="503" y="20424"/>
                </a:lnTo>
                <a:lnTo>
                  <a:pt x="403" y="20565"/>
                </a:lnTo>
                <a:lnTo>
                  <a:pt x="302" y="20706"/>
                </a:lnTo>
                <a:lnTo>
                  <a:pt x="222" y="20867"/>
                </a:lnTo>
                <a:lnTo>
                  <a:pt x="142" y="21007"/>
                </a:lnTo>
                <a:lnTo>
                  <a:pt x="101" y="21168"/>
                </a:lnTo>
                <a:lnTo>
                  <a:pt x="41" y="21329"/>
                </a:lnTo>
                <a:lnTo>
                  <a:pt x="21" y="21490"/>
                </a:lnTo>
                <a:lnTo>
                  <a:pt x="1" y="21671"/>
                </a:lnTo>
                <a:lnTo>
                  <a:pt x="1" y="21832"/>
                </a:lnTo>
                <a:lnTo>
                  <a:pt x="1" y="21992"/>
                </a:lnTo>
                <a:lnTo>
                  <a:pt x="21" y="22173"/>
                </a:lnTo>
                <a:lnTo>
                  <a:pt x="41" y="22334"/>
                </a:lnTo>
                <a:lnTo>
                  <a:pt x="101" y="22495"/>
                </a:lnTo>
                <a:lnTo>
                  <a:pt x="142" y="22656"/>
                </a:lnTo>
                <a:lnTo>
                  <a:pt x="222" y="22817"/>
                </a:lnTo>
                <a:lnTo>
                  <a:pt x="302" y="22957"/>
                </a:lnTo>
                <a:lnTo>
                  <a:pt x="403" y="23098"/>
                </a:lnTo>
                <a:lnTo>
                  <a:pt x="503" y="23239"/>
                </a:lnTo>
                <a:lnTo>
                  <a:pt x="624" y="23359"/>
                </a:lnTo>
                <a:lnTo>
                  <a:pt x="745" y="23480"/>
                </a:lnTo>
                <a:lnTo>
                  <a:pt x="905" y="23580"/>
                </a:lnTo>
                <a:lnTo>
                  <a:pt x="1046" y="23681"/>
                </a:lnTo>
                <a:lnTo>
                  <a:pt x="1227" y="23761"/>
                </a:lnTo>
                <a:lnTo>
                  <a:pt x="1408" y="23842"/>
                </a:lnTo>
                <a:lnTo>
                  <a:pt x="1609" y="23882"/>
                </a:lnTo>
                <a:lnTo>
                  <a:pt x="15661" y="27340"/>
                </a:lnTo>
                <a:lnTo>
                  <a:pt x="15781" y="27380"/>
                </a:lnTo>
                <a:lnTo>
                  <a:pt x="15882" y="27440"/>
                </a:lnTo>
                <a:lnTo>
                  <a:pt x="15982" y="27500"/>
                </a:lnTo>
                <a:lnTo>
                  <a:pt x="16083" y="27581"/>
                </a:lnTo>
                <a:lnTo>
                  <a:pt x="16163" y="27681"/>
                </a:lnTo>
                <a:lnTo>
                  <a:pt x="16224" y="27782"/>
                </a:lnTo>
                <a:lnTo>
                  <a:pt x="16284" y="27882"/>
                </a:lnTo>
                <a:lnTo>
                  <a:pt x="16324" y="28003"/>
                </a:lnTo>
                <a:lnTo>
                  <a:pt x="19762" y="42055"/>
                </a:lnTo>
                <a:lnTo>
                  <a:pt x="19822" y="42256"/>
                </a:lnTo>
                <a:lnTo>
                  <a:pt x="19902" y="42437"/>
                </a:lnTo>
                <a:lnTo>
                  <a:pt x="19983" y="42598"/>
                </a:lnTo>
                <a:lnTo>
                  <a:pt x="20083" y="42758"/>
                </a:lnTo>
                <a:lnTo>
                  <a:pt x="20184" y="42899"/>
                </a:lnTo>
                <a:lnTo>
                  <a:pt x="20304" y="43040"/>
                </a:lnTo>
                <a:lnTo>
                  <a:pt x="20425" y="43160"/>
                </a:lnTo>
                <a:lnTo>
                  <a:pt x="20566" y="43261"/>
                </a:lnTo>
                <a:lnTo>
                  <a:pt x="20706" y="43361"/>
                </a:lnTo>
                <a:lnTo>
                  <a:pt x="20847" y="43442"/>
                </a:lnTo>
                <a:lnTo>
                  <a:pt x="21008" y="43502"/>
                </a:lnTo>
                <a:lnTo>
                  <a:pt x="21169" y="43562"/>
                </a:lnTo>
                <a:lnTo>
                  <a:pt x="21330" y="43623"/>
                </a:lnTo>
                <a:lnTo>
                  <a:pt x="21490" y="43643"/>
                </a:lnTo>
                <a:lnTo>
                  <a:pt x="21651" y="43663"/>
                </a:lnTo>
                <a:lnTo>
                  <a:pt x="21993" y="43663"/>
                </a:lnTo>
                <a:lnTo>
                  <a:pt x="22154" y="43643"/>
                </a:lnTo>
                <a:lnTo>
                  <a:pt x="22335" y="43623"/>
                </a:lnTo>
                <a:lnTo>
                  <a:pt x="22496" y="43562"/>
                </a:lnTo>
                <a:lnTo>
                  <a:pt x="22656" y="43502"/>
                </a:lnTo>
                <a:lnTo>
                  <a:pt x="22797" y="43442"/>
                </a:lnTo>
                <a:lnTo>
                  <a:pt x="22958" y="43361"/>
                </a:lnTo>
                <a:lnTo>
                  <a:pt x="23099" y="43261"/>
                </a:lnTo>
                <a:lnTo>
                  <a:pt x="23219" y="43160"/>
                </a:lnTo>
                <a:lnTo>
                  <a:pt x="23360" y="43040"/>
                </a:lnTo>
                <a:lnTo>
                  <a:pt x="23481" y="42899"/>
                </a:lnTo>
                <a:lnTo>
                  <a:pt x="23581" y="42758"/>
                </a:lnTo>
                <a:lnTo>
                  <a:pt x="23682" y="42598"/>
                </a:lnTo>
                <a:lnTo>
                  <a:pt x="23762" y="42437"/>
                </a:lnTo>
                <a:lnTo>
                  <a:pt x="23822" y="42256"/>
                </a:lnTo>
                <a:lnTo>
                  <a:pt x="23883" y="42055"/>
                </a:lnTo>
                <a:lnTo>
                  <a:pt x="27340" y="28003"/>
                </a:lnTo>
                <a:lnTo>
                  <a:pt x="27380" y="27882"/>
                </a:lnTo>
                <a:lnTo>
                  <a:pt x="27421" y="27782"/>
                </a:lnTo>
                <a:lnTo>
                  <a:pt x="27501" y="27681"/>
                </a:lnTo>
                <a:lnTo>
                  <a:pt x="27582" y="27581"/>
                </a:lnTo>
                <a:lnTo>
                  <a:pt x="27662" y="27500"/>
                </a:lnTo>
                <a:lnTo>
                  <a:pt x="27783" y="27440"/>
                </a:lnTo>
                <a:lnTo>
                  <a:pt x="27883" y="27380"/>
                </a:lnTo>
                <a:lnTo>
                  <a:pt x="28004" y="27340"/>
                </a:lnTo>
                <a:lnTo>
                  <a:pt x="42055" y="23882"/>
                </a:lnTo>
                <a:lnTo>
                  <a:pt x="42256" y="23842"/>
                </a:lnTo>
                <a:lnTo>
                  <a:pt x="42437" y="23761"/>
                </a:lnTo>
                <a:lnTo>
                  <a:pt x="42598" y="23681"/>
                </a:lnTo>
                <a:lnTo>
                  <a:pt x="42759" y="23580"/>
                </a:lnTo>
                <a:lnTo>
                  <a:pt x="42900" y="23480"/>
                </a:lnTo>
                <a:lnTo>
                  <a:pt x="43040" y="23359"/>
                </a:lnTo>
                <a:lnTo>
                  <a:pt x="43161" y="23239"/>
                </a:lnTo>
                <a:lnTo>
                  <a:pt x="43262" y="23098"/>
                </a:lnTo>
                <a:lnTo>
                  <a:pt x="43362" y="22957"/>
                </a:lnTo>
                <a:lnTo>
                  <a:pt x="43442" y="22817"/>
                </a:lnTo>
                <a:lnTo>
                  <a:pt x="43503" y="22656"/>
                </a:lnTo>
                <a:lnTo>
                  <a:pt x="43563" y="22495"/>
                </a:lnTo>
                <a:lnTo>
                  <a:pt x="43603" y="22334"/>
                </a:lnTo>
                <a:lnTo>
                  <a:pt x="43643" y="22173"/>
                </a:lnTo>
                <a:lnTo>
                  <a:pt x="43664" y="21992"/>
                </a:lnTo>
                <a:lnTo>
                  <a:pt x="43664" y="21832"/>
                </a:lnTo>
                <a:lnTo>
                  <a:pt x="43664" y="21671"/>
                </a:lnTo>
                <a:lnTo>
                  <a:pt x="43643" y="21490"/>
                </a:lnTo>
                <a:lnTo>
                  <a:pt x="43603" y="21329"/>
                </a:lnTo>
                <a:lnTo>
                  <a:pt x="43563" y="21168"/>
                </a:lnTo>
                <a:lnTo>
                  <a:pt x="43503" y="21007"/>
                </a:lnTo>
                <a:lnTo>
                  <a:pt x="43442" y="20867"/>
                </a:lnTo>
                <a:lnTo>
                  <a:pt x="43362" y="20706"/>
                </a:lnTo>
                <a:lnTo>
                  <a:pt x="43262" y="20565"/>
                </a:lnTo>
                <a:lnTo>
                  <a:pt x="43161" y="20424"/>
                </a:lnTo>
                <a:lnTo>
                  <a:pt x="43040" y="20304"/>
                </a:lnTo>
                <a:lnTo>
                  <a:pt x="42900" y="20183"/>
                </a:lnTo>
                <a:lnTo>
                  <a:pt x="42759" y="20083"/>
                </a:lnTo>
                <a:lnTo>
                  <a:pt x="42598" y="19982"/>
                </a:lnTo>
                <a:lnTo>
                  <a:pt x="42437" y="19902"/>
                </a:lnTo>
                <a:lnTo>
                  <a:pt x="42256" y="19841"/>
                </a:lnTo>
                <a:lnTo>
                  <a:pt x="42055" y="19781"/>
                </a:lnTo>
                <a:lnTo>
                  <a:pt x="28004" y="16323"/>
                </a:lnTo>
                <a:lnTo>
                  <a:pt x="27883" y="16283"/>
                </a:lnTo>
                <a:lnTo>
                  <a:pt x="27783" y="16223"/>
                </a:lnTo>
                <a:lnTo>
                  <a:pt x="27662" y="16163"/>
                </a:lnTo>
                <a:lnTo>
                  <a:pt x="27582" y="16082"/>
                </a:lnTo>
                <a:lnTo>
                  <a:pt x="27501" y="15982"/>
                </a:lnTo>
                <a:lnTo>
                  <a:pt x="27421" y="15881"/>
                </a:lnTo>
                <a:lnTo>
                  <a:pt x="27380" y="15781"/>
                </a:lnTo>
                <a:lnTo>
                  <a:pt x="27340" y="15660"/>
                </a:lnTo>
                <a:lnTo>
                  <a:pt x="23883" y="1608"/>
                </a:lnTo>
                <a:lnTo>
                  <a:pt x="23822" y="1407"/>
                </a:lnTo>
                <a:lnTo>
                  <a:pt x="23762" y="1226"/>
                </a:lnTo>
                <a:lnTo>
                  <a:pt x="23682" y="1065"/>
                </a:lnTo>
                <a:lnTo>
                  <a:pt x="23581" y="905"/>
                </a:lnTo>
                <a:lnTo>
                  <a:pt x="23481" y="764"/>
                </a:lnTo>
                <a:lnTo>
                  <a:pt x="23360" y="623"/>
                </a:lnTo>
                <a:lnTo>
                  <a:pt x="23219" y="503"/>
                </a:lnTo>
                <a:lnTo>
                  <a:pt x="23099" y="402"/>
                </a:lnTo>
                <a:lnTo>
                  <a:pt x="22958" y="302"/>
                </a:lnTo>
                <a:lnTo>
                  <a:pt x="22797" y="221"/>
                </a:lnTo>
                <a:lnTo>
                  <a:pt x="22656" y="161"/>
                </a:lnTo>
                <a:lnTo>
                  <a:pt x="22496" y="101"/>
                </a:lnTo>
                <a:lnTo>
                  <a:pt x="22335" y="60"/>
                </a:lnTo>
                <a:lnTo>
                  <a:pt x="22154" y="20"/>
                </a:lnTo>
                <a:lnTo>
                  <a:pt x="2199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5" name="Google Shape;465;p29"/>
          <p:cNvSpPr/>
          <p:nvPr/>
        </p:nvSpPr>
        <p:spPr>
          <a:xfrm>
            <a:off x="8659124" y="895977"/>
            <a:ext cx="157845" cy="157842"/>
          </a:xfrm>
          <a:custGeom>
            <a:avLst/>
            <a:gdLst/>
            <a:ahLst/>
            <a:cxnLst/>
            <a:rect l="l" t="t" r="r" b="b"/>
            <a:pathLst>
              <a:path w="43664" h="43663" extrusionOk="0">
                <a:moveTo>
                  <a:pt x="21651" y="0"/>
                </a:moveTo>
                <a:lnTo>
                  <a:pt x="21490" y="20"/>
                </a:lnTo>
                <a:lnTo>
                  <a:pt x="21330" y="60"/>
                </a:lnTo>
                <a:lnTo>
                  <a:pt x="21169" y="101"/>
                </a:lnTo>
                <a:lnTo>
                  <a:pt x="21008" y="161"/>
                </a:lnTo>
                <a:lnTo>
                  <a:pt x="20847" y="221"/>
                </a:lnTo>
                <a:lnTo>
                  <a:pt x="20706" y="302"/>
                </a:lnTo>
                <a:lnTo>
                  <a:pt x="20566" y="402"/>
                </a:lnTo>
                <a:lnTo>
                  <a:pt x="20425" y="503"/>
                </a:lnTo>
                <a:lnTo>
                  <a:pt x="20304" y="623"/>
                </a:lnTo>
                <a:lnTo>
                  <a:pt x="20184" y="764"/>
                </a:lnTo>
                <a:lnTo>
                  <a:pt x="20083" y="905"/>
                </a:lnTo>
                <a:lnTo>
                  <a:pt x="19983" y="1065"/>
                </a:lnTo>
                <a:lnTo>
                  <a:pt x="19902" y="1226"/>
                </a:lnTo>
                <a:lnTo>
                  <a:pt x="19822" y="1407"/>
                </a:lnTo>
                <a:lnTo>
                  <a:pt x="19762" y="1608"/>
                </a:lnTo>
                <a:lnTo>
                  <a:pt x="16324" y="15660"/>
                </a:lnTo>
                <a:lnTo>
                  <a:pt x="16284" y="15781"/>
                </a:lnTo>
                <a:lnTo>
                  <a:pt x="16224" y="15881"/>
                </a:lnTo>
                <a:lnTo>
                  <a:pt x="16163" y="15982"/>
                </a:lnTo>
                <a:lnTo>
                  <a:pt x="16083" y="16082"/>
                </a:lnTo>
                <a:lnTo>
                  <a:pt x="15982" y="16163"/>
                </a:lnTo>
                <a:lnTo>
                  <a:pt x="15882" y="16223"/>
                </a:lnTo>
                <a:lnTo>
                  <a:pt x="15781" y="16283"/>
                </a:lnTo>
                <a:lnTo>
                  <a:pt x="15661" y="16323"/>
                </a:lnTo>
                <a:lnTo>
                  <a:pt x="1609" y="19781"/>
                </a:lnTo>
                <a:lnTo>
                  <a:pt x="1408" y="19841"/>
                </a:lnTo>
                <a:lnTo>
                  <a:pt x="1227" y="19902"/>
                </a:lnTo>
                <a:lnTo>
                  <a:pt x="1046" y="19982"/>
                </a:lnTo>
                <a:lnTo>
                  <a:pt x="905" y="20083"/>
                </a:lnTo>
                <a:lnTo>
                  <a:pt x="745" y="20183"/>
                </a:lnTo>
                <a:lnTo>
                  <a:pt x="624" y="20304"/>
                </a:lnTo>
                <a:lnTo>
                  <a:pt x="503" y="20424"/>
                </a:lnTo>
                <a:lnTo>
                  <a:pt x="403" y="20565"/>
                </a:lnTo>
                <a:lnTo>
                  <a:pt x="302" y="20706"/>
                </a:lnTo>
                <a:lnTo>
                  <a:pt x="222" y="20867"/>
                </a:lnTo>
                <a:lnTo>
                  <a:pt x="142" y="21007"/>
                </a:lnTo>
                <a:lnTo>
                  <a:pt x="101" y="21168"/>
                </a:lnTo>
                <a:lnTo>
                  <a:pt x="41" y="21329"/>
                </a:lnTo>
                <a:lnTo>
                  <a:pt x="21" y="21490"/>
                </a:lnTo>
                <a:lnTo>
                  <a:pt x="1" y="21671"/>
                </a:lnTo>
                <a:lnTo>
                  <a:pt x="1" y="21832"/>
                </a:lnTo>
                <a:lnTo>
                  <a:pt x="1" y="21992"/>
                </a:lnTo>
                <a:lnTo>
                  <a:pt x="21" y="22173"/>
                </a:lnTo>
                <a:lnTo>
                  <a:pt x="41" y="22334"/>
                </a:lnTo>
                <a:lnTo>
                  <a:pt x="101" y="22495"/>
                </a:lnTo>
                <a:lnTo>
                  <a:pt x="142" y="22656"/>
                </a:lnTo>
                <a:lnTo>
                  <a:pt x="222" y="22817"/>
                </a:lnTo>
                <a:lnTo>
                  <a:pt x="302" y="22957"/>
                </a:lnTo>
                <a:lnTo>
                  <a:pt x="403" y="23098"/>
                </a:lnTo>
                <a:lnTo>
                  <a:pt x="503" y="23239"/>
                </a:lnTo>
                <a:lnTo>
                  <a:pt x="624" y="23359"/>
                </a:lnTo>
                <a:lnTo>
                  <a:pt x="745" y="23480"/>
                </a:lnTo>
                <a:lnTo>
                  <a:pt x="905" y="23580"/>
                </a:lnTo>
                <a:lnTo>
                  <a:pt x="1046" y="23681"/>
                </a:lnTo>
                <a:lnTo>
                  <a:pt x="1227" y="23761"/>
                </a:lnTo>
                <a:lnTo>
                  <a:pt x="1408" y="23842"/>
                </a:lnTo>
                <a:lnTo>
                  <a:pt x="1609" y="23882"/>
                </a:lnTo>
                <a:lnTo>
                  <a:pt x="15661" y="27340"/>
                </a:lnTo>
                <a:lnTo>
                  <a:pt x="15781" y="27380"/>
                </a:lnTo>
                <a:lnTo>
                  <a:pt x="15882" y="27440"/>
                </a:lnTo>
                <a:lnTo>
                  <a:pt x="15982" y="27500"/>
                </a:lnTo>
                <a:lnTo>
                  <a:pt x="16083" y="27581"/>
                </a:lnTo>
                <a:lnTo>
                  <a:pt x="16163" y="27681"/>
                </a:lnTo>
                <a:lnTo>
                  <a:pt x="16224" y="27782"/>
                </a:lnTo>
                <a:lnTo>
                  <a:pt x="16284" y="27882"/>
                </a:lnTo>
                <a:lnTo>
                  <a:pt x="16324" y="28003"/>
                </a:lnTo>
                <a:lnTo>
                  <a:pt x="19762" y="42055"/>
                </a:lnTo>
                <a:lnTo>
                  <a:pt x="19822" y="42256"/>
                </a:lnTo>
                <a:lnTo>
                  <a:pt x="19902" y="42437"/>
                </a:lnTo>
                <a:lnTo>
                  <a:pt x="19983" y="42598"/>
                </a:lnTo>
                <a:lnTo>
                  <a:pt x="20083" y="42758"/>
                </a:lnTo>
                <a:lnTo>
                  <a:pt x="20184" y="42899"/>
                </a:lnTo>
                <a:lnTo>
                  <a:pt x="20304" y="43040"/>
                </a:lnTo>
                <a:lnTo>
                  <a:pt x="20425" y="43160"/>
                </a:lnTo>
                <a:lnTo>
                  <a:pt x="20566" y="43261"/>
                </a:lnTo>
                <a:lnTo>
                  <a:pt x="20706" y="43361"/>
                </a:lnTo>
                <a:lnTo>
                  <a:pt x="20847" y="43442"/>
                </a:lnTo>
                <a:lnTo>
                  <a:pt x="21008" y="43502"/>
                </a:lnTo>
                <a:lnTo>
                  <a:pt x="21169" y="43562"/>
                </a:lnTo>
                <a:lnTo>
                  <a:pt x="21330" y="43623"/>
                </a:lnTo>
                <a:lnTo>
                  <a:pt x="21490" y="43643"/>
                </a:lnTo>
                <a:lnTo>
                  <a:pt x="21651" y="43663"/>
                </a:lnTo>
                <a:lnTo>
                  <a:pt x="21993" y="43663"/>
                </a:lnTo>
                <a:lnTo>
                  <a:pt x="22154" y="43643"/>
                </a:lnTo>
                <a:lnTo>
                  <a:pt x="22335" y="43623"/>
                </a:lnTo>
                <a:lnTo>
                  <a:pt x="22496" y="43562"/>
                </a:lnTo>
                <a:lnTo>
                  <a:pt x="22656" y="43502"/>
                </a:lnTo>
                <a:lnTo>
                  <a:pt x="22797" y="43442"/>
                </a:lnTo>
                <a:lnTo>
                  <a:pt x="22958" y="43361"/>
                </a:lnTo>
                <a:lnTo>
                  <a:pt x="23099" y="43261"/>
                </a:lnTo>
                <a:lnTo>
                  <a:pt x="23219" y="43160"/>
                </a:lnTo>
                <a:lnTo>
                  <a:pt x="23360" y="43040"/>
                </a:lnTo>
                <a:lnTo>
                  <a:pt x="23481" y="42899"/>
                </a:lnTo>
                <a:lnTo>
                  <a:pt x="23581" y="42758"/>
                </a:lnTo>
                <a:lnTo>
                  <a:pt x="23682" y="42598"/>
                </a:lnTo>
                <a:lnTo>
                  <a:pt x="23762" y="42437"/>
                </a:lnTo>
                <a:lnTo>
                  <a:pt x="23822" y="42256"/>
                </a:lnTo>
                <a:lnTo>
                  <a:pt x="23883" y="42055"/>
                </a:lnTo>
                <a:lnTo>
                  <a:pt x="27340" y="28003"/>
                </a:lnTo>
                <a:lnTo>
                  <a:pt x="27380" y="27882"/>
                </a:lnTo>
                <a:lnTo>
                  <a:pt x="27421" y="27782"/>
                </a:lnTo>
                <a:lnTo>
                  <a:pt x="27501" y="27681"/>
                </a:lnTo>
                <a:lnTo>
                  <a:pt x="27582" y="27581"/>
                </a:lnTo>
                <a:lnTo>
                  <a:pt x="27662" y="27500"/>
                </a:lnTo>
                <a:lnTo>
                  <a:pt x="27783" y="27440"/>
                </a:lnTo>
                <a:lnTo>
                  <a:pt x="27883" y="27380"/>
                </a:lnTo>
                <a:lnTo>
                  <a:pt x="28004" y="27340"/>
                </a:lnTo>
                <a:lnTo>
                  <a:pt x="42055" y="23882"/>
                </a:lnTo>
                <a:lnTo>
                  <a:pt x="42256" y="23842"/>
                </a:lnTo>
                <a:lnTo>
                  <a:pt x="42437" y="23761"/>
                </a:lnTo>
                <a:lnTo>
                  <a:pt x="42598" y="23681"/>
                </a:lnTo>
                <a:lnTo>
                  <a:pt x="42759" y="23580"/>
                </a:lnTo>
                <a:lnTo>
                  <a:pt x="42900" y="23480"/>
                </a:lnTo>
                <a:lnTo>
                  <a:pt x="43040" y="23359"/>
                </a:lnTo>
                <a:lnTo>
                  <a:pt x="43161" y="23239"/>
                </a:lnTo>
                <a:lnTo>
                  <a:pt x="43262" y="23098"/>
                </a:lnTo>
                <a:lnTo>
                  <a:pt x="43362" y="22957"/>
                </a:lnTo>
                <a:lnTo>
                  <a:pt x="43442" y="22817"/>
                </a:lnTo>
                <a:lnTo>
                  <a:pt x="43503" y="22656"/>
                </a:lnTo>
                <a:lnTo>
                  <a:pt x="43563" y="22495"/>
                </a:lnTo>
                <a:lnTo>
                  <a:pt x="43603" y="22334"/>
                </a:lnTo>
                <a:lnTo>
                  <a:pt x="43643" y="22173"/>
                </a:lnTo>
                <a:lnTo>
                  <a:pt x="43664" y="21992"/>
                </a:lnTo>
                <a:lnTo>
                  <a:pt x="43664" y="21832"/>
                </a:lnTo>
                <a:lnTo>
                  <a:pt x="43664" y="21671"/>
                </a:lnTo>
                <a:lnTo>
                  <a:pt x="43643" y="21490"/>
                </a:lnTo>
                <a:lnTo>
                  <a:pt x="43603" y="21329"/>
                </a:lnTo>
                <a:lnTo>
                  <a:pt x="43563" y="21168"/>
                </a:lnTo>
                <a:lnTo>
                  <a:pt x="43503" y="21007"/>
                </a:lnTo>
                <a:lnTo>
                  <a:pt x="43442" y="20867"/>
                </a:lnTo>
                <a:lnTo>
                  <a:pt x="43362" y="20706"/>
                </a:lnTo>
                <a:lnTo>
                  <a:pt x="43262" y="20565"/>
                </a:lnTo>
                <a:lnTo>
                  <a:pt x="43161" y="20424"/>
                </a:lnTo>
                <a:lnTo>
                  <a:pt x="43040" y="20304"/>
                </a:lnTo>
                <a:lnTo>
                  <a:pt x="42900" y="20183"/>
                </a:lnTo>
                <a:lnTo>
                  <a:pt x="42759" y="20083"/>
                </a:lnTo>
                <a:lnTo>
                  <a:pt x="42598" y="19982"/>
                </a:lnTo>
                <a:lnTo>
                  <a:pt x="42437" y="19902"/>
                </a:lnTo>
                <a:lnTo>
                  <a:pt x="42256" y="19841"/>
                </a:lnTo>
                <a:lnTo>
                  <a:pt x="42055" y="19781"/>
                </a:lnTo>
                <a:lnTo>
                  <a:pt x="28004" y="16323"/>
                </a:lnTo>
                <a:lnTo>
                  <a:pt x="27883" y="16283"/>
                </a:lnTo>
                <a:lnTo>
                  <a:pt x="27783" y="16223"/>
                </a:lnTo>
                <a:lnTo>
                  <a:pt x="27662" y="16163"/>
                </a:lnTo>
                <a:lnTo>
                  <a:pt x="27582" y="16082"/>
                </a:lnTo>
                <a:lnTo>
                  <a:pt x="27501" y="15982"/>
                </a:lnTo>
                <a:lnTo>
                  <a:pt x="27421" y="15881"/>
                </a:lnTo>
                <a:lnTo>
                  <a:pt x="27380" y="15781"/>
                </a:lnTo>
                <a:lnTo>
                  <a:pt x="27340" y="15660"/>
                </a:lnTo>
                <a:lnTo>
                  <a:pt x="23883" y="1608"/>
                </a:lnTo>
                <a:lnTo>
                  <a:pt x="23822" y="1407"/>
                </a:lnTo>
                <a:lnTo>
                  <a:pt x="23762" y="1226"/>
                </a:lnTo>
                <a:lnTo>
                  <a:pt x="23682" y="1065"/>
                </a:lnTo>
                <a:lnTo>
                  <a:pt x="23581" y="905"/>
                </a:lnTo>
                <a:lnTo>
                  <a:pt x="23481" y="764"/>
                </a:lnTo>
                <a:lnTo>
                  <a:pt x="23360" y="623"/>
                </a:lnTo>
                <a:lnTo>
                  <a:pt x="23219" y="503"/>
                </a:lnTo>
                <a:lnTo>
                  <a:pt x="23099" y="402"/>
                </a:lnTo>
                <a:lnTo>
                  <a:pt x="22958" y="302"/>
                </a:lnTo>
                <a:lnTo>
                  <a:pt x="22797" y="221"/>
                </a:lnTo>
                <a:lnTo>
                  <a:pt x="22656" y="161"/>
                </a:lnTo>
                <a:lnTo>
                  <a:pt x="22496" y="101"/>
                </a:lnTo>
                <a:lnTo>
                  <a:pt x="22335" y="60"/>
                </a:lnTo>
                <a:lnTo>
                  <a:pt x="22154" y="20"/>
                </a:lnTo>
                <a:lnTo>
                  <a:pt x="2199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6" name="Google Shape;466;p29"/>
          <p:cNvSpPr/>
          <p:nvPr/>
        </p:nvSpPr>
        <p:spPr>
          <a:xfrm>
            <a:off x="2426199" y="87302"/>
            <a:ext cx="157845" cy="157842"/>
          </a:xfrm>
          <a:custGeom>
            <a:avLst/>
            <a:gdLst/>
            <a:ahLst/>
            <a:cxnLst/>
            <a:rect l="l" t="t" r="r" b="b"/>
            <a:pathLst>
              <a:path w="43664" h="43663" extrusionOk="0">
                <a:moveTo>
                  <a:pt x="21651" y="0"/>
                </a:moveTo>
                <a:lnTo>
                  <a:pt x="21490" y="20"/>
                </a:lnTo>
                <a:lnTo>
                  <a:pt x="21330" y="60"/>
                </a:lnTo>
                <a:lnTo>
                  <a:pt x="21169" y="101"/>
                </a:lnTo>
                <a:lnTo>
                  <a:pt x="21008" y="161"/>
                </a:lnTo>
                <a:lnTo>
                  <a:pt x="20847" y="221"/>
                </a:lnTo>
                <a:lnTo>
                  <a:pt x="20706" y="302"/>
                </a:lnTo>
                <a:lnTo>
                  <a:pt x="20566" y="402"/>
                </a:lnTo>
                <a:lnTo>
                  <a:pt x="20425" y="503"/>
                </a:lnTo>
                <a:lnTo>
                  <a:pt x="20304" y="623"/>
                </a:lnTo>
                <a:lnTo>
                  <a:pt x="20184" y="764"/>
                </a:lnTo>
                <a:lnTo>
                  <a:pt x="20083" y="905"/>
                </a:lnTo>
                <a:lnTo>
                  <a:pt x="19983" y="1065"/>
                </a:lnTo>
                <a:lnTo>
                  <a:pt x="19902" y="1226"/>
                </a:lnTo>
                <a:lnTo>
                  <a:pt x="19822" y="1407"/>
                </a:lnTo>
                <a:lnTo>
                  <a:pt x="19762" y="1608"/>
                </a:lnTo>
                <a:lnTo>
                  <a:pt x="16324" y="15660"/>
                </a:lnTo>
                <a:lnTo>
                  <a:pt x="16284" y="15781"/>
                </a:lnTo>
                <a:lnTo>
                  <a:pt x="16224" y="15881"/>
                </a:lnTo>
                <a:lnTo>
                  <a:pt x="16163" y="15982"/>
                </a:lnTo>
                <a:lnTo>
                  <a:pt x="16083" y="16082"/>
                </a:lnTo>
                <a:lnTo>
                  <a:pt x="15982" y="16163"/>
                </a:lnTo>
                <a:lnTo>
                  <a:pt x="15882" y="16223"/>
                </a:lnTo>
                <a:lnTo>
                  <a:pt x="15781" y="16283"/>
                </a:lnTo>
                <a:lnTo>
                  <a:pt x="15661" y="16323"/>
                </a:lnTo>
                <a:lnTo>
                  <a:pt x="1609" y="19781"/>
                </a:lnTo>
                <a:lnTo>
                  <a:pt x="1408" y="19841"/>
                </a:lnTo>
                <a:lnTo>
                  <a:pt x="1227" y="19902"/>
                </a:lnTo>
                <a:lnTo>
                  <a:pt x="1046" y="19982"/>
                </a:lnTo>
                <a:lnTo>
                  <a:pt x="905" y="20083"/>
                </a:lnTo>
                <a:lnTo>
                  <a:pt x="745" y="20183"/>
                </a:lnTo>
                <a:lnTo>
                  <a:pt x="624" y="20304"/>
                </a:lnTo>
                <a:lnTo>
                  <a:pt x="503" y="20424"/>
                </a:lnTo>
                <a:lnTo>
                  <a:pt x="403" y="20565"/>
                </a:lnTo>
                <a:lnTo>
                  <a:pt x="302" y="20706"/>
                </a:lnTo>
                <a:lnTo>
                  <a:pt x="222" y="20867"/>
                </a:lnTo>
                <a:lnTo>
                  <a:pt x="142" y="21007"/>
                </a:lnTo>
                <a:lnTo>
                  <a:pt x="101" y="21168"/>
                </a:lnTo>
                <a:lnTo>
                  <a:pt x="41" y="21329"/>
                </a:lnTo>
                <a:lnTo>
                  <a:pt x="21" y="21490"/>
                </a:lnTo>
                <a:lnTo>
                  <a:pt x="1" y="21671"/>
                </a:lnTo>
                <a:lnTo>
                  <a:pt x="1" y="21832"/>
                </a:lnTo>
                <a:lnTo>
                  <a:pt x="1" y="21992"/>
                </a:lnTo>
                <a:lnTo>
                  <a:pt x="21" y="22173"/>
                </a:lnTo>
                <a:lnTo>
                  <a:pt x="41" y="22334"/>
                </a:lnTo>
                <a:lnTo>
                  <a:pt x="101" y="22495"/>
                </a:lnTo>
                <a:lnTo>
                  <a:pt x="142" y="22656"/>
                </a:lnTo>
                <a:lnTo>
                  <a:pt x="222" y="22817"/>
                </a:lnTo>
                <a:lnTo>
                  <a:pt x="302" y="22957"/>
                </a:lnTo>
                <a:lnTo>
                  <a:pt x="403" y="23098"/>
                </a:lnTo>
                <a:lnTo>
                  <a:pt x="503" y="23239"/>
                </a:lnTo>
                <a:lnTo>
                  <a:pt x="624" y="23359"/>
                </a:lnTo>
                <a:lnTo>
                  <a:pt x="745" y="23480"/>
                </a:lnTo>
                <a:lnTo>
                  <a:pt x="905" y="23580"/>
                </a:lnTo>
                <a:lnTo>
                  <a:pt x="1046" y="23681"/>
                </a:lnTo>
                <a:lnTo>
                  <a:pt x="1227" y="23761"/>
                </a:lnTo>
                <a:lnTo>
                  <a:pt x="1408" y="23842"/>
                </a:lnTo>
                <a:lnTo>
                  <a:pt x="1609" y="23882"/>
                </a:lnTo>
                <a:lnTo>
                  <a:pt x="15661" y="27340"/>
                </a:lnTo>
                <a:lnTo>
                  <a:pt x="15781" y="27380"/>
                </a:lnTo>
                <a:lnTo>
                  <a:pt x="15882" y="27440"/>
                </a:lnTo>
                <a:lnTo>
                  <a:pt x="15982" y="27500"/>
                </a:lnTo>
                <a:lnTo>
                  <a:pt x="16083" y="27581"/>
                </a:lnTo>
                <a:lnTo>
                  <a:pt x="16163" y="27681"/>
                </a:lnTo>
                <a:lnTo>
                  <a:pt x="16224" y="27782"/>
                </a:lnTo>
                <a:lnTo>
                  <a:pt x="16284" y="27882"/>
                </a:lnTo>
                <a:lnTo>
                  <a:pt x="16324" y="28003"/>
                </a:lnTo>
                <a:lnTo>
                  <a:pt x="19762" y="42055"/>
                </a:lnTo>
                <a:lnTo>
                  <a:pt x="19822" y="42256"/>
                </a:lnTo>
                <a:lnTo>
                  <a:pt x="19902" y="42437"/>
                </a:lnTo>
                <a:lnTo>
                  <a:pt x="19983" y="42598"/>
                </a:lnTo>
                <a:lnTo>
                  <a:pt x="20083" y="42758"/>
                </a:lnTo>
                <a:lnTo>
                  <a:pt x="20184" y="42899"/>
                </a:lnTo>
                <a:lnTo>
                  <a:pt x="20304" y="43040"/>
                </a:lnTo>
                <a:lnTo>
                  <a:pt x="20425" y="43160"/>
                </a:lnTo>
                <a:lnTo>
                  <a:pt x="20566" y="43261"/>
                </a:lnTo>
                <a:lnTo>
                  <a:pt x="20706" y="43361"/>
                </a:lnTo>
                <a:lnTo>
                  <a:pt x="20847" y="43442"/>
                </a:lnTo>
                <a:lnTo>
                  <a:pt x="21008" y="43502"/>
                </a:lnTo>
                <a:lnTo>
                  <a:pt x="21169" y="43562"/>
                </a:lnTo>
                <a:lnTo>
                  <a:pt x="21330" y="43623"/>
                </a:lnTo>
                <a:lnTo>
                  <a:pt x="21490" y="43643"/>
                </a:lnTo>
                <a:lnTo>
                  <a:pt x="21651" y="43663"/>
                </a:lnTo>
                <a:lnTo>
                  <a:pt x="21993" y="43663"/>
                </a:lnTo>
                <a:lnTo>
                  <a:pt x="22154" y="43643"/>
                </a:lnTo>
                <a:lnTo>
                  <a:pt x="22335" y="43623"/>
                </a:lnTo>
                <a:lnTo>
                  <a:pt x="22496" y="43562"/>
                </a:lnTo>
                <a:lnTo>
                  <a:pt x="22656" y="43502"/>
                </a:lnTo>
                <a:lnTo>
                  <a:pt x="22797" y="43442"/>
                </a:lnTo>
                <a:lnTo>
                  <a:pt x="22958" y="43361"/>
                </a:lnTo>
                <a:lnTo>
                  <a:pt x="23099" y="43261"/>
                </a:lnTo>
                <a:lnTo>
                  <a:pt x="23219" y="43160"/>
                </a:lnTo>
                <a:lnTo>
                  <a:pt x="23360" y="43040"/>
                </a:lnTo>
                <a:lnTo>
                  <a:pt x="23481" y="42899"/>
                </a:lnTo>
                <a:lnTo>
                  <a:pt x="23581" y="42758"/>
                </a:lnTo>
                <a:lnTo>
                  <a:pt x="23682" y="42598"/>
                </a:lnTo>
                <a:lnTo>
                  <a:pt x="23762" y="42437"/>
                </a:lnTo>
                <a:lnTo>
                  <a:pt x="23822" y="42256"/>
                </a:lnTo>
                <a:lnTo>
                  <a:pt x="23883" y="42055"/>
                </a:lnTo>
                <a:lnTo>
                  <a:pt x="27340" y="28003"/>
                </a:lnTo>
                <a:lnTo>
                  <a:pt x="27380" y="27882"/>
                </a:lnTo>
                <a:lnTo>
                  <a:pt x="27421" y="27782"/>
                </a:lnTo>
                <a:lnTo>
                  <a:pt x="27501" y="27681"/>
                </a:lnTo>
                <a:lnTo>
                  <a:pt x="27582" y="27581"/>
                </a:lnTo>
                <a:lnTo>
                  <a:pt x="27662" y="27500"/>
                </a:lnTo>
                <a:lnTo>
                  <a:pt x="27783" y="27440"/>
                </a:lnTo>
                <a:lnTo>
                  <a:pt x="27883" y="27380"/>
                </a:lnTo>
                <a:lnTo>
                  <a:pt x="28004" y="27340"/>
                </a:lnTo>
                <a:lnTo>
                  <a:pt x="42055" y="23882"/>
                </a:lnTo>
                <a:lnTo>
                  <a:pt x="42256" y="23842"/>
                </a:lnTo>
                <a:lnTo>
                  <a:pt x="42437" y="23761"/>
                </a:lnTo>
                <a:lnTo>
                  <a:pt x="42598" y="23681"/>
                </a:lnTo>
                <a:lnTo>
                  <a:pt x="42759" y="23580"/>
                </a:lnTo>
                <a:lnTo>
                  <a:pt x="42900" y="23480"/>
                </a:lnTo>
                <a:lnTo>
                  <a:pt x="43040" y="23359"/>
                </a:lnTo>
                <a:lnTo>
                  <a:pt x="43161" y="23239"/>
                </a:lnTo>
                <a:lnTo>
                  <a:pt x="43262" y="23098"/>
                </a:lnTo>
                <a:lnTo>
                  <a:pt x="43362" y="22957"/>
                </a:lnTo>
                <a:lnTo>
                  <a:pt x="43442" y="22817"/>
                </a:lnTo>
                <a:lnTo>
                  <a:pt x="43503" y="22656"/>
                </a:lnTo>
                <a:lnTo>
                  <a:pt x="43563" y="22495"/>
                </a:lnTo>
                <a:lnTo>
                  <a:pt x="43603" y="22334"/>
                </a:lnTo>
                <a:lnTo>
                  <a:pt x="43643" y="22173"/>
                </a:lnTo>
                <a:lnTo>
                  <a:pt x="43664" y="21992"/>
                </a:lnTo>
                <a:lnTo>
                  <a:pt x="43664" y="21832"/>
                </a:lnTo>
                <a:lnTo>
                  <a:pt x="43664" y="21671"/>
                </a:lnTo>
                <a:lnTo>
                  <a:pt x="43643" y="21490"/>
                </a:lnTo>
                <a:lnTo>
                  <a:pt x="43603" y="21329"/>
                </a:lnTo>
                <a:lnTo>
                  <a:pt x="43563" y="21168"/>
                </a:lnTo>
                <a:lnTo>
                  <a:pt x="43503" y="21007"/>
                </a:lnTo>
                <a:lnTo>
                  <a:pt x="43442" y="20867"/>
                </a:lnTo>
                <a:lnTo>
                  <a:pt x="43362" y="20706"/>
                </a:lnTo>
                <a:lnTo>
                  <a:pt x="43262" y="20565"/>
                </a:lnTo>
                <a:lnTo>
                  <a:pt x="43161" y="20424"/>
                </a:lnTo>
                <a:lnTo>
                  <a:pt x="43040" y="20304"/>
                </a:lnTo>
                <a:lnTo>
                  <a:pt x="42900" y="20183"/>
                </a:lnTo>
                <a:lnTo>
                  <a:pt x="42759" y="20083"/>
                </a:lnTo>
                <a:lnTo>
                  <a:pt x="42598" y="19982"/>
                </a:lnTo>
                <a:lnTo>
                  <a:pt x="42437" y="19902"/>
                </a:lnTo>
                <a:lnTo>
                  <a:pt x="42256" y="19841"/>
                </a:lnTo>
                <a:lnTo>
                  <a:pt x="42055" y="19781"/>
                </a:lnTo>
                <a:lnTo>
                  <a:pt x="28004" y="16323"/>
                </a:lnTo>
                <a:lnTo>
                  <a:pt x="27883" y="16283"/>
                </a:lnTo>
                <a:lnTo>
                  <a:pt x="27783" y="16223"/>
                </a:lnTo>
                <a:lnTo>
                  <a:pt x="27662" y="16163"/>
                </a:lnTo>
                <a:lnTo>
                  <a:pt x="27582" y="16082"/>
                </a:lnTo>
                <a:lnTo>
                  <a:pt x="27501" y="15982"/>
                </a:lnTo>
                <a:lnTo>
                  <a:pt x="27421" y="15881"/>
                </a:lnTo>
                <a:lnTo>
                  <a:pt x="27380" y="15781"/>
                </a:lnTo>
                <a:lnTo>
                  <a:pt x="27340" y="15660"/>
                </a:lnTo>
                <a:lnTo>
                  <a:pt x="23883" y="1608"/>
                </a:lnTo>
                <a:lnTo>
                  <a:pt x="23822" y="1407"/>
                </a:lnTo>
                <a:lnTo>
                  <a:pt x="23762" y="1226"/>
                </a:lnTo>
                <a:lnTo>
                  <a:pt x="23682" y="1065"/>
                </a:lnTo>
                <a:lnTo>
                  <a:pt x="23581" y="905"/>
                </a:lnTo>
                <a:lnTo>
                  <a:pt x="23481" y="764"/>
                </a:lnTo>
                <a:lnTo>
                  <a:pt x="23360" y="623"/>
                </a:lnTo>
                <a:lnTo>
                  <a:pt x="23219" y="503"/>
                </a:lnTo>
                <a:lnTo>
                  <a:pt x="23099" y="402"/>
                </a:lnTo>
                <a:lnTo>
                  <a:pt x="22958" y="302"/>
                </a:lnTo>
                <a:lnTo>
                  <a:pt x="22797" y="221"/>
                </a:lnTo>
                <a:lnTo>
                  <a:pt x="22656" y="161"/>
                </a:lnTo>
                <a:lnTo>
                  <a:pt x="22496" y="101"/>
                </a:lnTo>
                <a:lnTo>
                  <a:pt x="22335" y="60"/>
                </a:lnTo>
                <a:lnTo>
                  <a:pt x="22154" y="20"/>
                </a:lnTo>
                <a:lnTo>
                  <a:pt x="2199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7" name="Google Shape;467;p29"/>
          <p:cNvSpPr/>
          <p:nvPr/>
        </p:nvSpPr>
        <p:spPr>
          <a:xfrm>
            <a:off x="8721924" y="3574002"/>
            <a:ext cx="157845" cy="157842"/>
          </a:xfrm>
          <a:custGeom>
            <a:avLst/>
            <a:gdLst/>
            <a:ahLst/>
            <a:cxnLst/>
            <a:rect l="l" t="t" r="r" b="b"/>
            <a:pathLst>
              <a:path w="43664" h="43663" extrusionOk="0">
                <a:moveTo>
                  <a:pt x="21651" y="0"/>
                </a:moveTo>
                <a:lnTo>
                  <a:pt x="21490" y="20"/>
                </a:lnTo>
                <a:lnTo>
                  <a:pt x="21330" y="60"/>
                </a:lnTo>
                <a:lnTo>
                  <a:pt x="21169" y="101"/>
                </a:lnTo>
                <a:lnTo>
                  <a:pt x="21008" y="161"/>
                </a:lnTo>
                <a:lnTo>
                  <a:pt x="20847" y="221"/>
                </a:lnTo>
                <a:lnTo>
                  <a:pt x="20706" y="302"/>
                </a:lnTo>
                <a:lnTo>
                  <a:pt x="20566" y="402"/>
                </a:lnTo>
                <a:lnTo>
                  <a:pt x="20425" y="503"/>
                </a:lnTo>
                <a:lnTo>
                  <a:pt x="20304" y="623"/>
                </a:lnTo>
                <a:lnTo>
                  <a:pt x="20184" y="764"/>
                </a:lnTo>
                <a:lnTo>
                  <a:pt x="20083" y="905"/>
                </a:lnTo>
                <a:lnTo>
                  <a:pt x="19983" y="1065"/>
                </a:lnTo>
                <a:lnTo>
                  <a:pt x="19902" y="1226"/>
                </a:lnTo>
                <a:lnTo>
                  <a:pt x="19822" y="1407"/>
                </a:lnTo>
                <a:lnTo>
                  <a:pt x="19762" y="1608"/>
                </a:lnTo>
                <a:lnTo>
                  <a:pt x="16324" y="15660"/>
                </a:lnTo>
                <a:lnTo>
                  <a:pt x="16284" y="15781"/>
                </a:lnTo>
                <a:lnTo>
                  <a:pt x="16224" y="15881"/>
                </a:lnTo>
                <a:lnTo>
                  <a:pt x="16163" y="15982"/>
                </a:lnTo>
                <a:lnTo>
                  <a:pt x="16083" y="16082"/>
                </a:lnTo>
                <a:lnTo>
                  <a:pt x="15982" y="16163"/>
                </a:lnTo>
                <a:lnTo>
                  <a:pt x="15882" y="16223"/>
                </a:lnTo>
                <a:lnTo>
                  <a:pt x="15781" y="16283"/>
                </a:lnTo>
                <a:lnTo>
                  <a:pt x="15661" y="16323"/>
                </a:lnTo>
                <a:lnTo>
                  <a:pt x="1609" y="19781"/>
                </a:lnTo>
                <a:lnTo>
                  <a:pt x="1408" y="19841"/>
                </a:lnTo>
                <a:lnTo>
                  <a:pt x="1227" y="19902"/>
                </a:lnTo>
                <a:lnTo>
                  <a:pt x="1046" y="19982"/>
                </a:lnTo>
                <a:lnTo>
                  <a:pt x="905" y="20083"/>
                </a:lnTo>
                <a:lnTo>
                  <a:pt x="745" y="20183"/>
                </a:lnTo>
                <a:lnTo>
                  <a:pt x="624" y="20304"/>
                </a:lnTo>
                <a:lnTo>
                  <a:pt x="503" y="20424"/>
                </a:lnTo>
                <a:lnTo>
                  <a:pt x="403" y="20565"/>
                </a:lnTo>
                <a:lnTo>
                  <a:pt x="302" y="20706"/>
                </a:lnTo>
                <a:lnTo>
                  <a:pt x="222" y="20867"/>
                </a:lnTo>
                <a:lnTo>
                  <a:pt x="142" y="21007"/>
                </a:lnTo>
                <a:lnTo>
                  <a:pt x="101" y="21168"/>
                </a:lnTo>
                <a:lnTo>
                  <a:pt x="41" y="21329"/>
                </a:lnTo>
                <a:lnTo>
                  <a:pt x="21" y="21490"/>
                </a:lnTo>
                <a:lnTo>
                  <a:pt x="1" y="21671"/>
                </a:lnTo>
                <a:lnTo>
                  <a:pt x="1" y="21832"/>
                </a:lnTo>
                <a:lnTo>
                  <a:pt x="1" y="21992"/>
                </a:lnTo>
                <a:lnTo>
                  <a:pt x="21" y="22173"/>
                </a:lnTo>
                <a:lnTo>
                  <a:pt x="41" y="22334"/>
                </a:lnTo>
                <a:lnTo>
                  <a:pt x="101" y="22495"/>
                </a:lnTo>
                <a:lnTo>
                  <a:pt x="142" y="22656"/>
                </a:lnTo>
                <a:lnTo>
                  <a:pt x="222" y="22817"/>
                </a:lnTo>
                <a:lnTo>
                  <a:pt x="302" y="22957"/>
                </a:lnTo>
                <a:lnTo>
                  <a:pt x="403" y="23098"/>
                </a:lnTo>
                <a:lnTo>
                  <a:pt x="503" y="23239"/>
                </a:lnTo>
                <a:lnTo>
                  <a:pt x="624" y="23359"/>
                </a:lnTo>
                <a:lnTo>
                  <a:pt x="745" y="23480"/>
                </a:lnTo>
                <a:lnTo>
                  <a:pt x="905" y="23580"/>
                </a:lnTo>
                <a:lnTo>
                  <a:pt x="1046" y="23681"/>
                </a:lnTo>
                <a:lnTo>
                  <a:pt x="1227" y="23761"/>
                </a:lnTo>
                <a:lnTo>
                  <a:pt x="1408" y="23842"/>
                </a:lnTo>
                <a:lnTo>
                  <a:pt x="1609" y="23882"/>
                </a:lnTo>
                <a:lnTo>
                  <a:pt x="15661" y="27340"/>
                </a:lnTo>
                <a:lnTo>
                  <a:pt x="15781" y="27380"/>
                </a:lnTo>
                <a:lnTo>
                  <a:pt x="15882" y="27440"/>
                </a:lnTo>
                <a:lnTo>
                  <a:pt x="15982" y="27500"/>
                </a:lnTo>
                <a:lnTo>
                  <a:pt x="16083" y="27581"/>
                </a:lnTo>
                <a:lnTo>
                  <a:pt x="16163" y="27681"/>
                </a:lnTo>
                <a:lnTo>
                  <a:pt x="16224" y="27782"/>
                </a:lnTo>
                <a:lnTo>
                  <a:pt x="16284" y="27882"/>
                </a:lnTo>
                <a:lnTo>
                  <a:pt x="16324" y="28003"/>
                </a:lnTo>
                <a:lnTo>
                  <a:pt x="19762" y="42055"/>
                </a:lnTo>
                <a:lnTo>
                  <a:pt x="19822" y="42256"/>
                </a:lnTo>
                <a:lnTo>
                  <a:pt x="19902" y="42437"/>
                </a:lnTo>
                <a:lnTo>
                  <a:pt x="19983" y="42598"/>
                </a:lnTo>
                <a:lnTo>
                  <a:pt x="20083" y="42758"/>
                </a:lnTo>
                <a:lnTo>
                  <a:pt x="20184" y="42899"/>
                </a:lnTo>
                <a:lnTo>
                  <a:pt x="20304" y="43040"/>
                </a:lnTo>
                <a:lnTo>
                  <a:pt x="20425" y="43160"/>
                </a:lnTo>
                <a:lnTo>
                  <a:pt x="20566" y="43261"/>
                </a:lnTo>
                <a:lnTo>
                  <a:pt x="20706" y="43361"/>
                </a:lnTo>
                <a:lnTo>
                  <a:pt x="20847" y="43442"/>
                </a:lnTo>
                <a:lnTo>
                  <a:pt x="21008" y="43502"/>
                </a:lnTo>
                <a:lnTo>
                  <a:pt x="21169" y="43562"/>
                </a:lnTo>
                <a:lnTo>
                  <a:pt x="21330" y="43623"/>
                </a:lnTo>
                <a:lnTo>
                  <a:pt x="21490" y="43643"/>
                </a:lnTo>
                <a:lnTo>
                  <a:pt x="21651" y="43663"/>
                </a:lnTo>
                <a:lnTo>
                  <a:pt x="21993" y="43663"/>
                </a:lnTo>
                <a:lnTo>
                  <a:pt x="22154" y="43643"/>
                </a:lnTo>
                <a:lnTo>
                  <a:pt x="22335" y="43623"/>
                </a:lnTo>
                <a:lnTo>
                  <a:pt x="22496" y="43562"/>
                </a:lnTo>
                <a:lnTo>
                  <a:pt x="22656" y="43502"/>
                </a:lnTo>
                <a:lnTo>
                  <a:pt x="22797" y="43442"/>
                </a:lnTo>
                <a:lnTo>
                  <a:pt x="22958" y="43361"/>
                </a:lnTo>
                <a:lnTo>
                  <a:pt x="23099" y="43261"/>
                </a:lnTo>
                <a:lnTo>
                  <a:pt x="23219" y="43160"/>
                </a:lnTo>
                <a:lnTo>
                  <a:pt x="23360" y="43040"/>
                </a:lnTo>
                <a:lnTo>
                  <a:pt x="23481" y="42899"/>
                </a:lnTo>
                <a:lnTo>
                  <a:pt x="23581" y="42758"/>
                </a:lnTo>
                <a:lnTo>
                  <a:pt x="23682" y="42598"/>
                </a:lnTo>
                <a:lnTo>
                  <a:pt x="23762" y="42437"/>
                </a:lnTo>
                <a:lnTo>
                  <a:pt x="23822" y="42256"/>
                </a:lnTo>
                <a:lnTo>
                  <a:pt x="23883" y="42055"/>
                </a:lnTo>
                <a:lnTo>
                  <a:pt x="27340" y="28003"/>
                </a:lnTo>
                <a:lnTo>
                  <a:pt x="27380" y="27882"/>
                </a:lnTo>
                <a:lnTo>
                  <a:pt x="27421" y="27782"/>
                </a:lnTo>
                <a:lnTo>
                  <a:pt x="27501" y="27681"/>
                </a:lnTo>
                <a:lnTo>
                  <a:pt x="27582" y="27581"/>
                </a:lnTo>
                <a:lnTo>
                  <a:pt x="27662" y="27500"/>
                </a:lnTo>
                <a:lnTo>
                  <a:pt x="27783" y="27440"/>
                </a:lnTo>
                <a:lnTo>
                  <a:pt x="27883" y="27380"/>
                </a:lnTo>
                <a:lnTo>
                  <a:pt x="28004" y="27340"/>
                </a:lnTo>
                <a:lnTo>
                  <a:pt x="42055" y="23882"/>
                </a:lnTo>
                <a:lnTo>
                  <a:pt x="42256" y="23842"/>
                </a:lnTo>
                <a:lnTo>
                  <a:pt x="42437" y="23761"/>
                </a:lnTo>
                <a:lnTo>
                  <a:pt x="42598" y="23681"/>
                </a:lnTo>
                <a:lnTo>
                  <a:pt x="42759" y="23580"/>
                </a:lnTo>
                <a:lnTo>
                  <a:pt x="42900" y="23480"/>
                </a:lnTo>
                <a:lnTo>
                  <a:pt x="43040" y="23359"/>
                </a:lnTo>
                <a:lnTo>
                  <a:pt x="43161" y="23239"/>
                </a:lnTo>
                <a:lnTo>
                  <a:pt x="43262" y="23098"/>
                </a:lnTo>
                <a:lnTo>
                  <a:pt x="43362" y="22957"/>
                </a:lnTo>
                <a:lnTo>
                  <a:pt x="43442" y="22817"/>
                </a:lnTo>
                <a:lnTo>
                  <a:pt x="43503" y="22656"/>
                </a:lnTo>
                <a:lnTo>
                  <a:pt x="43563" y="22495"/>
                </a:lnTo>
                <a:lnTo>
                  <a:pt x="43603" y="22334"/>
                </a:lnTo>
                <a:lnTo>
                  <a:pt x="43643" y="22173"/>
                </a:lnTo>
                <a:lnTo>
                  <a:pt x="43664" y="21992"/>
                </a:lnTo>
                <a:lnTo>
                  <a:pt x="43664" y="21832"/>
                </a:lnTo>
                <a:lnTo>
                  <a:pt x="43664" y="21671"/>
                </a:lnTo>
                <a:lnTo>
                  <a:pt x="43643" y="21490"/>
                </a:lnTo>
                <a:lnTo>
                  <a:pt x="43603" y="21329"/>
                </a:lnTo>
                <a:lnTo>
                  <a:pt x="43563" y="21168"/>
                </a:lnTo>
                <a:lnTo>
                  <a:pt x="43503" y="21007"/>
                </a:lnTo>
                <a:lnTo>
                  <a:pt x="43442" y="20867"/>
                </a:lnTo>
                <a:lnTo>
                  <a:pt x="43362" y="20706"/>
                </a:lnTo>
                <a:lnTo>
                  <a:pt x="43262" y="20565"/>
                </a:lnTo>
                <a:lnTo>
                  <a:pt x="43161" y="20424"/>
                </a:lnTo>
                <a:lnTo>
                  <a:pt x="43040" y="20304"/>
                </a:lnTo>
                <a:lnTo>
                  <a:pt x="42900" y="20183"/>
                </a:lnTo>
                <a:lnTo>
                  <a:pt x="42759" y="20083"/>
                </a:lnTo>
                <a:lnTo>
                  <a:pt x="42598" y="19982"/>
                </a:lnTo>
                <a:lnTo>
                  <a:pt x="42437" y="19902"/>
                </a:lnTo>
                <a:lnTo>
                  <a:pt x="42256" y="19841"/>
                </a:lnTo>
                <a:lnTo>
                  <a:pt x="42055" y="19781"/>
                </a:lnTo>
                <a:lnTo>
                  <a:pt x="28004" y="16323"/>
                </a:lnTo>
                <a:lnTo>
                  <a:pt x="27883" y="16283"/>
                </a:lnTo>
                <a:lnTo>
                  <a:pt x="27783" y="16223"/>
                </a:lnTo>
                <a:lnTo>
                  <a:pt x="27662" y="16163"/>
                </a:lnTo>
                <a:lnTo>
                  <a:pt x="27582" y="16082"/>
                </a:lnTo>
                <a:lnTo>
                  <a:pt x="27501" y="15982"/>
                </a:lnTo>
                <a:lnTo>
                  <a:pt x="27421" y="15881"/>
                </a:lnTo>
                <a:lnTo>
                  <a:pt x="27380" y="15781"/>
                </a:lnTo>
                <a:lnTo>
                  <a:pt x="27340" y="15660"/>
                </a:lnTo>
                <a:lnTo>
                  <a:pt x="23883" y="1608"/>
                </a:lnTo>
                <a:lnTo>
                  <a:pt x="23822" y="1407"/>
                </a:lnTo>
                <a:lnTo>
                  <a:pt x="23762" y="1226"/>
                </a:lnTo>
                <a:lnTo>
                  <a:pt x="23682" y="1065"/>
                </a:lnTo>
                <a:lnTo>
                  <a:pt x="23581" y="905"/>
                </a:lnTo>
                <a:lnTo>
                  <a:pt x="23481" y="764"/>
                </a:lnTo>
                <a:lnTo>
                  <a:pt x="23360" y="623"/>
                </a:lnTo>
                <a:lnTo>
                  <a:pt x="23219" y="503"/>
                </a:lnTo>
                <a:lnTo>
                  <a:pt x="23099" y="402"/>
                </a:lnTo>
                <a:lnTo>
                  <a:pt x="22958" y="302"/>
                </a:lnTo>
                <a:lnTo>
                  <a:pt x="22797" y="221"/>
                </a:lnTo>
                <a:lnTo>
                  <a:pt x="22656" y="161"/>
                </a:lnTo>
                <a:lnTo>
                  <a:pt x="22496" y="101"/>
                </a:lnTo>
                <a:lnTo>
                  <a:pt x="22335" y="60"/>
                </a:lnTo>
                <a:lnTo>
                  <a:pt x="22154" y="20"/>
                </a:lnTo>
                <a:lnTo>
                  <a:pt x="2199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8" name="Google Shape;468;p29"/>
          <p:cNvSpPr/>
          <p:nvPr/>
        </p:nvSpPr>
        <p:spPr>
          <a:xfrm>
            <a:off x="4330425" y="4416588"/>
            <a:ext cx="365686" cy="365678"/>
          </a:xfrm>
          <a:custGeom>
            <a:avLst/>
            <a:gdLst/>
            <a:ahLst/>
            <a:cxnLst/>
            <a:rect l="l" t="t" r="r" b="b"/>
            <a:pathLst>
              <a:path w="43664" h="43663" extrusionOk="0">
                <a:moveTo>
                  <a:pt x="21651" y="0"/>
                </a:moveTo>
                <a:lnTo>
                  <a:pt x="21490" y="20"/>
                </a:lnTo>
                <a:lnTo>
                  <a:pt x="21330" y="60"/>
                </a:lnTo>
                <a:lnTo>
                  <a:pt x="21169" y="101"/>
                </a:lnTo>
                <a:lnTo>
                  <a:pt x="21008" y="161"/>
                </a:lnTo>
                <a:lnTo>
                  <a:pt x="20847" y="221"/>
                </a:lnTo>
                <a:lnTo>
                  <a:pt x="20706" y="302"/>
                </a:lnTo>
                <a:lnTo>
                  <a:pt x="20566" y="402"/>
                </a:lnTo>
                <a:lnTo>
                  <a:pt x="20425" y="503"/>
                </a:lnTo>
                <a:lnTo>
                  <a:pt x="20304" y="623"/>
                </a:lnTo>
                <a:lnTo>
                  <a:pt x="20184" y="764"/>
                </a:lnTo>
                <a:lnTo>
                  <a:pt x="20083" y="905"/>
                </a:lnTo>
                <a:lnTo>
                  <a:pt x="19983" y="1065"/>
                </a:lnTo>
                <a:lnTo>
                  <a:pt x="19902" y="1226"/>
                </a:lnTo>
                <a:lnTo>
                  <a:pt x="19822" y="1407"/>
                </a:lnTo>
                <a:lnTo>
                  <a:pt x="19762" y="1608"/>
                </a:lnTo>
                <a:lnTo>
                  <a:pt x="16324" y="15660"/>
                </a:lnTo>
                <a:lnTo>
                  <a:pt x="16284" y="15781"/>
                </a:lnTo>
                <a:lnTo>
                  <a:pt x="16224" y="15881"/>
                </a:lnTo>
                <a:lnTo>
                  <a:pt x="16163" y="15982"/>
                </a:lnTo>
                <a:lnTo>
                  <a:pt x="16083" y="16082"/>
                </a:lnTo>
                <a:lnTo>
                  <a:pt x="15982" y="16163"/>
                </a:lnTo>
                <a:lnTo>
                  <a:pt x="15882" y="16223"/>
                </a:lnTo>
                <a:lnTo>
                  <a:pt x="15781" y="16283"/>
                </a:lnTo>
                <a:lnTo>
                  <a:pt x="15661" y="16323"/>
                </a:lnTo>
                <a:lnTo>
                  <a:pt x="1609" y="19781"/>
                </a:lnTo>
                <a:lnTo>
                  <a:pt x="1408" y="19841"/>
                </a:lnTo>
                <a:lnTo>
                  <a:pt x="1227" y="19902"/>
                </a:lnTo>
                <a:lnTo>
                  <a:pt x="1046" y="19982"/>
                </a:lnTo>
                <a:lnTo>
                  <a:pt x="905" y="20083"/>
                </a:lnTo>
                <a:lnTo>
                  <a:pt x="745" y="20183"/>
                </a:lnTo>
                <a:lnTo>
                  <a:pt x="624" y="20304"/>
                </a:lnTo>
                <a:lnTo>
                  <a:pt x="503" y="20424"/>
                </a:lnTo>
                <a:lnTo>
                  <a:pt x="403" y="20565"/>
                </a:lnTo>
                <a:lnTo>
                  <a:pt x="302" y="20706"/>
                </a:lnTo>
                <a:lnTo>
                  <a:pt x="222" y="20867"/>
                </a:lnTo>
                <a:lnTo>
                  <a:pt x="142" y="21007"/>
                </a:lnTo>
                <a:lnTo>
                  <a:pt x="101" y="21168"/>
                </a:lnTo>
                <a:lnTo>
                  <a:pt x="41" y="21329"/>
                </a:lnTo>
                <a:lnTo>
                  <a:pt x="21" y="21490"/>
                </a:lnTo>
                <a:lnTo>
                  <a:pt x="1" y="21671"/>
                </a:lnTo>
                <a:lnTo>
                  <a:pt x="1" y="21832"/>
                </a:lnTo>
                <a:lnTo>
                  <a:pt x="1" y="21992"/>
                </a:lnTo>
                <a:lnTo>
                  <a:pt x="21" y="22173"/>
                </a:lnTo>
                <a:lnTo>
                  <a:pt x="41" y="22334"/>
                </a:lnTo>
                <a:lnTo>
                  <a:pt x="101" y="22495"/>
                </a:lnTo>
                <a:lnTo>
                  <a:pt x="142" y="22656"/>
                </a:lnTo>
                <a:lnTo>
                  <a:pt x="222" y="22817"/>
                </a:lnTo>
                <a:lnTo>
                  <a:pt x="302" y="22957"/>
                </a:lnTo>
                <a:lnTo>
                  <a:pt x="403" y="23098"/>
                </a:lnTo>
                <a:lnTo>
                  <a:pt x="503" y="23239"/>
                </a:lnTo>
                <a:lnTo>
                  <a:pt x="624" y="23359"/>
                </a:lnTo>
                <a:lnTo>
                  <a:pt x="745" y="23480"/>
                </a:lnTo>
                <a:lnTo>
                  <a:pt x="905" y="23580"/>
                </a:lnTo>
                <a:lnTo>
                  <a:pt x="1046" y="23681"/>
                </a:lnTo>
                <a:lnTo>
                  <a:pt x="1227" y="23761"/>
                </a:lnTo>
                <a:lnTo>
                  <a:pt x="1408" y="23842"/>
                </a:lnTo>
                <a:lnTo>
                  <a:pt x="1609" y="23882"/>
                </a:lnTo>
                <a:lnTo>
                  <a:pt x="15661" y="27340"/>
                </a:lnTo>
                <a:lnTo>
                  <a:pt x="15781" y="27380"/>
                </a:lnTo>
                <a:lnTo>
                  <a:pt x="15882" y="27440"/>
                </a:lnTo>
                <a:lnTo>
                  <a:pt x="15982" y="27500"/>
                </a:lnTo>
                <a:lnTo>
                  <a:pt x="16083" y="27581"/>
                </a:lnTo>
                <a:lnTo>
                  <a:pt x="16163" y="27681"/>
                </a:lnTo>
                <a:lnTo>
                  <a:pt x="16224" y="27782"/>
                </a:lnTo>
                <a:lnTo>
                  <a:pt x="16284" y="27882"/>
                </a:lnTo>
                <a:lnTo>
                  <a:pt x="16324" y="28003"/>
                </a:lnTo>
                <a:lnTo>
                  <a:pt x="19762" y="42055"/>
                </a:lnTo>
                <a:lnTo>
                  <a:pt x="19822" y="42256"/>
                </a:lnTo>
                <a:lnTo>
                  <a:pt x="19902" y="42437"/>
                </a:lnTo>
                <a:lnTo>
                  <a:pt x="19983" y="42598"/>
                </a:lnTo>
                <a:lnTo>
                  <a:pt x="20083" y="42758"/>
                </a:lnTo>
                <a:lnTo>
                  <a:pt x="20184" y="42899"/>
                </a:lnTo>
                <a:lnTo>
                  <a:pt x="20304" y="43040"/>
                </a:lnTo>
                <a:lnTo>
                  <a:pt x="20425" y="43160"/>
                </a:lnTo>
                <a:lnTo>
                  <a:pt x="20566" y="43261"/>
                </a:lnTo>
                <a:lnTo>
                  <a:pt x="20706" y="43361"/>
                </a:lnTo>
                <a:lnTo>
                  <a:pt x="20847" y="43442"/>
                </a:lnTo>
                <a:lnTo>
                  <a:pt x="21008" y="43502"/>
                </a:lnTo>
                <a:lnTo>
                  <a:pt x="21169" y="43562"/>
                </a:lnTo>
                <a:lnTo>
                  <a:pt x="21330" y="43623"/>
                </a:lnTo>
                <a:lnTo>
                  <a:pt x="21490" y="43643"/>
                </a:lnTo>
                <a:lnTo>
                  <a:pt x="21651" y="43663"/>
                </a:lnTo>
                <a:lnTo>
                  <a:pt x="21993" y="43663"/>
                </a:lnTo>
                <a:lnTo>
                  <a:pt x="22154" y="43643"/>
                </a:lnTo>
                <a:lnTo>
                  <a:pt x="22335" y="43623"/>
                </a:lnTo>
                <a:lnTo>
                  <a:pt x="22496" y="43562"/>
                </a:lnTo>
                <a:lnTo>
                  <a:pt x="22656" y="43502"/>
                </a:lnTo>
                <a:lnTo>
                  <a:pt x="22797" y="43442"/>
                </a:lnTo>
                <a:lnTo>
                  <a:pt x="22958" y="43361"/>
                </a:lnTo>
                <a:lnTo>
                  <a:pt x="23099" y="43261"/>
                </a:lnTo>
                <a:lnTo>
                  <a:pt x="23219" y="43160"/>
                </a:lnTo>
                <a:lnTo>
                  <a:pt x="23360" y="43040"/>
                </a:lnTo>
                <a:lnTo>
                  <a:pt x="23481" y="42899"/>
                </a:lnTo>
                <a:lnTo>
                  <a:pt x="23581" y="42758"/>
                </a:lnTo>
                <a:lnTo>
                  <a:pt x="23682" y="42598"/>
                </a:lnTo>
                <a:lnTo>
                  <a:pt x="23762" y="42437"/>
                </a:lnTo>
                <a:lnTo>
                  <a:pt x="23822" y="42256"/>
                </a:lnTo>
                <a:lnTo>
                  <a:pt x="23883" y="42055"/>
                </a:lnTo>
                <a:lnTo>
                  <a:pt x="27340" y="28003"/>
                </a:lnTo>
                <a:lnTo>
                  <a:pt x="27380" y="27882"/>
                </a:lnTo>
                <a:lnTo>
                  <a:pt x="27421" y="27782"/>
                </a:lnTo>
                <a:lnTo>
                  <a:pt x="27501" y="27681"/>
                </a:lnTo>
                <a:lnTo>
                  <a:pt x="27582" y="27581"/>
                </a:lnTo>
                <a:lnTo>
                  <a:pt x="27662" y="27500"/>
                </a:lnTo>
                <a:lnTo>
                  <a:pt x="27783" y="27440"/>
                </a:lnTo>
                <a:lnTo>
                  <a:pt x="27883" y="27380"/>
                </a:lnTo>
                <a:lnTo>
                  <a:pt x="28004" y="27340"/>
                </a:lnTo>
                <a:lnTo>
                  <a:pt x="42055" y="23882"/>
                </a:lnTo>
                <a:lnTo>
                  <a:pt x="42256" y="23842"/>
                </a:lnTo>
                <a:lnTo>
                  <a:pt x="42437" y="23761"/>
                </a:lnTo>
                <a:lnTo>
                  <a:pt x="42598" y="23681"/>
                </a:lnTo>
                <a:lnTo>
                  <a:pt x="42759" y="23580"/>
                </a:lnTo>
                <a:lnTo>
                  <a:pt x="42900" y="23480"/>
                </a:lnTo>
                <a:lnTo>
                  <a:pt x="43040" y="23359"/>
                </a:lnTo>
                <a:lnTo>
                  <a:pt x="43161" y="23239"/>
                </a:lnTo>
                <a:lnTo>
                  <a:pt x="43262" y="23098"/>
                </a:lnTo>
                <a:lnTo>
                  <a:pt x="43362" y="22957"/>
                </a:lnTo>
                <a:lnTo>
                  <a:pt x="43442" y="22817"/>
                </a:lnTo>
                <a:lnTo>
                  <a:pt x="43503" y="22656"/>
                </a:lnTo>
                <a:lnTo>
                  <a:pt x="43563" y="22495"/>
                </a:lnTo>
                <a:lnTo>
                  <a:pt x="43603" y="22334"/>
                </a:lnTo>
                <a:lnTo>
                  <a:pt x="43643" y="22173"/>
                </a:lnTo>
                <a:lnTo>
                  <a:pt x="43664" y="21992"/>
                </a:lnTo>
                <a:lnTo>
                  <a:pt x="43664" y="21832"/>
                </a:lnTo>
                <a:lnTo>
                  <a:pt x="43664" y="21671"/>
                </a:lnTo>
                <a:lnTo>
                  <a:pt x="43643" y="21490"/>
                </a:lnTo>
                <a:lnTo>
                  <a:pt x="43603" y="21329"/>
                </a:lnTo>
                <a:lnTo>
                  <a:pt x="43563" y="21168"/>
                </a:lnTo>
                <a:lnTo>
                  <a:pt x="43503" y="21007"/>
                </a:lnTo>
                <a:lnTo>
                  <a:pt x="43442" y="20867"/>
                </a:lnTo>
                <a:lnTo>
                  <a:pt x="43362" y="20706"/>
                </a:lnTo>
                <a:lnTo>
                  <a:pt x="43262" y="20565"/>
                </a:lnTo>
                <a:lnTo>
                  <a:pt x="43161" y="20424"/>
                </a:lnTo>
                <a:lnTo>
                  <a:pt x="43040" y="20304"/>
                </a:lnTo>
                <a:lnTo>
                  <a:pt x="42900" y="20183"/>
                </a:lnTo>
                <a:lnTo>
                  <a:pt x="42759" y="20083"/>
                </a:lnTo>
                <a:lnTo>
                  <a:pt x="42598" y="19982"/>
                </a:lnTo>
                <a:lnTo>
                  <a:pt x="42437" y="19902"/>
                </a:lnTo>
                <a:lnTo>
                  <a:pt x="42256" y="19841"/>
                </a:lnTo>
                <a:lnTo>
                  <a:pt x="42055" y="19781"/>
                </a:lnTo>
                <a:lnTo>
                  <a:pt x="28004" y="16323"/>
                </a:lnTo>
                <a:lnTo>
                  <a:pt x="27883" y="16283"/>
                </a:lnTo>
                <a:lnTo>
                  <a:pt x="27783" y="16223"/>
                </a:lnTo>
                <a:lnTo>
                  <a:pt x="27662" y="16163"/>
                </a:lnTo>
                <a:lnTo>
                  <a:pt x="27582" y="16082"/>
                </a:lnTo>
                <a:lnTo>
                  <a:pt x="27501" y="15982"/>
                </a:lnTo>
                <a:lnTo>
                  <a:pt x="27421" y="15881"/>
                </a:lnTo>
                <a:lnTo>
                  <a:pt x="27380" y="15781"/>
                </a:lnTo>
                <a:lnTo>
                  <a:pt x="27340" y="15660"/>
                </a:lnTo>
                <a:lnTo>
                  <a:pt x="23883" y="1608"/>
                </a:lnTo>
                <a:lnTo>
                  <a:pt x="23822" y="1407"/>
                </a:lnTo>
                <a:lnTo>
                  <a:pt x="23762" y="1226"/>
                </a:lnTo>
                <a:lnTo>
                  <a:pt x="23682" y="1065"/>
                </a:lnTo>
                <a:lnTo>
                  <a:pt x="23581" y="905"/>
                </a:lnTo>
                <a:lnTo>
                  <a:pt x="23481" y="764"/>
                </a:lnTo>
                <a:lnTo>
                  <a:pt x="23360" y="623"/>
                </a:lnTo>
                <a:lnTo>
                  <a:pt x="23219" y="503"/>
                </a:lnTo>
                <a:lnTo>
                  <a:pt x="23099" y="402"/>
                </a:lnTo>
                <a:lnTo>
                  <a:pt x="22958" y="302"/>
                </a:lnTo>
                <a:lnTo>
                  <a:pt x="22797" y="221"/>
                </a:lnTo>
                <a:lnTo>
                  <a:pt x="22656" y="161"/>
                </a:lnTo>
                <a:lnTo>
                  <a:pt x="22496" y="101"/>
                </a:lnTo>
                <a:lnTo>
                  <a:pt x="22335" y="60"/>
                </a:lnTo>
                <a:lnTo>
                  <a:pt x="22154" y="20"/>
                </a:lnTo>
                <a:lnTo>
                  <a:pt x="2199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3"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30"/>
          <p:cNvSpPr/>
          <p:nvPr/>
        </p:nvSpPr>
        <p:spPr>
          <a:xfrm>
            <a:off x="-100" y="4106700"/>
            <a:ext cx="9144107" cy="1044342"/>
          </a:xfrm>
          <a:custGeom>
            <a:avLst/>
            <a:gdLst/>
            <a:ahLst/>
            <a:cxnLst/>
            <a:rect l="l" t="t" r="r" b="b"/>
            <a:pathLst>
              <a:path w="99107" h="42880" extrusionOk="0">
                <a:moveTo>
                  <a:pt x="644" y="0"/>
                </a:moveTo>
                <a:lnTo>
                  <a:pt x="0" y="21"/>
                </a:lnTo>
                <a:lnTo>
                  <a:pt x="0" y="42879"/>
                </a:lnTo>
                <a:lnTo>
                  <a:pt x="99106" y="42879"/>
                </a:lnTo>
                <a:lnTo>
                  <a:pt x="99106" y="22857"/>
                </a:lnTo>
                <a:lnTo>
                  <a:pt x="97659" y="22395"/>
                </a:lnTo>
                <a:lnTo>
                  <a:pt x="96191" y="21973"/>
                </a:lnTo>
                <a:lnTo>
                  <a:pt x="94724" y="21611"/>
                </a:lnTo>
                <a:lnTo>
                  <a:pt x="93236" y="21269"/>
                </a:lnTo>
                <a:lnTo>
                  <a:pt x="91749" y="20988"/>
                </a:lnTo>
                <a:lnTo>
                  <a:pt x="90241" y="20746"/>
                </a:lnTo>
                <a:lnTo>
                  <a:pt x="88733" y="20545"/>
                </a:lnTo>
                <a:lnTo>
                  <a:pt x="87225" y="20385"/>
                </a:lnTo>
                <a:lnTo>
                  <a:pt x="86261" y="20304"/>
                </a:lnTo>
                <a:lnTo>
                  <a:pt x="85316" y="20244"/>
                </a:lnTo>
                <a:lnTo>
                  <a:pt x="84351" y="20204"/>
                </a:lnTo>
                <a:lnTo>
                  <a:pt x="83386" y="20184"/>
                </a:lnTo>
                <a:lnTo>
                  <a:pt x="82421" y="20184"/>
                </a:lnTo>
                <a:lnTo>
                  <a:pt x="81476" y="20204"/>
                </a:lnTo>
                <a:lnTo>
                  <a:pt x="80511" y="20244"/>
                </a:lnTo>
                <a:lnTo>
                  <a:pt x="79546" y="20284"/>
                </a:lnTo>
                <a:lnTo>
                  <a:pt x="78581" y="20364"/>
                </a:lnTo>
                <a:lnTo>
                  <a:pt x="77637" y="20445"/>
                </a:lnTo>
                <a:lnTo>
                  <a:pt x="76672" y="20545"/>
                </a:lnTo>
                <a:lnTo>
                  <a:pt x="75727" y="20686"/>
                </a:lnTo>
                <a:lnTo>
                  <a:pt x="74782" y="20827"/>
                </a:lnTo>
                <a:lnTo>
                  <a:pt x="73837" y="20988"/>
                </a:lnTo>
                <a:lnTo>
                  <a:pt x="72892" y="21169"/>
                </a:lnTo>
                <a:lnTo>
                  <a:pt x="71948" y="21370"/>
                </a:lnTo>
                <a:lnTo>
                  <a:pt x="70822" y="21631"/>
                </a:lnTo>
                <a:lnTo>
                  <a:pt x="69696" y="21932"/>
                </a:lnTo>
                <a:lnTo>
                  <a:pt x="68570" y="22234"/>
                </a:lnTo>
                <a:lnTo>
                  <a:pt x="67465" y="22556"/>
                </a:lnTo>
                <a:lnTo>
                  <a:pt x="65233" y="23239"/>
                </a:lnTo>
                <a:lnTo>
                  <a:pt x="63022" y="23943"/>
                </a:lnTo>
                <a:lnTo>
                  <a:pt x="60811" y="24646"/>
                </a:lnTo>
                <a:lnTo>
                  <a:pt x="59705" y="24988"/>
                </a:lnTo>
                <a:lnTo>
                  <a:pt x="58579" y="25310"/>
                </a:lnTo>
                <a:lnTo>
                  <a:pt x="57474" y="25631"/>
                </a:lnTo>
                <a:lnTo>
                  <a:pt x="56348" y="25913"/>
                </a:lnTo>
                <a:lnTo>
                  <a:pt x="55222" y="26194"/>
                </a:lnTo>
                <a:lnTo>
                  <a:pt x="54076" y="26435"/>
                </a:lnTo>
                <a:lnTo>
                  <a:pt x="52930" y="26657"/>
                </a:lnTo>
                <a:lnTo>
                  <a:pt x="51785" y="26837"/>
                </a:lnTo>
                <a:lnTo>
                  <a:pt x="50619" y="26978"/>
                </a:lnTo>
                <a:lnTo>
                  <a:pt x="49453" y="27079"/>
                </a:lnTo>
                <a:lnTo>
                  <a:pt x="48267" y="27139"/>
                </a:lnTo>
                <a:lnTo>
                  <a:pt x="47101" y="27159"/>
                </a:lnTo>
                <a:lnTo>
                  <a:pt x="46518" y="27139"/>
                </a:lnTo>
                <a:lnTo>
                  <a:pt x="45935" y="27119"/>
                </a:lnTo>
                <a:lnTo>
                  <a:pt x="45352" y="27079"/>
                </a:lnTo>
                <a:lnTo>
                  <a:pt x="44769" y="27039"/>
                </a:lnTo>
                <a:lnTo>
                  <a:pt x="44186" y="26978"/>
                </a:lnTo>
                <a:lnTo>
                  <a:pt x="43623" y="26898"/>
                </a:lnTo>
                <a:lnTo>
                  <a:pt x="43040" y="26797"/>
                </a:lnTo>
                <a:lnTo>
                  <a:pt x="42477" y="26697"/>
                </a:lnTo>
                <a:lnTo>
                  <a:pt x="41914" y="26576"/>
                </a:lnTo>
                <a:lnTo>
                  <a:pt x="41372" y="26435"/>
                </a:lnTo>
                <a:lnTo>
                  <a:pt x="40809" y="26275"/>
                </a:lnTo>
                <a:lnTo>
                  <a:pt x="40266" y="26114"/>
                </a:lnTo>
                <a:lnTo>
                  <a:pt x="39723" y="25913"/>
                </a:lnTo>
                <a:lnTo>
                  <a:pt x="39200" y="25712"/>
                </a:lnTo>
                <a:lnTo>
                  <a:pt x="38658" y="25491"/>
                </a:lnTo>
                <a:lnTo>
                  <a:pt x="38155" y="25249"/>
                </a:lnTo>
                <a:lnTo>
                  <a:pt x="37632" y="25008"/>
                </a:lnTo>
                <a:lnTo>
                  <a:pt x="37130" y="24727"/>
                </a:lnTo>
                <a:lnTo>
                  <a:pt x="36627" y="24425"/>
                </a:lnTo>
                <a:lnTo>
                  <a:pt x="36145" y="24124"/>
                </a:lnTo>
                <a:lnTo>
                  <a:pt x="35723" y="23822"/>
                </a:lnTo>
                <a:lnTo>
                  <a:pt x="35301" y="23500"/>
                </a:lnTo>
                <a:lnTo>
                  <a:pt x="34878" y="23179"/>
                </a:lnTo>
                <a:lnTo>
                  <a:pt x="34476" y="22837"/>
                </a:lnTo>
                <a:lnTo>
                  <a:pt x="34094" y="22495"/>
                </a:lnTo>
                <a:lnTo>
                  <a:pt x="33712" y="22154"/>
                </a:lnTo>
                <a:lnTo>
                  <a:pt x="33330" y="21772"/>
                </a:lnTo>
                <a:lnTo>
                  <a:pt x="32969" y="21410"/>
                </a:lnTo>
                <a:lnTo>
                  <a:pt x="32265" y="20626"/>
                </a:lnTo>
                <a:lnTo>
                  <a:pt x="31582" y="19842"/>
                </a:lnTo>
                <a:lnTo>
                  <a:pt x="30918" y="19018"/>
                </a:lnTo>
                <a:lnTo>
                  <a:pt x="30275" y="18173"/>
                </a:lnTo>
                <a:lnTo>
                  <a:pt x="29652" y="17309"/>
                </a:lnTo>
                <a:lnTo>
                  <a:pt x="29029" y="16465"/>
                </a:lnTo>
                <a:lnTo>
                  <a:pt x="27782" y="14716"/>
                </a:lnTo>
                <a:lnTo>
                  <a:pt x="27159" y="13851"/>
                </a:lnTo>
                <a:lnTo>
                  <a:pt x="26516" y="13007"/>
                </a:lnTo>
                <a:lnTo>
                  <a:pt x="25872" y="12183"/>
                </a:lnTo>
                <a:lnTo>
                  <a:pt x="25189" y="11358"/>
                </a:lnTo>
                <a:lnTo>
                  <a:pt x="24626" y="10715"/>
                </a:lnTo>
                <a:lnTo>
                  <a:pt x="24043" y="10092"/>
                </a:lnTo>
                <a:lnTo>
                  <a:pt x="23460" y="9489"/>
                </a:lnTo>
                <a:lnTo>
                  <a:pt x="22837" y="8886"/>
                </a:lnTo>
                <a:lnTo>
                  <a:pt x="22214" y="8323"/>
                </a:lnTo>
                <a:lnTo>
                  <a:pt x="21570" y="7760"/>
                </a:lnTo>
                <a:lnTo>
                  <a:pt x="20927" y="7217"/>
                </a:lnTo>
                <a:lnTo>
                  <a:pt x="20244" y="6695"/>
                </a:lnTo>
                <a:lnTo>
                  <a:pt x="19560" y="6192"/>
                </a:lnTo>
                <a:lnTo>
                  <a:pt x="18857" y="5710"/>
                </a:lnTo>
                <a:lnTo>
                  <a:pt x="18153" y="5227"/>
                </a:lnTo>
                <a:lnTo>
                  <a:pt x="17429" y="4785"/>
                </a:lnTo>
                <a:lnTo>
                  <a:pt x="16706" y="4343"/>
                </a:lnTo>
                <a:lnTo>
                  <a:pt x="15962" y="3941"/>
                </a:lnTo>
                <a:lnTo>
                  <a:pt x="15198" y="3539"/>
                </a:lnTo>
                <a:lnTo>
                  <a:pt x="14434" y="3157"/>
                </a:lnTo>
                <a:lnTo>
                  <a:pt x="13670" y="2815"/>
                </a:lnTo>
                <a:lnTo>
                  <a:pt x="12886" y="2473"/>
                </a:lnTo>
                <a:lnTo>
                  <a:pt x="12082" y="2151"/>
                </a:lnTo>
                <a:lnTo>
                  <a:pt x="11298" y="1870"/>
                </a:lnTo>
                <a:lnTo>
                  <a:pt x="10474" y="1589"/>
                </a:lnTo>
                <a:lnTo>
                  <a:pt x="9670" y="1327"/>
                </a:lnTo>
                <a:lnTo>
                  <a:pt x="8846" y="1106"/>
                </a:lnTo>
                <a:lnTo>
                  <a:pt x="8021" y="885"/>
                </a:lnTo>
                <a:lnTo>
                  <a:pt x="7197" y="704"/>
                </a:lnTo>
                <a:lnTo>
                  <a:pt x="6353" y="543"/>
                </a:lnTo>
                <a:lnTo>
                  <a:pt x="5529" y="382"/>
                </a:lnTo>
                <a:lnTo>
                  <a:pt x="4684" y="262"/>
                </a:lnTo>
                <a:lnTo>
                  <a:pt x="3840" y="161"/>
                </a:lnTo>
                <a:lnTo>
                  <a:pt x="2996" y="101"/>
                </a:lnTo>
                <a:lnTo>
                  <a:pt x="2131" y="41"/>
                </a:lnTo>
                <a:lnTo>
                  <a:pt x="128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1" name="Google Shape;471;p30"/>
          <p:cNvSpPr txBox="1">
            <a:spLocks noGrp="1"/>
          </p:cNvSpPr>
          <p:nvPr>
            <p:ph type="title"/>
          </p:nvPr>
        </p:nvSpPr>
        <p:spPr>
          <a:xfrm>
            <a:off x="3060550" y="576044"/>
            <a:ext cx="4947900" cy="1097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75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72" name="Google Shape;472;p30"/>
          <p:cNvSpPr txBox="1">
            <a:spLocks noGrp="1"/>
          </p:cNvSpPr>
          <p:nvPr>
            <p:ph type="subTitle" idx="1"/>
          </p:nvPr>
        </p:nvSpPr>
        <p:spPr>
          <a:xfrm>
            <a:off x="3056950" y="1674589"/>
            <a:ext cx="4951500" cy="9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3" name="Google Shape;473;p30"/>
          <p:cNvSpPr/>
          <p:nvPr/>
        </p:nvSpPr>
        <p:spPr>
          <a:xfrm rot="-5400000" flipH="1">
            <a:off x="-1044425" y="1335655"/>
            <a:ext cx="2926583" cy="837932"/>
          </a:xfrm>
          <a:custGeom>
            <a:avLst/>
            <a:gdLst/>
            <a:ahLst/>
            <a:cxnLst/>
            <a:rect l="l" t="t" r="r" b="b"/>
            <a:pathLst>
              <a:path w="53996" h="15460" extrusionOk="0">
                <a:moveTo>
                  <a:pt x="0" y="1"/>
                </a:moveTo>
                <a:lnTo>
                  <a:pt x="20" y="544"/>
                </a:lnTo>
                <a:lnTo>
                  <a:pt x="61" y="1086"/>
                </a:lnTo>
                <a:lnTo>
                  <a:pt x="141" y="1629"/>
                </a:lnTo>
                <a:lnTo>
                  <a:pt x="262" y="2152"/>
                </a:lnTo>
                <a:lnTo>
                  <a:pt x="382" y="2695"/>
                </a:lnTo>
                <a:lnTo>
                  <a:pt x="563" y="3197"/>
                </a:lnTo>
                <a:lnTo>
                  <a:pt x="744" y="3720"/>
                </a:lnTo>
                <a:lnTo>
                  <a:pt x="985" y="4222"/>
                </a:lnTo>
                <a:lnTo>
                  <a:pt x="1247" y="4725"/>
                </a:lnTo>
                <a:lnTo>
                  <a:pt x="1528" y="5227"/>
                </a:lnTo>
                <a:lnTo>
                  <a:pt x="1850" y="5690"/>
                </a:lnTo>
                <a:lnTo>
                  <a:pt x="2192" y="6152"/>
                </a:lnTo>
                <a:lnTo>
                  <a:pt x="2553" y="6594"/>
                </a:lnTo>
                <a:lnTo>
                  <a:pt x="2955" y="7017"/>
                </a:lnTo>
                <a:lnTo>
                  <a:pt x="3358" y="7439"/>
                </a:lnTo>
                <a:lnTo>
                  <a:pt x="3780" y="7821"/>
                </a:lnTo>
                <a:lnTo>
                  <a:pt x="4202" y="8203"/>
                </a:lnTo>
                <a:lnTo>
                  <a:pt x="4664" y="8565"/>
                </a:lnTo>
                <a:lnTo>
                  <a:pt x="5127" y="8926"/>
                </a:lnTo>
                <a:lnTo>
                  <a:pt x="5609" y="9268"/>
                </a:lnTo>
                <a:lnTo>
                  <a:pt x="6091" y="9590"/>
                </a:lnTo>
                <a:lnTo>
                  <a:pt x="6574" y="9911"/>
                </a:lnTo>
                <a:lnTo>
                  <a:pt x="7559" y="10514"/>
                </a:lnTo>
                <a:lnTo>
                  <a:pt x="8303" y="10917"/>
                </a:lnTo>
                <a:lnTo>
                  <a:pt x="9047" y="11319"/>
                </a:lnTo>
                <a:lnTo>
                  <a:pt x="9810" y="11701"/>
                </a:lnTo>
                <a:lnTo>
                  <a:pt x="10574" y="12062"/>
                </a:lnTo>
                <a:lnTo>
                  <a:pt x="11338" y="12404"/>
                </a:lnTo>
                <a:lnTo>
                  <a:pt x="12122" y="12726"/>
                </a:lnTo>
                <a:lnTo>
                  <a:pt x="12906" y="13027"/>
                </a:lnTo>
                <a:lnTo>
                  <a:pt x="13690" y="13329"/>
                </a:lnTo>
                <a:lnTo>
                  <a:pt x="14494" y="13590"/>
                </a:lnTo>
                <a:lnTo>
                  <a:pt x="15298" y="13852"/>
                </a:lnTo>
                <a:lnTo>
                  <a:pt x="16103" y="14093"/>
                </a:lnTo>
                <a:lnTo>
                  <a:pt x="16927" y="14314"/>
                </a:lnTo>
                <a:lnTo>
                  <a:pt x="17751" y="14515"/>
                </a:lnTo>
                <a:lnTo>
                  <a:pt x="18575" y="14696"/>
                </a:lnTo>
                <a:lnTo>
                  <a:pt x="19399" y="14857"/>
                </a:lnTo>
                <a:lnTo>
                  <a:pt x="20224" y="14997"/>
                </a:lnTo>
                <a:lnTo>
                  <a:pt x="21068" y="15118"/>
                </a:lnTo>
                <a:lnTo>
                  <a:pt x="21892" y="15239"/>
                </a:lnTo>
                <a:lnTo>
                  <a:pt x="22736" y="15319"/>
                </a:lnTo>
                <a:lnTo>
                  <a:pt x="23581" y="15379"/>
                </a:lnTo>
                <a:lnTo>
                  <a:pt x="24425" y="15420"/>
                </a:lnTo>
                <a:lnTo>
                  <a:pt x="25249" y="15460"/>
                </a:lnTo>
                <a:lnTo>
                  <a:pt x="26094" y="15460"/>
                </a:lnTo>
                <a:lnTo>
                  <a:pt x="26938" y="15440"/>
                </a:lnTo>
                <a:lnTo>
                  <a:pt x="27782" y="15420"/>
                </a:lnTo>
                <a:lnTo>
                  <a:pt x="28626" y="15359"/>
                </a:lnTo>
                <a:lnTo>
                  <a:pt x="29451" y="15279"/>
                </a:lnTo>
                <a:lnTo>
                  <a:pt x="30295" y="15198"/>
                </a:lnTo>
                <a:lnTo>
                  <a:pt x="31139" y="15078"/>
                </a:lnTo>
                <a:lnTo>
                  <a:pt x="31963" y="14937"/>
                </a:lnTo>
                <a:lnTo>
                  <a:pt x="32788" y="14776"/>
                </a:lnTo>
                <a:lnTo>
                  <a:pt x="33612" y="14595"/>
                </a:lnTo>
                <a:lnTo>
                  <a:pt x="34657" y="14334"/>
                </a:lnTo>
                <a:lnTo>
                  <a:pt x="35703" y="14032"/>
                </a:lnTo>
                <a:lnTo>
                  <a:pt x="36728" y="13711"/>
                </a:lnTo>
                <a:lnTo>
                  <a:pt x="37753" y="13329"/>
                </a:lnTo>
                <a:lnTo>
                  <a:pt x="38758" y="12947"/>
                </a:lnTo>
                <a:lnTo>
                  <a:pt x="39743" y="12505"/>
                </a:lnTo>
                <a:lnTo>
                  <a:pt x="40728" y="12042"/>
                </a:lnTo>
                <a:lnTo>
                  <a:pt x="41673" y="11540"/>
                </a:lnTo>
                <a:lnTo>
                  <a:pt x="42517" y="11077"/>
                </a:lnTo>
                <a:lnTo>
                  <a:pt x="43321" y="10595"/>
                </a:lnTo>
                <a:lnTo>
                  <a:pt x="44126" y="10092"/>
                </a:lnTo>
                <a:lnTo>
                  <a:pt x="44910" y="9550"/>
                </a:lnTo>
                <a:lnTo>
                  <a:pt x="45694" y="8987"/>
                </a:lnTo>
                <a:lnTo>
                  <a:pt x="46437" y="8424"/>
                </a:lnTo>
                <a:lnTo>
                  <a:pt x="47181" y="7821"/>
                </a:lnTo>
                <a:lnTo>
                  <a:pt x="47885" y="7198"/>
                </a:lnTo>
                <a:lnTo>
                  <a:pt x="48588" y="6554"/>
                </a:lnTo>
                <a:lnTo>
                  <a:pt x="49272" y="5891"/>
                </a:lnTo>
                <a:lnTo>
                  <a:pt x="49935" y="5227"/>
                </a:lnTo>
                <a:lnTo>
                  <a:pt x="50578" y="4524"/>
                </a:lnTo>
                <a:lnTo>
                  <a:pt x="51202" y="3800"/>
                </a:lnTo>
                <a:lnTo>
                  <a:pt x="51785" y="3056"/>
                </a:lnTo>
                <a:lnTo>
                  <a:pt x="52368" y="2292"/>
                </a:lnTo>
                <a:lnTo>
                  <a:pt x="52910" y="1529"/>
                </a:lnTo>
                <a:lnTo>
                  <a:pt x="53473" y="745"/>
                </a:lnTo>
                <a:lnTo>
                  <a:pt x="5399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74" name="Google Shape;474;p30"/>
          <p:cNvGrpSpPr/>
          <p:nvPr/>
        </p:nvGrpSpPr>
        <p:grpSpPr>
          <a:xfrm flipH="1">
            <a:off x="8191825" y="-657797"/>
            <a:ext cx="1781701" cy="1564393"/>
            <a:chOff x="-367675" y="3962165"/>
            <a:chExt cx="1781701" cy="1564393"/>
          </a:xfrm>
        </p:grpSpPr>
        <p:sp>
          <p:nvSpPr>
            <p:cNvPr id="475" name="Google Shape;475;p30"/>
            <p:cNvSpPr/>
            <p:nvPr/>
          </p:nvSpPr>
          <p:spPr>
            <a:xfrm>
              <a:off x="-367675" y="4372767"/>
              <a:ext cx="1341605" cy="1153791"/>
            </a:xfrm>
            <a:custGeom>
              <a:avLst/>
              <a:gdLst/>
              <a:ahLst/>
              <a:cxnLst/>
              <a:rect l="l" t="t" r="r" b="b"/>
              <a:pathLst>
                <a:path w="24680" h="21225" extrusionOk="0">
                  <a:moveTo>
                    <a:pt x="7839" y="0"/>
                  </a:moveTo>
                  <a:lnTo>
                    <a:pt x="7438" y="36"/>
                  </a:lnTo>
                  <a:lnTo>
                    <a:pt x="7038" y="73"/>
                  </a:lnTo>
                  <a:lnTo>
                    <a:pt x="6656" y="127"/>
                  </a:lnTo>
                  <a:lnTo>
                    <a:pt x="6274" y="182"/>
                  </a:lnTo>
                  <a:lnTo>
                    <a:pt x="5893" y="273"/>
                  </a:lnTo>
                  <a:lnTo>
                    <a:pt x="5511" y="364"/>
                  </a:lnTo>
                  <a:lnTo>
                    <a:pt x="5147" y="473"/>
                  </a:lnTo>
                  <a:lnTo>
                    <a:pt x="4801" y="600"/>
                  </a:lnTo>
                  <a:lnTo>
                    <a:pt x="4456" y="746"/>
                  </a:lnTo>
                  <a:lnTo>
                    <a:pt x="4128" y="891"/>
                  </a:lnTo>
                  <a:lnTo>
                    <a:pt x="3819" y="1073"/>
                  </a:lnTo>
                  <a:lnTo>
                    <a:pt x="3510" y="1273"/>
                  </a:lnTo>
                  <a:lnTo>
                    <a:pt x="3237" y="1491"/>
                  </a:lnTo>
                  <a:lnTo>
                    <a:pt x="2964" y="1710"/>
                  </a:lnTo>
                  <a:lnTo>
                    <a:pt x="2728" y="1964"/>
                  </a:lnTo>
                  <a:lnTo>
                    <a:pt x="2492" y="2237"/>
                  </a:lnTo>
                  <a:lnTo>
                    <a:pt x="2292" y="2528"/>
                  </a:lnTo>
                  <a:lnTo>
                    <a:pt x="2110" y="2837"/>
                  </a:lnTo>
                  <a:lnTo>
                    <a:pt x="1982" y="3110"/>
                  </a:lnTo>
                  <a:lnTo>
                    <a:pt x="1855" y="3383"/>
                  </a:lnTo>
                  <a:lnTo>
                    <a:pt x="1728" y="3656"/>
                  </a:lnTo>
                  <a:lnTo>
                    <a:pt x="1582" y="3910"/>
                  </a:lnTo>
                  <a:lnTo>
                    <a:pt x="1473" y="4092"/>
                  </a:lnTo>
                  <a:lnTo>
                    <a:pt x="1346" y="4238"/>
                  </a:lnTo>
                  <a:lnTo>
                    <a:pt x="1073" y="4547"/>
                  </a:lnTo>
                  <a:lnTo>
                    <a:pt x="818" y="4856"/>
                  </a:lnTo>
                  <a:lnTo>
                    <a:pt x="691" y="5001"/>
                  </a:lnTo>
                  <a:lnTo>
                    <a:pt x="582" y="5165"/>
                  </a:lnTo>
                  <a:lnTo>
                    <a:pt x="418" y="5420"/>
                  </a:lnTo>
                  <a:lnTo>
                    <a:pt x="309" y="5693"/>
                  </a:lnTo>
                  <a:lnTo>
                    <a:pt x="200" y="5965"/>
                  </a:lnTo>
                  <a:lnTo>
                    <a:pt x="127" y="6256"/>
                  </a:lnTo>
                  <a:lnTo>
                    <a:pt x="73" y="6547"/>
                  </a:lnTo>
                  <a:lnTo>
                    <a:pt x="36" y="6838"/>
                  </a:lnTo>
                  <a:lnTo>
                    <a:pt x="18" y="7148"/>
                  </a:lnTo>
                  <a:lnTo>
                    <a:pt x="0" y="7439"/>
                  </a:lnTo>
                  <a:lnTo>
                    <a:pt x="0" y="8039"/>
                  </a:lnTo>
                  <a:lnTo>
                    <a:pt x="36" y="8512"/>
                  </a:lnTo>
                  <a:lnTo>
                    <a:pt x="109" y="8966"/>
                  </a:lnTo>
                  <a:lnTo>
                    <a:pt x="218" y="9385"/>
                  </a:lnTo>
                  <a:lnTo>
                    <a:pt x="346" y="9766"/>
                  </a:lnTo>
                  <a:lnTo>
                    <a:pt x="509" y="10148"/>
                  </a:lnTo>
                  <a:lnTo>
                    <a:pt x="691" y="10494"/>
                  </a:lnTo>
                  <a:lnTo>
                    <a:pt x="909" y="10839"/>
                  </a:lnTo>
                  <a:lnTo>
                    <a:pt x="1128" y="11167"/>
                  </a:lnTo>
                  <a:lnTo>
                    <a:pt x="1364" y="11494"/>
                  </a:lnTo>
                  <a:lnTo>
                    <a:pt x="1600" y="11803"/>
                  </a:lnTo>
                  <a:lnTo>
                    <a:pt x="2128" y="12458"/>
                  </a:lnTo>
                  <a:lnTo>
                    <a:pt x="2637" y="13149"/>
                  </a:lnTo>
                  <a:lnTo>
                    <a:pt x="2892" y="13495"/>
                  </a:lnTo>
                  <a:lnTo>
                    <a:pt x="3128" y="13877"/>
                  </a:lnTo>
                  <a:lnTo>
                    <a:pt x="3328" y="14277"/>
                  </a:lnTo>
                  <a:lnTo>
                    <a:pt x="3510" y="14659"/>
                  </a:lnTo>
                  <a:lnTo>
                    <a:pt x="3637" y="15059"/>
                  </a:lnTo>
                  <a:lnTo>
                    <a:pt x="3728" y="15459"/>
                  </a:lnTo>
                  <a:lnTo>
                    <a:pt x="3801" y="15877"/>
                  </a:lnTo>
                  <a:lnTo>
                    <a:pt x="3856" y="16277"/>
                  </a:lnTo>
                  <a:lnTo>
                    <a:pt x="3947" y="17150"/>
                  </a:lnTo>
                  <a:lnTo>
                    <a:pt x="4001" y="17587"/>
                  </a:lnTo>
                  <a:lnTo>
                    <a:pt x="4092" y="17987"/>
                  </a:lnTo>
                  <a:lnTo>
                    <a:pt x="4219" y="18369"/>
                  </a:lnTo>
                  <a:lnTo>
                    <a:pt x="4383" y="18714"/>
                  </a:lnTo>
                  <a:lnTo>
                    <a:pt x="4565" y="19024"/>
                  </a:lnTo>
                  <a:lnTo>
                    <a:pt x="4783" y="19296"/>
                  </a:lnTo>
                  <a:lnTo>
                    <a:pt x="5020" y="19551"/>
                  </a:lnTo>
                  <a:lnTo>
                    <a:pt x="5274" y="19787"/>
                  </a:lnTo>
                  <a:lnTo>
                    <a:pt x="5565" y="19988"/>
                  </a:lnTo>
                  <a:lnTo>
                    <a:pt x="5874" y="20169"/>
                  </a:lnTo>
                  <a:lnTo>
                    <a:pt x="6202" y="20333"/>
                  </a:lnTo>
                  <a:lnTo>
                    <a:pt x="6529" y="20479"/>
                  </a:lnTo>
                  <a:lnTo>
                    <a:pt x="6893" y="20588"/>
                  </a:lnTo>
                  <a:lnTo>
                    <a:pt x="7257" y="20697"/>
                  </a:lnTo>
                  <a:lnTo>
                    <a:pt x="7638" y="20788"/>
                  </a:lnTo>
                  <a:lnTo>
                    <a:pt x="8039" y="20860"/>
                  </a:lnTo>
                  <a:lnTo>
                    <a:pt x="8421" y="20915"/>
                  </a:lnTo>
                  <a:lnTo>
                    <a:pt x="8839" y="20970"/>
                  </a:lnTo>
                  <a:lnTo>
                    <a:pt x="9657" y="21024"/>
                  </a:lnTo>
                  <a:lnTo>
                    <a:pt x="10476" y="21061"/>
                  </a:lnTo>
                  <a:lnTo>
                    <a:pt x="12804" y="21061"/>
                  </a:lnTo>
                  <a:lnTo>
                    <a:pt x="13495" y="21079"/>
                  </a:lnTo>
                  <a:lnTo>
                    <a:pt x="14131" y="21115"/>
                  </a:lnTo>
                  <a:lnTo>
                    <a:pt x="14695" y="21170"/>
                  </a:lnTo>
                  <a:lnTo>
                    <a:pt x="15295" y="21206"/>
                  </a:lnTo>
                  <a:lnTo>
                    <a:pt x="15877" y="21224"/>
                  </a:lnTo>
                  <a:lnTo>
                    <a:pt x="16477" y="21206"/>
                  </a:lnTo>
                  <a:lnTo>
                    <a:pt x="17077" y="21188"/>
                  </a:lnTo>
                  <a:lnTo>
                    <a:pt x="17659" y="21133"/>
                  </a:lnTo>
                  <a:lnTo>
                    <a:pt x="18241" y="21061"/>
                  </a:lnTo>
                  <a:lnTo>
                    <a:pt x="18805" y="20970"/>
                  </a:lnTo>
                  <a:lnTo>
                    <a:pt x="19369" y="20824"/>
                  </a:lnTo>
                  <a:lnTo>
                    <a:pt x="19915" y="20660"/>
                  </a:lnTo>
                  <a:lnTo>
                    <a:pt x="20442" y="20460"/>
                  </a:lnTo>
                  <a:lnTo>
                    <a:pt x="20697" y="20351"/>
                  </a:lnTo>
                  <a:lnTo>
                    <a:pt x="20951" y="20224"/>
                  </a:lnTo>
                  <a:lnTo>
                    <a:pt x="21188" y="20078"/>
                  </a:lnTo>
                  <a:lnTo>
                    <a:pt x="21442" y="19933"/>
                  </a:lnTo>
                  <a:lnTo>
                    <a:pt x="21661" y="19787"/>
                  </a:lnTo>
                  <a:lnTo>
                    <a:pt x="21897" y="19624"/>
                  </a:lnTo>
                  <a:lnTo>
                    <a:pt x="22115" y="19442"/>
                  </a:lnTo>
                  <a:lnTo>
                    <a:pt x="22315" y="19260"/>
                  </a:lnTo>
                  <a:lnTo>
                    <a:pt x="22515" y="19060"/>
                  </a:lnTo>
                  <a:lnTo>
                    <a:pt x="22715" y="18842"/>
                  </a:lnTo>
                  <a:lnTo>
                    <a:pt x="23025" y="18460"/>
                  </a:lnTo>
                  <a:lnTo>
                    <a:pt x="23316" y="18042"/>
                  </a:lnTo>
                  <a:lnTo>
                    <a:pt x="23570" y="17605"/>
                  </a:lnTo>
                  <a:lnTo>
                    <a:pt x="23788" y="17150"/>
                  </a:lnTo>
                  <a:lnTo>
                    <a:pt x="23988" y="16677"/>
                  </a:lnTo>
                  <a:lnTo>
                    <a:pt x="24170" y="16168"/>
                  </a:lnTo>
                  <a:lnTo>
                    <a:pt x="24316" y="15659"/>
                  </a:lnTo>
                  <a:lnTo>
                    <a:pt x="24443" y="15150"/>
                  </a:lnTo>
                  <a:lnTo>
                    <a:pt x="24552" y="14622"/>
                  </a:lnTo>
                  <a:lnTo>
                    <a:pt x="24607" y="14077"/>
                  </a:lnTo>
                  <a:lnTo>
                    <a:pt x="24661" y="13531"/>
                  </a:lnTo>
                  <a:lnTo>
                    <a:pt x="24680" y="12986"/>
                  </a:lnTo>
                  <a:lnTo>
                    <a:pt x="24661" y="12440"/>
                  </a:lnTo>
                  <a:lnTo>
                    <a:pt x="24625" y="11894"/>
                  </a:lnTo>
                  <a:lnTo>
                    <a:pt x="24552" y="11349"/>
                  </a:lnTo>
                  <a:lnTo>
                    <a:pt x="24461" y="10803"/>
                  </a:lnTo>
                  <a:lnTo>
                    <a:pt x="24334" y="10276"/>
                  </a:lnTo>
                  <a:lnTo>
                    <a:pt x="24189" y="9766"/>
                  </a:lnTo>
                  <a:lnTo>
                    <a:pt x="24025" y="9257"/>
                  </a:lnTo>
                  <a:lnTo>
                    <a:pt x="23807" y="8784"/>
                  </a:lnTo>
                  <a:lnTo>
                    <a:pt x="23588" y="8312"/>
                  </a:lnTo>
                  <a:lnTo>
                    <a:pt x="23316" y="7857"/>
                  </a:lnTo>
                  <a:lnTo>
                    <a:pt x="23043" y="7439"/>
                  </a:lnTo>
                  <a:lnTo>
                    <a:pt x="22715" y="7038"/>
                  </a:lnTo>
                  <a:lnTo>
                    <a:pt x="22370" y="6675"/>
                  </a:lnTo>
                  <a:lnTo>
                    <a:pt x="22006" y="6329"/>
                  </a:lnTo>
                  <a:lnTo>
                    <a:pt x="21806" y="6165"/>
                  </a:lnTo>
                  <a:lnTo>
                    <a:pt x="21606" y="6020"/>
                  </a:lnTo>
                  <a:lnTo>
                    <a:pt x="21388" y="5874"/>
                  </a:lnTo>
                  <a:lnTo>
                    <a:pt x="21170" y="5747"/>
                  </a:lnTo>
                  <a:lnTo>
                    <a:pt x="20951" y="5620"/>
                  </a:lnTo>
                  <a:lnTo>
                    <a:pt x="20715" y="5511"/>
                  </a:lnTo>
                  <a:lnTo>
                    <a:pt x="20478" y="5402"/>
                  </a:lnTo>
                  <a:lnTo>
                    <a:pt x="20224" y="5311"/>
                  </a:lnTo>
                  <a:lnTo>
                    <a:pt x="19969" y="5238"/>
                  </a:lnTo>
                  <a:lnTo>
                    <a:pt x="19715" y="5165"/>
                  </a:lnTo>
                  <a:lnTo>
                    <a:pt x="19442" y="5111"/>
                  </a:lnTo>
                  <a:lnTo>
                    <a:pt x="19169" y="5056"/>
                  </a:lnTo>
                  <a:lnTo>
                    <a:pt x="18914" y="5001"/>
                  </a:lnTo>
                  <a:lnTo>
                    <a:pt x="18660" y="4947"/>
                  </a:lnTo>
                  <a:lnTo>
                    <a:pt x="18423" y="4874"/>
                  </a:lnTo>
                  <a:lnTo>
                    <a:pt x="18187" y="4783"/>
                  </a:lnTo>
                  <a:lnTo>
                    <a:pt x="17969" y="4692"/>
                  </a:lnTo>
                  <a:lnTo>
                    <a:pt x="17750" y="4583"/>
                  </a:lnTo>
                  <a:lnTo>
                    <a:pt x="17550" y="4456"/>
                  </a:lnTo>
                  <a:lnTo>
                    <a:pt x="17350" y="4329"/>
                  </a:lnTo>
                  <a:lnTo>
                    <a:pt x="16950" y="4056"/>
                  </a:lnTo>
                  <a:lnTo>
                    <a:pt x="16586" y="3765"/>
                  </a:lnTo>
                  <a:lnTo>
                    <a:pt x="16241" y="3437"/>
                  </a:lnTo>
                  <a:lnTo>
                    <a:pt x="15895" y="3110"/>
                  </a:lnTo>
                  <a:lnTo>
                    <a:pt x="15222" y="2437"/>
                  </a:lnTo>
                  <a:lnTo>
                    <a:pt x="14877" y="2092"/>
                  </a:lnTo>
                  <a:lnTo>
                    <a:pt x="14513" y="1782"/>
                  </a:lnTo>
                  <a:lnTo>
                    <a:pt x="14149" y="1473"/>
                  </a:lnTo>
                  <a:lnTo>
                    <a:pt x="13749" y="1200"/>
                  </a:lnTo>
                  <a:lnTo>
                    <a:pt x="13549" y="1091"/>
                  </a:lnTo>
                  <a:lnTo>
                    <a:pt x="13331" y="964"/>
                  </a:lnTo>
                  <a:lnTo>
                    <a:pt x="13113" y="855"/>
                  </a:lnTo>
                  <a:lnTo>
                    <a:pt x="12894" y="764"/>
                  </a:lnTo>
                  <a:lnTo>
                    <a:pt x="12603" y="655"/>
                  </a:lnTo>
                  <a:lnTo>
                    <a:pt x="12294" y="564"/>
                  </a:lnTo>
                  <a:lnTo>
                    <a:pt x="11640" y="382"/>
                  </a:lnTo>
                  <a:lnTo>
                    <a:pt x="10930" y="218"/>
                  </a:lnTo>
                  <a:lnTo>
                    <a:pt x="10185" y="109"/>
                  </a:lnTo>
                  <a:lnTo>
                    <a:pt x="9421" y="36"/>
                  </a:lnTo>
                  <a:lnTo>
                    <a:pt x="9021" y="18"/>
                  </a:lnTo>
                  <a:lnTo>
                    <a:pt x="862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30"/>
            <p:cNvSpPr/>
            <p:nvPr/>
          </p:nvSpPr>
          <p:spPr>
            <a:xfrm>
              <a:off x="1114674" y="4736007"/>
              <a:ext cx="299352" cy="291386"/>
            </a:xfrm>
            <a:custGeom>
              <a:avLst/>
              <a:gdLst/>
              <a:ahLst/>
              <a:cxnLst/>
              <a:rect l="l" t="t" r="r" b="b"/>
              <a:pathLst>
                <a:path w="13641" h="13278" extrusionOk="0">
                  <a:moveTo>
                    <a:pt x="7512" y="1"/>
                  </a:moveTo>
                  <a:lnTo>
                    <a:pt x="6966" y="37"/>
                  </a:lnTo>
                  <a:lnTo>
                    <a:pt x="6402" y="128"/>
                  </a:lnTo>
                  <a:lnTo>
                    <a:pt x="5857" y="255"/>
                  </a:lnTo>
                  <a:lnTo>
                    <a:pt x="5329" y="419"/>
                  </a:lnTo>
                  <a:lnTo>
                    <a:pt x="4802" y="619"/>
                  </a:lnTo>
                  <a:lnTo>
                    <a:pt x="4293" y="856"/>
                  </a:lnTo>
                  <a:lnTo>
                    <a:pt x="3802" y="1128"/>
                  </a:lnTo>
                  <a:lnTo>
                    <a:pt x="3565" y="1292"/>
                  </a:lnTo>
                  <a:lnTo>
                    <a:pt x="3329" y="1456"/>
                  </a:lnTo>
                  <a:lnTo>
                    <a:pt x="3111" y="1619"/>
                  </a:lnTo>
                  <a:lnTo>
                    <a:pt x="2892" y="1801"/>
                  </a:lnTo>
                  <a:lnTo>
                    <a:pt x="2692" y="2001"/>
                  </a:lnTo>
                  <a:lnTo>
                    <a:pt x="2492" y="2183"/>
                  </a:lnTo>
                  <a:lnTo>
                    <a:pt x="2292" y="2402"/>
                  </a:lnTo>
                  <a:lnTo>
                    <a:pt x="2110" y="2620"/>
                  </a:lnTo>
                  <a:lnTo>
                    <a:pt x="1947" y="2838"/>
                  </a:lnTo>
                  <a:lnTo>
                    <a:pt x="1783" y="3056"/>
                  </a:lnTo>
                  <a:lnTo>
                    <a:pt x="1637" y="3311"/>
                  </a:lnTo>
                  <a:lnTo>
                    <a:pt x="1492" y="3547"/>
                  </a:lnTo>
                  <a:lnTo>
                    <a:pt x="1165" y="4184"/>
                  </a:lnTo>
                  <a:lnTo>
                    <a:pt x="892" y="4784"/>
                  </a:lnTo>
                  <a:lnTo>
                    <a:pt x="655" y="5366"/>
                  </a:lnTo>
                  <a:lnTo>
                    <a:pt x="455" y="5912"/>
                  </a:lnTo>
                  <a:lnTo>
                    <a:pt x="292" y="6457"/>
                  </a:lnTo>
                  <a:lnTo>
                    <a:pt x="164" y="6966"/>
                  </a:lnTo>
                  <a:lnTo>
                    <a:pt x="91" y="7457"/>
                  </a:lnTo>
                  <a:lnTo>
                    <a:pt x="37" y="7930"/>
                  </a:lnTo>
                  <a:lnTo>
                    <a:pt x="1" y="8385"/>
                  </a:lnTo>
                  <a:lnTo>
                    <a:pt x="19" y="8822"/>
                  </a:lnTo>
                  <a:lnTo>
                    <a:pt x="55" y="9222"/>
                  </a:lnTo>
                  <a:lnTo>
                    <a:pt x="128" y="9604"/>
                  </a:lnTo>
                  <a:lnTo>
                    <a:pt x="237" y="9985"/>
                  </a:lnTo>
                  <a:lnTo>
                    <a:pt x="364" y="10331"/>
                  </a:lnTo>
                  <a:lnTo>
                    <a:pt x="510" y="10658"/>
                  </a:lnTo>
                  <a:lnTo>
                    <a:pt x="692" y="10949"/>
                  </a:lnTo>
                  <a:lnTo>
                    <a:pt x="819" y="11149"/>
                  </a:lnTo>
                  <a:lnTo>
                    <a:pt x="964" y="11331"/>
                  </a:lnTo>
                  <a:lnTo>
                    <a:pt x="1110" y="11495"/>
                  </a:lnTo>
                  <a:lnTo>
                    <a:pt x="1255" y="11659"/>
                  </a:lnTo>
                  <a:lnTo>
                    <a:pt x="1419" y="11822"/>
                  </a:lnTo>
                  <a:lnTo>
                    <a:pt x="1601" y="11968"/>
                  </a:lnTo>
                  <a:lnTo>
                    <a:pt x="1783" y="12113"/>
                  </a:lnTo>
                  <a:lnTo>
                    <a:pt x="1965" y="12241"/>
                  </a:lnTo>
                  <a:lnTo>
                    <a:pt x="2365" y="12477"/>
                  </a:lnTo>
                  <a:lnTo>
                    <a:pt x="2783" y="12677"/>
                  </a:lnTo>
                  <a:lnTo>
                    <a:pt x="3220" y="12859"/>
                  </a:lnTo>
                  <a:lnTo>
                    <a:pt x="3692" y="13005"/>
                  </a:lnTo>
                  <a:lnTo>
                    <a:pt x="4165" y="13114"/>
                  </a:lnTo>
                  <a:lnTo>
                    <a:pt x="4656" y="13205"/>
                  </a:lnTo>
                  <a:lnTo>
                    <a:pt x="5166" y="13259"/>
                  </a:lnTo>
                  <a:lnTo>
                    <a:pt x="5675" y="13277"/>
                  </a:lnTo>
                  <a:lnTo>
                    <a:pt x="6202" y="13277"/>
                  </a:lnTo>
                  <a:lnTo>
                    <a:pt x="6730" y="13259"/>
                  </a:lnTo>
                  <a:lnTo>
                    <a:pt x="7257" y="13186"/>
                  </a:lnTo>
                  <a:lnTo>
                    <a:pt x="7766" y="13114"/>
                  </a:lnTo>
                  <a:lnTo>
                    <a:pt x="8294" y="12986"/>
                  </a:lnTo>
                  <a:lnTo>
                    <a:pt x="8803" y="12859"/>
                  </a:lnTo>
                  <a:lnTo>
                    <a:pt x="9294" y="12677"/>
                  </a:lnTo>
                  <a:lnTo>
                    <a:pt x="9785" y="12495"/>
                  </a:lnTo>
                  <a:lnTo>
                    <a:pt x="10240" y="12277"/>
                  </a:lnTo>
                  <a:lnTo>
                    <a:pt x="10694" y="12022"/>
                  </a:lnTo>
                  <a:lnTo>
                    <a:pt x="11113" y="11768"/>
                  </a:lnTo>
                  <a:lnTo>
                    <a:pt x="11513" y="11477"/>
                  </a:lnTo>
                  <a:lnTo>
                    <a:pt x="11895" y="11149"/>
                  </a:lnTo>
                  <a:lnTo>
                    <a:pt x="12240" y="10822"/>
                  </a:lnTo>
                  <a:lnTo>
                    <a:pt x="12549" y="10458"/>
                  </a:lnTo>
                  <a:lnTo>
                    <a:pt x="12677" y="10276"/>
                  </a:lnTo>
                  <a:lnTo>
                    <a:pt x="12822" y="10076"/>
                  </a:lnTo>
                  <a:lnTo>
                    <a:pt x="12931" y="9876"/>
                  </a:lnTo>
                  <a:lnTo>
                    <a:pt x="13041" y="9676"/>
                  </a:lnTo>
                  <a:lnTo>
                    <a:pt x="13150" y="9458"/>
                  </a:lnTo>
                  <a:lnTo>
                    <a:pt x="13241" y="9240"/>
                  </a:lnTo>
                  <a:lnTo>
                    <a:pt x="13313" y="9022"/>
                  </a:lnTo>
                  <a:lnTo>
                    <a:pt x="13386" y="8803"/>
                  </a:lnTo>
                  <a:lnTo>
                    <a:pt x="13441" y="8567"/>
                  </a:lnTo>
                  <a:lnTo>
                    <a:pt x="13495" y="8330"/>
                  </a:lnTo>
                  <a:lnTo>
                    <a:pt x="13550" y="7858"/>
                  </a:lnTo>
                  <a:lnTo>
                    <a:pt x="13604" y="7403"/>
                  </a:lnTo>
                  <a:lnTo>
                    <a:pt x="13623" y="6966"/>
                  </a:lnTo>
                  <a:lnTo>
                    <a:pt x="13641" y="6548"/>
                  </a:lnTo>
                  <a:lnTo>
                    <a:pt x="13641" y="6130"/>
                  </a:lnTo>
                  <a:lnTo>
                    <a:pt x="13623" y="5748"/>
                  </a:lnTo>
                  <a:lnTo>
                    <a:pt x="13586" y="5366"/>
                  </a:lnTo>
                  <a:lnTo>
                    <a:pt x="13550" y="4984"/>
                  </a:lnTo>
                  <a:lnTo>
                    <a:pt x="13477" y="4639"/>
                  </a:lnTo>
                  <a:lnTo>
                    <a:pt x="13404" y="4293"/>
                  </a:lnTo>
                  <a:lnTo>
                    <a:pt x="13313" y="3984"/>
                  </a:lnTo>
                  <a:lnTo>
                    <a:pt x="13222" y="3656"/>
                  </a:lnTo>
                  <a:lnTo>
                    <a:pt x="13095" y="3365"/>
                  </a:lnTo>
                  <a:lnTo>
                    <a:pt x="12968" y="3074"/>
                  </a:lnTo>
                  <a:lnTo>
                    <a:pt x="12840" y="2802"/>
                  </a:lnTo>
                  <a:lnTo>
                    <a:pt x="12677" y="2547"/>
                  </a:lnTo>
                  <a:lnTo>
                    <a:pt x="12531" y="2311"/>
                  </a:lnTo>
                  <a:lnTo>
                    <a:pt x="12349" y="2074"/>
                  </a:lnTo>
                  <a:lnTo>
                    <a:pt x="12168" y="1856"/>
                  </a:lnTo>
                  <a:lnTo>
                    <a:pt x="11986" y="1656"/>
                  </a:lnTo>
                  <a:lnTo>
                    <a:pt x="11786" y="1456"/>
                  </a:lnTo>
                  <a:lnTo>
                    <a:pt x="11586" y="1274"/>
                  </a:lnTo>
                  <a:lnTo>
                    <a:pt x="11367" y="1110"/>
                  </a:lnTo>
                  <a:lnTo>
                    <a:pt x="11149" y="947"/>
                  </a:lnTo>
                  <a:lnTo>
                    <a:pt x="10913" y="801"/>
                  </a:lnTo>
                  <a:lnTo>
                    <a:pt x="10676" y="674"/>
                  </a:lnTo>
                  <a:lnTo>
                    <a:pt x="10440" y="546"/>
                  </a:lnTo>
                  <a:lnTo>
                    <a:pt x="10185" y="456"/>
                  </a:lnTo>
                  <a:lnTo>
                    <a:pt x="9949" y="346"/>
                  </a:lnTo>
                  <a:lnTo>
                    <a:pt x="9676" y="274"/>
                  </a:lnTo>
                  <a:lnTo>
                    <a:pt x="9421" y="201"/>
                  </a:lnTo>
                  <a:lnTo>
                    <a:pt x="9167" y="128"/>
                  </a:lnTo>
                  <a:lnTo>
                    <a:pt x="8894" y="74"/>
                  </a:lnTo>
                  <a:lnTo>
                    <a:pt x="8621" y="37"/>
                  </a:lnTo>
                  <a:lnTo>
                    <a:pt x="8348" y="19"/>
                  </a:lnTo>
                  <a:lnTo>
                    <a:pt x="807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30"/>
            <p:cNvSpPr/>
            <p:nvPr/>
          </p:nvSpPr>
          <p:spPr>
            <a:xfrm>
              <a:off x="195401" y="3962165"/>
              <a:ext cx="211503" cy="206377"/>
            </a:xfrm>
            <a:custGeom>
              <a:avLst/>
              <a:gdLst/>
              <a:ahLst/>
              <a:cxnLst/>
              <a:rect l="l" t="t" r="r" b="b"/>
              <a:pathLst>
                <a:path w="6767" h="6603" extrusionOk="0">
                  <a:moveTo>
                    <a:pt x="3729" y="1"/>
                  </a:moveTo>
                  <a:lnTo>
                    <a:pt x="3456" y="19"/>
                  </a:lnTo>
                  <a:lnTo>
                    <a:pt x="3165" y="73"/>
                  </a:lnTo>
                  <a:lnTo>
                    <a:pt x="2892" y="128"/>
                  </a:lnTo>
                  <a:lnTo>
                    <a:pt x="2638" y="219"/>
                  </a:lnTo>
                  <a:lnTo>
                    <a:pt x="2365" y="310"/>
                  </a:lnTo>
                  <a:lnTo>
                    <a:pt x="2110" y="437"/>
                  </a:lnTo>
                  <a:lnTo>
                    <a:pt x="1874" y="565"/>
                  </a:lnTo>
                  <a:lnTo>
                    <a:pt x="1637" y="728"/>
                  </a:lnTo>
                  <a:lnTo>
                    <a:pt x="1419" y="910"/>
                  </a:lnTo>
                  <a:lnTo>
                    <a:pt x="1219" y="1092"/>
                  </a:lnTo>
                  <a:lnTo>
                    <a:pt x="1037" y="1310"/>
                  </a:lnTo>
                  <a:lnTo>
                    <a:pt x="874" y="1528"/>
                  </a:lnTo>
                  <a:lnTo>
                    <a:pt x="728" y="1765"/>
                  </a:lnTo>
                  <a:lnTo>
                    <a:pt x="564" y="2074"/>
                  </a:lnTo>
                  <a:lnTo>
                    <a:pt x="437" y="2383"/>
                  </a:lnTo>
                  <a:lnTo>
                    <a:pt x="310" y="2674"/>
                  </a:lnTo>
                  <a:lnTo>
                    <a:pt x="219" y="2947"/>
                  </a:lnTo>
                  <a:lnTo>
                    <a:pt x="146" y="3220"/>
                  </a:lnTo>
                  <a:lnTo>
                    <a:pt x="73" y="3474"/>
                  </a:lnTo>
                  <a:lnTo>
                    <a:pt x="37" y="3711"/>
                  </a:lnTo>
                  <a:lnTo>
                    <a:pt x="1" y="3947"/>
                  </a:lnTo>
                  <a:lnTo>
                    <a:pt x="1" y="4166"/>
                  </a:lnTo>
                  <a:lnTo>
                    <a:pt x="1" y="4384"/>
                  </a:lnTo>
                  <a:lnTo>
                    <a:pt x="19" y="4584"/>
                  </a:lnTo>
                  <a:lnTo>
                    <a:pt x="55" y="4784"/>
                  </a:lnTo>
                  <a:lnTo>
                    <a:pt x="110" y="4966"/>
                  </a:lnTo>
                  <a:lnTo>
                    <a:pt x="164" y="5129"/>
                  </a:lnTo>
                  <a:lnTo>
                    <a:pt x="255" y="5293"/>
                  </a:lnTo>
                  <a:lnTo>
                    <a:pt x="328" y="5439"/>
                  </a:lnTo>
                  <a:lnTo>
                    <a:pt x="473" y="5621"/>
                  </a:lnTo>
                  <a:lnTo>
                    <a:pt x="619" y="5802"/>
                  </a:lnTo>
                  <a:lnTo>
                    <a:pt x="783" y="5948"/>
                  </a:lnTo>
                  <a:lnTo>
                    <a:pt x="965" y="6075"/>
                  </a:lnTo>
                  <a:lnTo>
                    <a:pt x="1165" y="6202"/>
                  </a:lnTo>
                  <a:lnTo>
                    <a:pt x="1365" y="6312"/>
                  </a:lnTo>
                  <a:lnTo>
                    <a:pt x="1583" y="6384"/>
                  </a:lnTo>
                  <a:lnTo>
                    <a:pt x="1819" y="6457"/>
                  </a:lnTo>
                  <a:lnTo>
                    <a:pt x="2056" y="6512"/>
                  </a:lnTo>
                  <a:lnTo>
                    <a:pt x="2310" y="6566"/>
                  </a:lnTo>
                  <a:lnTo>
                    <a:pt x="2565" y="6584"/>
                  </a:lnTo>
                  <a:lnTo>
                    <a:pt x="2820" y="6603"/>
                  </a:lnTo>
                  <a:lnTo>
                    <a:pt x="3074" y="6603"/>
                  </a:lnTo>
                  <a:lnTo>
                    <a:pt x="3329" y="6584"/>
                  </a:lnTo>
                  <a:lnTo>
                    <a:pt x="3583" y="6548"/>
                  </a:lnTo>
                  <a:lnTo>
                    <a:pt x="3856" y="6512"/>
                  </a:lnTo>
                  <a:lnTo>
                    <a:pt x="4111" y="6457"/>
                  </a:lnTo>
                  <a:lnTo>
                    <a:pt x="4365" y="6384"/>
                  </a:lnTo>
                  <a:lnTo>
                    <a:pt x="4602" y="6312"/>
                  </a:lnTo>
                  <a:lnTo>
                    <a:pt x="4838" y="6202"/>
                  </a:lnTo>
                  <a:lnTo>
                    <a:pt x="5075" y="6093"/>
                  </a:lnTo>
                  <a:lnTo>
                    <a:pt x="5293" y="5984"/>
                  </a:lnTo>
                  <a:lnTo>
                    <a:pt x="5511" y="5839"/>
                  </a:lnTo>
                  <a:lnTo>
                    <a:pt x="5711" y="5693"/>
                  </a:lnTo>
                  <a:lnTo>
                    <a:pt x="5893" y="5548"/>
                  </a:lnTo>
                  <a:lnTo>
                    <a:pt x="6057" y="5384"/>
                  </a:lnTo>
                  <a:lnTo>
                    <a:pt x="6221" y="5202"/>
                  </a:lnTo>
                  <a:lnTo>
                    <a:pt x="6348" y="5002"/>
                  </a:lnTo>
                  <a:lnTo>
                    <a:pt x="6475" y="4802"/>
                  </a:lnTo>
                  <a:lnTo>
                    <a:pt x="6566" y="4602"/>
                  </a:lnTo>
                  <a:lnTo>
                    <a:pt x="6639" y="4366"/>
                  </a:lnTo>
                  <a:lnTo>
                    <a:pt x="6693" y="4147"/>
                  </a:lnTo>
                  <a:lnTo>
                    <a:pt x="6748" y="3693"/>
                  </a:lnTo>
                  <a:lnTo>
                    <a:pt x="6766" y="3256"/>
                  </a:lnTo>
                  <a:lnTo>
                    <a:pt x="6748" y="2856"/>
                  </a:lnTo>
                  <a:lnTo>
                    <a:pt x="6712" y="2492"/>
                  </a:lnTo>
                  <a:lnTo>
                    <a:pt x="6639" y="2147"/>
                  </a:lnTo>
                  <a:lnTo>
                    <a:pt x="6548" y="1819"/>
                  </a:lnTo>
                  <a:lnTo>
                    <a:pt x="6439" y="1528"/>
                  </a:lnTo>
                  <a:lnTo>
                    <a:pt x="6293" y="1274"/>
                  </a:lnTo>
                  <a:lnTo>
                    <a:pt x="6130" y="1037"/>
                  </a:lnTo>
                  <a:lnTo>
                    <a:pt x="5948" y="819"/>
                  </a:lnTo>
                  <a:lnTo>
                    <a:pt x="5748" y="637"/>
                  </a:lnTo>
                  <a:lnTo>
                    <a:pt x="5529" y="474"/>
                  </a:lnTo>
                  <a:lnTo>
                    <a:pt x="5293" y="346"/>
                  </a:lnTo>
                  <a:lnTo>
                    <a:pt x="5057" y="237"/>
                  </a:lnTo>
                  <a:lnTo>
                    <a:pt x="4802" y="146"/>
                  </a:lnTo>
                  <a:lnTo>
                    <a:pt x="4529" y="73"/>
                  </a:lnTo>
                  <a:lnTo>
                    <a:pt x="4275" y="37"/>
                  </a:lnTo>
                  <a:lnTo>
                    <a:pt x="400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8" name="Google Shape;478;p30"/>
          <p:cNvSpPr/>
          <p:nvPr/>
        </p:nvSpPr>
        <p:spPr>
          <a:xfrm>
            <a:off x="302020" y="245151"/>
            <a:ext cx="228363" cy="228357"/>
          </a:xfrm>
          <a:custGeom>
            <a:avLst/>
            <a:gdLst/>
            <a:ahLst/>
            <a:cxnLst/>
            <a:rect l="l" t="t" r="r" b="b"/>
            <a:pathLst>
              <a:path w="43664" h="43663" extrusionOk="0">
                <a:moveTo>
                  <a:pt x="21651" y="0"/>
                </a:moveTo>
                <a:lnTo>
                  <a:pt x="21490" y="20"/>
                </a:lnTo>
                <a:lnTo>
                  <a:pt x="21330" y="60"/>
                </a:lnTo>
                <a:lnTo>
                  <a:pt x="21169" y="101"/>
                </a:lnTo>
                <a:lnTo>
                  <a:pt x="21008" y="161"/>
                </a:lnTo>
                <a:lnTo>
                  <a:pt x="20847" y="221"/>
                </a:lnTo>
                <a:lnTo>
                  <a:pt x="20706" y="302"/>
                </a:lnTo>
                <a:lnTo>
                  <a:pt x="20566" y="402"/>
                </a:lnTo>
                <a:lnTo>
                  <a:pt x="20425" y="503"/>
                </a:lnTo>
                <a:lnTo>
                  <a:pt x="20304" y="623"/>
                </a:lnTo>
                <a:lnTo>
                  <a:pt x="20184" y="764"/>
                </a:lnTo>
                <a:lnTo>
                  <a:pt x="20083" y="905"/>
                </a:lnTo>
                <a:lnTo>
                  <a:pt x="19983" y="1065"/>
                </a:lnTo>
                <a:lnTo>
                  <a:pt x="19902" y="1226"/>
                </a:lnTo>
                <a:lnTo>
                  <a:pt x="19822" y="1407"/>
                </a:lnTo>
                <a:lnTo>
                  <a:pt x="19762" y="1608"/>
                </a:lnTo>
                <a:lnTo>
                  <a:pt x="16324" y="15660"/>
                </a:lnTo>
                <a:lnTo>
                  <a:pt x="16284" y="15781"/>
                </a:lnTo>
                <a:lnTo>
                  <a:pt x="16224" y="15881"/>
                </a:lnTo>
                <a:lnTo>
                  <a:pt x="16163" y="15982"/>
                </a:lnTo>
                <a:lnTo>
                  <a:pt x="16083" y="16082"/>
                </a:lnTo>
                <a:lnTo>
                  <a:pt x="15982" y="16163"/>
                </a:lnTo>
                <a:lnTo>
                  <a:pt x="15882" y="16223"/>
                </a:lnTo>
                <a:lnTo>
                  <a:pt x="15781" y="16283"/>
                </a:lnTo>
                <a:lnTo>
                  <a:pt x="15661" y="16323"/>
                </a:lnTo>
                <a:lnTo>
                  <a:pt x="1609" y="19781"/>
                </a:lnTo>
                <a:lnTo>
                  <a:pt x="1408" y="19841"/>
                </a:lnTo>
                <a:lnTo>
                  <a:pt x="1227" y="19902"/>
                </a:lnTo>
                <a:lnTo>
                  <a:pt x="1046" y="19982"/>
                </a:lnTo>
                <a:lnTo>
                  <a:pt x="905" y="20083"/>
                </a:lnTo>
                <a:lnTo>
                  <a:pt x="745" y="20183"/>
                </a:lnTo>
                <a:lnTo>
                  <a:pt x="624" y="20304"/>
                </a:lnTo>
                <a:lnTo>
                  <a:pt x="503" y="20424"/>
                </a:lnTo>
                <a:lnTo>
                  <a:pt x="403" y="20565"/>
                </a:lnTo>
                <a:lnTo>
                  <a:pt x="302" y="20706"/>
                </a:lnTo>
                <a:lnTo>
                  <a:pt x="222" y="20867"/>
                </a:lnTo>
                <a:lnTo>
                  <a:pt x="142" y="21007"/>
                </a:lnTo>
                <a:lnTo>
                  <a:pt x="101" y="21168"/>
                </a:lnTo>
                <a:lnTo>
                  <a:pt x="41" y="21329"/>
                </a:lnTo>
                <a:lnTo>
                  <a:pt x="21" y="21490"/>
                </a:lnTo>
                <a:lnTo>
                  <a:pt x="1" y="21671"/>
                </a:lnTo>
                <a:lnTo>
                  <a:pt x="1" y="21832"/>
                </a:lnTo>
                <a:lnTo>
                  <a:pt x="1" y="21992"/>
                </a:lnTo>
                <a:lnTo>
                  <a:pt x="21" y="22173"/>
                </a:lnTo>
                <a:lnTo>
                  <a:pt x="41" y="22334"/>
                </a:lnTo>
                <a:lnTo>
                  <a:pt x="101" y="22495"/>
                </a:lnTo>
                <a:lnTo>
                  <a:pt x="142" y="22656"/>
                </a:lnTo>
                <a:lnTo>
                  <a:pt x="222" y="22817"/>
                </a:lnTo>
                <a:lnTo>
                  <a:pt x="302" y="22957"/>
                </a:lnTo>
                <a:lnTo>
                  <a:pt x="403" y="23098"/>
                </a:lnTo>
                <a:lnTo>
                  <a:pt x="503" y="23239"/>
                </a:lnTo>
                <a:lnTo>
                  <a:pt x="624" y="23359"/>
                </a:lnTo>
                <a:lnTo>
                  <a:pt x="745" y="23480"/>
                </a:lnTo>
                <a:lnTo>
                  <a:pt x="905" y="23580"/>
                </a:lnTo>
                <a:lnTo>
                  <a:pt x="1046" y="23681"/>
                </a:lnTo>
                <a:lnTo>
                  <a:pt x="1227" y="23761"/>
                </a:lnTo>
                <a:lnTo>
                  <a:pt x="1408" y="23842"/>
                </a:lnTo>
                <a:lnTo>
                  <a:pt x="1609" y="23882"/>
                </a:lnTo>
                <a:lnTo>
                  <a:pt x="15661" y="27340"/>
                </a:lnTo>
                <a:lnTo>
                  <a:pt x="15781" y="27380"/>
                </a:lnTo>
                <a:lnTo>
                  <a:pt x="15882" y="27440"/>
                </a:lnTo>
                <a:lnTo>
                  <a:pt x="15982" y="27500"/>
                </a:lnTo>
                <a:lnTo>
                  <a:pt x="16083" y="27581"/>
                </a:lnTo>
                <a:lnTo>
                  <a:pt x="16163" y="27681"/>
                </a:lnTo>
                <a:lnTo>
                  <a:pt x="16224" y="27782"/>
                </a:lnTo>
                <a:lnTo>
                  <a:pt x="16284" y="27882"/>
                </a:lnTo>
                <a:lnTo>
                  <a:pt x="16324" y="28003"/>
                </a:lnTo>
                <a:lnTo>
                  <a:pt x="19762" y="42055"/>
                </a:lnTo>
                <a:lnTo>
                  <a:pt x="19822" y="42256"/>
                </a:lnTo>
                <a:lnTo>
                  <a:pt x="19902" y="42437"/>
                </a:lnTo>
                <a:lnTo>
                  <a:pt x="19983" y="42598"/>
                </a:lnTo>
                <a:lnTo>
                  <a:pt x="20083" y="42758"/>
                </a:lnTo>
                <a:lnTo>
                  <a:pt x="20184" y="42899"/>
                </a:lnTo>
                <a:lnTo>
                  <a:pt x="20304" y="43040"/>
                </a:lnTo>
                <a:lnTo>
                  <a:pt x="20425" y="43160"/>
                </a:lnTo>
                <a:lnTo>
                  <a:pt x="20566" y="43261"/>
                </a:lnTo>
                <a:lnTo>
                  <a:pt x="20706" y="43361"/>
                </a:lnTo>
                <a:lnTo>
                  <a:pt x="20847" y="43442"/>
                </a:lnTo>
                <a:lnTo>
                  <a:pt x="21008" y="43502"/>
                </a:lnTo>
                <a:lnTo>
                  <a:pt x="21169" y="43562"/>
                </a:lnTo>
                <a:lnTo>
                  <a:pt x="21330" y="43623"/>
                </a:lnTo>
                <a:lnTo>
                  <a:pt x="21490" y="43643"/>
                </a:lnTo>
                <a:lnTo>
                  <a:pt x="21651" y="43663"/>
                </a:lnTo>
                <a:lnTo>
                  <a:pt x="21993" y="43663"/>
                </a:lnTo>
                <a:lnTo>
                  <a:pt x="22154" y="43643"/>
                </a:lnTo>
                <a:lnTo>
                  <a:pt x="22335" y="43623"/>
                </a:lnTo>
                <a:lnTo>
                  <a:pt x="22496" y="43562"/>
                </a:lnTo>
                <a:lnTo>
                  <a:pt x="22656" y="43502"/>
                </a:lnTo>
                <a:lnTo>
                  <a:pt x="22797" y="43442"/>
                </a:lnTo>
                <a:lnTo>
                  <a:pt x="22958" y="43361"/>
                </a:lnTo>
                <a:lnTo>
                  <a:pt x="23099" y="43261"/>
                </a:lnTo>
                <a:lnTo>
                  <a:pt x="23219" y="43160"/>
                </a:lnTo>
                <a:lnTo>
                  <a:pt x="23360" y="43040"/>
                </a:lnTo>
                <a:lnTo>
                  <a:pt x="23481" y="42899"/>
                </a:lnTo>
                <a:lnTo>
                  <a:pt x="23581" y="42758"/>
                </a:lnTo>
                <a:lnTo>
                  <a:pt x="23682" y="42598"/>
                </a:lnTo>
                <a:lnTo>
                  <a:pt x="23762" y="42437"/>
                </a:lnTo>
                <a:lnTo>
                  <a:pt x="23822" y="42256"/>
                </a:lnTo>
                <a:lnTo>
                  <a:pt x="23883" y="42055"/>
                </a:lnTo>
                <a:lnTo>
                  <a:pt x="27340" y="28003"/>
                </a:lnTo>
                <a:lnTo>
                  <a:pt x="27380" y="27882"/>
                </a:lnTo>
                <a:lnTo>
                  <a:pt x="27421" y="27782"/>
                </a:lnTo>
                <a:lnTo>
                  <a:pt x="27501" y="27681"/>
                </a:lnTo>
                <a:lnTo>
                  <a:pt x="27582" y="27581"/>
                </a:lnTo>
                <a:lnTo>
                  <a:pt x="27662" y="27500"/>
                </a:lnTo>
                <a:lnTo>
                  <a:pt x="27783" y="27440"/>
                </a:lnTo>
                <a:lnTo>
                  <a:pt x="27883" y="27380"/>
                </a:lnTo>
                <a:lnTo>
                  <a:pt x="28004" y="27340"/>
                </a:lnTo>
                <a:lnTo>
                  <a:pt x="42055" y="23882"/>
                </a:lnTo>
                <a:lnTo>
                  <a:pt x="42256" y="23842"/>
                </a:lnTo>
                <a:lnTo>
                  <a:pt x="42437" y="23761"/>
                </a:lnTo>
                <a:lnTo>
                  <a:pt x="42598" y="23681"/>
                </a:lnTo>
                <a:lnTo>
                  <a:pt x="42759" y="23580"/>
                </a:lnTo>
                <a:lnTo>
                  <a:pt x="42900" y="23480"/>
                </a:lnTo>
                <a:lnTo>
                  <a:pt x="43040" y="23359"/>
                </a:lnTo>
                <a:lnTo>
                  <a:pt x="43161" y="23239"/>
                </a:lnTo>
                <a:lnTo>
                  <a:pt x="43262" y="23098"/>
                </a:lnTo>
                <a:lnTo>
                  <a:pt x="43362" y="22957"/>
                </a:lnTo>
                <a:lnTo>
                  <a:pt x="43442" y="22817"/>
                </a:lnTo>
                <a:lnTo>
                  <a:pt x="43503" y="22656"/>
                </a:lnTo>
                <a:lnTo>
                  <a:pt x="43563" y="22495"/>
                </a:lnTo>
                <a:lnTo>
                  <a:pt x="43603" y="22334"/>
                </a:lnTo>
                <a:lnTo>
                  <a:pt x="43643" y="22173"/>
                </a:lnTo>
                <a:lnTo>
                  <a:pt x="43664" y="21992"/>
                </a:lnTo>
                <a:lnTo>
                  <a:pt x="43664" y="21832"/>
                </a:lnTo>
                <a:lnTo>
                  <a:pt x="43664" y="21671"/>
                </a:lnTo>
                <a:lnTo>
                  <a:pt x="43643" y="21490"/>
                </a:lnTo>
                <a:lnTo>
                  <a:pt x="43603" y="21329"/>
                </a:lnTo>
                <a:lnTo>
                  <a:pt x="43563" y="21168"/>
                </a:lnTo>
                <a:lnTo>
                  <a:pt x="43503" y="21007"/>
                </a:lnTo>
                <a:lnTo>
                  <a:pt x="43442" y="20867"/>
                </a:lnTo>
                <a:lnTo>
                  <a:pt x="43362" y="20706"/>
                </a:lnTo>
                <a:lnTo>
                  <a:pt x="43262" y="20565"/>
                </a:lnTo>
                <a:lnTo>
                  <a:pt x="43161" y="20424"/>
                </a:lnTo>
                <a:lnTo>
                  <a:pt x="43040" y="20304"/>
                </a:lnTo>
                <a:lnTo>
                  <a:pt x="42900" y="20183"/>
                </a:lnTo>
                <a:lnTo>
                  <a:pt x="42759" y="20083"/>
                </a:lnTo>
                <a:lnTo>
                  <a:pt x="42598" y="19982"/>
                </a:lnTo>
                <a:lnTo>
                  <a:pt x="42437" y="19902"/>
                </a:lnTo>
                <a:lnTo>
                  <a:pt x="42256" y="19841"/>
                </a:lnTo>
                <a:lnTo>
                  <a:pt x="42055" y="19781"/>
                </a:lnTo>
                <a:lnTo>
                  <a:pt x="28004" y="16323"/>
                </a:lnTo>
                <a:lnTo>
                  <a:pt x="27883" y="16283"/>
                </a:lnTo>
                <a:lnTo>
                  <a:pt x="27783" y="16223"/>
                </a:lnTo>
                <a:lnTo>
                  <a:pt x="27662" y="16163"/>
                </a:lnTo>
                <a:lnTo>
                  <a:pt x="27582" y="16082"/>
                </a:lnTo>
                <a:lnTo>
                  <a:pt x="27501" y="15982"/>
                </a:lnTo>
                <a:lnTo>
                  <a:pt x="27421" y="15881"/>
                </a:lnTo>
                <a:lnTo>
                  <a:pt x="27380" y="15781"/>
                </a:lnTo>
                <a:lnTo>
                  <a:pt x="27340" y="15660"/>
                </a:lnTo>
                <a:lnTo>
                  <a:pt x="23883" y="1608"/>
                </a:lnTo>
                <a:lnTo>
                  <a:pt x="23822" y="1407"/>
                </a:lnTo>
                <a:lnTo>
                  <a:pt x="23762" y="1226"/>
                </a:lnTo>
                <a:lnTo>
                  <a:pt x="23682" y="1065"/>
                </a:lnTo>
                <a:lnTo>
                  <a:pt x="23581" y="905"/>
                </a:lnTo>
                <a:lnTo>
                  <a:pt x="23481" y="764"/>
                </a:lnTo>
                <a:lnTo>
                  <a:pt x="23360" y="623"/>
                </a:lnTo>
                <a:lnTo>
                  <a:pt x="23219" y="503"/>
                </a:lnTo>
                <a:lnTo>
                  <a:pt x="23099" y="402"/>
                </a:lnTo>
                <a:lnTo>
                  <a:pt x="22958" y="302"/>
                </a:lnTo>
                <a:lnTo>
                  <a:pt x="22797" y="221"/>
                </a:lnTo>
                <a:lnTo>
                  <a:pt x="22656" y="161"/>
                </a:lnTo>
                <a:lnTo>
                  <a:pt x="22496" y="101"/>
                </a:lnTo>
                <a:lnTo>
                  <a:pt x="22335" y="60"/>
                </a:lnTo>
                <a:lnTo>
                  <a:pt x="22154" y="20"/>
                </a:lnTo>
                <a:lnTo>
                  <a:pt x="2199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9" name="Google Shape;479;p30"/>
          <p:cNvSpPr/>
          <p:nvPr/>
        </p:nvSpPr>
        <p:spPr>
          <a:xfrm>
            <a:off x="236324" y="748015"/>
            <a:ext cx="157845" cy="157842"/>
          </a:xfrm>
          <a:custGeom>
            <a:avLst/>
            <a:gdLst/>
            <a:ahLst/>
            <a:cxnLst/>
            <a:rect l="l" t="t" r="r" b="b"/>
            <a:pathLst>
              <a:path w="43664" h="43663" extrusionOk="0">
                <a:moveTo>
                  <a:pt x="21651" y="0"/>
                </a:moveTo>
                <a:lnTo>
                  <a:pt x="21490" y="20"/>
                </a:lnTo>
                <a:lnTo>
                  <a:pt x="21330" y="60"/>
                </a:lnTo>
                <a:lnTo>
                  <a:pt x="21169" y="101"/>
                </a:lnTo>
                <a:lnTo>
                  <a:pt x="21008" y="161"/>
                </a:lnTo>
                <a:lnTo>
                  <a:pt x="20847" y="221"/>
                </a:lnTo>
                <a:lnTo>
                  <a:pt x="20706" y="302"/>
                </a:lnTo>
                <a:lnTo>
                  <a:pt x="20566" y="402"/>
                </a:lnTo>
                <a:lnTo>
                  <a:pt x="20425" y="503"/>
                </a:lnTo>
                <a:lnTo>
                  <a:pt x="20304" y="623"/>
                </a:lnTo>
                <a:lnTo>
                  <a:pt x="20184" y="764"/>
                </a:lnTo>
                <a:lnTo>
                  <a:pt x="20083" y="905"/>
                </a:lnTo>
                <a:lnTo>
                  <a:pt x="19983" y="1065"/>
                </a:lnTo>
                <a:lnTo>
                  <a:pt x="19902" y="1226"/>
                </a:lnTo>
                <a:lnTo>
                  <a:pt x="19822" y="1407"/>
                </a:lnTo>
                <a:lnTo>
                  <a:pt x="19762" y="1608"/>
                </a:lnTo>
                <a:lnTo>
                  <a:pt x="16324" y="15660"/>
                </a:lnTo>
                <a:lnTo>
                  <a:pt x="16284" y="15781"/>
                </a:lnTo>
                <a:lnTo>
                  <a:pt x="16224" y="15881"/>
                </a:lnTo>
                <a:lnTo>
                  <a:pt x="16163" y="15982"/>
                </a:lnTo>
                <a:lnTo>
                  <a:pt x="16083" y="16082"/>
                </a:lnTo>
                <a:lnTo>
                  <a:pt x="15982" y="16163"/>
                </a:lnTo>
                <a:lnTo>
                  <a:pt x="15882" y="16223"/>
                </a:lnTo>
                <a:lnTo>
                  <a:pt x="15781" y="16283"/>
                </a:lnTo>
                <a:lnTo>
                  <a:pt x="15661" y="16323"/>
                </a:lnTo>
                <a:lnTo>
                  <a:pt x="1609" y="19781"/>
                </a:lnTo>
                <a:lnTo>
                  <a:pt x="1408" y="19841"/>
                </a:lnTo>
                <a:lnTo>
                  <a:pt x="1227" y="19902"/>
                </a:lnTo>
                <a:lnTo>
                  <a:pt x="1046" y="19982"/>
                </a:lnTo>
                <a:lnTo>
                  <a:pt x="905" y="20083"/>
                </a:lnTo>
                <a:lnTo>
                  <a:pt x="745" y="20183"/>
                </a:lnTo>
                <a:lnTo>
                  <a:pt x="624" y="20304"/>
                </a:lnTo>
                <a:lnTo>
                  <a:pt x="503" y="20424"/>
                </a:lnTo>
                <a:lnTo>
                  <a:pt x="403" y="20565"/>
                </a:lnTo>
                <a:lnTo>
                  <a:pt x="302" y="20706"/>
                </a:lnTo>
                <a:lnTo>
                  <a:pt x="222" y="20867"/>
                </a:lnTo>
                <a:lnTo>
                  <a:pt x="142" y="21007"/>
                </a:lnTo>
                <a:lnTo>
                  <a:pt x="101" y="21168"/>
                </a:lnTo>
                <a:lnTo>
                  <a:pt x="41" y="21329"/>
                </a:lnTo>
                <a:lnTo>
                  <a:pt x="21" y="21490"/>
                </a:lnTo>
                <a:lnTo>
                  <a:pt x="1" y="21671"/>
                </a:lnTo>
                <a:lnTo>
                  <a:pt x="1" y="21832"/>
                </a:lnTo>
                <a:lnTo>
                  <a:pt x="1" y="21992"/>
                </a:lnTo>
                <a:lnTo>
                  <a:pt x="21" y="22173"/>
                </a:lnTo>
                <a:lnTo>
                  <a:pt x="41" y="22334"/>
                </a:lnTo>
                <a:lnTo>
                  <a:pt x="101" y="22495"/>
                </a:lnTo>
                <a:lnTo>
                  <a:pt x="142" y="22656"/>
                </a:lnTo>
                <a:lnTo>
                  <a:pt x="222" y="22817"/>
                </a:lnTo>
                <a:lnTo>
                  <a:pt x="302" y="22957"/>
                </a:lnTo>
                <a:lnTo>
                  <a:pt x="403" y="23098"/>
                </a:lnTo>
                <a:lnTo>
                  <a:pt x="503" y="23239"/>
                </a:lnTo>
                <a:lnTo>
                  <a:pt x="624" y="23359"/>
                </a:lnTo>
                <a:lnTo>
                  <a:pt x="745" y="23480"/>
                </a:lnTo>
                <a:lnTo>
                  <a:pt x="905" y="23580"/>
                </a:lnTo>
                <a:lnTo>
                  <a:pt x="1046" y="23681"/>
                </a:lnTo>
                <a:lnTo>
                  <a:pt x="1227" y="23761"/>
                </a:lnTo>
                <a:lnTo>
                  <a:pt x="1408" y="23842"/>
                </a:lnTo>
                <a:lnTo>
                  <a:pt x="1609" y="23882"/>
                </a:lnTo>
                <a:lnTo>
                  <a:pt x="15661" y="27340"/>
                </a:lnTo>
                <a:lnTo>
                  <a:pt x="15781" y="27380"/>
                </a:lnTo>
                <a:lnTo>
                  <a:pt x="15882" y="27440"/>
                </a:lnTo>
                <a:lnTo>
                  <a:pt x="15982" y="27500"/>
                </a:lnTo>
                <a:lnTo>
                  <a:pt x="16083" y="27581"/>
                </a:lnTo>
                <a:lnTo>
                  <a:pt x="16163" y="27681"/>
                </a:lnTo>
                <a:lnTo>
                  <a:pt x="16224" y="27782"/>
                </a:lnTo>
                <a:lnTo>
                  <a:pt x="16284" y="27882"/>
                </a:lnTo>
                <a:lnTo>
                  <a:pt x="16324" y="28003"/>
                </a:lnTo>
                <a:lnTo>
                  <a:pt x="19762" y="42055"/>
                </a:lnTo>
                <a:lnTo>
                  <a:pt x="19822" y="42256"/>
                </a:lnTo>
                <a:lnTo>
                  <a:pt x="19902" y="42437"/>
                </a:lnTo>
                <a:lnTo>
                  <a:pt x="19983" y="42598"/>
                </a:lnTo>
                <a:lnTo>
                  <a:pt x="20083" y="42758"/>
                </a:lnTo>
                <a:lnTo>
                  <a:pt x="20184" y="42899"/>
                </a:lnTo>
                <a:lnTo>
                  <a:pt x="20304" y="43040"/>
                </a:lnTo>
                <a:lnTo>
                  <a:pt x="20425" y="43160"/>
                </a:lnTo>
                <a:lnTo>
                  <a:pt x="20566" y="43261"/>
                </a:lnTo>
                <a:lnTo>
                  <a:pt x="20706" y="43361"/>
                </a:lnTo>
                <a:lnTo>
                  <a:pt x="20847" y="43442"/>
                </a:lnTo>
                <a:lnTo>
                  <a:pt x="21008" y="43502"/>
                </a:lnTo>
                <a:lnTo>
                  <a:pt x="21169" y="43562"/>
                </a:lnTo>
                <a:lnTo>
                  <a:pt x="21330" y="43623"/>
                </a:lnTo>
                <a:lnTo>
                  <a:pt x="21490" y="43643"/>
                </a:lnTo>
                <a:lnTo>
                  <a:pt x="21651" y="43663"/>
                </a:lnTo>
                <a:lnTo>
                  <a:pt x="21993" y="43663"/>
                </a:lnTo>
                <a:lnTo>
                  <a:pt x="22154" y="43643"/>
                </a:lnTo>
                <a:lnTo>
                  <a:pt x="22335" y="43623"/>
                </a:lnTo>
                <a:lnTo>
                  <a:pt x="22496" y="43562"/>
                </a:lnTo>
                <a:lnTo>
                  <a:pt x="22656" y="43502"/>
                </a:lnTo>
                <a:lnTo>
                  <a:pt x="22797" y="43442"/>
                </a:lnTo>
                <a:lnTo>
                  <a:pt x="22958" y="43361"/>
                </a:lnTo>
                <a:lnTo>
                  <a:pt x="23099" y="43261"/>
                </a:lnTo>
                <a:lnTo>
                  <a:pt x="23219" y="43160"/>
                </a:lnTo>
                <a:lnTo>
                  <a:pt x="23360" y="43040"/>
                </a:lnTo>
                <a:lnTo>
                  <a:pt x="23481" y="42899"/>
                </a:lnTo>
                <a:lnTo>
                  <a:pt x="23581" y="42758"/>
                </a:lnTo>
                <a:lnTo>
                  <a:pt x="23682" y="42598"/>
                </a:lnTo>
                <a:lnTo>
                  <a:pt x="23762" y="42437"/>
                </a:lnTo>
                <a:lnTo>
                  <a:pt x="23822" y="42256"/>
                </a:lnTo>
                <a:lnTo>
                  <a:pt x="23883" y="42055"/>
                </a:lnTo>
                <a:lnTo>
                  <a:pt x="27340" y="28003"/>
                </a:lnTo>
                <a:lnTo>
                  <a:pt x="27380" y="27882"/>
                </a:lnTo>
                <a:lnTo>
                  <a:pt x="27421" y="27782"/>
                </a:lnTo>
                <a:lnTo>
                  <a:pt x="27501" y="27681"/>
                </a:lnTo>
                <a:lnTo>
                  <a:pt x="27582" y="27581"/>
                </a:lnTo>
                <a:lnTo>
                  <a:pt x="27662" y="27500"/>
                </a:lnTo>
                <a:lnTo>
                  <a:pt x="27783" y="27440"/>
                </a:lnTo>
                <a:lnTo>
                  <a:pt x="27883" y="27380"/>
                </a:lnTo>
                <a:lnTo>
                  <a:pt x="28004" y="27340"/>
                </a:lnTo>
                <a:lnTo>
                  <a:pt x="42055" y="23882"/>
                </a:lnTo>
                <a:lnTo>
                  <a:pt x="42256" y="23842"/>
                </a:lnTo>
                <a:lnTo>
                  <a:pt x="42437" y="23761"/>
                </a:lnTo>
                <a:lnTo>
                  <a:pt x="42598" y="23681"/>
                </a:lnTo>
                <a:lnTo>
                  <a:pt x="42759" y="23580"/>
                </a:lnTo>
                <a:lnTo>
                  <a:pt x="42900" y="23480"/>
                </a:lnTo>
                <a:lnTo>
                  <a:pt x="43040" y="23359"/>
                </a:lnTo>
                <a:lnTo>
                  <a:pt x="43161" y="23239"/>
                </a:lnTo>
                <a:lnTo>
                  <a:pt x="43262" y="23098"/>
                </a:lnTo>
                <a:lnTo>
                  <a:pt x="43362" y="22957"/>
                </a:lnTo>
                <a:lnTo>
                  <a:pt x="43442" y="22817"/>
                </a:lnTo>
                <a:lnTo>
                  <a:pt x="43503" y="22656"/>
                </a:lnTo>
                <a:lnTo>
                  <a:pt x="43563" y="22495"/>
                </a:lnTo>
                <a:lnTo>
                  <a:pt x="43603" y="22334"/>
                </a:lnTo>
                <a:lnTo>
                  <a:pt x="43643" y="22173"/>
                </a:lnTo>
                <a:lnTo>
                  <a:pt x="43664" y="21992"/>
                </a:lnTo>
                <a:lnTo>
                  <a:pt x="43664" y="21832"/>
                </a:lnTo>
                <a:lnTo>
                  <a:pt x="43664" y="21671"/>
                </a:lnTo>
                <a:lnTo>
                  <a:pt x="43643" y="21490"/>
                </a:lnTo>
                <a:lnTo>
                  <a:pt x="43603" y="21329"/>
                </a:lnTo>
                <a:lnTo>
                  <a:pt x="43563" y="21168"/>
                </a:lnTo>
                <a:lnTo>
                  <a:pt x="43503" y="21007"/>
                </a:lnTo>
                <a:lnTo>
                  <a:pt x="43442" y="20867"/>
                </a:lnTo>
                <a:lnTo>
                  <a:pt x="43362" y="20706"/>
                </a:lnTo>
                <a:lnTo>
                  <a:pt x="43262" y="20565"/>
                </a:lnTo>
                <a:lnTo>
                  <a:pt x="43161" y="20424"/>
                </a:lnTo>
                <a:lnTo>
                  <a:pt x="43040" y="20304"/>
                </a:lnTo>
                <a:lnTo>
                  <a:pt x="42900" y="20183"/>
                </a:lnTo>
                <a:lnTo>
                  <a:pt x="42759" y="20083"/>
                </a:lnTo>
                <a:lnTo>
                  <a:pt x="42598" y="19982"/>
                </a:lnTo>
                <a:lnTo>
                  <a:pt x="42437" y="19902"/>
                </a:lnTo>
                <a:lnTo>
                  <a:pt x="42256" y="19841"/>
                </a:lnTo>
                <a:lnTo>
                  <a:pt x="42055" y="19781"/>
                </a:lnTo>
                <a:lnTo>
                  <a:pt x="28004" y="16323"/>
                </a:lnTo>
                <a:lnTo>
                  <a:pt x="27883" y="16283"/>
                </a:lnTo>
                <a:lnTo>
                  <a:pt x="27783" y="16223"/>
                </a:lnTo>
                <a:lnTo>
                  <a:pt x="27662" y="16163"/>
                </a:lnTo>
                <a:lnTo>
                  <a:pt x="27582" y="16082"/>
                </a:lnTo>
                <a:lnTo>
                  <a:pt x="27501" y="15982"/>
                </a:lnTo>
                <a:lnTo>
                  <a:pt x="27421" y="15881"/>
                </a:lnTo>
                <a:lnTo>
                  <a:pt x="27380" y="15781"/>
                </a:lnTo>
                <a:lnTo>
                  <a:pt x="27340" y="15660"/>
                </a:lnTo>
                <a:lnTo>
                  <a:pt x="23883" y="1608"/>
                </a:lnTo>
                <a:lnTo>
                  <a:pt x="23822" y="1407"/>
                </a:lnTo>
                <a:lnTo>
                  <a:pt x="23762" y="1226"/>
                </a:lnTo>
                <a:lnTo>
                  <a:pt x="23682" y="1065"/>
                </a:lnTo>
                <a:lnTo>
                  <a:pt x="23581" y="905"/>
                </a:lnTo>
                <a:lnTo>
                  <a:pt x="23481" y="764"/>
                </a:lnTo>
                <a:lnTo>
                  <a:pt x="23360" y="623"/>
                </a:lnTo>
                <a:lnTo>
                  <a:pt x="23219" y="503"/>
                </a:lnTo>
                <a:lnTo>
                  <a:pt x="23099" y="402"/>
                </a:lnTo>
                <a:lnTo>
                  <a:pt x="22958" y="302"/>
                </a:lnTo>
                <a:lnTo>
                  <a:pt x="22797" y="221"/>
                </a:lnTo>
                <a:lnTo>
                  <a:pt x="22656" y="161"/>
                </a:lnTo>
                <a:lnTo>
                  <a:pt x="22496" y="101"/>
                </a:lnTo>
                <a:lnTo>
                  <a:pt x="22335" y="60"/>
                </a:lnTo>
                <a:lnTo>
                  <a:pt x="22154" y="20"/>
                </a:lnTo>
                <a:lnTo>
                  <a:pt x="2199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0" name="Google Shape;480;p30"/>
          <p:cNvSpPr/>
          <p:nvPr/>
        </p:nvSpPr>
        <p:spPr>
          <a:xfrm>
            <a:off x="2426199" y="87302"/>
            <a:ext cx="157845" cy="157842"/>
          </a:xfrm>
          <a:custGeom>
            <a:avLst/>
            <a:gdLst/>
            <a:ahLst/>
            <a:cxnLst/>
            <a:rect l="l" t="t" r="r" b="b"/>
            <a:pathLst>
              <a:path w="43664" h="43663" extrusionOk="0">
                <a:moveTo>
                  <a:pt x="21651" y="0"/>
                </a:moveTo>
                <a:lnTo>
                  <a:pt x="21490" y="20"/>
                </a:lnTo>
                <a:lnTo>
                  <a:pt x="21330" y="60"/>
                </a:lnTo>
                <a:lnTo>
                  <a:pt x="21169" y="101"/>
                </a:lnTo>
                <a:lnTo>
                  <a:pt x="21008" y="161"/>
                </a:lnTo>
                <a:lnTo>
                  <a:pt x="20847" y="221"/>
                </a:lnTo>
                <a:lnTo>
                  <a:pt x="20706" y="302"/>
                </a:lnTo>
                <a:lnTo>
                  <a:pt x="20566" y="402"/>
                </a:lnTo>
                <a:lnTo>
                  <a:pt x="20425" y="503"/>
                </a:lnTo>
                <a:lnTo>
                  <a:pt x="20304" y="623"/>
                </a:lnTo>
                <a:lnTo>
                  <a:pt x="20184" y="764"/>
                </a:lnTo>
                <a:lnTo>
                  <a:pt x="20083" y="905"/>
                </a:lnTo>
                <a:lnTo>
                  <a:pt x="19983" y="1065"/>
                </a:lnTo>
                <a:lnTo>
                  <a:pt x="19902" y="1226"/>
                </a:lnTo>
                <a:lnTo>
                  <a:pt x="19822" y="1407"/>
                </a:lnTo>
                <a:lnTo>
                  <a:pt x="19762" y="1608"/>
                </a:lnTo>
                <a:lnTo>
                  <a:pt x="16324" y="15660"/>
                </a:lnTo>
                <a:lnTo>
                  <a:pt x="16284" y="15781"/>
                </a:lnTo>
                <a:lnTo>
                  <a:pt x="16224" y="15881"/>
                </a:lnTo>
                <a:lnTo>
                  <a:pt x="16163" y="15982"/>
                </a:lnTo>
                <a:lnTo>
                  <a:pt x="16083" y="16082"/>
                </a:lnTo>
                <a:lnTo>
                  <a:pt x="15982" y="16163"/>
                </a:lnTo>
                <a:lnTo>
                  <a:pt x="15882" y="16223"/>
                </a:lnTo>
                <a:lnTo>
                  <a:pt x="15781" y="16283"/>
                </a:lnTo>
                <a:lnTo>
                  <a:pt x="15661" y="16323"/>
                </a:lnTo>
                <a:lnTo>
                  <a:pt x="1609" y="19781"/>
                </a:lnTo>
                <a:lnTo>
                  <a:pt x="1408" y="19841"/>
                </a:lnTo>
                <a:lnTo>
                  <a:pt x="1227" y="19902"/>
                </a:lnTo>
                <a:lnTo>
                  <a:pt x="1046" y="19982"/>
                </a:lnTo>
                <a:lnTo>
                  <a:pt x="905" y="20083"/>
                </a:lnTo>
                <a:lnTo>
                  <a:pt x="745" y="20183"/>
                </a:lnTo>
                <a:lnTo>
                  <a:pt x="624" y="20304"/>
                </a:lnTo>
                <a:lnTo>
                  <a:pt x="503" y="20424"/>
                </a:lnTo>
                <a:lnTo>
                  <a:pt x="403" y="20565"/>
                </a:lnTo>
                <a:lnTo>
                  <a:pt x="302" y="20706"/>
                </a:lnTo>
                <a:lnTo>
                  <a:pt x="222" y="20867"/>
                </a:lnTo>
                <a:lnTo>
                  <a:pt x="142" y="21007"/>
                </a:lnTo>
                <a:lnTo>
                  <a:pt x="101" y="21168"/>
                </a:lnTo>
                <a:lnTo>
                  <a:pt x="41" y="21329"/>
                </a:lnTo>
                <a:lnTo>
                  <a:pt x="21" y="21490"/>
                </a:lnTo>
                <a:lnTo>
                  <a:pt x="1" y="21671"/>
                </a:lnTo>
                <a:lnTo>
                  <a:pt x="1" y="21832"/>
                </a:lnTo>
                <a:lnTo>
                  <a:pt x="1" y="21992"/>
                </a:lnTo>
                <a:lnTo>
                  <a:pt x="21" y="22173"/>
                </a:lnTo>
                <a:lnTo>
                  <a:pt x="41" y="22334"/>
                </a:lnTo>
                <a:lnTo>
                  <a:pt x="101" y="22495"/>
                </a:lnTo>
                <a:lnTo>
                  <a:pt x="142" y="22656"/>
                </a:lnTo>
                <a:lnTo>
                  <a:pt x="222" y="22817"/>
                </a:lnTo>
                <a:lnTo>
                  <a:pt x="302" y="22957"/>
                </a:lnTo>
                <a:lnTo>
                  <a:pt x="403" y="23098"/>
                </a:lnTo>
                <a:lnTo>
                  <a:pt x="503" y="23239"/>
                </a:lnTo>
                <a:lnTo>
                  <a:pt x="624" y="23359"/>
                </a:lnTo>
                <a:lnTo>
                  <a:pt x="745" y="23480"/>
                </a:lnTo>
                <a:lnTo>
                  <a:pt x="905" y="23580"/>
                </a:lnTo>
                <a:lnTo>
                  <a:pt x="1046" y="23681"/>
                </a:lnTo>
                <a:lnTo>
                  <a:pt x="1227" y="23761"/>
                </a:lnTo>
                <a:lnTo>
                  <a:pt x="1408" y="23842"/>
                </a:lnTo>
                <a:lnTo>
                  <a:pt x="1609" y="23882"/>
                </a:lnTo>
                <a:lnTo>
                  <a:pt x="15661" y="27340"/>
                </a:lnTo>
                <a:lnTo>
                  <a:pt x="15781" y="27380"/>
                </a:lnTo>
                <a:lnTo>
                  <a:pt x="15882" y="27440"/>
                </a:lnTo>
                <a:lnTo>
                  <a:pt x="15982" y="27500"/>
                </a:lnTo>
                <a:lnTo>
                  <a:pt x="16083" y="27581"/>
                </a:lnTo>
                <a:lnTo>
                  <a:pt x="16163" y="27681"/>
                </a:lnTo>
                <a:lnTo>
                  <a:pt x="16224" y="27782"/>
                </a:lnTo>
                <a:lnTo>
                  <a:pt x="16284" y="27882"/>
                </a:lnTo>
                <a:lnTo>
                  <a:pt x="16324" y="28003"/>
                </a:lnTo>
                <a:lnTo>
                  <a:pt x="19762" y="42055"/>
                </a:lnTo>
                <a:lnTo>
                  <a:pt x="19822" y="42256"/>
                </a:lnTo>
                <a:lnTo>
                  <a:pt x="19902" y="42437"/>
                </a:lnTo>
                <a:lnTo>
                  <a:pt x="19983" y="42598"/>
                </a:lnTo>
                <a:lnTo>
                  <a:pt x="20083" y="42758"/>
                </a:lnTo>
                <a:lnTo>
                  <a:pt x="20184" y="42899"/>
                </a:lnTo>
                <a:lnTo>
                  <a:pt x="20304" y="43040"/>
                </a:lnTo>
                <a:lnTo>
                  <a:pt x="20425" y="43160"/>
                </a:lnTo>
                <a:lnTo>
                  <a:pt x="20566" y="43261"/>
                </a:lnTo>
                <a:lnTo>
                  <a:pt x="20706" y="43361"/>
                </a:lnTo>
                <a:lnTo>
                  <a:pt x="20847" y="43442"/>
                </a:lnTo>
                <a:lnTo>
                  <a:pt x="21008" y="43502"/>
                </a:lnTo>
                <a:lnTo>
                  <a:pt x="21169" y="43562"/>
                </a:lnTo>
                <a:lnTo>
                  <a:pt x="21330" y="43623"/>
                </a:lnTo>
                <a:lnTo>
                  <a:pt x="21490" y="43643"/>
                </a:lnTo>
                <a:lnTo>
                  <a:pt x="21651" y="43663"/>
                </a:lnTo>
                <a:lnTo>
                  <a:pt x="21993" y="43663"/>
                </a:lnTo>
                <a:lnTo>
                  <a:pt x="22154" y="43643"/>
                </a:lnTo>
                <a:lnTo>
                  <a:pt x="22335" y="43623"/>
                </a:lnTo>
                <a:lnTo>
                  <a:pt x="22496" y="43562"/>
                </a:lnTo>
                <a:lnTo>
                  <a:pt x="22656" y="43502"/>
                </a:lnTo>
                <a:lnTo>
                  <a:pt x="22797" y="43442"/>
                </a:lnTo>
                <a:lnTo>
                  <a:pt x="22958" y="43361"/>
                </a:lnTo>
                <a:lnTo>
                  <a:pt x="23099" y="43261"/>
                </a:lnTo>
                <a:lnTo>
                  <a:pt x="23219" y="43160"/>
                </a:lnTo>
                <a:lnTo>
                  <a:pt x="23360" y="43040"/>
                </a:lnTo>
                <a:lnTo>
                  <a:pt x="23481" y="42899"/>
                </a:lnTo>
                <a:lnTo>
                  <a:pt x="23581" y="42758"/>
                </a:lnTo>
                <a:lnTo>
                  <a:pt x="23682" y="42598"/>
                </a:lnTo>
                <a:lnTo>
                  <a:pt x="23762" y="42437"/>
                </a:lnTo>
                <a:lnTo>
                  <a:pt x="23822" y="42256"/>
                </a:lnTo>
                <a:lnTo>
                  <a:pt x="23883" y="42055"/>
                </a:lnTo>
                <a:lnTo>
                  <a:pt x="27340" y="28003"/>
                </a:lnTo>
                <a:lnTo>
                  <a:pt x="27380" y="27882"/>
                </a:lnTo>
                <a:lnTo>
                  <a:pt x="27421" y="27782"/>
                </a:lnTo>
                <a:lnTo>
                  <a:pt x="27501" y="27681"/>
                </a:lnTo>
                <a:lnTo>
                  <a:pt x="27582" y="27581"/>
                </a:lnTo>
                <a:lnTo>
                  <a:pt x="27662" y="27500"/>
                </a:lnTo>
                <a:lnTo>
                  <a:pt x="27783" y="27440"/>
                </a:lnTo>
                <a:lnTo>
                  <a:pt x="27883" y="27380"/>
                </a:lnTo>
                <a:lnTo>
                  <a:pt x="28004" y="27340"/>
                </a:lnTo>
                <a:lnTo>
                  <a:pt x="42055" y="23882"/>
                </a:lnTo>
                <a:lnTo>
                  <a:pt x="42256" y="23842"/>
                </a:lnTo>
                <a:lnTo>
                  <a:pt x="42437" y="23761"/>
                </a:lnTo>
                <a:lnTo>
                  <a:pt x="42598" y="23681"/>
                </a:lnTo>
                <a:lnTo>
                  <a:pt x="42759" y="23580"/>
                </a:lnTo>
                <a:lnTo>
                  <a:pt x="42900" y="23480"/>
                </a:lnTo>
                <a:lnTo>
                  <a:pt x="43040" y="23359"/>
                </a:lnTo>
                <a:lnTo>
                  <a:pt x="43161" y="23239"/>
                </a:lnTo>
                <a:lnTo>
                  <a:pt x="43262" y="23098"/>
                </a:lnTo>
                <a:lnTo>
                  <a:pt x="43362" y="22957"/>
                </a:lnTo>
                <a:lnTo>
                  <a:pt x="43442" y="22817"/>
                </a:lnTo>
                <a:lnTo>
                  <a:pt x="43503" y="22656"/>
                </a:lnTo>
                <a:lnTo>
                  <a:pt x="43563" y="22495"/>
                </a:lnTo>
                <a:lnTo>
                  <a:pt x="43603" y="22334"/>
                </a:lnTo>
                <a:lnTo>
                  <a:pt x="43643" y="22173"/>
                </a:lnTo>
                <a:lnTo>
                  <a:pt x="43664" y="21992"/>
                </a:lnTo>
                <a:lnTo>
                  <a:pt x="43664" y="21832"/>
                </a:lnTo>
                <a:lnTo>
                  <a:pt x="43664" y="21671"/>
                </a:lnTo>
                <a:lnTo>
                  <a:pt x="43643" y="21490"/>
                </a:lnTo>
                <a:lnTo>
                  <a:pt x="43603" y="21329"/>
                </a:lnTo>
                <a:lnTo>
                  <a:pt x="43563" y="21168"/>
                </a:lnTo>
                <a:lnTo>
                  <a:pt x="43503" y="21007"/>
                </a:lnTo>
                <a:lnTo>
                  <a:pt x="43442" y="20867"/>
                </a:lnTo>
                <a:lnTo>
                  <a:pt x="43362" y="20706"/>
                </a:lnTo>
                <a:lnTo>
                  <a:pt x="43262" y="20565"/>
                </a:lnTo>
                <a:lnTo>
                  <a:pt x="43161" y="20424"/>
                </a:lnTo>
                <a:lnTo>
                  <a:pt x="43040" y="20304"/>
                </a:lnTo>
                <a:lnTo>
                  <a:pt x="42900" y="20183"/>
                </a:lnTo>
                <a:lnTo>
                  <a:pt x="42759" y="20083"/>
                </a:lnTo>
                <a:lnTo>
                  <a:pt x="42598" y="19982"/>
                </a:lnTo>
                <a:lnTo>
                  <a:pt x="42437" y="19902"/>
                </a:lnTo>
                <a:lnTo>
                  <a:pt x="42256" y="19841"/>
                </a:lnTo>
                <a:lnTo>
                  <a:pt x="42055" y="19781"/>
                </a:lnTo>
                <a:lnTo>
                  <a:pt x="28004" y="16323"/>
                </a:lnTo>
                <a:lnTo>
                  <a:pt x="27883" y="16283"/>
                </a:lnTo>
                <a:lnTo>
                  <a:pt x="27783" y="16223"/>
                </a:lnTo>
                <a:lnTo>
                  <a:pt x="27662" y="16163"/>
                </a:lnTo>
                <a:lnTo>
                  <a:pt x="27582" y="16082"/>
                </a:lnTo>
                <a:lnTo>
                  <a:pt x="27501" y="15982"/>
                </a:lnTo>
                <a:lnTo>
                  <a:pt x="27421" y="15881"/>
                </a:lnTo>
                <a:lnTo>
                  <a:pt x="27380" y="15781"/>
                </a:lnTo>
                <a:lnTo>
                  <a:pt x="27340" y="15660"/>
                </a:lnTo>
                <a:lnTo>
                  <a:pt x="23883" y="1608"/>
                </a:lnTo>
                <a:lnTo>
                  <a:pt x="23822" y="1407"/>
                </a:lnTo>
                <a:lnTo>
                  <a:pt x="23762" y="1226"/>
                </a:lnTo>
                <a:lnTo>
                  <a:pt x="23682" y="1065"/>
                </a:lnTo>
                <a:lnTo>
                  <a:pt x="23581" y="905"/>
                </a:lnTo>
                <a:lnTo>
                  <a:pt x="23481" y="764"/>
                </a:lnTo>
                <a:lnTo>
                  <a:pt x="23360" y="623"/>
                </a:lnTo>
                <a:lnTo>
                  <a:pt x="23219" y="503"/>
                </a:lnTo>
                <a:lnTo>
                  <a:pt x="23099" y="402"/>
                </a:lnTo>
                <a:lnTo>
                  <a:pt x="22958" y="302"/>
                </a:lnTo>
                <a:lnTo>
                  <a:pt x="22797" y="221"/>
                </a:lnTo>
                <a:lnTo>
                  <a:pt x="22656" y="161"/>
                </a:lnTo>
                <a:lnTo>
                  <a:pt x="22496" y="101"/>
                </a:lnTo>
                <a:lnTo>
                  <a:pt x="22335" y="60"/>
                </a:lnTo>
                <a:lnTo>
                  <a:pt x="22154" y="20"/>
                </a:lnTo>
                <a:lnTo>
                  <a:pt x="2199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1" name="Google Shape;481;p30"/>
          <p:cNvSpPr/>
          <p:nvPr/>
        </p:nvSpPr>
        <p:spPr>
          <a:xfrm>
            <a:off x="8430770" y="245151"/>
            <a:ext cx="228363" cy="228357"/>
          </a:xfrm>
          <a:custGeom>
            <a:avLst/>
            <a:gdLst/>
            <a:ahLst/>
            <a:cxnLst/>
            <a:rect l="l" t="t" r="r" b="b"/>
            <a:pathLst>
              <a:path w="43664" h="43663" extrusionOk="0">
                <a:moveTo>
                  <a:pt x="21651" y="0"/>
                </a:moveTo>
                <a:lnTo>
                  <a:pt x="21490" y="20"/>
                </a:lnTo>
                <a:lnTo>
                  <a:pt x="21330" y="60"/>
                </a:lnTo>
                <a:lnTo>
                  <a:pt x="21169" y="101"/>
                </a:lnTo>
                <a:lnTo>
                  <a:pt x="21008" y="161"/>
                </a:lnTo>
                <a:lnTo>
                  <a:pt x="20847" y="221"/>
                </a:lnTo>
                <a:lnTo>
                  <a:pt x="20706" y="302"/>
                </a:lnTo>
                <a:lnTo>
                  <a:pt x="20566" y="402"/>
                </a:lnTo>
                <a:lnTo>
                  <a:pt x="20425" y="503"/>
                </a:lnTo>
                <a:lnTo>
                  <a:pt x="20304" y="623"/>
                </a:lnTo>
                <a:lnTo>
                  <a:pt x="20184" y="764"/>
                </a:lnTo>
                <a:lnTo>
                  <a:pt x="20083" y="905"/>
                </a:lnTo>
                <a:lnTo>
                  <a:pt x="19983" y="1065"/>
                </a:lnTo>
                <a:lnTo>
                  <a:pt x="19902" y="1226"/>
                </a:lnTo>
                <a:lnTo>
                  <a:pt x="19822" y="1407"/>
                </a:lnTo>
                <a:lnTo>
                  <a:pt x="19762" y="1608"/>
                </a:lnTo>
                <a:lnTo>
                  <a:pt x="16324" y="15660"/>
                </a:lnTo>
                <a:lnTo>
                  <a:pt x="16284" y="15781"/>
                </a:lnTo>
                <a:lnTo>
                  <a:pt x="16224" y="15881"/>
                </a:lnTo>
                <a:lnTo>
                  <a:pt x="16163" y="15982"/>
                </a:lnTo>
                <a:lnTo>
                  <a:pt x="16083" y="16082"/>
                </a:lnTo>
                <a:lnTo>
                  <a:pt x="15982" y="16163"/>
                </a:lnTo>
                <a:lnTo>
                  <a:pt x="15882" y="16223"/>
                </a:lnTo>
                <a:lnTo>
                  <a:pt x="15781" y="16283"/>
                </a:lnTo>
                <a:lnTo>
                  <a:pt x="15661" y="16323"/>
                </a:lnTo>
                <a:lnTo>
                  <a:pt x="1609" y="19781"/>
                </a:lnTo>
                <a:lnTo>
                  <a:pt x="1408" y="19841"/>
                </a:lnTo>
                <a:lnTo>
                  <a:pt x="1227" y="19902"/>
                </a:lnTo>
                <a:lnTo>
                  <a:pt x="1046" y="19982"/>
                </a:lnTo>
                <a:lnTo>
                  <a:pt x="905" y="20083"/>
                </a:lnTo>
                <a:lnTo>
                  <a:pt x="745" y="20183"/>
                </a:lnTo>
                <a:lnTo>
                  <a:pt x="624" y="20304"/>
                </a:lnTo>
                <a:lnTo>
                  <a:pt x="503" y="20424"/>
                </a:lnTo>
                <a:lnTo>
                  <a:pt x="403" y="20565"/>
                </a:lnTo>
                <a:lnTo>
                  <a:pt x="302" y="20706"/>
                </a:lnTo>
                <a:lnTo>
                  <a:pt x="222" y="20867"/>
                </a:lnTo>
                <a:lnTo>
                  <a:pt x="142" y="21007"/>
                </a:lnTo>
                <a:lnTo>
                  <a:pt x="101" y="21168"/>
                </a:lnTo>
                <a:lnTo>
                  <a:pt x="41" y="21329"/>
                </a:lnTo>
                <a:lnTo>
                  <a:pt x="21" y="21490"/>
                </a:lnTo>
                <a:lnTo>
                  <a:pt x="1" y="21671"/>
                </a:lnTo>
                <a:lnTo>
                  <a:pt x="1" y="21832"/>
                </a:lnTo>
                <a:lnTo>
                  <a:pt x="1" y="21992"/>
                </a:lnTo>
                <a:lnTo>
                  <a:pt x="21" y="22173"/>
                </a:lnTo>
                <a:lnTo>
                  <a:pt x="41" y="22334"/>
                </a:lnTo>
                <a:lnTo>
                  <a:pt x="101" y="22495"/>
                </a:lnTo>
                <a:lnTo>
                  <a:pt x="142" y="22656"/>
                </a:lnTo>
                <a:lnTo>
                  <a:pt x="222" y="22817"/>
                </a:lnTo>
                <a:lnTo>
                  <a:pt x="302" y="22957"/>
                </a:lnTo>
                <a:lnTo>
                  <a:pt x="403" y="23098"/>
                </a:lnTo>
                <a:lnTo>
                  <a:pt x="503" y="23239"/>
                </a:lnTo>
                <a:lnTo>
                  <a:pt x="624" y="23359"/>
                </a:lnTo>
                <a:lnTo>
                  <a:pt x="745" y="23480"/>
                </a:lnTo>
                <a:lnTo>
                  <a:pt x="905" y="23580"/>
                </a:lnTo>
                <a:lnTo>
                  <a:pt x="1046" y="23681"/>
                </a:lnTo>
                <a:lnTo>
                  <a:pt x="1227" y="23761"/>
                </a:lnTo>
                <a:lnTo>
                  <a:pt x="1408" y="23842"/>
                </a:lnTo>
                <a:lnTo>
                  <a:pt x="1609" y="23882"/>
                </a:lnTo>
                <a:lnTo>
                  <a:pt x="15661" y="27340"/>
                </a:lnTo>
                <a:lnTo>
                  <a:pt x="15781" y="27380"/>
                </a:lnTo>
                <a:lnTo>
                  <a:pt x="15882" y="27440"/>
                </a:lnTo>
                <a:lnTo>
                  <a:pt x="15982" y="27500"/>
                </a:lnTo>
                <a:lnTo>
                  <a:pt x="16083" y="27581"/>
                </a:lnTo>
                <a:lnTo>
                  <a:pt x="16163" y="27681"/>
                </a:lnTo>
                <a:lnTo>
                  <a:pt x="16224" y="27782"/>
                </a:lnTo>
                <a:lnTo>
                  <a:pt x="16284" y="27882"/>
                </a:lnTo>
                <a:lnTo>
                  <a:pt x="16324" y="28003"/>
                </a:lnTo>
                <a:lnTo>
                  <a:pt x="19762" y="42055"/>
                </a:lnTo>
                <a:lnTo>
                  <a:pt x="19822" y="42256"/>
                </a:lnTo>
                <a:lnTo>
                  <a:pt x="19902" y="42437"/>
                </a:lnTo>
                <a:lnTo>
                  <a:pt x="19983" y="42598"/>
                </a:lnTo>
                <a:lnTo>
                  <a:pt x="20083" y="42758"/>
                </a:lnTo>
                <a:lnTo>
                  <a:pt x="20184" y="42899"/>
                </a:lnTo>
                <a:lnTo>
                  <a:pt x="20304" y="43040"/>
                </a:lnTo>
                <a:lnTo>
                  <a:pt x="20425" y="43160"/>
                </a:lnTo>
                <a:lnTo>
                  <a:pt x="20566" y="43261"/>
                </a:lnTo>
                <a:lnTo>
                  <a:pt x="20706" y="43361"/>
                </a:lnTo>
                <a:lnTo>
                  <a:pt x="20847" y="43442"/>
                </a:lnTo>
                <a:lnTo>
                  <a:pt x="21008" y="43502"/>
                </a:lnTo>
                <a:lnTo>
                  <a:pt x="21169" y="43562"/>
                </a:lnTo>
                <a:lnTo>
                  <a:pt x="21330" y="43623"/>
                </a:lnTo>
                <a:lnTo>
                  <a:pt x="21490" y="43643"/>
                </a:lnTo>
                <a:lnTo>
                  <a:pt x="21651" y="43663"/>
                </a:lnTo>
                <a:lnTo>
                  <a:pt x="21993" y="43663"/>
                </a:lnTo>
                <a:lnTo>
                  <a:pt x="22154" y="43643"/>
                </a:lnTo>
                <a:lnTo>
                  <a:pt x="22335" y="43623"/>
                </a:lnTo>
                <a:lnTo>
                  <a:pt x="22496" y="43562"/>
                </a:lnTo>
                <a:lnTo>
                  <a:pt x="22656" y="43502"/>
                </a:lnTo>
                <a:lnTo>
                  <a:pt x="22797" y="43442"/>
                </a:lnTo>
                <a:lnTo>
                  <a:pt x="22958" y="43361"/>
                </a:lnTo>
                <a:lnTo>
                  <a:pt x="23099" y="43261"/>
                </a:lnTo>
                <a:lnTo>
                  <a:pt x="23219" y="43160"/>
                </a:lnTo>
                <a:lnTo>
                  <a:pt x="23360" y="43040"/>
                </a:lnTo>
                <a:lnTo>
                  <a:pt x="23481" y="42899"/>
                </a:lnTo>
                <a:lnTo>
                  <a:pt x="23581" y="42758"/>
                </a:lnTo>
                <a:lnTo>
                  <a:pt x="23682" y="42598"/>
                </a:lnTo>
                <a:lnTo>
                  <a:pt x="23762" y="42437"/>
                </a:lnTo>
                <a:lnTo>
                  <a:pt x="23822" y="42256"/>
                </a:lnTo>
                <a:lnTo>
                  <a:pt x="23883" y="42055"/>
                </a:lnTo>
                <a:lnTo>
                  <a:pt x="27340" y="28003"/>
                </a:lnTo>
                <a:lnTo>
                  <a:pt x="27380" y="27882"/>
                </a:lnTo>
                <a:lnTo>
                  <a:pt x="27421" y="27782"/>
                </a:lnTo>
                <a:lnTo>
                  <a:pt x="27501" y="27681"/>
                </a:lnTo>
                <a:lnTo>
                  <a:pt x="27582" y="27581"/>
                </a:lnTo>
                <a:lnTo>
                  <a:pt x="27662" y="27500"/>
                </a:lnTo>
                <a:lnTo>
                  <a:pt x="27783" y="27440"/>
                </a:lnTo>
                <a:lnTo>
                  <a:pt x="27883" y="27380"/>
                </a:lnTo>
                <a:lnTo>
                  <a:pt x="28004" y="27340"/>
                </a:lnTo>
                <a:lnTo>
                  <a:pt x="42055" y="23882"/>
                </a:lnTo>
                <a:lnTo>
                  <a:pt x="42256" y="23842"/>
                </a:lnTo>
                <a:lnTo>
                  <a:pt x="42437" y="23761"/>
                </a:lnTo>
                <a:lnTo>
                  <a:pt x="42598" y="23681"/>
                </a:lnTo>
                <a:lnTo>
                  <a:pt x="42759" y="23580"/>
                </a:lnTo>
                <a:lnTo>
                  <a:pt x="42900" y="23480"/>
                </a:lnTo>
                <a:lnTo>
                  <a:pt x="43040" y="23359"/>
                </a:lnTo>
                <a:lnTo>
                  <a:pt x="43161" y="23239"/>
                </a:lnTo>
                <a:lnTo>
                  <a:pt x="43262" y="23098"/>
                </a:lnTo>
                <a:lnTo>
                  <a:pt x="43362" y="22957"/>
                </a:lnTo>
                <a:lnTo>
                  <a:pt x="43442" y="22817"/>
                </a:lnTo>
                <a:lnTo>
                  <a:pt x="43503" y="22656"/>
                </a:lnTo>
                <a:lnTo>
                  <a:pt x="43563" y="22495"/>
                </a:lnTo>
                <a:lnTo>
                  <a:pt x="43603" y="22334"/>
                </a:lnTo>
                <a:lnTo>
                  <a:pt x="43643" y="22173"/>
                </a:lnTo>
                <a:lnTo>
                  <a:pt x="43664" y="21992"/>
                </a:lnTo>
                <a:lnTo>
                  <a:pt x="43664" y="21832"/>
                </a:lnTo>
                <a:lnTo>
                  <a:pt x="43664" y="21671"/>
                </a:lnTo>
                <a:lnTo>
                  <a:pt x="43643" y="21490"/>
                </a:lnTo>
                <a:lnTo>
                  <a:pt x="43603" y="21329"/>
                </a:lnTo>
                <a:lnTo>
                  <a:pt x="43563" y="21168"/>
                </a:lnTo>
                <a:lnTo>
                  <a:pt x="43503" y="21007"/>
                </a:lnTo>
                <a:lnTo>
                  <a:pt x="43442" y="20867"/>
                </a:lnTo>
                <a:lnTo>
                  <a:pt x="43362" y="20706"/>
                </a:lnTo>
                <a:lnTo>
                  <a:pt x="43262" y="20565"/>
                </a:lnTo>
                <a:lnTo>
                  <a:pt x="43161" y="20424"/>
                </a:lnTo>
                <a:lnTo>
                  <a:pt x="43040" y="20304"/>
                </a:lnTo>
                <a:lnTo>
                  <a:pt x="42900" y="20183"/>
                </a:lnTo>
                <a:lnTo>
                  <a:pt x="42759" y="20083"/>
                </a:lnTo>
                <a:lnTo>
                  <a:pt x="42598" y="19982"/>
                </a:lnTo>
                <a:lnTo>
                  <a:pt x="42437" y="19902"/>
                </a:lnTo>
                <a:lnTo>
                  <a:pt x="42256" y="19841"/>
                </a:lnTo>
                <a:lnTo>
                  <a:pt x="42055" y="19781"/>
                </a:lnTo>
                <a:lnTo>
                  <a:pt x="28004" y="16323"/>
                </a:lnTo>
                <a:lnTo>
                  <a:pt x="27883" y="16283"/>
                </a:lnTo>
                <a:lnTo>
                  <a:pt x="27783" y="16223"/>
                </a:lnTo>
                <a:lnTo>
                  <a:pt x="27662" y="16163"/>
                </a:lnTo>
                <a:lnTo>
                  <a:pt x="27582" y="16082"/>
                </a:lnTo>
                <a:lnTo>
                  <a:pt x="27501" y="15982"/>
                </a:lnTo>
                <a:lnTo>
                  <a:pt x="27421" y="15881"/>
                </a:lnTo>
                <a:lnTo>
                  <a:pt x="27380" y="15781"/>
                </a:lnTo>
                <a:lnTo>
                  <a:pt x="27340" y="15660"/>
                </a:lnTo>
                <a:lnTo>
                  <a:pt x="23883" y="1608"/>
                </a:lnTo>
                <a:lnTo>
                  <a:pt x="23822" y="1407"/>
                </a:lnTo>
                <a:lnTo>
                  <a:pt x="23762" y="1226"/>
                </a:lnTo>
                <a:lnTo>
                  <a:pt x="23682" y="1065"/>
                </a:lnTo>
                <a:lnTo>
                  <a:pt x="23581" y="905"/>
                </a:lnTo>
                <a:lnTo>
                  <a:pt x="23481" y="764"/>
                </a:lnTo>
                <a:lnTo>
                  <a:pt x="23360" y="623"/>
                </a:lnTo>
                <a:lnTo>
                  <a:pt x="23219" y="503"/>
                </a:lnTo>
                <a:lnTo>
                  <a:pt x="23099" y="402"/>
                </a:lnTo>
                <a:lnTo>
                  <a:pt x="22958" y="302"/>
                </a:lnTo>
                <a:lnTo>
                  <a:pt x="22797" y="221"/>
                </a:lnTo>
                <a:lnTo>
                  <a:pt x="22656" y="161"/>
                </a:lnTo>
                <a:lnTo>
                  <a:pt x="22496" y="101"/>
                </a:lnTo>
                <a:lnTo>
                  <a:pt x="22335" y="60"/>
                </a:lnTo>
                <a:lnTo>
                  <a:pt x="22154" y="20"/>
                </a:lnTo>
                <a:lnTo>
                  <a:pt x="2199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2" name="Google Shape;482;p30"/>
          <p:cNvSpPr/>
          <p:nvPr/>
        </p:nvSpPr>
        <p:spPr>
          <a:xfrm>
            <a:off x="8659124" y="895977"/>
            <a:ext cx="157845" cy="157842"/>
          </a:xfrm>
          <a:custGeom>
            <a:avLst/>
            <a:gdLst/>
            <a:ahLst/>
            <a:cxnLst/>
            <a:rect l="l" t="t" r="r" b="b"/>
            <a:pathLst>
              <a:path w="43664" h="43663" extrusionOk="0">
                <a:moveTo>
                  <a:pt x="21651" y="0"/>
                </a:moveTo>
                <a:lnTo>
                  <a:pt x="21490" y="20"/>
                </a:lnTo>
                <a:lnTo>
                  <a:pt x="21330" y="60"/>
                </a:lnTo>
                <a:lnTo>
                  <a:pt x="21169" y="101"/>
                </a:lnTo>
                <a:lnTo>
                  <a:pt x="21008" y="161"/>
                </a:lnTo>
                <a:lnTo>
                  <a:pt x="20847" y="221"/>
                </a:lnTo>
                <a:lnTo>
                  <a:pt x="20706" y="302"/>
                </a:lnTo>
                <a:lnTo>
                  <a:pt x="20566" y="402"/>
                </a:lnTo>
                <a:lnTo>
                  <a:pt x="20425" y="503"/>
                </a:lnTo>
                <a:lnTo>
                  <a:pt x="20304" y="623"/>
                </a:lnTo>
                <a:lnTo>
                  <a:pt x="20184" y="764"/>
                </a:lnTo>
                <a:lnTo>
                  <a:pt x="20083" y="905"/>
                </a:lnTo>
                <a:lnTo>
                  <a:pt x="19983" y="1065"/>
                </a:lnTo>
                <a:lnTo>
                  <a:pt x="19902" y="1226"/>
                </a:lnTo>
                <a:lnTo>
                  <a:pt x="19822" y="1407"/>
                </a:lnTo>
                <a:lnTo>
                  <a:pt x="19762" y="1608"/>
                </a:lnTo>
                <a:lnTo>
                  <a:pt x="16324" y="15660"/>
                </a:lnTo>
                <a:lnTo>
                  <a:pt x="16284" y="15781"/>
                </a:lnTo>
                <a:lnTo>
                  <a:pt x="16224" y="15881"/>
                </a:lnTo>
                <a:lnTo>
                  <a:pt x="16163" y="15982"/>
                </a:lnTo>
                <a:lnTo>
                  <a:pt x="16083" y="16082"/>
                </a:lnTo>
                <a:lnTo>
                  <a:pt x="15982" y="16163"/>
                </a:lnTo>
                <a:lnTo>
                  <a:pt x="15882" y="16223"/>
                </a:lnTo>
                <a:lnTo>
                  <a:pt x="15781" y="16283"/>
                </a:lnTo>
                <a:lnTo>
                  <a:pt x="15661" y="16323"/>
                </a:lnTo>
                <a:lnTo>
                  <a:pt x="1609" y="19781"/>
                </a:lnTo>
                <a:lnTo>
                  <a:pt x="1408" y="19841"/>
                </a:lnTo>
                <a:lnTo>
                  <a:pt x="1227" y="19902"/>
                </a:lnTo>
                <a:lnTo>
                  <a:pt x="1046" y="19982"/>
                </a:lnTo>
                <a:lnTo>
                  <a:pt x="905" y="20083"/>
                </a:lnTo>
                <a:lnTo>
                  <a:pt x="745" y="20183"/>
                </a:lnTo>
                <a:lnTo>
                  <a:pt x="624" y="20304"/>
                </a:lnTo>
                <a:lnTo>
                  <a:pt x="503" y="20424"/>
                </a:lnTo>
                <a:lnTo>
                  <a:pt x="403" y="20565"/>
                </a:lnTo>
                <a:lnTo>
                  <a:pt x="302" y="20706"/>
                </a:lnTo>
                <a:lnTo>
                  <a:pt x="222" y="20867"/>
                </a:lnTo>
                <a:lnTo>
                  <a:pt x="142" y="21007"/>
                </a:lnTo>
                <a:lnTo>
                  <a:pt x="101" y="21168"/>
                </a:lnTo>
                <a:lnTo>
                  <a:pt x="41" y="21329"/>
                </a:lnTo>
                <a:lnTo>
                  <a:pt x="21" y="21490"/>
                </a:lnTo>
                <a:lnTo>
                  <a:pt x="1" y="21671"/>
                </a:lnTo>
                <a:lnTo>
                  <a:pt x="1" y="21832"/>
                </a:lnTo>
                <a:lnTo>
                  <a:pt x="1" y="21992"/>
                </a:lnTo>
                <a:lnTo>
                  <a:pt x="21" y="22173"/>
                </a:lnTo>
                <a:lnTo>
                  <a:pt x="41" y="22334"/>
                </a:lnTo>
                <a:lnTo>
                  <a:pt x="101" y="22495"/>
                </a:lnTo>
                <a:lnTo>
                  <a:pt x="142" y="22656"/>
                </a:lnTo>
                <a:lnTo>
                  <a:pt x="222" y="22817"/>
                </a:lnTo>
                <a:lnTo>
                  <a:pt x="302" y="22957"/>
                </a:lnTo>
                <a:lnTo>
                  <a:pt x="403" y="23098"/>
                </a:lnTo>
                <a:lnTo>
                  <a:pt x="503" y="23239"/>
                </a:lnTo>
                <a:lnTo>
                  <a:pt x="624" y="23359"/>
                </a:lnTo>
                <a:lnTo>
                  <a:pt x="745" y="23480"/>
                </a:lnTo>
                <a:lnTo>
                  <a:pt x="905" y="23580"/>
                </a:lnTo>
                <a:lnTo>
                  <a:pt x="1046" y="23681"/>
                </a:lnTo>
                <a:lnTo>
                  <a:pt x="1227" y="23761"/>
                </a:lnTo>
                <a:lnTo>
                  <a:pt x="1408" y="23842"/>
                </a:lnTo>
                <a:lnTo>
                  <a:pt x="1609" y="23882"/>
                </a:lnTo>
                <a:lnTo>
                  <a:pt x="15661" y="27340"/>
                </a:lnTo>
                <a:lnTo>
                  <a:pt x="15781" y="27380"/>
                </a:lnTo>
                <a:lnTo>
                  <a:pt x="15882" y="27440"/>
                </a:lnTo>
                <a:lnTo>
                  <a:pt x="15982" y="27500"/>
                </a:lnTo>
                <a:lnTo>
                  <a:pt x="16083" y="27581"/>
                </a:lnTo>
                <a:lnTo>
                  <a:pt x="16163" y="27681"/>
                </a:lnTo>
                <a:lnTo>
                  <a:pt x="16224" y="27782"/>
                </a:lnTo>
                <a:lnTo>
                  <a:pt x="16284" y="27882"/>
                </a:lnTo>
                <a:lnTo>
                  <a:pt x="16324" y="28003"/>
                </a:lnTo>
                <a:lnTo>
                  <a:pt x="19762" y="42055"/>
                </a:lnTo>
                <a:lnTo>
                  <a:pt x="19822" y="42256"/>
                </a:lnTo>
                <a:lnTo>
                  <a:pt x="19902" y="42437"/>
                </a:lnTo>
                <a:lnTo>
                  <a:pt x="19983" y="42598"/>
                </a:lnTo>
                <a:lnTo>
                  <a:pt x="20083" y="42758"/>
                </a:lnTo>
                <a:lnTo>
                  <a:pt x="20184" y="42899"/>
                </a:lnTo>
                <a:lnTo>
                  <a:pt x="20304" y="43040"/>
                </a:lnTo>
                <a:lnTo>
                  <a:pt x="20425" y="43160"/>
                </a:lnTo>
                <a:lnTo>
                  <a:pt x="20566" y="43261"/>
                </a:lnTo>
                <a:lnTo>
                  <a:pt x="20706" y="43361"/>
                </a:lnTo>
                <a:lnTo>
                  <a:pt x="20847" y="43442"/>
                </a:lnTo>
                <a:lnTo>
                  <a:pt x="21008" y="43502"/>
                </a:lnTo>
                <a:lnTo>
                  <a:pt x="21169" y="43562"/>
                </a:lnTo>
                <a:lnTo>
                  <a:pt x="21330" y="43623"/>
                </a:lnTo>
                <a:lnTo>
                  <a:pt x="21490" y="43643"/>
                </a:lnTo>
                <a:lnTo>
                  <a:pt x="21651" y="43663"/>
                </a:lnTo>
                <a:lnTo>
                  <a:pt x="21993" y="43663"/>
                </a:lnTo>
                <a:lnTo>
                  <a:pt x="22154" y="43643"/>
                </a:lnTo>
                <a:lnTo>
                  <a:pt x="22335" y="43623"/>
                </a:lnTo>
                <a:lnTo>
                  <a:pt x="22496" y="43562"/>
                </a:lnTo>
                <a:lnTo>
                  <a:pt x="22656" y="43502"/>
                </a:lnTo>
                <a:lnTo>
                  <a:pt x="22797" y="43442"/>
                </a:lnTo>
                <a:lnTo>
                  <a:pt x="22958" y="43361"/>
                </a:lnTo>
                <a:lnTo>
                  <a:pt x="23099" y="43261"/>
                </a:lnTo>
                <a:lnTo>
                  <a:pt x="23219" y="43160"/>
                </a:lnTo>
                <a:lnTo>
                  <a:pt x="23360" y="43040"/>
                </a:lnTo>
                <a:lnTo>
                  <a:pt x="23481" y="42899"/>
                </a:lnTo>
                <a:lnTo>
                  <a:pt x="23581" y="42758"/>
                </a:lnTo>
                <a:lnTo>
                  <a:pt x="23682" y="42598"/>
                </a:lnTo>
                <a:lnTo>
                  <a:pt x="23762" y="42437"/>
                </a:lnTo>
                <a:lnTo>
                  <a:pt x="23822" y="42256"/>
                </a:lnTo>
                <a:lnTo>
                  <a:pt x="23883" y="42055"/>
                </a:lnTo>
                <a:lnTo>
                  <a:pt x="27340" y="28003"/>
                </a:lnTo>
                <a:lnTo>
                  <a:pt x="27380" y="27882"/>
                </a:lnTo>
                <a:lnTo>
                  <a:pt x="27421" y="27782"/>
                </a:lnTo>
                <a:lnTo>
                  <a:pt x="27501" y="27681"/>
                </a:lnTo>
                <a:lnTo>
                  <a:pt x="27582" y="27581"/>
                </a:lnTo>
                <a:lnTo>
                  <a:pt x="27662" y="27500"/>
                </a:lnTo>
                <a:lnTo>
                  <a:pt x="27783" y="27440"/>
                </a:lnTo>
                <a:lnTo>
                  <a:pt x="27883" y="27380"/>
                </a:lnTo>
                <a:lnTo>
                  <a:pt x="28004" y="27340"/>
                </a:lnTo>
                <a:lnTo>
                  <a:pt x="42055" y="23882"/>
                </a:lnTo>
                <a:lnTo>
                  <a:pt x="42256" y="23842"/>
                </a:lnTo>
                <a:lnTo>
                  <a:pt x="42437" y="23761"/>
                </a:lnTo>
                <a:lnTo>
                  <a:pt x="42598" y="23681"/>
                </a:lnTo>
                <a:lnTo>
                  <a:pt x="42759" y="23580"/>
                </a:lnTo>
                <a:lnTo>
                  <a:pt x="42900" y="23480"/>
                </a:lnTo>
                <a:lnTo>
                  <a:pt x="43040" y="23359"/>
                </a:lnTo>
                <a:lnTo>
                  <a:pt x="43161" y="23239"/>
                </a:lnTo>
                <a:lnTo>
                  <a:pt x="43262" y="23098"/>
                </a:lnTo>
                <a:lnTo>
                  <a:pt x="43362" y="22957"/>
                </a:lnTo>
                <a:lnTo>
                  <a:pt x="43442" y="22817"/>
                </a:lnTo>
                <a:lnTo>
                  <a:pt x="43503" y="22656"/>
                </a:lnTo>
                <a:lnTo>
                  <a:pt x="43563" y="22495"/>
                </a:lnTo>
                <a:lnTo>
                  <a:pt x="43603" y="22334"/>
                </a:lnTo>
                <a:lnTo>
                  <a:pt x="43643" y="22173"/>
                </a:lnTo>
                <a:lnTo>
                  <a:pt x="43664" y="21992"/>
                </a:lnTo>
                <a:lnTo>
                  <a:pt x="43664" y="21832"/>
                </a:lnTo>
                <a:lnTo>
                  <a:pt x="43664" y="21671"/>
                </a:lnTo>
                <a:lnTo>
                  <a:pt x="43643" y="21490"/>
                </a:lnTo>
                <a:lnTo>
                  <a:pt x="43603" y="21329"/>
                </a:lnTo>
                <a:lnTo>
                  <a:pt x="43563" y="21168"/>
                </a:lnTo>
                <a:lnTo>
                  <a:pt x="43503" y="21007"/>
                </a:lnTo>
                <a:lnTo>
                  <a:pt x="43442" y="20867"/>
                </a:lnTo>
                <a:lnTo>
                  <a:pt x="43362" y="20706"/>
                </a:lnTo>
                <a:lnTo>
                  <a:pt x="43262" y="20565"/>
                </a:lnTo>
                <a:lnTo>
                  <a:pt x="43161" y="20424"/>
                </a:lnTo>
                <a:lnTo>
                  <a:pt x="43040" y="20304"/>
                </a:lnTo>
                <a:lnTo>
                  <a:pt x="42900" y="20183"/>
                </a:lnTo>
                <a:lnTo>
                  <a:pt x="42759" y="20083"/>
                </a:lnTo>
                <a:lnTo>
                  <a:pt x="42598" y="19982"/>
                </a:lnTo>
                <a:lnTo>
                  <a:pt x="42437" y="19902"/>
                </a:lnTo>
                <a:lnTo>
                  <a:pt x="42256" y="19841"/>
                </a:lnTo>
                <a:lnTo>
                  <a:pt x="42055" y="19781"/>
                </a:lnTo>
                <a:lnTo>
                  <a:pt x="28004" y="16323"/>
                </a:lnTo>
                <a:lnTo>
                  <a:pt x="27883" y="16283"/>
                </a:lnTo>
                <a:lnTo>
                  <a:pt x="27783" y="16223"/>
                </a:lnTo>
                <a:lnTo>
                  <a:pt x="27662" y="16163"/>
                </a:lnTo>
                <a:lnTo>
                  <a:pt x="27582" y="16082"/>
                </a:lnTo>
                <a:lnTo>
                  <a:pt x="27501" y="15982"/>
                </a:lnTo>
                <a:lnTo>
                  <a:pt x="27421" y="15881"/>
                </a:lnTo>
                <a:lnTo>
                  <a:pt x="27380" y="15781"/>
                </a:lnTo>
                <a:lnTo>
                  <a:pt x="27340" y="15660"/>
                </a:lnTo>
                <a:lnTo>
                  <a:pt x="23883" y="1608"/>
                </a:lnTo>
                <a:lnTo>
                  <a:pt x="23822" y="1407"/>
                </a:lnTo>
                <a:lnTo>
                  <a:pt x="23762" y="1226"/>
                </a:lnTo>
                <a:lnTo>
                  <a:pt x="23682" y="1065"/>
                </a:lnTo>
                <a:lnTo>
                  <a:pt x="23581" y="905"/>
                </a:lnTo>
                <a:lnTo>
                  <a:pt x="23481" y="764"/>
                </a:lnTo>
                <a:lnTo>
                  <a:pt x="23360" y="623"/>
                </a:lnTo>
                <a:lnTo>
                  <a:pt x="23219" y="503"/>
                </a:lnTo>
                <a:lnTo>
                  <a:pt x="23099" y="402"/>
                </a:lnTo>
                <a:lnTo>
                  <a:pt x="22958" y="302"/>
                </a:lnTo>
                <a:lnTo>
                  <a:pt x="22797" y="221"/>
                </a:lnTo>
                <a:lnTo>
                  <a:pt x="22656" y="161"/>
                </a:lnTo>
                <a:lnTo>
                  <a:pt x="22496" y="101"/>
                </a:lnTo>
                <a:lnTo>
                  <a:pt x="22335" y="60"/>
                </a:lnTo>
                <a:lnTo>
                  <a:pt x="22154" y="20"/>
                </a:lnTo>
                <a:lnTo>
                  <a:pt x="2199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3" name="Google Shape;483;p30"/>
          <p:cNvSpPr/>
          <p:nvPr/>
        </p:nvSpPr>
        <p:spPr>
          <a:xfrm>
            <a:off x="8721924" y="3574002"/>
            <a:ext cx="157845" cy="157842"/>
          </a:xfrm>
          <a:custGeom>
            <a:avLst/>
            <a:gdLst/>
            <a:ahLst/>
            <a:cxnLst/>
            <a:rect l="l" t="t" r="r" b="b"/>
            <a:pathLst>
              <a:path w="43664" h="43663" extrusionOk="0">
                <a:moveTo>
                  <a:pt x="21651" y="0"/>
                </a:moveTo>
                <a:lnTo>
                  <a:pt x="21490" y="20"/>
                </a:lnTo>
                <a:lnTo>
                  <a:pt x="21330" y="60"/>
                </a:lnTo>
                <a:lnTo>
                  <a:pt x="21169" y="101"/>
                </a:lnTo>
                <a:lnTo>
                  <a:pt x="21008" y="161"/>
                </a:lnTo>
                <a:lnTo>
                  <a:pt x="20847" y="221"/>
                </a:lnTo>
                <a:lnTo>
                  <a:pt x="20706" y="302"/>
                </a:lnTo>
                <a:lnTo>
                  <a:pt x="20566" y="402"/>
                </a:lnTo>
                <a:lnTo>
                  <a:pt x="20425" y="503"/>
                </a:lnTo>
                <a:lnTo>
                  <a:pt x="20304" y="623"/>
                </a:lnTo>
                <a:lnTo>
                  <a:pt x="20184" y="764"/>
                </a:lnTo>
                <a:lnTo>
                  <a:pt x="20083" y="905"/>
                </a:lnTo>
                <a:lnTo>
                  <a:pt x="19983" y="1065"/>
                </a:lnTo>
                <a:lnTo>
                  <a:pt x="19902" y="1226"/>
                </a:lnTo>
                <a:lnTo>
                  <a:pt x="19822" y="1407"/>
                </a:lnTo>
                <a:lnTo>
                  <a:pt x="19762" y="1608"/>
                </a:lnTo>
                <a:lnTo>
                  <a:pt x="16324" y="15660"/>
                </a:lnTo>
                <a:lnTo>
                  <a:pt x="16284" y="15781"/>
                </a:lnTo>
                <a:lnTo>
                  <a:pt x="16224" y="15881"/>
                </a:lnTo>
                <a:lnTo>
                  <a:pt x="16163" y="15982"/>
                </a:lnTo>
                <a:lnTo>
                  <a:pt x="16083" y="16082"/>
                </a:lnTo>
                <a:lnTo>
                  <a:pt x="15982" y="16163"/>
                </a:lnTo>
                <a:lnTo>
                  <a:pt x="15882" y="16223"/>
                </a:lnTo>
                <a:lnTo>
                  <a:pt x="15781" y="16283"/>
                </a:lnTo>
                <a:lnTo>
                  <a:pt x="15661" y="16323"/>
                </a:lnTo>
                <a:lnTo>
                  <a:pt x="1609" y="19781"/>
                </a:lnTo>
                <a:lnTo>
                  <a:pt x="1408" y="19841"/>
                </a:lnTo>
                <a:lnTo>
                  <a:pt x="1227" y="19902"/>
                </a:lnTo>
                <a:lnTo>
                  <a:pt x="1046" y="19982"/>
                </a:lnTo>
                <a:lnTo>
                  <a:pt x="905" y="20083"/>
                </a:lnTo>
                <a:lnTo>
                  <a:pt x="745" y="20183"/>
                </a:lnTo>
                <a:lnTo>
                  <a:pt x="624" y="20304"/>
                </a:lnTo>
                <a:lnTo>
                  <a:pt x="503" y="20424"/>
                </a:lnTo>
                <a:lnTo>
                  <a:pt x="403" y="20565"/>
                </a:lnTo>
                <a:lnTo>
                  <a:pt x="302" y="20706"/>
                </a:lnTo>
                <a:lnTo>
                  <a:pt x="222" y="20867"/>
                </a:lnTo>
                <a:lnTo>
                  <a:pt x="142" y="21007"/>
                </a:lnTo>
                <a:lnTo>
                  <a:pt x="101" y="21168"/>
                </a:lnTo>
                <a:lnTo>
                  <a:pt x="41" y="21329"/>
                </a:lnTo>
                <a:lnTo>
                  <a:pt x="21" y="21490"/>
                </a:lnTo>
                <a:lnTo>
                  <a:pt x="1" y="21671"/>
                </a:lnTo>
                <a:lnTo>
                  <a:pt x="1" y="21832"/>
                </a:lnTo>
                <a:lnTo>
                  <a:pt x="1" y="21992"/>
                </a:lnTo>
                <a:lnTo>
                  <a:pt x="21" y="22173"/>
                </a:lnTo>
                <a:lnTo>
                  <a:pt x="41" y="22334"/>
                </a:lnTo>
                <a:lnTo>
                  <a:pt x="101" y="22495"/>
                </a:lnTo>
                <a:lnTo>
                  <a:pt x="142" y="22656"/>
                </a:lnTo>
                <a:lnTo>
                  <a:pt x="222" y="22817"/>
                </a:lnTo>
                <a:lnTo>
                  <a:pt x="302" y="22957"/>
                </a:lnTo>
                <a:lnTo>
                  <a:pt x="403" y="23098"/>
                </a:lnTo>
                <a:lnTo>
                  <a:pt x="503" y="23239"/>
                </a:lnTo>
                <a:lnTo>
                  <a:pt x="624" y="23359"/>
                </a:lnTo>
                <a:lnTo>
                  <a:pt x="745" y="23480"/>
                </a:lnTo>
                <a:lnTo>
                  <a:pt x="905" y="23580"/>
                </a:lnTo>
                <a:lnTo>
                  <a:pt x="1046" y="23681"/>
                </a:lnTo>
                <a:lnTo>
                  <a:pt x="1227" y="23761"/>
                </a:lnTo>
                <a:lnTo>
                  <a:pt x="1408" y="23842"/>
                </a:lnTo>
                <a:lnTo>
                  <a:pt x="1609" y="23882"/>
                </a:lnTo>
                <a:lnTo>
                  <a:pt x="15661" y="27340"/>
                </a:lnTo>
                <a:lnTo>
                  <a:pt x="15781" y="27380"/>
                </a:lnTo>
                <a:lnTo>
                  <a:pt x="15882" y="27440"/>
                </a:lnTo>
                <a:lnTo>
                  <a:pt x="15982" y="27500"/>
                </a:lnTo>
                <a:lnTo>
                  <a:pt x="16083" y="27581"/>
                </a:lnTo>
                <a:lnTo>
                  <a:pt x="16163" y="27681"/>
                </a:lnTo>
                <a:lnTo>
                  <a:pt x="16224" y="27782"/>
                </a:lnTo>
                <a:lnTo>
                  <a:pt x="16284" y="27882"/>
                </a:lnTo>
                <a:lnTo>
                  <a:pt x="16324" y="28003"/>
                </a:lnTo>
                <a:lnTo>
                  <a:pt x="19762" y="42055"/>
                </a:lnTo>
                <a:lnTo>
                  <a:pt x="19822" y="42256"/>
                </a:lnTo>
                <a:lnTo>
                  <a:pt x="19902" y="42437"/>
                </a:lnTo>
                <a:lnTo>
                  <a:pt x="19983" y="42598"/>
                </a:lnTo>
                <a:lnTo>
                  <a:pt x="20083" y="42758"/>
                </a:lnTo>
                <a:lnTo>
                  <a:pt x="20184" y="42899"/>
                </a:lnTo>
                <a:lnTo>
                  <a:pt x="20304" y="43040"/>
                </a:lnTo>
                <a:lnTo>
                  <a:pt x="20425" y="43160"/>
                </a:lnTo>
                <a:lnTo>
                  <a:pt x="20566" y="43261"/>
                </a:lnTo>
                <a:lnTo>
                  <a:pt x="20706" y="43361"/>
                </a:lnTo>
                <a:lnTo>
                  <a:pt x="20847" y="43442"/>
                </a:lnTo>
                <a:lnTo>
                  <a:pt x="21008" y="43502"/>
                </a:lnTo>
                <a:lnTo>
                  <a:pt x="21169" y="43562"/>
                </a:lnTo>
                <a:lnTo>
                  <a:pt x="21330" y="43623"/>
                </a:lnTo>
                <a:lnTo>
                  <a:pt x="21490" y="43643"/>
                </a:lnTo>
                <a:lnTo>
                  <a:pt x="21651" y="43663"/>
                </a:lnTo>
                <a:lnTo>
                  <a:pt x="21993" y="43663"/>
                </a:lnTo>
                <a:lnTo>
                  <a:pt x="22154" y="43643"/>
                </a:lnTo>
                <a:lnTo>
                  <a:pt x="22335" y="43623"/>
                </a:lnTo>
                <a:lnTo>
                  <a:pt x="22496" y="43562"/>
                </a:lnTo>
                <a:lnTo>
                  <a:pt x="22656" y="43502"/>
                </a:lnTo>
                <a:lnTo>
                  <a:pt x="22797" y="43442"/>
                </a:lnTo>
                <a:lnTo>
                  <a:pt x="22958" y="43361"/>
                </a:lnTo>
                <a:lnTo>
                  <a:pt x="23099" y="43261"/>
                </a:lnTo>
                <a:lnTo>
                  <a:pt x="23219" y="43160"/>
                </a:lnTo>
                <a:lnTo>
                  <a:pt x="23360" y="43040"/>
                </a:lnTo>
                <a:lnTo>
                  <a:pt x="23481" y="42899"/>
                </a:lnTo>
                <a:lnTo>
                  <a:pt x="23581" y="42758"/>
                </a:lnTo>
                <a:lnTo>
                  <a:pt x="23682" y="42598"/>
                </a:lnTo>
                <a:lnTo>
                  <a:pt x="23762" y="42437"/>
                </a:lnTo>
                <a:lnTo>
                  <a:pt x="23822" y="42256"/>
                </a:lnTo>
                <a:lnTo>
                  <a:pt x="23883" y="42055"/>
                </a:lnTo>
                <a:lnTo>
                  <a:pt x="27340" y="28003"/>
                </a:lnTo>
                <a:lnTo>
                  <a:pt x="27380" y="27882"/>
                </a:lnTo>
                <a:lnTo>
                  <a:pt x="27421" y="27782"/>
                </a:lnTo>
                <a:lnTo>
                  <a:pt x="27501" y="27681"/>
                </a:lnTo>
                <a:lnTo>
                  <a:pt x="27582" y="27581"/>
                </a:lnTo>
                <a:lnTo>
                  <a:pt x="27662" y="27500"/>
                </a:lnTo>
                <a:lnTo>
                  <a:pt x="27783" y="27440"/>
                </a:lnTo>
                <a:lnTo>
                  <a:pt x="27883" y="27380"/>
                </a:lnTo>
                <a:lnTo>
                  <a:pt x="28004" y="27340"/>
                </a:lnTo>
                <a:lnTo>
                  <a:pt x="42055" y="23882"/>
                </a:lnTo>
                <a:lnTo>
                  <a:pt x="42256" y="23842"/>
                </a:lnTo>
                <a:lnTo>
                  <a:pt x="42437" y="23761"/>
                </a:lnTo>
                <a:lnTo>
                  <a:pt x="42598" y="23681"/>
                </a:lnTo>
                <a:lnTo>
                  <a:pt x="42759" y="23580"/>
                </a:lnTo>
                <a:lnTo>
                  <a:pt x="42900" y="23480"/>
                </a:lnTo>
                <a:lnTo>
                  <a:pt x="43040" y="23359"/>
                </a:lnTo>
                <a:lnTo>
                  <a:pt x="43161" y="23239"/>
                </a:lnTo>
                <a:lnTo>
                  <a:pt x="43262" y="23098"/>
                </a:lnTo>
                <a:lnTo>
                  <a:pt x="43362" y="22957"/>
                </a:lnTo>
                <a:lnTo>
                  <a:pt x="43442" y="22817"/>
                </a:lnTo>
                <a:lnTo>
                  <a:pt x="43503" y="22656"/>
                </a:lnTo>
                <a:lnTo>
                  <a:pt x="43563" y="22495"/>
                </a:lnTo>
                <a:lnTo>
                  <a:pt x="43603" y="22334"/>
                </a:lnTo>
                <a:lnTo>
                  <a:pt x="43643" y="22173"/>
                </a:lnTo>
                <a:lnTo>
                  <a:pt x="43664" y="21992"/>
                </a:lnTo>
                <a:lnTo>
                  <a:pt x="43664" y="21832"/>
                </a:lnTo>
                <a:lnTo>
                  <a:pt x="43664" y="21671"/>
                </a:lnTo>
                <a:lnTo>
                  <a:pt x="43643" y="21490"/>
                </a:lnTo>
                <a:lnTo>
                  <a:pt x="43603" y="21329"/>
                </a:lnTo>
                <a:lnTo>
                  <a:pt x="43563" y="21168"/>
                </a:lnTo>
                <a:lnTo>
                  <a:pt x="43503" y="21007"/>
                </a:lnTo>
                <a:lnTo>
                  <a:pt x="43442" y="20867"/>
                </a:lnTo>
                <a:lnTo>
                  <a:pt x="43362" y="20706"/>
                </a:lnTo>
                <a:lnTo>
                  <a:pt x="43262" y="20565"/>
                </a:lnTo>
                <a:lnTo>
                  <a:pt x="43161" y="20424"/>
                </a:lnTo>
                <a:lnTo>
                  <a:pt x="43040" y="20304"/>
                </a:lnTo>
                <a:lnTo>
                  <a:pt x="42900" y="20183"/>
                </a:lnTo>
                <a:lnTo>
                  <a:pt x="42759" y="20083"/>
                </a:lnTo>
                <a:lnTo>
                  <a:pt x="42598" y="19982"/>
                </a:lnTo>
                <a:lnTo>
                  <a:pt x="42437" y="19902"/>
                </a:lnTo>
                <a:lnTo>
                  <a:pt x="42256" y="19841"/>
                </a:lnTo>
                <a:lnTo>
                  <a:pt x="42055" y="19781"/>
                </a:lnTo>
                <a:lnTo>
                  <a:pt x="28004" y="16323"/>
                </a:lnTo>
                <a:lnTo>
                  <a:pt x="27883" y="16283"/>
                </a:lnTo>
                <a:lnTo>
                  <a:pt x="27783" y="16223"/>
                </a:lnTo>
                <a:lnTo>
                  <a:pt x="27662" y="16163"/>
                </a:lnTo>
                <a:lnTo>
                  <a:pt x="27582" y="16082"/>
                </a:lnTo>
                <a:lnTo>
                  <a:pt x="27501" y="15982"/>
                </a:lnTo>
                <a:lnTo>
                  <a:pt x="27421" y="15881"/>
                </a:lnTo>
                <a:lnTo>
                  <a:pt x="27380" y="15781"/>
                </a:lnTo>
                <a:lnTo>
                  <a:pt x="27340" y="15660"/>
                </a:lnTo>
                <a:lnTo>
                  <a:pt x="23883" y="1608"/>
                </a:lnTo>
                <a:lnTo>
                  <a:pt x="23822" y="1407"/>
                </a:lnTo>
                <a:lnTo>
                  <a:pt x="23762" y="1226"/>
                </a:lnTo>
                <a:lnTo>
                  <a:pt x="23682" y="1065"/>
                </a:lnTo>
                <a:lnTo>
                  <a:pt x="23581" y="905"/>
                </a:lnTo>
                <a:lnTo>
                  <a:pt x="23481" y="764"/>
                </a:lnTo>
                <a:lnTo>
                  <a:pt x="23360" y="623"/>
                </a:lnTo>
                <a:lnTo>
                  <a:pt x="23219" y="503"/>
                </a:lnTo>
                <a:lnTo>
                  <a:pt x="23099" y="402"/>
                </a:lnTo>
                <a:lnTo>
                  <a:pt x="22958" y="302"/>
                </a:lnTo>
                <a:lnTo>
                  <a:pt x="22797" y="221"/>
                </a:lnTo>
                <a:lnTo>
                  <a:pt x="22656" y="161"/>
                </a:lnTo>
                <a:lnTo>
                  <a:pt x="22496" y="101"/>
                </a:lnTo>
                <a:lnTo>
                  <a:pt x="22335" y="60"/>
                </a:lnTo>
                <a:lnTo>
                  <a:pt x="22154" y="20"/>
                </a:lnTo>
                <a:lnTo>
                  <a:pt x="2199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4" name="Google Shape;484;p30"/>
          <p:cNvSpPr txBox="1"/>
          <p:nvPr/>
        </p:nvSpPr>
        <p:spPr>
          <a:xfrm>
            <a:off x="2708050" y="3648500"/>
            <a:ext cx="53004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rPr>
              <a:t>CREDITS: This presentation template was created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Sora"/>
                <a:ea typeface="Sora"/>
                <a:cs typeface="Sora"/>
                <a:sym typeface="Sora"/>
                <a:hlinkClick r:id="rId2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rPr>
              <a:t>, including icons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Sora"/>
                <a:ea typeface="Sora"/>
                <a:cs typeface="Sora"/>
                <a:sym typeface="Sora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rPr>
              <a:t>, infographics &amp; images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Sora"/>
                <a:ea typeface="Sora"/>
                <a:cs typeface="Sora"/>
                <a:sym typeface="Sora"/>
                <a:hlinkClick r:id="rId4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Freepik</a:t>
            </a:r>
            <a:endParaRPr sz="1200" b="1">
              <a:solidFill>
                <a:schemeClr val="dk1"/>
              </a:solidFill>
              <a:latin typeface="Sora"/>
              <a:ea typeface="Sora"/>
              <a:cs typeface="Sora"/>
              <a:sym typeface="Sora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4"/>
          <p:cNvSpPr txBox="1">
            <a:spLocks noGrp="1"/>
          </p:cNvSpPr>
          <p:nvPr>
            <p:ph type="title"/>
          </p:nvPr>
        </p:nvSpPr>
        <p:spPr>
          <a:xfrm>
            <a:off x="720000" y="365760"/>
            <a:ext cx="7704000" cy="548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body" idx="1"/>
          </p:nvPr>
        </p:nvSpPr>
        <p:spPr>
          <a:xfrm>
            <a:off x="716900" y="1051849"/>
            <a:ext cx="7704000" cy="36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Mulish SemiBold"/>
              <a:buAutoNum type="arabicPeriod"/>
              <a:defRPr/>
            </a:lvl1pPr>
            <a:lvl2pPr marL="914400" lvl="1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AutoNum type="alphaLcPeriod"/>
              <a:defRPr sz="1600"/>
            </a:lvl2pPr>
            <a:lvl3pPr marL="1371600" lvl="2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AutoNum type="romanLcPeriod"/>
              <a:defRPr sz="1600"/>
            </a:lvl3pPr>
            <a:lvl4pPr marL="1828800" lvl="3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AutoNum type="arabicPeriod"/>
              <a:defRPr sz="1600"/>
            </a:lvl4pPr>
            <a:lvl5pPr marL="2286000" lvl="4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AutoNum type="alphaLcPeriod"/>
              <a:defRPr sz="1600"/>
            </a:lvl5pPr>
            <a:lvl6pPr marL="2743200" lvl="5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AutoNum type="romanLcPeriod"/>
              <a:defRPr sz="1600"/>
            </a:lvl6pPr>
            <a:lvl7pPr marL="3200400" lvl="6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AutoNum type="arabicPeriod"/>
              <a:defRPr sz="1600"/>
            </a:lvl7pPr>
            <a:lvl8pPr marL="3657600" lvl="7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AutoNum type="alphaLcPeriod"/>
              <a:defRPr sz="1600"/>
            </a:lvl8pPr>
            <a:lvl9pPr marL="4114800" lvl="8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Condensed Light"/>
              <a:buAutoNum type="romanLcPeriod"/>
              <a:defRPr sz="1600"/>
            </a:lvl9pPr>
          </a:lstStyle>
          <a:p>
            <a:endParaRPr/>
          </a:p>
        </p:txBody>
      </p:sp>
      <p:sp>
        <p:nvSpPr>
          <p:cNvPr id="38" name="Google Shape;38;p4"/>
          <p:cNvSpPr/>
          <p:nvPr/>
        </p:nvSpPr>
        <p:spPr>
          <a:xfrm>
            <a:off x="0" y="4673572"/>
            <a:ext cx="9144107" cy="461925"/>
          </a:xfrm>
          <a:custGeom>
            <a:avLst/>
            <a:gdLst/>
            <a:ahLst/>
            <a:cxnLst/>
            <a:rect l="l" t="t" r="r" b="b"/>
            <a:pathLst>
              <a:path w="99107" h="42880" extrusionOk="0">
                <a:moveTo>
                  <a:pt x="644" y="0"/>
                </a:moveTo>
                <a:lnTo>
                  <a:pt x="0" y="21"/>
                </a:lnTo>
                <a:lnTo>
                  <a:pt x="0" y="42879"/>
                </a:lnTo>
                <a:lnTo>
                  <a:pt x="99106" y="42879"/>
                </a:lnTo>
                <a:lnTo>
                  <a:pt x="99106" y="22857"/>
                </a:lnTo>
                <a:lnTo>
                  <a:pt x="97659" y="22395"/>
                </a:lnTo>
                <a:lnTo>
                  <a:pt x="96191" y="21973"/>
                </a:lnTo>
                <a:lnTo>
                  <a:pt x="94724" y="21611"/>
                </a:lnTo>
                <a:lnTo>
                  <a:pt x="93236" y="21269"/>
                </a:lnTo>
                <a:lnTo>
                  <a:pt x="91749" y="20988"/>
                </a:lnTo>
                <a:lnTo>
                  <a:pt x="90241" y="20746"/>
                </a:lnTo>
                <a:lnTo>
                  <a:pt x="88733" y="20545"/>
                </a:lnTo>
                <a:lnTo>
                  <a:pt x="87225" y="20385"/>
                </a:lnTo>
                <a:lnTo>
                  <a:pt x="86261" y="20304"/>
                </a:lnTo>
                <a:lnTo>
                  <a:pt x="85316" y="20244"/>
                </a:lnTo>
                <a:lnTo>
                  <a:pt x="84351" y="20204"/>
                </a:lnTo>
                <a:lnTo>
                  <a:pt x="83386" y="20184"/>
                </a:lnTo>
                <a:lnTo>
                  <a:pt x="82421" y="20184"/>
                </a:lnTo>
                <a:lnTo>
                  <a:pt x="81476" y="20204"/>
                </a:lnTo>
                <a:lnTo>
                  <a:pt x="80511" y="20244"/>
                </a:lnTo>
                <a:lnTo>
                  <a:pt x="79546" y="20284"/>
                </a:lnTo>
                <a:lnTo>
                  <a:pt x="78581" y="20364"/>
                </a:lnTo>
                <a:lnTo>
                  <a:pt x="77637" y="20445"/>
                </a:lnTo>
                <a:lnTo>
                  <a:pt x="76672" y="20545"/>
                </a:lnTo>
                <a:lnTo>
                  <a:pt x="75727" y="20686"/>
                </a:lnTo>
                <a:lnTo>
                  <a:pt x="74782" y="20827"/>
                </a:lnTo>
                <a:lnTo>
                  <a:pt x="73837" y="20988"/>
                </a:lnTo>
                <a:lnTo>
                  <a:pt x="72892" y="21169"/>
                </a:lnTo>
                <a:lnTo>
                  <a:pt x="71948" y="21370"/>
                </a:lnTo>
                <a:lnTo>
                  <a:pt x="70822" y="21631"/>
                </a:lnTo>
                <a:lnTo>
                  <a:pt x="69696" y="21932"/>
                </a:lnTo>
                <a:lnTo>
                  <a:pt x="68570" y="22234"/>
                </a:lnTo>
                <a:lnTo>
                  <a:pt x="67465" y="22556"/>
                </a:lnTo>
                <a:lnTo>
                  <a:pt x="65233" y="23239"/>
                </a:lnTo>
                <a:lnTo>
                  <a:pt x="63022" y="23943"/>
                </a:lnTo>
                <a:lnTo>
                  <a:pt x="60811" y="24646"/>
                </a:lnTo>
                <a:lnTo>
                  <a:pt x="59705" y="24988"/>
                </a:lnTo>
                <a:lnTo>
                  <a:pt x="58579" y="25310"/>
                </a:lnTo>
                <a:lnTo>
                  <a:pt x="57474" y="25631"/>
                </a:lnTo>
                <a:lnTo>
                  <a:pt x="56348" y="25913"/>
                </a:lnTo>
                <a:lnTo>
                  <a:pt x="55222" y="26194"/>
                </a:lnTo>
                <a:lnTo>
                  <a:pt x="54076" y="26435"/>
                </a:lnTo>
                <a:lnTo>
                  <a:pt x="52930" y="26657"/>
                </a:lnTo>
                <a:lnTo>
                  <a:pt x="51785" y="26837"/>
                </a:lnTo>
                <a:lnTo>
                  <a:pt x="50619" y="26978"/>
                </a:lnTo>
                <a:lnTo>
                  <a:pt x="49453" y="27079"/>
                </a:lnTo>
                <a:lnTo>
                  <a:pt x="48267" y="27139"/>
                </a:lnTo>
                <a:lnTo>
                  <a:pt x="47101" y="27159"/>
                </a:lnTo>
                <a:lnTo>
                  <a:pt x="46518" y="27139"/>
                </a:lnTo>
                <a:lnTo>
                  <a:pt x="45935" y="27119"/>
                </a:lnTo>
                <a:lnTo>
                  <a:pt x="45352" y="27079"/>
                </a:lnTo>
                <a:lnTo>
                  <a:pt x="44769" y="27039"/>
                </a:lnTo>
                <a:lnTo>
                  <a:pt x="44186" y="26978"/>
                </a:lnTo>
                <a:lnTo>
                  <a:pt x="43623" y="26898"/>
                </a:lnTo>
                <a:lnTo>
                  <a:pt x="43040" y="26797"/>
                </a:lnTo>
                <a:lnTo>
                  <a:pt x="42477" y="26697"/>
                </a:lnTo>
                <a:lnTo>
                  <a:pt x="41914" y="26576"/>
                </a:lnTo>
                <a:lnTo>
                  <a:pt x="41372" y="26435"/>
                </a:lnTo>
                <a:lnTo>
                  <a:pt x="40809" y="26275"/>
                </a:lnTo>
                <a:lnTo>
                  <a:pt x="40266" y="26114"/>
                </a:lnTo>
                <a:lnTo>
                  <a:pt x="39723" y="25913"/>
                </a:lnTo>
                <a:lnTo>
                  <a:pt x="39200" y="25712"/>
                </a:lnTo>
                <a:lnTo>
                  <a:pt x="38658" y="25491"/>
                </a:lnTo>
                <a:lnTo>
                  <a:pt x="38155" y="25249"/>
                </a:lnTo>
                <a:lnTo>
                  <a:pt x="37632" y="25008"/>
                </a:lnTo>
                <a:lnTo>
                  <a:pt x="37130" y="24727"/>
                </a:lnTo>
                <a:lnTo>
                  <a:pt x="36627" y="24425"/>
                </a:lnTo>
                <a:lnTo>
                  <a:pt x="36145" y="24124"/>
                </a:lnTo>
                <a:lnTo>
                  <a:pt x="35723" y="23822"/>
                </a:lnTo>
                <a:lnTo>
                  <a:pt x="35301" y="23500"/>
                </a:lnTo>
                <a:lnTo>
                  <a:pt x="34878" y="23179"/>
                </a:lnTo>
                <a:lnTo>
                  <a:pt x="34476" y="22837"/>
                </a:lnTo>
                <a:lnTo>
                  <a:pt x="34094" y="22495"/>
                </a:lnTo>
                <a:lnTo>
                  <a:pt x="33712" y="22154"/>
                </a:lnTo>
                <a:lnTo>
                  <a:pt x="33330" y="21772"/>
                </a:lnTo>
                <a:lnTo>
                  <a:pt x="32969" y="21410"/>
                </a:lnTo>
                <a:lnTo>
                  <a:pt x="32265" y="20626"/>
                </a:lnTo>
                <a:lnTo>
                  <a:pt x="31582" y="19842"/>
                </a:lnTo>
                <a:lnTo>
                  <a:pt x="30918" y="19018"/>
                </a:lnTo>
                <a:lnTo>
                  <a:pt x="30275" y="18173"/>
                </a:lnTo>
                <a:lnTo>
                  <a:pt x="29652" y="17309"/>
                </a:lnTo>
                <a:lnTo>
                  <a:pt x="29029" y="16465"/>
                </a:lnTo>
                <a:lnTo>
                  <a:pt x="27782" y="14716"/>
                </a:lnTo>
                <a:lnTo>
                  <a:pt x="27159" y="13851"/>
                </a:lnTo>
                <a:lnTo>
                  <a:pt x="26516" y="13007"/>
                </a:lnTo>
                <a:lnTo>
                  <a:pt x="25872" y="12183"/>
                </a:lnTo>
                <a:lnTo>
                  <a:pt x="25189" y="11358"/>
                </a:lnTo>
                <a:lnTo>
                  <a:pt x="24626" y="10715"/>
                </a:lnTo>
                <a:lnTo>
                  <a:pt x="24043" y="10092"/>
                </a:lnTo>
                <a:lnTo>
                  <a:pt x="23460" y="9489"/>
                </a:lnTo>
                <a:lnTo>
                  <a:pt x="22837" y="8886"/>
                </a:lnTo>
                <a:lnTo>
                  <a:pt x="22214" y="8323"/>
                </a:lnTo>
                <a:lnTo>
                  <a:pt x="21570" y="7760"/>
                </a:lnTo>
                <a:lnTo>
                  <a:pt x="20927" y="7217"/>
                </a:lnTo>
                <a:lnTo>
                  <a:pt x="20244" y="6695"/>
                </a:lnTo>
                <a:lnTo>
                  <a:pt x="19560" y="6192"/>
                </a:lnTo>
                <a:lnTo>
                  <a:pt x="18857" y="5710"/>
                </a:lnTo>
                <a:lnTo>
                  <a:pt x="18153" y="5227"/>
                </a:lnTo>
                <a:lnTo>
                  <a:pt x="17429" y="4785"/>
                </a:lnTo>
                <a:lnTo>
                  <a:pt x="16706" y="4343"/>
                </a:lnTo>
                <a:lnTo>
                  <a:pt x="15962" y="3941"/>
                </a:lnTo>
                <a:lnTo>
                  <a:pt x="15198" y="3539"/>
                </a:lnTo>
                <a:lnTo>
                  <a:pt x="14434" y="3157"/>
                </a:lnTo>
                <a:lnTo>
                  <a:pt x="13670" y="2815"/>
                </a:lnTo>
                <a:lnTo>
                  <a:pt x="12886" y="2473"/>
                </a:lnTo>
                <a:lnTo>
                  <a:pt x="12082" y="2151"/>
                </a:lnTo>
                <a:lnTo>
                  <a:pt x="11298" y="1870"/>
                </a:lnTo>
                <a:lnTo>
                  <a:pt x="10474" y="1589"/>
                </a:lnTo>
                <a:lnTo>
                  <a:pt x="9670" y="1327"/>
                </a:lnTo>
                <a:lnTo>
                  <a:pt x="8846" y="1106"/>
                </a:lnTo>
                <a:lnTo>
                  <a:pt x="8021" y="885"/>
                </a:lnTo>
                <a:lnTo>
                  <a:pt x="7197" y="704"/>
                </a:lnTo>
                <a:lnTo>
                  <a:pt x="6353" y="543"/>
                </a:lnTo>
                <a:lnTo>
                  <a:pt x="5529" y="382"/>
                </a:lnTo>
                <a:lnTo>
                  <a:pt x="4684" y="262"/>
                </a:lnTo>
                <a:lnTo>
                  <a:pt x="3840" y="161"/>
                </a:lnTo>
                <a:lnTo>
                  <a:pt x="2996" y="101"/>
                </a:lnTo>
                <a:lnTo>
                  <a:pt x="2131" y="41"/>
                </a:lnTo>
                <a:lnTo>
                  <a:pt x="128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4"/>
          <p:cNvSpPr/>
          <p:nvPr/>
        </p:nvSpPr>
        <p:spPr>
          <a:xfrm>
            <a:off x="401445" y="4745451"/>
            <a:ext cx="228363" cy="228357"/>
          </a:xfrm>
          <a:custGeom>
            <a:avLst/>
            <a:gdLst/>
            <a:ahLst/>
            <a:cxnLst/>
            <a:rect l="l" t="t" r="r" b="b"/>
            <a:pathLst>
              <a:path w="43664" h="43663" extrusionOk="0">
                <a:moveTo>
                  <a:pt x="21651" y="0"/>
                </a:moveTo>
                <a:lnTo>
                  <a:pt x="21490" y="20"/>
                </a:lnTo>
                <a:lnTo>
                  <a:pt x="21330" y="60"/>
                </a:lnTo>
                <a:lnTo>
                  <a:pt x="21169" y="101"/>
                </a:lnTo>
                <a:lnTo>
                  <a:pt x="21008" y="161"/>
                </a:lnTo>
                <a:lnTo>
                  <a:pt x="20847" y="221"/>
                </a:lnTo>
                <a:lnTo>
                  <a:pt x="20706" y="302"/>
                </a:lnTo>
                <a:lnTo>
                  <a:pt x="20566" y="402"/>
                </a:lnTo>
                <a:lnTo>
                  <a:pt x="20425" y="503"/>
                </a:lnTo>
                <a:lnTo>
                  <a:pt x="20304" y="623"/>
                </a:lnTo>
                <a:lnTo>
                  <a:pt x="20184" y="764"/>
                </a:lnTo>
                <a:lnTo>
                  <a:pt x="20083" y="905"/>
                </a:lnTo>
                <a:lnTo>
                  <a:pt x="19983" y="1065"/>
                </a:lnTo>
                <a:lnTo>
                  <a:pt x="19902" y="1226"/>
                </a:lnTo>
                <a:lnTo>
                  <a:pt x="19822" y="1407"/>
                </a:lnTo>
                <a:lnTo>
                  <a:pt x="19762" y="1608"/>
                </a:lnTo>
                <a:lnTo>
                  <a:pt x="16324" y="15660"/>
                </a:lnTo>
                <a:lnTo>
                  <a:pt x="16284" y="15781"/>
                </a:lnTo>
                <a:lnTo>
                  <a:pt x="16224" y="15881"/>
                </a:lnTo>
                <a:lnTo>
                  <a:pt x="16163" y="15982"/>
                </a:lnTo>
                <a:lnTo>
                  <a:pt x="16083" y="16082"/>
                </a:lnTo>
                <a:lnTo>
                  <a:pt x="15982" y="16163"/>
                </a:lnTo>
                <a:lnTo>
                  <a:pt x="15882" y="16223"/>
                </a:lnTo>
                <a:lnTo>
                  <a:pt x="15781" y="16283"/>
                </a:lnTo>
                <a:lnTo>
                  <a:pt x="15661" y="16323"/>
                </a:lnTo>
                <a:lnTo>
                  <a:pt x="1609" y="19781"/>
                </a:lnTo>
                <a:lnTo>
                  <a:pt x="1408" y="19841"/>
                </a:lnTo>
                <a:lnTo>
                  <a:pt x="1227" y="19902"/>
                </a:lnTo>
                <a:lnTo>
                  <a:pt x="1046" y="19982"/>
                </a:lnTo>
                <a:lnTo>
                  <a:pt x="905" y="20083"/>
                </a:lnTo>
                <a:lnTo>
                  <a:pt x="745" y="20183"/>
                </a:lnTo>
                <a:lnTo>
                  <a:pt x="624" y="20304"/>
                </a:lnTo>
                <a:lnTo>
                  <a:pt x="503" y="20424"/>
                </a:lnTo>
                <a:lnTo>
                  <a:pt x="403" y="20565"/>
                </a:lnTo>
                <a:lnTo>
                  <a:pt x="302" y="20706"/>
                </a:lnTo>
                <a:lnTo>
                  <a:pt x="222" y="20867"/>
                </a:lnTo>
                <a:lnTo>
                  <a:pt x="142" y="21007"/>
                </a:lnTo>
                <a:lnTo>
                  <a:pt x="101" y="21168"/>
                </a:lnTo>
                <a:lnTo>
                  <a:pt x="41" y="21329"/>
                </a:lnTo>
                <a:lnTo>
                  <a:pt x="21" y="21490"/>
                </a:lnTo>
                <a:lnTo>
                  <a:pt x="1" y="21671"/>
                </a:lnTo>
                <a:lnTo>
                  <a:pt x="1" y="21832"/>
                </a:lnTo>
                <a:lnTo>
                  <a:pt x="1" y="21992"/>
                </a:lnTo>
                <a:lnTo>
                  <a:pt x="21" y="22173"/>
                </a:lnTo>
                <a:lnTo>
                  <a:pt x="41" y="22334"/>
                </a:lnTo>
                <a:lnTo>
                  <a:pt x="101" y="22495"/>
                </a:lnTo>
                <a:lnTo>
                  <a:pt x="142" y="22656"/>
                </a:lnTo>
                <a:lnTo>
                  <a:pt x="222" y="22817"/>
                </a:lnTo>
                <a:lnTo>
                  <a:pt x="302" y="22957"/>
                </a:lnTo>
                <a:lnTo>
                  <a:pt x="403" y="23098"/>
                </a:lnTo>
                <a:lnTo>
                  <a:pt x="503" y="23239"/>
                </a:lnTo>
                <a:lnTo>
                  <a:pt x="624" y="23359"/>
                </a:lnTo>
                <a:lnTo>
                  <a:pt x="745" y="23480"/>
                </a:lnTo>
                <a:lnTo>
                  <a:pt x="905" y="23580"/>
                </a:lnTo>
                <a:lnTo>
                  <a:pt x="1046" y="23681"/>
                </a:lnTo>
                <a:lnTo>
                  <a:pt x="1227" y="23761"/>
                </a:lnTo>
                <a:lnTo>
                  <a:pt x="1408" y="23842"/>
                </a:lnTo>
                <a:lnTo>
                  <a:pt x="1609" y="23882"/>
                </a:lnTo>
                <a:lnTo>
                  <a:pt x="15661" y="27340"/>
                </a:lnTo>
                <a:lnTo>
                  <a:pt x="15781" y="27380"/>
                </a:lnTo>
                <a:lnTo>
                  <a:pt x="15882" y="27440"/>
                </a:lnTo>
                <a:lnTo>
                  <a:pt x="15982" y="27500"/>
                </a:lnTo>
                <a:lnTo>
                  <a:pt x="16083" y="27581"/>
                </a:lnTo>
                <a:lnTo>
                  <a:pt x="16163" y="27681"/>
                </a:lnTo>
                <a:lnTo>
                  <a:pt x="16224" y="27782"/>
                </a:lnTo>
                <a:lnTo>
                  <a:pt x="16284" y="27882"/>
                </a:lnTo>
                <a:lnTo>
                  <a:pt x="16324" y="28003"/>
                </a:lnTo>
                <a:lnTo>
                  <a:pt x="19762" y="42055"/>
                </a:lnTo>
                <a:lnTo>
                  <a:pt x="19822" y="42256"/>
                </a:lnTo>
                <a:lnTo>
                  <a:pt x="19902" y="42437"/>
                </a:lnTo>
                <a:lnTo>
                  <a:pt x="19983" y="42598"/>
                </a:lnTo>
                <a:lnTo>
                  <a:pt x="20083" y="42758"/>
                </a:lnTo>
                <a:lnTo>
                  <a:pt x="20184" y="42899"/>
                </a:lnTo>
                <a:lnTo>
                  <a:pt x="20304" y="43040"/>
                </a:lnTo>
                <a:lnTo>
                  <a:pt x="20425" y="43160"/>
                </a:lnTo>
                <a:lnTo>
                  <a:pt x="20566" y="43261"/>
                </a:lnTo>
                <a:lnTo>
                  <a:pt x="20706" y="43361"/>
                </a:lnTo>
                <a:lnTo>
                  <a:pt x="20847" y="43442"/>
                </a:lnTo>
                <a:lnTo>
                  <a:pt x="21008" y="43502"/>
                </a:lnTo>
                <a:lnTo>
                  <a:pt x="21169" y="43562"/>
                </a:lnTo>
                <a:lnTo>
                  <a:pt x="21330" y="43623"/>
                </a:lnTo>
                <a:lnTo>
                  <a:pt x="21490" y="43643"/>
                </a:lnTo>
                <a:lnTo>
                  <a:pt x="21651" y="43663"/>
                </a:lnTo>
                <a:lnTo>
                  <a:pt x="21993" y="43663"/>
                </a:lnTo>
                <a:lnTo>
                  <a:pt x="22154" y="43643"/>
                </a:lnTo>
                <a:lnTo>
                  <a:pt x="22335" y="43623"/>
                </a:lnTo>
                <a:lnTo>
                  <a:pt x="22496" y="43562"/>
                </a:lnTo>
                <a:lnTo>
                  <a:pt x="22656" y="43502"/>
                </a:lnTo>
                <a:lnTo>
                  <a:pt x="22797" y="43442"/>
                </a:lnTo>
                <a:lnTo>
                  <a:pt x="22958" y="43361"/>
                </a:lnTo>
                <a:lnTo>
                  <a:pt x="23099" y="43261"/>
                </a:lnTo>
                <a:lnTo>
                  <a:pt x="23219" y="43160"/>
                </a:lnTo>
                <a:lnTo>
                  <a:pt x="23360" y="43040"/>
                </a:lnTo>
                <a:lnTo>
                  <a:pt x="23481" y="42899"/>
                </a:lnTo>
                <a:lnTo>
                  <a:pt x="23581" y="42758"/>
                </a:lnTo>
                <a:lnTo>
                  <a:pt x="23682" y="42598"/>
                </a:lnTo>
                <a:lnTo>
                  <a:pt x="23762" y="42437"/>
                </a:lnTo>
                <a:lnTo>
                  <a:pt x="23822" y="42256"/>
                </a:lnTo>
                <a:lnTo>
                  <a:pt x="23883" y="42055"/>
                </a:lnTo>
                <a:lnTo>
                  <a:pt x="27340" y="28003"/>
                </a:lnTo>
                <a:lnTo>
                  <a:pt x="27380" y="27882"/>
                </a:lnTo>
                <a:lnTo>
                  <a:pt x="27421" y="27782"/>
                </a:lnTo>
                <a:lnTo>
                  <a:pt x="27501" y="27681"/>
                </a:lnTo>
                <a:lnTo>
                  <a:pt x="27582" y="27581"/>
                </a:lnTo>
                <a:lnTo>
                  <a:pt x="27662" y="27500"/>
                </a:lnTo>
                <a:lnTo>
                  <a:pt x="27783" y="27440"/>
                </a:lnTo>
                <a:lnTo>
                  <a:pt x="27883" y="27380"/>
                </a:lnTo>
                <a:lnTo>
                  <a:pt x="28004" y="27340"/>
                </a:lnTo>
                <a:lnTo>
                  <a:pt x="42055" y="23882"/>
                </a:lnTo>
                <a:lnTo>
                  <a:pt x="42256" y="23842"/>
                </a:lnTo>
                <a:lnTo>
                  <a:pt x="42437" y="23761"/>
                </a:lnTo>
                <a:lnTo>
                  <a:pt x="42598" y="23681"/>
                </a:lnTo>
                <a:lnTo>
                  <a:pt x="42759" y="23580"/>
                </a:lnTo>
                <a:lnTo>
                  <a:pt x="42900" y="23480"/>
                </a:lnTo>
                <a:lnTo>
                  <a:pt x="43040" y="23359"/>
                </a:lnTo>
                <a:lnTo>
                  <a:pt x="43161" y="23239"/>
                </a:lnTo>
                <a:lnTo>
                  <a:pt x="43262" y="23098"/>
                </a:lnTo>
                <a:lnTo>
                  <a:pt x="43362" y="22957"/>
                </a:lnTo>
                <a:lnTo>
                  <a:pt x="43442" y="22817"/>
                </a:lnTo>
                <a:lnTo>
                  <a:pt x="43503" y="22656"/>
                </a:lnTo>
                <a:lnTo>
                  <a:pt x="43563" y="22495"/>
                </a:lnTo>
                <a:lnTo>
                  <a:pt x="43603" y="22334"/>
                </a:lnTo>
                <a:lnTo>
                  <a:pt x="43643" y="22173"/>
                </a:lnTo>
                <a:lnTo>
                  <a:pt x="43664" y="21992"/>
                </a:lnTo>
                <a:lnTo>
                  <a:pt x="43664" y="21832"/>
                </a:lnTo>
                <a:lnTo>
                  <a:pt x="43664" y="21671"/>
                </a:lnTo>
                <a:lnTo>
                  <a:pt x="43643" y="21490"/>
                </a:lnTo>
                <a:lnTo>
                  <a:pt x="43603" y="21329"/>
                </a:lnTo>
                <a:lnTo>
                  <a:pt x="43563" y="21168"/>
                </a:lnTo>
                <a:lnTo>
                  <a:pt x="43503" y="21007"/>
                </a:lnTo>
                <a:lnTo>
                  <a:pt x="43442" y="20867"/>
                </a:lnTo>
                <a:lnTo>
                  <a:pt x="43362" y="20706"/>
                </a:lnTo>
                <a:lnTo>
                  <a:pt x="43262" y="20565"/>
                </a:lnTo>
                <a:lnTo>
                  <a:pt x="43161" y="20424"/>
                </a:lnTo>
                <a:lnTo>
                  <a:pt x="43040" y="20304"/>
                </a:lnTo>
                <a:lnTo>
                  <a:pt x="42900" y="20183"/>
                </a:lnTo>
                <a:lnTo>
                  <a:pt x="42759" y="20083"/>
                </a:lnTo>
                <a:lnTo>
                  <a:pt x="42598" y="19982"/>
                </a:lnTo>
                <a:lnTo>
                  <a:pt x="42437" y="19902"/>
                </a:lnTo>
                <a:lnTo>
                  <a:pt x="42256" y="19841"/>
                </a:lnTo>
                <a:lnTo>
                  <a:pt x="42055" y="19781"/>
                </a:lnTo>
                <a:lnTo>
                  <a:pt x="28004" y="16323"/>
                </a:lnTo>
                <a:lnTo>
                  <a:pt x="27883" y="16283"/>
                </a:lnTo>
                <a:lnTo>
                  <a:pt x="27783" y="16223"/>
                </a:lnTo>
                <a:lnTo>
                  <a:pt x="27662" y="16163"/>
                </a:lnTo>
                <a:lnTo>
                  <a:pt x="27582" y="16082"/>
                </a:lnTo>
                <a:lnTo>
                  <a:pt x="27501" y="15982"/>
                </a:lnTo>
                <a:lnTo>
                  <a:pt x="27421" y="15881"/>
                </a:lnTo>
                <a:lnTo>
                  <a:pt x="27380" y="15781"/>
                </a:lnTo>
                <a:lnTo>
                  <a:pt x="27340" y="15660"/>
                </a:lnTo>
                <a:lnTo>
                  <a:pt x="23883" y="1608"/>
                </a:lnTo>
                <a:lnTo>
                  <a:pt x="23822" y="1407"/>
                </a:lnTo>
                <a:lnTo>
                  <a:pt x="23762" y="1226"/>
                </a:lnTo>
                <a:lnTo>
                  <a:pt x="23682" y="1065"/>
                </a:lnTo>
                <a:lnTo>
                  <a:pt x="23581" y="905"/>
                </a:lnTo>
                <a:lnTo>
                  <a:pt x="23481" y="764"/>
                </a:lnTo>
                <a:lnTo>
                  <a:pt x="23360" y="623"/>
                </a:lnTo>
                <a:lnTo>
                  <a:pt x="23219" y="503"/>
                </a:lnTo>
                <a:lnTo>
                  <a:pt x="23099" y="402"/>
                </a:lnTo>
                <a:lnTo>
                  <a:pt x="22958" y="302"/>
                </a:lnTo>
                <a:lnTo>
                  <a:pt x="22797" y="221"/>
                </a:lnTo>
                <a:lnTo>
                  <a:pt x="22656" y="161"/>
                </a:lnTo>
                <a:lnTo>
                  <a:pt x="22496" y="101"/>
                </a:lnTo>
                <a:lnTo>
                  <a:pt x="22335" y="60"/>
                </a:lnTo>
                <a:lnTo>
                  <a:pt x="22154" y="20"/>
                </a:lnTo>
                <a:lnTo>
                  <a:pt x="2199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4"/>
          <p:cNvSpPr/>
          <p:nvPr/>
        </p:nvSpPr>
        <p:spPr>
          <a:xfrm rot="-5400000">
            <a:off x="-902995" y="903048"/>
            <a:ext cx="2530523" cy="724533"/>
          </a:xfrm>
          <a:custGeom>
            <a:avLst/>
            <a:gdLst/>
            <a:ahLst/>
            <a:cxnLst/>
            <a:rect l="l" t="t" r="r" b="b"/>
            <a:pathLst>
              <a:path w="53996" h="15460" extrusionOk="0">
                <a:moveTo>
                  <a:pt x="0" y="1"/>
                </a:moveTo>
                <a:lnTo>
                  <a:pt x="20" y="544"/>
                </a:lnTo>
                <a:lnTo>
                  <a:pt x="61" y="1086"/>
                </a:lnTo>
                <a:lnTo>
                  <a:pt x="141" y="1629"/>
                </a:lnTo>
                <a:lnTo>
                  <a:pt x="262" y="2152"/>
                </a:lnTo>
                <a:lnTo>
                  <a:pt x="382" y="2695"/>
                </a:lnTo>
                <a:lnTo>
                  <a:pt x="563" y="3197"/>
                </a:lnTo>
                <a:lnTo>
                  <a:pt x="744" y="3720"/>
                </a:lnTo>
                <a:lnTo>
                  <a:pt x="985" y="4222"/>
                </a:lnTo>
                <a:lnTo>
                  <a:pt x="1247" y="4725"/>
                </a:lnTo>
                <a:lnTo>
                  <a:pt x="1528" y="5227"/>
                </a:lnTo>
                <a:lnTo>
                  <a:pt x="1850" y="5690"/>
                </a:lnTo>
                <a:lnTo>
                  <a:pt x="2192" y="6152"/>
                </a:lnTo>
                <a:lnTo>
                  <a:pt x="2553" y="6594"/>
                </a:lnTo>
                <a:lnTo>
                  <a:pt x="2955" y="7017"/>
                </a:lnTo>
                <a:lnTo>
                  <a:pt x="3358" y="7439"/>
                </a:lnTo>
                <a:lnTo>
                  <a:pt x="3780" y="7821"/>
                </a:lnTo>
                <a:lnTo>
                  <a:pt x="4202" y="8203"/>
                </a:lnTo>
                <a:lnTo>
                  <a:pt x="4664" y="8565"/>
                </a:lnTo>
                <a:lnTo>
                  <a:pt x="5127" y="8926"/>
                </a:lnTo>
                <a:lnTo>
                  <a:pt x="5609" y="9268"/>
                </a:lnTo>
                <a:lnTo>
                  <a:pt x="6091" y="9590"/>
                </a:lnTo>
                <a:lnTo>
                  <a:pt x="6574" y="9911"/>
                </a:lnTo>
                <a:lnTo>
                  <a:pt x="7559" y="10514"/>
                </a:lnTo>
                <a:lnTo>
                  <a:pt x="8303" y="10917"/>
                </a:lnTo>
                <a:lnTo>
                  <a:pt x="9047" y="11319"/>
                </a:lnTo>
                <a:lnTo>
                  <a:pt x="9810" y="11701"/>
                </a:lnTo>
                <a:lnTo>
                  <a:pt x="10574" y="12062"/>
                </a:lnTo>
                <a:lnTo>
                  <a:pt x="11338" y="12404"/>
                </a:lnTo>
                <a:lnTo>
                  <a:pt x="12122" y="12726"/>
                </a:lnTo>
                <a:lnTo>
                  <a:pt x="12906" y="13027"/>
                </a:lnTo>
                <a:lnTo>
                  <a:pt x="13690" y="13329"/>
                </a:lnTo>
                <a:lnTo>
                  <a:pt x="14494" y="13590"/>
                </a:lnTo>
                <a:lnTo>
                  <a:pt x="15298" y="13852"/>
                </a:lnTo>
                <a:lnTo>
                  <a:pt x="16103" y="14093"/>
                </a:lnTo>
                <a:lnTo>
                  <a:pt x="16927" y="14314"/>
                </a:lnTo>
                <a:lnTo>
                  <a:pt x="17751" y="14515"/>
                </a:lnTo>
                <a:lnTo>
                  <a:pt x="18575" y="14696"/>
                </a:lnTo>
                <a:lnTo>
                  <a:pt x="19399" y="14857"/>
                </a:lnTo>
                <a:lnTo>
                  <a:pt x="20224" y="14997"/>
                </a:lnTo>
                <a:lnTo>
                  <a:pt x="21068" y="15118"/>
                </a:lnTo>
                <a:lnTo>
                  <a:pt x="21892" y="15239"/>
                </a:lnTo>
                <a:lnTo>
                  <a:pt x="22736" y="15319"/>
                </a:lnTo>
                <a:lnTo>
                  <a:pt x="23581" y="15379"/>
                </a:lnTo>
                <a:lnTo>
                  <a:pt x="24425" y="15420"/>
                </a:lnTo>
                <a:lnTo>
                  <a:pt x="25249" y="15460"/>
                </a:lnTo>
                <a:lnTo>
                  <a:pt x="26094" y="15460"/>
                </a:lnTo>
                <a:lnTo>
                  <a:pt x="26938" y="15440"/>
                </a:lnTo>
                <a:lnTo>
                  <a:pt x="27782" y="15420"/>
                </a:lnTo>
                <a:lnTo>
                  <a:pt x="28626" y="15359"/>
                </a:lnTo>
                <a:lnTo>
                  <a:pt x="29451" y="15279"/>
                </a:lnTo>
                <a:lnTo>
                  <a:pt x="30295" y="15198"/>
                </a:lnTo>
                <a:lnTo>
                  <a:pt x="31139" y="15078"/>
                </a:lnTo>
                <a:lnTo>
                  <a:pt x="31963" y="14937"/>
                </a:lnTo>
                <a:lnTo>
                  <a:pt x="32788" y="14776"/>
                </a:lnTo>
                <a:lnTo>
                  <a:pt x="33612" y="14595"/>
                </a:lnTo>
                <a:lnTo>
                  <a:pt x="34657" y="14334"/>
                </a:lnTo>
                <a:lnTo>
                  <a:pt x="35703" y="14032"/>
                </a:lnTo>
                <a:lnTo>
                  <a:pt x="36728" y="13711"/>
                </a:lnTo>
                <a:lnTo>
                  <a:pt x="37753" y="13329"/>
                </a:lnTo>
                <a:lnTo>
                  <a:pt x="38758" y="12947"/>
                </a:lnTo>
                <a:lnTo>
                  <a:pt x="39743" y="12505"/>
                </a:lnTo>
                <a:lnTo>
                  <a:pt x="40728" y="12042"/>
                </a:lnTo>
                <a:lnTo>
                  <a:pt x="41673" y="11540"/>
                </a:lnTo>
                <a:lnTo>
                  <a:pt x="42517" y="11077"/>
                </a:lnTo>
                <a:lnTo>
                  <a:pt x="43321" y="10595"/>
                </a:lnTo>
                <a:lnTo>
                  <a:pt x="44126" y="10092"/>
                </a:lnTo>
                <a:lnTo>
                  <a:pt x="44910" y="9550"/>
                </a:lnTo>
                <a:lnTo>
                  <a:pt x="45694" y="8987"/>
                </a:lnTo>
                <a:lnTo>
                  <a:pt x="46437" y="8424"/>
                </a:lnTo>
                <a:lnTo>
                  <a:pt x="47181" y="7821"/>
                </a:lnTo>
                <a:lnTo>
                  <a:pt x="47885" y="7198"/>
                </a:lnTo>
                <a:lnTo>
                  <a:pt x="48588" y="6554"/>
                </a:lnTo>
                <a:lnTo>
                  <a:pt x="49272" y="5891"/>
                </a:lnTo>
                <a:lnTo>
                  <a:pt x="49935" y="5227"/>
                </a:lnTo>
                <a:lnTo>
                  <a:pt x="50578" y="4524"/>
                </a:lnTo>
                <a:lnTo>
                  <a:pt x="51202" y="3800"/>
                </a:lnTo>
                <a:lnTo>
                  <a:pt x="51785" y="3056"/>
                </a:lnTo>
                <a:lnTo>
                  <a:pt x="52368" y="2292"/>
                </a:lnTo>
                <a:lnTo>
                  <a:pt x="52910" y="1529"/>
                </a:lnTo>
                <a:lnTo>
                  <a:pt x="53473" y="745"/>
                </a:lnTo>
                <a:lnTo>
                  <a:pt x="5399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4"/>
          <p:cNvSpPr/>
          <p:nvPr/>
        </p:nvSpPr>
        <p:spPr>
          <a:xfrm>
            <a:off x="119320" y="686101"/>
            <a:ext cx="228363" cy="228357"/>
          </a:xfrm>
          <a:custGeom>
            <a:avLst/>
            <a:gdLst/>
            <a:ahLst/>
            <a:cxnLst/>
            <a:rect l="l" t="t" r="r" b="b"/>
            <a:pathLst>
              <a:path w="43664" h="43663" extrusionOk="0">
                <a:moveTo>
                  <a:pt x="21651" y="0"/>
                </a:moveTo>
                <a:lnTo>
                  <a:pt x="21490" y="20"/>
                </a:lnTo>
                <a:lnTo>
                  <a:pt x="21330" y="60"/>
                </a:lnTo>
                <a:lnTo>
                  <a:pt x="21169" y="101"/>
                </a:lnTo>
                <a:lnTo>
                  <a:pt x="21008" y="161"/>
                </a:lnTo>
                <a:lnTo>
                  <a:pt x="20847" y="221"/>
                </a:lnTo>
                <a:lnTo>
                  <a:pt x="20706" y="302"/>
                </a:lnTo>
                <a:lnTo>
                  <a:pt x="20566" y="402"/>
                </a:lnTo>
                <a:lnTo>
                  <a:pt x="20425" y="503"/>
                </a:lnTo>
                <a:lnTo>
                  <a:pt x="20304" y="623"/>
                </a:lnTo>
                <a:lnTo>
                  <a:pt x="20184" y="764"/>
                </a:lnTo>
                <a:lnTo>
                  <a:pt x="20083" y="905"/>
                </a:lnTo>
                <a:lnTo>
                  <a:pt x="19983" y="1065"/>
                </a:lnTo>
                <a:lnTo>
                  <a:pt x="19902" y="1226"/>
                </a:lnTo>
                <a:lnTo>
                  <a:pt x="19822" y="1407"/>
                </a:lnTo>
                <a:lnTo>
                  <a:pt x="19762" y="1608"/>
                </a:lnTo>
                <a:lnTo>
                  <a:pt x="16324" y="15660"/>
                </a:lnTo>
                <a:lnTo>
                  <a:pt x="16284" y="15781"/>
                </a:lnTo>
                <a:lnTo>
                  <a:pt x="16224" y="15881"/>
                </a:lnTo>
                <a:lnTo>
                  <a:pt x="16163" y="15982"/>
                </a:lnTo>
                <a:lnTo>
                  <a:pt x="16083" y="16082"/>
                </a:lnTo>
                <a:lnTo>
                  <a:pt x="15982" y="16163"/>
                </a:lnTo>
                <a:lnTo>
                  <a:pt x="15882" y="16223"/>
                </a:lnTo>
                <a:lnTo>
                  <a:pt x="15781" y="16283"/>
                </a:lnTo>
                <a:lnTo>
                  <a:pt x="15661" y="16323"/>
                </a:lnTo>
                <a:lnTo>
                  <a:pt x="1609" y="19781"/>
                </a:lnTo>
                <a:lnTo>
                  <a:pt x="1408" y="19841"/>
                </a:lnTo>
                <a:lnTo>
                  <a:pt x="1227" y="19902"/>
                </a:lnTo>
                <a:lnTo>
                  <a:pt x="1046" y="19982"/>
                </a:lnTo>
                <a:lnTo>
                  <a:pt x="905" y="20083"/>
                </a:lnTo>
                <a:lnTo>
                  <a:pt x="745" y="20183"/>
                </a:lnTo>
                <a:lnTo>
                  <a:pt x="624" y="20304"/>
                </a:lnTo>
                <a:lnTo>
                  <a:pt x="503" y="20424"/>
                </a:lnTo>
                <a:lnTo>
                  <a:pt x="403" y="20565"/>
                </a:lnTo>
                <a:lnTo>
                  <a:pt x="302" y="20706"/>
                </a:lnTo>
                <a:lnTo>
                  <a:pt x="222" y="20867"/>
                </a:lnTo>
                <a:lnTo>
                  <a:pt x="142" y="21007"/>
                </a:lnTo>
                <a:lnTo>
                  <a:pt x="101" y="21168"/>
                </a:lnTo>
                <a:lnTo>
                  <a:pt x="41" y="21329"/>
                </a:lnTo>
                <a:lnTo>
                  <a:pt x="21" y="21490"/>
                </a:lnTo>
                <a:lnTo>
                  <a:pt x="1" y="21671"/>
                </a:lnTo>
                <a:lnTo>
                  <a:pt x="1" y="21832"/>
                </a:lnTo>
                <a:lnTo>
                  <a:pt x="1" y="21992"/>
                </a:lnTo>
                <a:lnTo>
                  <a:pt x="21" y="22173"/>
                </a:lnTo>
                <a:lnTo>
                  <a:pt x="41" y="22334"/>
                </a:lnTo>
                <a:lnTo>
                  <a:pt x="101" y="22495"/>
                </a:lnTo>
                <a:lnTo>
                  <a:pt x="142" y="22656"/>
                </a:lnTo>
                <a:lnTo>
                  <a:pt x="222" y="22817"/>
                </a:lnTo>
                <a:lnTo>
                  <a:pt x="302" y="22957"/>
                </a:lnTo>
                <a:lnTo>
                  <a:pt x="403" y="23098"/>
                </a:lnTo>
                <a:lnTo>
                  <a:pt x="503" y="23239"/>
                </a:lnTo>
                <a:lnTo>
                  <a:pt x="624" y="23359"/>
                </a:lnTo>
                <a:lnTo>
                  <a:pt x="745" y="23480"/>
                </a:lnTo>
                <a:lnTo>
                  <a:pt x="905" y="23580"/>
                </a:lnTo>
                <a:lnTo>
                  <a:pt x="1046" y="23681"/>
                </a:lnTo>
                <a:lnTo>
                  <a:pt x="1227" y="23761"/>
                </a:lnTo>
                <a:lnTo>
                  <a:pt x="1408" y="23842"/>
                </a:lnTo>
                <a:lnTo>
                  <a:pt x="1609" y="23882"/>
                </a:lnTo>
                <a:lnTo>
                  <a:pt x="15661" y="27340"/>
                </a:lnTo>
                <a:lnTo>
                  <a:pt x="15781" y="27380"/>
                </a:lnTo>
                <a:lnTo>
                  <a:pt x="15882" y="27440"/>
                </a:lnTo>
                <a:lnTo>
                  <a:pt x="15982" y="27500"/>
                </a:lnTo>
                <a:lnTo>
                  <a:pt x="16083" y="27581"/>
                </a:lnTo>
                <a:lnTo>
                  <a:pt x="16163" y="27681"/>
                </a:lnTo>
                <a:lnTo>
                  <a:pt x="16224" y="27782"/>
                </a:lnTo>
                <a:lnTo>
                  <a:pt x="16284" y="27882"/>
                </a:lnTo>
                <a:lnTo>
                  <a:pt x="16324" y="28003"/>
                </a:lnTo>
                <a:lnTo>
                  <a:pt x="19762" y="42055"/>
                </a:lnTo>
                <a:lnTo>
                  <a:pt x="19822" y="42256"/>
                </a:lnTo>
                <a:lnTo>
                  <a:pt x="19902" y="42437"/>
                </a:lnTo>
                <a:lnTo>
                  <a:pt x="19983" y="42598"/>
                </a:lnTo>
                <a:lnTo>
                  <a:pt x="20083" y="42758"/>
                </a:lnTo>
                <a:lnTo>
                  <a:pt x="20184" y="42899"/>
                </a:lnTo>
                <a:lnTo>
                  <a:pt x="20304" y="43040"/>
                </a:lnTo>
                <a:lnTo>
                  <a:pt x="20425" y="43160"/>
                </a:lnTo>
                <a:lnTo>
                  <a:pt x="20566" y="43261"/>
                </a:lnTo>
                <a:lnTo>
                  <a:pt x="20706" y="43361"/>
                </a:lnTo>
                <a:lnTo>
                  <a:pt x="20847" y="43442"/>
                </a:lnTo>
                <a:lnTo>
                  <a:pt x="21008" y="43502"/>
                </a:lnTo>
                <a:lnTo>
                  <a:pt x="21169" y="43562"/>
                </a:lnTo>
                <a:lnTo>
                  <a:pt x="21330" y="43623"/>
                </a:lnTo>
                <a:lnTo>
                  <a:pt x="21490" y="43643"/>
                </a:lnTo>
                <a:lnTo>
                  <a:pt x="21651" y="43663"/>
                </a:lnTo>
                <a:lnTo>
                  <a:pt x="21993" y="43663"/>
                </a:lnTo>
                <a:lnTo>
                  <a:pt x="22154" y="43643"/>
                </a:lnTo>
                <a:lnTo>
                  <a:pt x="22335" y="43623"/>
                </a:lnTo>
                <a:lnTo>
                  <a:pt x="22496" y="43562"/>
                </a:lnTo>
                <a:lnTo>
                  <a:pt x="22656" y="43502"/>
                </a:lnTo>
                <a:lnTo>
                  <a:pt x="22797" y="43442"/>
                </a:lnTo>
                <a:lnTo>
                  <a:pt x="22958" y="43361"/>
                </a:lnTo>
                <a:lnTo>
                  <a:pt x="23099" y="43261"/>
                </a:lnTo>
                <a:lnTo>
                  <a:pt x="23219" y="43160"/>
                </a:lnTo>
                <a:lnTo>
                  <a:pt x="23360" y="43040"/>
                </a:lnTo>
                <a:lnTo>
                  <a:pt x="23481" y="42899"/>
                </a:lnTo>
                <a:lnTo>
                  <a:pt x="23581" y="42758"/>
                </a:lnTo>
                <a:lnTo>
                  <a:pt x="23682" y="42598"/>
                </a:lnTo>
                <a:lnTo>
                  <a:pt x="23762" y="42437"/>
                </a:lnTo>
                <a:lnTo>
                  <a:pt x="23822" y="42256"/>
                </a:lnTo>
                <a:lnTo>
                  <a:pt x="23883" y="42055"/>
                </a:lnTo>
                <a:lnTo>
                  <a:pt x="27340" y="28003"/>
                </a:lnTo>
                <a:lnTo>
                  <a:pt x="27380" y="27882"/>
                </a:lnTo>
                <a:lnTo>
                  <a:pt x="27421" y="27782"/>
                </a:lnTo>
                <a:lnTo>
                  <a:pt x="27501" y="27681"/>
                </a:lnTo>
                <a:lnTo>
                  <a:pt x="27582" y="27581"/>
                </a:lnTo>
                <a:lnTo>
                  <a:pt x="27662" y="27500"/>
                </a:lnTo>
                <a:lnTo>
                  <a:pt x="27783" y="27440"/>
                </a:lnTo>
                <a:lnTo>
                  <a:pt x="27883" y="27380"/>
                </a:lnTo>
                <a:lnTo>
                  <a:pt x="28004" y="27340"/>
                </a:lnTo>
                <a:lnTo>
                  <a:pt x="42055" y="23882"/>
                </a:lnTo>
                <a:lnTo>
                  <a:pt x="42256" y="23842"/>
                </a:lnTo>
                <a:lnTo>
                  <a:pt x="42437" y="23761"/>
                </a:lnTo>
                <a:lnTo>
                  <a:pt x="42598" y="23681"/>
                </a:lnTo>
                <a:lnTo>
                  <a:pt x="42759" y="23580"/>
                </a:lnTo>
                <a:lnTo>
                  <a:pt x="42900" y="23480"/>
                </a:lnTo>
                <a:lnTo>
                  <a:pt x="43040" y="23359"/>
                </a:lnTo>
                <a:lnTo>
                  <a:pt x="43161" y="23239"/>
                </a:lnTo>
                <a:lnTo>
                  <a:pt x="43262" y="23098"/>
                </a:lnTo>
                <a:lnTo>
                  <a:pt x="43362" y="22957"/>
                </a:lnTo>
                <a:lnTo>
                  <a:pt x="43442" y="22817"/>
                </a:lnTo>
                <a:lnTo>
                  <a:pt x="43503" y="22656"/>
                </a:lnTo>
                <a:lnTo>
                  <a:pt x="43563" y="22495"/>
                </a:lnTo>
                <a:lnTo>
                  <a:pt x="43603" y="22334"/>
                </a:lnTo>
                <a:lnTo>
                  <a:pt x="43643" y="22173"/>
                </a:lnTo>
                <a:lnTo>
                  <a:pt x="43664" y="21992"/>
                </a:lnTo>
                <a:lnTo>
                  <a:pt x="43664" y="21832"/>
                </a:lnTo>
                <a:lnTo>
                  <a:pt x="43664" y="21671"/>
                </a:lnTo>
                <a:lnTo>
                  <a:pt x="43643" y="21490"/>
                </a:lnTo>
                <a:lnTo>
                  <a:pt x="43603" y="21329"/>
                </a:lnTo>
                <a:lnTo>
                  <a:pt x="43563" y="21168"/>
                </a:lnTo>
                <a:lnTo>
                  <a:pt x="43503" y="21007"/>
                </a:lnTo>
                <a:lnTo>
                  <a:pt x="43442" y="20867"/>
                </a:lnTo>
                <a:lnTo>
                  <a:pt x="43362" y="20706"/>
                </a:lnTo>
                <a:lnTo>
                  <a:pt x="43262" y="20565"/>
                </a:lnTo>
                <a:lnTo>
                  <a:pt x="43161" y="20424"/>
                </a:lnTo>
                <a:lnTo>
                  <a:pt x="43040" y="20304"/>
                </a:lnTo>
                <a:lnTo>
                  <a:pt x="42900" y="20183"/>
                </a:lnTo>
                <a:lnTo>
                  <a:pt x="42759" y="20083"/>
                </a:lnTo>
                <a:lnTo>
                  <a:pt x="42598" y="19982"/>
                </a:lnTo>
                <a:lnTo>
                  <a:pt x="42437" y="19902"/>
                </a:lnTo>
                <a:lnTo>
                  <a:pt x="42256" y="19841"/>
                </a:lnTo>
                <a:lnTo>
                  <a:pt x="42055" y="19781"/>
                </a:lnTo>
                <a:lnTo>
                  <a:pt x="28004" y="16323"/>
                </a:lnTo>
                <a:lnTo>
                  <a:pt x="27883" y="16283"/>
                </a:lnTo>
                <a:lnTo>
                  <a:pt x="27783" y="16223"/>
                </a:lnTo>
                <a:lnTo>
                  <a:pt x="27662" y="16163"/>
                </a:lnTo>
                <a:lnTo>
                  <a:pt x="27582" y="16082"/>
                </a:lnTo>
                <a:lnTo>
                  <a:pt x="27501" y="15982"/>
                </a:lnTo>
                <a:lnTo>
                  <a:pt x="27421" y="15881"/>
                </a:lnTo>
                <a:lnTo>
                  <a:pt x="27380" y="15781"/>
                </a:lnTo>
                <a:lnTo>
                  <a:pt x="27340" y="15660"/>
                </a:lnTo>
                <a:lnTo>
                  <a:pt x="23883" y="1608"/>
                </a:lnTo>
                <a:lnTo>
                  <a:pt x="23822" y="1407"/>
                </a:lnTo>
                <a:lnTo>
                  <a:pt x="23762" y="1226"/>
                </a:lnTo>
                <a:lnTo>
                  <a:pt x="23682" y="1065"/>
                </a:lnTo>
                <a:lnTo>
                  <a:pt x="23581" y="905"/>
                </a:lnTo>
                <a:lnTo>
                  <a:pt x="23481" y="764"/>
                </a:lnTo>
                <a:lnTo>
                  <a:pt x="23360" y="623"/>
                </a:lnTo>
                <a:lnTo>
                  <a:pt x="23219" y="503"/>
                </a:lnTo>
                <a:lnTo>
                  <a:pt x="23099" y="402"/>
                </a:lnTo>
                <a:lnTo>
                  <a:pt x="22958" y="302"/>
                </a:lnTo>
                <a:lnTo>
                  <a:pt x="22797" y="221"/>
                </a:lnTo>
                <a:lnTo>
                  <a:pt x="22656" y="161"/>
                </a:lnTo>
                <a:lnTo>
                  <a:pt x="22496" y="101"/>
                </a:lnTo>
                <a:lnTo>
                  <a:pt x="22335" y="60"/>
                </a:lnTo>
                <a:lnTo>
                  <a:pt x="22154" y="20"/>
                </a:lnTo>
                <a:lnTo>
                  <a:pt x="2199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4"/>
          <p:cNvSpPr/>
          <p:nvPr/>
        </p:nvSpPr>
        <p:spPr>
          <a:xfrm>
            <a:off x="173095" y="4215951"/>
            <a:ext cx="228363" cy="228357"/>
          </a:xfrm>
          <a:custGeom>
            <a:avLst/>
            <a:gdLst/>
            <a:ahLst/>
            <a:cxnLst/>
            <a:rect l="l" t="t" r="r" b="b"/>
            <a:pathLst>
              <a:path w="43664" h="43663" extrusionOk="0">
                <a:moveTo>
                  <a:pt x="21651" y="0"/>
                </a:moveTo>
                <a:lnTo>
                  <a:pt x="21490" y="20"/>
                </a:lnTo>
                <a:lnTo>
                  <a:pt x="21330" y="60"/>
                </a:lnTo>
                <a:lnTo>
                  <a:pt x="21169" y="101"/>
                </a:lnTo>
                <a:lnTo>
                  <a:pt x="21008" y="161"/>
                </a:lnTo>
                <a:lnTo>
                  <a:pt x="20847" y="221"/>
                </a:lnTo>
                <a:lnTo>
                  <a:pt x="20706" y="302"/>
                </a:lnTo>
                <a:lnTo>
                  <a:pt x="20566" y="402"/>
                </a:lnTo>
                <a:lnTo>
                  <a:pt x="20425" y="503"/>
                </a:lnTo>
                <a:lnTo>
                  <a:pt x="20304" y="623"/>
                </a:lnTo>
                <a:lnTo>
                  <a:pt x="20184" y="764"/>
                </a:lnTo>
                <a:lnTo>
                  <a:pt x="20083" y="905"/>
                </a:lnTo>
                <a:lnTo>
                  <a:pt x="19983" y="1065"/>
                </a:lnTo>
                <a:lnTo>
                  <a:pt x="19902" y="1226"/>
                </a:lnTo>
                <a:lnTo>
                  <a:pt x="19822" y="1407"/>
                </a:lnTo>
                <a:lnTo>
                  <a:pt x="19762" y="1608"/>
                </a:lnTo>
                <a:lnTo>
                  <a:pt x="16324" y="15660"/>
                </a:lnTo>
                <a:lnTo>
                  <a:pt x="16284" y="15781"/>
                </a:lnTo>
                <a:lnTo>
                  <a:pt x="16224" y="15881"/>
                </a:lnTo>
                <a:lnTo>
                  <a:pt x="16163" y="15982"/>
                </a:lnTo>
                <a:lnTo>
                  <a:pt x="16083" y="16082"/>
                </a:lnTo>
                <a:lnTo>
                  <a:pt x="15982" y="16163"/>
                </a:lnTo>
                <a:lnTo>
                  <a:pt x="15882" y="16223"/>
                </a:lnTo>
                <a:lnTo>
                  <a:pt x="15781" y="16283"/>
                </a:lnTo>
                <a:lnTo>
                  <a:pt x="15661" y="16323"/>
                </a:lnTo>
                <a:lnTo>
                  <a:pt x="1609" y="19781"/>
                </a:lnTo>
                <a:lnTo>
                  <a:pt x="1408" y="19841"/>
                </a:lnTo>
                <a:lnTo>
                  <a:pt x="1227" y="19902"/>
                </a:lnTo>
                <a:lnTo>
                  <a:pt x="1046" y="19982"/>
                </a:lnTo>
                <a:lnTo>
                  <a:pt x="905" y="20083"/>
                </a:lnTo>
                <a:lnTo>
                  <a:pt x="745" y="20183"/>
                </a:lnTo>
                <a:lnTo>
                  <a:pt x="624" y="20304"/>
                </a:lnTo>
                <a:lnTo>
                  <a:pt x="503" y="20424"/>
                </a:lnTo>
                <a:lnTo>
                  <a:pt x="403" y="20565"/>
                </a:lnTo>
                <a:lnTo>
                  <a:pt x="302" y="20706"/>
                </a:lnTo>
                <a:lnTo>
                  <a:pt x="222" y="20867"/>
                </a:lnTo>
                <a:lnTo>
                  <a:pt x="142" y="21007"/>
                </a:lnTo>
                <a:lnTo>
                  <a:pt x="101" y="21168"/>
                </a:lnTo>
                <a:lnTo>
                  <a:pt x="41" y="21329"/>
                </a:lnTo>
                <a:lnTo>
                  <a:pt x="21" y="21490"/>
                </a:lnTo>
                <a:lnTo>
                  <a:pt x="1" y="21671"/>
                </a:lnTo>
                <a:lnTo>
                  <a:pt x="1" y="21832"/>
                </a:lnTo>
                <a:lnTo>
                  <a:pt x="1" y="21992"/>
                </a:lnTo>
                <a:lnTo>
                  <a:pt x="21" y="22173"/>
                </a:lnTo>
                <a:lnTo>
                  <a:pt x="41" y="22334"/>
                </a:lnTo>
                <a:lnTo>
                  <a:pt x="101" y="22495"/>
                </a:lnTo>
                <a:lnTo>
                  <a:pt x="142" y="22656"/>
                </a:lnTo>
                <a:lnTo>
                  <a:pt x="222" y="22817"/>
                </a:lnTo>
                <a:lnTo>
                  <a:pt x="302" y="22957"/>
                </a:lnTo>
                <a:lnTo>
                  <a:pt x="403" y="23098"/>
                </a:lnTo>
                <a:lnTo>
                  <a:pt x="503" y="23239"/>
                </a:lnTo>
                <a:lnTo>
                  <a:pt x="624" y="23359"/>
                </a:lnTo>
                <a:lnTo>
                  <a:pt x="745" y="23480"/>
                </a:lnTo>
                <a:lnTo>
                  <a:pt x="905" y="23580"/>
                </a:lnTo>
                <a:lnTo>
                  <a:pt x="1046" y="23681"/>
                </a:lnTo>
                <a:lnTo>
                  <a:pt x="1227" y="23761"/>
                </a:lnTo>
                <a:lnTo>
                  <a:pt x="1408" y="23842"/>
                </a:lnTo>
                <a:lnTo>
                  <a:pt x="1609" y="23882"/>
                </a:lnTo>
                <a:lnTo>
                  <a:pt x="15661" y="27340"/>
                </a:lnTo>
                <a:lnTo>
                  <a:pt x="15781" y="27380"/>
                </a:lnTo>
                <a:lnTo>
                  <a:pt x="15882" y="27440"/>
                </a:lnTo>
                <a:lnTo>
                  <a:pt x="15982" y="27500"/>
                </a:lnTo>
                <a:lnTo>
                  <a:pt x="16083" y="27581"/>
                </a:lnTo>
                <a:lnTo>
                  <a:pt x="16163" y="27681"/>
                </a:lnTo>
                <a:lnTo>
                  <a:pt x="16224" y="27782"/>
                </a:lnTo>
                <a:lnTo>
                  <a:pt x="16284" y="27882"/>
                </a:lnTo>
                <a:lnTo>
                  <a:pt x="16324" y="28003"/>
                </a:lnTo>
                <a:lnTo>
                  <a:pt x="19762" y="42055"/>
                </a:lnTo>
                <a:lnTo>
                  <a:pt x="19822" y="42256"/>
                </a:lnTo>
                <a:lnTo>
                  <a:pt x="19902" y="42437"/>
                </a:lnTo>
                <a:lnTo>
                  <a:pt x="19983" y="42598"/>
                </a:lnTo>
                <a:lnTo>
                  <a:pt x="20083" y="42758"/>
                </a:lnTo>
                <a:lnTo>
                  <a:pt x="20184" y="42899"/>
                </a:lnTo>
                <a:lnTo>
                  <a:pt x="20304" y="43040"/>
                </a:lnTo>
                <a:lnTo>
                  <a:pt x="20425" y="43160"/>
                </a:lnTo>
                <a:lnTo>
                  <a:pt x="20566" y="43261"/>
                </a:lnTo>
                <a:lnTo>
                  <a:pt x="20706" y="43361"/>
                </a:lnTo>
                <a:lnTo>
                  <a:pt x="20847" y="43442"/>
                </a:lnTo>
                <a:lnTo>
                  <a:pt x="21008" y="43502"/>
                </a:lnTo>
                <a:lnTo>
                  <a:pt x="21169" y="43562"/>
                </a:lnTo>
                <a:lnTo>
                  <a:pt x="21330" y="43623"/>
                </a:lnTo>
                <a:lnTo>
                  <a:pt x="21490" y="43643"/>
                </a:lnTo>
                <a:lnTo>
                  <a:pt x="21651" y="43663"/>
                </a:lnTo>
                <a:lnTo>
                  <a:pt x="21993" y="43663"/>
                </a:lnTo>
                <a:lnTo>
                  <a:pt x="22154" y="43643"/>
                </a:lnTo>
                <a:lnTo>
                  <a:pt x="22335" y="43623"/>
                </a:lnTo>
                <a:lnTo>
                  <a:pt x="22496" y="43562"/>
                </a:lnTo>
                <a:lnTo>
                  <a:pt x="22656" y="43502"/>
                </a:lnTo>
                <a:lnTo>
                  <a:pt x="22797" y="43442"/>
                </a:lnTo>
                <a:lnTo>
                  <a:pt x="22958" y="43361"/>
                </a:lnTo>
                <a:lnTo>
                  <a:pt x="23099" y="43261"/>
                </a:lnTo>
                <a:lnTo>
                  <a:pt x="23219" y="43160"/>
                </a:lnTo>
                <a:lnTo>
                  <a:pt x="23360" y="43040"/>
                </a:lnTo>
                <a:lnTo>
                  <a:pt x="23481" y="42899"/>
                </a:lnTo>
                <a:lnTo>
                  <a:pt x="23581" y="42758"/>
                </a:lnTo>
                <a:lnTo>
                  <a:pt x="23682" y="42598"/>
                </a:lnTo>
                <a:lnTo>
                  <a:pt x="23762" y="42437"/>
                </a:lnTo>
                <a:lnTo>
                  <a:pt x="23822" y="42256"/>
                </a:lnTo>
                <a:lnTo>
                  <a:pt x="23883" y="42055"/>
                </a:lnTo>
                <a:lnTo>
                  <a:pt x="27340" y="28003"/>
                </a:lnTo>
                <a:lnTo>
                  <a:pt x="27380" y="27882"/>
                </a:lnTo>
                <a:lnTo>
                  <a:pt x="27421" y="27782"/>
                </a:lnTo>
                <a:lnTo>
                  <a:pt x="27501" y="27681"/>
                </a:lnTo>
                <a:lnTo>
                  <a:pt x="27582" y="27581"/>
                </a:lnTo>
                <a:lnTo>
                  <a:pt x="27662" y="27500"/>
                </a:lnTo>
                <a:lnTo>
                  <a:pt x="27783" y="27440"/>
                </a:lnTo>
                <a:lnTo>
                  <a:pt x="27883" y="27380"/>
                </a:lnTo>
                <a:lnTo>
                  <a:pt x="28004" y="27340"/>
                </a:lnTo>
                <a:lnTo>
                  <a:pt x="42055" y="23882"/>
                </a:lnTo>
                <a:lnTo>
                  <a:pt x="42256" y="23842"/>
                </a:lnTo>
                <a:lnTo>
                  <a:pt x="42437" y="23761"/>
                </a:lnTo>
                <a:lnTo>
                  <a:pt x="42598" y="23681"/>
                </a:lnTo>
                <a:lnTo>
                  <a:pt x="42759" y="23580"/>
                </a:lnTo>
                <a:lnTo>
                  <a:pt x="42900" y="23480"/>
                </a:lnTo>
                <a:lnTo>
                  <a:pt x="43040" y="23359"/>
                </a:lnTo>
                <a:lnTo>
                  <a:pt x="43161" y="23239"/>
                </a:lnTo>
                <a:lnTo>
                  <a:pt x="43262" y="23098"/>
                </a:lnTo>
                <a:lnTo>
                  <a:pt x="43362" y="22957"/>
                </a:lnTo>
                <a:lnTo>
                  <a:pt x="43442" y="22817"/>
                </a:lnTo>
                <a:lnTo>
                  <a:pt x="43503" y="22656"/>
                </a:lnTo>
                <a:lnTo>
                  <a:pt x="43563" y="22495"/>
                </a:lnTo>
                <a:lnTo>
                  <a:pt x="43603" y="22334"/>
                </a:lnTo>
                <a:lnTo>
                  <a:pt x="43643" y="22173"/>
                </a:lnTo>
                <a:lnTo>
                  <a:pt x="43664" y="21992"/>
                </a:lnTo>
                <a:lnTo>
                  <a:pt x="43664" y="21832"/>
                </a:lnTo>
                <a:lnTo>
                  <a:pt x="43664" y="21671"/>
                </a:lnTo>
                <a:lnTo>
                  <a:pt x="43643" y="21490"/>
                </a:lnTo>
                <a:lnTo>
                  <a:pt x="43603" y="21329"/>
                </a:lnTo>
                <a:lnTo>
                  <a:pt x="43563" y="21168"/>
                </a:lnTo>
                <a:lnTo>
                  <a:pt x="43503" y="21007"/>
                </a:lnTo>
                <a:lnTo>
                  <a:pt x="43442" y="20867"/>
                </a:lnTo>
                <a:lnTo>
                  <a:pt x="43362" y="20706"/>
                </a:lnTo>
                <a:lnTo>
                  <a:pt x="43262" y="20565"/>
                </a:lnTo>
                <a:lnTo>
                  <a:pt x="43161" y="20424"/>
                </a:lnTo>
                <a:lnTo>
                  <a:pt x="43040" y="20304"/>
                </a:lnTo>
                <a:lnTo>
                  <a:pt x="42900" y="20183"/>
                </a:lnTo>
                <a:lnTo>
                  <a:pt x="42759" y="20083"/>
                </a:lnTo>
                <a:lnTo>
                  <a:pt x="42598" y="19982"/>
                </a:lnTo>
                <a:lnTo>
                  <a:pt x="42437" y="19902"/>
                </a:lnTo>
                <a:lnTo>
                  <a:pt x="42256" y="19841"/>
                </a:lnTo>
                <a:lnTo>
                  <a:pt x="42055" y="19781"/>
                </a:lnTo>
                <a:lnTo>
                  <a:pt x="28004" y="16323"/>
                </a:lnTo>
                <a:lnTo>
                  <a:pt x="27883" y="16283"/>
                </a:lnTo>
                <a:lnTo>
                  <a:pt x="27783" y="16223"/>
                </a:lnTo>
                <a:lnTo>
                  <a:pt x="27662" y="16163"/>
                </a:lnTo>
                <a:lnTo>
                  <a:pt x="27582" y="16082"/>
                </a:lnTo>
                <a:lnTo>
                  <a:pt x="27501" y="15982"/>
                </a:lnTo>
                <a:lnTo>
                  <a:pt x="27421" y="15881"/>
                </a:lnTo>
                <a:lnTo>
                  <a:pt x="27380" y="15781"/>
                </a:lnTo>
                <a:lnTo>
                  <a:pt x="27340" y="15660"/>
                </a:lnTo>
                <a:lnTo>
                  <a:pt x="23883" y="1608"/>
                </a:lnTo>
                <a:lnTo>
                  <a:pt x="23822" y="1407"/>
                </a:lnTo>
                <a:lnTo>
                  <a:pt x="23762" y="1226"/>
                </a:lnTo>
                <a:lnTo>
                  <a:pt x="23682" y="1065"/>
                </a:lnTo>
                <a:lnTo>
                  <a:pt x="23581" y="905"/>
                </a:lnTo>
                <a:lnTo>
                  <a:pt x="23481" y="764"/>
                </a:lnTo>
                <a:lnTo>
                  <a:pt x="23360" y="623"/>
                </a:lnTo>
                <a:lnTo>
                  <a:pt x="23219" y="503"/>
                </a:lnTo>
                <a:lnTo>
                  <a:pt x="23099" y="402"/>
                </a:lnTo>
                <a:lnTo>
                  <a:pt x="22958" y="302"/>
                </a:lnTo>
                <a:lnTo>
                  <a:pt x="22797" y="221"/>
                </a:lnTo>
                <a:lnTo>
                  <a:pt x="22656" y="161"/>
                </a:lnTo>
                <a:lnTo>
                  <a:pt x="22496" y="101"/>
                </a:lnTo>
                <a:lnTo>
                  <a:pt x="22335" y="60"/>
                </a:lnTo>
                <a:lnTo>
                  <a:pt x="22154" y="20"/>
                </a:lnTo>
                <a:lnTo>
                  <a:pt x="2199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4"/>
          <p:cNvSpPr/>
          <p:nvPr/>
        </p:nvSpPr>
        <p:spPr>
          <a:xfrm>
            <a:off x="8715245" y="4276726"/>
            <a:ext cx="228363" cy="228357"/>
          </a:xfrm>
          <a:custGeom>
            <a:avLst/>
            <a:gdLst/>
            <a:ahLst/>
            <a:cxnLst/>
            <a:rect l="l" t="t" r="r" b="b"/>
            <a:pathLst>
              <a:path w="43664" h="43663" extrusionOk="0">
                <a:moveTo>
                  <a:pt x="21651" y="0"/>
                </a:moveTo>
                <a:lnTo>
                  <a:pt x="21490" y="20"/>
                </a:lnTo>
                <a:lnTo>
                  <a:pt x="21330" y="60"/>
                </a:lnTo>
                <a:lnTo>
                  <a:pt x="21169" y="101"/>
                </a:lnTo>
                <a:lnTo>
                  <a:pt x="21008" y="161"/>
                </a:lnTo>
                <a:lnTo>
                  <a:pt x="20847" y="221"/>
                </a:lnTo>
                <a:lnTo>
                  <a:pt x="20706" y="302"/>
                </a:lnTo>
                <a:lnTo>
                  <a:pt x="20566" y="402"/>
                </a:lnTo>
                <a:lnTo>
                  <a:pt x="20425" y="503"/>
                </a:lnTo>
                <a:lnTo>
                  <a:pt x="20304" y="623"/>
                </a:lnTo>
                <a:lnTo>
                  <a:pt x="20184" y="764"/>
                </a:lnTo>
                <a:lnTo>
                  <a:pt x="20083" y="905"/>
                </a:lnTo>
                <a:lnTo>
                  <a:pt x="19983" y="1065"/>
                </a:lnTo>
                <a:lnTo>
                  <a:pt x="19902" y="1226"/>
                </a:lnTo>
                <a:lnTo>
                  <a:pt x="19822" y="1407"/>
                </a:lnTo>
                <a:lnTo>
                  <a:pt x="19762" y="1608"/>
                </a:lnTo>
                <a:lnTo>
                  <a:pt x="16324" y="15660"/>
                </a:lnTo>
                <a:lnTo>
                  <a:pt x="16284" y="15781"/>
                </a:lnTo>
                <a:lnTo>
                  <a:pt x="16224" y="15881"/>
                </a:lnTo>
                <a:lnTo>
                  <a:pt x="16163" y="15982"/>
                </a:lnTo>
                <a:lnTo>
                  <a:pt x="16083" y="16082"/>
                </a:lnTo>
                <a:lnTo>
                  <a:pt x="15982" y="16163"/>
                </a:lnTo>
                <a:lnTo>
                  <a:pt x="15882" y="16223"/>
                </a:lnTo>
                <a:lnTo>
                  <a:pt x="15781" y="16283"/>
                </a:lnTo>
                <a:lnTo>
                  <a:pt x="15661" y="16323"/>
                </a:lnTo>
                <a:lnTo>
                  <a:pt x="1609" y="19781"/>
                </a:lnTo>
                <a:lnTo>
                  <a:pt x="1408" y="19841"/>
                </a:lnTo>
                <a:lnTo>
                  <a:pt x="1227" y="19902"/>
                </a:lnTo>
                <a:lnTo>
                  <a:pt x="1046" y="19982"/>
                </a:lnTo>
                <a:lnTo>
                  <a:pt x="905" y="20083"/>
                </a:lnTo>
                <a:lnTo>
                  <a:pt x="745" y="20183"/>
                </a:lnTo>
                <a:lnTo>
                  <a:pt x="624" y="20304"/>
                </a:lnTo>
                <a:lnTo>
                  <a:pt x="503" y="20424"/>
                </a:lnTo>
                <a:lnTo>
                  <a:pt x="403" y="20565"/>
                </a:lnTo>
                <a:lnTo>
                  <a:pt x="302" y="20706"/>
                </a:lnTo>
                <a:lnTo>
                  <a:pt x="222" y="20867"/>
                </a:lnTo>
                <a:lnTo>
                  <a:pt x="142" y="21007"/>
                </a:lnTo>
                <a:lnTo>
                  <a:pt x="101" y="21168"/>
                </a:lnTo>
                <a:lnTo>
                  <a:pt x="41" y="21329"/>
                </a:lnTo>
                <a:lnTo>
                  <a:pt x="21" y="21490"/>
                </a:lnTo>
                <a:lnTo>
                  <a:pt x="1" y="21671"/>
                </a:lnTo>
                <a:lnTo>
                  <a:pt x="1" y="21832"/>
                </a:lnTo>
                <a:lnTo>
                  <a:pt x="1" y="21992"/>
                </a:lnTo>
                <a:lnTo>
                  <a:pt x="21" y="22173"/>
                </a:lnTo>
                <a:lnTo>
                  <a:pt x="41" y="22334"/>
                </a:lnTo>
                <a:lnTo>
                  <a:pt x="101" y="22495"/>
                </a:lnTo>
                <a:lnTo>
                  <a:pt x="142" y="22656"/>
                </a:lnTo>
                <a:lnTo>
                  <a:pt x="222" y="22817"/>
                </a:lnTo>
                <a:lnTo>
                  <a:pt x="302" y="22957"/>
                </a:lnTo>
                <a:lnTo>
                  <a:pt x="403" y="23098"/>
                </a:lnTo>
                <a:lnTo>
                  <a:pt x="503" y="23239"/>
                </a:lnTo>
                <a:lnTo>
                  <a:pt x="624" y="23359"/>
                </a:lnTo>
                <a:lnTo>
                  <a:pt x="745" y="23480"/>
                </a:lnTo>
                <a:lnTo>
                  <a:pt x="905" y="23580"/>
                </a:lnTo>
                <a:lnTo>
                  <a:pt x="1046" y="23681"/>
                </a:lnTo>
                <a:lnTo>
                  <a:pt x="1227" y="23761"/>
                </a:lnTo>
                <a:lnTo>
                  <a:pt x="1408" y="23842"/>
                </a:lnTo>
                <a:lnTo>
                  <a:pt x="1609" y="23882"/>
                </a:lnTo>
                <a:lnTo>
                  <a:pt x="15661" y="27340"/>
                </a:lnTo>
                <a:lnTo>
                  <a:pt x="15781" y="27380"/>
                </a:lnTo>
                <a:lnTo>
                  <a:pt x="15882" y="27440"/>
                </a:lnTo>
                <a:lnTo>
                  <a:pt x="15982" y="27500"/>
                </a:lnTo>
                <a:lnTo>
                  <a:pt x="16083" y="27581"/>
                </a:lnTo>
                <a:lnTo>
                  <a:pt x="16163" y="27681"/>
                </a:lnTo>
                <a:lnTo>
                  <a:pt x="16224" y="27782"/>
                </a:lnTo>
                <a:lnTo>
                  <a:pt x="16284" y="27882"/>
                </a:lnTo>
                <a:lnTo>
                  <a:pt x="16324" y="28003"/>
                </a:lnTo>
                <a:lnTo>
                  <a:pt x="19762" y="42055"/>
                </a:lnTo>
                <a:lnTo>
                  <a:pt x="19822" y="42256"/>
                </a:lnTo>
                <a:lnTo>
                  <a:pt x="19902" y="42437"/>
                </a:lnTo>
                <a:lnTo>
                  <a:pt x="19983" y="42598"/>
                </a:lnTo>
                <a:lnTo>
                  <a:pt x="20083" y="42758"/>
                </a:lnTo>
                <a:lnTo>
                  <a:pt x="20184" y="42899"/>
                </a:lnTo>
                <a:lnTo>
                  <a:pt x="20304" y="43040"/>
                </a:lnTo>
                <a:lnTo>
                  <a:pt x="20425" y="43160"/>
                </a:lnTo>
                <a:lnTo>
                  <a:pt x="20566" y="43261"/>
                </a:lnTo>
                <a:lnTo>
                  <a:pt x="20706" y="43361"/>
                </a:lnTo>
                <a:lnTo>
                  <a:pt x="20847" y="43442"/>
                </a:lnTo>
                <a:lnTo>
                  <a:pt x="21008" y="43502"/>
                </a:lnTo>
                <a:lnTo>
                  <a:pt x="21169" y="43562"/>
                </a:lnTo>
                <a:lnTo>
                  <a:pt x="21330" y="43623"/>
                </a:lnTo>
                <a:lnTo>
                  <a:pt x="21490" y="43643"/>
                </a:lnTo>
                <a:lnTo>
                  <a:pt x="21651" y="43663"/>
                </a:lnTo>
                <a:lnTo>
                  <a:pt x="21993" y="43663"/>
                </a:lnTo>
                <a:lnTo>
                  <a:pt x="22154" y="43643"/>
                </a:lnTo>
                <a:lnTo>
                  <a:pt x="22335" y="43623"/>
                </a:lnTo>
                <a:lnTo>
                  <a:pt x="22496" y="43562"/>
                </a:lnTo>
                <a:lnTo>
                  <a:pt x="22656" y="43502"/>
                </a:lnTo>
                <a:lnTo>
                  <a:pt x="22797" y="43442"/>
                </a:lnTo>
                <a:lnTo>
                  <a:pt x="22958" y="43361"/>
                </a:lnTo>
                <a:lnTo>
                  <a:pt x="23099" y="43261"/>
                </a:lnTo>
                <a:lnTo>
                  <a:pt x="23219" y="43160"/>
                </a:lnTo>
                <a:lnTo>
                  <a:pt x="23360" y="43040"/>
                </a:lnTo>
                <a:lnTo>
                  <a:pt x="23481" y="42899"/>
                </a:lnTo>
                <a:lnTo>
                  <a:pt x="23581" y="42758"/>
                </a:lnTo>
                <a:lnTo>
                  <a:pt x="23682" y="42598"/>
                </a:lnTo>
                <a:lnTo>
                  <a:pt x="23762" y="42437"/>
                </a:lnTo>
                <a:lnTo>
                  <a:pt x="23822" y="42256"/>
                </a:lnTo>
                <a:lnTo>
                  <a:pt x="23883" y="42055"/>
                </a:lnTo>
                <a:lnTo>
                  <a:pt x="27340" y="28003"/>
                </a:lnTo>
                <a:lnTo>
                  <a:pt x="27380" y="27882"/>
                </a:lnTo>
                <a:lnTo>
                  <a:pt x="27421" y="27782"/>
                </a:lnTo>
                <a:lnTo>
                  <a:pt x="27501" y="27681"/>
                </a:lnTo>
                <a:lnTo>
                  <a:pt x="27582" y="27581"/>
                </a:lnTo>
                <a:lnTo>
                  <a:pt x="27662" y="27500"/>
                </a:lnTo>
                <a:lnTo>
                  <a:pt x="27783" y="27440"/>
                </a:lnTo>
                <a:lnTo>
                  <a:pt x="27883" y="27380"/>
                </a:lnTo>
                <a:lnTo>
                  <a:pt x="28004" y="27340"/>
                </a:lnTo>
                <a:lnTo>
                  <a:pt x="42055" y="23882"/>
                </a:lnTo>
                <a:lnTo>
                  <a:pt x="42256" y="23842"/>
                </a:lnTo>
                <a:lnTo>
                  <a:pt x="42437" y="23761"/>
                </a:lnTo>
                <a:lnTo>
                  <a:pt x="42598" y="23681"/>
                </a:lnTo>
                <a:lnTo>
                  <a:pt x="42759" y="23580"/>
                </a:lnTo>
                <a:lnTo>
                  <a:pt x="42900" y="23480"/>
                </a:lnTo>
                <a:lnTo>
                  <a:pt x="43040" y="23359"/>
                </a:lnTo>
                <a:lnTo>
                  <a:pt x="43161" y="23239"/>
                </a:lnTo>
                <a:lnTo>
                  <a:pt x="43262" y="23098"/>
                </a:lnTo>
                <a:lnTo>
                  <a:pt x="43362" y="22957"/>
                </a:lnTo>
                <a:lnTo>
                  <a:pt x="43442" y="22817"/>
                </a:lnTo>
                <a:lnTo>
                  <a:pt x="43503" y="22656"/>
                </a:lnTo>
                <a:lnTo>
                  <a:pt x="43563" y="22495"/>
                </a:lnTo>
                <a:lnTo>
                  <a:pt x="43603" y="22334"/>
                </a:lnTo>
                <a:lnTo>
                  <a:pt x="43643" y="22173"/>
                </a:lnTo>
                <a:lnTo>
                  <a:pt x="43664" y="21992"/>
                </a:lnTo>
                <a:lnTo>
                  <a:pt x="43664" y="21832"/>
                </a:lnTo>
                <a:lnTo>
                  <a:pt x="43664" y="21671"/>
                </a:lnTo>
                <a:lnTo>
                  <a:pt x="43643" y="21490"/>
                </a:lnTo>
                <a:lnTo>
                  <a:pt x="43603" y="21329"/>
                </a:lnTo>
                <a:lnTo>
                  <a:pt x="43563" y="21168"/>
                </a:lnTo>
                <a:lnTo>
                  <a:pt x="43503" y="21007"/>
                </a:lnTo>
                <a:lnTo>
                  <a:pt x="43442" y="20867"/>
                </a:lnTo>
                <a:lnTo>
                  <a:pt x="43362" y="20706"/>
                </a:lnTo>
                <a:lnTo>
                  <a:pt x="43262" y="20565"/>
                </a:lnTo>
                <a:lnTo>
                  <a:pt x="43161" y="20424"/>
                </a:lnTo>
                <a:lnTo>
                  <a:pt x="43040" y="20304"/>
                </a:lnTo>
                <a:lnTo>
                  <a:pt x="42900" y="20183"/>
                </a:lnTo>
                <a:lnTo>
                  <a:pt x="42759" y="20083"/>
                </a:lnTo>
                <a:lnTo>
                  <a:pt x="42598" y="19982"/>
                </a:lnTo>
                <a:lnTo>
                  <a:pt x="42437" y="19902"/>
                </a:lnTo>
                <a:lnTo>
                  <a:pt x="42256" y="19841"/>
                </a:lnTo>
                <a:lnTo>
                  <a:pt x="42055" y="19781"/>
                </a:lnTo>
                <a:lnTo>
                  <a:pt x="28004" y="16323"/>
                </a:lnTo>
                <a:lnTo>
                  <a:pt x="27883" y="16283"/>
                </a:lnTo>
                <a:lnTo>
                  <a:pt x="27783" y="16223"/>
                </a:lnTo>
                <a:lnTo>
                  <a:pt x="27662" y="16163"/>
                </a:lnTo>
                <a:lnTo>
                  <a:pt x="27582" y="16082"/>
                </a:lnTo>
                <a:lnTo>
                  <a:pt x="27501" y="15982"/>
                </a:lnTo>
                <a:lnTo>
                  <a:pt x="27421" y="15881"/>
                </a:lnTo>
                <a:lnTo>
                  <a:pt x="27380" y="15781"/>
                </a:lnTo>
                <a:lnTo>
                  <a:pt x="27340" y="15660"/>
                </a:lnTo>
                <a:lnTo>
                  <a:pt x="23883" y="1608"/>
                </a:lnTo>
                <a:lnTo>
                  <a:pt x="23822" y="1407"/>
                </a:lnTo>
                <a:lnTo>
                  <a:pt x="23762" y="1226"/>
                </a:lnTo>
                <a:lnTo>
                  <a:pt x="23682" y="1065"/>
                </a:lnTo>
                <a:lnTo>
                  <a:pt x="23581" y="905"/>
                </a:lnTo>
                <a:lnTo>
                  <a:pt x="23481" y="764"/>
                </a:lnTo>
                <a:lnTo>
                  <a:pt x="23360" y="623"/>
                </a:lnTo>
                <a:lnTo>
                  <a:pt x="23219" y="503"/>
                </a:lnTo>
                <a:lnTo>
                  <a:pt x="23099" y="402"/>
                </a:lnTo>
                <a:lnTo>
                  <a:pt x="22958" y="302"/>
                </a:lnTo>
                <a:lnTo>
                  <a:pt x="22797" y="221"/>
                </a:lnTo>
                <a:lnTo>
                  <a:pt x="22656" y="161"/>
                </a:lnTo>
                <a:lnTo>
                  <a:pt x="22496" y="101"/>
                </a:lnTo>
                <a:lnTo>
                  <a:pt x="22335" y="60"/>
                </a:lnTo>
                <a:lnTo>
                  <a:pt x="22154" y="20"/>
                </a:lnTo>
                <a:lnTo>
                  <a:pt x="2199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4"/>
          <p:cNvSpPr/>
          <p:nvPr/>
        </p:nvSpPr>
        <p:spPr>
          <a:xfrm>
            <a:off x="8549395" y="959501"/>
            <a:ext cx="228363" cy="228357"/>
          </a:xfrm>
          <a:custGeom>
            <a:avLst/>
            <a:gdLst/>
            <a:ahLst/>
            <a:cxnLst/>
            <a:rect l="l" t="t" r="r" b="b"/>
            <a:pathLst>
              <a:path w="43664" h="43663" extrusionOk="0">
                <a:moveTo>
                  <a:pt x="21651" y="0"/>
                </a:moveTo>
                <a:lnTo>
                  <a:pt x="21490" y="20"/>
                </a:lnTo>
                <a:lnTo>
                  <a:pt x="21330" y="60"/>
                </a:lnTo>
                <a:lnTo>
                  <a:pt x="21169" y="101"/>
                </a:lnTo>
                <a:lnTo>
                  <a:pt x="21008" y="161"/>
                </a:lnTo>
                <a:lnTo>
                  <a:pt x="20847" y="221"/>
                </a:lnTo>
                <a:lnTo>
                  <a:pt x="20706" y="302"/>
                </a:lnTo>
                <a:lnTo>
                  <a:pt x="20566" y="402"/>
                </a:lnTo>
                <a:lnTo>
                  <a:pt x="20425" y="503"/>
                </a:lnTo>
                <a:lnTo>
                  <a:pt x="20304" y="623"/>
                </a:lnTo>
                <a:lnTo>
                  <a:pt x="20184" y="764"/>
                </a:lnTo>
                <a:lnTo>
                  <a:pt x="20083" y="905"/>
                </a:lnTo>
                <a:lnTo>
                  <a:pt x="19983" y="1065"/>
                </a:lnTo>
                <a:lnTo>
                  <a:pt x="19902" y="1226"/>
                </a:lnTo>
                <a:lnTo>
                  <a:pt x="19822" y="1407"/>
                </a:lnTo>
                <a:lnTo>
                  <a:pt x="19762" y="1608"/>
                </a:lnTo>
                <a:lnTo>
                  <a:pt x="16324" y="15660"/>
                </a:lnTo>
                <a:lnTo>
                  <a:pt x="16284" y="15781"/>
                </a:lnTo>
                <a:lnTo>
                  <a:pt x="16224" y="15881"/>
                </a:lnTo>
                <a:lnTo>
                  <a:pt x="16163" y="15982"/>
                </a:lnTo>
                <a:lnTo>
                  <a:pt x="16083" y="16082"/>
                </a:lnTo>
                <a:lnTo>
                  <a:pt x="15982" y="16163"/>
                </a:lnTo>
                <a:lnTo>
                  <a:pt x="15882" y="16223"/>
                </a:lnTo>
                <a:lnTo>
                  <a:pt x="15781" y="16283"/>
                </a:lnTo>
                <a:lnTo>
                  <a:pt x="15661" y="16323"/>
                </a:lnTo>
                <a:lnTo>
                  <a:pt x="1609" y="19781"/>
                </a:lnTo>
                <a:lnTo>
                  <a:pt x="1408" y="19841"/>
                </a:lnTo>
                <a:lnTo>
                  <a:pt x="1227" y="19902"/>
                </a:lnTo>
                <a:lnTo>
                  <a:pt x="1046" y="19982"/>
                </a:lnTo>
                <a:lnTo>
                  <a:pt x="905" y="20083"/>
                </a:lnTo>
                <a:lnTo>
                  <a:pt x="745" y="20183"/>
                </a:lnTo>
                <a:lnTo>
                  <a:pt x="624" y="20304"/>
                </a:lnTo>
                <a:lnTo>
                  <a:pt x="503" y="20424"/>
                </a:lnTo>
                <a:lnTo>
                  <a:pt x="403" y="20565"/>
                </a:lnTo>
                <a:lnTo>
                  <a:pt x="302" y="20706"/>
                </a:lnTo>
                <a:lnTo>
                  <a:pt x="222" y="20867"/>
                </a:lnTo>
                <a:lnTo>
                  <a:pt x="142" y="21007"/>
                </a:lnTo>
                <a:lnTo>
                  <a:pt x="101" y="21168"/>
                </a:lnTo>
                <a:lnTo>
                  <a:pt x="41" y="21329"/>
                </a:lnTo>
                <a:lnTo>
                  <a:pt x="21" y="21490"/>
                </a:lnTo>
                <a:lnTo>
                  <a:pt x="1" y="21671"/>
                </a:lnTo>
                <a:lnTo>
                  <a:pt x="1" y="21832"/>
                </a:lnTo>
                <a:lnTo>
                  <a:pt x="1" y="21992"/>
                </a:lnTo>
                <a:lnTo>
                  <a:pt x="21" y="22173"/>
                </a:lnTo>
                <a:lnTo>
                  <a:pt x="41" y="22334"/>
                </a:lnTo>
                <a:lnTo>
                  <a:pt x="101" y="22495"/>
                </a:lnTo>
                <a:lnTo>
                  <a:pt x="142" y="22656"/>
                </a:lnTo>
                <a:lnTo>
                  <a:pt x="222" y="22817"/>
                </a:lnTo>
                <a:lnTo>
                  <a:pt x="302" y="22957"/>
                </a:lnTo>
                <a:lnTo>
                  <a:pt x="403" y="23098"/>
                </a:lnTo>
                <a:lnTo>
                  <a:pt x="503" y="23239"/>
                </a:lnTo>
                <a:lnTo>
                  <a:pt x="624" y="23359"/>
                </a:lnTo>
                <a:lnTo>
                  <a:pt x="745" y="23480"/>
                </a:lnTo>
                <a:lnTo>
                  <a:pt x="905" y="23580"/>
                </a:lnTo>
                <a:lnTo>
                  <a:pt x="1046" y="23681"/>
                </a:lnTo>
                <a:lnTo>
                  <a:pt x="1227" y="23761"/>
                </a:lnTo>
                <a:lnTo>
                  <a:pt x="1408" y="23842"/>
                </a:lnTo>
                <a:lnTo>
                  <a:pt x="1609" y="23882"/>
                </a:lnTo>
                <a:lnTo>
                  <a:pt x="15661" y="27340"/>
                </a:lnTo>
                <a:lnTo>
                  <a:pt x="15781" y="27380"/>
                </a:lnTo>
                <a:lnTo>
                  <a:pt x="15882" y="27440"/>
                </a:lnTo>
                <a:lnTo>
                  <a:pt x="15982" y="27500"/>
                </a:lnTo>
                <a:lnTo>
                  <a:pt x="16083" y="27581"/>
                </a:lnTo>
                <a:lnTo>
                  <a:pt x="16163" y="27681"/>
                </a:lnTo>
                <a:lnTo>
                  <a:pt x="16224" y="27782"/>
                </a:lnTo>
                <a:lnTo>
                  <a:pt x="16284" y="27882"/>
                </a:lnTo>
                <a:lnTo>
                  <a:pt x="16324" y="28003"/>
                </a:lnTo>
                <a:lnTo>
                  <a:pt x="19762" y="42055"/>
                </a:lnTo>
                <a:lnTo>
                  <a:pt x="19822" y="42256"/>
                </a:lnTo>
                <a:lnTo>
                  <a:pt x="19902" y="42437"/>
                </a:lnTo>
                <a:lnTo>
                  <a:pt x="19983" y="42598"/>
                </a:lnTo>
                <a:lnTo>
                  <a:pt x="20083" y="42758"/>
                </a:lnTo>
                <a:lnTo>
                  <a:pt x="20184" y="42899"/>
                </a:lnTo>
                <a:lnTo>
                  <a:pt x="20304" y="43040"/>
                </a:lnTo>
                <a:lnTo>
                  <a:pt x="20425" y="43160"/>
                </a:lnTo>
                <a:lnTo>
                  <a:pt x="20566" y="43261"/>
                </a:lnTo>
                <a:lnTo>
                  <a:pt x="20706" y="43361"/>
                </a:lnTo>
                <a:lnTo>
                  <a:pt x="20847" y="43442"/>
                </a:lnTo>
                <a:lnTo>
                  <a:pt x="21008" y="43502"/>
                </a:lnTo>
                <a:lnTo>
                  <a:pt x="21169" y="43562"/>
                </a:lnTo>
                <a:lnTo>
                  <a:pt x="21330" y="43623"/>
                </a:lnTo>
                <a:lnTo>
                  <a:pt x="21490" y="43643"/>
                </a:lnTo>
                <a:lnTo>
                  <a:pt x="21651" y="43663"/>
                </a:lnTo>
                <a:lnTo>
                  <a:pt x="21993" y="43663"/>
                </a:lnTo>
                <a:lnTo>
                  <a:pt x="22154" y="43643"/>
                </a:lnTo>
                <a:lnTo>
                  <a:pt x="22335" y="43623"/>
                </a:lnTo>
                <a:lnTo>
                  <a:pt x="22496" y="43562"/>
                </a:lnTo>
                <a:lnTo>
                  <a:pt x="22656" y="43502"/>
                </a:lnTo>
                <a:lnTo>
                  <a:pt x="22797" y="43442"/>
                </a:lnTo>
                <a:lnTo>
                  <a:pt x="22958" y="43361"/>
                </a:lnTo>
                <a:lnTo>
                  <a:pt x="23099" y="43261"/>
                </a:lnTo>
                <a:lnTo>
                  <a:pt x="23219" y="43160"/>
                </a:lnTo>
                <a:lnTo>
                  <a:pt x="23360" y="43040"/>
                </a:lnTo>
                <a:lnTo>
                  <a:pt x="23481" y="42899"/>
                </a:lnTo>
                <a:lnTo>
                  <a:pt x="23581" y="42758"/>
                </a:lnTo>
                <a:lnTo>
                  <a:pt x="23682" y="42598"/>
                </a:lnTo>
                <a:lnTo>
                  <a:pt x="23762" y="42437"/>
                </a:lnTo>
                <a:lnTo>
                  <a:pt x="23822" y="42256"/>
                </a:lnTo>
                <a:lnTo>
                  <a:pt x="23883" y="42055"/>
                </a:lnTo>
                <a:lnTo>
                  <a:pt x="27340" y="28003"/>
                </a:lnTo>
                <a:lnTo>
                  <a:pt x="27380" y="27882"/>
                </a:lnTo>
                <a:lnTo>
                  <a:pt x="27421" y="27782"/>
                </a:lnTo>
                <a:lnTo>
                  <a:pt x="27501" y="27681"/>
                </a:lnTo>
                <a:lnTo>
                  <a:pt x="27582" y="27581"/>
                </a:lnTo>
                <a:lnTo>
                  <a:pt x="27662" y="27500"/>
                </a:lnTo>
                <a:lnTo>
                  <a:pt x="27783" y="27440"/>
                </a:lnTo>
                <a:lnTo>
                  <a:pt x="27883" y="27380"/>
                </a:lnTo>
                <a:lnTo>
                  <a:pt x="28004" y="27340"/>
                </a:lnTo>
                <a:lnTo>
                  <a:pt x="42055" y="23882"/>
                </a:lnTo>
                <a:lnTo>
                  <a:pt x="42256" y="23842"/>
                </a:lnTo>
                <a:lnTo>
                  <a:pt x="42437" y="23761"/>
                </a:lnTo>
                <a:lnTo>
                  <a:pt x="42598" y="23681"/>
                </a:lnTo>
                <a:lnTo>
                  <a:pt x="42759" y="23580"/>
                </a:lnTo>
                <a:lnTo>
                  <a:pt x="42900" y="23480"/>
                </a:lnTo>
                <a:lnTo>
                  <a:pt x="43040" y="23359"/>
                </a:lnTo>
                <a:lnTo>
                  <a:pt x="43161" y="23239"/>
                </a:lnTo>
                <a:lnTo>
                  <a:pt x="43262" y="23098"/>
                </a:lnTo>
                <a:lnTo>
                  <a:pt x="43362" y="22957"/>
                </a:lnTo>
                <a:lnTo>
                  <a:pt x="43442" y="22817"/>
                </a:lnTo>
                <a:lnTo>
                  <a:pt x="43503" y="22656"/>
                </a:lnTo>
                <a:lnTo>
                  <a:pt x="43563" y="22495"/>
                </a:lnTo>
                <a:lnTo>
                  <a:pt x="43603" y="22334"/>
                </a:lnTo>
                <a:lnTo>
                  <a:pt x="43643" y="22173"/>
                </a:lnTo>
                <a:lnTo>
                  <a:pt x="43664" y="21992"/>
                </a:lnTo>
                <a:lnTo>
                  <a:pt x="43664" y="21832"/>
                </a:lnTo>
                <a:lnTo>
                  <a:pt x="43664" y="21671"/>
                </a:lnTo>
                <a:lnTo>
                  <a:pt x="43643" y="21490"/>
                </a:lnTo>
                <a:lnTo>
                  <a:pt x="43603" y="21329"/>
                </a:lnTo>
                <a:lnTo>
                  <a:pt x="43563" y="21168"/>
                </a:lnTo>
                <a:lnTo>
                  <a:pt x="43503" y="21007"/>
                </a:lnTo>
                <a:lnTo>
                  <a:pt x="43442" y="20867"/>
                </a:lnTo>
                <a:lnTo>
                  <a:pt x="43362" y="20706"/>
                </a:lnTo>
                <a:lnTo>
                  <a:pt x="43262" y="20565"/>
                </a:lnTo>
                <a:lnTo>
                  <a:pt x="43161" y="20424"/>
                </a:lnTo>
                <a:lnTo>
                  <a:pt x="43040" y="20304"/>
                </a:lnTo>
                <a:lnTo>
                  <a:pt x="42900" y="20183"/>
                </a:lnTo>
                <a:lnTo>
                  <a:pt x="42759" y="20083"/>
                </a:lnTo>
                <a:lnTo>
                  <a:pt x="42598" y="19982"/>
                </a:lnTo>
                <a:lnTo>
                  <a:pt x="42437" y="19902"/>
                </a:lnTo>
                <a:lnTo>
                  <a:pt x="42256" y="19841"/>
                </a:lnTo>
                <a:lnTo>
                  <a:pt x="42055" y="19781"/>
                </a:lnTo>
                <a:lnTo>
                  <a:pt x="28004" y="16323"/>
                </a:lnTo>
                <a:lnTo>
                  <a:pt x="27883" y="16283"/>
                </a:lnTo>
                <a:lnTo>
                  <a:pt x="27783" y="16223"/>
                </a:lnTo>
                <a:lnTo>
                  <a:pt x="27662" y="16163"/>
                </a:lnTo>
                <a:lnTo>
                  <a:pt x="27582" y="16082"/>
                </a:lnTo>
                <a:lnTo>
                  <a:pt x="27501" y="15982"/>
                </a:lnTo>
                <a:lnTo>
                  <a:pt x="27421" y="15881"/>
                </a:lnTo>
                <a:lnTo>
                  <a:pt x="27380" y="15781"/>
                </a:lnTo>
                <a:lnTo>
                  <a:pt x="27340" y="15660"/>
                </a:lnTo>
                <a:lnTo>
                  <a:pt x="23883" y="1608"/>
                </a:lnTo>
                <a:lnTo>
                  <a:pt x="23822" y="1407"/>
                </a:lnTo>
                <a:lnTo>
                  <a:pt x="23762" y="1226"/>
                </a:lnTo>
                <a:lnTo>
                  <a:pt x="23682" y="1065"/>
                </a:lnTo>
                <a:lnTo>
                  <a:pt x="23581" y="905"/>
                </a:lnTo>
                <a:lnTo>
                  <a:pt x="23481" y="764"/>
                </a:lnTo>
                <a:lnTo>
                  <a:pt x="23360" y="623"/>
                </a:lnTo>
                <a:lnTo>
                  <a:pt x="23219" y="503"/>
                </a:lnTo>
                <a:lnTo>
                  <a:pt x="23099" y="402"/>
                </a:lnTo>
                <a:lnTo>
                  <a:pt x="22958" y="302"/>
                </a:lnTo>
                <a:lnTo>
                  <a:pt x="22797" y="221"/>
                </a:lnTo>
                <a:lnTo>
                  <a:pt x="22656" y="161"/>
                </a:lnTo>
                <a:lnTo>
                  <a:pt x="22496" y="101"/>
                </a:lnTo>
                <a:lnTo>
                  <a:pt x="22335" y="60"/>
                </a:lnTo>
                <a:lnTo>
                  <a:pt x="22154" y="20"/>
                </a:lnTo>
                <a:lnTo>
                  <a:pt x="2199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4"/>
          <p:cNvSpPr/>
          <p:nvPr/>
        </p:nvSpPr>
        <p:spPr>
          <a:xfrm>
            <a:off x="8715245" y="262251"/>
            <a:ext cx="228363" cy="228357"/>
          </a:xfrm>
          <a:custGeom>
            <a:avLst/>
            <a:gdLst/>
            <a:ahLst/>
            <a:cxnLst/>
            <a:rect l="l" t="t" r="r" b="b"/>
            <a:pathLst>
              <a:path w="43664" h="43663" extrusionOk="0">
                <a:moveTo>
                  <a:pt x="21651" y="0"/>
                </a:moveTo>
                <a:lnTo>
                  <a:pt x="21490" y="20"/>
                </a:lnTo>
                <a:lnTo>
                  <a:pt x="21330" y="60"/>
                </a:lnTo>
                <a:lnTo>
                  <a:pt x="21169" y="101"/>
                </a:lnTo>
                <a:lnTo>
                  <a:pt x="21008" y="161"/>
                </a:lnTo>
                <a:lnTo>
                  <a:pt x="20847" y="221"/>
                </a:lnTo>
                <a:lnTo>
                  <a:pt x="20706" y="302"/>
                </a:lnTo>
                <a:lnTo>
                  <a:pt x="20566" y="402"/>
                </a:lnTo>
                <a:lnTo>
                  <a:pt x="20425" y="503"/>
                </a:lnTo>
                <a:lnTo>
                  <a:pt x="20304" y="623"/>
                </a:lnTo>
                <a:lnTo>
                  <a:pt x="20184" y="764"/>
                </a:lnTo>
                <a:lnTo>
                  <a:pt x="20083" y="905"/>
                </a:lnTo>
                <a:lnTo>
                  <a:pt x="19983" y="1065"/>
                </a:lnTo>
                <a:lnTo>
                  <a:pt x="19902" y="1226"/>
                </a:lnTo>
                <a:lnTo>
                  <a:pt x="19822" y="1407"/>
                </a:lnTo>
                <a:lnTo>
                  <a:pt x="19762" y="1608"/>
                </a:lnTo>
                <a:lnTo>
                  <a:pt x="16324" y="15660"/>
                </a:lnTo>
                <a:lnTo>
                  <a:pt x="16284" y="15781"/>
                </a:lnTo>
                <a:lnTo>
                  <a:pt x="16224" y="15881"/>
                </a:lnTo>
                <a:lnTo>
                  <a:pt x="16163" y="15982"/>
                </a:lnTo>
                <a:lnTo>
                  <a:pt x="16083" y="16082"/>
                </a:lnTo>
                <a:lnTo>
                  <a:pt x="15982" y="16163"/>
                </a:lnTo>
                <a:lnTo>
                  <a:pt x="15882" y="16223"/>
                </a:lnTo>
                <a:lnTo>
                  <a:pt x="15781" y="16283"/>
                </a:lnTo>
                <a:lnTo>
                  <a:pt x="15661" y="16323"/>
                </a:lnTo>
                <a:lnTo>
                  <a:pt x="1609" y="19781"/>
                </a:lnTo>
                <a:lnTo>
                  <a:pt x="1408" y="19841"/>
                </a:lnTo>
                <a:lnTo>
                  <a:pt x="1227" y="19902"/>
                </a:lnTo>
                <a:lnTo>
                  <a:pt x="1046" y="19982"/>
                </a:lnTo>
                <a:lnTo>
                  <a:pt x="905" y="20083"/>
                </a:lnTo>
                <a:lnTo>
                  <a:pt x="745" y="20183"/>
                </a:lnTo>
                <a:lnTo>
                  <a:pt x="624" y="20304"/>
                </a:lnTo>
                <a:lnTo>
                  <a:pt x="503" y="20424"/>
                </a:lnTo>
                <a:lnTo>
                  <a:pt x="403" y="20565"/>
                </a:lnTo>
                <a:lnTo>
                  <a:pt x="302" y="20706"/>
                </a:lnTo>
                <a:lnTo>
                  <a:pt x="222" y="20867"/>
                </a:lnTo>
                <a:lnTo>
                  <a:pt x="142" y="21007"/>
                </a:lnTo>
                <a:lnTo>
                  <a:pt x="101" y="21168"/>
                </a:lnTo>
                <a:lnTo>
                  <a:pt x="41" y="21329"/>
                </a:lnTo>
                <a:lnTo>
                  <a:pt x="21" y="21490"/>
                </a:lnTo>
                <a:lnTo>
                  <a:pt x="1" y="21671"/>
                </a:lnTo>
                <a:lnTo>
                  <a:pt x="1" y="21832"/>
                </a:lnTo>
                <a:lnTo>
                  <a:pt x="1" y="21992"/>
                </a:lnTo>
                <a:lnTo>
                  <a:pt x="21" y="22173"/>
                </a:lnTo>
                <a:lnTo>
                  <a:pt x="41" y="22334"/>
                </a:lnTo>
                <a:lnTo>
                  <a:pt x="101" y="22495"/>
                </a:lnTo>
                <a:lnTo>
                  <a:pt x="142" y="22656"/>
                </a:lnTo>
                <a:lnTo>
                  <a:pt x="222" y="22817"/>
                </a:lnTo>
                <a:lnTo>
                  <a:pt x="302" y="22957"/>
                </a:lnTo>
                <a:lnTo>
                  <a:pt x="403" y="23098"/>
                </a:lnTo>
                <a:lnTo>
                  <a:pt x="503" y="23239"/>
                </a:lnTo>
                <a:lnTo>
                  <a:pt x="624" y="23359"/>
                </a:lnTo>
                <a:lnTo>
                  <a:pt x="745" y="23480"/>
                </a:lnTo>
                <a:lnTo>
                  <a:pt x="905" y="23580"/>
                </a:lnTo>
                <a:lnTo>
                  <a:pt x="1046" y="23681"/>
                </a:lnTo>
                <a:lnTo>
                  <a:pt x="1227" y="23761"/>
                </a:lnTo>
                <a:lnTo>
                  <a:pt x="1408" y="23842"/>
                </a:lnTo>
                <a:lnTo>
                  <a:pt x="1609" y="23882"/>
                </a:lnTo>
                <a:lnTo>
                  <a:pt x="15661" y="27340"/>
                </a:lnTo>
                <a:lnTo>
                  <a:pt x="15781" y="27380"/>
                </a:lnTo>
                <a:lnTo>
                  <a:pt x="15882" y="27440"/>
                </a:lnTo>
                <a:lnTo>
                  <a:pt x="15982" y="27500"/>
                </a:lnTo>
                <a:lnTo>
                  <a:pt x="16083" y="27581"/>
                </a:lnTo>
                <a:lnTo>
                  <a:pt x="16163" y="27681"/>
                </a:lnTo>
                <a:lnTo>
                  <a:pt x="16224" y="27782"/>
                </a:lnTo>
                <a:lnTo>
                  <a:pt x="16284" y="27882"/>
                </a:lnTo>
                <a:lnTo>
                  <a:pt x="16324" y="28003"/>
                </a:lnTo>
                <a:lnTo>
                  <a:pt x="19762" y="42055"/>
                </a:lnTo>
                <a:lnTo>
                  <a:pt x="19822" y="42256"/>
                </a:lnTo>
                <a:lnTo>
                  <a:pt x="19902" y="42437"/>
                </a:lnTo>
                <a:lnTo>
                  <a:pt x="19983" y="42598"/>
                </a:lnTo>
                <a:lnTo>
                  <a:pt x="20083" y="42758"/>
                </a:lnTo>
                <a:lnTo>
                  <a:pt x="20184" y="42899"/>
                </a:lnTo>
                <a:lnTo>
                  <a:pt x="20304" y="43040"/>
                </a:lnTo>
                <a:lnTo>
                  <a:pt x="20425" y="43160"/>
                </a:lnTo>
                <a:lnTo>
                  <a:pt x="20566" y="43261"/>
                </a:lnTo>
                <a:lnTo>
                  <a:pt x="20706" y="43361"/>
                </a:lnTo>
                <a:lnTo>
                  <a:pt x="20847" y="43442"/>
                </a:lnTo>
                <a:lnTo>
                  <a:pt x="21008" y="43502"/>
                </a:lnTo>
                <a:lnTo>
                  <a:pt x="21169" y="43562"/>
                </a:lnTo>
                <a:lnTo>
                  <a:pt x="21330" y="43623"/>
                </a:lnTo>
                <a:lnTo>
                  <a:pt x="21490" y="43643"/>
                </a:lnTo>
                <a:lnTo>
                  <a:pt x="21651" y="43663"/>
                </a:lnTo>
                <a:lnTo>
                  <a:pt x="21993" y="43663"/>
                </a:lnTo>
                <a:lnTo>
                  <a:pt x="22154" y="43643"/>
                </a:lnTo>
                <a:lnTo>
                  <a:pt x="22335" y="43623"/>
                </a:lnTo>
                <a:lnTo>
                  <a:pt x="22496" y="43562"/>
                </a:lnTo>
                <a:lnTo>
                  <a:pt x="22656" y="43502"/>
                </a:lnTo>
                <a:lnTo>
                  <a:pt x="22797" y="43442"/>
                </a:lnTo>
                <a:lnTo>
                  <a:pt x="22958" y="43361"/>
                </a:lnTo>
                <a:lnTo>
                  <a:pt x="23099" y="43261"/>
                </a:lnTo>
                <a:lnTo>
                  <a:pt x="23219" y="43160"/>
                </a:lnTo>
                <a:lnTo>
                  <a:pt x="23360" y="43040"/>
                </a:lnTo>
                <a:lnTo>
                  <a:pt x="23481" y="42899"/>
                </a:lnTo>
                <a:lnTo>
                  <a:pt x="23581" y="42758"/>
                </a:lnTo>
                <a:lnTo>
                  <a:pt x="23682" y="42598"/>
                </a:lnTo>
                <a:lnTo>
                  <a:pt x="23762" y="42437"/>
                </a:lnTo>
                <a:lnTo>
                  <a:pt x="23822" y="42256"/>
                </a:lnTo>
                <a:lnTo>
                  <a:pt x="23883" y="42055"/>
                </a:lnTo>
                <a:lnTo>
                  <a:pt x="27340" y="28003"/>
                </a:lnTo>
                <a:lnTo>
                  <a:pt x="27380" y="27882"/>
                </a:lnTo>
                <a:lnTo>
                  <a:pt x="27421" y="27782"/>
                </a:lnTo>
                <a:lnTo>
                  <a:pt x="27501" y="27681"/>
                </a:lnTo>
                <a:lnTo>
                  <a:pt x="27582" y="27581"/>
                </a:lnTo>
                <a:lnTo>
                  <a:pt x="27662" y="27500"/>
                </a:lnTo>
                <a:lnTo>
                  <a:pt x="27783" y="27440"/>
                </a:lnTo>
                <a:lnTo>
                  <a:pt x="27883" y="27380"/>
                </a:lnTo>
                <a:lnTo>
                  <a:pt x="28004" y="27340"/>
                </a:lnTo>
                <a:lnTo>
                  <a:pt x="42055" y="23882"/>
                </a:lnTo>
                <a:lnTo>
                  <a:pt x="42256" y="23842"/>
                </a:lnTo>
                <a:lnTo>
                  <a:pt x="42437" y="23761"/>
                </a:lnTo>
                <a:lnTo>
                  <a:pt x="42598" y="23681"/>
                </a:lnTo>
                <a:lnTo>
                  <a:pt x="42759" y="23580"/>
                </a:lnTo>
                <a:lnTo>
                  <a:pt x="42900" y="23480"/>
                </a:lnTo>
                <a:lnTo>
                  <a:pt x="43040" y="23359"/>
                </a:lnTo>
                <a:lnTo>
                  <a:pt x="43161" y="23239"/>
                </a:lnTo>
                <a:lnTo>
                  <a:pt x="43262" y="23098"/>
                </a:lnTo>
                <a:lnTo>
                  <a:pt x="43362" y="22957"/>
                </a:lnTo>
                <a:lnTo>
                  <a:pt x="43442" y="22817"/>
                </a:lnTo>
                <a:lnTo>
                  <a:pt x="43503" y="22656"/>
                </a:lnTo>
                <a:lnTo>
                  <a:pt x="43563" y="22495"/>
                </a:lnTo>
                <a:lnTo>
                  <a:pt x="43603" y="22334"/>
                </a:lnTo>
                <a:lnTo>
                  <a:pt x="43643" y="22173"/>
                </a:lnTo>
                <a:lnTo>
                  <a:pt x="43664" y="21992"/>
                </a:lnTo>
                <a:lnTo>
                  <a:pt x="43664" y="21832"/>
                </a:lnTo>
                <a:lnTo>
                  <a:pt x="43664" y="21671"/>
                </a:lnTo>
                <a:lnTo>
                  <a:pt x="43643" y="21490"/>
                </a:lnTo>
                <a:lnTo>
                  <a:pt x="43603" y="21329"/>
                </a:lnTo>
                <a:lnTo>
                  <a:pt x="43563" y="21168"/>
                </a:lnTo>
                <a:lnTo>
                  <a:pt x="43503" y="21007"/>
                </a:lnTo>
                <a:lnTo>
                  <a:pt x="43442" y="20867"/>
                </a:lnTo>
                <a:lnTo>
                  <a:pt x="43362" y="20706"/>
                </a:lnTo>
                <a:lnTo>
                  <a:pt x="43262" y="20565"/>
                </a:lnTo>
                <a:lnTo>
                  <a:pt x="43161" y="20424"/>
                </a:lnTo>
                <a:lnTo>
                  <a:pt x="43040" y="20304"/>
                </a:lnTo>
                <a:lnTo>
                  <a:pt x="42900" y="20183"/>
                </a:lnTo>
                <a:lnTo>
                  <a:pt x="42759" y="20083"/>
                </a:lnTo>
                <a:lnTo>
                  <a:pt x="42598" y="19982"/>
                </a:lnTo>
                <a:lnTo>
                  <a:pt x="42437" y="19902"/>
                </a:lnTo>
                <a:lnTo>
                  <a:pt x="42256" y="19841"/>
                </a:lnTo>
                <a:lnTo>
                  <a:pt x="42055" y="19781"/>
                </a:lnTo>
                <a:lnTo>
                  <a:pt x="28004" y="16323"/>
                </a:lnTo>
                <a:lnTo>
                  <a:pt x="27883" y="16283"/>
                </a:lnTo>
                <a:lnTo>
                  <a:pt x="27783" y="16223"/>
                </a:lnTo>
                <a:lnTo>
                  <a:pt x="27662" y="16163"/>
                </a:lnTo>
                <a:lnTo>
                  <a:pt x="27582" y="16082"/>
                </a:lnTo>
                <a:lnTo>
                  <a:pt x="27501" y="15982"/>
                </a:lnTo>
                <a:lnTo>
                  <a:pt x="27421" y="15881"/>
                </a:lnTo>
                <a:lnTo>
                  <a:pt x="27380" y="15781"/>
                </a:lnTo>
                <a:lnTo>
                  <a:pt x="27340" y="15660"/>
                </a:lnTo>
                <a:lnTo>
                  <a:pt x="23883" y="1608"/>
                </a:lnTo>
                <a:lnTo>
                  <a:pt x="23822" y="1407"/>
                </a:lnTo>
                <a:lnTo>
                  <a:pt x="23762" y="1226"/>
                </a:lnTo>
                <a:lnTo>
                  <a:pt x="23682" y="1065"/>
                </a:lnTo>
                <a:lnTo>
                  <a:pt x="23581" y="905"/>
                </a:lnTo>
                <a:lnTo>
                  <a:pt x="23481" y="764"/>
                </a:lnTo>
                <a:lnTo>
                  <a:pt x="23360" y="623"/>
                </a:lnTo>
                <a:lnTo>
                  <a:pt x="23219" y="503"/>
                </a:lnTo>
                <a:lnTo>
                  <a:pt x="23099" y="402"/>
                </a:lnTo>
                <a:lnTo>
                  <a:pt x="22958" y="302"/>
                </a:lnTo>
                <a:lnTo>
                  <a:pt x="22797" y="221"/>
                </a:lnTo>
                <a:lnTo>
                  <a:pt x="22656" y="161"/>
                </a:lnTo>
                <a:lnTo>
                  <a:pt x="22496" y="101"/>
                </a:lnTo>
                <a:lnTo>
                  <a:pt x="22335" y="60"/>
                </a:lnTo>
                <a:lnTo>
                  <a:pt x="22154" y="20"/>
                </a:lnTo>
                <a:lnTo>
                  <a:pt x="2199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31"/>
          <p:cNvSpPr/>
          <p:nvPr/>
        </p:nvSpPr>
        <p:spPr>
          <a:xfrm rot="-5400000" flipH="1">
            <a:off x="-1044425" y="1335655"/>
            <a:ext cx="2926583" cy="837932"/>
          </a:xfrm>
          <a:custGeom>
            <a:avLst/>
            <a:gdLst/>
            <a:ahLst/>
            <a:cxnLst/>
            <a:rect l="l" t="t" r="r" b="b"/>
            <a:pathLst>
              <a:path w="53996" h="15460" extrusionOk="0">
                <a:moveTo>
                  <a:pt x="0" y="1"/>
                </a:moveTo>
                <a:lnTo>
                  <a:pt x="20" y="544"/>
                </a:lnTo>
                <a:lnTo>
                  <a:pt x="61" y="1086"/>
                </a:lnTo>
                <a:lnTo>
                  <a:pt x="141" y="1629"/>
                </a:lnTo>
                <a:lnTo>
                  <a:pt x="262" y="2152"/>
                </a:lnTo>
                <a:lnTo>
                  <a:pt x="382" y="2695"/>
                </a:lnTo>
                <a:lnTo>
                  <a:pt x="563" y="3197"/>
                </a:lnTo>
                <a:lnTo>
                  <a:pt x="744" y="3720"/>
                </a:lnTo>
                <a:lnTo>
                  <a:pt x="985" y="4222"/>
                </a:lnTo>
                <a:lnTo>
                  <a:pt x="1247" y="4725"/>
                </a:lnTo>
                <a:lnTo>
                  <a:pt x="1528" y="5227"/>
                </a:lnTo>
                <a:lnTo>
                  <a:pt x="1850" y="5690"/>
                </a:lnTo>
                <a:lnTo>
                  <a:pt x="2192" y="6152"/>
                </a:lnTo>
                <a:lnTo>
                  <a:pt x="2553" y="6594"/>
                </a:lnTo>
                <a:lnTo>
                  <a:pt x="2955" y="7017"/>
                </a:lnTo>
                <a:lnTo>
                  <a:pt x="3358" y="7439"/>
                </a:lnTo>
                <a:lnTo>
                  <a:pt x="3780" y="7821"/>
                </a:lnTo>
                <a:lnTo>
                  <a:pt x="4202" y="8203"/>
                </a:lnTo>
                <a:lnTo>
                  <a:pt x="4664" y="8565"/>
                </a:lnTo>
                <a:lnTo>
                  <a:pt x="5127" y="8926"/>
                </a:lnTo>
                <a:lnTo>
                  <a:pt x="5609" y="9268"/>
                </a:lnTo>
                <a:lnTo>
                  <a:pt x="6091" y="9590"/>
                </a:lnTo>
                <a:lnTo>
                  <a:pt x="6574" y="9911"/>
                </a:lnTo>
                <a:lnTo>
                  <a:pt x="7559" y="10514"/>
                </a:lnTo>
                <a:lnTo>
                  <a:pt x="8303" y="10917"/>
                </a:lnTo>
                <a:lnTo>
                  <a:pt x="9047" y="11319"/>
                </a:lnTo>
                <a:lnTo>
                  <a:pt x="9810" y="11701"/>
                </a:lnTo>
                <a:lnTo>
                  <a:pt x="10574" y="12062"/>
                </a:lnTo>
                <a:lnTo>
                  <a:pt x="11338" y="12404"/>
                </a:lnTo>
                <a:lnTo>
                  <a:pt x="12122" y="12726"/>
                </a:lnTo>
                <a:lnTo>
                  <a:pt x="12906" y="13027"/>
                </a:lnTo>
                <a:lnTo>
                  <a:pt x="13690" y="13329"/>
                </a:lnTo>
                <a:lnTo>
                  <a:pt x="14494" y="13590"/>
                </a:lnTo>
                <a:lnTo>
                  <a:pt x="15298" y="13852"/>
                </a:lnTo>
                <a:lnTo>
                  <a:pt x="16103" y="14093"/>
                </a:lnTo>
                <a:lnTo>
                  <a:pt x="16927" y="14314"/>
                </a:lnTo>
                <a:lnTo>
                  <a:pt x="17751" y="14515"/>
                </a:lnTo>
                <a:lnTo>
                  <a:pt x="18575" y="14696"/>
                </a:lnTo>
                <a:lnTo>
                  <a:pt x="19399" y="14857"/>
                </a:lnTo>
                <a:lnTo>
                  <a:pt x="20224" y="14997"/>
                </a:lnTo>
                <a:lnTo>
                  <a:pt x="21068" y="15118"/>
                </a:lnTo>
                <a:lnTo>
                  <a:pt x="21892" y="15239"/>
                </a:lnTo>
                <a:lnTo>
                  <a:pt x="22736" y="15319"/>
                </a:lnTo>
                <a:lnTo>
                  <a:pt x="23581" y="15379"/>
                </a:lnTo>
                <a:lnTo>
                  <a:pt x="24425" y="15420"/>
                </a:lnTo>
                <a:lnTo>
                  <a:pt x="25249" y="15460"/>
                </a:lnTo>
                <a:lnTo>
                  <a:pt x="26094" y="15460"/>
                </a:lnTo>
                <a:lnTo>
                  <a:pt x="26938" y="15440"/>
                </a:lnTo>
                <a:lnTo>
                  <a:pt x="27782" y="15420"/>
                </a:lnTo>
                <a:lnTo>
                  <a:pt x="28626" y="15359"/>
                </a:lnTo>
                <a:lnTo>
                  <a:pt x="29451" y="15279"/>
                </a:lnTo>
                <a:lnTo>
                  <a:pt x="30295" y="15198"/>
                </a:lnTo>
                <a:lnTo>
                  <a:pt x="31139" y="15078"/>
                </a:lnTo>
                <a:lnTo>
                  <a:pt x="31963" y="14937"/>
                </a:lnTo>
                <a:lnTo>
                  <a:pt x="32788" y="14776"/>
                </a:lnTo>
                <a:lnTo>
                  <a:pt x="33612" y="14595"/>
                </a:lnTo>
                <a:lnTo>
                  <a:pt x="34657" y="14334"/>
                </a:lnTo>
                <a:lnTo>
                  <a:pt x="35703" y="14032"/>
                </a:lnTo>
                <a:lnTo>
                  <a:pt x="36728" y="13711"/>
                </a:lnTo>
                <a:lnTo>
                  <a:pt x="37753" y="13329"/>
                </a:lnTo>
                <a:lnTo>
                  <a:pt x="38758" y="12947"/>
                </a:lnTo>
                <a:lnTo>
                  <a:pt x="39743" y="12505"/>
                </a:lnTo>
                <a:lnTo>
                  <a:pt x="40728" y="12042"/>
                </a:lnTo>
                <a:lnTo>
                  <a:pt x="41673" y="11540"/>
                </a:lnTo>
                <a:lnTo>
                  <a:pt x="42517" y="11077"/>
                </a:lnTo>
                <a:lnTo>
                  <a:pt x="43321" y="10595"/>
                </a:lnTo>
                <a:lnTo>
                  <a:pt x="44126" y="10092"/>
                </a:lnTo>
                <a:lnTo>
                  <a:pt x="44910" y="9550"/>
                </a:lnTo>
                <a:lnTo>
                  <a:pt x="45694" y="8987"/>
                </a:lnTo>
                <a:lnTo>
                  <a:pt x="46437" y="8424"/>
                </a:lnTo>
                <a:lnTo>
                  <a:pt x="47181" y="7821"/>
                </a:lnTo>
                <a:lnTo>
                  <a:pt x="47885" y="7198"/>
                </a:lnTo>
                <a:lnTo>
                  <a:pt x="48588" y="6554"/>
                </a:lnTo>
                <a:lnTo>
                  <a:pt x="49272" y="5891"/>
                </a:lnTo>
                <a:lnTo>
                  <a:pt x="49935" y="5227"/>
                </a:lnTo>
                <a:lnTo>
                  <a:pt x="50578" y="4524"/>
                </a:lnTo>
                <a:lnTo>
                  <a:pt x="51202" y="3800"/>
                </a:lnTo>
                <a:lnTo>
                  <a:pt x="51785" y="3056"/>
                </a:lnTo>
                <a:lnTo>
                  <a:pt x="52368" y="2292"/>
                </a:lnTo>
                <a:lnTo>
                  <a:pt x="52910" y="1529"/>
                </a:lnTo>
                <a:lnTo>
                  <a:pt x="53473" y="745"/>
                </a:lnTo>
                <a:lnTo>
                  <a:pt x="5399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87" name="Google Shape;487;p31"/>
          <p:cNvGrpSpPr/>
          <p:nvPr/>
        </p:nvGrpSpPr>
        <p:grpSpPr>
          <a:xfrm>
            <a:off x="8544743" y="1538527"/>
            <a:ext cx="1129260" cy="2146506"/>
            <a:chOff x="8544743" y="1538527"/>
            <a:chExt cx="1129260" cy="2146506"/>
          </a:xfrm>
        </p:grpSpPr>
        <p:sp>
          <p:nvSpPr>
            <p:cNvPr id="488" name="Google Shape;488;p31"/>
            <p:cNvSpPr/>
            <p:nvPr/>
          </p:nvSpPr>
          <p:spPr>
            <a:xfrm rot="5643739">
              <a:off x="8769674" y="1621781"/>
              <a:ext cx="364609" cy="212236"/>
            </a:xfrm>
            <a:custGeom>
              <a:avLst/>
              <a:gdLst/>
              <a:ahLst/>
              <a:cxnLst/>
              <a:rect l="l" t="t" r="r" b="b"/>
              <a:pathLst>
                <a:path w="16993" h="11969" extrusionOk="0">
                  <a:moveTo>
                    <a:pt x="8681" y="0"/>
                  </a:moveTo>
                  <a:lnTo>
                    <a:pt x="7924" y="37"/>
                  </a:lnTo>
                  <a:lnTo>
                    <a:pt x="7167" y="130"/>
                  </a:lnTo>
                  <a:lnTo>
                    <a:pt x="6409" y="259"/>
                  </a:lnTo>
                  <a:lnTo>
                    <a:pt x="5689" y="425"/>
                  </a:lnTo>
                  <a:lnTo>
                    <a:pt x="4969" y="628"/>
                  </a:lnTo>
                  <a:lnTo>
                    <a:pt x="4618" y="739"/>
                  </a:lnTo>
                  <a:lnTo>
                    <a:pt x="4285" y="868"/>
                  </a:lnTo>
                  <a:lnTo>
                    <a:pt x="3953" y="998"/>
                  </a:lnTo>
                  <a:lnTo>
                    <a:pt x="3620" y="1145"/>
                  </a:lnTo>
                  <a:lnTo>
                    <a:pt x="3306" y="1312"/>
                  </a:lnTo>
                  <a:lnTo>
                    <a:pt x="3011" y="1459"/>
                  </a:lnTo>
                  <a:lnTo>
                    <a:pt x="2715" y="1644"/>
                  </a:lnTo>
                  <a:lnTo>
                    <a:pt x="2420" y="1829"/>
                  </a:lnTo>
                  <a:lnTo>
                    <a:pt x="2161" y="2013"/>
                  </a:lnTo>
                  <a:lnTo>
                    <a:pt x="1903" y="2217"/>
                  </a:lnTo>
                  <a:lnTo>
                    <a:pt x="1644" y="2420"/>
                  </a:lnTo>
                  <a:lnTo>
                    <a:pt x="1423" y="2641"/>
                  </a:lnTo>
                  <a:lnTo>
                    <a:pt x="1201" y="2881"/>
                  </a:lnTo>
                  <a:lnTo>
                    <a:pt x="998" y="3103"/>
                  </a:lnTo>
                  <a:lnTo>
                    <a:pt x="813" y="3362"/>
                  </a:lnTo>
                  <a:lnTo>
                    <a:pt x="647" y="3602"/>
                  </a:lnTo>
                  <a:lnTo>
                    <a:pt x="499" y="3879"/>
                  </a:lnTo>
                  <a:lnTo>
                    <a:pt x="370" y="4137"/>
                  </a:lnTo>
                  <a:lnTo>
                    <a:pt x="259" y="4433"/>
                  </a:lnTo>
                  <a:lnTo>
                    <a:pt x="167" y="4710"/>
                  </a:lnTo>
                  <a:lnTo>
                    <a:pt x="93" y="5005"/>
                  </a:lnTo>
                  <a:lnTo>
                    <a:pt x="37" y="5319"/>
                  </a:lnTo>
                  <a:lnTo>
                    <a:pt x="1" y="5652"/>
                  </a:lnTo>
                  <a:lnTo>
                    <a:pt x="1" y="5984"/>
                  </a:lnTo>
                  <a:lnTo>
                    <a:pt x="19" y="6317"/>
                  </a:lnTo>
                  <a:lnTo>
                    <a:pt x="74" y="6649"/>
                  </a:lnTo>
                  <a:lnTo>
                    <a:pt x="148" y="6963"/>
                  </a:lnTo>
                  <a:lnTo>
                    <a:pt x="259" y="7277"/>
                  </a:lnTo>
                  <a:lnTo>
                    <a:pt x="388" y="7573"/>
                  </a:lnTo>
                  <a:lnTo>
                    <a:pt x="536" y="7868"/>
                  </a:lnTo>
                  <a:lnTo>
                    <a:pt x="702" y="8145"/>
                  </a:lnTo>
                  <a:lnTo>
                    <a:pt x="905" y="8422"/>
                  </a:lnTo>
                  <a:lnTo>
                    <a:pt x="1127" y="8699"/>
                  </a:lnTo>
                  <a:lnTo>
                    <a:pt x="1349" y="8958"/>
                  </a:lnTo>
                  <a:lnTo>
                    <a:pt x="1607" y="9216"/>
                  </a:lnTo>
                  <a:lnTo>
                    <a:pt x="1866" y="9456"/>
                  </a:lnTo>
                  <a:lnTo>
                    <a:pt x="2161" y="9696"/>
                  </a:lnTo>
                  <a:lnTo>
                    <a:pt x="2457" y="9918"/>
                  </a:lnTo>
                  <a:lnTo>
                    <a:pt x="2771" y="10121"/>
                  </a:lnTo>
                  <a:lnTo>
                    <a:pt x="3103" y="10324"/>
                  </a:lnTo>
                  <a:lnTo>
                    <a:pt x="3436" y="10528"/>
                  </a:lnTo>
                  <a:lnTo>
                    <a:pt x="3787" y="10694"/>
                  </a:lnTo>
                  <a:lnTo>
                    <a:pt x="4138" y="10879"/>
                  </a:lnTo>
                  <a:lnTo>
                    <a:pt x="4507" y="11026"/>
                  </a:lnTo>
                  <a:lnTo>
                    <a:pt x="4895" y="11174"/>
                  </a:lnTo>
                  <a:lnTo>
                    <a:pt x="5264" y="11322"/>
                  </a:lnTo>
                  <a:lnTo>
                    <a:pt x="5652" y="11433"/>
                  </a:lnTo>
                  <a:lnTo>
                    <a:pt x="6040" y="11543"/>
                  </a:lnTo>
                  <a:lnTo>
                    <a:pt x="6446" y="11654"/>
                  </a:lnTo>
                  <a:lnTo>
                    <a:pt x="6834" y="11728"/>
                  </a:lnTo>
                  <a:lnTo>
                    <a:pt x="7240" y="11802"/>
                  </a:lnTo>
                  <a:lnTo>
                    <a:pt x="7628" y="11876"/>
                  </a:lnTo>
                  <a:lnTo>
                    <a:pt x="8035" y="11913"/>
                  </a:lnTo>
                  <a:lnTo>
                    <a:pt x="8422" y="11950"/>
                  </a:lnTo>
                  <a:lnTo>
                    <a:pt x="8903" y="11968"/>
                  </a:lnTo>
                  <a:lnTo>
                    <a:pt x="9364" y="11968"/>
                  </a:lnTo>
                  <a:lnTo>
                    <a:pt x="9808" y="11950"/>
                  </a:lnTo>
                  <a:lnTo>
                    <a:pt x="10251" y="11913"/>
                  </a:lnTo>
                  <a:lnTo>
                    <a:pt x="10694" y="11857"/>
                  </a:lnTo>
                  <a:lnTo>
                    <a:pt x="11119" y="11783"/>
                  </a:lnTo>
                  <a:lnTo>
                    <a:pt x="11525" y="11691"/>
                  </a:lnTo>
                  <a:lnTo>
                    <a:pt x="11932" y="11580"/>
                  </a:lnTo>
                  <a:lnTo>
                    <a:pt x="12319" y="11451"/>
                  </a:lnTo>
                  <a:lnTo>
                    <a:pt x="12707" y="11303"/>
                  </a:lnTo>
                  <a:lnTo>
                    <a:pt x="13077" y="11156"/>
                  </a:lnTo>
                  <a:lnTo>
                    <a:pt x="13428" y="10971"/>
                  </a:lnTo>
                  <a:lnTo>
                    <a:pt x="13760" y="10786"/>
                  </a:lnTo>
                  <a:lnTo>
                    <a:pt x="14092" y="10583"/>
                  </a:lnTo>
                  <a:lnTo>
                    <a:pt x="14406" y="10380"/>
                  </a:lnTo>
                  <a:lnTo>
                    <a:pt x="14702" y="10158"/>
                  </a:lnTo>
                  <a:lnTo>
                    <a:pt x="14979" y="9918"/>
                  </a:lnTo>
                  <a:lnTo>
                    <a:pt x="15237" y="9660"/>
                  </a:lnTo>
                  <a:lnTo>
                    <a:pt x="15478" y="9401"/>
                  </a:lnTo>
                  <a:lnTo>
                    <a:pt x="15718" y="9124"/>
                  </a:lnTo>
                  <a:lnTo>
                    <a:pt x="15921" y="8828"/>
                  </a:lnTo>
                  <a:lnTo>
                    <a:pt x="16124" y="8533"/>
                  </a:lnTo>
                  <a:lnTo>
                    <a:pt x="16309" y="8237"/>
                  </a:lnTo>
                  <a:lnTo>
                    <a:pt x="16456" y="7923"/>
                  </a:lnTo>
                  <a:lnTo>
                    <a:pt x="16604" y="7591"/>
                  </a:lnTo>
                  <a:lnTo>
                    <a:pt x="16715" y="7259"/>
                  </a:lnTo>
                  <a:lnTo>
                    <a:pt x="16807" y="6926"/>
                  </a:lnTo>
                  <a:lnTo>
                    <a:pt x="16881" y="6575"/>
                  </a:lnTo>
                  <a:lnTo>
                    <a:pt x="16937" y="6224"/>
                  </a:lnTo>
                  <a:lnTo>
                    <a:pt x="16974" y="5873"/>
                  </a:lnTo>
                  <a:lnTo>
                    <a:pt x="16992" y="5504"/>
                  </a:lnTo>
                  <a:lnTo>
                    <a:pt x="16974" y="5135"/>
                  </a:lnTo>
                  <a:lnTo>
                    <a:pt x="16955" y="4802"/>
                  </a:lnTo>
                  <a:lnTo>
                    <a:pt x="16900" y="4470"/>
                  </a:lnTo>
                  <a:lnTo>
                    <a:pt x="16826" y="4156"/>
                  </a:lnTo>
                  <a:lnTo>
                    <a:pt x="16733" y="3860"/>
                  </a:lnTo>
                  <a:lnTo>
                    <a:pt x="16604" y="3565"/>
                  </a:lnTo>
                  <a:lnTo>
                    <a:pt x="16475" y="3288"/>
                  </a:lnTo>
                  <a:lnTo>
                    <a:pt x="16327" y="3029"/>
                  </a:lnTo>
                  <a:lnTo>
                    <a:pt x="16161" y="2771"/>
                  </a:lnTo>
                  <a:lnTo>
                    <a:pt x="15976" y="2530"/>
                  </a:lnTo>
                  <a:lnTo>
                    <a:pt x="15773" y="2290"/>
                  </a:lnTo>
                  <a:lnTo>
                    <a:pt x="15551" y="2069"/>
                  </a:lnTo>
                  <a:lnTo>
                    <a:pt x="15330" y="1866"/>
                  </a:lnTo>
                  <a:lnTo>
                    <a:pt x="15090" y="1662"/>
                  </a:lnTo>
                  <a:lnTo>
                    <a:pt x="14831" y="1478"/>
                  </a:lnTo>
                  <a:lnTo>
                    <a:pt x="14554" y="1312"/>
                  </a:lnTo>
                  <a:lnTo>
                    <a:pt x="14277" y="1145"/>
                  </a:lnTo>
                  <a:lnTo>
                    <a:pt x="13982" y="998"/>
                  </a:lnTo>
                  <a:lnTo>
                    <a:pt x="13668" y="850"/>
                  </a:lnTo>
                  <a:lnTo>
                    <a:pt x="13354" y="721"/>
                  </a:lnTo>
                  <a:lnTo>
                    <a:pt x="13040" y="591"/>
                  </a:lnTo>
                  <a:lnTo>
                    <a:pt x="12707" y="499"/>
                  </a:lnTo>
                  <a:lnTo>
                    <a:pt x="12356" y="388"/>
                  </a:lnTo>
                  <a:lnTo>
                    <a:pt x="12024" y="314"/>
                  </a:lnTo>
                  <a:lnTo>
                    <a:pt x="11673" y="222"/>
                  </a:lnTo>
                  <a:lnTo>
                    <a:pt x="11304" y="166"/>
                  </a:lnTo>
                  <a:lnTo>
                    <a:pt x="10934" y="111"/>
                  </a:lnTo>
                  <a:lnTo>
                    <a:pt x="10195" y="37"/>
                  </a:lnTo>
                  <a:lnTo>
                    <a:pt x="943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31"/>
            <p:cNvSpPr/>
            <p:nvPr/>
          </p:nvSpPr>
          <p:spPr>
            <a:xfrm rot="5643786">
              <a:off x="8242697" y="2280287"/>
              <a:ext cx="1733352" cy="1008981"/>
            </a:xfrm>
            <a:custGeom>
              <a:avLst/>
              <a:gdLst/>
              <a:ahLst/>
              <a:cxnLst/>
              <a:rect l="l" t="t" r="r" b="b"/>
              <a:pathLst>
                <a:path w="16993" h="11969" extrusionOk="0">
                  <a:moveTo>
                    <a:pt x="8681" y="0"/>
                  </a:moveTo>
                  <a:lnTo>
                    <a:pt x="7924" y="37"/>
                  </a:lnTo>
                  <a:lnTo>
                    <a:pt x="7167" y="130"/>
                  </a:lnTo>
                  <a:lnTo>
                    <a:pt x="6409" y="259"/>
                  </a:lnTo>
                  <a:lnTo>
                    <a:pt x="5689" y="425"/>
                  </a:lnTo>
                  <a:lnTo>
                    <a:pt x="4969" y="628"/>
                  </a:lnTo>
                  <a:lnTo>
                    <a:pt x="4618" y="739"/>
                  </a:lnTo>
                  <a:lnTo>
                    <a:pt x="4285" y="868"/>
                  </a:lnTo>
                  <a:lnTo>
                    <a:pt x="3953" y="998"/>
                  </a:lnTo>
                  <a:lnTo>
                    <a:pt x="3620" y="1145"/>
                  </a:lnTo>
                  <a:lnTo>
                    <a:pt x="3306" y="1312"/>
                  </a:lnTo>
                  <a:lnTo>
                    <a:pt x="3011" y="1459"/>
                  </a:lnTo>
                  <a:lnTo>
                    <a:pt x="2715" y="1644"/>
                  </a:lnTo>
                  <a:lnTo>
                    <a:pt x="2420" y="1829"/>
                  </a:lnTo>
                  <a:lnTo>
                    <a:pt x="2161" y="2013"/>
                  </a:lnTo>
                  <a:lnTo>
                    <a:pt x="1903" y="2217"/>
                  </a:lnTo>
                  <a:lnTo>
                    <a:pt x="1644" y="2420"/>
                  </a:lnTo>
                  <a:lnTo>
                    <a:pt x="1423" y="2641"/>
                  </a:lnTo>
                  <a:lnTo>
                    <a:pt x="1201" y="2881"/>
                  </a:lnTo>
                  <a:lnTo>
                    <a:pt x="998" y="3103"/>
                  </a:lnTo>
                  <a:lnTo>
                    <a:pt x="813" y="3362"/>
                  </a:lnTo>
                  <a:lnTo>
                    <a:pt x="647" y="3602"/>
                  </a:lnTo>
                  <a:lnTo>
                    <a:pt x="499" y="3879"/>
                  </a:lnTo>
                  <a:lnTo>
                    <a:pt x="370" y="4137"/>
                  </a:lnTo>
                  <a:lnTo>
                    <a:pt x="259" y="4433"/>
                  </a:lnTo>
                  <a:lnTo>
                    <a:pt x="167" y="4710"/>
                  </a:lnTo>
                  <a:lnTo>
                    <a:pt x="93" y="5005"/>
                  </a:lnTo>
                  <a:lnTo>
                    <a:pt x="37" y="5319"/>
                  </a:lnTo>
                  <a:lnTo>
                    <a:pt x="1" y="5652"/>
                  </a:lnTo>
                  <a:lnTo>
                    <a:pt x="1" y="5984"/>
                  </a:lnTo>
                  <a:lnTo>
                    <a:pt x="19" y="6317"/>
                  </a:lnTo>
                  <a:lnTo>
                    <a:pt x="74" y="6649"/>
                  </a:lnTo>
                  <a:lnTo>
                    <a:pt x="148" y="6963"/>
                  </a:lnTo>
                  <a:lnTo>
                    <a:pt x="259" y="7277"/>
                  </a:lnTo>
                  <a:lnTo>
                    <a:pt x="388" y="7573"/>
                  </a:lnTo>
                  <a:lnTo>
                    <a:pt x="536" y="7868"/>
                  </a:lnTo>
                  <a:lnTo>
                    <a:pt x="702" y="8145"/>
                  </a:lnTo>
                  <a:lnTo>
                    <a:pt x="905" y="8422"/>
                  </a:lnTo>
                  <a:lnTo>
                    <a:pt x="1127" y="8699"/>
                  </a:lnTo>
                  <a:lnTo>
                    <a:pt x="1349" y="8958"/>
                  </a:lnTo>
                  <a:lnTo>
                    <a:pt x="1607" y="9216"/>
                  </a:lnTo>
                  <a:lnTo>
                    <a:pt x="1866" y="9456"/>
                  </a:lnTo>
                  <a:lnTo>
                    <a:pt x="2161" y="9696"/>
                  </a:lnTo>
                  <a:lnTo>
                    <a:pt x="2457" y="9918"/>
                  </a:lnTo>
                  <a:lnTo>
                    <a:pt x="2771" y="10121"/>
                  </a:lnTo>
                  <a:lnTo>
                    <a:pt x="3103" y="10324"/>
                  </a:lnTo>
                  <a:lnTo>
                    <a:pt x="3436" y="10528"/>
                  </a:lnTo>
                  <a:lnTo>
                    <a:pt x="3787" y="10694"/>
                  </a:lnTo>
                  <a:lnTo>
                    <a:pt x="4138" y="10879"/>
                  </a:lnTo>
                  <a:lnTo>
                    <a:pt x="4507" y="11026"/>
                  </a:lnTo>
                  <a:lnTo>
                    <a:pt x="4895" y="11174"/>
                  </a:lnTo>
                  <a:lnTo>
                    <a:pt x="5264" y="11322"/>
                  </a:lnTo>
                  <a:lnTo>
                    <a:pt x="5652" y="11433"/>
                  </a:lnTo>
                  <a:lnTo>
                    <a:pt x="6040" y="11543"/>
                  </a:lnTo>
                  <a:lnTo>
                    <a:pt x="6446" y="11654"/>
                  </a:lnTo>
                  <a:lnTo>
                    <a:pt x="6834" y="11728"/>
                  </a:lnTo>
                  <a:lnTo>
                    <a:pt x="7240" y="11802"/>
                  </a:lnTo>
                  <a:lnTo>
                    <a:pt x="7628" y="11876"/>
                  </a:lnTo>
                  <a:lnTo>
                    <a:pt x="8035" y="11913"/>
                  </a:lnTo>
                  <a:lnTo>
                    <a:pt x="8422" y="11950"/>
                  </a:lnTo>
                  <a:lnTo>
                    <a:pt x="8903" y="11968"/>
                  </a:lnTo>
                  <a:lnTo>
                    <a:pt x="9364" y="11968"/>
                  </a:lnTo>
                  <a:lnTo>
                    <a:pt x="9808" y="11950"/>
                  </a:lnTo>
                  <a:lnTo>
                    <a:pt x="10251" y="11913"/>
                  </a:lnTo>
                  <a:lnTo>
                    <a:pt x="10694" y="11857"/>
                  </a:lnTo>
                  <a:lnTo>
                    <a:pt x="11119" y="11783"/>
                  </a:lnTo>
                  <a:lnTo>
                    <a:pt x="11525" y="11691"/>
                  </a:lnTo>
                  <a:lnTo>
                    <a:pt x="11932" y="11580"/>
                  </a:lnTo>
                  <a:lnTo>
                    <a:pt x="12319" y="11451"/>
                  </a:lnTo>
                  <a:lnTo>
                    <a:pt x="12707" y="11303"/>
                  </a:lnTo>
                  <a:lnTo>
                    <a:pt x="13077" y="11156"/>
                  </a:lnTo>
                  <a:lnTo>
                    <a:pt x="13428" y="10971"/>
                  </a:lnTo>
                  <a:lnTo>
                    <a:pt x="13760" y="10786"/>
                  </a:lnTo>
                  <a:lnTo>
                    <a:pt x="14092" y="10583"/>
                  </a:lnTo>
                  <a:lnTo>
                    <a:pt x="14406" y="10380"/>
                  </a:lnTo>
                  <a:lnTo>
                    <a:pt x="14702" y="10158"/>
                  </a:lnTo>
                  <a:lnTo>
                    <a:pt x="14979" y="9918"/>
                  </a:lnTo>
                  <a:lnTo>
                    <a:pt x="15237" y="9660"/>
                  </a:lnTo>
                  <a:lnTo>
                    <a:pt x="15478" y="9401"/>
                  </a:lnTo>
                  <a:lnTo>
                    <a:pt x="15718" y="9124"/>
                  </a:lnTo>
                  <a:lnTo>
                    <a:pt x="15921" y="8828"/>
                  </a:lnTo>
                  <a:lnTo>
                    <a:pt x="16124" y="8533"/>
                  </a:lnTo>
                  <a:lnTo>
                    <a:pt x="16309" y="8237"/>
                  </a:lnTo>
                  <a:lnTo>
                    <a:pt x="16456" y="7923"/>
                  </a:lnTo>
                  <a:lnTo>
                    <a:pt x="16604" y="7591"/>
                  </a:lnTo>
                  <a:lnTo>
                    <a:pt x="16715" y="7259"/>
                  </a:lnTo>
                  <a:lnTo>
                    <a:pt x="16807" y="6926"/>
                  </a:lnTo>
                  <a:lnTo>
                    <a:pt x="16881" y="6575"/>
                  </a:lnTo>
                  <a:lnTo>
                    <a:pt x="16937" y="6224"/>
                  </a:lnTo>
                  <a:lnTo>
                    <a:pt x="16974" y="5873"/>
                  </a:lnTo>
                  <a:lnTo>
                    <a:pt x="16992" y="5504"/>
                  </a:lnTo>
                  <a:lnTo>
                    <a:pt x="16974" y="5135"/>
                  </a:lnTo>
                  <a:lnTo>
                    <a:pt x="16955" y="4802"/>
                  </a:lnTo>
                  <a:lnTo>
                    <a:pt x="16900" y="4470"/>
                  </a:lnTo>
                  <a:lnTo>
                    <a:pt x="16826" y="4156"/>
                  </a:lnTo>
                  <a:lnTo>
                    <a:pt x="16733" y="3860"/>
                  </a:lnTo>
                  <a:lnTo>
                    <a:pt x="16604" y="3565"/>
                  </a:lnTo>
                  <a:lnTo>
                    <a:pt x="16475" y="3288"/>
                  </a:lnTo>
                  <a:lnTo>
                    <a:pt x="16327" y="3029"/>
                  </a:lnTo>
                  <a:lnTo>
                    <a:pt x="16161" y="2771"/>
                  </a:lnTo>
                  <a:lnTo>
                    <a:pt x="15976" y="2530"/>
                  </a:lnTo>
                  <a:lnTo>
                    <a:pt x="15773" y="2290"/>
                  </a:lnTo>
                  <a:lnTo>
                    <a:pt x="15551" y="2069"/>
                  </a:lnTo>
                  <a:lnTo>
                    <a:pt x="15330" y="1866"/>
                  </a:lnTo>
                  <a:lnTo>
                    <a:pt x="15090" y="1662"/>
                  </a:lnTo>
                  <a:lnTo>
                    <a:pt x="14831" y="1478"/>
                  </a:lnTo>
                  <a:lnTo>
                    <a:pt x="14554" y="1312"/>
                  </a:lnTo>
                  <a:lnTo>
                    <a:pt x="14277" y="1145"/>
                  </a:lnTo>
                  <a:lnTo>
                    <a:pt x="13982" y="998"/>
                  </a:lnTo>
                  <a:lnTo>
                    <a:pt x="13668" y="850"/>
                  </a:lnTo>
                  <a:lnTo>
                    <a:pt x="13354" y="721"/>
                  </a:lnTo>
                  <a:lnTo>
                    <a:pt x="13040" y="591"/>
                  </a:lnTo>
                  <a:lnTo>
                    <a:pt x="12707" y="499"/>
                  </a:lnTo>
                  <a:lnTo>
                    <a:pt x="12356" y="388"/>
                  </a:lnTo>
                  <a:lnTo>
                    <a:pt x="12024" y="314"/>
                  </a:lnTo>
                  <a:lnTo>
                    <a:pt x="11673" y="222"/>
                  </a:lnTo>
                  <a:lnTo>
                    <a:pt x="11304" y="166"/>
                  </a:lnTo>
                  <a:lnTo>
                    <a:pt x="10934" y="111"/>
                  </a:lnTo>
                  <a:lnTo>
                    <a:pt x="10195" y="37"/>
                  </a:lnTo>
                  <a:lnTo>
                    <a:pt x="943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0" name="Google Shape;490;p31"/>
          <p:cNvSpPr/>
          <p:nvPr/>
        </p:nvSpPr>
        <p:spPr>
          <a:xfrm flipH="1">
            <a:off x="-107" y="3999425"/>
            <a:ext cx="9144107" cy="1151650"/>
          </a:xfrm>
          <a:custGeom>
            <a:avLst/>
            <a:gdLst/>
            <a:ahLst/>
            <a:cxnLst/>
            <a:rect l="l" t="t" r="r" b="b"/>
            <a:pathLst>
              <a:path w="99107" h="42880" extrusionOk="0">
                <a:moveTo>
                  <a:pt x="644" y="0"/>
                </a:moveTo>
                <a:lnTo>
                  <a:pt x="0" y="21"/>
                </a:lnTo>
                <a:lnTo>
                  <a:pt x="0" y="42879"/>
                </a:lnTo>
                <a:lnTo>
                  <a:pt x="99106" y="42879"/>
                </a:lnTo>
                <a:lnTo>
                  <a:pt x="99106" y="22857"/>
                </a:lnTo>
                <a:lnTo>
                  <a:pt x="97659" y="22395"/>
                </a:lnTo>
                <a:lnTo>
                  <a:pt x="96191" y="21973"/>
                </a:lnTo>
                <a:lnTo>
                  <a:pt x="94724" y="21611"/>
                </a:lnTo>
                <a:lnTo>
                  <a:pt x="93236" y="21269"/>
                </a:lnTo>
                <a:lnTo>
                  <a:pt x="91749" y="20988"/>
                </a:lnTo>
                <a:lnTo>
                  <a:pt x="90241" y="20746"/>
                </a:lnTo>
                <a:lnTo>
                  <a:pt x="88733" y="20545"/>
                </a:lnTo>
                <a:lnTo>
                  <a:pt x="87225" y="20385"/>
                </a:lnTo>
                <a:lnTo>
                  <a:pt x="86261" y="20304"/>
                </a:lnTo>
                <a:lnTo>
                  <a:pt x="85316" y="20244"/>
                </a:lnTo>
                <a:lnTo>
                  <a:pt x="84351" y="20204"/>
                </a:lnTo>
                <a:lnTo>
                  <a:pt x="83386" y="20184"/>
                </a:lnTo>
                <a:lnTo>
                  <a:pt x="82421" y="20184"/>
                </a:lnTo>
                <a:lnTo>
                  <a:pt x="81476" y="20204"/>
                </a:lnTo>
                <a:lnTo>
                  <a:pt x="80511" y="20244"/>
                </a:lnTo>
                <a:lnTo>
                  <a:pt x="79546" y="20284"/>
                </a:lnTo>
                <a:lnTo>
                  <a:pt x="78581" y="20364"/>
                </a:lnTo>
                <a:lnTo>
                  <a:pt x="77637" y="20445"/>
                </a:lnTo>
                <a:lnTo>
                  <a:pt x="76672" y="20545"/>
                </a:lnTo>
                <a:lnTo>
                  <a:pt x="75727" y="20686"/>
                </a:lnTo>
                <a:lnTo>
                  <a:pt x="74782" y="20827"/>
                </a:lnTo>
                <a:lnTo>
                  <a:pt x="73837" y="20988"/>
                </a:lnTo>
                <a:lnTo>
                  <a:pt x="72892" y="21169"/>
                </a:lnTo>
                <a:lnTo>
                  <a:pt x="71948" y="21370"/>
                </a:lnTo>
                <a:lnTo>
                  <a:pt x="70822" y="21631"/>
                </a:lnTo>
                <a:lnTo>
                  <a:pt x="69696" y="21932"/>
                </a:lnTo>
                <a:lnTo>
                  <a:pt x="68570" y="22234"/>
                </a:lnTo>
                <a:lnTo>
                  <a:pt x="67465" y="22556"/>
                </a:lnTo>
                <a:lnTo>
                  <a:pt x="65233" y="23239"/>
                </a:lnTo>
                <a:lnTo>
                  <a:pt x="63022" y="23943"/>
                </a:lnTo>
                <a:lnTo>
                  <a:pt x="60811" y="24646"/>
                </a:lnTo>
                <a:lnTo>
                  <a:pt x="59705" y="24988"/>
                </a:lnTo>
                <a:lnTo>
                  <a:pt x="58579" y="25310"/>
                </a:lnTo>
                <a:lnTo>
                  <a:pt x="57474" y="25631"/>
                </a:lnTo>
                <a:lnTo>
                  <a:pt x="56348" y="25913"/>
                </a:lnTo>
                <a:lnTo>
                  <a:pt x="55222" y="26194"/>
                </a:lnTo>
                <a:lnTo>
                  <a:pt x="54076" y="26435"/>
                </a:lnTo>
                <a:lnTo>
                  <a:pt x="52930" y="26657"/>
                </a:lnTo>
                <a:lnTo>
                  <a:pt x="51785" y="26837"/>
                </a:lnTo>
                <a:lnTo>
                  <a:pt x="50619" y="26978"/>
                </a:lnTo>
                <a:lnTo>
                  <a:pt x="49453" y="27079"/>
                </a:lnTo>
                <a:lnTo>
                  <a:pt x="48267" y="27139"/>
                </a:lnTo>
                <a:lnTo>
                  <a:pt x="47101" y="27159"/>
                </a:lnTo>
                <a:lnTo>
                  <a:pt x="46518" y="27139"/>
                </a:lnTo>
                <a:lnTo>
                  <a:pt x="45935" y="27119"/>
                </a:lnTo>
                <a:lnTo>
                  <a:pt x="45352" y="27079"/>
                </a:lnTo>
                <a:lnTo>
                  <a:pt x="44769" y="27039"/>
                </a:lnTo>
                <a:lnTo>
                  <a:pt x="44186" y="26978"/>
                </a:lnTo>
                <a:lnTo>
                  <a:pt x="43623" y="26898"/>
                </a:lnTo>
                <a:lnTo>
                  <a:pt x="43040" y="26797"/>
                </a:lnTo>
                <a:lnTo>
                  <a:pt x="42477" y="26697"/>
                </a:lnTo>
                <a:lnTo>
                  <a:pt x="41914" y="26576"/>
                </a:lnTo>
                <a:lnTo>
                  <a:pt x="41372" y="26435"/>
                </a:lnTo>
                <a:lnTo>
                  <a:pt x="40809" y="26275"/>
                </a:lnTo>
                <a:lnTo>
                  <a:pt x="40266" y="26114"/>
                </a:lnTo>
                <a:lnTo>
                  <a:pt x="39723" y="25913"/>
                </a:lnTo>
                <a:lnTo>
                  <a:pt x="39200" y="25712"/>
                </a:lnTo>
                <a:lnTo>
                  <a:pt x="38658" y="25491"/>
                </a:lnTo>
                <a:lnTo>
                  <a:pt x="38155" y="25249"/>
                </a:lnTo>
                <a:lnTo>
                  <a:pt x="37632" y="25008"/>
                </a:lnTo>
                <a:lnTo>
                  <a:pt x="37130" y="24727"/>
                </a:lnTo>
                <a:lnTo>
                  <a:pt x="36627" y="24425"/>
                </a:lnTo>
                <a:lnTo>
                  <a:pt x="36145" y="24124"/>
                </a:lnTo>
                <a:lnTo>
                  <a:pt x="35723" y="23822"/>
                </a:lnTo>
                <a:lnTo>
                  <a:pt x="35301" y="23500"/>
                </a:lnTo>
                <a:lnTo>
                  <a:pt x="34878" y="23179"/>
                </a:lnTo>
                <a:lnTo>
                  <a:pt x="34476" y="22837"/>
                </a:lnTo>
                <a:lnTo>
                  <a:pt x="34094" y="22495"/>
                </a:lnTo>
                <a:lnTo>
                  <a:pt x="33712" y="22154"/>
                </a:lnTo>
                <a:lnTo>
                  <a:pt x="33330" y="21772"/>
                </a:lnTo>
                <a:lnTo>
                  <a:pt x="32969" y="21410"/>
                </a:lnTo>
                <a:lnTo>
                  <a:pt x="32265" y="20626"/>
                </a:lnTo>
                <a:lnTo>
                  <a:pt x="31582" y="19842"/>
                </a:lnTo>
                <a:lnTo>
                  <a:pt x="30918" y="19018"/>
                </a:lnTo>
                <a:lnTo>
                  <a:pt x="30275" y="18173"/>
                </a:lnTo>
                <a:lnTo>
                  <a:pt x="29652" y="17309"/>
                </a:lnTo>
                <a:lnTo>
                  <a:pt x="29029" y="16465"/>
                </a:lnTo>
                <a:lnTo>
                  <a:pt x="27782" y="14716"/>
                </a:lnTo>
                <a:lnTo>
                  <a:pt x="27159" y="13851"/>
                </a:lnTo>
                <a:lnTo>
                  <a:pt x="26516" y="13007"/>
                </a:lnTo>
                <a:lnTo>
                  <a:pt x="25872" y="12183"/>
                </a:lnTo>
                <a:lnTo>
                  <a:pt x="25189" y="11358"/>
                </a:lnTo>
                <a:lnTo>
                  <a:pt x="24626" y="10715"/>
                </a:lnTo>
                <a:lnTo>
                  <a:pt x="24043" y="10092"/>
                </a:lnTo>
                <a:lnTo>
                  <a:pt x="23460" y="9489"/>
                </a:lnTo>
                <a:lnTo>
                  <a:pt x="22837" y="8886"/>
                </a:lnTo>
                <a:lnTo>
                  <a:pt x="22214" y="8323"/>
                </a:lnTo>
                <a:lnTo>
                  <a:pt x="21570" y="7760"/>
                </a:lnTo>
                <a:lnTo>
                  <a:pt x="20927" y="7217"/>
                </a:lnTo>
                <a:lnTo>
                  <a:pt x="20244" y="6695"/>
                </a:lnTo>
                <a:lnTo>
                  <a:pt x="19560" y="6192"/>
                </a:lnTo>
                <a:lnTo>
                  <a:pt x="18857" y="5710"/>
                </a:lnTo>
                <a:lnTo>
                  <a:pt x="18153" y="5227"/>
                </a:lnTo>
                <a:lnTo>
                  <a:pt x="17429" y="4785"/>
                </a:lnTo>
                <a:lnTo>
                  <a:pt x="16706" y="4343"/>
                </a:lnTo>
                <a:lnTo>
                  <a:pt x="15962" y="3941"/>
                </a:lnTo>
                <a:lnTo>
                  <a:pt x="15198" y="3539"/>
                </a:lnTo>
                <a:lnTo>
                  <a:pt x="14434" y="3157"/>
                </a:lnTo>
                <a:lnTo>
                  <a:pt x="13670" y="2815"/>
                </a:lnTo>
                <a:lnTo>
                  <a:pt x="12886" y="2473"/>
                </a:lnTo>
                <a:lnTo>
                  <a:pt x="12082" y="2151"/>
                </a:lnTo>
                <a:lnTo>
                  <a:pt x="11298" y="1870"/>
                </a:lnTo>
                <a:lnTo>
                  <a:pt x="10474" y="1589"/>
                </a:lnTo>
                <a:lnTo>
                  <a:pt x="9670" y="1327"/>
                </a:lnTo>
                <a:lnTo>
                  <a:pt x="8846" y="1106"/>
                </a:lnTo>
                <a:lnTo>
                  <a:pt x="8021" y="885"/>
                </a:lnTo>
                <a:lnTo>
                  <a:pt x="7197" y="704"/>
                </a:lnTo>
                <a:lnTo>
                  <a:pt x="6353" y="543"/>
                </a:lnTo>
                <a:lnTo>
                  <a:pt x="5529" y="382"/>
                </a:lnTo>
                <a:lnTo>
                  <a:pt x="4684" y="262"/>
                </a:lnTo>
                <a:lnTo>
                  <a:pt x="3840" y="161"/>
                </a:lnTo>
                <a:lnTo>
                  <a:pt x="2996" y="101"/>
                </a:lnTo>
                <a:lnTo>
                  <a:pt x="2131" y="41"/>
                </a:lnTo>
                <a:lnTo>
                  <a:pt x="128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1" name="Google Shape;491;p31"/>
          <p:cNvSpPr/>
          <p:nvPr/>
        </p:nvSpPr>
        <p:spPr>
          <a:xfrm>
            <a:off x="8493570" y="3978914"/>
            <a:ext cx="228363" cy="228357"/>
          </a:xfrm>
          <a:custGeom>
            <a:avLst/>
            <a:gdLst/>
            <a:ahLst/>
            <a:cxnLst/>
            <a:rect l="l" t="t" r="r" b="b"/>
            <a:pathLst>
              <a:path w="43664" h="43663" extrusionOk="0">
                <a:moveTo>
                  <a:pt x="21651" y="0"/>
                </a:moveTo>
                <a:lnTo>
                  <a:pt x="21490" y="20"/>
                </a:lnTo>
                <a:lnTo>
                  <a:pt x="21330" y="60"/>
                </a:lnTo>
                <a:lnTo>
                  <a:pt x="21169" y="101"/>
                </a:lnTo>
                <a:lnTo>
                  <a:pt x="21008" y="161"/>
                </a:lnTo>
                <a:lnTo>
                  <a:pt x="20847" y="221"/>
                </a:lnTo>
                <a:lnTo>
                  <a:pt x="20706" y="302"/>
                </a:lnTo>
                <a:lnTo>
                  <a:pt x="20566" y="402"/>
                </a:lnTo>
                <a:lnTo>
                  <a:pt x="20425" y="503"/>
                </a:lnTo>
                <a:lnTo>
                  <a:pt x="20304" y="623"/>
                </a:lnTo>
                <a:lnTo>
                  <a:pt x="20184" y="764"/>
                </a:lnTo>
                <a:lnTo>
                  <a:pt x="20083" y="905"/>
                </a:lnTo>
                <a:lnTo>
                  <a:pt x="19983" y="1065"/>
                </a:lnTo>
                <a:lnTo>
                  <a:pt x="19902" y="1226"/>
                </a:lnTo>
                <a:lnTo>
                  <a:pt x="19822" y="1407"/>
                </a:lnTo>
                <a:lnTo>
                  <a:pt x="19762" y="1608"/>
                </a:lnTo>
                <a:lnTo>
                  <a:pt x="16324" y="15660"/>
                </a:lnTo>
                <a:lnTo>
                  <a:pt x="16284" y="15781"/>
                </a:lnTo>
                <a:lnTo>
                  <a:pt x="16224" y="15881"/>
                </a:lnTo>
                <a:lnTo>
                  <a:pt x="16163" y="15982"/>
                </a:lnTo>
                <a:lnTo>
                  <a:pt x="16083" y="16082"/>
                </a:lnTo>
                <a:lnTo>
                  <a:pt x="15982" y="16163"/>
                </a:lnTo>
                <a:lnTo>
                  <a:pt x="15882" y="16223"/>
                </a:lnTo>
                <a:lnTo>
                  <a:pt x="15781" y="16283"/>
                </a:lnTo>
                <a:lnTo>
                  <a:pt x="15661" y="16323"/>
                </a:lnTo>
                <a:lnTo>
                  <a:pt x="1609" y="19781"/>
                </a:lnTo>
                <a:lnTo>
                  <a:pt x="1408" y="19841"/>
                </a:lnTo>
                <a:lnTo>
                  <a:pt x="1227" y="19902"/>
                </a:lnTo>
                <a:lnTo>
                  <a:pt x="1046" y="19982"/>
                </a:lnTo>
                <a:lnTo>
                  <a:pt x="905" y="20083"/>
                </a:lnTo>
                <a:lnTo>
                  <a:pt x="745" y="20183"/>
                </a:lnTo>
                <a:lnTo>
                  <a:pt x="624" y="20304"/>
                </a:lnTo>
                <a:lnTo>
                  <a:pt x="503" y="20424"/>
                </a:lnTo>
                <a:lnTo>
                  <a:pt x="403" y="20565"/>
                </a:lnTo>
                <a:lnTo>
                  <a:pt x="302" y="20706"/>
                </a:lnTo>
                <a:lnTo>
                  <a:pt x="222" y="20867"/>
                </a:lnTo>
                <a:lnTo>
                  <a:pt x="142" y="21007"/>
                </a:lnTo>
                <a:lnTo>
                  <a:pt x="101" y="21168"/>
                </a:lnTo>
                <a:lnTo>
                  <a:pt x="41" y="21329"/>
                </a:lnTo>
                <a:lnTo>
                  <a:pt x="21" y="21490"/>
                </a:lnTo>
                <a:lnTo>
                  <a:pt x="1" y="21671"/>
                </a:lnTo>
                <a:lnTo>
                  <a:pt x="1" y="21832"/>
                </a:lnTo>
                <a:lnTo>
                  <a:pt x="1" y="21992"/>
                </a:lnTo>
                <a:lnTo>
                  <a:pt x="21" y="22173"/>
                </a:lnTo>
                <a:lnTo>
                  <a:pt x="41" y="22334"/>
                </a:lnTo>
                <a:lnTo>
                  <a:pt x="101" y="22495"/>
                </a:lnTo>
                <a:lnTo>
                  <a:pt x="142" y="22656"/>
                </a:lnTo>
                <a:lnTo>
                  <a:pt x="222" y="22817"/>
                </a:lnTo>
                <a:lnTo>
                  <a:pt x="302" y="22957"/>
                </a:lnTo>
                <a:lnTo>
                  <a:pt x="403" y="23098"/>
                </a:lnTo>
                <a:lnTo>
                  <a:pt x="503" y="23239"/>
                </a:lnTo>
                <a:lnTo>
                  <a:pt x="624" y="23359"/>
                </a:lnTo>
                <a:lnTo>
                  <a:pt x="745" y="23480"/>
                </a:lnTo>
                <a:lnTo>
                  <a:pt x="905" y="23580"/>
                </a:lnTo>
                <a:lnTo>
                  <a:pt x="1046" y="23681"/>
                </a:lnTo>
                <a:lnTo>
                  <a:pt x="1227" y="23761"/>
                </a:lnTo>
                <a:lnTo>
                  <a:pt x="1408" y="23842"/>
                </a:lnTo>
                <a:lnTo>
                  <a:pt x="1609" y="23882"/>
                </a:lnTo>
                <a:lnTo>
                  <a:pt x="15661" y="27340"/>
                </a:lnTo>
                <a:lnTo>
                  <a:pt x="15781" y="27380"/>
                </a:lnTo>
                <a:lnTo>
                  <a:pt x="15882" y="27440"/>
                </a:lnTo>
                <a:lnTo>
                  <a:pt x="15982" y="27500"/>
                </a:lnTo>
                <a:lnTo>
                  <a:pt x="16083" y="27581"/>
                </a:lnTo>
                <a:lnTo>
                  <a:pt x="16163" y="27681"/>
                </a:lnTo>
                <a:lnTo>
                  <a:pt x="16224" y="27782"/>
                </a:lnTo>
                <a:lnTo>
                  <a:pt x="16284" y="27882"/>
                </a:lnTo>
                <a:lnTo>
                  <a:pt x="16324" y="28003"/>
                </a:lnTo>
                <a:lnTo>
                  <a:pt x="19762" y="42055"/>
                </a:lnTo>
                <a:lnTo>
                  <a:pt x="19822" y="42256"/>
                </a:lnTo>
                <a:lnTo>
                  <a:pt x="19902" y="42437"/>
                </a:lnTo>
                <a:lnTo>
                  <a:pt x="19983" y="42598"/>
                </a:lnTo>
                <a:lnTo>
                  <a:pt x="20083" y="42758"/>
                </a:lnTo>
                <a:lnTo>
                  <a:pt x="20184" y="42899"/>
                </a:lnTo>
                <a:lnTo>
                  <a:pt x="20304" y="43040"/>
                </a:lnTo>
                <a:lnTo>
                  <a:pt x="20425" y="43160"/>
                </a:lnTo>
                <a:lnTo>
                  <a:pt x="20566" y="43261"/>
                </a:lnTo>
                <a:lnTo>
                  <a:pt x="20706" y="43361"/>
                </a:lnTo>
                <a:lnTo>
                  <a:pt x="20847" y="43442"/>
                </a:lnTo>
                <a:lnTo>
                  <a:pt x="21008" y="43502"/>
                </a:lnTo>
                <a:lnTo>
                  <a:pt x="21169" y="43562"/>
                </a:lnTo>
                <a:lnTo>
                  <a:pt x="21330" y="43623"/>
                </a:lnTo>
                <a:lnTo>
                  <a:pt x="21490" y="43643"/>
                </a:lnTo>
                <a:lnTo>
                  <a:pt x="21651" y="43663"/>
                </a:lnTo>
                <a:lnTo>
                  <a:pt x="21993" y="43663"/>
                </a:lnTo>
                <a:lnTo>
                  <a:pt x="22154" y="43643"/>
                </a:lnTo>
                <a:lnTo>
                  <a:pt x="22335" y="43623"/>
                </a:lnTo>
                <a:lnTo>
                  <a:pt x="22496" y="43562"/>
                </a:lnTo>
                <a:lnTo>
                  <a:pt x="22656" y="43502"/>
                </a:lnTo>
                <a:lnTo>
                  <a:pt x="22797" y="43442"/>
                </a:lnTo>
                <a:lnTo>
                  <a:pt x="22958" y="43361"/>
                </a:lnTo>
                <a:lnTo>
                  <a:pt x="23099" y="43261"/>
                </a:lnTo>
                <a:lnTo>
                  <a:pt x="23219" y="43160"/>
                </a:lnTo>
                <a:lnTo>
                  <a:pt x="23360" y="43040"/>
                </a:lnTo>
                <a:lnTo>
                  <a:pt x="23481" y="42899"/>
                </a:lnTo>
                <a:lnTo>
                  <a:pt x="23581" y="42758"/>
                </a:lnTo>
                <a:lnTo>
                  <a:pt x="23682" y="42598"/>
                </a:lnTo>
                <a:lnTo>
                  <a:pt x="23762" y="42437"/>
                </a:lnTo>
                <a:lnTo>
                  <a:pt x="23822" y="42256"/>
                </a:lnTo>
                <a:lnTo>
                  <a:pt x="23883" y="42055"/>
                </a:lnTo>
                <a:lnTo>
                  <a:pt x="27340" y="28003"/>
                </a:lnTo>
                <a:lnTo>
                  <a:pt x="27380" y="27882"/>
                </a:lnTo>
                <a:lnTo>
                  <a:pt x="27421" y="27782"/>
                </a:lnTo>
                <a:lnTo>
                  <a:pt x="27501" y="27681"/>
                </a:lnTo>
                <a:lnTo>
                  <a:pt x="27582" y="27581"/>
                </a:lnTo>
                <a:lnTo>
                  <a:pt x="27662" y="27500"/>
                </a:lnTo>
                <a:lnTo>
                  <a:pt x="27783" y="27440"/>
                </a:lnTo>
                <a:lnTo>
                  <a:pt x="27883" y="27380"/>
                </a:lnTo>
                <a:lnTo>
                  <a:pt x="28004" y="27340"/>
                </a:lnTo>
                <a:lnTo>
                  <a:pt x="42055" y="23882"/>
                </a:lnTo>
                <a:lnTo>
                  <a:pt x="42256" y="23842"/>
                </a:lnTo>
                <a:lnTo>
                  <a:pt x="42437" y="23761"/>
                </a:lnTo>
                <a:lnTo>
                  <a:pt x="42598" y="23681"/>
                </a:lnTo>
                <a:lnTo>
                  <a:pt x="42759" y="23580"/>
                </a:lnTo>
                <a:lnTo>
                  <a:pt x="42900" y="23480"/>
                </a:lnTo>
                <a:lnTo>
                  <a:pt x="43040" y="23359"/>
                </a:lnTo>
                <a:lnTo>
                  <a:pt x="43161" y="23239"/>
                </a:lnTo>
                <a:lnTo>
                  <a:pt x="43262" y="23098"/>
                </a:lnTo>
                <a:lnTo>
                  <a:pt x="43362" y="22957"/>
                </a:lnTo>
                <a:lnTo>
                  <a:pt x="43442" y="22817"/>
                </a:lnTo>
                <a:lnTo>
                  <a:pt x="43503" y="22656"/>
                </a:lnTo>
                <a:lnTo>
                  <a:pt x="43563" y="22495"/>
                </a:lnTo>
                <a:lnTo>
                  <a:pt x="43603" y="22334"/>
                </a:lnTo>
                <a:lnTo>
                  <a:pt x="43643" y="22173"/>
                </a:lnTo>
                <a:lnTo>
                  <a:pt x="43664" y="21992"/>
                </a:lnTo>
                <a:lnTo>
                  <a:pt x="43664" y="21832"/>
                </a:lnTo>
                <a:lnTo>
                  <a:pt x="43664" y="21671"/>
                </a:lnTo>
                <a:lnTo>
                  <a:pt x="43643" y="21490"/>
                </a:lnTo>
                <a:lnTo>
                  <a:pt x="43603" y="21329"/>
                </a:lnTo>
                <a:lnTo>
                  <a:pt x="43563" y="21168"/>
                </a:lnTo>
                <a:lnTo>
                  <a:pt x="43503" y="21007"/>
                </a:lnTo>
                <a:lnTo>
                  <a:pt x="43442" y="20867"/>
                </a:lnTo>
                <a:lnTo>
                  <a:pt x="43362" y="20706"/>
                </a:lnTo>
                <a:lnTo>
                  <a:pt x="43262" y="20565"/>
                </a:lnTo>
                <a:lnTo>
                  <a:pt x="43161" y="20424"/>
                </a:lnTo>
                <a:lnTo>
                  <a:pt x="43040" y="20304"/>
                </a:lnTo>
                <a:lnTo>
                  <a:pt x="42900" y="20183"/>
                </a:lnTo>
                <a:lnTo>
                  <a:pt x="42759" y="20083"/>
                </a:lnTo>
                <a:lnTo>
                  <a:pt x="42598" y="19982"/>
                </a:lnTo>
                <a:lnTo>
                  <a:pt x="42437" y="19902"/>
                </a:lnTo>
                <a:lnTo>
                  <a:pt x="42256" y="19841"/>
                </a:lnTo>
                <a:lnTo>
                  <a:pt x="42055" y="19781"/>
                </a:lnTo>
                <a:lnTo>
                  <a:pt x="28004" y="16323"/>
                </a:lnTo>
                <a:lnTo>
                  <a:pt x="27883" y="16283"/>
                </a:lnTo>
                <a:lnTo>
                  <a:pt x="27783" y="16223"/>
                </a:lnTo>
                <a:lnTo>
                  <a:pt x="27662" y="16163"/>
                </a:lnTo>
                <a:lnTo>
                  <a:pt x="27582" y="16082"/>
                </a:lnTo>
                <a:lnTo>
                  <a:pt x="27501" y="15982"/>
                </a:lnTo>
                <a:lnTo>
                  <a:pt x="27421" y="15881"/>
                </a:lnTo>
                <a:lnTo>
                  <a:pt x="27380" y="15781"/>
                </a:lnTo>
                <a:lnTo>
                  <a:pt x="27340" y="15660"/>
                </a:lnTo>
                <a:lnTo>
                  <a:pt x="23883" y="1608"/>
                </a:lnTo>
                <a:lnTo>
                  <a:pt x="23822" y="1407"/>
                </a:lnTo>
                <a:lnTo>
                  <a:pt x="23762" y="1226"/>
                </a:lnTo>
                <a:lnTo>
                  <a:pt x="23682" y="1065"/>
                </a:lnTo>
                <a:lnTo>
                  <a:pt x="23581" y="905"/>
                </a:lnTo>
                <a:lnTo>
                  <a:pt x="23481" y="764"/>
                </a:lnTo>
                <a:lnTo>
                  <a:pt x="23360" y="623"/>
                </a:lnTo>
                <a:lnTo>
                  <a:pt x="23219" y="503"/>
                </a:lnTo>
                <a:lnTo>
                  <a:pt x="23099" y="402"/>
                </a:lnTo>
                <a:lnTo>
                  <a:pt x="22958" y="302"/>
                </a:lnTo>
                <a:lnTo>
                  <a:pt x="22797" y="221"/>
                </a:lnTo>
                <a:lnTo>
                  <a:pt x="22656" y="161"/>
                </a:lnTo>
                <a:lnTo>
                  <a:pt x="22496" y="101"/>
                </a:lnTo>
                <a:lnTo>
                  <a:pt x="22335" y="60"/>
                </a:lnTo>
                <a:lnTo>
                  <a:pt x="22154" y="20"/>
                </a:lnTo>
                <a:lnTo>
                  <a:pt x="2199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2" name="Google Shape;492;p31"/>
          <p:cNvSpPr/>
          <p:nvPr/>
        </p:nvSpPr>
        <p:spPr>
          <a:xfrm>
            <a:off x="8721924" y="4629740"/>
            <a:ext cx="157845" cy="157842"/>
          </a:xfrm>
          <a:custGeom>
            <a:avLst/>
            <a:gdLst/>
            <a:ahLst/>
            <a:cxnLst/>
            <a:rect l="l" t="t" r="r" b="b"/>
            <a:pathLst>
              <a:path w="43664" h="43663" extrusionOk="0">
                <a:moveTo>
                  <a:pt x="21651" y="0"/>
                </a:moveTo>
                <a:lnTo>
                  <a:pt x="21490" y="20"/>
                </a:lnTo>
                <a:lnTo>
                  <a:pt x="21330" y="60"/>
                </a:lnTo>
                <a:lnTo>
                  <a:pt x="21169" y="101"/>
                </a:lnTo>
                <a:lnTo>
                  <a:pt x="21008" y="161"/>
                </a:lnTo>
                <a:lnTo>
                  <a:pt x="20847" y="221"/>
                </a:lnTo>
                <a:lnTo>
                  <a:pt x="20706" y="302"/>
                </a:lnTo>
                <a:lnTo>
                  <a:pt x="20566" y="402"/>
                </a:lnTo>
                <a:lnTo>
                  <a:pt x="20425" y="503"/>
                </a:lnTo>
                <a:lnTo>
                  <a:pt x="20304" y="623"/>
                </a:lnTo>
                <a:lnTo>
                  <a:pt x="20184" y="764"/>
                </a:lnTo>
                <a:lnTo>
                  <a:pt x="20083" y="905"/>
                </a:lnTo>
                <a:lnTo>
                  <a:pt x="19983" y="1065"/>
                </a:lnTo>
                <a:lnTo>
                  <a:pt x="19902" y="1226"/>
                </a:lnTo>
                <a:lnTo>
                  <a:pt x="19822" y="1407"/>
                </a:lnTo>
                <a:lnTo>
                  <a:pt x="19762" y="1608"/>
                </a:lnTo>
                <a:lnTo>
                  <a:pt x="16324" y="15660"/>
                </a:lnTo>
                <a:lnTo>
                  <a:pt x="16284" y="15781"/>
                </a:lnTo>
                <a:lnTo>
                  <a:pt x="16224" y="15881"/>
                </a:lnTo>
                <a:lnTo>
                  <a:pt x="16163" y="15982"/>
                </a:lnTo>
                <a:lnTo>
                  <a:pt x="16083" y="16082"/>
                </a:lnTo>
                <a:lnTo>
                  <a:pt x="15982" y="16163"/>
                </a:lnTo>
                <a:lnTo>
                  <a:pt x="15882" y="16223"/>
                </a:lnTo>
                <a:lnTo>
                  <a:pt x="15781" y="16283"/>
                </a:lnTo>
                <a:lnTo>
                  <a:pt x="15661" y="16323"/>
                </a:lnTo>
                <a:lnTo>
                  <a:pt x="1609" y="19781"/>
                </a:lnTo>
                <a:lnTo>
                  <a:pt x="1408" y="19841"/>
                </a:lnTo>
                <a:lnTo>
                  <a:pt x="1227" y="19902"/>
                </a:lnTo>
                <a:lnTo>
                  <a:pt x="1046" y="19982"/>
                </a:lnTo>
                <a:lnTo>
                  <a:pt x="905" y="20083"/>
                </a:lnTo>
                <a:lnTo>
                  <a:pt x="745" y="20183"/>
                </a:lnTo>
                <a:lnTo>
                  <a:pt x="624" y="20304"/>
                </a:lnTo>
                <a:lnTo>
                  <a:pt x="503" y="20424"/>
                </a:lnTo>
                <a:lnTo>
                  <a:pt x="403" y="20565"/>
                </a:lnTo>
                <a:lnTo>
                  <a:pt x="302" y="20706"/>
                </a:lnTo>
                <a:lnTo>
                  <a:pt x="222" y="20867"/>
                </a:lnTo>
                <a:lnTo>
                  <a:pt x="142" y="21007"/>
                </a:lnTo>
                <a:lnTo>
                  <a:pt x="101" y="21168"/>
                </a:lnTo>
                <a:lnTo>
                  <a:pt x="41" y="21329"/>
                </a:lnTo>
                <a:lnTo>
                  <a:pt x="21" y="21490"/>
                </a:lnTo>
                <a:lnTo>
                  <a:pt x="1" y="21671"/>
                </a:lnTo>
                <a:lnTo>
                  <a:pt x="1" y="21832"/>
                </a:lnTo>
                <a:lnTo>
                  <a:pt x="1" y="21992"/>
                </a:lnTo>
                <a:lnTo>
                  <a:pt x="21" y="22173"/>
                </a:lnTo>
                <a:lnTo>
                  <a:pt x="41" y="22334"/>
                </a:lnTo>
                <a:lnTo>
                  <a:pt x="101" y="22495"/>
                </a:lnTo>
                <a:lnTo>
                  <a:pt x="142" y="22656"/>
                </a:lnTo>
                <a:lnTo>
                  <a:pt x="222" y="22817"/>
                </a:lnTo>
                <a:lnTo>
                  <a:pt x="302" y="22957"/>
                </a:lnTo>
                <a:lnTo>
                  <a:pt x="403" y="23098"/>
                </a:lnTo>
                <a:lnTo>
                  <a:pt x="503" y="23239"/>
                </a:lnTo>
                <a:lnTo>
                  <a:pt x="624" y="23359"/>
                </a:lnTo>
                <a:lnTo>
                  <a:pt x="745" y="23480"/>
                </a:lnTo>
                <a:lnTo>
                  <a:pt x="905" y="23580"/>
                </a:lnTo>
                <a:lnTo>
                  <a:pt x="1046" y="23681"/>
                </a:lnTo>
                <a:lnTo>
                  <a:pt x="1227" y="23761"/>
                </a:lnTo>
                <a:lnTo>
                  <a:pt x="1408" y="23842"/>
                </a:lnTo>
                <a:lnTo>
                  <a:pt x="1609" y="23882"/>
                </a:lnTo>
                <a:lnTo>
                  <a:pt x="15661" y="27340"/>
                </a:lnTo>
                <a:lnTo>
                  <a:pt x="15781" y="27380"/>
                </a:lnTo>
                <a:lnTo>
                  <a:pt x="15882" y="27440"/>
                </a:lnTo>
                <a:lnTo>
                  <a:pt x="15982" y="27500"/>
                </a:lnTo>
                <a:lnTo>
                  <a:pt x="16083" y="27581"/>
                </a:lnTo>
                <a:lnTo>
                  <a:pt x="16163" y="27681"/>
                </a:lnTo>
                <a:lnTo>
                  <a:pt x="16224" y="27782"/>
                </a:lnTo>
                <a:lnTo>
                  <a:pt x="16284" y="27882"/>
                </a:lnTo>
                <a:lnTo>
                  <a:pt x="16324" y="28003"/>
                </a:lnTo>
                <a:lnTo>
                  <a:pt x="19762" y="42055"/>
                </a:lnTo>
                <a:lnTo>
                  <a:pt x="19822" y="42256"/>
                </a:lnTo>
                <a:lnTo>
                  <a:pt x="19902" y="42437"/>
                </a:lnTo>
                <a:lnTo>
                  <a:pt x="19983" y="42598"/>
                </a:lnTo>
                <a:lnTo>
                  <a:pt x="20083" y="42758"/>
                </a:lnTo>
                <a:lnTo>
                  <a:pt x="20184" y="42899"/>
                </a:lnTo>
                <a:lnTo>
                  <a:pt x="20304" y="43040"/>
                </a:lnTo>
                <a:lnTo>
                  <a:pt x="20425" y="43160"/>
                </a:lnTo>
                <a:lnTo>
                  <a:pt x="20566" y="43261"/>
                </a:lnTo>
                <a:lnTo>
                  <a:pt x="20706" y="43361"/>
                </a:lnTo>
                <a:lnTo>
                  <a:pt x="20847" y="43442"/>
                </a:lnTo>
                <a:lnTo>
                  <a:pt x="21008" y="43502"/>
                </a:lnTo>
                <a:lnTo>
                  <a:pt x="21169" y="43562"/>
                </a:lnTo>
                <a:lnTo>
                  <a:pt x="21330" y="43623"/>
                </a:lnTo>
                <a:lnTo>
                  <a:pt x="21490" y="43643"/>
                </a:lnTo>
                <a:lnTo>
                  <a:pt x="21651" y="43663"/>
                </a:lnTo>
                <a:lnTo>
                  <a:pt x="21993" y="43663"/>
                </a:lnTo>
                <a:lnTo>
                  <a:pt x="22154" y="43643"/>
                </a:lnTo>
                <a:lnTo>
                  <a:pt x="22335" y="43623"/>
                </a:lnTo>
                <a:lnTo>
                  <a:pt x="22496" y="43562"/>
                </a:lnTo>
                <a:lnTo>
                  <a:pt x="22656" y="43502"/>
                </a:lnTo>
                <a:lnTo>
                  <a:pt x="22797" y="43442"/>
                </a:lnTo>
                <a:lnTo>
                  <a:pt x="22958" y="43361"/>
                </a:lnTo>
                <a:lnTo>
                  <a:pt x="23099" y="43261"/>
                </a:lnTo>
                <a:lnTo>
                  <a:pt x="23219" y="43160"/>
                </a:lnTo>
                <a:lnTo>
                  <a:pt x="23360" y="43040"/>
                </a:lnTo>
                <a:lnTo>
                  <a:pt x="23481" y="42899"/>
                </a:lnTo>
                <a:lnTo>
                  <a:pt x="23581" y="42758"/>
                </a:lnTo>
                <a:lnTo>
                  <a:pt x="23682" y="42598"/>
                </a:lnTo>
                <a:lnTo>
                  <a:pt x="23762" y="42437"/>
                </a:lnTo>
                <a:lnTo>
                  <a:pt x="23822" y="42256"/>
                </a:lnTo>
                <a:lnTo>
                  <a:pt x="23883" y="42055"/>
                </a:lnTo>
                <a:lnTo>
                  <a:pt x="27340" y="28003"/>
                </a:lnTo>
                <a:lnTo>
                  <a:pt x="27380" y="27882"/>
                </a:lnTo>
                <a:lnTo>
                  <a:pt x="27421" y="27782"/>
                </a:lnTo>
                <a:lnTo>
                  <a:pt x="27501" y="27681"/>
                </a:lnTo>
                <a:lnTo>
                  <a:pt x="27582" y="27581"/>
                </a:lnTo>
                <a:lnTo>
                  <a:pt x="27662" y="27500"/>
                </a:lnTo>
                <a:lnTo>
                  <a:pt x="27783" y="27440"/>
                </a:lnTo>
                <a:lnTo>
                  <a:pt x="27883" y="27380"/>
                </a:lnTo>
                <a:lnTo>
                  <a:pt x="28004" y="27340"/>
                </a:lnTo>
                <a:lnTo>
                  <a:pt x="42055" y="23882"/>
                </a:lnTo>
                <a:lnTo>
                  <a:pt x="42256" y="23842"/>
                </a:lnTo>
                <a:lnTo>
                  <a:pt x="42437" y="23761"/>
                </a:lnTo>
                <a:lnTo>
                  <a:pt x="42598" y="23681"/>
                </a:lnTo>
                <a:lnTo>
                  <a:pt x="42759" y="23580"/>
                </a:lnTo>
                <a:lnTo>
                  <a:pt x="42900" y="23480"/>
                </a:lnTo>
                <a:lnTo>
                  <a:pt x="43040" y="23359"/>
                </a:lnTo>
                <a:lnTo>
                  <a:pt x="43161" y="23239"/>
                </a:lnTo>
                <a:lnTo>
                  <a:pt x="43262" y="23098"/>
                </a:lnTo>
                <a:lnTo>
                  <a:pt x="43362" y="22957"/>
                </a:lnTo>
                <a:lnTo>
                  <a:pt x="43442" y="22817"/>
                </a:lnTo>
                <a:lnTo>
                  <a:pt x="43503" y="22656"/>
                </a:lnTo>
                <a:lnTo>
                  <a:pt x="43563" y="22495"/>
                </a:lnTo>
                <a:lnTo>
                  <a:pt x="43603" y="22334"/>
                </a:lnTo>
                <a:lnTo>
                  <a:pt x="43643" y="22173"/>
                </a:lnTo>
                <a:lnTo>
                  <a:pt x="43664" y="21992"/>
                </a:lnTo>
                <a:lnTo>
                  <a:pt x="43664" y="21832"/>
                </a:lnTo>
                <a:lnTo>
                  <a:pt x="43664" y="21671"/>
                </a:lnTo>
                <a:lnTo>
                  <a:pt x="43643" y="21490"/>
                </a:lnTo>
                <a:lnTo>
                  <a:pt x="43603" y="21329"/>
                </a:lnTo>
                <a:lnTo>
                  <a:pt x="43563" y="21168"/>
                </a:lnTo>
                <a:lnTo>
                  <a:pt x="43503" y="21007"/>
                </a:lnTo>
                <a:lnTo>
                  <a:pt x="43442" y="20867"/>
                </a:lnTo>
                <a:lnTo>
                  <a:pt x="43362" y="20706"/>
                </a:lnTo>
                <a:lnTo>
                  <a:pt x="43262" y="20565"/>
                </a:lnTo>
                <a:lnTo>
                  <a:pt x="43161" y="20424"/>
                </a:lnTo>
                <a:lnTo>
                  <a:pt x="43040" y="20304"/>
                </a:lnTo>
                <a:lnTo>
                  <a:pt x="42900" y="20183"/>
                </a:lnTo>
                <a:lnTo>
                  <a:pt x="42759" y="20083"/>
                </a:lnTo>
                <a:lnTo>
                  <a:pt x="42598" y="19982"/>
                </a:lnTo>
                <a:lnTo>
                  <a:pt x="42437" y="19902"/>
                </a:lnTo>
                <a:lnTo>
                  <a:pt x="42256" y="19841"/>
                </a:lnTo>
                <a:lnTo>
                  <a:pt x="42055" y="19781"/>
                </a:lnTo>
                <a:lnTo>
                  <a:pt x="28004" y="16323"/>
                </a:lnTo>
                <a:lnTo>
                  <a:pt x="27883" y="16283"/>
                </a:lnTo>
                <a:lnTo>
                  <a:pt x="27783" y="16223"/>
                </a:lnTo>
                <a:lnTo>
                  <a:pt x="27662" y="16163"/>
                </a:lnTo>
                <a:lnTo>
                  <a:pt x="27582" y="16082"/>
                </a:lnTo>
                <a:lnTo>
                  <a:pt x="27501" y="15982"/>
                </a:lnTo>
                <a:lnTo>
                  <a:pt x="27421" y="15881"/>
                </a:lnTo>
                <a:lnTo>
                  <a:pt x="27380" y="15781"/>
                </a:lnTo>
                <a:lnTo>
                  <a:pt x="27340" y="15660"/>
                </a:lnTo>
                <a:lnTo>
                  <a:pt x="23883" y="1608"/>
                </a:lnTo>
                <a:lnTo>
                  <a:pt x="23822" y="1407"/>
                </a:lnTo>
                <a:lnTo>
                  <a:pt x="23762" y="1226"/>
                </a:lnTo>
                <a:lnTo>
                  <a:pt x="23682" y="1065"/>
                </a:lnTo>
                <a:lnTo>
                  <a:pt x="23581" y="905"/>
                </a:lnTo>
                <a:lnTo>
                  <a:pt x="23481" y="764"/>
                </a:lnTo>
                <a:lnTo>
                  <a:pt x="23360" y="623"/>
                </a:lnTo>
                <a:lnTo>
                  <a:pt x="23219" y="503"/>
                </a:lnTo>
                <a:lnTo>
                  <a:pt x="23099" y="402"/>
                </a:lnTo>
                <a:lnTo>
                  <a:pt x="22958" y="302"/>
                </a:lnTo>
                <a:lnTo>
                  <a:pt x="22797" y="221"/>
                </a:lnTo>
                <a:lnTo>
                  <a:pt x="22656" y="161"/>
                </a:lnTo>
                <a:lnTo>
                  <a:pt x="22496" y="101"/>
                </a:lnTo>
                <a:lnTo>
                  <a:pt x="22335" y="60"/>
                </a:lnTo>
                <a:lnTo>
                  <a:pt x="22154" y="20"/>
                </a:lnTo>
                <a:lnTo>
                  <a:pt x="2199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3" name="Google Shape;493;p31"/>
          <p:cNvSpPr/>
          <p:nvPr/>
        </p:nvSpPr>
        <p:spPr>
          <a:xfrm>
            <a:off x="8651449" y="207902"/>
            <a:ext cx="157845" cy="157842"/>
          </a:xfrm>
          <a:custGeom>
            <a:avLst/>
            <a:gdLst/>
            <a:ahLst/>
            <a:cxnLst/>
            <a:rect l="l" t="t" r="r" b="b"/>
            <a:pathLst>
              <a:path w="43664" h="43663" extrusionOk="0">
                <a:moveTo>
                  <a:pt x="21651" y="0"/>
                </a:moveTo>
                <a:lnTo>
                  <a:pt x="21490" y="20"/>
                </a:lnTo>
                <a:lnTo>
                  <a:pt x="21330" y="60"/>
                </a:lnTo>
                <a:lnTo>
                  <a:pt x="21169" y="101"/>
                </a:lnTo>
                <a:lnTo>
                  <a:pt x="21008" y="161"/>
                </a:lnTo>
                <a:lnTo>
                  <a:pt x="20847" y="221"/>
                </a:lnTo>
                <a:lnTo>
                  <a:pt x="20706" y="302"/>
                </a:lnTo>
                <a:lnTo>
                  <a:pt x="20566" y="402"/>
                </a:lnTo>
                <a:lnTo>
                  <a:pt x="20425" y="503"/>
                </a:lnTo>
                <a:lnTo>
                  <a:pt x="20304" y="623"/>
                </a:lnTo>
                <a:lnTo>
                  <a:pt x="20184" y="764"/>
                </a:lnTo>
                <a:lnTo>
                  <a:pt x="20083" y="905"/>
                </a:lnTo>
                <a:lnTo>
                  <a:pt x="19983" y="1065"/>
                </a:lnTo>
                <a:lnTo>
                  <a:pt x="19902" y="1226"/>
                </a:lnTo>
                <a:lnTo>
                  <a:pt x="19822" y="1407"/>
                </a:lnTo>
                <a:lnTo>
                  <a:pt x="19762" y="1608"/>
                </a:lnTo>
                <a:lnTo>
                  <a:pt x="16324" y="15660"/>
                </a:lnTo>
                <a:lnTo>
                  <a:pt x="16284" y="15781"/>
                </a:lnTo>
                <a:lnTo>
                  <a:pt x="16224" y="15881"/>
                </a:lnTo>
                <a:lnTo>
                  <a:pt x="16163" y="15982"/>
                </a:lnTo>
                <a:lnTo>
                  <a:pt x="16083" y="16082"/>
                </a:lnTo>
                <a:lnTo>
                  <a:pt x="15982" y="16163"/>
                </a:lnTo>
                <a:lnTo>
                  <a:pt x="15882" y="16223"/>
                </a:lnTo>
                <a:lnTo>
                  <a:pt x="15781" y="16283"/>
                </a:lnTo>
                <a:lnTo>
                  <a:pt x="15661" y="16323"/>
                </a:lnTo>
                <a:lnTo>
                  <a:pt x="1609" y="19781"/>
                </a:lnTo>
                <a:lnTo>
                  <a:pt x="1408" y="19841"/>
                </a:lnTo>
                <a:lnTo>
                  <a:pt x="1227" y="19902"/>
                </a:lnTo>
                <a:lnTo>
                  <a:pt x="1046" y="19982"/>
                </a:lnTo>
                <a:lnTo>
                  <a:pt x="905" y="20083"/>
                </a:lnTo>
                <a:lnTo>
                  <a:pt x="745" y="20183"/>
                </a:lnTo>
                <a:lnTo>
                  <a:pt x="624" y="20304"/>
                </a:lnTo>
                <a:lnTo>
                  <a:pt x="503" y="20424"/>
                </a:lnTo>
                <a:lnTo>
                  <a:pt x="403" y="20565"/>
                </a:lnTo>
                <a:lnTo>
                  <a:pt x="302" y="20706"/>
                </a:lnTo>
                <a:lnTo>
                  <a:pt x="222" y="20867"/>
                </a:lnTo>
                <a:lnTo>
                  <a:pt x="142" y="21007"/>
                </a:lnTo>
                <a:lnTo>
                  <a:pt x="101" y="21168"/>
                </a:lnTo>
                <a:lnTo>
                  <a:pt x="41" y="21329"/>
                </a:lnTo>
                <a:lnTo>
                  <a:pt x="21" y="21490"/>
                </a:lnTo>
                <a:lnTo>
                  <a:pt x="1" y="21671"/>
                </a:lnTo>
                <a:lnTo>
                  <a:pt x="1" y="21832"/>
                </a:lnTo>
                <a:lnTo>
                  <a:pt x="1" y="21992"/>
                </a:lnTo>
                <a:lnTo>
                  <a:pt x="21" y="22173"/>
                </a:lnTo>
                <a:lnTo>
                  <a:pt x="41" y="22334"/>
                </a:lnTo>
                <a:lnTo>
                  <a:pt x="101" y="22495"/>
                </a:lnTo>
                <a:lnTo>
                  <a:pt x="142" y="22656"/>
                </a:lnTo>
                <a:lnTo>
                  <a:pt x="222" y="22817"/>
                </a:lnTo>
                <a:lnTo>
                  <a:pt x="302" y="22957"/>
                </a:lnTo>
                <a:lnTo>
                  <a:pt x="403" y="23098"/>
                </a:lnTo>
                <a:lnTo>
                  <a:pt x="503" y="23239"/>
                </a:lnTo>
                <a:lnTo>
                  <a:pt x="624" y="23359"/>
                </a:lnTo>
                <a:lnTo>
                  <a:pt x="745" y="23480"/>
                </a:lnTo>
                <a:lnTo>
                  <a:pt x="905" y="23580"/>
                </a:lnTo>
                <a:lnTo>
                  <a:pt x="1046" y="23681"/>
                </a:lnTo>
                <a:lnTo>
                  <a:pt x="1227" y="23761"/>
                </a:lnTo>
                <a:lnTo>
                  <a:pt x="1408" y="23842"/>
                </a:lnTo>
                <a:lnTo>
                  <a:pt x="1609" y="23882"/>
                </a:lnTo>
                <a:lnTo>
                  <a:pt x="15661" y="27340"/>
                </a:lnTo>
                <a:lnTo>
                  <a:pt x="15781" y="27380"/>
                </a:lnTo>
                <a:lnTo>
                  <a:pt x="15882" y="27440"/>
                </a:lnTo>
                <a:lnTo>
                  <a:pt x="15982" y="27500"/>
                </a:lnTo>
                <a:lnTo>
                  <a:pt x="16083" y="27581"/>
                </a:lnTo>
                <a:lnTo>
                  <a:pt x="16163" y="27681"/>
                </a:lnTo>
                <a:lnTo>
                  <a:pt x="16224" y="27782"/>
                </a:lnTo>
                <a:lnTo>
                  <a:pt x="16284" y="27882"/>
                </a:lnTo>
                <a:lnTo>
                  <a:pt x="16324" y="28003"/>
                </a:lnTo>
                <a:lnTo>
                  <a:pt x="19762" y="42055"/>
                </a:lnTo>
                <a:lnTo>
                  <a:pt x="19822" y="42256"/>
                </a:lnTo>
                <a:lnTo>
                  <a:pt x="19902" y="42437"/>
                </a:lnTo>
                <a:lnTo>
                  <a:pt x="19983" y="42598"/>
                </a:lnTo>
                <a:lnTo>
                  <a:pt x="20083" y="42758"/>
                </a:lnTo>
                <a:lnTo>
                  <a:pt x="20184" y="42899"/>
                </a:lnTo>
                <a:lnTo>
                  <a:pt x="20304" y="43040"/>
                </a:lnTo>
                <a:lnTo>
                  <a:pt x="20425" y="43160"/>
                </a:lnTo>
                <a:lnTo>
                  <a:pt x="20566" y="43261"/>
                </a:lnTo>
                <a:lnTo>
                  <a:pt x="20706" y="43361"/>
                </a:lnTo>
                <a:lnTo>
                  <a:pt x="20847" y="43442"/>
                </a:lnTo>
                <a:lnTo>
                  <a:pt x="21008" y="43502"/>
                </a:lnTo>
                <a:lnTo>
                  <a:pt x="21169" y="43562"/>
                </a:lnTo>
                <a:lnTo>
                  <a:pt x="21330" y="43623"/>
                </a:lnTo>
                <a:lnTo>
                  <a:pt x="21490" y="43643"/>
                </a:lnTo>
                <a:lnTo>
                  <a:pt x="21651" y="43663"/>
                </a:lnTo>
                <a:lnTo>
                  <a:pt x="21993" y="43663"/>
                </a:lnTo>
                <a:lnTo>
                  <a:pt x="22154" y="43643"/>
                </a:lnTo>
                <a:lnTo>
                  <a:pt x="22335" y="43623"/>
                </a:lnTo>
                <a:lnTo>
                  <a:pt x="22496" y="43562"/>
                </a:lnTo>
                <a:lnTo>
                  <a:pt x="22656" y="43502"/>
                </a:lnTo>
                <a:lnTo>
                  <a:pt x="22797" y="43442"/>
                </a:lnTo>
                <a:lnTo>
                  <a:pt x="22958" y="43361"/>
                </a:lnTo>
                <a:lnTo>
                  <a:pt x="23099" y="43261"/>
                </a:lnTo>
                <a:lnTo>
                  <a:pt x="23219" y="43160"/>
                </a:lnTo>
                <a:lnTo>
                  <a:pt x="23360" y="43040"/>
                </a:lnTo>
                <a:lnTo>
                  <a:pt x="23481" y="42899"/>
                </a:lnTo>
                <a:lnTo>
                  <a:pt x="23581" y="42758"/>
                </a:lnTo>
                <a:lnTo>
                  <a:pt x="23682" y="42598"/>
                </a:lnTo>
                <a:lnTo>
                  <a:pt x="23762" y="42437"/>
                </a:lnTo>
                <a:lnTo>
                  <a:pt x="23822" y="42256"/>
                </a:lnTo>
                <a:lnTo>
                  <a:pt x="23883" y="42055"/>
                </a:lnTo>
                <a:lnTo>
                  <a:pt x="27340" y="28003"/>
                </a:lnTo>
                <a:lnTo>
                  <a:pt x="27380" y="27882"/>
                </a:lnTo>
                <a:lnTo>
                  <a:pt x="27421" y="27782"/>
                </a:lnTo>
                <a:lnTo>
                  <a:pt x="27501" y="27681"/>
                </a:lnTo>
                <a:lnTo>
                  <a:pt x="27582" y="27581"/>
                </a:lnTo>
                <a:lnTo>
                  <a:pt x="27662" y="27500"/>
                </a:lnTo>
                <a:lnTo>
                  <a:pt x="27783" y="27440"/>
                </a:lnTo>
                <a:lnTo>
                  <a:pt x="27883" y="27380"/>
                </a:lnTo>
                <a:lnTo>
                  <a:pt x="28004" y="27340"/>
                </a:lnTo>
                <a:lnTo>
                  <a:pt x="42055" y="23882"/>
                </a:lnTo>
                <a:lnTo>
                  <a:pt x="42256" y="23842"/>
                </a:lnTo>
                <a:lnTo>
                  <a:pt x="42437" y="23761"/>
                </a:lnTo>
                <a:lnTo>
                  <a:pt x="42598" y="23681"/>
                </a:lnTo>
                <a:lnTo>
                  <a:pt x="42759" y="23580"/>
                </a:lnTo>
                <a:lnTo>
                  <a:pt x="42900" y="23480"/>
                </a:lnTo>
                <a:lnTo>
                  <a:pt x="43040" y="23359"/>
                </a:lnTo>
                <a:lnTo>
                  <a:pt x="43161" y="23239"/>
                </a:lnTo>
                <a:lnTo>
                  <a:pt x="43262" y="23098"/>
                </a:lnTo>
                <a:lnTo>
                  <a:pt x="43362" y="22957"/>
                </a:lnTo>
                <a:lnTo>
                  <a:pt x="43442" y="22817"/>
                </a:lnTo>
                <a:lnTo>
                  <a:pt x="43503" y="22656"/>
                </a:lnTo>
                <a:lnTo>
                  <a:pt x="43563" y="22495"/>
                </a:lnTo>
                <a:lnTo>
                  <a:pt x="43603" y="22334"/>
                </a:lnTo>
                <a:lnTo>
                  <a:pt x="43643" y="22173"/>
                </a:lnTo>
                <a:lnTo>
                  <a:pt x="43664" y="21992"/>
                </a:lnTo>
                <a:lnTo>
                  <a:pt x="43664" y="21832"/>
                </a:lnTo>
                <a:lnTo>
                  <a:pt x="43664" y="21671"/>
                </a:lnTo>
                <a:lnTo>
                  <a:pt x="43643" y="21490"/>
                </a:lnTo>
                <a:lnTo>
                  <a:pt x="43603" y="21329"/>
                </a:lnTo>
                <a:lnTo>
                  <a:pt x="43563" y="21168"/>
                </a:lnTo>
                <a:lnTo>
                  <a:pt x="43503" y="21007"/>
                </a:lnTo>
                <a:lnTo>
                  <a:pt x="43442" y="20867"/>
                </a:lnTo>
                <a:lnTo>
                  <a:pt x="43362" y="20706"/>
                </a:lnTo>
                <a:lnTo>
                  <a:pt x="43262" y="20565"/>
                </a:lnTo>
                <a:lnTo>
                  <a:pt x="43161" y="20424"/>
                </a:lnTo>
                <a:lnTo>
                  <a:pt x="43040" y="20304"/>
                </a:lnTo>
                <a:lnTo>
                  <a:pt x="42900" y="20183"/>
                </a:lnTo>
                <a:lnTo>
                  <a:pt x="42759" y="20083"/>
                </a:lnTo>
                <a:lnTo>
                  <a:pt x="42598" y="19982"/>
                </a:lnTo>
                <a:lnTo>
                  <a:pt x="42437" y="19902"/>
                </a:lnTo>
                <a:lnTo>
                  <a:pt x="42256" y="19841"/>
                </a:lnTo>
                <a:lnTo>
                  <a:pt x="42055" y="19781"/>
                </a:lnTo>
                <a:lnTo>
                  <a:pt x="28004" y="16323"/>
                </a:lnTo>
                <a:lnTo>
                  <a:pt x="27883" y="16283"/>
                </a:lnTo>
                <a:lnTo>
                  <a:pt x="27783" y="16223"/>
                </a:lnTo>
                <a:lnTo>
                  <a:pt x="27662" y="16163"/>
                </a:lnTo>
                <a:lnTo>
                  <a:pt x="27582" y="16082"/>
                </a:lnTo>
                <a:lnTo>
                  <a:pt x="27501" y="15982"/>
                </a:lnTo>
                <a:lnTo>
                  <a:pt x="27421" y="15881"/>
                </a:lnTo>
                <a:lnTo>
                  <a:pt x="27380" y="15781"/>
                </a:lnTo>
                <a:lnTo>
                  <a:pt x="27340" y="15660"/>
                </a:lnTo>
                <a:lnTo>
                  <a:pt x="23883" y="1608"/>
                </a:lnTo>
                <a:lnTo>
                  <a:pt x="23822" y="1407"/>
                </a:lnTo>
                <a:lnTo>
                  <a:pt x="23762" y="1226"/>
                </a:lnTo>
                <a:lnTo>
                  <a:pt x="23682" y="1065"/>
                </a:lnTo>
                <a:lnTo>
                  <a:pt x="23581" y="905"/>
                </a:lnTo>
                <a:lnTo>
                  <a:pt x="23481" y="764"/>
                </a:lnTo>
                <a:lnTo>
                  <a:pt x="23360" y="623"/>
                </a:lnTo>
                <a:lnTo>
                  <a:pt x="23219" y="503"/>
                </a:lnTo>
                <a:lnTo>
                  <a:pt x="23099" y="402"/>
                </a:lnTo>
                <a:lnTo>
                  <a:pt x="22958" y="302"/>
                </a:lnTo>
                <a:lnTo>
                  <a:pt x="22797" y="221"/>
                </a:lnTo>
                <a:lnTo>
                  <a:pt x="22656" y="161"/>
                </a:lnTo>
                <a:lnTo>
                  <a:pt x="22496" y="101"/>
                </a:lnTo>
                <a:lnTo>
                  <a:pt x="22335" y="60"/>
                </a:lnTo>
                <a:lnTo>
                  <a:pt x="22154" y="20"/>
                </a:lnTo>
                <a:lnTo>
                  <a:pt x="2199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4" name="Google Shape;494;p31"/>
          <p:cNvSpPr/>
          <p:nvPr/>
        </p:nvSpPr>
        <p:spPr>
          <a:xfrm>
            <a:off x="291945" y="4269076"/>
            <a:ext cx="228363" cy="228357"/>
          </a:xfrm>
          <a:custGeom>
            <a:avLst/>
            <a:gdLst/>
            <a:ahLst/>
            <a:cxnLst/>
            <a:rect l="l" t="t" r="r" b="b"/>
            <a:pathLst>
              <a:path w="43664" h="43663" extrusionOk="0">
                <a:moveTo>
                  <a:pt x="21651" y="0"/>
                </a:moveTo>
                <a:lnTo>
                  <a:pt x="21490" y="20"/>
                </a:lnTo>
                <a:lnTo>
                  <a:pt x="21330" y="60"/>
                </a:lnTo>
                <a:lnTo>
                  <a:pt x="21169" y="101"/>
                </a:lnTo>
                <a:lnTo>
                  <a:pt x="21008" y="161"/>
                </a:lnTo>
                <a:lnTo>
                  <a:pt x="20847" y="221"/>
                </a:lnTo>
                <a:lnTo>
                  <a:pt x="20706" y="302"/>
                </a:lnTo>
                <a:lnTo>
                  <a:pt x="20566" y="402"/>
                </a:lnTo>
                <a:lnTo>
                  <a:pt x="20425" y="503"/>
                </a:lnTo>
                <a:lnTo>
                  <a:pt x="20304" y="623"/>
                </a:lnTo>
                <a:lnTo>
                  <a:pt x="20184" y="764"/>
                </a:lnTo>
                <a:lnTo>
                  <a:pt x="20083" y="905"/>
                </a:lnTo>
                <a:lnTo>
                  <a:pt x="19983" y="1065"/>
                </a:lnTo>
                <a:lnTo>
                  <a:pt x="19902" y="1226"/>
                </a:lnTo>
                <a:lnTo>
                  <a:pt x="19822" y="1407"/>
                </a:lnTo>
                <a:lnTo>
                  <a:pt x="19762" y="1608"/>
                </a:lnTo>
                <a:lnTo>
                  <a:pt x="16324" y="15660"/>
                </a:lnTo>
                <a:lnTo>
                  <a:pt x="16284" y="15781"/>
                </a:lnTo>
                <a:lnTo>
                  <a:pt x="16224" y="15881"/>
                </a:lnTo>
                <a:lnTo>
                  <a:pt x="16163" y="15982"/>
                </a:lnTo>
                <a:lnTo>
                  <a:pt x="16083" y="16082"/>
                </a:lnTo>
                <a:lnTo>
                  <a:pt x="15982" y="16163"/>
                </a:lnTo>
                <a:lnTo>
                  <a:pt x="15882" y="16223"/>
                </a:lnTo>
                <a:lnTo>
                  <a:pt x="15781" y="16283"/>
                </a:lnTo>
                <a:lnTo>
                  <a:pt x="15661" y="16323"/>
                </a:lnTo>
                <a:lnTo>
                  <a:pt x="1609" y="19781"/>
                </a:lnTo>
                <a:lnTo>
                  <a:pt x="1408" y="19841"/>
                </a:lnTo>
                <a:lnTo>
                  <a:pt x="1227" y="19902"/>
                </a:lnTo>
                <a:lnTo>
                  <a:pt x="1046" y="19982"/>
                </a:lnTo>
                <a:lnTo>
                  <a:pt x="905" y="20083"/>
                </a:lnTo>
                <a:lnTo>
                  <a:pt x="745" y="20183"/>
                </a:lnTo>
                <a:lnTo>
                  <a:pt x="624" y="20304"/>
                </a:lnTo>
                <a:lnTo>
                  <a:pt x="503" y="20424"/>
                </a:lnTo>
                <a:lnTo>
                  <a:pt x="403" y="20565"/>
                </a:lnTo>
                <a:lnTo>
                  <a:pt x="302" y="20706"/>
                </a:lnTo>
                <a:lnTo>
                  <a:pt x="222" y="20867"/>
                </a:lnTo>
                <a:lnTo>
                  <a:pt x="142" y="21007"/>
                </a:lnTo>
                <a:lnTo>
                  <a:pt x="101" y="21168"/>
                </a:lnTo>
                <a:lnTo>
                  <a:pt x="41" y="21329"/>
                </a:lnTo>
                <a:lnTo>
                  <a:pt x="21" y="21490"/>
                </a:lnTo>
                <a:lnTo>
                  <a:pt x="1" y="21671"/>
                </a:lnTo>
                <a:lnTo>
                  <a:pt x="1" y="21832"/>
                </a:lnTo>
                <a:lnTo>
                  <a:pt x="1" y="21992"/>
                </a:lnTo>
                <a:lnTo>
                  <a:pt x="21" y="22173"/>
                </a:lnTo>
                <a:lnTo>
                  <a:pt x="41" y="22334"/>
                </a:lnTo>
                <a:lnTo>
                  <a:pt x="101" y="22495"/>
                </a:lnTo>
                <a:lnTo>
                  <a:pt x="142" y="22656"/>
                </a:lnTo>
                <a:lnTo>
                  <a:pt x="222" y="22817"/>
                </a:lnTo>
                <a:lnTo>
                  <a:pt x="302" y="22957"/>
                </a:lnTo>
                <a:lnTo>
                  <a:pt x="403" y="23098"/>
                </a:lnTo>
                <a:lnTo>
                  <a:pt x="503" y="23239"/>
                </a:lnTo>
                <a:lnTo>
                  <a:pt x="624" y="23359"/>
                </a:lnTo>
                <a:lnTo>
                  <a:pt x="745" y="23480"/>
                </a:lnTo>
                <a:lnTo>
                  <a:pt x="905" y="23580"/>
                </a:lnTo>
                <a:lnTo>
                  <a:pt x="1046" y="23681"/>
                </a:lnTo>
                <a:lnTo>
                  <a:pt x="1227" y="23761"/>
                </a:lnTo>
                <a:lnTo>
                  <a:pt x="1408" y="23842"/>
                </a:lnTo>
                <a:lnTo>
                  <a:pt x="1609" y="23882"/>
                </a:lnTo>
                <a:lnTo>
                  <a:pt x="15661" y="27340"/>
                </a:lnTo>
                <a:lnTo>
                  <a:pt x="15781" y="27380"/>
                </a:lnTo>
                <a:lnTo>
                  <a:pt x="15882" y="27440"/>
                </a:lnTo>
                <a:lnTo>
                  <a:pt x="15982" y="27500"/>
                </a:lnTo>
                <a:lnTo>
                  <a:pt x="16083" y="27581"/>
                </a:lnTo>
                <a:lnTo>
                  <a:pt x="16163" y="27681"/>
                </a:lnTo>
                <a:lnTo>
                  <a:pt x="16224" y="27782"/>
                </a:lnTo>
                <a:lnTo>
                  <a:pt x="16284" y="27882"/>
                </a:lnTo>
                <a:lnTo>
                  <a:pt x="16324" y="28003"/>
                </a:lnTo>
                <a:lnTo>
                  <a:pt x="19762" y="42055"/>
                </a:lnTo>
                <a:lnTo>
                  <a:pt x="19822" y="42256"/>
                </a:lnTo>
                <a:lnTo>
                  <a:pt x="19902" y="42437"/>
                </a:lnTo>
                <a:lnTo>
                  <a:pt x="19983" y="42598"/>
                </a:lnTo>
                <a:lnTo>
                  <a:pt x="20083" y="42758"/>
                </a:lnTo>
                <a:lnTo>
                  <a:pt x="20184" y="42899"/>
                </a:lnTo>
                <a:lnTo>
                  <a:pt x="20304" y="43040"/>
                </a:lnTo>
                <a:lnTo>
                  <a:pt x="20425" y="43160"/>
                </a:lnTo>
                <a:lnTo>
                  <a:pt x="20566" y="43261"/>
                </a:lnTo>
                <a:lnTo>
                  <a:pt x="20706" y="43361"/>
                </a:lnTo>
                <a:lnTo>
                  <a:pt x="20847" y="43442"/>
                </a:lnTo>
                <a:lnTo>
                  <a:pt x="21008" y="43502"/>
                </a:lnTo>
                <a:lnTo>
                  <a:pt x="21169" y="43562"/>
                </a:lnTo>
                <a:lnTo>
                  <a:pt x="21330" y="43623"/>
                </a:lnTo>
                <a:lnTo>
                  <a:pt x="21490" y="43643"/>
                </a:lnTo>
                <a:lnTo>
                  <a:pt x="21651" y="43663"/>
                </a:lnTo>
                <a:lnTo>
                  <a:pt x="21993" y="43663"/>
                </a:lnTo>
                <a:lnTo>
                  <a:pt x="22154" y="43643"/>
                </a:lnTo>
                <a:lnTo>
                  <a:pt x="22335" y="43623"/>
                </a:lnTo>
                <a:lnTo>
                  <a:pt x="22496" y="43562"/>
                </a:lnTo>
                <a:lnTo>
                  <a:pt x="22656" y="43502"/>
                </a:lnTo>
                <a:lnTo>
                  <a:pt x="22797" y="43442"/>
                </a:lnTo>
                <a:lnTo>
                  <a:pt x="22958" y="43361"/>
                </a:lnTo>
                <a:lnTo>
                  <a:pt x="23099" y="43261"/>
                </a:lnTo>
                <a:lnTo>
                  <a:pt x="23219" y="43160"/>
                </a:lnTo>
                <a:lnTo>
                  <a:pt x="23360" y="43040"/>
                </a:lnTo>
                <a:lnTo>
                  <a:pt x="23481" y="42899"/>
                </a:lnTo>
                <a:lnTo>
                  <a:pt x="23581" y="42758"/>
                </a:lnTo>
                <a:lnTo>
                  <a:pt x="23682" y="42598"/>
                </a:lnTo>
                <a:lnTo>
                  <a:pt x="23762" y="42437"/>
                </a:lnTo>
                <a:lnTo>
                  <a:pt x="23822" y="42256"/>
                </a:lnTo>
                <a:lnTo>
                  <a:pt x="23883" y="42055"/>
                </a:lnTo>
                <a:lnTo>
                  <a:pt x="27340" y="28003"/>
                </a:lnTo>
                <a:lnTo>
                  <a:pt x="27380" y="27882"/>
                </a:lnTo>
                <a:lnTo>
                  <a:pt x="27421" y="27782"/>
                </a:lnTo>
                <a:lnTo>
                  <a:pt x="27501" y="27681"/>
                </a:lnTo>
                <a:lnTo>
                  <a:pt x="27582" y="27581"/>
                </a:lnTo>
                <a:lnTo>
                  <a:pt x="27662" y="27500"/>
                </a:lnTo>
                <a:lnTo>
                  <a:pt x="27783" y="27440"/>
                </a:lnTo>
                <a:lnTo>
                  <a:pt x="27883" y="27380"/>
                </a:lnTo>
                <a:lnTo>
                  <a:pt x="28004" y="27340"/>
                </a:lnTo>
                <a:lnTo>
                  <a:pt x="42055" y="23882"/>
                </a:lnTo>
                <a:lnTo>
                  <a:pt x="42256" y="23842"/>
                </a:lnTo>
                <a:lnTo>
                  <a:pt x="42437" y="23761"/>
                </a:lnTo>
                <a:lnTo>
                  <a:pt x="42598" y="23681"/>
                </a:lnTo>
                <a:lnTo>
                  <a:pt x="42759" y="23580"/>
                </a:lnTo>
                <a:lnTo>
                  <a:pt x="42900" y="23480"/>
                </a:lnTo>
                <a:lnTo>
                  <a:pt x="43040" y="23359"/>
                </a:lnTo>
                <a:lnTo>
                  <a:pt x="43161" y="23239"/>
                </a:lnTo>
                <a:lnTo>
                  <a:pt x="43262" y="23098"/>
                </a:lnTo>
                <a:lnTo>
                  <a:pt x="43362" y="22957"/>
                </a:lnTo>
                <a:lnTo>
                  <a:pt x="43442" y="22817"/>
                </a:lnTo>
                <a:lnTo>
                  <a:pt x="43503" y="22656"/>
                </a:lnTo>
                <a:lnTo>
                  <a:pt x="43563" y="22495"/>
                </a:lnTo>
                <a:lnTo>
                  <a:pt x="43603" y="22334"/>
                </a:lnTo>
                <a:lnTo>
                  <a:pt x="43643" y="22173"/>
                </a:lnTo>
                <a:lnTo>
                  <a:pt x="43664" y="21992"/>
                </a:lnTo>
                <a:lnTo>
                  <a:pt x="43664" y="21832"/>
                </a:lnTo>
                <a:lnTo>
                  <a:pt x="43664" y="21671"/>
                </a:lnTo>
                <a:lnTo>
                  <a:pt x="43643" y="21490"/>
                </a:lnTo>
                <a:lnTo>
                  <a:pt x="43603" y="21329"/>
                </a:lnTo>
                <a:lnTo>
                  <a:pt x="43563" y="21168"/>
                </a:lnTo>
                <a:lnTo>
                  <a:pt x="43503" y="21007"/>
                </a:lnTo>
                <a:lnTo>
                  <a:pt x="43442" y="20867"/>
                </a:lnTo>
                <a:lnTo>
                  <a:pt x="43362" y="20706"/>
                </a:lnTo>
                <a:lnTo>
                  <a:pt x="43262" y="20565"/>
                </a:lnTo>
                <a:lnTo>
                  <a:pt x="43161" y="20424"/>
                </a:lnTo>
                <a:lnTo>
                  <a:pt x="43040" y="20304"/>
                </a:lnTo>
                <a:lnTo>
                  <a:pt x="42900" y="20183"/>
                </a:lnTo>
                <a:lnTo>
                  <a:pt x="42759" y="20083"/>
                </a:lnTo>
                <a:lnTo>
                  <a:pt x="42598" y="19982"/>
                </a:lnTo>
                <a:lnTo>
                  <a:pt x="42437" y="19902"/>
                </a:lnTo>
                <a:lnTo>
                  <a:pt x="42256" y="19841"/>
                </a:lnTo>
                <a:lnTo>
                  <a:pt x="42055" y="19781"/>
                </a:lnTo>
                <a:lnTo>
                  <a:pt x="28004" y="16323"/>
                </a:lnTo>
                <a:lnTo>
                  <a:pt x="27883" y="16283"/>
                </a:lnTo>
                <a:lnTo>
                  <a:pt x="27783" y="16223"/>
                </a:lnTo>
                <a:lnTo>
                  <a:pt x="27662" y="16163"/>
                </a:lnTo>
                <a:lnTo>
                  <a:pt x="27582" y="16082"/>
                </a:lnTo>
                <a:lnTo>
                  <a:pt x="27501" y="15982"/>
                </a:lnTo>
                <a:lnTo>
                  <a:pt x="27421" y="15881"/>
                </a:lnTo>
                <a:lnTo>
                  <a:pt x="27380" y="15781"/>
                </a:lnTo>
                <a:lnTo>
                  <a:pt x="27340" y="15660"/>
                </a:lnTo>
                <a:lnTo>
                  <a:pt x="23883" y="1608"/>
                </a:lnTo>
                <a:lnTo>
                  <a:pt x="23822" y="1407"/>
                </a:lnTo>
                <a:lnTo>
                  <a:pt x="23762" y="1226"/>
                </a:lnTo>
                <a:lnTo>
                  <a:pt x="23682" y="1065"/>
                </a:lnTo>
                <a:lnTo>
                  <a:pt x="23581" y="905"/>
                </a:lnTo>
                <a:lnTo>
                  <a:pt x="23481" y="764"/>
                </a:lnTo>
                <a:lnTo>
                  <a:pt x="23360" y="623"/>
                </a:lnTo>
                <a:lnTo>
                  <a:pt x="23219" y="503"/>
                </a:lnTo>
                <a:lnTo>
                  <a:pt x="23099" y="402"/>
                </a:lnTo>
                <a:lnTo>
                  <a:pt x="22958" y="302"/>
                </a:lnTo>
                <a:lnTo>
                  <a:pt x="22797" y="221"/>
                </a:lnTo>
                <a:lnTo>
                  <a:pt x="22656" y="161"/>
                </a:lnTo>
                <a:lnTo>
                  <a:pt x="22496" y="101"/>
                </a:lnTo>
                <a:lnTo>
                  <a:pt x="22335" y="60"/>
                </a:lnTo>
                <a:lnTo>
                  <a:pt x="22154" y="20"/>
                </a:lnTo>
                <a:lnTo>
                  <a:pt x="2199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5" name="Google Shape;495;p31"/>
          <p:cNvSpPr/>
          <p:nvPr/>
        </p:nvSpPr>
        <p:spPr>
          <a:xfrm>
            <a:off x="226249" y="4771940"/>
            <a:ext cx="157845" cy="157842"/>
          </a:xfrm>
          <a:custGeom>
            <a:avLst/>
            <a:gdLst/>
            <a:ahLst/>
            <a:cxnLst/>
            <a:rect l="l" t="t" r="r" b="b"/>
            <a:pathLst>
              <a:path w="43664" h="43663" extrusionOk="0">
                <a:moveTo>
                  <a:pt x="21651" y="0"/>
                </a:moveTo>
                <a:lnTo>
                  <a:pt x="21490" y="20"/>
                </a:lnTo>
                <a:lnTo>
                  <a:pt x="21330" y="60"/>
                </a:lnTo>
                <a:lnTo>
                  <a:pt x="21169" y="101"/>
                </a:lnTo>
                <a:lnTo>
                  <a:pt x="21008" y="161"/>
                </a:lnTo>
                <a:lnTo>
                  <a:pt x="20847" y="221"/>
                </a:lnTo>
                <a:lnTo>
                  <a:pt x="20706" y="302"/>
                </a:lnTo>
                <a:lnTo>
                  <a:pt x="20566" y="402"/>
                </a:lnTo>
                <a:lnTo>
                  <a:pt x="20425" y="503"/>
                </a:lnTo>
                <a:lnTo>
                  <a:pt x="20304" y="623"/>
                </a:lnTo>
                <a:lnTo>
                  <a:pt x="20184" y="764"/>
                </a:lnTo>
                <a:lnTo>
                  <a:pt x="20083" y="905"/>
                </a:lnTo>
                <a:lnTo>
                  <a:pt x="19983" y="1065"/>
                </a:lnTo>
                <a:lnTo>
                  <a:pt x="19902" y="1226"/>
                </a:lnTo>
                <a:lnTo>
                  <a:pt x="19822" y="1407"/>
                </a:lnTo>
                <a:lnTo>
                  <a:pt x="19762" y="1608"/>
                </a:lnTo>
                <a:lnTo>
                  <a:pt x="16324" y="15660"/>
                </a:lnTo>
                <a:lnTo>
                  <a:pt x="16284" y="15781"/>
                </a:lnTo>
                <a:lnTo>
                  <a:pt x="16224" y="15881"/>
                </a:lnTo>
                <a:lnTo>
                  <a:pt x="16163" y="15982"/>
                </a:lnTo>
                <a:lnTo>
                  <a:pt x="16083" y="16082"/>
                </a:lnTo>
                <a:lnTo>
                  <a:pt x="15982" y="16163"/>
                </a:lnTo>
                <a:lnTo>
                  <a:pt x="15882" y="16223"/>
                </a:lnTo>
                <a:lnTo>
                  <a:pt x="15781" y="16283"/>
                </a:lnTo>
                <a:lnTo>
                  <a:pt x="15661" y="16323"/>
                </a:lnTo>
                <a:lnTo>
                  <a:pt x="1609" y="19781"/>
                </a:lnTo>
                <a:lnTo>
                  <a:pt x="1408" y="19841"/>
                </a:lnTo>
                <a:lnTo>
                  <a:pt x="1227" y="19902"/>
                </a:lnTo>
                <a:lnTo>
                  <a:pt x="1046" y="19982"/>
                </a:lnTo>
                <a:lnTo>
                  <a:pt x="905" y="20083"/>
                </a:lnTo>
                <a:lnTo>
                  <a:pt x="745" y="20183"/>
                </a:lnTo>
                <a:lnTo>
                  <a:pt x="624" y="20304"/>
                </a:lnTo>
                <a:lnTo>
                  <a:pt x="503" y="20424"/>
                </a:lnTo>
                <a:lnTo>
                  <a:pt x="403" y="20565"/>
                </a:lnTo>
                <a:lnTo>
                  <a:pt x="302" y="20706"/>
                </a:lnTo>
                <a:lnTo>
                  <a:pt x="222" y="20867"/>
                </a:lnTo>
                <a:lnTo>
                  <a:pt x="142" y="21007"/>
                </a:lnTo>
                <a:lnTo>
                  <a:pt x="101" y="21168"/>
                </a:lnTo>
                <a:lnTo>
                  <a:pt x="41" y="21329"/>
                </a:lnTo>
                <a:lnTo>
                  <a:pt x="21" y="21490"/>
                </a:lnTo>
                <a:lnTo>
                  <a:pt x="1" y="21671"/>
                </a:lnTo>
                <a:lnTo>
                  <a:pt x="1" y="21832"/>
                </a:lnTo>
                <a:lnTo>
                  <a:pt x="1" y="21992"/>
                </a:lnTo>
                <a:lnTo>
                  <a:pt x="21" y="22173"/>
                </a:lnTo>
                <a:lnTo>
                  <a:pt x="41" y="22334"/>
                </a:lnTo>
                <a:lnTo>
                  <a:pt x="101" y="22495"/>
                </a:lnTo>
                <a:lnTo>
                  <a:pt x="142" y="22656"/>
                </a:lnTo>
                <a:lnTo>
                  <a:pt x="222" y="22817"/>
                </a:lnTo>
                <a:lnTo>
                  <a:pt x="302" y="22957"/>
                </a:lnTo>
                <a:lnTo>
                  <a:pt x="403" y="23098"/>
                </a:lnTo>
                <a:lnTo>
                  <a:pt x="503" y="23239"/>
                </a:lnTo>
                <a:lnTo>
                  <a:pt x="624" y="23359"/>
                </a:lnTo>
                <a:lnTo>
                  <a:pt x="745" y="23480"/>
                </a:lnTo>
                <a:lnTo>
                  <a:pt x="905" y="23580"/>
                </a:lnTo>
                <a:lnTo>
                  <a:pt x="1046" y="23681"/>
                </a:lnTo>
                <a:lnTo>
                  <a:pt x="1227" y="23761"/>
                </a:lnTo>
                <a:lnTo>
                  <a:pt x="1408" y="23842"/>
                </a:lnTo>
                <a:lnTo>
                  <a:pt x="1609" y="23882"/>
                </a:lnTo>
                <a:lnTo>
                  <a:pt x="15661" y="27340"/>
                </a:lnTo>
                <a:lnTo>
                  <a:pt x="15781" y="27380"/>
                </a:lnTo>
                <a:lnTo>
                  <a:pt x="15882" y="27440"/>
                </a:lnTo>
                <a:lnTo>
                  <a:pt x="15982" y="27500"/>
                </a:lnTo>
                <a:lnTo>
                  <a:pt x="16083" y="27581"/>
                </a:lnTo>
                <a:lnTo>
                  <a:pt x="16163" y="27681"/>
                </a:lnTo>
                <a:lnTo>
                  <a:pt x="16224" y="27782"/>
                </a:lnTo>
                <a:lnTo>
                  <a:pt x="16284" y="27882"/>
                </a:lnTo>
                <a:lnTo>
                  <a:pt x="16324" y="28003"/>
                </a:lnTo>
                <a:lnTo>
                  <a:pt x="19762" y="42055"/>
                </a:lnTo>
                <a:lnTo>
                  <a:pt x="19822" y="42256"/>
                </a:lnTo>
                <a:lnTo>
                  <a:pt x="19902" y="42437"/>
                </a:lnTo>
                <a:lnTo>
                  <a:pt x="19983" y="42598"/>
                </a:lnTo>
                <a:lnTo>
                  <a:pt x="20083" y="42758"/>
                </a:lnTo>
                <a:lnTo>
                  <a:pt x="20184" y="42899"/>
                </a:lnTo>
                <a:lnTo>
                  <a:pt x="20304" y="43040"/>
                </a:lnTo>
                <a:lnTo>
                  <a:pt x="20425" y="43160"/>
                </a:lnTo>
                <a:lnTo>
                  <a:pt x="20566" y="43261"/>
                </a:lnTo>
                <a:lnTo>
                  <a:pt x="20706" y="43361"/>
                </a:lnTo>
                <a:lnTo>
                  <a:pt x="20847" y="43442"/>
                </a:lnTo>
                <a:lnTo>
                  <a:pt x="21008" y="43502"/>
                </a:lnTo>
                <a:lnTo>
                  <a:pt x="21169" y="43562"/>
                </a:lnTo>
                <a:lnTo>
                  <a:pt x="21330" y="43623"/>
                </a:lnTo>
                <a:lnTo>
                  <a:pt x="21490" y="43643"/>
                </a:lnTo>
                <a:lnTo>
                  <a:pt x="21651" y="43663"/>
                </a:lnTo>
                <a:lnTo>
                  <a:pt x="21993" y="43663"/>
                </a:lnTo>
                <a:lnTo>
                  <a:pt x="22154" y="43643"/>
                </a:lnTo>
                <a:lnTo>
                  <a:pt x="22335" y="43623"/>
                </a:lnTo>
                <a:lnTo>
                  <a:pt x="22496" y="43562"/>
                </a:lnTo>
                <a:lnTo>
                  <a:pt x="22656" y="43502"/>
                </a:lnTo>
                <a:lnTo>
                  <a:pt x="22797" y="43442"/>
                </a:lnTo>
                <a:lnTo>
                  <a:pt x="22958" y="43361"/>
                </a:lnTo>
                <a:lnTo>
                  <a:pt x="23099" y="43261"/>
                </a:lnTo>
                <a:lnTo>
                  <a:pt x="23219" y="43160"/>
                </a:lnTo>
                <a:lnTo>
                  <a:pt x="23360" y="43040"/>
                </a:lnTo>
                <a:lnTo>
                  <a:pt x="23481" y="42899"/>
                </a:lnTo>
                <a:lnTo>
                  <a:pt x="23581" y="42758"/>
                </a:lnTo>
                <a:lnTo>
                  <a:pt x="23682" y="42598"/>
                </a:lnTo>
                <a:lnTo>
                  <a:pt x="23762" y="42437"/>
                </a:lnTo>
                <a:lnTo>
                  <a:pt x="23822" y="42256"/>
                </a:lnTo>
                <a:lnTo>
                  <a:pt x="23883" y="42055"/>
                </a:lnTo>
                <a:lnTo>
                  <a:pt x="27340" y="28003"/>
                </a:lnTo>
                <a:lnTo>
                  <a:pt x="27380" y="27882"/>
                </a:lnTo>
                <a:lnTo>
                  <a:pt x="27421" y="27782"/>
                </a:lnTo>
                <a:lnTo>
                  <a:pt x="27501" y="27681"/>
                </a:lnTo>
                <a:lnTo>
                  <a:pt x="27582" y="27581"/>
                </a:lnTo>
                <a:lnTo>
                  <a:pt x="27662" y="27500"/>
                </a:lnTo>
                <a:lnTo>
                  <a:pt x="27783" y="27440"/>
                </a:lnTo>
                <a:lnTo>
                  <a:pt x="27883" y="27380"/>
                </a:lnTo>
                <a:lnTo>
                  <a:pt x="28004" y="27340"/>
                </a:lnTo>
                <a:lnTo>
                  <a:pt x="42055" y="23882"/>
                </a:lnTo>
                <a:lnTo>
                  <a:pt x="42256" y="23842"/>
                </a:lnTo>
                <a:lnTo>
                  <a:pt x="42437" y="23761"/>
                </a:lnTo>
                <a:lnTo>
                  <a:pt x="42598" y="23681"/>
                </a:lnTo>
                <a:lnTo>
                  <a:pt x="42759" y="23580"/>
                </a:lnTo>
                <a:lnTo>
                  <a:pt x="42900" y="23480"/>
                </a:lnTo>
                <a:lnTo>
                  <a:pt x="43040" y="23359"/>
                </a:lnTo>
                <a:lnTo>
                  <a:pt x="43161" y="23239"/>
                </a:lnTo>
                <a:lnTo>
                  <a:pt x="43262" y="23098"/>
                </a:lnTo>
                <a:lnTo>
                  <a:pt x="43362" y="22957"/>
                </a:lnTo>
                <a:lnTo>
                  <a:pt x="43442" y="22817"/>
                </a:lnTo>
                <a:lnTo>
                  <a:pt x="43503" y="22656"/>
                </a:lnTo>
                <a:lnTo>
                  <a:pt x="43563" y="22495"/>
                </a:lnTo>
                <a:lnTo>
                  <a:pt x="43603" y="22334"/>
                </a:lnTo>
                <a:lnTo>
                  <a:pt x="43643" y="22173"/>
                </a:lnTo>
                <a:lnTo>
                  <a:pt x="43664" y="21992"/>
                </a:lnTo>
                <a:lnTo>
                  <a:pt x="43664" y="21832"/>
                </a:lnTo>
                <a:lnTo>
                  <a:pt x="43664" y="21671"/>
                </a:lnTo>
                <a:lnTo>
                  <a:pt x="43643" y="21490"/>
                </a:lnTo>
                <a:lnTo>
                  <a:pt x="43603" y="21329"/>
                </a:lnTo>
                <a:lnTo>
                  <a:pt x="43563" y="21168"/>
                </a:lnTo>
                <a:lnTo>
                  <a:pt x="43503" y="21007"/>
                </a:lnTo>
                <a:lnTo>
                  <a:pt x="43442" y="20867"/>
                </a:lnTo>
                <a:lnTo>
                  <a:pt x="43362" y="20706"/>
                </a:lnTo>
                <a:lnTo>
                  <a:pt x="43262" y="20565"/>
                </a:lnTo>
                <a:lnTo>
                  <a:pt x="43161" y="20424"/>
                </a:lnTo>
                <a:lnTo>
                  <a:pt x="43040" y="20304"/>
                </a:lnTo>
                <a:lnTo>
                  <a:pt x="42900" y="20183"/>
                </a:lnTo>
                <a:lnTo>
                  <a:pt x="42759" y="20083"/>
                </a:lnTo>
                <a:lnTo>
                  <a:pt x="42598" y="19982"/>
                </a:lnTo>
                <a:lnTo>
                  <a:pt x="42437" y="19902"/>
                </a:lnTo>
                <a:lnTo>
                  <a:pt x="42256" y="19841"/>
                </a:lnTo>
                <a:lnTo>
                  <a:pt x="42055" y="19781"/>
                </a:lnTo>
                <a:lnTo>
                  <a:pt x="28004" y="16323"/>
                </a:lnTo>
                <a:lnTo>
                  <a:pt x="27883" y="16283"/>
                </a:lnTo>
                <a:lnTo>
                  <a:pt x="27783" y="16223"/>
                </a:lnTo>
                <a:lnTo>
                  <a:pt x="27662" y="16163"/>
                </a:lnTo>
                <a:lnTo>
                  <a:pt x="27582" y="16082"/>
                </a:lnTo>
                <a:lnTo>
                  <a:pt x="27501" y="15982"/>
                </a:lnTo>
                <a:lnTo>
                  <a:pt x="27421" y="15881"/>
                </a:lnTo>
                <a:lnTo>
                  <a:pt x="27380" y="15781"/>
                </a:lnTo>
                <a:lnTo>
                  <a:pt x="27340" y="15660"/>
                </a:lnTo>
                <a:lnTo>
                  <a:pt x="23883" y="1608"/>
                </a:lnTo>
                <a:lnTo>
                  <a:pt x="23822" y="1407"/>
                </a:lnTo>
                <a:lnTo>
                  <a:pt x="23762" y="1226"/>
                </a:lnTo>
                <a:lnTo>
                  <a:pt x="23682" y="1065"/>
                </a:lnTo>
                <a:lnTo>
                  <a:pt x="23581" y="905"/>
                </a:lnTo>
                <a:lnTo>
                  <a:pt x="23481" y="764"/>
                </a:lnTo>
                <a:lnTo>
                  <a:pt x="23360" y="623"/>
                </a:lnTo>
                <a:lnTo>
                  <a:pt x="23219" y="503"/>
                </a:lnTo>
                <a:lnTo>
                  <a:pt x="23099" y="402"/>
                </a:lnTo>
                <a:lnTo>
                  <a:pt x="22958" y="302"/>
                </a:lnTo>
                <a:lnTo>
                  <a:pt x="22797" y="221"/>
                </a:lnTo>
                <a:lnTo>
                  <a:pt x="22656" y="161"/>
                </a:lnTo>
                <a:lnTo>
                  <a:pt x="22496" y="101"/>
                </a:lnTo>
                <a:lnTo>
                  <a:pt x="22335" y="60"/>
                </a:lnTo>
                <a:lnTo>
                  <a:pt x="22154" y="20"/>
                </a:lnTo>
                <a:lnTo>
                  <a:pt x="2199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6" name="Google Shape;496;p31"/>
          <p:cNvSpPr/>
          <p:nvPr/>
        </p:nvSpPr>
        <p:spPr>
          <a:xfrm>
            <a:off x="530388" y="365750"/>
            <a:ext cx="365686" cy="365678"/>
          </a:xfrm>
          <a:custGeom>
            <a:avLst/>
            <a:gdLst/>
            <a:ahLst/>
            <a:cxnLst/>
            <a:rect l="l" t="t" r="r" b="b"/>
            <a:pathLst>
              <a:path w="43664" h="43663" extrusionOk="0">
                <a:moveTo>
                  <a:pt x="21651" y="0"/>
                </a:moveTo>
                <a:lnTo>
                  <a:pt x="21490" y="20"/>
                </a:lnTo>
                <a:lnTo>
                  <a:pt x="21330" y="60"/>
                </a:lnTo>
                <a:lnTo>
                  <a:pt x="21169" y="101"/>
                </a:lnTo>
                <a:lnTo>
                  <a:pt x="21008" y="161"/>
                </a:lnTo>
                <a:lnTo>
                  <a:pt x="20847" y="221"/>
                </a:lnTo>
                <a:lnTo>
                  <a:pt x="20706" y="302"/>
                </a:lnTo>
                <a:lnTo>
                  <a:pt x="20566" y="402"/>
                </a:lnTo>
                <a:lnTo>
                  <a:pt x="20425" y="503"/>
                </a:lnTo>
                <a:lnTo>
                  <a:pt x="20304" y="623"/>
                </a:lnTo>
                <a:lnTo>
                  <a:pt x="20184" y="764"/>
                </a:lnTo>
                <a:lnTo>
                  <a:pt x="20083" y="905"/>
                </a:lnTo>
                <a:lnTo>
                  <a:pt x="19983" y="1065"/>
                </a:lnTo>
                <a:lnTo>
                  <a:pt x="19902" y="1226"/>
                </a:lnTo>
                <a:lnTo>
                  <a:pt x="19822" y="1407"/>
                </a:lnTo>
                <a:lnTo>
                  <a:pt x="19762" y="1608"/>
                </a:lnTo>
                <a:lnTo>
                  <a:pt x="16324" y="15660"/>
                </a:lnTo>
                <a:lnTo>
                  <a:pt x="16284" y="15781"/>
                </a:lnTo>
                <a:lnTo>
                  <a:pt x="16224" y="15881"/>
                </a:lnTo>
                <a:lnTo>
                  <a:pt x="16163" y="15982"/>
                </a:lnTo>
                <a:lnTo>
                  <a:pt x="16083" y="16082"/>
                </a:lnTo>
                <a:lnTo>
                  <a:pt x="15982" y="16163"/>
                </a:lnTo>
                <a:lnTo>
                  <a:pt x="15882" y="16223"/>
                </a:lnTo>
                <a:lnTo>
                  <a:pt x="15781" y="16283"/>
                </a:lnTo>
                <a:lnTo>
                  <a:pt x="15661" y="16323"/>
                </a:lnTo>
                <a:lnTo>
                  <a:pt x="1609" y="19781"/>
                </a:lnTo>
                <a:lnTo>
                  <a:pt x="1408" y="19841"/>
                </a:lnTo>
                <a:lnTo>
                  <a:pt x="1227" y="19902"/>
                </a:lnTo>
                <a:lnTo>
                  <a:pt x="1046" y="19982"/>
                </a:lnTo>
                <a:lnTo>
                  <a:pt x="905" y="20083"/>
                </a:lnTo>
                <a:lnTo>
                  <a:pt x="745" y="20183"/>
                </a:lnTo>
                <a:lnTo>
                  <a:pt x="624" y="20304"/>
                </a:lnTo>
                <a:lnTo>
                  <a:pt x="503" y="20424"/>
                </a:lnTo>
                <a:lnTo>
                  <a:pt x="403" y="20565"/>
                </a:lnTo>
                <a:lnTo>
                  <a:pt x="302" y="20706"/>
                </a:lnTo>
                <a:lnTo>
                  <a:pt x="222" y="20867"/>
                </a:lnTo>
                <a:lnTo>
                  <a:pt x="142" y="21007"/>
                </a:lnTo>
                <a:lnTo>
                  <a:pt x="101" y="21168"/>
                </a:lnTo>
                <a:lnTo>
                  <a:pt x="41" y="21329"/>
                </a:lnTo>
                <a:lnTo>
                  <a:pt x="21" y="21490"/>
                </a:lnTo>
                <a:lnTo>
                  <a:pt x="1" y="21671"/>
                </a:lnTo>
                <a:lnTo>
                  <a:pt x="1" y="21832"/>
                </a:lnTo>
                <a:lnTo>
                  <a:pt x="1" y="21992"/>
                </a:lnTo>
                <a:lnTo>
                  <a:pt x="21" y="22173"/>
                </a:lnTo>
                <a:lnTo>
                  <a:pt x="41" y="22334"/>
                </a:lnTo>
                <a:lnTo>
                  <a:pt x="101" y="22495"/>
                </a:lnTo>
                <a:lnTo>
                  <a:pt x="142" y="22656"/>
                </a:lnTo>
                <a:lnTo>
                  <a:pt x="222" y="22817"/>
                </a:lnTo>
                <a:lnTo>
                  <a:pt x="302" y="22957"/>
                </a:lnTo>
                <a:lnTo>
                  <a:pt x="403" y="23098"/>
                </a:lnTo>
                <a:lnTo>
                  <a:pt x="503" y="23239"/>
                </a:lnTo>
                <a:lnTo>
                  <a:pt x="624" y="23359"/>
                </a:lnTo>
                <a:lnTo>
                  <a:pt x="745" y="23480"/>
                </a:lnTo>
                <a:lnTo>
                  <a:pt x="905" y="23580"/>
                </a:lnTo>
                <a:lnTo>
                  <a:pt x="1046" y="23681"/>
                </a:lnTo>
                <a:lnTo>
                  <a:pt x="1227" y="23761"/>
                </a:lnTo>
                <a:lnTo>
                  <a:pt x="1408" y="23842"/>
                </a:lnTo>
                <a:lnTo>
                  <a:pt x="1609" y="23882"/>
                </a:lnTo>
                <a:lnTo>
                  <a:pt x="15661" y="27340"/>
                </a:lnTo>
                <a:lnTo>
                  <a:pt x="15781" y="27380"/>
                </a:lnTo>
                <a:lnTo>
                  <a:pt x="15882" y="27440"/>
                </a:lnTo>
                <a:lnTo>
                  <a:pt x="15982" y="27500"/>
                </a:lnTo>
                <a:lnTo>
                  <a:pt x="16083" y="27581"/>
                </a:lnTo>
                <a:lnTo>
                  <a:pt x="16163" y="27681"/>
                </a:lnTo>
                <a:lnTo>
                  <a:pt x="16224" y="27782"/>
                </a:lnTo>
                <a:lnTo>
                  <a:pt x="16284" y="27882"/>
                </a:lnTo>
                <a:lnTo>
                  <a:pt x="16324" y="28003"/>
                </a:lnTo>
                <a:lnTo>
                  <a:pt x="19762" y="42055"/>
                </a:lnTo>
                <a:lnTo>
                  <a:pt x="19822" y="42256"/>
                </a:lnTo>
                <a:lnTo>
                  <a:pt x="19902" y="42437"/>
                </a:lnTo>
                <a:lnTo>
                  <a:pt x="19983" y="42598"/>
                </a:lnTo>
                <a:lnTo>
                  <a:pt x="20083" y="42758"/>
                </a:lnTo>
                <a:lnTo>
                  <a:pt x="20184" y="42899"/>
                </a:lnTo>
                <a:lnTo>
                  <a:pt x="20304" y="43040"/>
                </a:lnTo>
                <a:lnTo>
                  <a:pt x="20425" y="43160"/>
                </a:lnTo>
                <a:lnTo>
                  <a:pt x="20566" y="43261"/>
                </a:lnTo>
                <a:lnTo>
                  <a:pt x="20706" y="43361"/>
                </a:lnTo>
                <a:lnTo>
                  <a:pt x="20847" y="43442"/>
                </a:lnTo>
                <a:lnTo>
                  <a:pt x="21008" y="43502"/>
                </a:lnTo>
                <a:lnTo>
                  <a:pt x="21169" y="43562"/>
                </a:lnTo>
                <a:lnTo>
                  <a:pt x="21330" y="43623"/>
                </a:lnTo>
                <a:lnTo>
                  <a:pt x="21490" y="43643"/>
                </a:lnTo>
                <a:lnTo>
                  <a:pt x="21651" y="43663"/>
                </a:lnTo>
                <a:lnTo>
                  <a:pt x="21993" y="43663"/>
                </a:lnTo>
                <a:lnTo>
                  <a:pt x="22154" y="43643"/>
                </a:lnTo>
                <a:lnTo>
                  <a:pt x="22335" y="43623"/>
                </a:lnTo>
                <a:lnTo>
                  <a:pt x="22496" y="43562"/>
                </a:lnTo>
                <a:lnTo>
                  <a:pt x="22656" y="43502"/>
                </a:lnTo>
                <a:lnTo>
                  <a:pt x="22797" y="43442"/>
                </a:lnTo>
                <a:lnTo>
                  <a:pt x="22958" y="43361"/>
                </a:lnTo>
                <a:lnTo>
                  <a:pt x="23099" y="43261"/>
                </a:lnTo>
                <a:lnTo>
                  <a:pt x="23219" y="43160"/>
                </a:lnTo>
                <a:lnTo>
                  <a:pt x="23360" y="43040"/>
                </a:lnTo>
                <a:lnTo>
                  <a:pt x="23481" y="42899"/>
                </a:lnTo>
                <a:lnTo>
                  <a:pt x="23581" y="42758"/>
                </a:lnTo>
                <a:lnTo>
                  <a:pt x="23682" y="42598"/>
                </a:lnTo>
                <a:lnTo>
                  <a:pt x="23762" y="42437"/>
                </a:lnTo>
                <a:lnTo>
                  <a:pt x="23822" y="42256"/>
                </a:lnTo>
                <a:lnTo>
                  <a:pt x="23883" y="42055"/>
                </a:lnTo>
                <a:lnTo>
                  <a:pt x="27340" y="28003"/>
                </a:lnTo>
                <a:lnTo>
                  <a:pt x="27380" y="27882"/>
                </a:lnTo>
                <a:lnTo>
                  <a:pt x="27421" y="27782"/>
                </a:lnTo>
                <a:lnTo>
                  <a:pt x="27501" y="27681"/>
                </a:lnTo>
                <a:lnTo>
                  <a:pt x="27582" y="27581"/>
                </a:lnTo>
                <a:lnTo>
                  <a:pt x="27662" y="27500"/>
                </a:lnTo>
                <a:lnTo>
                  <a:pt x="27783" y="27440"/>
                </a:lnTo>
                <a:lnTo>
                  <a:pt x="27883" y="27380"/>
                </a:lnTo>
                <a:lnTo>
                  <a:pt x="28004" y="27340"/>
                </a:lnTo>
                <a:lnTo>
                  <a:pt x="42055" y="23882"/>
                </a:lnTo>
                <a:lnTo>
                  <a:pt x="42256" y="23842"/>
                </a:lnTo>
                <a:lnTo>
                  <a:pt x="42437" y="23761"/>
                </a:lnTo>
                <a:lnTo>
                  <a:pt x="42598" y="23681"/>
                </a:lnTo>
                <a:lnTo>
                  <a:pt x="42759" y="23580"/>
                </a:lnTo>
                <a:lnTo>
                  <a:pt x="42900" y="23480"/>
                </a:lnTo>
                <a:lnTo>
                  <a:pt x="43040" y="23359"/>
                </a:lnTo>
                <a:lnTo>
                  <a:pt x="43161" y="23239"/>
                </a:lnTo>
                <a:lnTo>
                  <a:pt x="43262" y="23098"/>
                </a:lnTo>
                <a:lnTo>
                  <a:pt x="43362" y="22957"/>
                </a:lnTo>
                <a:lnTo>
                  <a:pt x="43442" y="22817"/>
                </a:lnTo>
                <a:lnTo>
                  <a:pt x="43503" y="22656"/>
                </a:lnTo>
                <a:lnTo>
                  <a:pt x="43563" y="22495"/>
                </a:lnTo>
                <a:lnTo>
                  <a:pt x="43603" y="22334"/>
                </a:lnTo>
                <a:lnTo>
                  <a:pt x="43643" y="22173"/>
                </a:lnTo>
                <a:lnTo>
                  <a:pt x="43664" y="21992"/>
                </a:lnTo>
                <a:lnTo>
                  <a:pt x="43664" y="21832"/>
                </a:lnTo>
                <a:lnTo>
                  <a:pt x="43664" y="21671"/>
                </a:lnTo>
                <a:lnTo>
                  <a:pt x="43643" y="21490"/>
                </a:lnTo>
                <a:lnTo>
                  <a:pt x="43603" y="21329"/>
                </a:lnTo>
                <a:lnTo>
                  <a:pt x="43563" y="21168"/>
                </a:lnTo>
                <a:lnTo>
                  <a:pt x="43503" y="21007"/>
                </a:lnTo>
                <a:lnTo>
                  <a:pt x="43442" y="20867"/>
                </a:lnTo>
                <a:lnTo>
                  <a:pt x="43362" y="20706"/>
                </a:lnTo>
                <a:lnTo>
                  <a:pt x="43262" y="20565"/>
                </a:lnTo>
                <a:lnTo>
                  <a:pt x="43161" y="20424"/>
                </a:lnTo>
                <a:lnTo>
                  <a:pt x="43040" y="20304"/>
                </a:lnTo>
                <a:lnTo>
                  <a:pt x="42900" y="20183"/>
                </a:lnTo>
                <a:lnTo>
                  <a:pt x="42759" y="20083"/>
                </a:lnTo>
                <a:lnTo>
                  <a:pt x="42598" y="19982"/>
                </a:lnTo>
                <a:lnTo>
                  <a:pt x="42437" y="19902"/>
                </a:lnTo>
                <a:lnTo>
                  <a:pt x="42256" y="19841"/>
                </a:lnTo>
                <a:lnTo>
                  <a:pt x="42055" y="19781"/>
                </a:lnTo>
                <a:lnTo>
                  <a:pt x="28004" y="16323"/>
                </a:lnTo>
                <a:lnTo>
                  <a:pt x="27883" y="16283"/>
                </a:lnTo>
                <a:lnTo>
                  <a:pt x="27783" y="16223"/>
                </a:lnTo>
                <a:lnTo>
                  <a:pt x="27662" y="16163"/>
                </a:lnTo>
                <a:lnTo>
                  <a:pt x="27582" y="16082"/>
                </a:lnTo>
                <a:lnTo>
                  <a:pt x="27501" y="15982"/>
                </a:lnTo>
                <a:lnTo>
                  <a:pt x="27421" y="15881"/>
                </a:lnTo>
                <a:lnTo>
                  <a:pt x="27380" y="15781"/>
                </a:lnTo>
                <a:lnTo>
                  <a:pt x="27340" y="15660"/>
                </a:lnTo>
                <a:lnTo>
                  <a:pt x="23883" y="1608"/>
                </a:lnTo>
                <a:lnTo>
                  <a:pt x="23822" y="1407"/>
                </a:lnTo>
                <a:lnTo>
                  <a:pt x="23762" y="1226"/>
                </a:lnTo>
                <a:lnTo>
                  <a:pt x="23682" y="1065"/>
                </a:lnTo>
                <a:lnTo>
                  <a:pt x="23581" y="905"/>
                </a:lnTo>
                <a:lnTo>
                  <a:pt x="23481" y="764"/>
                </a:lnTo>
                <a:lnTo>
                  <a:pt x="23360" y="623"/>
                </a:lnTo>
                <a:lnTo>
                  <a:pt x="23219" y="503"/>
                </a:lnTo>
                <a:lnTo>
                  <a:pt x="23099" y="402"/>
                </a:lnTo>
                <a:lnTo>
                  <a:pt x="22958" y="302"/>
                </a:lnTo>
                <a:lnTo>
                  <a:pt x="22797" y="221"/>
                </a:lnTo>
                <a:lnTo>
                  <a:pt x="22656" y="161"/>
                </a:lnTo>
                <a:lnTo>
                  <a:pt x="22496" y="101"/>
                </a:lnTo>
                <a:lnTo>
                  <a:pt x="22335" y="60"/>
                </a:lnTo>
                <a:lnTo>
                  <a:pt x="22154" y="20"/>
                </a:lnTo>
                <a:lnTo>
                  <a:pt x="2199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7" name="Google Shape;497;p31"/>
          <p:cNvSpPr/>
          <p:nvPr/>
        </p:nvSpPr>
        <p:spPr>
          <a:xfrm>
            <a:off x="327024" y="812377"/>
            <a:ext cx="157845" cy="157842"/>
          </a:xfrm>
          <a:custGeom>
            <a:avLst/>
            <a:gdLst/>
            <a:ahLst/>
            <a:cxnLst/>
            <a:rect l="l" t="t" r="r" b="b"/>
            <a:pathLst>
              <a:path w="43664" h="43663" extrusionOk="0">
                <a:moveTo>
                  <a:pt x="21651" y="0"/>
                </a:moveTo>
                <a:lnTo>
                  <a:pt x="21490" y="20"/>
                </a:lnTo>
                <a:lnTo>
                  <a:pt x="21330" y="60"/>
                </a:lnTo>
                <a:lnTo>
                  <a:pt x="21169" y="101"/>
                </a:lnTo>
                <a:lnTo>
                  <a:pt x="21008" y="161"/>
                </a:lnTo>
                <a:lnTo>
                  <a:pt x="20847" y="221"/>
                </a:lnTo>
                <a:lnTo>
                  <a:pt x="20706" y="302"/>
                </a:lnTo>
                <a:lnTo>
                  <a:pt x="20566" y="402"/>
                </a:lnTo>
                <a:lnTo>
                  <a:pt x="20425" y="503"/>
                </a:lnTo>
                <a:lnTo>
                  <a:pt x="20304" y="623"/>
                </a:lnTo>
                <a:lnTo>
                  <a:pt x="20184" y="764"/>
                </a:lnTo>
                <a:lnTo>
                  <a:pt x="20083" y="905"/>
                </a:lnTo>
                <a:lnTo>
                  <a:pt x="19983" y="1065"/>
                </a:lnTo>
                <a:lnTo>
                  <a:pt x="19902" y="1226"/>
                </a:lnTo>
                <a:lnTo>
                  <a:pt x="19822" y="1407"/>
                </a:lnTo>
                <a:lnTo>
                  <a:pt x="19762" y="1608"/>
                </a:lnTo>
                <a:lnTo>
                  <a:pt x="16324" y="15660"/>
                </a:lnTo>
                <a:lnTo>
                  <a:pt x="16284" y="15781"/>
                </a:lnTo>
                <a:lnTo>
                  <a:pt x="16224" y="15881"/>
                </a:lnTo>
                <a:lnTo>
                  <a:pt x="16163" y="15982"/>
                </a:lnTo>
                <a:lnTo>
                  <a:pt x="16083" y="16082"/>
                </a:lnTo>
                <a:lnTo>
                  <a:pt x="15982" y="16163"/>
                </a:lnTo>
                <a:lnTo>
                  <a:pt x="15882" y="16223"/>
                </a:lnTo>
                <a:lnTo>
                  <a:pt x="15781" y="16283"/>
                </a:lnTo>
                <a:lnTo>
                  <a:pt x="15661" y="16323"/>
                </a:lnTo>
                <a:lnTo>
                  <a:pt x="1609" y="19781"/>
                </a:lnTo>
                <a:lnTo>
                  <a:pt x="1408" y="19841"/>
                </a:lnTo>
                <a:lnTo>
                  <a:pt x="1227" y="19902"/>
                </a:lnTo>
                <a:lnTo>
                  <a:pt x="1046" y="19982"/>
                </a:lnTo>
                <a:lnTo>
                  <a:pt x="905" y="20083"/>
                </a:lnTo>
                <a:lnTo>
                  <a:pt x="745" y="20183"/>
                </a:lnTo>
                <a:lnTo>
                  <a:pt x="624" y="20304"/>
                </a:lnTo>
                <a:lnTo>
                  <a:pt x="503" y="20424"/>
                </a:lnTo>
                <a:lnTo>
                  <a:pt x="403" y="20565"/>
                </a:lnTo>
                <a:lnTo>
                  <a:pt x="302" y="20706"/>
                </a:lnTo>
                <a:lnTo>
                  <a:pt x="222" y="20867"/>
                </a:lnTo>
                <a:lnTo>
                  <a:pt x="142" y="21007"/>
                </a:lnTo>
                <a:lnTo>
                  <a:pt x="101" y="21168"/>
                </a:lnTo>
                <a:lnTo>
                  <a:pt x="41" y="21329"/>
                </a:lnTo>
                <a:lnTo>
                  <a:pt x="21" y="21490"/>
                </a:lnTo>
                <a:lnTo>
                  <a:pt x="1" y="21671"/>
                </a:lnTo>
                <a:lnTo>
                  <a:pt x="1" y="21832"/>
                </a:lnTo>
                <a:lnTo>
                  <a:pt x="1" y="21992"/>
                </a:lnTo>
                <a:lnTo>
                  <a:pt x="21" y="22173"/>
                </a:lnTo>
                <a:lnTo>
                  <a:pt x="41" y="22334"/>
                </a:lnTo>
                <a:lnTo>
                  <a:pt x="101" y="22495"/>
                </a:lnTo>
                <a:lnTo>
                  <a:pt x="142" y="22656"/>
                </a:lnTo>
                <a:lnTo>
                  <a:pt x="222" y="22817"/>
                </a:lnTo>
                <a:lnTo>
                  <a:pt x="302" y="22957"/>
                </a:lnTo>
                <a:lnTo>
                  <a:pt x="403" y="23098"/>
                </a:lnTo>
                <a:lnTo>
                  <a:pt x="503" y="23239"/>
                </a:lnTo>
                <a:lnTo>
                  <a:pt x="624" y="23359"/>
                </a:lnTo>
                <a:lnTo>
                  <a:pt x="745" y="23480"/>
                </a:lnTo>
                <a:lnTo>
                  <a:pt x="905" y="23580"/>
                </a:lnTo>
                <a:lnTo>
                  <a:pt x="1046" y="23681"/>
                </a:lnTo>
                <a:lnTo>
                  <a:pt x="1227" y="23761"/>
                </a:lnTo>
                <a:lnTo>
                  <a:pt x="1408" y="23842"/>
                </a:lnTo>
                <a:lnTo>
                  <a:pt x="1609" y="23882"/>
                </a:lnTo>
                <a:lnTo>
                  <a:pt x="15661" y="27340"/>
                </a:lnTo>
                <a:lnTo>
                  <a:pt x="15781" y="27380"/>
                </a:lnTo>
                <a:lnTo>
                  <a:pt x="15882" y="27440"/>
                </a:lnTo>
                <a:lnTo>
                  <a:pt x="15982" y="27500"/>
                </a:lnTo>
                <a:lnTo>
                  <a:pt x="16083" y="27581"/>
                </a:lnTo>
                <a:lnTo>
                  <a:pt x="16163" y="27681"/>
                </a:lnTo>
                <a:lnTo>
                  <a:pt x="16224" y="27782"/>
                </a:lnTo>
                <a:lnTo>
                  <a:pt x="16284" y="27882"/>
                </a:lnTo>
                <a:lnTo>
                  <a:pt x="16324" y="28003"/>
                </a:lnTo>
                <a:lnTo>
                  <a:pt x="19762" y="42055"/>
                </a:lnTo>
                <a:lnTo>
                  <a:pt x="19822" y="42256"/>
                </a:lnTo>
                <a:lnTo>
                  <a:pt x="19902" y="42437"/>
                </a:lnTo>
                <a:lnTo>
                  <a:pt x="19983" y="42598"/>
                </a:lnTo>
                <a:lnTo>
                  <a:pt x="20083" y="42758"/>
                </a:lnTo>
                <a:lnTo>
                  <a:pt x="20184" y="42899"/>
                </a:lnTo>
                <a:lnTo>
                  <a:pt x="20304" y="43040"/>
                </a:lnTo>
                <a:lnTo>
                  <a:pt x="20425" y="43160"/>
                </a:lnTo>
                <a:lnTo>
                  <a:pt x="20566" y="43261"/>
                </a:lnTo>
                <a:lnTo>
                  <a:pt x="20706" y="43361"/>
                </a:lnTo>
                <a:lnTo>
                  <a:pt x="20847" y="43442"/>
                </a:lnTo>
                <a:lnTo>
                  <a:pt x="21008" y="43502"/>
                </a:lnTo>
                <a:lnTo>
                  <a:pt x="21169" y="43562"/>
                </a:lnTo>
                <a:lnTo>
                  <a:pt x="21330" y="43623"/>
                </a:lnTo>
                <a:lnTo>
                  <a:pt x="21490" y="43643"/>
                </a:lnTo>
                <a:lnTo>
                  <a:pt x="21651" y="43663"/>
                </a:lnTo>
                <a:lnTo>
                  <a:pt x="21993" y="43663"/>
                </a:lnTo>
                <a:lnTo>
                  <a:pt x="22154" y="43643"/>
                </a:lnTo>
                <a:lnTo>
                  <a:pt x="22335" y="43623"/>
                </a:lnTo>
                <a:lnTo>
                  <a:pt x="22496" y="43562"/>
                </a:lnTo>
                <a:lnTo>
                  <a:pt x="22656" y="43502"/>
                </a:lnTo>
                <a:lnTo>
                  <a:pt x="22797" y="43442"/>
                </a:lnTo>
                <a:lnTo>
                  <a:pt x="22958" y="43361"/>
                </a:lnTo>
                <a:lnTo>
                  <a:pt x="23099" y="43261"/>
                </a:lnTo>
                <a:lnTo>
                  <a:pt x="23219" y="43160"/>
                </a:lnTo>
                <a:lnTo>
                  <a:pt x="23360" y="43040"/>
                </a:lnTo>
                <a:lnTo>
                  <a:pt x="23481" y="42899"/>
                </a:lnTo>
                <a:lnTo>
                  <a:pt x="23581" y="42758"/>
                </a:lnTo>
                <a:lnTo>
                  <a:pt x="23682" y="42598"/>
                </a:lnTo>
                <a:lnTo>
                  <a:pt x="23762" y="42437"/>
                </a:lnTo>
                <a:lnTo>
                  <a:pt x="23822" y="42256"/>
                </a:lnTo>
                <a:lnTo>
                  <a:pt x="23883" y="42055"/>
                </a:lnTo>
                <a:lnTo>
                  <a:pt x="27340" y="28003"/>
                </a:lnTo>
                <a:lnTo>
                  <a:pt x="27380" y="27882"/>
                </a:lnTo>
                <a:lnTo>
                  <a:pt x="27421" y="27782"/>
                </a:lnTo>
                <a:lnTo>
                  <a:pt x="27501" y="27681"/>
                </a:lnTo>
                <a:lnTo>
                  <a:pt x="27582" y="27581"/>
                </a:lnTo>
                <a:lnTo>
                  <a:pt x="27662" y="27500"/>
                </a:lnTo>
                <a:lnTo>
                  <a:pt x="27783" y="27440"/>
                </a:lnTo>
                <a:lnTo>
                  <a:pt x="27883" y="27380"/>
                </a:lnTo>
                <a:lnTo>
                  <a:pt x="28004" y="27340"/>
                </a:lnTo>
                <a:lnTo>
                  <a:pt x="42055" y="23882"/>
                </a:lnTo>
                <a:lnTo>
                  <a:pt x="42256" y="23842"/>
                </a:lnTo>
                <a:lnTo>
                  <a:pt x="42437" y="23761"/>
                </a:lnTo>
                <a:lnTo>
                  <a:pt x="42598" y="23681"/>
                </a:lnTo>
                <a:lnTo>
                  <a:pt x="42759" y="23580"/>
                </a:lnTo>
                <a:lnTo>
                  <a:pt x="42900" y="23480"/>
                </a:lnTo>
                <a:lnTo>
                  <a:pt x="43040" y="23359"/>
                </a:lnTo>
                <a:lnTo>
                  <a:pt x="43161" y="23239"/>
                </a:lnTo>
                <a:lnTo>
                  <a:pt x="43262" y="23098"/>
                </a:lnTo>
                <a:lnTo>
                  <a:pt x="43362" y="22957"/>
                </a:lnTo>
                <a:lnTo>
                  <a:pt x="43442" y="22817"/>
                </a:lnTo>
                <a:lnTo>
                  <a:pt x="43503" y="22656"/>
                </a:lnTo>
                <a:lnTo>
                  <a:pt x="43563" y="22495"/>
                </a:lnTo>
                <a:lnTo>
                  <a:pt x="43603" y="22334"/>
                </a:lnTo>
                <a:lnTo>
                  <a:pt x="43643" y="22173"/>
                </a:lnTo>
                <a:lnTo>
                  <a:pt x="43664" y="21992"/>
                </a:lnTo>
                <a:lnTo>
                  <a:pt x="43664" y="21832"/>
                </a:lnTo>
                <a:lnTo>
                  <a:pt x="43664" y="21671"/>
                </a:lnTo>
                <a:lnTo>
                  <a:pt x="43643" y="21490"/>
                </a:lnTo>
                <a:lnTo>
                  <a:pt x="43603" y="21329"/>
                </a:lnTo>
                <a:lnTo>
                  <a:pt x="43563" y="21168"/>
                </a:lnTo>
                <a:lnTo>
                  <a:pt x="43503" y="21007"/>
                </a:lnTo>
                <a:lnTo>
                  <a:pt x="43442" y="20867"/>
                </a:lnTo>
                <a:lnTo>
                  <a:pt x="43362" y="20706"/>
                </a:lnTo>
                <a:lnTo>
                  <a:pt x="43262" y="20565"/>
                </a:lnTo>
                <a:lnTo>
                  <a:pt x="43161" y="20424"/>
                </a:lnTo>
                <a:lnTo>
                  <a:pt x="43040" y="20304"/>
                </a:lnTo>
                <a:lnTo>
                  <a:pt x="42900" y="20183"/>
                </a:lnTo>
                <a:lnTo>
                  <a:pt x="42759" y="20083"/>
                </a:lnTo>
                <a:lnTo>
                  <a:pt x="42598" y="19982"/>
                </a:lnTo>
                <a:lnTo>
                  <a:pt x="42437" y="19902"/>
                </a:lnTo>
                <a:lnTo>
                  <a:pt x="42256" y="19841"/>
                </a:lnTo>
                <a:lnTo>
                  <a:pt x="42055" y="19781"/>
                </a:lnTo>
                <a:lnTo>
                  <a:pt x="28004" y="16323"/>
                </a:lnTo>
                <a:lnTo>
                  <a:pt x="27883" y="16283"/>
                </a:lnTo>
                <a:lnTo>
                  <a:pt x="27783" y="16223"/>
                </a:lnTo>
                <a:lnTo>
                  <a:pt x="27662" y="16163"/>
                </a:lnTo>
                <a:lnTo>
                  <a:pt x="27582" y="16082"/>
                </a:lnTo>
                <a:lnTo>
                  <a:pt x="27501" y="15982"/>
                </a:lnTo>
                <a:lnTo>
                  <a:pt x="27421" y="15881"/>
                </a:lnTo>
                <a:lnTo>
                  <a:pt x="27380" y="15781"/>
                </a:lnTo>
                <a:lnTo>
                  <a:pt x="27340" y="15660"/>
                </a:lnTo>
                <a:lnTo>
                  <a:pt x="23883" y="1608"/>
                </a:lnTo>
                <a:lnTo>
                  <a:pt x="23822" y="1407"/>
                </a:lnTo>
                <a:lnTo>
                  <a:pt x="23762" y="1226"/>
                </a:lnTo>
                <a:lnTo>
                  <a:pt x="23682" y="1065"/>
                </a:lnTo>
                <a:lnTo>
                  <a:pt x="23581" y="905"/>
                </a:lnTo>
                <a:lnTo>
                  <a:pt x="23481" y="764"/>
                </a:lnTo>
                <a:lnTo>
                  <a:pt x="23360" y="623"/>
                </a:lnTo>
                <a:lnTo>
                  <a:pt x="23219" y="503"/>
                </a:lnTo>
                <a:lnTo>
                  <a:pt x="23099" y="402"/>
                </a:lnTo>
                <a:lnTo>
                  <a:pt x="22958" y="302"/>
                </a:lnTo>
                <a:lnTo>
                  <a:pt x="22797" y="221"/>
                </a:lnTo>
                <a:lnTo>
                  <a:pt x="22656" y="161"/>
                </a:lnTo>
                <a:lnTo>
                  <a:pt x="22496" y="101"/>
                </a:lnTo>
                <a:lnTo>
                  <a:pt x="22335" y="60"/>
                </a:lnTo>
                <a:lnTo>
                  <a:pt x="22154" y="20"/>
                </a:lnTo>
                <a:lnTo>
                  <a:pt x="2199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32"/>
          <p:cNvSpPr/>
          <p:nvPr/>
        </p:nvSpPr>
        <p:spPr>
          <a:xfrm rot="5400000" flipH="1">
            <a:off x="-2027468" y="1997532"/>
            <a:ext cx="5206586" cy="1151650"/>
          </a:xfrm>
          <a:custGeom>
            <a:avLst/>
            <a:gdLst/>
            <a:ahLst/>
            <a:cxnLst/>
            <a:rect l="l" t="t" r="r" b="b"/>
            <a:pathLst>
              <a:path w="99107" h="42880" extrusionOk="0">
                <a:moveTo>
                  <a:pt x="644" y="0"/>
                </a:moveTo>
                <a:lnTo>
                  <a:pt x="0" y="21"/>
                </a:lnTo>
                <a:lnTo>
                  <a:pt x="0" y="42879"/>
                </a:lnTo>
                <a:lnTo>
                  <a:pt x="99106" y="42879"/>
                </a:lnTo>
                <a:lnTo>
                  <a:pt x="99106" y="22857"/>
                </a:lnTo>
                <a:lnTo>
                  <a:pt x="97659" y="22395"/>
                </a:lnTo>
                <a:lnTo>
                  <a:pt x="96191" y="21973"/>
                </a:lnTo>
                <a:lnTo>
                  <a:pt x="94724" y="21611"/>
                </a:lnTo>
                <a:lnTo>
                  <a:pt x="93236" y="21269"/>
                </a:lnTo>
                <a:lnTo>
                  <a:pt x="91749" y="20988"/>
                </a:lnTo>
                <a:lnTo>
                  <a:pt x="90241" y="20746"/>
                </a:lnTo>
                <a:lnTo>
                  <a:pt x="88733" y="20545"/>
                </a:lnTo>
                <a:lnTo>
                  <a:pt x="87225" y="20385"/>
                </a:lnTo>
                <a:lnTo>
                  <a:pt x="86261" y="20304"/>
                </a:lnTo>
                <a:lnTo>
                  <a:pt x="85316" y="20244"/>
                </a:lnTo>
                <a:lnTo>
                  <a:pt x="84351" y="20204"/>
                </a:lnTo>
                <a:lnTo>
                  <a:pt x="83386" y="20184"/>
                </a:lnTo>
                <a:lnTo>
                  <a:pt x="82421" y="20184"/>
                </a:lnTo>
                <a:lnTo>
                  <a:pt x="81476" y="20204"/>
                </a:lnTo>
                <a:lnTo>
                  <a:pt x="80511" y="20244"/>
                </a:lnTo>
                <a:lnTo>
                  <a:pt x="79546" y="20284"/>
                </a:lnTo>
                <a:lnTo>
                  <a:pt x="78581" y="20364"/>
                </a:lnTo>
                <a:lnTo>
                  <a:pt x="77637" y="20445"/>
                </a:lnTo>
                <a:lnTo>
                  <a:pt x="76672" y="20545"/>
                </a:lnTo>
                <a:lnTo>
                  <a:pt x="75727" y="20686"/>
                </a:lnTo>
                <a:lnTo>
                  <a:pt x="74782" y="20827"/>
                </a:lnTo>
                <a:lnTo>
                  <a:pt x="73837" y="20988"/>
                </a:lnTo>
                <a:lnTo>
                  <a:pt x="72892" y="21169"/>
                </a:lnTo>
                <a:lnTo>
                  <a:pt x="71948" y="21370"/>
                </a:lnTo>
                <a:lnTo>
                  <a:pt x="70822" y="21631"/>
                </a:lnTo>
                <a:lnTo>
                  <a:pt x="69696" y="21932"/>
                </a:lnTo>
                <a:lnTo>
                  <a:pt x="68570" y="22234"/>
                </a:lnTo>
                <a:lnTo>
                  <a:pt x="67465" y="22556"/>
                </a:lnTo>
                <a:lnTo>
                  <a:pt x="65233" y="23239"/>
                </a:lnTo>
                <a:lnTo>
                  <a:pt x="63022" y="23943"/>
                </a:lnTo>
                <a:lnTo>
                  <a:pt x="60811" y="24646"/>
                </a:lnTo>
                <a:lnTo>
                  <a:pt x="59705" y="24988"/>
                </a:lnTo>
                <a:lnTo>
                  <a:pt x="58579" y="25310"/>
                </a:lnTo>
                <a:lnTo>
                  <a:pt x="57474" y="25631"/>
                </a:lnTo>
                <a:lnTo>
                  <a:pt x="56348" y="25913"/>
                </a:lnTo>
                <a:lnTo>
                  <a:pt x="55222" y="26194"/>
                </a:lnTo>
                <a:lnTo>
                  <a:pt x="54076" y="26435"/>
                </a:lnTo>
                <a:lnTo>
                  <a:pt x="52930" y="26657"/>
                </a:lnTo>
                <a:lnTo>
                  <a:pt x="51785" y="26837"/>
                </a:lnTo>
                <a:lnTo>
                  <a:pt x="50619" y="26978"/>
                </a:lnTo>
                <a:lnTo>
                  <a:pt x="49453" y="27079"/>
                </a:lnTo>
                <a:lnTo>
                  <a:pt x="48267" y="27139"/>
                </a:lnTo>
                <a:lnTo>
                  <a:pt x="47101" y="27159"/>
                </a:lnTo>
                <a:lnTo>
                  <a:pt x="46518" y="27139"/>
                </a:lnTo>
                <a:lnTo>
                  <a:pt x="45935" y="27119"/>
                </a:lnTo>
                <a:lnTo>
                  <a:pt x="45352" y="27079"/>
                </a:lnTo>
                <a:lnTo>
                  <a:pt x="44769" y="27039"/>
                </a:lnTo>
                <a:lnTo>
                  <a:pt x="44186" y="26978"/>
                </a:lnTo>
                <a:lnTo>
                  <a:pt x="43623" y="26898"/>
                </a:lnTo>
                <a:lnTo>
                  <a:pt x="43040" y="26797"/>
                </a:lnTo>
                <a:lnTo>
                  <a:pt x="42477" y="26697"/>
                </a:lnTo>
                <a:lnTo>
                  <a:pt x="41914" y="26576"/>
                </a:lnTo>
                <a:lnTo>
                  <a:pt x="41372" y="26435"/>
                </a:lnTo>
                <a:lnTo>
                  <a:pt x="40809" y="26275"/>
                </a:lnTo>
                <a:lnTo>
                  <a:pt x="40266" y="26114"/>
                </a:lnTo>
                <a:lnTo>
                  <a:pt x="39723" y="25913"/>
                </a:lnTo>
                <a:lnTo>
                  <a:pt x="39200" y="25712"/>
                </a:lnTo>
                <a:lnTo>
                  <a:pt x="38658" y="25491"/>
                </a:lnTo>
                <a:lnTo>
                  <a:pt x="38155" y="25249"/>
                </a:lnTo>
                <a:lnTo>
                  <a:pt x="37632" y="25008"/>
                </a:lnTo>
                <a:lnTo>
                  <a:pt x="37130" y="24727"/>
                </a:lnTo>
                <a:lnTo>
                  <a:pt x="36627" y="24425"/>
                </a:lnTo>
                <a:lnTo>
                  <a:pt x="36145" y="24124"/>
                </a:lnTo>
                <a:lnTo>
                  <a:pt x="35723" y="23822"/>
                </a:lnTo>
                <a:lnTo>
                  <a:pt x="35301" y="23500"/>
                </a:lnTo>
                <a:lnTo>
                  <a:pt x="34878" y="23179"/>
                </a:lnTo>
                <a:lnTo>
                  <a:pt x="34476" y="22837"/>
                </a:lnTo>
                <a:lnTo>
                  <a:pt x="34094" y="22495"/>
                </a:lnTo>
                <a:lnTo>
                  <a:pt x="33712" y="22154"/>
                </a:lnTo>
                <a:lnTo>
                  <a:pt x="33330" y="21772"/>
                </a:lnTo>
                <a:lnTo>
                  <a:pt x="32969" y="21410"/>
                </a:lnTo>
                <a:lnTo>
                  <a:pt x="32265" y="20626"/>
                </a:lnTo>
                <a:lnTo>
                  <a:pt x="31582" y="19842"/>
                </a:lnTo>
                <a:lnTo>
                  <a:pt x="30918" y="19018"/>
                </a:lnTo>
                <a:lnTo>
                  <a:pt x="30275" y="18173"/>
                </a:lnTo>
                <a:lnTo>
                  <a:pt x="29652" y="17309"/>
                </a:lnTo>
                <a:lnTo>
                  <a:pt x="29029" y="16465"/>
                </a:lnTo>
                <a:lnTo>
                  <a:pt x="27782" y="14716"/>
                </a:lnTo>
                <a:lnTo>
                  <a:pt x="27159" y="13851"/>
                </a:lnTo>
                <a:lnTo>
                  <a:pt x="26516" y="13007"/>
                </a:lnTo>
                <a:lnTo>
                  <a:pt x="25872" y="12183"/>
                </a:lnTo>
                <a:lnTo>
                  <a:pt x="25189" y="11358"/>
                </a:lnTo>
                <a:lnTo>
                  <a:pt x="24626" y="10715"/>
                </a:lnTo>
                <a:lnTo>
                  <a:pt x="24043" y="10092"/>
                </a:lnTo>
                <a:lnTo>
                  <a:pt x="23460" y="9489"/>
                </a:lnTo>
                <a:lnTo>
                  <a:pt x="22837" y="8886"/>
                </a:lnTo>
                <a:lnTo>
                  <a:pt x="22214" y="8323"/>
                </a:lnTo>
                <a:lnTo>
                  <a:pt x="21570" y="7760"/>
                </a:lnTo>
                <a:lnTo>
                  <a:pt x="20927" y="7217"/>
                </a:lnTo>
                <a:lnTo>
                  <a:pt x="20244" y="6695"/>
                </a:lnTo>
                <a:lnTo>
                  <a:pt x="19560" y="6192"/>
                </a:lnTo>
                <a:lnTo>
                  <a:pt x="18857" y="5710"/>
                </a:lnTo>
                <a:lnTo>
                  <a:pt x="18153" y="5227"/>
                </a:lnTo>
                <a:lnTo>
                  <a:pt x="17429" y="4785"/>
                </a:lnTo>
                <a:lnTo>
                  <a:pt x="16706" y="4343"/>
                </a:lnTo>
                <a:lnTo>
                  <a:pt x="15962" y="3941"/>
                </a:lnTo>
                <a:lnTo>
                  <a:pt x="15198" y="3539"/>
                </a:lnTo>
                <a:lnTo>
                  <a:pt x="14434" y="3157"/>
                </a:lnTo>
                <a:lnTo>
                  <a:pt x="13670" y="2815"/>
                </a:lnTo>
                <a:lnTo>
                  <a:pt x="12886" y="2473"/>
                </a:lnTo>
                <a:lnTo>
                  <a:pt x="12082" y="2151"/>
                </a:lnTo>
                <a:lnTo>
                  <a:pt x="11298" y="1870"/>
                </a:lnTo>
                <a:lnTo>
                  <a:pt x="10474" y="1589"/>
                </a:lnTo>
                <a:lnTo>
                  <a:pt x="9670" y="1327"/>
                </a:lnTo>
                <a:lnTo>
                  <a:pt x="8846" y="1106"/>
                </a:lnTo>
                <a:lnTo>
                  <a:pt x="8021" y="885"/>
                </a:lnTo>
                <a:lnTo>
                  <a:pt x="7197" y="704"/>
                </a:lnTo>
                <a:lnTo>
                  <a:pt x="6353" y="543"/>
                </a:lnTo>
                <a:lnTo>
                  <a:pt x="5529" y="382"/>
                </a:lnTo>
                <a:lnTo>
                  <a:pt x="4684" y="262"/>
                </a:lnTo>
                <a:lnTo>
                  <a:pt x="3840" y="161"/>
                </a:lnTo>
                <a:lnTo>
                  <a:pt x="2996" y="101"/>
                </a:lnTo>
                <a:lnTo>
                  <a:pt x="2131" y="41"/>
                </a:lnTo>
                <a:lnTo>
                  <a:pt x="128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0" name="Google Shape;500;p32"/>
          <p:cNvSpPr/>
          <p:nvPr/>
        </p:nvSpPr>
        <p:spPr>
          <a:xfrm rot="-5400000" flipH="1">
            <a:off x="5982597" y="1969903"/>
            <a:ext cx="5171155" cy="1151650"/>
          </a:xfrm>
          <a:custGeom>
            <a:avLst/>
            <a:gdLst/>
            <a:ahLst/>
            <a:cxnLst/>
            <a:rect l="l" t="t" r="r" b="b"/>
            <a:pathLst>
              <a:path w="99107" h="42880" extrusionOk="0">
                <a:moveTo>
                  <a:pt x="644" y="0"/>
                </a:moveTo>
                <a:lnTo>
                  <a:pt x="0" y="21"/>
                </a:lnTo>
                <a:lnTo>
                  <a:pt x="0" y="42879"/>
                </a:lnTo>
                <a:lnTo>
                  <a:pt x="99106" y="42879"/>
                </a:lnTo>
                <a:lnTo>
                  <a:pt x="99106" y="22857"/>
                </a:lnTo>
                <a:lnTo>
                  <a:pt x="97659" y="22395"/>
                </a:lnTo>
                <a:lnTo>
                  <a:pt x="96191" y="21973"/>
                </a:lnTo>
                <a:lnTo>
                  <a:pt x="94724" y="21611"/>
                </a:lnTo>
                <a:lnTo>
                  <a:pt x="93236" y="21269"/>
                </a:lnTo>
                <a:lnTo>
                  <a:pt x="91749" y="20988"/>
                </a:lnTo>
                <a:lnTo>
                  <a:pt x="90241" y="20746"/>
                </a:lnTo>
                <a:lnTo>
                  <a:pt x="88733" y="20545"/>
                </a:lnTo>
                <a:lnTo>
                  <a:pt x="87225" y="20385"/>
                </a:lnTo>
                <a:lnTo>
                  <a:pt x="86261" y="20304"/>
                </a:lnTo>
                <a:lnTo>
                  <a:pt x="85316" y="20244"/>
                </a:lnTo>
                <a:lnTo>
                  <a:pt x="84351" y="20204"/>
                </a:lnTo>
                <a:lnTo>
                  <a:pt x="83386" y="20184"/>
                </a:lnTo>
                <a:lnTo>
                  <a:pt x="82421" y="20184"/>
                </a:lnTo>
                <a:lnTo>
                  <a:pt x="81476" y="20204"/>
                </a:lnTo>
                <a:lnTo>
                  <a:pt x="80511" y="20244"/>
                </a:lnTo>
                <a:lnTo>
                  <a:pt x="79546" y="20284"/>
                </a:lnTo>
                <a:lnTo>
                  <a:pt x="78581" y="20364"/>
                </a:lnTo>
                <a:lnTo>
                  <a:pt x="77637" y="20445"/>
                </a:lnTo>
                <a:lnTo>
                  <a:pt x="76672" y="20545"/>
                </a:lnTo>
                <a:lnTo>
                  <a:pt x="75727" y="20686"/>
                </a:lnTo>
                <a:lnTo>
                  <a:pt x="74782" y="20827"/>
                </a:lnTo>
                <a:lnTo>
                  <a:pt x="73837" y="20988"/>
                </a:lnTo>
                <a:lnTo>
                  <a:pt x="72892" y="21169"/>
                </a:lnTo>
                <a:lnTo>
                  <a:pt x="71948" y="21370"/>
                </a:lnTo>
                <a:lnTo>
                  <a:pt x="70822" y="21631"/>
                </a:lnTo>
                <a:lnTo>
                  <a:pt x="69696" y="21932"/>
                </a:lnTo>
                <a:lnTo>
                  <a:pt x="68570" y="22234"/>
                </a:lnTo>
                <a:lnTo>
                  <a:pt x="67465" y="22556"/>
                </a:lnTo>
                <a:lnTo>
                  <a:pt x="65233" y="23239"/>
                </a:lnTo>
                <a:lnTo>
                  <a:pt x="63022" y="23943"/>
                </a:lnTo>
                <a:lnTo>
                  <a:pt x="60811" y="24646"/>
                </a:lnTo>
                <a:lnTo>
                  <a:pt x="59705" y="24988"/>
                </a:lnTo>
                <a:lnTo>
                  <a:pt x="58579" y="25310"/>
                </a:lnTo>
                <a:lnTo>
                  <a:pt x="57474" y="25631"/>
                </a:lnTo>
                <a:lnTo>
                  <a:pt x="56348" y="25913"/>
                </a:lnTo>
                <a:lnTo>
                  <a:pt x="55222" y="26194"/>
                </a:lnTo>
                <a:lnTo>
                  <a:pt x="54076" y="26435"/>
                </a:lnTo>
                <a:lnTo>
                  <a:pt x="52930" y="26657"/>
                </a:lnTo>
                <a:lnTo>
                  <a:pt x="51785" y="26837"/>
                </a:lnTo>
                <a:lnTo>
                  <a:pt x="50619" y="26978"/>
                </a:lnTo>
                <a:lnTo>
                  <a:pt x="49453" y="27079"/>
                </a:lnTo>
                <a:lnTo>
                  <a:pt x="48267" y="27139"/>
                </a:lnTo>
                <a:lnTo>
                  <a:pt x="47101" y="27159"/>
                </a:lnTo>
                <a:lnTo>
                  <a:pt x="46518" y="27139"/>
                </a:lnTo>
                <a:lnTo>
                  <a:pt x="45935" y="27119"/>
                </a:lnTo>
                <a:lnTo>
                  <a:pt x="45352" y="27079"/>
                </a:lnTo>
                <a:lnTo>
                  <a:pt x="44769" y="27039"/>
                </a:lnTo>
                <a:lnTo>
                  <a:pt x="44186" y="26978"/>
                </a:lnTo>
                <a:lnTo>
                  <a:pt x="43623" y="26898"/>
                </a:lnTo>
                <a:lnTo>
                  <a:pt x="43040" y="26797"/>
                </a:lnTo>
                <a:lnTo>
                  <a:pt x="42477" y="26697"/>
                </a:lnTo>
                <a:lnTo>
                  <a:pt x="41914" y="26576"/>
                </a:lnTo>
                <a:lnTo>
                  <a:pt x="41372" y="26435"/>
                </a:lnTo>
                <a:lnTo>
                  <a:pt x="40809" y="26275"/>
                </a:lnTo>
                <a:lnTo>
                  <a:pt x="40266" y="26114"/>
                </a:lnTo>
                <a:lnTo>
                  <a:pt x="39723" y="25913"/>
                </a:lnTo>
                <a:lnTo>
                  <a:pt x="39200" y="25712"/>
                </a:lnTo>
                <a:lnTo>
                  <a:pt x="38658" y="25491"/>
                </a:lnTo>
                <a:lnTo>
                  <a:pt x="38155" y="25249"/>
                </a:lnTo>
                <a:lnTo>
                  <a:pt x="37632" y="25008"/>
                </a:lnTo>
                <a:lnTo>
                  <a:pt x="37130" y="24727"/>
                </a:lnTo>
                <a:lnTo>
                  <a:pt x="36627" y="24425"/>
                </a:lnTo>
                <a:lnTo>
                  <a:pt x="36145" y="24124"/>
                </a:lnTo>
                <a:lnTo>
                  <a:pt x="35723" y="23822"/>
                </a:lnTo>
                <a:lnTo>
                  <a:pt x="35301" y="23500"/>
                </a:lnTo>
                <a:lnTo>
                  <a:pt x="34878" y="23179"/>
                </a:lnTo>
                <a:lnTo>
                  <a:pt x="34476" y="22837"/>
                </a:lnTo>
                <a:lnTo>
                  <a:pt x="34094" y="22495"/>
                </a:lnTo>
                <a:lnTo>
                  <a:pt x="33712" y="22154"/>
                </a:lnTo>
                <a:lnTo>
                  <a:pt x="33330" y="21772"/>
                </a:lnTo>
                <a:lnTo>
                  <a:pt x="32969" y="21410"/>
                </a:lnTo>
                <a:lnTo>
                  <a:pt x="32265" y="20626"/>
                </a:lnTo>
                <a:lnTo>
                  <a:pt x="31582" y="19842"/>
                </a:lnTo>
                <a:lnTo>
                  <a:pt x="30918" y="19018"/>
                </a:lnTo>
                <a:lnTo>
                  <a:pt x="30275" y="18173"/>
                </a:lnTo>
                <a:lnTo>
                  <a:pt x="29652" y="17309"/>
                </a:lnTo>
                <a:lnTo>
                  <a:pt x="29029" y="16465"/>
                </a:lnTo>
                <a:lnTo>
                  <a:pt x="27782" y="14716"/>
                </a:lnTo>
                <a:lnTo>
                  <a:pt x="27159" y="13851"/>
                </a:lnTo>
                <a:lnTo>
                  <a:pt x="26516" y="13007"/>
                </a:lnTo>
                <a:lnTo>
                  <a:pt x="25872" y="12183"/>
                </a:lnTo>
                <a:lnTo>
                  <a:pt x="25189" y="11358"/>
                </a:lnTo>
                <a:lnTo>
                  <a:pt x="24626" y="10715"/>
                </a:lnTo>
                <a:lnTo>
                  <a:pt x="24043" y="10092"/>
                </a:lnTo>
                <a:lnTo>
                  <a:pt x="23460" y="9489"/>
                </a:lnTo>
                <a:lnTo>
                  <a:pt x="22837" y="8886"/>
                </a:lnTo>
                <a:lnTo>
                  <a:pt x="22214" y="8323"/>
                </a:lnTo>
                <a:lnTo>
                  <a:pt x="21570" y="7760"/>
                </a:lnTo>
                <a:lnTo>
                  <a:pt x="20927" y="7217"/>
                </a:lnTo>
                <a:lnTo>
                  <a:pt x="20244" y="6695"/>
                </a:lnTo>
                <a:lnTo>
                  <a:pt x="19560" y="6192"/>
                </a:lnTo>
                <a:lnTo>
                  <a:pt x="18857" y="5710"/>
                </a:lnTo>
                <a:lnTo>
                  <a:pt x="18153" y="5227"/>
                </a:lnTo>
                <a:lnTo>
                  <a:pt x="17429" y="4785"/>
                </a:lnTo>
                <a:lnTo>
                  <a:pt x="16706" y="4343"/>
                </a:lnTo>
                <a:lnTo>
                  <a:pt x="15962" y="3941"/>
                </a:lnTo>
                <a:lnTo>
                  <a:pt x="15198" y="3539"/>
                </a:lnTo>
                <a:lnTo>
                  <a:pt x="14434" y="3157"/>
                </a:lnTo>
                <a:lnTo>
                  <a:pt x="13670" y="2815"/>
                </a:lnTo>
                <a:lnTo>
                  <a:pt x="12886" y="2473"/>
                </a:lnTo>
                <a:lnTo>
                  <a:pt x="12082" y="2151"/>
                </a:lnTo>
                <a:lnTo>
                  <a:pt x="11298" y="1870"/>
                </a:lnTo>
                <a:lnTo>
                  <a:pt x="10474" y="1589"/>
                </a:lnTo>
                <a:lnTo>
                  <a:pt x="9670" y="1327"/>
                </a:lnTo>
                <a:lnTo>
                  <a:pt x="8846" y="1106"/>
                </a:lnTo>
                <a:lnTo>
                  <a:pt x="8021" y="885"/>
                </a:lnTo>
                <a:lnTo>
                  <a:pt x="7197" y="704"/>
                </a:lnTo>
                <a:lnTo>
                  <a:pt x="6353" y="543"/>
                </a:lnTo>
                <a:lnTo>
                  <a:pt x="5529" y="382"/>
                </a:lnTo>
                <a:lnTo>
                  <a:pt x="4684" y="262"/>
                </a:lnTo>
                <a:lnTo>
                  <a:pt x="3840" y="161"/>
                </a:lnTo>
                <a:lnTo>
                  <a:pt x="2996" y="101"/>
                </a:lnTo>
                <a:lnTo>
                  <a:pt x="2131" y="41"/>
                </a:lnTo>
                <a:lnTo>
                  <a:pt x="128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" name="Google Shape;501;p32"/>
          <p:cNvSpPr/>
          <p:nvPr/>
        </p:nvSpPr>
        <p:spPr>
          <a:xfrm>
            <a:off x="8430770" y="245151"/>
            <a:ext cx="228363" cy="228357"/>
          </a:xfrm>
          <a:custGeom>
            <a:avLst/>
            <a:gdLst/>
            <a:ahLst/>
            <a:cxnLst/>
            <a:rect l="l" t="t" r="r" b="b"/>
            <a:pathLst>
              <a:path w="43664" h="43663" extrusionOk="0">
                <a:moveTo>
                  <a:pt x="21651" y="0"/>
                </a:moveTo>
                <a:lnTo>
                  <a:pt x="21490" y="20"/>
                </a:lnTo>
                <a:lnTo>
                  <a:pt x="21330" y="60"/>
                </a:lnTo>
                <a:lnTo>
                  <a:pt x="21169" y="101"/>
                </a:lnTo>
                <a:lnTo>
                  <a:pt x="21008" y="161"/>
                </a:lnTo>
                <a:lnTo>
                  <a:pt x="20847" y="221"/>
                </a:lnTo>
                <a:lnTo>
                  <a:pt x="20706" y="302"/>
                </a:lnTo>
                <a:lnTo>
                  <a:pt x="20566" y="402"/>
                </a:lnTo>
                <a:lnTo>
                  <a:pt x="20425" y="503"/>
                </a:lnTo>
                <a:lnTo>
                  <a:pt x="20304" y="623"/>
                </a:lnTo>
                <a:lnTo>
                  <a:pt x="20184" y="764"/>
                </a:lnTo>
                <a:lnTo>
                  <a:pt x="20083" y="905"/>
                </a:lnTo>
                <a:lnTo>
                  <a:pt x="19983" y="1065"/>
                </a:lnTo>
                <a:lnTo>
                  <a:pt x="19902" y="1226"/>
                </a:lnTo>
                <a:lnTo>
                  <a:pt x="19822" y="1407"/>
                </a:lnTo>
                <a:lnTo>
                  <a:pt x="19762" y="1608"/>
                </a:lnTo>
                <a:lnTo>
                  <a:pt x="16324" y="15660"/>
                </a:lnTo>
                <a:lnTo>
                  <a:pt x="16284" y="15781"/>
                </a:lnTo>
                <a:lnTo>
                  <a:pt x="16224" y="15881"/>
                </a:lnTo>
                <a:lnTo>
                  <a:pt x="16163" y="15982"/>
                </a:lnTo>
                <a:lnTo>
                  <a:pt x="16083" y="16082"/>
                </a:lnTo>
                <a:lnTo>
                  <a:pt x="15982" y="16163"/>
                </a:lnTo>
                <a:lnTo>
                  <a:pt x="15882" y="16223"/>
                </a:lnTo>
                <a:lnTo>
                  <a:pt x="15781" y="16283"/>
                </a:lnTo>
                <a:lnTo>
                  <a:pt x="15661" y="16323"/>
                </a:lnTo>
                <a:lnTo>
                  <a:pt x="1609" y="19781"/>
                </a:lnTo>
                <a:lnTo>
                  <a:pt x="1408" y="19841"/>
                </a:lnTo>
                <a:lnTo>
                  <a:pt x="1227" y="19902"/>
                </a:lnTo>
                <a:lnTo>
                  <a:pt x="1046" y="19982"/>
                </a:lnTo>
                <a:lnTo>
                  <a:pt x="905" y="20083"/>
                </a:lnTo>
                <a:lnTo>
                  <a:pt x="745" y="20183"/>
                </a:lnTo>
                <a:lnTo>
                  <a:pt x="624" y="20304"/>
                </a:lnTo>
                <a:lnTo>
                  <a:pt x="503" y="20424"/>
                </a:lnTo>
                <a:lnTo>
                  <a:pt x="403" y="20565"/>
                </a:lnTo>
                <a:lnTo>
                  <a:pt x="302" y="20706"/>
                </a:lnTo>
                <a:lnTo>
                  <a:pt x="222" y="20867"/>
                </a:lnTo>
                <a:lnTo>
                  <a:pt x="142" y="21007"/>
                </a:lnTo>
                <a:lnTo>
                  <a:pt x="101" y="21168"/>
                </a:lnTo>
                <a:lnTo>
                  <a:pt x="41" y="21329"/>
                </a:lnTo>
                <a:lnTo>
                  <a:pt x="21" y="21490"/>
                </a:lnTo>
                <a:lnTo>
                  <a:pt x="1" y="21671"/>
                </a:lnTo>
                <a:lnTo>
                  <a:pt x="1" y="21832"/>
                </a:lnTo>
                <a:lnTo>
                  <a:pt x="1" y="21992"/>
                </a:lnTo>
                <a:lnTo>
                  <a:pt x="21" y="22173"/>
                </a:lnTo>
                <a:lnTo>
                  <a:pt x="41" y="22334"/>
                </a:lnTo>
                <a:lnTo>
                  <a:pt x="101" y="22495"/>
                </a:lnTo>
                <a:lnTo>
                  <a:pt x="142" y="22656"/>
                </a:lnTo>
                <a:lnTo>
                  <a:pt x="222" y="22817"/>
                </a:lnTo>
                <a:lnTo>
                  <a:pt x="302" y="22957"/>
                </a:lnTo>
                <a:lnTo>
                  <a:pt x="403" y="23098"/>
                </a:lnTo>
                <a:lnTo>
                  <a:pt x="503" y="23239"/>
                </a:lnTo>
                <a:lnTo>
                  <a:pt x="624" y="23359"/>
                </a:lnTo>
                <a:lnTo>
                  <a:pt x="745" y="23480"/>
                </a:lnTo>
                <a:lnTo>
                  <a:pt x="905" y="23580"/>
                </a:lnTo>
                <a:lnTo>
                  <a:pt x="1046" y="23681"/>
                </a:lnTo>
                <a:lnTo>
                  <a:pt x="1227" y="23761"/>
                </a:lnTo>
                <a:lnTo>
                  <a:pt x="1408" y="23842"/>
                </a:lnTo>
                <a:lnTo>
                  <a:pt x="1609" y="23882"/>
                </a:lnTo>
                <a:lnTo>
                  <a:pt x="15661" y="27340"/>
                </a:lnTo>
                <a:lnTo>
                  <a:pt x="15781" y="27380"/>
                </a:lnTo>
                <a:lnTo>
                  <a:pt x="15882" y="27440"/>
                </a:lnTo>
                <a:lnTo>
                  <a:pt x="15982" y="27500"/>
                </a:lnTo>
                <a:lnTo>
                  <a:pt x="16083" y="27581"/>
                </a:lnTo>
                <a:lnTo>
                  <a:pt x="16163" y="27681"/>
                </a:lnTo>
                <a:lnTo>
                  <a:pt x="16224" y="27782"/>
                </a:lnTo>
                <a:lnTo>
                  <a:pt x="16284" y="27882"/>
                </a:lnTo>
                <a:lnTo>
                  <a:pt x="16324" y="28003"/>
                </a:lnTo>
                <a:lnTo>
                  <a:pt x="19762" y="42055"/>
                </a:lnTo>
                <a:lnTo>
                  <a:pt x="19822" y="42256"/>
                </a:lnTo>
                <a:lnTo>
                  <a:pt x="19902" y="42437"/>
                </a:lnTo>
                <a:lnTo>
                  <a:pt x="19983" y="42598"/>
                </a:lnTo>
                <a:lnTo>
                  <a:pt x="20083" y="42758"/>
                </a:lnTo>
                <a:lnTo>
                  <a:pt x="20184" y="42899"/>
                </a:lnTo>
                <a:lnTo>
                  <a:pt x="20304" y="43040"/>
                </a:lnTo>
                <a:lnTo>
                  <a:pt x="20425" y="43160"/>
                </a:lnTo>
                <a:lnTo>
                  <a:pt x="20566" y="43261"/>
                </a:lnTo>
                <a:lnTo>
                  <a:pt x="20706" y="43361"/>
                </a:lnTo>
                <a:lnTo>
                  <a:pt x="20847" y="43442"/>
                </a:lnTo>
                <a:lnTo>
                  <a:pt x="21008" y="43502"/>
                </a:lnTo>
                <a:lnTo>
                  <a:pt x="21169" y="43562"/>
                </a:lnTo>
                <a:lnTo>
                  <a:pt x="21330" y="43623"/>
                </a:lnTo>
                <a:lnTo>
                  <a:pt x="21490" y="43643"/>
                </a:lnTo>
                <a:lnTo>
                  <a:pt x="21651" y="43663"/>
                </a:lnTo>
                <a:lnTo>
                  <a:pt x="21993" y="43663"/>
                </a:lnTo>
                <a:lnTo>
                  <a:pt x="22154" y="43643"/>
                </a:lnTo>
                <a:lnTo>
                  <a:pt x="22335" y="43623"/>
                </a:lnTo>
                <a:lnTo>
                  <a:pt x="22496" y="43562"/>
                </a:lnTo>
                <a:lnTo>
                  <a:pt x="22656" y="43502"/>
                </a:lnTo>
                <a:lnTo>
                  <a:pt x="22797" y="43442"/>
                </a:lnTo>
                <a:lnTo>
                  <a:pt x="22958" y="43361"/>
                </a:lnTo>
                <a:lnTo>
                  <a:pt x="23099" y="43261"/>
                </a:lnTo>
                <a:lnTo>
                  <a:pt x="23219" y="43160"/>
                </a:lnTo>
                <a:lnTo>
                  <a:pt x="23360" y="43040"/>
                </a:lnTo>
                <a:lnTo>
                  <a:pt x="23481" y="42899"/>
                </a:lnTo>
                <a:lnTo>
                  <a:pt x="23581" y="42758"/>
                </a:lnTo>
                <a:lnTo>
                  <a:pt x="23682" y="42598"/>
                </a:lnTo>
                <a:lnTo>
                  <a:pt x="23762" y="42437"/>
                </a:lnTo>
                <a:lnTo>
                  <a:pt x="23822" y="42256"/>
                </a:lnTo>
                <a:lnTo>
                  <a:pt x="23883" y="42055"/>
                </a:lnTo>
                <a:lnTo>
                  <a:pt x="27340" y="28003"/>
                </a:lnTo>
                <a:lnTo>
                  <a:pt x="27380" y="27882"/>
                </a:lnTo>
                <a:lnTo>
                  <a:pt x="27421" y="27782"/>
                </a:lnTo>
                <a:lnTo>
                  <a:pt x="27501" y="27681"/>
                </a:lnTo>
                <a:lnTo>
                  <a:pt x="27582" y="27581"/>
                </a:lnTo>
                <a:lnTo>
                  <a:pt x="27662" y="27500"/>
                </a:lnTo>
                <a:lnTo>
                  <a:pt x="27783" y="27440"/>
                </a:lnTo>
                <a:lnTo>
                  <a:pt x="27883" y="27380"/>
                </a:lnTo>
                <a:lnTo>
                  <a:pt x="28004" y="27340"/>
                </a:lnTo>
                <a:lnTo>
                  <a:pt x="42055" y="23882"/>
                </a:lnTo>
                <a:lnTo>
                  <a:pt x="42256" y="23842"/>
                </a:lnTo>
                <a:lnTo>
                  <a:pt x="42437" y="23761"/>
                </a:lnTo>
                <a:lnTo>
                  <a:pt x="42598" y="23681"/>
                </a:lnTo>
                <a:lnTo>
                  <a:pt x="42759" y="23580"/>
                </a:lnTo>
                <a:lnTo>
                  <a:pt x="42900" y="23480"/>
                </a:lnTo>
                <a:lnTo>
                  <a:pt x="43040" y="23359"/>
                </a:lnTo>
                <a:lnTo>
                  <a:pt x="43161" y="23239"/>
                </a:lnTo>
                <a:lnTo>
                  <a:pt x="43262" y="23098"/>
                </a:lnTo>
                <a:lnTo>
                  <a:pt x="43362" y="22957"/>
                </a:lnTo>
                <a:lnTo>
                  <a:pt x="43442" y="22817"/>
                </a:lnTo>
                <a:lnTo>
                  <a:pt x="43503" y="22656"/>
                </a:lnTo>
                <a:lnTo>
                  <a:pt x="43563" y="22495"/>
                </a:lnTo>
                <a:lnTo>
                  <a:pt x="43603" y="22334"/>
                </a:lnTo>
                <a:lnTo>
                  <a:pt x="43643" y="22173"/>
                </a:lnTo>
                <a:lnTo>
                  <a:pt x="43664" y="21992"/>
                </a:lnTo>
                <a:lnTo>
                  <a:pt x="43664" y="21832"/>
                </a:lnTo>
                <a:lnTo>
                  <a:pt x="43664" y="21671"/>
                </a:lnTo>
                <a:lnTo>
                  <a:pt x="43643" y="21490"/>
                </a:lnTo>
                <a:lnTo>
                  <a:pt x="43603" y="21329"/>
                </a:lnTo>
                <a:lnTo>
                  <a:pt x="43563" y="21168"/>
                </a:lnTo>
                <a:lnTo>
                  <a:pt x="43503" y="21007"/>
                </a:lnTo>
                <a:lnTo>
                  <a:pt x="43442" y="20867"/>
                </a:lnTo>
                <a:lnTo>
                  <a:pt x="43362" y="20706"/>
                </a:lnTo>
                <a:lnTo>
                  <a:pt x="43262" y="20565"/>
                </a:lnTo>
                <a:lnTo>
                  <a:pt x="43161" y="20424"/>
                </a:lnTo>
                <a:lnTo>
                  <a:pt x="43040" y="20304"/>
                </a:lnTo>
                <a:lnTo>
                  <a:pt x="42900" y="20183"/>
                </a:lnTo>
                <a:lnTo>
                  <a:pt x="42759" y="20083"/>
                </a:lnTo>
                <a:lnTo>
                  <a:pt x="42598" y="19982"/>
                </a:lnTo>
                <a:lnTo>
                  <a:pt x="42437" y="19902"/>
                </a:lnTo>
                <a:lnTo>
                  <a:pt x="42256" y="19841"/>
                </a:lnTo>
                <a:lnTo>
                  <a:pt x="42055" y="19781"/>
                </a:lnTo>
                <a:lnTo>
                  <a:pt x="28004" y="16323"/>
                </a:lnTo>
                <a:lnTo>
                  <a:pt x="27883" y="16283"/>
                </a:lnTo>
                <a:lnTo>
                  <a:pt x="27783" y="16223"/>
                </a:lnTo>
                <a:lnTo>
                  <a:pt x="27662" y="16163"/>
                </a:lnTo>
                <a:lnTo>
                  <a:pt x="27582" y="16082"/>
                </a:lnTo>
                <a:lnTo>
                  <a:pt x="27501" y="15982"/>
                </a:lnTo>
                <a:lnTo>
                  <a:pt x="27421" y="15881"/>
                </a:lnTo>
                <a:lnTo>
                  <a:pt x="27380" y="15781"/>
                </a:lnTo>
                <a:lnTo>
                  <a:pt x="27340" y="15660"/>
                </a:lnTo>
                <a:lnTo>
                  <a:pt x="23883" y="1608"/>
                </a:lnTo>
                <a:lnTo>
                  <a:pt x="23822" y="1407"/>
                </a:lnTo>
                <a:lnTo>
                  <a:pt x="23762" y="1226"/>
                </a:lnTo>
                <a:lnTo>
                  <a:pt x="23682" y="1065"/>
                </a:lnTo>
                <a:lnTo>
                  <a:pt x="23581" y="905"/>
                </a:lnTo>
                <a:lnTo>
                  <a:pt x="23481" y="764"/>
                </a:lnTo>
                <a:lnTo>
                  <a:pt x="23360" y="623"/>
                </a:lnTo>
                <a:lnTo>
                  <a:pt x="23219" y="503"/>
                </a:lnTo>
                <a:lnTo>
                  <a:pt x="23099" y="402"/>
                </a:lnTo>
                <a:lnTo>
                  <a:pt x="22958" y="302"/>
                </a:lnTo>
                <a:lnTo>
                  <a:pt x="22797" y="221"/>
                </a:lnTo>
                <a:lnTo>
                  <a:pt x="22656" y="161"/>
                </a:lnTo>
                <a:lnTo>
                  <a:pt x="22496" y="101"/>
                </a:lnTo>
                <a:lnTo>
                  <a:pt x="22335" y="60"/>
                </a:lnTo>
                <a:lnTo>
                  <a:pt x="22154" y="20"/>
                </a:lnTo>
                <a:lnTo>
                  <a:pt x="2199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" name="Google Shape;502;p32"/>
          <p:cNvSpPr/>
          <p:nvPr/>
        </p:nvSpPr>
        <p:spPr>
          <a:xfrm>
            <a:off x="8659124" y="895977"/>
            <a:ext cx="157845" cy="157842"/>
          </a:xfrm>
          <a:custGeom>
            <a:avLst/>
            <a:gdLst/>
            <a:ahLst/>
            <a:cxnLst/>
            <a:rect l="l" t="t" r="r" b="b"/>
            <a:pathLst>
              <a:path w="43664" h="43663" extrusionOk="0">
                <a:moveTo>
                  <a:pt x="21651" y="0"/>
                </a:moveTo>
                <a:lnTo>
                  <a:pt x="21490" y="20"/>
                </a:lnTo>
                <a:lnTo>
                  <a:pt x="21330" y="60"/>
                </a:lnTo>
                <a:lnTo>
                  <a:pt x="21169" y="101"/>
                </a:lnTo>
                <a:lnTo>
                  <a:pt x="21008" y="161"/>
                </a:lnTo>
                <a:lnTo>
                  <a:pt x="20847" y="221"/>
                </a:lnTo>
                <a:lnTo>
                  <a:pt x="20706" y="302"/>
                </a:lnTo>
                <a:lnTo>
                  <a:pt x="20566" y="402"/>
                </a:lnTo>
                <a:lnTo>
                  <a:pt x="20425" y="503"/>
                </a:lnTo>
                <a:lnTo>
                  <a:pt x="20304" y="623"/>
                </a:lnTo>
                <a:lnTo>
                  <a:pt x="20184" y="764"/>
                </a:lnTo>
                <a:lnTo>
                  <a:pt x="20083" y="905"/>
                </a:lnTo>
                <a:lnTo>
                  <a:pt x="19983" y="1065"/>
                </a:lnTo>
                <a:lnTo>
                  <a:pt x="19902" y="1226"/>
                </a:lnTo>
                <a:lnTo>
                  <a:pt x="19822" y="1407"/>
                </a:lnTo>
                <a:lnTo>
                  <a:pt x="19762" y="1608"/>
                </a:lnTo>
                <a:lnTo>
                  <a:pt x="16324" y="15660"/>
                </a:lnTo>
                <a:lnTo>
                  <a:pt x="16284" y="15781"/>
                </a:lnTo>
                <a:lnTo>
                  <a:pt x="16224" y="15881"/>
                </a:lnTo>
                <a:lnTo>
                  <a:pt x="16163" y="15982"/>
                </a:lnTo>
                <a:lnTo>
                  <a:pt x="16083" y="16082"/>
                </a:lnTo>
                <a:lnTo>
                  <a:pt x="15982" y="16163"/>
                </a:lnTo>
                <a:lnTo>
                  <a:pt x="15882" y="16223"/>
                </a:lnTo>
                <a:lnTo>
                  <a:pt x="15781" y="16283"/>
                </a:lnTo>
                <a:lnTo>
                  <a:pt x="15661" y="16323"/>
                </a:lnTo>
                <a:lnTo>
                  <a:pt x="1609" y="19781"/>
                </a:lnTo>
                <a:lnTo>
                  <a:pt x="1408" y="19841"/>
                </a:lnTo>
                <a:lnTo>
                  <a:pt x="1227" y="19902"/>
                </a:lnTo>
                <a:lnTo>
                  <a:pt x="1046" y="19982"/>
                </a:lnTo>
                <a:lnTo>
                  <a:pt x="905" y="20083"/>
                </a:lnTo>
                <a:lnTo>
                  <a:pt x="745" y="20183"/>
                </a:lnTo>
                <a:lnTo>
                  <a:pt x="624" y="20304"/>
                </a:lnTo>
                <a:lnTo>
                  <a:pt x="503" y="20424"/>
                </a:lnTo>
                <a:lnTo>
                  <a:pt x="403" y="20565"/>
                </a:lnTo>
                <a:lnTo>
                  <a:pt x="302" y="20706"/>
                </a:lnTo>
                <a:lnTo>
                  <a:pt x="222" y="20867"/>
                </a:lnTo>
                <a:lnTo>
                  <a:pt x="142" y="21007"/>
                </a:lnTo>
                <a:lnTo>
                  <a:pt x="101" y="21168"/>
                </a:lnTo>
                <a:lnTo>
                  <a:pt x="41" y="21329"/>
                </a:lnTo>
                <a:lnTo>
                  <a:pt x="21" y="21490"/>
                </a:lnTo>
                <a:lnTo>
                  <a:pt x="1" y="21671"/>
                </a:lnTo>
                <a:lnTo>
                  <a:pt x="1" y="21832"/>
                </a:lnTo>
                <a:lnTo>
                  <a:pt x="1" y="21992"/>
                </a:lnTo>
                <a:lnTo>
                  <a:pt x="21" y="22173"/>
                </a:lnTo>
                <a:lnTo>
                  <a:pt x="41" y="22334"/>
                </a:lnTo>
                <a:lnTo>
                  <a:pt x="101" y="22495"/>
                </a:lnTo>
                <a:lnTo>
                  <a:pt x="142" y="22656"/>
                </a:lnTo>
                <a:lnTo>
                  <a:pt x="222" y="22817"/>
                </a:lnTo>
                <a:lnTo>
                  <a:pt x="302" y="22957"/>
                </a:lnTo>
                <a:lnTo>
                  <a:pt x="403" y="23098"/>
                </a:lnTo>
                <a:lnTo>
                  <a:pt x="503" y="23239"/>
                </a:lnTo>
                <a:lnTo>
                  <a:pt x="624" y="23359"/>
                </a:lnTo>
                <a:lnTo>
                  <a:pt x="745" y="23480"/>
                </a:lnTo>
                <a:lnTo>
                  <a:pt x="905" y="23580"/>
                </a:lnTo>
                <a:lnTo>
                  <a:pt x="1046" y="23681"/>
                </a:lnTo>
                <a:lnTo>
                  <a:pt x="1227" y="23761"/>
                </a:lnTo>
                <a:lnTo>
                  <a:pt x="1408" y="23842"/>
                </a:lnTo>
                <a:lnTo>
                  <a:pt x="1609" y="23882"/>
                </a:lnTo>
                <a:lnTo>
                  <a:pt x="15661" y="27340"/>
                </a:lnTo>
                <a:lnTo>
                  <a:pt x="15781" y="27380"/>
                </a:lnTo>
                <a:lnTo>
                  <a:pt x="15882" y="27440"/>
                </a:lnTo>
                <a:lnTo>
                  <a:pt x="15982" y="27500"/>
                </a:lnTo>
                <a:lnTo>
                  <a:pt x="16083" y="27581"/>
                </a:lnTo>
                <a:lnTo>
                  <a:pt x="16163" y="27681"/>
                </a:lnTo>
                <a:lnTo>
                  <a:pt x="16224" y="27782"/>
                </a:lnTo>
                <a:lnTo>
                  <a:pt x="16284" y="27882"/>
                </a:lnTo>
                <a:lnTo>
                  <a:pt x="16324" y="28003"/>
                </a:lnTo>
                <a:lnTo>
                  <a:pt x="19762" y="42055"/>
                </a:lnTo>
                <a:lnTo>
                  <a:pt x="19822" y="42256"/>
                </a:lnTo>
                <a:lnTo>
                  <a:pt x="19902" y="42437"/>
                </a:lnTo>
                <a:lnTo>
                  <a:pt x="19983" y="42598"/>
                </a:lnTo>
                <a:lnTo>
                  <a:pt x="20083" y="42758"/>
                </a:lnTo>
                <a:lnTo>
                  <a:pt x="20184" y="42899"/>
                </a:lnTo>
                <a:lnTo>
                  <a:pt x="20304" y="43040"/>
                </a:lnTo>
                <a:lnTo>
                  <a:pt x="20425" y="43160"/>
                </a:lnTo>
                <a:lnTo>
                  <a:pt x="20566" y="43261"/>
                </a:lnTo>
                <a:lnTo>
                  <a:pt x="20706" y="43361"/>
                </a:lnTo>
                <a:lnTo>
                  <a:pt x="20847" y="43442"/>
                </a:lnTo>
                <a:lnTo>
                  <a:pt x="21008" y="43502"/>
                </a:lnTo>
                <a:lnTo>
                  <a:pt x="21169" y="43562"/>
                </a:lnTo>
                <a:lnTo>
                  <a:pt x="21330" y="43623"/>
                </a:lnTo>
                <a:lnTo>
                  <a:pt x="21490" y="43643"/>
                </a:lnTo>
                <a:lnTo>
                  <a:pt x="21651" y="43663"/>
                </a:lnTo>
                <a:lnTo>
                  <a:pt x="21993" y="43663"/>
                </a:lnTo>
                <a:lnTo>
                  <a:pt x="22154" y="43643"/>
                </a:lnTo>
                <a:lnTo>
                  <a:pt x="22335" y="43623"/>
                </a:lnTo>
                <a:lnTo>
                  <a:pt x="22496" y="43562"/>
                </a:lnTo>
                <a:lnTo>
                  <a:pt x="22656" y="43502"/>
                </a:lnTo>
                <a:lnTo>
                  <a:pt x="22797" y="43442"/>
                </a:lnTo>
                <a:lnTo>
                  <a:pt x="22958" y="43361"/>
                </a:lnTo>
                <a:lnTo>
                  <a:pt x="23099" y="43261"/>
                </a:lnTo>
                <a:lnTo>
                  <a:pt x="23219" y="43160"/>
                </a:lnTo>
                <a:lnTo>
                  <a:pt x="23360" y="43040"/>
                </a:lnTo>
                <a:lnTo>
                  <a:pt x="23481" y="42899"/>
                </a:lnTo>
                <a:lnTo>
                  <a:pt x="23581" y="42758"/>
                </a:lnTo>
                <a:lnTo>
                  <a:pt x="23682" y="42598"/>
                </a:lnTo>
                <a:lnTo>
                  <a:pt x="23762" y="42437"/>
                </a:lnTo>
                <a:lnTo>
                  <a:pt x="23822" y="42256"/>
                </a:lnTo>
                <a:lnTo>
                  <a:pt x="23883" y="42055"/>
                </a:lnTo>
                <a:lnTo>
                  <a:pt x="27340" y="28003"/>
                </a:lnTo>
                <a:lnTo>
                  <a:pt x="27380" y="27882"/>
                </a:lnTo>
                <a:lnTo>
                  <a:pt x="27421" y="27782"/>
                </a:lnTo>
                <a:lnTo>
                  <a:pt x="27501" y="27681"/>
                </a:lnTo>
                <a:lnTo>
                  <a:pt x="27582" y="27581"/>
                </a:lnTo>
                <a:lnTo>
                  <a:pt x="27662" y="27500"/>
                </a:lnTo>
                <a:lnTo>
                  <a:pt x="27783" y="27440"/>
                </a:lnTo>
                <a:lnTo>
                  <a:pt x="27883" y="27380"/>
                </a:lnTo>
                <a:lnTo>
                  <a:pt x="28004" y="27340"/>
                </a:lnTo>
                <a:lnTo>
                  <a:pt x="42055" y="23882"/>
                </a:lnTo>
                <a:lnTo>
                  <a:pt x="42256" y="23842"/>
                </a:lnTo>
                <a:lnTo>
                  <a:pt x="42437" y="23761"/>
                </a:lnTo>
                <a:lnTo>
                  <a:pt x="42598" y="23681"/>
                </a:lnTo>
                <a:lnTo>
                  <a:pt x="42759" y="23580"/>
                </a:lnTo>
                <a:lnTo>
                  <a:pt x="42900" y="23480"/>
                </a:lnTo>
                <a:lnTo>
                  <a:pt x="43040" y="23359"/>
                </a:lnTo>
                <a:lnTo>
                  <a:pt x="43161" y="23239"/>
                </a:lnTo>
                <a:lnTo>
                  <a:pt x="43262" y="23098"/>
                </a:lnTo>
                <a:lnTo>
                  <a:pt x="43362" y="22957"/>
                </a:lnTo>
                <a:lnTo>
                  <a:pt x="43442" y="22817"/>
                </a:lnTo>
                <a:lnTo>
                  <a:pt x="43503" y="22656"/>
                </a:lnTo>
                <a:lnTo>
                  <a:pt x="43563" y="22495"/>
                </a:lnTo>
                <a:lnTo>
                  <a:pt x="43603" y="22334"/>
                </a:lnTo>
                <a:lnTo>
                  <a:pt x="43643" y="22173"/>
                </a:lnTo>
                <a:lnTo>
                  <a:pt x="43664" y="21992"/>
                </a:lnTo>
                <a:lnTo>
                  <a:pt x="43664" y="21832"/>
                </a:lnTo>
                <a:lnTo>
                  <a:pt x="43664" y="21671"/>
                </a:lnTo>
                <a:lnTo>
                  <a:pt x="43643" y="21490"/>
                </a:lnTo>
                <a:lnTo>
                  <a:pt x="43603" y="21329"/>
                </a:lnTo>
                <a:lnTo>
                  <a:pt x="43563" y="21168"/>
                </a:lnTo>
                <a:lnTo>
                  <a:pt x="43503" y="21007"/>
                </a:lnTo>
                <a:lnTo>
                  <a:pt x="43442" y="20867"/>
                </a:lnTo>
                <a:lnTo>
                  <a:pt x="43362" y="20706"/>
                </a:lnTo>
                <a:lnTo>
                  <a:pt x="43262" y="20565"/>
                </a:lnTo>
                <a:lnTo>
                  <a:pt x="43161" y="20424"/>
                </a:lnTo>
                <a:lnTo>
                  <a:pt x="43040" y="20304"/>
                </a:lnTo>
                <a:lnTo>
                  <a:pt x="42900" y="20183"/>
                </a:lnTo>
                <a:lnTo>
                  <a:pt x="42759" y="20083"/>
                </a:lnTo>
                <a:lnTo>
                  <a:pt x="42598" y="19982"/>
                </a:lnTo>
                <a:lnTo>
                  <a:pt x="42437" y="19902"/>
                </a:lnTo>
                <a:lnTo>
                  <a:pt x="42256" y="19841"/>
                </a:lnTo>
                <a:lnTo>
                  <a:pt x="42055" y="19781"/>
                </a:lnTo>
                <a:lnTo>
                  <a:pt x="28004" y="16323"/>
                </a:lnTo>
                <a:lnTo>
                  <a:pt x="27883" y="16283"/>
                </a:lnTo>
                <a:lnTo>
                  <a:pt x="27783" y="16223"/>
                </a:lnTo>
                <a:lnTo>
                  <a:pt x="27662" y="16163"/>
                </a:lnTo>
                <a:lnTo>
                  <a:pt x="27582" y="16082"/>
                </a:lnTo>
                <a:lnTo>
                  <a:pt x="27501" y="15982"/>
                </a:lnTo>
                <a:lnTo>
                  <a:pt x="27421" y="15881"/>
                </a:lnTo>
                <a:lnTo>
                  <a:pt x="27380" y="15781"/>
                </a:lnTo>
                <a:lnTo>
                  <a:pt x="27340" y="15660"/>
                </a:lnTo>
                <a:lnTo>
                  <a:pt x="23883" y="1608"/>
                </a:lnTo>
                <a:lnTo>
                  <a:pt x="23822" y="1407"/>
                </a:lnTo>
                <a:lnTo>
                  <a:pt x="23762" y="1226"/>
                </a:lnTo>
                <a:lnTo>
                  <a:pt x="23682" y="1065"/>
                </a:lnTo>
                <a:lnTo>
                  <a:pt x="23581" y="905"/>
                </a:lnTo>
                <a:lnTo>
                  <a:pt x="23481" y="764"/>
                </a:lnTo>
                <a:lnTo>
                  <a:pt x="23360" y="623"/>
                </a:lnTo>
                <a:lnTo>
                  <a:pt x="23219" y="503"/>
                </a:lnTo>
                <a:lnTo>
                  <a:pt x="23099" y="402"/>
                </a:lnTo>
                <a:lnTo>
                  <a:pt x="22958" y="302"/>
                </a:lnTo>
                <a:lnTo>
                  <a:pt x="22797" y="221"/>
                </a:lnTo>
                <a:lnTo>
                  <a:pt x="22656" y="161"/>
                </a:lnTo>
                <a:lnTo>
                  <a:pt x="22496" y="101"/>
                </a:lnTo>
                <a:lnTo>
                  <a:pt x="22335" y="60"/>
                </a:lnTo>
                <a:lnTo>
                  <a:pt x="22154" y="20"/>
                </a:lnTo>
                <a:lnTo>
                  <a:pt x="2199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3" name="Google Shape;503;p32"/>
          <p:cNvSpPr/>
          <p:nvPr/>
        </p:nvSpPr>
        <p:spPr>
          <a:xfrm>
            <a:off x="8127774" y="660727"/>
            <a:ext cx="157845" cy="157842"/>
          </a:xfrm>
          <a:custGeom>
            <a:avLst/>
            <a:gdLst/>
            <a:ahLst/>
            <a:cxnLst/>
            <a:rect l="l" t="t" r="r" b="b"/>
            <a:pathLst>
              <a:path w="43664" h="43663" extrusionOk="0">
                <a:moveTo>
                  <a:pt x="21651" y="0"/>
                </a:moveTo>
                <a:lnTo>
                  <a:pt x="21490" y="20"/>
                </a:lnTo>
                <a:lnTo>
                  <a:pt x="21330" y="60"/>
                </a:lnTo>
                <a:lnTo>
                  <a:pt x="21169" y="101"/>
                </a:lnTo>
                <a:lnTo>
                  <a:pt x="21008" y="161"/>
                </a:lnTo>
                <a:lnTo>
                  <a:pt x="20847" y="221"/>
                </a:lnTo>
                <a:lnTo>
                  <a:pt x="20706" y="302"/>
                </a:lnTo>
                <a:lnTo>
                  <a:pt x="20566" y="402"/>
                </a:lnTo>
                <a:lnTo>
                  <a:pt x="20425" y="503"/>
                </a:lnTo>
                <a:lnTo>
                  <a:pt x="20304" y="623"/>
                </a:lnTo>
                <a:lnTo>
                  <a:pt x="20184" y="764"/>
                </a:lnTo>
                <a:lnTo>
                  <a:pt x="20083" y="905"/>
                </a:lnTo>
                <a:lnTo>
                  <a:pt x="19983" y="1065"/>
                </a:lnTo>
                <a:lnTo>
                  <a:pt x="19902" y="1226"/>
                </a:lnTo>
                <a:lnTo>
                  <a:pt x="19822" y="1407"/>
                </a:lnTo>
                <a:lnTo>
                  <a:pt x="19762" y="1608"/>
                </a:lnTo>
                <a:lnTo>
                  <a:pt x="16324" y="15660"/>
                </a:lnTo>
                <a:lnTo>
                  <a:pt x="16284" y="15781"/>
                </a:lnTo>
                <a:lnTo>
                  <a:pt x="16224" y="15881"/>
                </a:lnTo>
                <a:lnTo>
                  <a:pt x="16163" y="15982"/>
                </a:lnTo>
                <a:lnTo>
                  <a:pt x="16083" y="16082"/>
                </a:lnTo>
                <a:lnTo>
                  <a:pt x="15982" y="16163"/>
                </a:lnTo>
                <a:lnTo>
                  <a:pt x="15882" y="16223"/>
                </a:lnTo>
                <a:lnTo>
                  <a:pt x="15781" y="16283"/>
                </a:lnTo>
                <a:lnTo>
                  <a:pt x="15661" y="16323"/>
                </a:lnTo>
                <a:lnTo>
                  <a:pt x="1609" y="19781"/>
                </a:lnTo>
                <a:lnTo>
                  <a:pt x="1408" y="19841"/>
                </a:lnTo>
                <a:lnTo>
                  <a:pt x="1227" y="19902"/>
                </a:lnTo>
                <a:lnTo>
                  <a:pt x="1046" y="19982"/>
                </a:lnTo>
                <a:lnTo>
                  <a:pt x="905" y="20083"/>
                </a:lnTo>
                <a:lnTo>
                  <a:pt x="745" y="20183"/>
                </a:lnTo>
                <a:lnTo>
                  <a:pt x="624" y="20304"/>
                </a:lnTo>
                <a:lnTo>
                  <a:pt x="503" y="20424"/>
                </a:lnTo>
                <a:lnTo>
                  <a:pt x="403" y="20565"/>
                </a:lnTo>
                <a:lnTo>
                  <a:pt x="302" y="20706"/>
                </a:lnTo>
                <a:lnTo>
                  <a:pt x="222" y="20867"/>
                </a:lnTo>
                <a:lnTo>
                  <a:pt x="142" y="21007"/>
                </a:lnTo>
                <a:lnTo>
                  <a:pt x="101" y="21168"/>
                </a:lnTo>
                <a:lnTo>
                  <a:pt x="41" y="21329"/>
                </a:lnTo>
                <a:lnTo>
                  <a:pt x="21" y="21490"/>
                </a:lnTo>
                <a:lnTo>
                  <a:pt x="1" y="21671"/>
                </a:lnTo>
                <a:lnTo>
                  <a:pt x="1" y="21832"/>
                </a:lnTo>
                <a:lnTo>
                  <a:pt x="1" y="21992"/>
                </a:lnTo>
                <a:lnTo>
                  <a:pt x="21" y="22173"/>
                </a:lnTo>
                <a:lnTo>
                  <a:pt x="41" y="22334"/>
                </a:lnTo>
                <a:lnTo>
                  <a:pt x="101" y="22495"/>
                </a:lnTo>
                <a:lnTo>
                  <a:pt x="142" y="22656"/>
                </a:lnTo>
                <a:lnTo>
                  <a:pt x="222" y="22817"/>
                </a:lnTo>
                <a:lnTo>
                  <a:pt x="302" y="22957"/>
                </a:lnTo>
                <a:lnTo>
                  <a:pt x="403" y="23098"/>
                </a:lnTo>
                <a:lnTo>
                  <a:pt x="503" y="23239"/>
                </a:lnTo>
                <a:lnTo>
                  <a:pt x="624" y="23359"/>
                </a:lnTo>
                <a:lnTo>
                  <a:pt x="745" y="23480"/>
                </a:lnTo>
                <a:lnTo>
                  <a:pt x="905" y="23580"/>
                </a:lnTo>
                <a:lnTo>
                  <a:pt x="1046" y="23681"/>
                </a:lnTo>
                <a:lnTo>
                  <a:pt x="1227" y="23761"/>
                </a:lnTo>
                <a:lnTo>
                  <a:pt x="1408" y="23842"/>
                </a:lnTo>
                <a:lnTo>
                  <a:pt x="1609" y="23882"/>
                </a:lnTo>
                <a:lnTo>
                  <a:pt x="15661" y="27340"/>
                </a:lnTo>
                <a:lnTo>
                  <a:pt x="15781" y="27380"/>
                </a:lnTo>
                <a:lnTo>
                  <a:pt x="15882" y="27440"/>
                </a:lnTo>
                <a:lnTo>
                  <a:pt x="15982" y="27500"/>
                </a:lnTo>
                <a:lnTo>
                  <a:pt x="16083" y="27581"/>
                </a:lnTo>
                <a:lnTo>
                  <a:pt x="16163" y="27681"/>
                </a:lnTo>
                <a:lnTo>
                  <a:pt x="16224" y="27782"/>
                </a:lnTo>
                <a:lnTo>
                  <a:pt x="16284" y="27882"/>
                </a:lnTo>
                <a:lnTo>
                  <a:pt x="16324" y="28003"/>
                </a:lnTo>
                <a:lnTo>
                  <a:pt x="19762" y="42055"/>
                </a:lnTo>
                <a:lnTo>
                  <a:pt x="19822" y="42256"/>
                </a:lnTo>
                <a:lnTo>
                  <a:pt x="19902" y="42437"/>
                </a:lnTo>
                <a:lnTo>
                  <a:pt x="19983" y="42598"/>
                </a:lnTo>
                <a:lnTo>
                  <a:pt x="20083" y="42758"/>
                </a:lnTo>
                <a:lnTo>
                  <a:pt x="20184" y="42899"/>
                </a:lnTo>
                <a:lnTo>
                  <a:pt x="20304" y="43040"/>
                </a:lnTo>
                <a:lnTo>
                  <a:pt x="20425" y="43160"/>
                </a:lnTo>
                <a:lnTo>
                  <a:pt x="20566" y="43261"/>
                </a:lnTo>
                <a:lnTo>
                  <a:pt x="20706" y="43361"/>
                </a:lnTo>
                <a:lnTo>
                  <a:pt x="20847" y="43442"/>
                </a:lnTo>
                <a:lnTo>
                  <a:pt x="21008" y="43502"/>
                </a:lnTo>
                <a:lnTo>
                  <a:pt x="21169" y="43562"/>
                </a:lnTo>
                <a:lnTo>
                  <a:pt x="21330" y="43623"/>
                </a:lnTo>
                <a:lnTo>
                  <a:pt x="21490" y="43643"/>
                </a:lnTo>
                <a:lnTo>
                  <a:pt x="21651" y="43663"/>
                </a:lnTo>
                <a:lnTo>
                  <a:pt x="21993" y="43663"/>
                </a:lnTo>
                <a:lnTo>
                  <a:pt x="22154" y="43643"/>
                </a:lnTo>
                <a:lnTo>
                  <a:pt x="22335" y="43623"/>
                </a:lnTo>
                <a:lnTo>
                  <a:pt x="22496" y="43562"/>
                </a:lnTo>
                <a:lnTo>
                  <a:pt x="22656" y="43502"/>
                </a:lnTo>
                <a:lnTo>
                  <a:pt x="22797" y="43442"/>
                </a:lnTo>
                <a:lnTo>
                  <a:pt x="22958" y="43361"/>
                </a:lnTo>
                <a:lnTo>
                  <a:pt x="23099" y="43261"/>
                </a:lnTo>
                <a:lnTo>
                  <a:pt x="23219" y="43160"/>
                </a:lnTo>
                <a:lnTo>
                  <a:pt x="23360" y="43040"/>
                </a:lnTo>
                <a:lnTo>
                  <a:pt x="23481" y="42899"/>
                </a:lnTo>
                <a:lnTo>
                  <a:pt x="23581" y="42758"/>
                </a:lnTo>
                <a:lnTo>
                  <a:pt x="23682" y="42598"/>
                </a:lnTo>
                <a:lnTo>
                  <a:pt x="23762" y="42437"/>
                </a:lnTo>
                <a:lnTo>
                  <a:pt x="23822" y="42256"/>
                </a:lnTo>
                <a:lnTo>
                  <a:pt x="23883" y="42055"/>
                </a:lnTo>
                <a:lnTo>
                  <a:pt x="27340" y="28003"/>
                </a:lnTo>
                <a:lnTo>
                  <a:pt x="27380" y="27882"/>
                </a:lnTo>
                <a:lnTo>
                  <a:pt x="27421" y="27782"/>
                </a:lnTo>
                <a:lnTo>
                  <a:pt x="27501" y="27681"/>
                </a:lnTo>
                <a:lnTo>
                  <a:pt x="27582" y="27581"/>
                </a:lnTo>
                <a:lnTo>
                  <a:pt x="27662" y="27500"/>
                </a:lnTo>
                <a:lnTo>
                  <a:pt x="27783" y="27440"/>
                </a:lnTo>
                <a:lnTo>
                  <a:pt x="27883" y="27380"/>
                </a:lnTo>
                <a:lnTo>
                  <a:pt x="28004" y="27340"/>
                </a:lnTo>
                <a:lnTo>
                  <a:pt x="42055" y="23882"/>
                </a:lnTo>
                <a:lnTo>
                  <a:pt x="42256" y="23842"/>
                </a:lnTo>
                <a:lnTo>
                  <a:pt x="42437" y="23761"/>
                </a:lnTo>
                <a:lnTo>
                  <a:pt x="42598" y="23681"/>
                </a:lnTo>
                <a:lnTo>
                  <a:pt x="42759" y="23580"/>
                </a:lnTo>
                <a:lnTo>
                  <a:pt x="42900" y="23480"/>
                </a:lnTo>
                <a:lnTo>
                  <a:pt x="43040" y="23359"/>
                </a:lnTo>
                <a:lnTo>
                  <a:pt x="43161" y="23239"/>
                </a:lnTo>
                <a:lnTo>
                  <a:pt x="43262" y="23098"/>
                </a:lnTo>
                <a:lnTo>
                  <a:pt x="43362" y="22957"/>
                </a:lnTo>
                <a:lnTo>
                  <a:pt x="43442" y="22817"/>
                </a:lnTo>
                <a:lnTo>
                  <a:pt x="43503" y="22656"/>
                </a:lnTo>
                <a:lnTo>
                  <a:pt x="43563" y="22495"/>
                </a:lnTo>
                <a:lnTo>
                  <a:pt x="43603" y="22334"/>
                </a:lnTo>
                <a:lnTo>
                  <a:pt x="43643" y="22173"/>
                </a:lnTo>
                <a:lnTo>
                  <a:pt x="43664" y="21992"/>
                </a:lnTo>
                <a:lnTo>
                  <a:pt x="43664" y="21832"/>
                </a:lnTo>
                <a:lnTo>
                  <a:pt x="43664" y="21671"/>
                </a:lnTo>
                <a:lnTo>
                  <a:pt x="43643" y="21490"/>
                </a:lnTo>
                <a:lnTo>
                  <a:pt x="43603" y="21329"/>
                </a:lnTo>
                <a:lnTo>
                  <a:pt x="43563" y="21168"/>
                </a:lnTo>
                <a:lnTo>
                  <a:pt x="43503" y="21007"/>
                </a:lnTo>
                <a:lnTo>
                  <a:pt x="43442" y="20867"/>
                </a:lnTo>
                <a:lnTo>
                  <a:pt x="43362" y="20706"/>
                </a:lnTo>
                <a:lnTo>
                  <a:pt x="43262" y="20565"/>
                </a:lnTo>
                <a:lnTo>
                  <a:pt x="43161" y="20424"/>
                </a:lnTo>
                <a:lnTo>
                  <a:pt x="43040" y="20304"/>
                </a:lnTo>
                <a:lnTo>
                  <a:pt x="42900" y="20183"/>
                </a:lnTo>
                <a:lnTo>
                  <a:pt x="42759" y="20083"/>
                </a:lnTo>
                <a:lnTo>
                  <a:pt x="42598" y="19982"/>
                </a:lnTo>
                <a:lnTo>
                  <a:pt x="42437" y="19902"/>
                </a:lnTo>
                <a:lnTo>
                  <a:pt x="42256" y="19841"/>
                </a:lnTo>
                <a:lnTo>
                  <a:pt x="42055" y="19781"/>
                </a:lnTo>
                <a:lnTo>
                  <a:pt x="28004" y="16323"/>
                </a:lnTo>
                <a:lnTo>
                  <a:pt x="27883" y="16283"/>
                </a:lnTo>
                <a:lnTo>
                  <a:pt x="27783" y="16223"/>
                </a:lnTo>
                <a:lnTo>
                  <a:pt x="27662" y="16163"/>
                </a:lnTo>
                <a:lnTo>
                  <a:pt x="27582" y="16082"/>
                </a:lnTo>
                <a:lnTo>
                  <a:pt x="27501" y="15982"/>
                </a:lnTo>
                <a:lnTo>
                  <a:pt x="27421" y="15881"/>
                </a:lnTo>
                <a:lnTo>
                  <a:pt x="27380" y="15781"/>
                </a:lnTo>
                <a:lnTo>
                  <a:pt x="27340" y="15660"/>
                </a:lnTo>
                <a:lnTo>
                  <a:pt x="23883" y="1608"/>
                </a:lnTo>
                <a:lnTo>
                  <a:pt x="23822" y="1407"/>
                </a:lnTo>
                <a:lnTo>
                  <a:pt x="23762" y="1226"/>
                </a:lnTo>
                <a:lnTo>
                  <a:pt x="23682" y="1065"/>
                </a:lnTo>
                <a:lnTo>
                  <a:pt x="23581" y="905"/>
                </a:lnTo>
                <a:lnTo>
                  <a:pt x="23481" y="764"/>
                </a:lnTo>
                <a:lnTo>
                  <a:pt x="23360" y="623"/>
                </a:lnTo>
                <a:lnTo>
                  <a:pt x="23219" y="503"/>
                </a:lnTo>
                <a:lnTo>
                  <a:pt x="23099" y="402"/>
                </a:lnTo>
                <a:lnTo>
                  <a:pt x="22958" y="302"/>
                </a:lnTo>
                <a:lnTo>
                  <a:pt x="22797" y="221"/>
                </a:lnTo>
                <a:lnTo>
                  <a:pt x="22656" y="161"/>
                </a:lnTo>
                <a:lnTo>
                  <a:pt x="22496" y="101"/>
                </a:lnTo>
                <a:lnTo>
                  <a:pt x="22335" y="60"/>
                </a:lnTo>
                <a:lnTo>
                  <a:pt x="22154" y="20"/>
                </a:lnTo>
                <a:lnTo>
                  <a:pt x="2199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4" name="Google Shape;504;p32"/>
          <p:cNvSpPr/>
          <p:nvPr/>
        </p:nvSpPr>
        <p:spPr>
          <a:xfrm>
            <a:off x="322145" y="4269076"/>
            <a:ext cx="228363" cy="228357"/>
          </a:xfrm>
          <a:custGeom>
            <a:avLst/>
            <a:gdLst/>
            <a:ahLst/>
            <a:cxnLst/>
            <a:rect l="l" t="t" r="r" b="b"/>
            <a:pathLst>
              <a:path w="43664" h="43663" extrusionOk="0">
                <a:moveTo>
                  <a:pt x="21651" y="0"/>
                </a:moveTo>
                <a:lnTo>
                  <a:pt x="21490" y="20"/>
                </a:lnTo>
                <a:lnTo>
                  <a:pt x="21330" y="60"/>
                </a:lnTo>
                <a:lnTo>
                  <a:pt x="21169" y="101"/>
                </a:lnTo>
                <a:lnTo>
                  <a:pt x="21008" y="161"/>
                </a:lnTo>
                <a:lnTo>
                  <a:pt x="20847" y="221"/>
                </a:lnTo>
                <a:lnTo>
                  <a:pt x="20706" y="302"/>
                </a:lnTo>
                <a:lnTo>
                  <a:pt x="20566" y="402"/>
                </a:lnTo>
                <a:lnTo>
                  <a:pt x="20425" y="503"/>
                </a:lnTo>
                <a:lnTo>
                  <a:pt x="20304" y="623"/>
                </a:lnTo>
                <a:lnTo>
                  <a:pt x="20184" y="764"/>
                </a:lnTo>
                <a:lnTo>
                  <a:pt x="20083" y="905"/>
                </a:lnTo>
                <a:lnTo>
                  <a:pt x="19983" y="1065"/>
                </a:lnTo>
                <a:lnTo>
                  <a:pt x="19902" y="1226"/>
                </a:lnTo>
                <a:lnTo>
                  <a:pt x="19822" y="1407"/>
                </a:lnTo>
                <a:lnTo>
                  <a:pt x="19762" y="1608"/>
                </a:lnTo>
                <a:lnTo>
                  <a:pt x="16324" y="15660"/>
                </a:lnTo>
                <a:lnTo>
                  <a:pt x="16284" y="15781"/>
                </a:lnTo>
                <a:lnTo>
                  <a:pt x="16224" y="15881"/>
                </a:lnTo>
                <a:lnTo>
                  <a:pt x="16163" y="15982"/>
                </a:lnTo>
                <a:lnTo>
                  <a:pt x="16083" y="16082"/>
                </a:lnTo>
                <a:lnTo>
                  <a:pt x="15982" y="16163"/>
                </a:lnTo>
                <a:lnTo>
                  <a:pt x="15882" y="16223"/>
                </a:lnTo>
                <a:lnTo>
                  <a:pt x="15781" y="16283"/>
                </a:lnTo>
                <a:lnTo>
                  <a:pt x="15661" y="16323"/>
                </a:lnTo>
                <a:lnTo>
                  <a:pt x="1609" y="19781"/>
                </a:lnTo>
                <a:lnTo>
                  <a:pt x="1408" y="19841"/>
                </a:lnTo>
                <a:lnTo>
                  <a:pt x="1227" y="19902"/>
                </a:lnTo>
                <a:lnTo>
                  <a:pt x="1046" y="19982"/>
                </a:lnTo>
                <a:lnTo>
                  <a:pt x="905" y="20083"/>
                </a:lnTo>
                <a:lnTo>
                  <a:pt x="745" y="20183"/>
                </a:lnTo>
                <a:lnTo>
                  <a:pt x="624" y="20304"/>
                </a:lnTo>
                <a:lnTo>
                  <a:pt x="503" y="20424"/>
                </a:lnTo>
                <a:lnTo>
                  <a:pt x="403" y="20565"/>
                </a:lnTo>
                <a:lnTo>
                  <a:pt x="302" y="20706"/>
                </a:lnTo>
                <a:lnTo>
                  <a:pt x="222" y="20867"/>
                </a:lnTo>
                <a:lnTo>
                  <a:pt x="142" y="21007"/>
                </a:lnTo>
                <a:lnTo>
                  <a:pt x="101" y="21168"/>
                </a:lnTo>
                <a:lnTo>
                  <a:pt x="41" y="21329"/>
                </a:lnTo>
                <a:lnTo>
                  <a:pt x="21" y="21490"/>
                </a:lnTo>
                <a:lnTo>
                  <a:pt x="1" y="21671"/>
                </a:lnTo>
                <a:lnTo>
                  <a:pt x="1" y="21832"/>
                </a:lnTo>
                <a:lnTo>
                  <a:pt x="1" y="21992"/>
                </a:lnTo>
                <a:lnTo>
                  <a:pt x="21" y="22173"/>
                </a:lnTo>
                <a:lnTo>
                  <a:pt x="41" y="22334"/>
                </a:lnTo>
                <a:lnTo>
                  <a:pt x="101" y="22495"/>
                </a:lnTo>
                <a:lnTo>
                  <a:pt x="142" y="22656"/>
                </a:lnTo>
                <a:lnTo>
                  <a:pt x="222" y="22817"/>
                </a:lnTo>
                <a:lnTo>
                  <a:pt x="302" y="22957"/>
                </a:lnTo>
                <a:lnTo>
                  <a:pt x="403" y="23098"/>
                </a:lnTo>
                <a:lnTo>
                  <a:pt x="503" y="23239"/>
                </a:lnTo>
                <a:lnTo>
                  <a:pt x="624" y="23359"/>
                </a:lnTo>
                <a:lnTo>
                  <a:pt x="745" y="23480"/>
                </a:lnTo>
                <a:lnTo>
                  <a:pt x="905" y="23580"/>
                </a:lnTo>
                <a:lnTo>
                  <a:pt x="1046" y="23681"/>
                </a:lnTo>
                <a:lnTo>
                  <a:pt x="1227" y="23761"/>
                </a:lnTo>
                <a:lnTo>
                  <a:pt x="1408" y="23842"/>
                </a:lnTo>
                <a:lnTo>
                  <a:pt x="1609" y="23882"/>
                </a:lnTo>
                <a:lnTo>
                  <a:pt x="15661" y="27340"/>
                </a:lnTo>
                <a:lnTo>
                  <a:pt x="15781" y="27380"/>
                </a:lnTo>
                <a:lnTo>
                  <a:pt x="15882" y="27440"/>
                </a:lnTo>
                <a:lnTo>
                  <a:pt x="15982" y="27500"/>
                </a:lnTo>
                <a:lnTo>
                  <a:pt x="16083" y="27581"/>
                </a:lnTo>
                <a:lnTo>
                  <a:pt x="16163" y="27681"/>
                </a:lnTo>
                <a:lnTo>
                  <a:pt x="16224" y="27782"/>
                </a:lnTo>
                <a:lnTo>
                  <a:pt x="16284" y="27882"/>
                </a:lnTo>
                <a:lnTo>
                  <a:pt x="16324" y="28003"/>
                </a:lnTo>
                <a:lnTo>
                  <a:pt x="19762" y="42055"/>
                </a:lnTo>
                <a:lnTo>
                  <a:pt x="19822" y="42256"/>
                </a:lnTo>
                <a:lnTo>
                  <a:pt x="19902" y="42437"/>
                </a:lnTo>
                <a:lnTo>
                  <a:pt x="19983" y="42598"/>
                </a:lnTo>
                <a:lnTo>
                  <a:pt x="20083" y="42758"/>
                </a:lnTo>
                <a:lnTo>
                  <a:pt x="20184" y="42899"/>
                </a:lnTo>
                <a:lnTo>
                  <a:pt x="20304" y="43040"/>
                </a:lnTo>
                <a:lnTo>
                  <a:pt x="20425" y="43160"/>
                </a:lnTo>
                <a:lnTo>
                  <a:pt x="20566" y="43261"/>
                </a:lnTo>
                <a:lnTo>
                  <a:pt x="20706" y="43361"/>
                </a:lnTo>
                <a:lnTo>
                  <a:pt x="20847" y="43442"/>
                </a:lnTo>
                <a:lnTo>
                  <a:pt x="21008" y="43502"/>
                </a:lnTo>
                <a:lnTo>
                  <a:pt x="21169" y="43562"/>
                </a:lnTo>
                <a:lnTo>
                  <a:pt x="21330" y="43623"/>
                </a:lnTo>
                <a:lnTo>
                  <a:pt x="21490" y="43643"/>
                </a:lnTo>
                <a:lnTo>
                  <a:pt x="21651" y="43663"/>
                </a:lnTo>
                <a:lnTo>
                  <a:pt x="21993" y="43663"/>
                </a:lnTo>
                <a:lnTo>
                  <a:pt x="22154" y="43643"/>
                </a:lnTo>
                <a:lnTo>
                  <a:pt x="22335" y="43623"/>
                </a:lnTo>
                <a:lnTo>
                  <a:pt x="22496" y="43562"/>
                </a:lnTo>
                <a:lnTo>
                  <a:pt x="22656" y="43502"/>
                </a:lnTo>
                <a:lnTo>
                  <a:pt x="22797" y="43442"/>
                </a:lnTo>
                <a:lnTo>
                  <a:pt x="22958" y="43361"/>
                </a:lnTo>
                <a:lnTo>
                  <a:pt x="23099" y="43261"/>
                </a:lnTo>
                <a:lnTo>
                  <a:pt x="23219" y="43160"/>
                </a:lnTo>
                <a:lnTo>
                  <a:pt x="23360" y="43040"/>
                </a:lnTo>
                <a:lnTo>
                  <a:pt x="23481" y="42899"/>
                </a:lnTo>
                <a:lnTo>
                  <a:pt x="23581" y="42758"/>
                </a:lnTo>
                <a:lnTo>
                  <a:pt x="23682" y="42598"/>
                </a:lnTo>
                <a:lnTo>
                  <a:pt x="23762" y="42437"/>
                </a:lnTo>
                <a:lnTo>
                  <a:pt x="23822" y="42256"/>
                </a:lnTo>
                <a:lnTo>
                  <a:pt x="23883" y="42055"/>
                </a:lnTo>
                <a:lnTo>
                  <a:pt x="27340" y="28003"/>
                </a:lnTo>
                <a:lnTo>
                  <a:pt x="27380" y="27882"/>
                </a:lnTo>
                <a:lnTo>
                  <a:pt x="27421" y="27782"/>
                </a:lnTo>
                <a:lnTo>
                  <a:pt x="27501" y="27681"/>
                </a:lnTo>
                <a:lnTo>
                  <a:pt x="27582" y="27581"/>
                </a:lnTo>
                <a:lnTo>
                  <a:pt x="27662" y="27500"/>
                </a:lnTo>
                <a:lnTo>
                  <a:pt x="27783" y="27440"/>
                </a:lnTo>
                <a:lnTo>
                  <a:pt x="27883" y="27380"/>
                </a:lnTo>
                <a:lnTo>
                  <a:pt x="28004" y="27340"/>
                </a:lnTo>
                <a:lnTo>
                  <a:pt x="42055" y="23882"/>
                </a:lnTo>
                <a:lnTo>
                  <a:pt x="42256" y="23842"/>
                </a:lnTo>
                <a:lnTo>
                  <a:pt x="42437" y="23761"/>
                </a:lnTo>
                <a:lnTo>
                  <a:pt x="42598" y="23681"/>
                </a:lnTo>
                <a:lnTo>
                  <a:pt x="42759" y="23580"/>
                </a:lnTo>
                <a:lnTo>
                  <a:pt x="42900" y="23480"/>
                </a:lnTo>
                <a:lnTo>
                  <a:pt x="43040" y="23359"/>
                </a:lnTo>
                <a:lnTo>
                  <a:pt x="43161" y="23239"/>
                </a:lnTo>
                <a:lnTo>
                  <a:pt x="43262" y="23098"/>
                </a:lnTo>
                <a:lnTo>
                  <a:pt x="43362" y="22957"/>
                </a:lnTo>
                <a:lnTo>
                  <a:pt x="43442" y="22817"/>
                </a:lnTo>
                <a:lnTo>
                  <a:pt x="43503" y="22656"/>
                </a:lnTo>
                <a:lnTo>
                  <a:pt x="43563" y="22495"/>
                </a:lnTo>
                <a:lnTo>
                  <a:pt x="43603" y="22334"/>
                </a:lnTo>
                <a:lnTo>
                  <a:pt x="43643" y="22173"/>
                </a:lnTo>
                <a:lnTo>
                  <a:pt x="43664" y="21992"/>
                </a:lnTo>
                <a:lnTo>
                  <a:pt x="43664" y="21832"/>
                </a:lnTo>
                <a:lnTo>
                  <a:pt x="43664" y="21671"/>
                </a:lnTo>
                <a:lnTo>
                  <a:pt x="43643" y="21490"/>
                </a:lnTo>
                <a:lnTo>
                  <a:pt x="43603" y="21329"/>
                </a:lnTo>
                <a:lnTo>
                  <a:pt x="43563" y="21168"/>
                </a:lnTo>
                <a:lnTo>
                  <a:pt x="43503" y="21007"/>
                </a:lnTo>
                <a:lnTo>
                  <a:pt x="43442" y="20867"/>
                </a:lnTo>
                <a:lnTo>
                  <a:pt x="43362" y="20706"/>
                </a:lnTo>
                <a:lnTo>
                  <a:pt x="43262" y="20565"/>
                </a:lnTo>
                <a:lnTo>
                  <a:pt x="43161" y="20424"/>
                </a:lnTo>
                <a:lnTo>
                  <a:pt x="43040" y="20304"/>
                </a:lnTo>
                <a:lnTo>
                  <a:pt x="42900" y="20183"/>
                </a:lnTo>
                <a:lnTo>
                  <a:pt x="42759" y="20083"/>
                </a:lnTo>
                <a:lnTo>
                  <a:pt x="42598" y="19982"/>
                </a:lnTo>
                <a:lnTo>
                  <a:pt x="42437" y="19902"/>
                </a:lnTo>
                <a:lnTo>
                  <a:pt x="42256" y="19841"/>
                </a:lnTo>
                <a:lnTo>
                  <a:pt x="42055" y="19781"/>
                </a:lnTo>
                <a:lnTo>
                  <a:pt x="28004" y="16323"/>
                </a:lnTo>
                <a:lnTo>
                  <a:pt x="27883" y="16283"/>
                </a:lnTo>
                <a:lnTo>
                  <a:pt x="27783" y="16223"/>
                </a:lnTo>
                <a:lnTo>
                  <a:pt x="27662" y="16163"/>
                </a:lnTo>
                <a:lnTo>
                  <a:pt x="27582" y="16082"/>
                </a:lnTo>
                <a:lnTo>
                  <a:pt x="27501" y="15982"/>
                </a:lnTo>
                <a:lnTo>
                  <a:pt x="27421" y="15881"/>
                </a:lnTo>
                <a:lnTo>
                  <a:pt x="27380" y="15781"/>
                </a:lnTo>
                <a:lnTo>
                  <a:pt x="27340" y="15660"/>
                </a:lnTo>
                <a:lnTo>
                  <a:pt x="23883" y="1608"/>
                </a:lnTo>
                <a:lnTo>
                  <a:pt x="23822" y="1407"/>
                </a:lnTo>
                <a:lnTo>
                  <a:pt x="23762" y="1226"/>
                </a:lnTo>
                <a:lnTo>
                  <a:pt x="23682" y="1065"/>
                </a:lnTo>
                <a:lnTo>
                  <a:pt x="23581" y="905"/>
                </a:lnTo>
                <a:lnTo>
                  <a:pt x="23481" y="764"/>
                </a:lnTo>
                <a:lnTo>
                  <a:pt x="23360" y="623"/>
                </a:lnTo>
                <a:lnTo>
                  <a:pt x="23219" y="503"/>
                </a:lnTo>
                <a:lnTo>
                  <a:pt x="23099" y="402"/>
                </a:lnTo>
                <a:lnTo>
                  <a:pt x="22958" y="302"/>
                </a:lnTo>
                <a:lnTo>
                  <a:pt x="22797" y="221"/>
                </a:lnTo>
                <a:lnTo>
                  <a:pt x="22656" y="161"/>
                </a:lnTo>
                <a:lnTo>
                  <a:pt x="22496" y="101"/>
                </a:lnTo>
                <a:lnTo>
                  <a:pt x="22335" y="60"/>
                </a:lnTo>
                <a:lnTo>
                  <a:pt x="22154" y="20"/>
                </a:lnTo>
                <a:lnTo>
                  <a:pt x="2199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5" name="Google Shape;505;p32"/>
          <p:cNvSpPr/>
          <p:nvPr/>
        </p:nvSpPr>
        <p:spPr>
          <a:xfrm>
            <a:off x="256449" y="4771940"/>
            <a:ext cx="157845" cy="157842"/>
          </a:xfrm>
          <a:custGeom>
            <a:avLst/>
            <a:gdLst/>
            <a:ahLst/>
            <a:cxnLst/>
            <a:rect l="l" t="t" r="r" b="b"/>
            <a:pathLst>
              <a:path w="43664" h="43663" extrusionOk="0">
                <a:moveTo>
                  <a:pt x="21651" y="0"/>
                </a:moveTo>
                <a:lnTo>
                  <a:pt x="21490" y="20"/>
                </a:lnTo>
                <a:lnTo>
                  <a:pt x="21330" y="60"/>
                </a:lnTo>
                <a:lnTo>
                  <a:pt x="21169" y="101"/>
                </a:lnTo>
                <a:lnTo>
                  <a:pt x="21008" y="161"/>
                </a:lnTo>
                <a:lnTo>
                  <a:pt x="20847" y="221"/>
                </a:lnTo>
                <a:lnTo>
                  <a:pt x="20706" y="302"/>
                </a:lnTo>
                <a:lnTo>
                  <a:pt x="20566" y="402"/>
                </a:lnTo>
                <a:lnTo>
                  <a:pt x="20425" y="503"/>
                </a:lnTo>
                <a:lnTo>
                  <a:pt x="20304" y="623"/>
                </a:lnTo>
                <a:lnTo>
                  <a:pt x="20184" y="764"/>
                </a:lnTo>
                <a:lnTo>
                  <a:pt x="20083" y="905"/>
                </a:lnTo>
                <a:lnTo>
                  <a:pt x="19983" y="1065"/>
                </a:lnTo>
                <a:lnTo>
                  <a:pt x="19902" y="1226"/>
                </a:lnTo>
                <a:lnTo>
                  <a:pt x="19822" y="1407"/>
                </a:lnTo>
                <a:lnTo>
                  <a:pt x="19762" y="1608"/>
                </a:lnTo>
                <a:lnTo>
                  <a:pt x="16324" y="15660"/>
                </a:lnTo>
                <a:lnTo>
                  <a:pt x="16284" y="15781"/>
                </a:lnTo>
                <a:lnTo>
                  <a:pt x="16224" y="15881"/>
                </a:lnTo>
                <a:lnTo>
                  <a:pt x="16163" y="15982"/>
                </a:lnTo>
                <a:lnTo>
                  <a:pt x="16083" y="16082"/>
                </a:lnTo>
                <a:lnTo>
                  <a:pt x="15982" y="16163"/>
                </a:lnTo>
                <a:lnTo>
                  <a:pt x="15882" y="16223"/>
                </a:lnTo>
                <a:lnTo>
                  <a:pt x="15781" y="16283"/>
                </a:lnTo>
                <a:lnTo>
                  <a:pt x="15661" y="16323"/>
                </a:lnTo>
                <a:lnTo>
                  <a:pt x="1609" y="19781"/>
                </a:lnTo>
                <a:lnTo>
                  <a:pt x="1408" y="19841"/>
                </a:lnTo>
                <a:lnTo>
                  <a:pt x="1227" y="19902"/>
                </a:lnTo>
                <a:lnTo>
                  <a:pt x="1046" y="19982"/>
                </a:lnTo>
                <a:lnTo>
                  <a:pt x="905" y="20083"/>
                </a:lnTo>
                <a:lnTo>
                  <a:pt x="745" y="20183"/>
                </a:lnTo>
                <a:lnTo>
                  <a:pt x="624" y="20304"/>
                </a:lnTo>
                <a:lnTo>
                  <a:pt x="503" y="20424"/>
                </a:lnTo>
                <a:lnTo>
                  <a:pt x="403" y="20565"/>
                </a:lnTo>
                <a:lnTo>
                  <a:pt x="302" y="20706"/>
                </a:lnTo>
                <a:lnTo>
                  <a:pt x="222" y="20867"/>
                </a:lnTo>
                <a:lnTo>
                  <a:pt x="142" y="21007"/>
                </a:lnTo>
                <a:lnTo>
                  <a:pt x="101" y="21168"/>
                </a:lnTo>
                <a:lnTo>
                  <a:pt x="41" y="21329"/>
                </a:lnTo>
                <a:lnTo>
                  <a:pt x="21" y="21490"/>
                </a:lnTo>
                <a:lnTo>
                  <a:pt x="1" y="21671"/>
                </a:lnTo>
                <a:lnTo>
                  <a:pt x="1" y="21832"/>
                </a:lnTo>
                <a:lnTo>
                  <a:pt x="1" y="21992"/>
                </a:lnTo>
                <a:lnTo>
                  <a:pt x="21" y="22173"/>
                </a:lnTo>
                <a:lnTo>
                  <a:pt x="41" y="22334"/>
                </a:lnTo>
                <a:lnTo>
                  <a:pt x="101" y="22495"/>
                </a:lnTo>
                <a:lnTo>
                  <a:pt x="142" y="22656"/>
                </a:lnTo>
                <a:lnTo>
                  <a:pt x="222" y="22817"/>
                </a:lnTo>
                <a:lnTo>
                  <a:pt x="302" y="22957"/>
                </a:lnTo>
                <a:lnTo>
                  <a:pt x="403" y="23098"/>
                </a:lnTo>
                <a:lnTo>
                  <a:pt x="503" y="23239"/>
                </a:lnTo>
                <a:lnTo>
                  <a:pt x="624" y="23359"/>
                </a:lnTo>
                <a:lnTo>
                  <a:pt x="745" y="23480"/>
                </a:lnTo>
                <a:lnTo>
                  <a:pt x="905" y="23580"/>
                </a:lnTo>
                <a:lnTo>
                  <a:pt x="1046" y="23681"/>
                </a:lnTo>
                <a:lnTo>
                  <a:pt x="1227" y="23761"/>
                </a:lnTo>
                <a:lnTo>
                  <a:pt x="1408" y="23842"/>
                </a:lnTo>
                <a:lnTo>
                  <a:pt x="1609" y="23882"/>
                </a:lnTo>
                <a:lnTo>
                  <a:pt x="15661" y="27340"/>
                </a:lnTo>
                <a:lnTo>
                  <a:pt x="15781" y="27380"/>
                </a:lnTo>
                <a:lnTo>
                  <a:pt x="15882" y="27440"/>
                </a:lnTo>
                <a:lnTo>
                  <a:pt x="15982" y="27500"/>
                </a:lnTo>
                <a:lnTo>
                  <a:pt x="16083" y="27581"/>
                </a:lnTo>
                <a:lnTo>
                  <a:pt x="16163" y="27681"/>
                </a:lnTo>
                <a:lnTo>
                  <a:pt x="16224" y="27782"/>
                </a:lnTo>
                <a:lnTo>
                  <a:pt x="16284" y="27882"/>
                </a:lnTo>
                <a:lnTo>
                  <a:pt x="16324" y="28003"/>
                </a:lnTo>
                <a:lnTo>
                  <a:pt x="19762" y="42055"/>
                </a:lnTo>
                <a:lnTo>
                  <a:pt x="19822" y="42256"/>
                </a:lnTo>
                <a:lnTo>
                  <a:pt x="19902" y="42437"/>
                </a:lnTo>
                <a:lnTo>
                  <a:pt x="19983" y="42598"/>
                </a:lnTo>
                <a:lnTo>
                  <a:pt x="20083" y="42758"/>
                </a:lnTo>
                <a:lnTo>
                  <a:pt x="20184" y="42899"/>
                </a:lnTo>
                <a:lnTo>
                  <a:pt x="20304" y="43040"/>
                </a:lnTo>
                <a:lnTo>
                  <a:pt x="20425" y="43160"/>
                </a:lnTo>
                <a:lnTo>
                  <a:pt x="20566" y="43261"/>
                </a:lnTo>
                <a:lnTo>
                  <a:pt x="20706" y="43361"/>
                </a:lnTo>
                <a:lnTo>
                  <a:pt x="20847" y="43442"/>
                </a:lnTo>
                <a:lnTo>
                  <a:pt x="21008" y="43502"/>
                </a:lnTo>
                <a:lnTo>
                  <a:pt x="21169" y="43562"/>
                </a:lnTo>
                <a:lnTo>
                  <a:pt x="21330" y="43623"/>
                </a:lnTo>
                <a:lnTo>
                  <a:pt x="21490" y="43643"/>
                </a:lnTo>
                <a:lnTo>
                  <a:pt x="21651" y="43663"/>
                </a:lnTo>
                <a:lnTo>
                  <a:pt x="21993" y="43663"/>
                </a:lnTo>
                <a:lnTo>
                  <a:pt x="22154" y="43643"/>
                </a:lnTo>
                <a:lnTo>
                  <a:pt x="22335" y="43623"/>
                </a:lnTo>
                <a:lnTo>
                  <a:pt x="22496" y="43562"/>
                </a:lnTo>
                <a:lnTo>
                  <a:pt x="22656" y="43502"/>
                </a:lnTo>
                <a:lnTo>
                  <a:pt x="22797" y="43442"/>
                </a:lnTo>
                <a:lnTo>
                  <a:pt x="22958" y="43361"/>
                </a:lnTo>
                <a:lnTo>
                  <a:pt x="23099" y="43261"/>
                </a:lnTo>
                <a:lnTo>
                  <a:pt x="23219" y="43160"/>
                </a:lnTo>
                <a:lnTo>
                  <a:pt x="23360" y="43040"/>
                </a:lnTo>
                <a:lnTo>
                  <a:pt x="23481" y="42899"/>
                </a:lnTo>
                <a:lnTo>
                  <a:pt x="23581" y="42758"/>
                </a:lnTo>
                <a:lnTo>
                  <a:pt x="23682" y="42598"/>
                </a:lnTo>
                <a:lnTo>
                  <a:pt x="23762" y="42437"/>
                </a:lnTo>
                <a:lnTo>
                  <a:pt x="23822" y="42256"/>
                </a:lnTo>
                <a:lnTo>
                  <a:pt x="23883" y="42055"/>
                </a:lnTo>
                <a:lnTo>
                  <a:pt x="27340" y="28003"/>
                </a:lnTo>
                <a:lnTo>
                  <a:pt x="27380" y="27882"/>
                </a:lnTo>
                <a:lnTo>
                  <a:pt x="27421" y="27782"/>
                </a:lnTo>
                <a:lnTo>
                  <a:pt x="27501" y="27681"/>
                </a:lnTo>
                <a:lnTo>
                  <a:pt x="27582" y="27581"/>
                </a:lnTo>
                <a:lnTo>
                  <a:pt x="27662" y="27500"/>
                </a:lnTo>
                <a:lnTo>
                  <a:pt x="27783" y="27440"/>
                </a:lnTo>
                <a:lnTo>
                  <a:pt x="27883" y="27380"/>
                </a:lnTo>
                <a:lnTo>
                  <a:pt x="28004" y="27340"/>
                </a:lnTo>
                <a:lnTo>
                  <a:pt x="42055" y="23882"/>
                </a:lnTo>
                <a:lnTo>
                  <a:pt x="42256" y="23842"/>
                </a:lnTo>
                <a:lnTo>
                  <a:pt x="42437" y="23761"/>
                </a:lnTo>
                <a:lnTo>
                  <a:pt x="42598" y="23681"/>
                </a:lnTo>
                <a:lnTo>
                  <a:pt x="42759" y="23580"/>
                </a:lnTo>
                <a:lnTo>
                  <a:pt x="42900" y="23480"/>
                </a:lnTo>
                <a:lnTo>
                  <a:pt x="43040" y="23359"/>
                </a:lnTo>
                <a:lnTo>
                  <a:pt x="43161" y="23239"/>
                </a:lnTo>
                <a:lnTo>
                  <a:pt x="43262" y="23098"/>
                </a:lnTo>
                <a:lnTo>
                  <a:pt x="43362" y="22957"/>
                </a:lnTo>
                <a:lnTo>
                  <a:pt x="43442" y="22817"/>
                </a:lnTo>
                <a:lnTo>
                  <a:pt x="43503" y="22656"/>
                </a:lnTo>
                <a:lnTo>
                  <a:pt x="43563" y="22495"/>
                </a:lnTo>
                <a:lnTo>
                  <a:pt x="43603" y="22334"/>
                </a:lnTo>
                <a:lnTo>
                  <a:pt x="43643" y="22173"/>
                </a:lnTo>
                <a:lnTo>
                  <a:pt x="43664" y="21992"/>
                </a:lnTo>
                <a:lnTo>
                  <a:pt x="43664" y="21832"/>
                </a:lnTo>
                <a:lnTo>
                  <a:pt x="43664" y="21671"/>
                </a:lnTo>
                <a:lnTo>
                  <a:pt x="43643" y="21490"/>
                </a:lnTo>
                <a:lnTo>
                  <a:pt x="43603" y="21329"/>
                </a:lnTo>
                <a:lnTo>
                  <a:pt x="43563" y="21168"/>
                </a:lnTo>
                <a:lnTo>
                  <a:pt x="43503" y="21007"/>
                </a:lnTo>
                <a:lnTo>
                  <a:pt x="43442" y="20867"/>
                </a:lnTo>
                <a:lnTo>
                  <a:pt x="43362" y="20706"/>
                </a:lnTo>
                <a:lnTo>
                  <a:pt x="43262" y="20565"/>
                </a:lnTo>
                <a:lnTo>
                  <a:pt x="43161" y="20424"/>
                </a:lnTo>
                <a:lnTo>
                  <a:pt x="43040" y="20304"/>
                </a:lnTo>
                <a:lnTo>
                  <a:pt x="42900" y="20183"/>
                </a:lnTo>
                <a:lnTo>
                  <a:pt x="42759" y="20083"/>
                </a:lnTo>
                <a:lnTo>
                  <a:pt x="42598" y="19982"/>
                </a:lnTo>
                <a:lnTo>
                  <a:pt x="42437" y="19902"/>
                </a:lnTo>
                <a:lnTo>
                  <a:pt x="42256" y="19841"/>
                </a:lnTo>
                <a:lnTo>
                  <a:pt x="42055" y="19781"/>
                </a:lnTo>
                <a:lnTo>
                  <a:pt x="28004" y="16323"/>
                </a:lnTo>
                <a:lnTo>
                  <a:pt x="27883" y="16283"/>
                </a:lnTo>
                <a:lnTo>
                  <a:pt x="27783" y="16223"/>
                </a:lnTo>
                <a:lnTo>
                  <a:pt x="27662" y="16163"/>
                </a:lnTo>
                <a:lnTo>
                  <a:pt x="27582" y="16082"/>
                </a:lnTo>
                <a:lnTo>
                  <a:pt x="27501" y="15982"/>
                </a:lnTo>
                <a:lnTo>
                  <a:pt x="27421" y="15881"/>
                </a:lnTo>
                <a:lnTo>
                  <a:pt x="27380" y="15781"/>
                </a:lnTo>
                <a:lnTo>
                  <a:pt x="27340" y="15660"/>
                </a:lnTo>
                <a:lnTo>
                  <a:pt x="23883" y="1608"/>
                </a:lnTo>
                <a:lnTo>
                  <a:pt x="23822" y="1407"/>
                </a:lnTo>
                <a:lnTo>
                  <a:pt x="23762" y="1226"/>
                </a:lnTo>
                <a:lnTo>
                  <a:pt x="23682" y="1065"/>
                </a:lnTo>
                <a:lnTo>
                  <a:pt x="23581" y="905"/>
                </a:lnTo>
                <a:lnTo>
                  <a:pt x="23481" y="764"/>
                </a:lnTo>
                <a:lnTo>
                  <a:pt x="23360" y="623"/>
                </a:lnTo>
                <a:lnTo>
                  <a:pt x="23219" y="503"/>
                </a:lnTo>
                <a:lnTo>
                  <a:pt x="23099" y="402"/>
                </a:lnTo>
                <a:lnTo>
                  <a:pt x="22958" y="302"/>
                </a:lnTo>
                <a:lnTo>
                  <a:pt x="22797" y="221"/>
                </a:lnTo>
                <a:lnTo>
                  <a:pt x="22656" y="161"/>
                </a:lnTo>
                <a:lnTo>
                  <a:pt x="22496" y="101"/>
                </a:lnTo>
                <a:lnTo>
                  <a:pt x="22335" y="60"/>
                </a:lnTo>
                <a:lnTo>
                  <a:pt x="22154" y="20"/>
                </a:lnTo>
                <a:lnTo>
                  <a:pt x="2199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6" name="Google Shape;506;p32"/>
          <p:cNvSpPr/>
          <p:nvPr/>
        </p:nvSpPr>
        <p:spPr>
          <a:xfrm>
            <a:off x="164299" y="3591827"/>
            <a:ext cx="157845" cy="157842"/>
          </a:xfrm>
          <a:custGeom>
            <a:avLst/>
            <a:gdLst/>
            <a:ahLst/>
            <a:cxnLst/>
            <a:rect l="l" t="t" r="r" b="b"/>
            <a:pathLst>
              <a:path w="43664" h="43663" extrusionOk="0">
                <a:moveTo>
                  <a:pt x="21651" y="0"/>
                </a:moveTo>
                <a:lnTo>
                  <a:pt x="21490" y="20"/>
                </a:lnTo>
                <a:lnTo>
                  <a:pt x="21330" y="60"/>
                </a:lnTo>
                <a:lnTo>
                  <a:pt x="21169" y="101"/>
                </a:lnTo>
                <a:lnTo>
                  <a:pt x="21008" y="161"/>
                </a:lnTo>
                <a:lnTo>
                  <a:pt x="20847" y="221"/>
                </a:lnTo>
                <a:lnTo>
                  <a:pt x="20706" y="302"/>
                </a:lnTo>
                <a:lnTo>
                  <a:pt x="20566" y="402"/>
                </a:lnTo>
                <a:lnTo>
                  <a:pt x="20425" y="503"/>
                </a:lnTo>
                <a:lnTo>
                  <a:pt x="20304" y="623"/>
                </a:lnTo>
                <a:lnTo>
                  <a:pt x="20184" y="764"/>
                </a:lnTo>
                <a:lnTo>
                  <a:pt x="20083" y="905"/>
                </a:lnTo>
                <a:lnTo>
                  <a:pt x="19983" y="1065"/>
                </a:lnTo>
                <a:lnTo>
                  <a:pt x="19902" y="1226"/>
                </a:lnTo>
                <a:lnTo>
                  <a:pt x="19822" y="1407"/>
                </a:lnTo>
                <a:lnTo>
                  <a:pt x="19762" y="1608"/>
                </a:lnTo>
                <a:lnTo>
                  <a:pt x="16324" y="15660"/>
                </a:lnTo>
                <a:lnTo>
                  <a:pt x="16284" y="15781"/>
                </a:lnTo>
                <a:lnTo>
                  <a:pt x="16224" y="15881"/>
                </a:lnTo>
                <a:lnTo>
                  <a:pt x="16163" y="15982"/>
                </a:lnTo>
                <a:lnTo>
                  <a:pt x="16083" y="16082"/>
                </a:lnTo>
                <a:lnTo>
                  <a:pt x="15982" y="16163"/>
                </a:lnTo>
                <a:lnTo>
                  <a:pt x="15882" y="16223"/>
                </a:lnTo>
                <a:lnTo>
                  <a:pt x="15781" y="16283"/>
                </a:lnTo>
                <a:lnTo>
                  <a:pt x="15661" y="16323"/>
                </a:lnTo>
                <a:lnTo>
                  <a:pt x="1609" y="19781"/>
                </a:lnTo>
                <a:lnTo>
                  <a:pt x="1408" y="19841"/>
                </a:lnTo>
                <a:lnTo>
                  <a:pt x="1227" y="19902"/>
                </a:lnTo>
                <a:lnTo>
                  <a:pt x="1046" y="19982"/>
                </a:lnTo>
                <a:lnTo>
                  <a:pt x="905" y="20083"/>
                </a:lnTo>
                <a:lnTo>
                  <a:pt x="745" y="20183"/>
                </a:lnTo>
                <a:lnTo>
                  <a:pt x="624" y="20304"/>
                </a:lnTo>
                <a:lnTo>
                  <a:pt x="503" y="20424"/>
                </a:lnTo>
                <a:lnTo>
                  <a:pt x="403" y="20565"/>
                </a:lnTo>
                <a:lnTo>
                  <a:pt x="302" y="20706"/>
                </a:lnTo>
                <a:lnTo>
                  <a:pt x="222" y="20867"/>
                </a:lnTo>
                <a:lnTo>
                  <a:pt x="142" y="21007"/>
                </a:lnTo>
                <a:lnTo>
                  <a:pt x="101" y="21168"/>
                </a:lnTo>
                <a:lnTo>
                  <a:pt x="41" y="21329"/>
                </a:lnTo>
                <a:lnTo>
                  <a:pt x="21" y="21490"/>
                </a:lnTo>
                <a:lnTo>
                  <a:pt x="1" y="21671"/>
                </a:lnTo>
                <a:lnTo>
                  <a:pt x="1" y="21832"/>
                </a:lnTo>
                <a:lnTo>
                  <a:pt x="1" y="21992"/>
                </a:lnTo>
                <a:lnTo>
                  <a:pt x="21" y="22173"/>
                </a:lnTo>
                <a:lnTo>
                  <a:pt x="41" y="22334"/>
                </a:lnTo>
                <a:lnTo>
                  <a:pt x="101" y="22495"/>
                </a:lnTo>
                <a:lnTo>
                  <a:pt x="142" y="22656"/>
                </a:lnTo>
                <a:lnTo>
                  <a:pt x="222" y="22817"/>
                </a:lnTo>
                <a:lnTo>
                  <a:pt x="302" y="22957"/>
                </a:lnTo>
                <a:lnTo>
                  <a:pt x="403" y="23098"/>
                </a:lnTo>
                <a:lnTo>
                  <a:pt x="503" y="23239"/>
                </a:lnTo>
                <a:lnTo>
                  <a:pt x="624" y="23359"/>
                </a:lnTo>
                <a:lnTo>
                  <a:pt x="745" y="23480"/>
                </a:lnTo>
                <a:lnTo>
                  <a:pt x="905" y="23580"/>
                </a:lnTo>
                <a:lnTo>
                  <a:pt x="1046" y="23681"/>
                </a:lnTo>
                <a:lnTo>
                  <a:pt x="1227" y="23761"/>
                </a:lnTo>
                <a:lnTo>
                  <a:pt x="1408" y="23842"/>
                </a:lnTo>
                <a:lnTo>
                  <a:pt x="1609" y="23882"/>
                </a:lnTo>
                <a:lnTo>
                  <a:pt x="15661" y="27340"/>
                </a:lnTo>
                <a:lnTo>
                  <a:pt x="15781" y="27380"/>
                </a:lnTo>
                <a:lnTo>
                  <a:pt x="15882" y="27440"/>
                </a:lnTo>
                <a:lnTo>
                  <a:pt x="15982" y="27500"/>
                </a:lnTo>
                <a:lnTo>
                  <a:pt x="16083" y="27581"/>
                </a:lnTo>
                <a:lnTo>
                  <a:pt x="16163" y="27681"/>
                </a:lnTo>
                <a:lnTo>
                  <a:pt x="16224" y="27782"/>
                </a:lnTo>
                <a:lnTo>
                  <a:pt x="16284" y="27882"/>
                </a:lnTo>
                <a:lnTo>
                  <a:pt x="16324" y="28003"/>
                </a:lnTo>
                <a:lnTo>
                  <a:pt x="19762" y="42055"/>
                </a:lnTo>
                <a:lnTo>
                  <a:pt x="19822" y="42256"/>
                </a:lnTo>
                <a:lnTo>
                  <a:pt x="19902" y="42437"/>
                </a:lnTo>
                <a:lnTo>
                  <a:pt x="19983" y="42598"/>
                </a:lnTo>
                <a:lnTo>
                  <a:pt x="20083" y="42758"/>
                </a:lnTo>
                <a:lnTo>
                  <a:pt x="20184" y="42899"/>
                </a:lnTo>
                <a:lnTo>
                  <a:pt x="20304" y="43040"/>
                </a:lnTo>
                <a:lnTo>
                  <a:pt x="20425" y="43160"/>
                </a:lnTo>
                <a:lnTo>
                  <a:pt x="20566" y="43261"/>
                </a:lnTo>
                <a:lnTo>
                  <a:pt x="20706" y="43361"/>
                </a:lnTo>
                <a:lnTo>
                  <a:pt x="20847" y="43442"/>
                </a:lnTo>
                <a:lnTo>
                  <a:pt x="21008" y="43502"/>
                </a:lnTo>
                <a:lnTo>
                  <a:pt x="21169" y="43562"/>
                </a:lnTo>
                <a:lnTo>
                  <a:pt x="21330" y="43623"/>
                </a:lnTo>
                <a:lnTo>
                  <a:pt x="21490" y="43643"/>
                </a:lnTo>
                <a:lnTo>
                  <a:pt x="21651" y="43663"/>
                </a:lnTo>
                <a:lnTo>
                  <a:pt x="21993" y="43663"/>
                </a:lnTo>
                <a:lnTo>
                  <a:pt x="22154" y="43643"/>
                </a:lnTo>
                <a:lnTo>
                  <a:pt x="22335" y="43623"/>
                </a:lnTo>
                <a:lnTo>
                  <a:pt x="22496" y="43562"/>
                </a:lnTo>
                <a:lnTo>
                  <a:pt x="22656" y="43502"/>
                </a:lnTo>
                <a:lnTo>
                  <a:pt x="22797" y="43442"/>
                </a:lnTo>
                <a:lnTo>
                  <a:pt x="22958" y="43361"/>
                </a:lnTo>
                <a:lnTo>
                  <a:pt x="23099" y="43261"/>
                </a:lnTo>
                <a:lnTo>
                  <a:pt x="23219" y="43160"/>
                </a:lnTo>
                <a:lnTo>
                  <a:pt x="23360" y="43040"/>
                </a:lnTo>
                <a:lnTo>
                  <a:pt x="23481" y="42899"/>
                </a:lnTo>
                <a:lnTo>
                  <a:pt x="23581" y="42758"/>
                </a:lnTo>
                <a:lnTo>
                  <a:pt x="23682" y="42598"/>
                </a:lnTo>
                <a:lnTo>
                  <a:pt x="23762" y="42437"/>
                </a:lnTo>
                <a:lnTo>
                  <a:pt x="23822" y="42256"/>
                </a:lnTo>
                <a:lnTo>
                  <a:pt x="23883" y="42055"/>
                </a:lnTo>
                <a:lnTo>
                  <a:pt x="27340" y="28003"/>
                </a:lnTo>
                <a:lnTo>
                  <a:pt x="27380" y="27882"/>
                </a:lnTo>
                <a:lnTo>
                  <a:pt x="27421" y="27782"/>
                </a:lnTo>
                <a:lnTo>
                  <a:pt x="27501" y="27681"/>
                </a:lnTo>
                <a:lnTo>
                  <a:pt x="27582" y="27581"/>
                </a:lnTo>
                <a:lnTo>
                  <a:pt x="27662" y="27500"/>
                </a:lnTo>
                <a:lnTo>
                  <a:pt x="27783" y="27440"/>
                </a:lnTo>
                <a:lnTo>
                  <a:pt x="27883" y="27380"/>
                </a:lnTo>
                <a:lnTo>
                  <a:pt x="28004" y="27340"/>
                </a:lnTo>
                <a:lnTo>
                  <a:pt x="42055" y="23882"/>
                </a:lnTo>
                <a:lnTo>
                  <a:pt x="42256" y="23842"/>
                </a:lnTo>
                <a:lnTo>
                  <a:pt x="42437" y="23761"/>
                </a:lnTo>
                <a:lnTo>
                  <a:pt x="42598" y="23681"/>
                </a:lnTo>
                <a:lnTo>
                  <a:pt x="42759" y="23580"/>
                </a:lnTo>
                <a:lnTo>
                  <a:pt x="42900" y="23480"/>
                </a:lnTo>
                <a:lnTo>
                  <a:pt x="43040" y="23359"/>
                </a:lnTo>
                <a:lnTo>
                  <a:pt x="43161" y="23239"/>
                </a:lnTo>
                <a:lnTo>
                  <a:pt x="43262" y="23098"/>
                </a:lnTo>
                <a:lnTo>
                  <a:pt x="43362" y="22957"/>
                </a:lnTo>
                <a:lnTo>
                  <a:pt x="43442" y="22817"/>
                </a:lnTo>
                <a:lnTo>
                  <a:pt x="43503" y="22656"/>
                </a:lnTo>
                <a:lnTo>
                  <a:pt x="43563" y="22495"/>
                </a:lnTo>
                <a:lnTo>
                  <a:pt x="43603" y="22334"/>
                </a:lnTo>
                <a:lnTo>
                  <a:pt x="43643" y="22173"/>
                </a:lnTo>
                <a:lnTo>
                  <a:pt x="43664" y="21992"/>
                </a:lnTo>
                <a:lnTo>
                  <a:pt x="43664" y="21832"/>
                </a:lnTo>
                <a:lnTo>
                  <a:pt x="43664" y="21671"/>
                </a:lnTo>
                <a:lnTo>
                  <a:pt x="43643" y="21490"/>
                </a:lnTo>
                <a:lnTo>
                  <a:pt x="43603" y="21329"/>
                </a:lnTo>
                <a:lnTo>
                  <a:pt x="43563" y="21168"/>
                </a:lnTo>
                <a:lnTo>
                  <a:pt x="43503" y="21007"/>
                </a:lnTo>
                <a:lnTo>
                  <a:pt x="43442" y="20867"/>
                </a:lnTo>
                <a:lnTo>
                  <a:pt x="43362" y="20706"/>
                </a:lnTo>
                <a:lnTo>
                  <a:pt x="43262" y="20565"/>
                </a:lnTo>
                <a:lnTo>
                  <a:pt x="43161" y="20424"/>
                </a:lnTo>
                <a:lnTo>
                  <a:pt x="43040" y="20304"/>
                </a:lnTo>
                <a:lnTo>
                  <a:pt x="42900" y="20183"/>
                </a:lnTo>
                <a:lnTo>
                  <a:pt x="42759" y="20083"/>
                </a:lnTo>
                <a:lnTo>
                  <a:pt x="42598" y="19982"/>
                </a:lnTo>
                <a:lnTo>
                  <a:pt x="42437" y="19902"/>
                </a:lnTo>
                <a:lnTo>
                  <a:pt x="42256" y="19841"/>
                </a:lnTo>
                <a:lnTo>
                  <a:pt x="42055" y="19781"/>
                </a:lnTo>
                <a:lnTo>
                  <a:pt x="28004" y="16323"/>
                </a:lnTo>
                <a:lnTo>
                  <a:pt x="27883" y="16283"/>
                </a:lnTo>
                <a:lnTo>
                  <a:pt x="27783" y="16223"/>
                </a:lnTo>
                <a:lnTo>
                  <a:pt x="27662" y="16163"/>
                </a:lnTo>
                <a:lnTo>
                  <a:pt x="27582" y="16082"/>
                </a:lnTo>
                <a:lnTo>
                  <a:pt x="27501" y="15982"/>
                </a:lnTo>
                <a:lnTo>
                  <a:pt x="27421" y="15881"/>
                </a:lnTo>
                <a:lnTo>
                  <a:pt x="27380" y="15781"/>
                </a:lnTo>
                <a:lnTo>
                  <a:pt x="27340" y="15660"/>
                </a:lnTo>
                <a:lnTo>
                  <a:pt x="23883" y="1608"/>
                </a:lnTo>
                <a:lnTo>
                  <a:pt x="23822" y="1407"/>
                </a:lnTo>
                <a:lnTo>
                  <a:pt x="23762" y="1226"/>
                </a:lnTo>
                <a:lnTo>
                  <a:pt x="23682" y="1065"/>
                </a:lnTo>
                <a:lnTo>
                  <a:pt x="23581" y="905"/>
                </a:lnTo>
                <a:lnTo>
                  <a:pt x="23481" y="764"/>
                </a:lnTo>
                <a:lnTo>
                  <a:pt x="23360" y="623"/>
                </a:lnTo>
                <a:lnTo>
                  <a:pt x="23219" y="503"/>
                </a:lnTo>
                <a:lnTo>
                  <a:pt x="23099" y="402"/>
                </a:lnTo>
                <a:lnTo>
                  <a:pt x="22958" y="302"/>
                </a:lnTo>
                <a:lnTo>
                  <a:pt x="22797" y="221"/>
                </a:lnTo>
                <a:lnTo>
                  <a:pt x="22656" y="161"/>
                </a:lnTo>
                <a:lnTo>
                  <a:pt x="22496" y="101"/>
                </a:lnTo>
                <a:lnTo>
                  <a:pt x="22335" y="60"/>
                </a:lnTo>
                <a:lnTo>
                  <a:pt x="22154" y="20"/>
                </a:lnTo>
                <a:lnTo>
                  <a:pt x="2199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5"/>
          <p:cNvSpPr txBox="1">
            <a:spLocks noGrp="1"/>
          </p:cNvSpPr>
          <p:nvPr>
            <p:ph type="title"/>
          </p:nvPr>
        </p:nvSpPr>
        <p:spPr>
          <a:xfrm>
            <a:off x="1439690" y="2601925"/>
            <a:ext cx="2972700" cy="36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5"/>
          <p:cNvSpPr txBox="1">
            <a:spLocks noGrp="1"/>
          </p:cNvSpPr>
          <p:nvPr>
            <p:ph type="title" idx="2"/>
          </p:nvPr>
        </p:nvSpPr>
        <p:spPr>
          <a:xfrm>
            <a:off x="4731910" y="2601925"/>
            <a:ext cx="2972700" cy="36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5"/>
          <p:cNvSpPr txBox="1">
            <a:spLocks noGrp="1"/>
          </p:cNvSpPr>
          <p:nvPr>
            <p:ph type="subTitle" idx="1"/>
          </p:nvPr>
        </p:nvSpPr>
        <p:spPr>
          <a:xfrm>
            <a:off x="4731910" y="2818550"/>
            <a:ext cx="2972700" cy="9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0" name="Google Shape;50;p5"/>
          <p:cNvSpPr txBox="1">
            <a:spLocks noGrp="1"/>
          </p:cNvSpPr>
          <p:nvPr>
            <p:ph type="subTitle" idx="3"/>
          </p:nvPr>
        </p:nvSpPr>
        <p:spPr>
          <a:xfrm>
            <a:off x="1439390" y="2818550"/>
            <a:ext cx="2973300" cy="9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1" name="Google Shape;51;p5"/>
          <p:cNvSpPr txBox="1">
            <a:spLocks noGrp="1"/>
          </p:cNvSpPr>
          <p:nvPr>
            <p:ph type="title" idx="4"/>
          </p:nvPr>
        </p:nvSpPr>
        <p:spPr>
          <a:xfrm>
            <a:off x="720000" y="365760"/>
            <a:ext cx="7704000" cy="548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5"/>
          <p:cNvSpPr/>
          <p:nvPr/>
        </p:nvSpPr>
        <p:spPr>
          <a:xfrm>
            <a:off x="11200" y="4110074"/>
            <a:ext cx="9144107" cy="1025475"/>
          </a:xfrm>
          <a:custGeom>
            <a:avLst/>
            <a:gdLst/>
            <a:ahLst/>
            <a:cxnLst/>
            <a:rect l="l" t="t" r="r" b="b"/>
            <a:pathLst>
              <a:path w="99107" h="42880" extrusionOk="0">
                <a:moveTo>
                  <a:pt x="644" y="0"/>
                </a:moveTo>
                <a:lnTo>
                  <a:pt x="0" y="21"/>
                </a:lnTo>
                <a:lnTo>
                  <a:pt x="0" y="42879"/>
                </a:lnTo>
                <a:lnTo>
                  <a:pt x="99106" y="42879"/>
                </a:lnTo>
                <a:lnTo>
                  <a:pt x="99106" y="22857"/>
                </a:lnTo>
                <a:lnTo>
                  <a:pt x="97659" y="22395"/>
                </a:lnTo>
                <a:lnTo>
                  <a:pt x="96191" y="21973"/>
                </a:lnTo>
                <a:lnTo>
                  <a:pt x="94724" y="21611"/>
                </a:lnTo>
                <a:lnTo>
                  <a:pt x="93236" y="21269"/>
                </a:lnTo>
                <a:lnTo>
                  <a:pt x="91749" y="20988"/>
                </a:lnTo>
                <a:lnTo>
                  <a:pt x="90241" y="20746"/>
                </a:lnTo>
                <a:lnTo>
                  <a:pt x="88733" y="20545"/>
                </a:lnTo>
                <a:lnTo>
                  <a:pt x="87225" y="20385"/>
                </a:lnTo>
                <a:lnTo>
                  <a:pt x="86261" y="20304"/>
                </a:lnTo>
                <a:lnTo>
                  <a:pt x="85316" y="20244"/>
                </a:lnTo>
                <a:lnTo>
                  <a:pt x="84351" y="20204"/>
                </a:lnTo>
                <a:lnTo>
                  <a:pt x="83386" y="20184"/>
                </a:lnTo>
                <a:lnTo>
                  <a:pt x="82421" y="20184"/>
                </a:lnTo>
                <a:lnTo>
                  <a:pt x="81476" y="20204"/>
                </a:lnTo>
                <a:lnTo>
                  <a:pt x="80511" y="20244"/>
                </a:lnTo>
                <a:lnTo>
                  <a:pt x="79546" y="20284"/>
                </a:lnTo>
                <a:lnTo>
                  <a:pt x="78581" y="20364"/>
                </a:lnTo>
                <a:lnTo>
                  <a:pt x="77637" y="20445"/>
                </a:lnTo>
                <a:lnTo>
                  <a:pt x="76672" y="20545"/>
                </a:lnTo>
                <a:lnTo>
                  <a:pt x="75727" y="20686"/>
                </a:lnTo>
                <a:lnTo>
                  <a:pt x="74782" y="20827"/>
                </a:lnTo>
                <a:lnTo>
                  <a:pt x="73837" y="20988"/>
                </a:lnTo>
                <a:lnTo>
                  <a:pt x="72892" y="21169"/>
                </a:lnTo>
                <a:lnTo>
                  <a:pt x="71948" y="21370"/>
                </a:lnTo>
                <a:lnTo>
                  <a:pt x="70822" y="21631"/>
                </a:lnTo>
                <a:lnTo>
                  <a:pt x="69696" y="21932"/>
                </a:lnTo>
                <a:lnTo>
                  <a:pt x="68570" y="22234"/>
                </a:lnTo>
                <a:lnTo>
                  <a:pt x="67465" y="22556"/>
                </a:lnTo>
                <a:lnTo>
                  <a:pt x="65233" y="23239"/>
                </a:lnTo>
                <a:lnTo>
                  <a:pt x="63022" y="23943"/>
                </a:lnTo>
                <a:lnTo>
                  <a:pt x="60811" y="24646"/>
                </a:lnTo>
                <a:lnTo>
                  <a:pt x="59705" y="24988"/>
                </a:lnTo>
                <a:lnTo>
                  <a:pt x="58579" y="25310"/>
                </a:lnTo>
                <a:lnTo>
                  <a:pt x="57474" y="25631"/>
                </a:lnTo>
                <a:lnTo>
                  <a:pt x="56348" y="25913"/>
                </a:lnTo>
                <a:lnTo>
                  <a:pt x="55222" y="26194"/>
                </a:lnTo>
                <a:lnTo>
                  <a:pt x="54076" y="26435"/>
                </a:lnTo>
                <a:lnTo>
                  <a:pt x="52930" y="26657"/>
                </a:lnTo>
                <a:lnTo>
                  <a:pt x="51785" y="26837"/>
                </a:lnTo>
                <a:lnTo>
                  <a:pt x="50619" y="26978"/>
                </a:lnTo>
                <a:lnTo>
                  <a:pt x="49453" y="27079"/>
                </a:lnTo>
                <a:lnTo>
                  <a:pt x="48267" y="27139"/>
                </a:lnTo>
                <a:lnTo>
                  <a:pt x="47101" y="27159"/>
                </a:lnTo>
                <a:lnTo>
                  <a:pt x="46518" y="27139"/>
                </a:lnTo>
                <a:lnTo>
                  <a:pt x="45935" y="27119"/>
                </a:lnTo>
                <a:lnTo>
                  <a:pt x="45352" y="27079"/>
                </a:lnTo>
                <a:lnTo>
                  <a:pt x="44769" y="27039"/>
                </a:lnTo>
                <a:lnTo>
                  <a:pt x="44186" y="26978"/>
                </a:lnTo>
                <a:lnTo>
                  <a:pt x="43623" y="26898"/>
                </a:lnTo>
                <a:lnTo>
                  <a:pt x="43040" y="26797"/>
                </a:lnTo>
                <a:lnTo>
                  <a:pt x="42477" y="26697"/>
                </a:lnTo>
                <a:lnTo>
                  <a:pt x="41914" y="26576"/>
                </a:lnTo>
                <a:lnTo>
                  <a:pt x="41372" y="26435"/>
                </a:lnTo>
                <a:lnTo>
                  <a:pt x="40809" y="26275"/>
                </a:lnTo>
                <a:lnTo>
                  <a:pt x="40266" y="26114"/>
                </a:lnTo>
                <a:lnTo>
                  <a:pt x="39723" y="25913"/>
                </a:lnTo>
                <a:lnTo>
                  <a:pt x="39200" y="25712"/>
                </a:lnTo>
                <a:lnTo>
                  <a:pt x="38658" y="25491"/>
                </a:lnTo>
                <a:lnTo>
                  <a:pt x="38155" y="25249"/>
                </a:lnTo>
                <a:lnTo>
                  <a:pt x="37632" y="25008"/>
                </a:lnTo>
                <a:lnTo>
                  <a:pt x="37130" y="24727"/>
                </a:lnTo>
                <a:lnTo>
                  <a:pt x="36627" y="24425"/>
                </a:lnTo>
                <a:lnTo>
                  <a:pt x="36145" y="24124"/>
                </a:lnTo>
                <a:lnTo>
                  <a:pt x="35723" y="23822"/>
                </a:lnTo>
                <a:lnTo>
                  <a:pt x="35301" y="23500"/>
                </a:lnTo>
                <a:lnTo>
                  <a:pt x="34878" y="23179"/>
                </a:lnTo>
                <a:lnTo>
                  <a:pt x="34476" y="22837"/>
                </a:lnTo>
                <a:lnTo>
                  <a:pt x="34094" y="22495"/>
                </a:lnTo>
                <a:lnTo>
                  <a:pt x="33712" y="22154"/>
                </a:lnTo>
                <a:lnTo>
                  <a:pt x="33330" y="21772"/>
                </a:lnTo>
                <a:lnTo>
                  <a:pt x="32969" y="21410"/>
                </a:lnTo>
                <a:lnTo>
                  <a:pt x="32265" y="20626"/>
                </a:lnTo>
                <a:lnTo>
                  <a:pt x="31582" y="19842"/>
                </a:lnTo>
                <a:lnTo>
                  <a:pt x="30918" y="19018"/>
                </a:lnTo>
                <a:lnTo>
                  <a:pt x="30275" y="18173"/>
                </a:lnTo>
                <a:lnTo>
                  <a:pt x="29652" y="17309"/>
                </a:lnTo>
                <a:lnTo>
                  <a:pt x="29029" y="16465"/>
                </a:lnTo>
                <a:lnTo>
                  <a:pt x="27782" y="14716"/>
                </a:lnTo>
                <a:lnTo>
                  <a:pt x="27159" y="13851"/>
                </a:lnTo>
                <a:lnTo>
                  <a:pt x="26516" y="13007"/>
                </a:lnTo>
                <a:lnTo>
                  <a:pt x="25872" y="12183"/>
                </a:lnTo>
                <a:lnTo>
                  <a:pt x="25189" y="11358"/>
                </a:lnTo>
                <a:lnTo>
                  <a:pt x="24626" y="10715"/>
                </a:lnTo>
                <a:lnTo>
                  <a:pt x="24043" y="10092"/>
                </a:lnTo>
                <a:lnTo>
                  <a:pt x="23460" y="9489"/>
                </a:lnTo>
                <a:lnTo>
                  <a:pt x="22837" y="8886"/>
                </a:lnTo>
                <a:lnTo>
                  <a:pt x="22214" y="8323"/>
                </a:lnTo>
                <a:lnTo>
                  <a:pt x="21570" y="7760"/>
                </a:lnTo>
                <a:lnTo>
                  <a:pt x="20927" y="7217"/>
                </a:lnTo>
                <a:lnTo>
                  <a:pt x="20244" y="6695"/>
                </a:lnTo>
                <a:lnTo>
                  <a:pt x="19560" y="6192"/>
                </a:lnTo>
                <a:lnTo>
                  <a:pt x="18857" y="5710"/>
                </a:lnTo>
                <a:lnTo>
                  <a:pt x="18153" y="5227"/>
                </a:lnTo>
                <a:lnTo>
                  <a:pt x="17429" y="4785"/>
                </a:lnTo>
                <a:lnTo>
                  <a:pt x="16706" y="4343"/>
                </a:lnTo>
                <a:lnTo>
                  <a:pt x="15962" y="3941"/>
                </a:lnTo>
                <a:lnTo>
                  <a:pt x="15198" y="3539"/>
                </a:lnTo>
                <a:lnTo>
                  <a:pt x="14434" y="3157"/>
                </a:lnTo>
                <a:lnTo>
                  <a:pt x="13670" y="2815"/>
                </a:lnTo>
                <a:lnTo>
                  <a:pt x="12886" y="2473"/>
                </a:lnTo>
                <a:lnTo>
                  <a:pt x="12082" y="2151"/>
                </a:lnTo>
                <a:lnTo>
                  <a:pt x="11298" y="1870"/>
                </a:lnTo>
                <a:lnTo>
                  <a:pt x="10474" y="1589"/>
                </a:lnTo>
                <a:lnTo>
                  <a:pt x="9670" y="1327"/>
                </a:lnTo>
                <a:lnTo>
                  <a:pt x="8846" y="1106"/>
                </a:lnTo>
                <a:lnTo>
                  <a:pt x="8021" y="885"/>
                </a:lnTo>
                <a:lnTo>
                  <a:pt x="7197" y="704"/>
                </a:lnTo>
                <a:lnTo>
                  <a:pt x="6353" y="543"/>
                </a:lnTo>
                <a:lnTo>
                  <a:pt x="5529" y="382"/>
                </a:lnTo>
                <a:lnTo>
                  <a:pt x="4684" y="262"/>
                </a:lnTo>
                <a:lnTo>
                  <a:pt x="3840" y="161"/>
                </a:lnTo>
                <a:lnTo>
                  <a:pt x="2996" y="101"/>
                </a:lnTo>
                <a:lnTo>
                  <a:pt x="2131" y="41"/>
                </a:lnTo>
                <a:lnTo>
                  <a:pt x="128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5"/>
          <p:cNvSpPr/>
          <p:nvPr/>
        </p:nvSpPr>
        <p:spPr>
          <a:xfrm rot="5643930">
            <a:off x="4312053" y="4516697"/>
            <a:ext cx="180964" cy="212236"/>
          </a:xfrm>
          <a:custGeom>
            <a:avLst/>
            <a:gdLst/>
            <a:ahLst/>
            <a:cxnLst/>
            <a:rect l="l" t="t" r="r" b="b"/>
            <a:pathLst>
              <a:path w="16993" h="11969" extrusionOk="0">
                <a:moveTo>
                  <a:pt x="8681" y="0"/>
                </a:moveTo>
                <a:lnTo>
                  <a:pt x="7924" y="37"/>
                </a:lnTo>
                <a:lnTo>
                  <a:pt x="7167" y="130"/>
                </a:lnTo>
                <a:lnTo>
                  <a:pt x="6409" y="259"/>
                </a:lnTo>
                <a:lnTo>
                  <a:pt x="5689" y="425"/>
                </a:lnTo>
                <a:lnTo>
                  <a:pt x="4969" y="628"/>
                </a:lnTo>
                <a:lnTo>
                  <a:pt x="4618" y="739"/>
                </a:lnTo>
                <a:lnTo>
                  <a:pt x="4285" y="868"/>
                </a:lnTo>
                <a:lnTo>
                  <a:pt x="3953" y="998"/>
                </a:lnTo>
                <a:lnTo>
                  <a:pt x="3620" y="1145"/>
                </a:lnTo>
                <a:lnTo>
                  <a:pt x="3306" y="1312"/>
                </a:lnTo>
                <a:lnTo>
                  <a:pt x="3011" y="1459"/>
                </a:lnTo>
                <a:lnTo>
                  <a:pt x="2715" y="1644"/>
                </a:lnTo>
                <a:lnTo>
                  <a:pt x="2420" y="1829"/>
                </a:lnTo>
                <a:lnTo>
                  <a:pt x="2161" y="2013"/>
                </a:lnTo>
                <a:lnTo>
                  <a:pt x="1903" y="2217"/>
                </a:lnTo>
                <a:lnTo>
                  <a:pt x="1644" y="2420"/>
                </a:lnTo>
                <a:lnTo>
                  <a:pt x="1423" y="2641"/>
                </a:lnTo>
                <a:lnTo>
                  <a:pt x="1201" y="2881"/>
                </a:lnTo>
                <a:lnTo>
                  <a:pt x="998" y="3103"/>
                </a:lnTo>
                <a:lnTo>
                  <a:pt x="813" y="3362"/>
                </a:lnTo>
                <a:lnTo>
                  <a:pt x="647" y="3602"/>
                </a:lnTo>
                <a:lnTo>
                  <a:pt x="499" y="3879"/>
                </a:lnTo>
                <a:lnTo>
                  <a:pt x="370" y="4137"/>
                </a:lnTo>
                <a:lnTo>
                  <a:pt x="259" y="4433"/>
                </a:lnTo>
                <a:lnTo>
                  <a:pt x="167" y="4710"/>
                </a:lnTo>
                <a:lnTo>
                  <a:pt x="93" y="5005"/>
                </a:lnTo>
                <a:lnTo>
                  <a:pt x="37" y="5319"/>
                </a:lnTo>
                <a:lnTo>
                  <a:pt x="1" y="5652"/>
                </a:lnTo>
                <a:lnTo>
                  <a:pt x="1" y="5984"/>
                </a:lnTo>
                <a:lnTo>
                  <a:pt x="19" y="6317"/>
                </a:lnTo>
                <a:lnTo>
                  <a:pt x="74" y="6649"/>
                </a:lnTo>
                <a:lnTo>
                  <a:pt x="148" y="6963"/>
                </a:lnTo>
                <a:lnTo>
                  <a:pt x="259" y="7277"/>
                </a:lnTo>
                <a:lnTo>
                  <a:pt x="388" y="7573"/>
                </a:lnTo>
                <a:lnTo>
                  <a:pt x="536" y="7868"/>
                </a:lnTo>
                <a:lnTo>
                  <a:pt x="702" y="8145"/>
                </a:lnTo>
                <a:lnTo>
                  <a:pt x="905" y="8422"/>
                </a:lnTo>
                <a:lnTo>
                  <a:pt x="1127" y="8699"/>
                </a:lnTo>
                <a:lnTo>
                  <a:pt x="1349" y="8958"/>
                </a:lnTo>
                <a:lnTo>
                  <a:pt x="1607" y="9216"/>
                </a:lnTo>
                <a:lnTo>
                  <a:pt x="1866" y="9456"/>
                </a:lnTo>
                <a:lnTo>
                  <a:pt x="2161" y="9696"/>
                </a:lnTo>
                <a:lnTo>
                  <a:pt x="2457" y="9918"/>
                </a:lnTo>
                <a:lnTo>
                  <a:pt x="2771" y="10121"/>
                </a:lnTo>
                <a:lnTo>
                  <a:pt x="3103" y="10324"/>
                </a:lnTo>
                <a:lnTo>
                  <a:pt x="3436" y="10528"/>
                </a:lnTo>
                <a:lnTo>
                  <a:pt x="3787" y="10694"/>
                </a:lnTo>
                <a:lnTo>
                  <a:pt x="4138" y="10879"/>
                </a:lnTo>
                <a:lnTo>
                  <a:pt x="4507" y="11026"/>
                </a:lnTo>
                <a:lnTo>
                  <a:pt x="4895" y="11174"/>
                </a:lnTo>
                <a:lnTo>
                  <a:pt x="5264" y="11322"/>
                </a:lnTo>
                <a:lnTo>
                  <a:pt x="5652" y="11433"/>
                </a:lnTo>
                <a:lnTo>
                  <a:pt x="6040" y="11543"/>
                </a:lnTo>
                <a:lnTo>
                  <a:pt x="6446" y="11654"/>
                </a:lnTo>
                <a:lnTo>
                  <a:pt x="6834" y="11728"/>
                </a:lnTo>
                <a:lnTo>
                  <a:pt x="7240" y="11802"/>
                </a:lnTo>
                <a:lnTo>
                  <a:pt x="7628" y="11876"/>
                </a:lnTo>
                <a:lnTo>
                  <a:pt x="8035" y="11913"/>
                </a:lnTo>
                <a:lnTo>
                  <a:pt x="8422" y="11950"/>
                </a:lnTo>
                <a:lnTo>
                  <a:pt x="8903" y="11968"/>
                </a:lnTo>
                <a:lnTo>
                  <a:pt x="9364" y="11968"/>
                </a:lnTo>
                <a:lnTo>
                  <a:pt x="9808" y="11950"/>
                </a:lnTo>
                <a:lnTo>
                  <a:pt x="10251" y="11913"/>
                </a:lnTo>
                <a:lnTo>
                  <a:pt x="10694" y="11857"/>
                </a:lnTo>
                <a:lnTo>
                  <a:pt x="11119" y="11783"/>
                </a:lnTo>
                <a:lnTo>
                  <a:pt x="11525" y="11691"/>
                </a:lnTo>
                <a:lnTo>
                  <a:pt x="11932" y="11580"/>
                </a:lnTo>
                <a:lnTo>
                  <a:pt x="12319" y="11451"/>
                </a:lnTo>
                <a:lnTo>
                  <a:pt x="12707" y="11303"/>
                </a:lnTo>
                <a:lnTo>
                  <a:pt x="13077" y="11156"/>
                </a:lnTo>
                <a:lnTo>
                  <a:pt x="13428" y="10971"/>
                </a:lnTo>
                <a:lnTo>
                  <a:pt x="13760" y="10786"/>
                </a:lnTo>
                <a:lnTo>
                  <a:pt x="14092" y="10583"/>
                </a:lnTo>
                <a:lnTo>
                  <a:pt x="14406" y="10380"/>
                </a:lnTo>
                <a:lnTo>
                  <a:pt x="14702" y="10158"/>
                </a:lnTo>
                <a:lnTo>
                  <a:pt x="14979" y="9918"/>
                </a:lnTo>
                <a:lnTo>
                  <a:pt x="15237" y="9660"/>
                </a:lnTo>
                <a:lnTo>
                  <a:pt x="15478" y="9401"/>
                </a:lnTo>
                <a:lnTo>
                  <a:pt x="15718" y="9124"/>
                </a:lnTo>
                <a:lnTo>
                  <a:pt x="15921" y="8828"/>
                </a:lnTo>
                <a:lnTo>
                  <a:pt x="16124" y="8533"/>
                </a:lnTo>
                <a:lnTo>
                  <a:pt x="16309" y="8237"/>
                </a:lnTo>
                <a:lnTo>
                  <a:pt x="16456" y="7923"/>
                </a:lnTo>
                <a:lnTo>
                  <a:pt x="16604" y="7591"/>
                </a:lnTo>
                <a:lnTo>
                  <a:pt x="16715" y="7259"/>
                </a:lnTo>
                <a:lnTo>
                  <a:pt x="16807" y="6926"/>
                </a:lnTo>
                <a:lnTo>
                  <a:pt x="16881" y="6575"/>
                </a:lnTo>
                <a:lnTo>
                  <a:pt x="16937" y="6224"/>
                </a:lnTo>
                <a:lnTo>
                  <a:pt x="16974" y="5873"/>
                </a:lnTo>
                <a:lnTo>
                  <a:pt x="16992" y="5504"/>
                </a:lnTo>
                <a:lnTo>
                  <a:pt x="16974" y="5135"/>
                </a:lnTo>
                <a:lnTo>
                  <a:pt x="16955" y="4802"/>
                </a:lnTo>
                <a:lnTo>
                  <a:pt x="16900" y="4470"/>
                </a:lnTo>
                <a:lnTo>
                  <a:pt x="16826" y="4156"/>
                </a:lnTo>
                <a:lnTo>
                  <a:pt x="16733" y="3860"/>
                </a:lnTo>
                <a:lnTo>
                  <a:pt x="16604" y="3565"/>
                </a:lnTo>
                <a:lnTo>
                  <a:pt x="16475" y="3288"/>
                </a:lnTo>
                <a:lnTo>
                  <a:pt x="16327" y="3029"/>
                </a:lnTo>
                <a:lnTo>
                  <a:pt x="16161" y="2771"/>
                </a:lnTo>
                <a:lnTo>
                  <a:pt x="15976" y="2530"/>
                </a:lnTo>
                <a:lnTo>
                  <a:pt x="15773" y="2290"/>
                </a:lnTo>
                <a:lnTo>
                  <a:pt x="15551" y="2069"/>
                </a:lnTo>
                <a:lnTo>
                  <a:pt x="15330" y="1866"/>
                </a:lnTo>
                <a:lnTo>
                  <a:pt x="15090" y="1662"/>
                </a:lnTo>
                <a:lnTo>
                  <a:pt x="14831" y="1478"/>
                </a:lnTo>
                <a:lnTo>
                  <a:pt x="14554" y="1312"/>
                </a:lnTo>
                <a:lnTo>
                  <a:pt x="14277" y="1145"/>
                </a:lnTo>
                <a:lnTo>
                  <a:pt x="13982" y="998"/>
                </a:lnTo>
                <a:lnTo>
                  <a:pt x="13668" y="850"/>
                </a:lnTo>
                <a:lnTo>
                  <a:pt x="13354" y="721"/>
                </a:lnTo>
                <a:lnTo>
                  <a:pt x="13040" y="591"/>
                </a:lnTo>
                <a:lnTo>
                  <a:pt x="12707" y="499"/>
                </a:lnTo>
                <a:lnTo>
                  <a:pt x="12356" y="388"/>
                </a:lnTo>
                <a:lnTo>
                  <a:pt x="12024" y="314"/>
                </a:lnTo>
                <a:lnTo>
                  <a:pt x="11673" y="222"/>
                </a:lnTo>
                <a:lnTo>
                  <a:pt x="11304" y="166"/>
                </a:lnTo>
                <a:lnTo>
                  <a:pt x="10934" y="111"/>
                </a:lnTo>
                <a:lnTo>
                  <a:pt x="10195" y="37"/>
                </a:lnTo>
                <a:lnTo>
                  <a:pt x="9438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5"/>
          <p:cNvSpPr/>
          <p:nvPr/>
        </p:nvSpPr>
        <p:spPr>
          <a:xfrm>
            <a:off x="328408" y="4599414"/>
            <a:ext cx="228363" cy="228357"/>
          </a:xfrm>
          <a:custGeom>
            <a:avLst/>
            <a:gdLst/>
            <a:ahLst/>
            <a:cxnLst/>
            <a:rect l="l" t="t" r="r" b="b"/>
            <a:pathLst>
              <a:path w="43664" h="43663" extrusionOk="0">
                <a:moveTo>
                  <a:pt x="21651" y="0"/>
                </a:moveTo>
                <a:lnTo>
                  <a:pt x="21490" y="20"/>
                </a:lnTo>
                <a:lnTo>
                  <a:pt x="21330" y="60"/>
                </a:lnTo>
                <a:lnTo>
                  <a:pt x="21169" y="101"/>
                </a:lnTo>
                <a:lnTo>
                  <a:pt x="21008" y="161"/>
                </a:lnTo>
                <a:lnTo>
                  <a:pt x="20847" y="221"/>
                </a:lnTo>
                <a:lnTo>
                  <a:pt x="20706" y="302"/>
                </a:lnTo>
                <a:lnTo>
                  <a:pt x="20566" y="402"/>
                </a:lnTo>
                <a:lnTo>
                  <a:pt x="20425" y="503"/>
                </a:lnTo>
                <a:lnTo>
                  <a:pt x="20304" y="623"/>
                </a:lnTo>
                <a:lnTo>
                  <a:pt x="20184" y="764"/>
                </a:lnTo>
                <a:lnTo>
                  <a:pt x="20083" y="905"/>
                </a:lnTo>
                <a:lnTo>
                  <a:pt x="19983" y="1065"/>
                </a:lnTo>
                <a:lnTo>
                  <a:pt x="19902" y="1226"/>
                </a:lnTo>
                <a:lnTo>
                  <a:pt x="19822" y="1407"/>
                </a:lnTo>
                <a:lnTo>
                  <a:pt x="19762" y="1608"/>
                </a:lnTo>
                <a:lnTo>
                  <a:pt x="16324" y="15660"/>
                </a:lnTo>
                <a:lnTo>
                  <a:pt x="16284" y="15781"/>
                </a:lnTo>
                <a:lnTo>
                  <a:pt x="16224" y="15881"/>
                </a:lnTo>
                <a:lnTo>
                  <a:pt x="16163" y="15982"/>
                </a:lnTo>
                <a:lnTo>
                  <a:pt x="16083" y="16082"/>
                </a:lnTo>
                <a:lnTo>
                  <a:pt x="15982" y="16163"/>
                </a:lnTo>
                <a:lnTo>
                  <a:pt x="15882" y="16223"/>
                </a:lnTo>
                <a:lnTo>
                  <a:pt x="15781" y="16283"/>
                </a:lnTo>
                <a:lnTo>
                  <a:pt x="15661" y="16323"/>
                </a:lnTo>
                <a:lnTo>
                  <a:pt x="1609" y="19781"/>
                </a:lnTo>
                <a:lnTo>
                  <a:pt x="1408" y="19841"/>
                </a:lnTo>
                <a:lnTo>
                  <a:pt x="1227" y="19902"/>
                </a:lnTo>
                <a:lnTo>
                  <a:pt x="1046" y="19982"/>
                </a:lnTo>
                <a:lnTo>
                  <a:pt x="905" y="20083"/>
                </a:lnTo>
                <a:lnTo>
                  <a:pt x="745" y="20183"/>
                </a:lnTo>
                <a:lnTo>
                  <a:pt x="624" y="20304"/>
                </a:lnTo>
                <a:lnTo>
                  <a:pt x="503" y="20424"/>
                </a:lnTo>
                <a:lnTo>
                  <a:pt x="403" y="20565"/>
                </a:lnTo>
                <a:lnTo>
                  <a:pt x="302" y="20706"/>
                </a:lnTo>
                <a:lnTo>
                  <a:pt x="222" y="20867"/>
                </a:lnTo>
                <a:lnTo>
                  <a:pt x="142" y="21007"/>
                </a:lnTo>
                <a:lnTo>
                  <a:pt x="101" y="21168"/>
                </a:lnTo>
                <a:lnTo>
                  <a:pt x="41" y="21329"/>
                </a:lnTo>
                <a:lnTo>
                  <a:pt x="21" y="21490"/>
                </a:lnTo>
                <a:lnTo>
                  <a:pt x="1" y="21671"/>
                </a:lnTo>
                <a:lnTo>
                  <a:pt x="1" y="21832"/>
                </a:lnTo>
                <a:lnTo>
                  <a:pt x="1" y="21992"/>
                </a:lnTo>
                <a:lnTo>
                  <a:pt x="21" y="22173"/>
                </a:lnTo>
                <a:lnTo>
                  <a:pt x="41" y="22334"/>
                </a:lnTo>
                <a:lnTo>
                  <a:pt x="101" y="22495"/>
                </a:lnTo>
                <a:lnTo>
                  <a:pt x="142" y="22656"/>
                </a:lnTo>
                <a:lnTo>
                  <a:pt x="222" y="22817"/>
                </a:lnTo>
                <a:lnTo>
                  <a:pt x="302" y="22957"/>
                </a:lnTo>
                <a:lnTo>
                  <a:pt x="403" y="23098"/>
                </a:lnTo>
                <a:lnTo>
                  <a:pt x="503" y="23239"/>
                </a:lnTo>
                <a:lnTo>
                  <a:pt x="624" y="23359"/>
                </a:lnTo>
                <a:lnTo>
                  <a:pt x="745" y="23480"/>
                </a:lnTo>
                <a:lnTo>
                  <a:pt x="905" y="23580"/>
                </a:lnTo>
                <a:lnTo>
                  <a:pt x="1046" y="23681"/>
                </a:lnTo>
                <a:lnTo>
                  <a:pt x="1227" y="23761"/>
                </a:lnTo>
                <a:lnTo>
                  <a:pt x="1408" y="23842"/>
                </a:lnTo>
                <a:lnTo>
                  <a:pt x="1609" y="23882"/>
                </a:lnTo>
                <a:lnTo>
                  <a:pt x="15661" y="27340"/>
                </a:lnTo>
                <a:lnTo>
                  <a:pt x="15781" y="27380"/>
                </a:lnTo>
                <a:lnTo>
                  <a:pt x="15882" y="27440"/>
                </a:lnTo>
                <a:lnTo>
                  <a:pt x="15982" y="27500"/>
                </a:lnTo>
                <a:lnTo>
                  <a:pt x="16083" y="27581"/>
                </a:lnTo>
                <a:lnTo>
                  <a:pt x="16163" y="27681"/>
                </a:lnTo>
                <a:lnTo>
                  <a:pt x="16224" y="27782"/>
                </a:lnTo>
                <a:lnTo>
                  <a:pt x="16284" y="27882"/>
                </a:lnTo>
                <a:lnTo>
                  <a:pt x="16324" y="28003"/>
                </a:lnTo>
                <a:lnTo>
                  <a:pt x="19762" y="42055"/>
                </a:lnTo>
                <a:lnTo>
                  <a:pt x="19822" y="42256"/>
                </a:lnTo>
                <a:lnTo>
                  <a:pt x="19902" y="42437"/>
                </a:lnTo>
                <a:lnTo>
                  <a:pt x="19983" y="42598"/>
                </a:lnTo>
                <a:lnTo>
                  <a:pt x="20083" y="42758"/>
                </a:lnTo>
                <a:lnTo>
                  <a:pt x="20184" y="42899"/>
                </a:lnTo>
                <a:lnTo>
                  <a:pt x="20304" y="43040"/>
                </a:lnTo>
                <a:lnTo>
                  <a:pt x="20425" y="43160"/>
                </a:lnTo>
                <a:lnTo>
                  <a:pt x="20566" y="43261"/>
                </a:lnTo>
                <a:lnTo>
                  <a:pt x="20706" y="43361"/>
                </a:lnTo>
                <a:lnTo>
                  <a:pt x="20847" y="43442"/>
                </a:lnTo>
                <a:lnTo>
                  <a:pt x="21008" y="43502"/>
                </a:lnTo>
                <a:lnTo>
                  <a:pt x="21169" y="43562"/>
                </a:lnTo>
                <a:lnTo>
                  <a:pt x="21330" y="43623"/>
                </a:lnTo>
                <a:lnTo>
                  <a:pt x="21490" y="43643"/>
                </a:lnTo>
                <a:lnTo>
                  <a:pt x="21651" y="43663"/>
                </a:lnTo>
                <a:lnTo>
                  <a:pt x="21993" y="43663"/>
                </a:lnTo>
                <a:lnTo>
                  <a:pt x="22154" y="43643"/>
                </a:lnTo>
                <a:lnTo>
                  <a:pt x="22335" y="43623"/>
                </a:lnTo>
                <a:lnTo>
                  <a:pt x="22496" y="43562"/>
                </a:lnTo>
                <a:lnTo>
                  <a:pt x="22656" y="43502"/>
                </a:lnTo>
                <a:lnTo>
                  <a:pt x="22797" y="43442"/>
                </a:lnTo>
                <a:lnTo>
                  <a:pt x="22958" y="43361"/>
                </a:lnTo>
                <a:lnTo>
                  <a:pt x="23099" y="43261"/>
                </a:lnTo>
                <a:lnTo>
                  <a:pt x="23219" y="43160"/>
                </a:lnTo>
                <a:lnTo>
                  <a:pt x="23360" y="43040"/>
                </a:lnTo>
                <a:lnTo>
                  <a:pt x="23481" y="42899"/>
                </a:lnTo>
                <a:lnTo>
                  <a:pt x="23581" y="42758"/>
                </a:lnTo>
                <a:lnTo>
                  <a:pt x="23682" y="42598"/>
                </a:lnTo>
                <a:lnTo>
                  <a:pt x="23762" y="42437"/>
                </a:lnTo>
                <a:lnTo>
                  <a:pt x="23822" y="42256"/>
                </a:lnTo>
                <a:lnTo>
                  <a:pt x="23883" y="42055"/>
                </a:lnTo>
                <a:lnTo>
                  <a:pt x="27340" y="28003"/>
                </a:lnTo>
                <a:lnTo>
                  <a:pt x="27380" y="27882"/>
                </a:lnTo>
                <a:lnTo>
                  <a:pt x="27421" y="27782"/>
                </a:lnTo>
                <a:lnTo>
                  <a:pt x="27501" y="27681"/>
                </a:lnTo>
                <a:lnTo>
                  <a:pt x="27582" y="27581"/>
                </a:lnTo>
                <a:lnTo>
                  <a:pt x="27662" y="27500"/>
                </a:lnTo>
                <a:lnTo>
                  <a:pt x="27783" y="27440"/>
                </a:lnTo>
                <a:lnTo>
                  <a:pt x="27883" y="27380"/>
                </a:lnTo>
                <a:lnTo>
                  <a:pt x="28004" y="27340"/>
                </a:lnTo>
                <a:lnTo>
                  <a:pt x="42055" y="23882"/>
                </a:lnTo>
                <a:lnTo>
                  <a:pt x="42256" y="23842"/>
                </a:lnTo>
                <a:lnTo>
                  <a:pt x="42437" y="23761"/>
                </a:lnTo>
                <a:lnTo>
                  <a:pt x="42598" y="23681"/>
                </a:lnTo>
                <a:lnTo>
                  <a:pt x="42759" y="23580"/>
                </a:lnTo>
                <a:lnTo>
                  <a:pt x="42900" y="23480"/>
                </a:lnTo>
                <a:lnTo>
                  <a:pt x="43040" y="23359"/>
                </a:lnTo>
                <a:lnTo>
                  <a:pt x="43161" y="23239"/>
                </a:lnTo>
                <a:lnTo>
                  <a:pt x="43262" y="23098"/>
                </a:lnTo>
                <a:lnTo>
                  <a:pt x="43362" y="22957"/>
                </a:lnTo>
                <a:lnTo>
                  <a:pt x="43442" y="22817"/>
                </a:lnTo>
                <a:lnTo>
                  <a:pt x="43503" y="22656"/>
                </a:lnTo>
                <a:lnTo>
                  <a:pt x="43563" y="22495"/>
                </a:lnTo>
                <a:lnTo>
                  <a:pt x="43603" y="22334"/>
                </a:lnTo>
                <a:lnTo>
                  <a:pt x="43643" y="22173"/>
                </a:lnTo>
                <a:lnTo>
                  <a:pt x="43664" y="21992"/>
                </a:lnTo>
                <a:lnTo>
                  <a:pt x="43664" y="21832"/>
                </a:lnTo>
                <a:lnTo>
                  <a:pt x="43664" y="21671"/>
                </a:lnTo>
                <a:lnTo>
                  <a:pt x="43643" y="21490"/>
                </a:lnTo>
                <a:lnTo>
                  <a:pt x="43603" y="21329"/>
                </a:lnTo>
                <a:lnTo>
                  <a:pt x="43563" y="21168"/>
                </a:lnTo>
                <a:lnTo>
                  <a:pt x="43503" y="21007"/>
                </a:lnTo>
                <a:lnTo>
                  <a:pt x="43442" y="20867"/>
                </a:lnTo>
                <a:lnTo>
                  <a:pt x="43362" y="20706"/>
                </a:lnTo>
                <a:lnTo>
                  <a:pt x="43262" y="20565"/>
                </a:lnTo>
                <a:lnTo>
                  <a:pt x="43161" y="20424"/>
                </a:lnTo>
                <a:lnTo>
                  <a:pt x="43040" y="20304"/>
                </a:lnTo>
                <a:lnTo>
                  <a:pt x="42900" y="20183"/>
                </a:lnTo>
                <a:lnTo>
                  <a:pt x="42759" y="20083"/>
                </a:lnTo>
                <a:lnTo>
                  <a:pt x="42598" y="19982"/>
                </a:lnTo>
                <a:lnTo>
                  <a:pt x="42437" y="19902"/>
                </a:lnTo>
                <a:lnTo>
                  <a:pt x="42256" y="19841"/>
                </a:lnTo>
                <a:lnTo>
                  <a:pt x="42055" y="19781"/>
                </a:lnTo>
                <a:lnTo>
                  <a:pt x="28004" y="16323"/>
                </a:lnTo>
                <a:lnTo>
                  <a:pt x="27883" y="16283"/>
                </a:lnTo>
                <a:lnTo>
                  <a:pt x="27783" y="16223"/>
                </a:lnTo>
                <a:lnTo>
                  <a:pt x="27662" y="16163"/>
                </a:lnTo>
                <a:lnTo>
                  <a:pt x="27582" y="16082"/>
                </a:lnTo>
                <a:lnTo>
                  <a:pt x="27501" y="15982"/>
                </a:lnTo>
                <a:lnTo>
                  <a:pt x="27421" y="15881"/>
                </a:lnTo>
                <a:lnTo>
                  <a:pt x="27380" y="15781"/>
                </a:lnTo>
                <a:lnTo>
                  <a:pt x="27340" y="15660"/>
                </a:lnTo>
                <a:lnTo>
                  <a:pt x="23883" y="1608"/>
                </a:lnTo>
                <a:lnTo>
                  <a:pt x="23822" y="1407"/>
                </a:lnTo>
                <a:lnTo>
                  <a:pt x="23762" y="1226"/>
                </a:lnTo>
                <a:lnTo>
                  <a:pt x="23682" y="1065"/>
                </a:lnTo>
                <a:lnTo>
                  <a:pt x="23581" y="905"/>
                </a:lnTo>
                <a:lnTo>
                  <a:pt x="23481" y="764"/>
                </a:lnTo>
                <a:lnTo>
                  <a:pt x="23360" y="623"/>
                </a:lnTo>
                <a:lnTo>
                  <a:pt x="23219" y="503"/>
                </a:lnTo>
                <a:lnTo>
                  <a:pt x="23099" y="402"/>
                </a:lnTo>
                <a:lnTo>
                  <a:pt x="22958" y="302"/>
                </a:lnTo>
                <a:lnTo>
                  <a:pt x="22797" y="221"/>
                </a:lnTo>
                <a:lnTo>
                  <a:pt x="22656" y="161"/>
                </a:lnTo>
                <a:lnTo>
                  <a:pt x="22496" y="101"/>
                </a:lnTo>
                <a:lnTo>
                  <a:pt x="22335" y="60"/>
                </a:lnTo>
                <a:lnTo>
                  <a:pt x="22154" y="20"/>
                </a:lnTo>
                <a:lnTo>
                  <a:pt x="2199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5"/>
          <p:cNvSpPr/>
          <p:nvPr/>
        </p:nvSpPr>
        <p:spPr>
          <a:xfrm>
            <a:off x="883170" y="4371064"/>
            <a:ext cx="228363" cy="228357"/>
          </a:xfrm>
          <a:custGeom>
            <a:avLst/>
            <a:gdLst/>
            <a:ahLst/>
            <a:cxnLst/>
            <a:rect l="l" t="t" r="r" b="b"/>
            <a:pathLst>
              <a:path w="43664" h="43663" extrusionOk="0">
                <a:moveTo>
                  <a:pt x="21651" y="0"/>
                </a:moveTo>
                <a:lnTo>
                  <a:pt x="21490" y="20"/>
                </a:lnTo>
                <a:lnTo>
                  <a:pt x="21330" y="60"/>
                </a:lnTo>
                <a:lnTo>
                  <a:pt x="21169" y="101"/>
                </a:lnTo>
                <a:lnTo>
                  <a:pt x="21008" y="161"/>
                </a:lnTo>
                <a:lnTo>
                  <a:pt x="20847" y="221"/>
                </a:lnTo>
                <a:lnTo>
                  <a:pt x="20706" y="302"/>
                </a:lnTo>
                <a:lnTo>
                  <a:pt x="20566" y="402"/>
                </a:lnTo>
                <a:lnTo>
                  <a:pt x="20425" y="503"/>
                </a:lnTo>
                <a:lnTo>
                  <a:pt x="20304" y="623"/>
                </a:lnTo>
                <a:lnTo>
                  <a:pt x="20184" y="764"/>
                </a:lnTo>
                <a:lnTo>
                  <a:pt x="20083" y="905"/>
                </a:lnTo>
                <a:lnTo>
                  <a:pt x="19983" y="1065"/>
                </a:lnTo>
                <a:lnTo>
                  <a:pt x="19902" y="1226"/>
                </a:lnTo>
                <a:lnTo>
                  <a:pt x="19822" y="1407"/>
                </a:lnTo>
                <a:lnTo>
                  <a:pt x="19762" y="1608"/>
                </a:lnTo>
                <a:lnTo>
                  <a:pt x="16324" y="15660"/>
                </a:lnTo>
                <a:lnTo>
                  <a:pt x="16284" y="15781"/>
                </a:lnTo>
                <a:lnTo>
                  <a:pt x="16224" y="15881"/>
                </a:lnTo>
                <a:lnTo>
                  <a:pt x="16163" y="15982"/>
                </a:lnTo>
                <a:lnTo>
                  <a:pt x="16083" y="16082"/>
                </a:lnTo>
                <a:lnTo>
                  <a:pt x="15982" y="16163"/>
                </a:lnTo>
                <a:lnTo>
                  <a:pt x="15882" y="16223"/>
                </a:lnTo>
                <a:lnTo>
                  <a:pt x="15781" y="16283"/>
                </a:lnTo>
                <a:lnTo>
                  <a:pt x="15661" y="16323"/>
                </a:lnTo>
                <a:lnTo>
                  <a:pt x="1609" y="19781"/>
                </a:lnTo>
                <a:lnTo>
                  <a:pt x="1408" y="19841"/>
                </a:lnTo>
                <a:lnTo>
                  <a:pt x="1227" y="19902"/>
                </a:lnTo>
                <a:lnTo>
                  <a:pt x="1046" y="19982"/>
                </a:lnTo>
                <a:lnTo>
                  <a:pt x="905" y="20083"/>
                </a:lnTo>
                <a:lnTo>
                  <a:pt x="745" y="20183"/>
                </a:lnTo>
                <a:lnTo>
                  <a:pt x="624" y="20304"/>
                </a:lnTo>
                <a:lnTo>
                  <a:pt x="503" y="20424"/>
                </a:lnTo>
                <a:lnTo>
                  <a:pt x="403" y="20565"/>
                </a:lnTo>
                <a:lnTo>
                  <a:pt x="302" y="20706"/>
                </a:lnTo>
                <a:lnTo>
                  <a:pt x="222" y="20867"/>
                </a:lnTo>
                <a:lnTo>
                  <a:pt x="142" y="21007"/>
                </a:lnTo>
                <a:lnTo>
                  <a:pt x="101" y="21168"/>
                </a:lnTo>
                <a:lnTo>
                  <a:pt x="41" y="21329"/>
                </a:lnTo>
                <a:lnTo>
                  <a:pt x="21" y="21490"/>
                </a:lnTo>
                <a:lnTo>
                  <a:pt x="1" y="21671"/>
                </a:lnTo>
                <a:lnTo>
                  <a:pt x="1" y="21832"/>
                </a:lnTo>
                <a:lnTo>
                  <a:pt x="1" y="21992"/>
                </a:lnTo>
                <a:lnTo>
                  <a:pt x="21" y="22173"/>
                </a:lnTo>
                <a:lnTo>
                  <a:pt x="41" y="22334"/>
                </a:lnTo>
                <a:lnTo>
                  <a:pt x="101" y="22495"/>
                </a:lnTo>
                <a:lnTo>
                  <a:pt x="142" y="22656"/>
                </a:lnTo>
                <a:lnTo>
                  <a:pt x="222" y="22817"/>
                </a:lnTo>
                <a:lnTo>
                  <a:pt x="302" y="22957"/>
                </a:lnTo>
                <a:lnTo>
                  <a:pt x="403" y="23098"/>
                </a:lnTo>
                <a:lnTo>
                  <a:pt x="503" y="23239"/>
                </a:lnTo>
                <a:lnTo>
                  <a:pt x="624" y="23359"/>
                </a:lnTo>
                <a:lnTo>
                  <a:pt x="745" y="23480"/>
                </a:lnTo>
                <a:lnTo>
                  <a:pt x="905" y="23580"/>
                </a:lnTo>
                <a:lnTo>
                  <a:pt x="1046" y="23681"/>
                </a:lnTo>
                <a:lnTo>
                  <a:pt x="1227" y="23761"/>
                </a:lnTo>
                <a:lnTo>
                  <a:pt x="1408" y="23842"/>
                </a:lnTo>
                <a:lnTo>
                  <a:pt x="1609" y="23882"/>
                </a:lnTo>
                <a:lnTo>
                  <a:pt x="15661" y="27340"/>
                </a:lnTo>
                <a:lnTo>
                  <a:pt x="15781" y="27380"/>
                </a:lnTo>
                <a:lnTo>
                  <a:pt x="15882" y="27440"/>
                </a:lnTo>
                <a:lnTo>
                  <a:pt x="15982" y="27500"/>
                </a:lnTo>
                <a:lnTo>
                  <a:pt x="16083" y="27581"/>
                </a:lnTo>
                <a:lnTo>
                  <a:pt x="16163" y="27681"/>
                </a:lnTo>
                <a:lnTo>
                  <a:pt x="16224" y="27782"/>
                </a:lnTo>
                <a:lnTo>
                  <a:pt x="16284" y="27882"/>
                </a:lnTo>
                <a:lnTo>
                  <a:pt x="16324" y="28003"/>
                </a:lnTo>
                <a:lnTo>
                  <a:pt x="19762" y="42055"/>
                </a:lnTo>
                <a:lnTo>
                  <a:pt x="19822" y="42256"/>
                </a:lnTo>
                <a:lnTo>
                  <a:pt x="19902" y="42437"/>
                </a:lnTo>
                <a:lnTo>
                  <a:pt x="19983" y="42598"/>
                </a:lnTo>
                <a:lnTo>
                  <a:pt x="20083" y="42758"/>
                </a:lnTo>
                <a:lnTo>
                  <a:pt x="20184" y="42899"/>
                </a:lnTo>
                <a:lnTo>
                  <a:pt x="20304" y="43040"/>
                </a:lnTo>
                <a:lnTo>
                  <a:pt x="20425" y="43160"/>
                </a:lnTo>
                <a:lnTo>
                  <a:pt x="20566" y="43261"/>
                </a:lnTo>
                <a:lnTo>
                  <a:pt x="20706" y="43361"/>
                </a:lnTo>
                <a:lnTo>
                  <a:pt x="20847" y="43442"/>
                </a:lnTo>
                <a:lnTo>
                  <a:pt x="21008" y="43502"/>
                </a:lnTo>
                <a:lnTo>
                  <a:pt x="21169" y="43562"/>
                </a:lnTo>
                <a:lnTo>
                  <a:pt x="21330" y="43623"/>
                </a:lnTo>
                <a:lnTo>
                  <a:pt x="21490" y="43643"/>
                </a:lnTo>
                <a:lnTo>
                  <a:pt x="21651" y="43663"/>
                </a:lnTo>
                <a:lnTo>
                  <a:pt x="21993" y="43663"/>
                </a:lnTo>
                <a:lnTo>
                  <a:pt x="22154" y="43643"/>
                </a:lnTo>
                <a:lnTo>
                  <a:pt x="22335" y="43623"/>
                </a:lnTo>
                <a:lnTo>
                  <a:pt x="22496" y="43562"/>
                </a:lnTo>
                <a:lnTo>
                  <a:pt x="22656" y="43502"/>
                </a:lnTo>
                <a:lnTo>
                  <a:pt x="22797" y="43442"/>
                </a:lnTo>
                <a:lnTo>
                  <a:pt x="22958" y="43361"/>
                </a:lnTo>
                <a:lnTo>
                  <a:pt x="23099" y="43261"/>
                </a:lnTo>
                <a:lnTo>
                  <a:pt x="23219" y="43160"/>
                </a:lnTo>
                <a:lnTo>
                  <a:pt x="23360" y="43040"/>
                </a:lnTo>
                <a:lnTo>
                  <a:pt x="23481" y="42899"/>
                </a:lnTo>
                <a:lnTo>
                  <a:pt x="23581" y="42758"/>
                </a:lnTo>
                <a:lnTo>
                  <a:pt x="23682" y="42598"/>
                </a:lnTo>
                <a:lnTo>
                  <a:pt x="23762" y="42437"/>
                </a:lnTo>
                <a:lnTo>
                  <a:pt x="23822" y="42256"/>
                </a:lnTo>
                <a:lnTo>
                  <a:pt x="23883" y="42055"/>
                </a:lnTo>
                <a:lnTo>
                  <a:pt x="27340" y="28003"/>
                </a:lnTo>
                <a:lnTo>
                  <a:pt x="27380" y="27882"/>
                </a:lnTo>
                <a:lnTo>
                  <a:pt x="27421" y="27782"/>
                </a:lnTo>
                <a:lnTo>
                  <a:pt x="27501" y="27681"/>
                </a:lnTo>
                <a:lnTo>
                  <a:pt x="27582" y="27581"/>
                </a:lnTo>
                <a:lnTo>
                  <a:pt x="27662" y="27500"/>
                </a:lnTo>
                <a:lnTo>
                  <a:pt x="27783" y="27440"/>
                </a:lnTo>
                <a:lnTo>
                  <a:pt x="27883" y="27380"/>
                </a:lnTo>
                <a:lnTo>
                  <a:pt x="28004" y="27340"/>
                </a:lnTo>
                <a:lnTo>
                  <a:pt x="42055" y="23882"/>
                </a:lnTo>
                <a:lnTo>
                  <a:pt x="42256" y="23842"/>
                </a:lnTo>
                <a:lnTo>
                  <a:pt x="42437" y="23761"/>
                </a:lnTo>
                <a:lnTo>
                  <a:pt x="42598" y="23681"/>
                </a:lnTo>
                <a:lnTo>
                  <a:pt x="42759" y="23580"/>
                </a:lnTo>
                <a:lnTo>
                  <a:pt x="42900" y="23480"/>
                </a:lnTo>
                <a:lnTo>
                  <a:pt x="43040" y="23359"/>
                </a:lnTo>
                <a:lnTo>
                  <a:pt x="43161" y="23239"/>
                </a:lnTo>
                <a:lnTo>
                  <a:pt x="43262" y="23098"/>
                </a:lnTo>
                <a:lnTo>
                  <a:pt x="43362" y="22957"/>
                </a:lnTo>
                <a:lnTo>
                  <a:pt x="43442" y="22817"/>
                </a:lnTo>
                <a:lnTo>
                  <a:pt x="43503" y="22656"/>
                </a:lnTo>
                <a:lnTo>
                  <a:pt x="43563" y="22495"/>
                </a:lnTo>
                <a:lnTo>
                  <a:pt x="43603" y="22334"/>
                </a:lnTo>
                <a:lnTo>
                  <a:pt x="43643" y="22173"/>
                </a:lnTo>
                <a:lnTo>
                  <a:pt x="43664" y="21992"/>
                </a:lnTo>
                <a:lnTo>
                  <a:pt x="43664" y="21832"/>
                </a:lnTo>
                <a:lnTo>
                  <a:pt x="43664" y="21671"/>
                </a:lnTo>
                <a:lnTo>
                  <a:pt x="43643" y="21490"/>
                </a:lnTo>
                <a:lnTo>
                  <a:pt x="43603" y="21329"/>
                </a:lnTo>
                <a:lnTo>
                  <a:pt x="43563" y="21168"/>
                </a:lnTo>
                <a:lnTo>
                  <a:pt x="43503" y="21007"/>
                </a:lnTo>
                <a:lnTo>
                  <a:pt x="43442" y="20867"/>
                </a:lnTo>
                <a:lnTo>
                  <a:pt x="43362" y="20706"/>
                </a:lnTo>
                <a:lnTo>
                  <a:pt x="43262" y="20565"/>
                </a:lnTo>
                <a:lnTo>
                  <a:pt x="43161" y="20424"/>
                </a:lnTo>
                <a:lnTo>
                  <a:pt x="43040" y="20304"/>
                </a:lnTo>
                <a:lnTo>
                  <a:pt x="42900" y="20183"/>
                </a:lnTo>
                <a:lnTo>
                  <a:pt x="42759" y="20083"/>
                </a:lnTo>
                <a:lnTo>
                  <a:pt x="42598" y="19982"/>
                </a:lnTo>
                <a:lnTo>
                  <a:pt x="42437" y="19902"/>
                </a:lnTo>
                <a:lnTo>
                  <a:pt x="42256" y="19841"/>
                </a:lnTo>
                <a:lnTo>
                  <a:pt x="42055" y="19781"/>
                </a:lnTo>
                <a:lnTo>
                  <a:pt x="28004" y="16323"/>
                </a:lnTo>
                <a:lnTo>
                  <a:pt x="27883" y="16283"/>
                </a:lnTo>
                <a:lnTo>
                  <a:pt x="27783" y="16223"/>
                </a:lnTo>
                <a:lnTo>
                  <a:pt x="27662" y="16163"/>
                </a:lnTo>
                <a:lnTo>
                  <a:pt x="27582" y="16082"/>
                </a:lnTo>
                <a:lnTo>
                  <a:pt x="27501" y="15982"/>
                </a:lnTo>
                <a:lnTo>
                  <a:pt x="27421" y="15881"/>
                </a:lnTo>
                <a:lnTo>
                  <a:pt x="27380" y="15781"/>
                </a:lnTo>
                <a:lnTo>
                  <a:pt x="27340" y="15660"/>
                </a:lnTo>
                <a:lnTo>
                  <a:pt x="23883" y="1608"/>
                </a:lnTo>
                <a:lnTo>
                  <a:pt x="23822" y="1407"/>
                </a:lnTo>
                <a:lnTo>
                  <a:pt x="23762" y="1226"/>
                </a:lnTo>
                <a:lnTo>
                  <a:pt x="23682" y="1065"/>
                </a:lnTo>
                <a:lnTo>
                  <a:pt x="23581" y="905"/>
                </a:lnTo>
                <a:lnTo>
                  <a:pt x="23481" y="764"/>
                </a:lnTo>
                <a:lnTo>
                  <a:pt x="23360" y="623"/>
                </a:lnTo>
                <a:lnTo>
                  <a:pt x="23219" y="503"/>
                </a:lnTo>
                <a:lnTo>
                  <a:pt x="23099" y="402"/>
                </a:lnTo>
                <a:lnTo>
                  <a:pt x="22958" y="302"/>
                </a:lnTo>
                <a:lnTo>
                  <a:pt x="22797" y="221"/>
                </a:lnTo>
                <a:lnTo>
                  <a:pt x="22656" y="161"/>
                </a:lnTo>
                <a:lnTo>
                  <a:pt x="22496" y="101"/>
                </a:lnTo>
                <a:lnTo>
                  <a:pt x="22335" y="60"/>
                </a:lnTo>
                <a:lnTo>
                  <a:pt x="22154" y="20"/>
                </a:lnTo>
                <a:lnTo>
                  <a:pt x="2199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5"/>
          <p:cNvSpPr/>
          <p:nvPr/>
        </p:nvSpPr>
        <p:spPr>
          <a:xfrm rot="-5400000">
            <a:off x="-902995" y="1817448"/>
            <a:ext cx="2530523" cy="724533"/>
          </a:xfrm>
          <a:custGeom>
            <a:avLst/>
            <a:gdLst/>
            <a:ahLst/>
            <a:cxnLst/>
            <a:rect l="l" t="t" r="r" b="b"/>
            <a:pathLst>
              <a:path w="53996" h="15460" extrusionOk="0">
                <a:moveTo>
                  <a:pt x="0" y="1"/>
                </a:moveTo>
                <a:lnTo>
                  <a:pt x="20" y="544"/>
                </a:lnTo>
                <a:lnTo>
                  <a:pt x="61" y="1086"/>
                </a:lnTo>
                <a:lnTo>
                  <a:pt x="141" y="1629"/>
                </a:lnTo>
                <a:lnTo>
                  <a:pt x="262" y="2152"/>
                </a:lnTo>
                <a:lnTo>
                  <a:pt x="382" y="2695"/>
                </a:lnTo>
                <a:lnTo>
                  <a:pt x="563" y="3197"/>
                </a:lnTo>
                <a:lnTo>
                  <a:pt x="744" y="3720"/>
                </a:lnTo>
                <a:lnTo>
                  <a:pt x="985" y="4222"/>
                </a:lnTo>
                <a:lnTo>
                  <a:pt x="1247" y="4725"/>
                </a:lnTo>
                <a:lnTo>
                  <a:pt x="1528" y="5227"/>
                </a:lnTo>
                <a:lnTo>
                  <a:pt x="1850" y="5690"/>
                </a:lnTo>
                <a:lnTo>
                  <a:pt x="2192" y="6152"/>
                </a:lnTo>
                <a:lnTo>
                  <a:pt x="2553" y="6594"/>
                </a:lnTo>
                <a:lnTo>
                  <a:pt x="2955" y="7017"/>
                </a:lnTo>
                <a:lnTo>
                  <a:pt x="3358" y="7439"/>
                </a:lnTo>
                <a:lnTo>
                  <a:pt x="3780" y="7821"/>
                </a:lnTo>
                <a:lnTo>
                  <a:pt x="4202" y="8203"/>
                </a:lnTo>
                <a:lnTo>
                  <a:pt x="4664" y="8565"/>
                </a:lnTo>
                <a:lnTo>
                  <a:pt x="5127" y="8926"/>
                </a:lnTo>
                <a:lnTo>
                  <a:pt x="5609" y="9268"/>
                </a:lnTo>
                <a:lnTo>
                  <a:pt x="6091" y="9590"/>
                </a:lnTo>
                <a:lnTo>
                  <a:pt x="6574" y="9911"/>
                </a:lnTo>
                <a:lnTo>
                  <a:pt x="7559" y="10514"/>
                </a:lnTo>
                <a:lnTo>
                  <a:pt x="8303" y="10917"/>
                </a:lnTo>
                <a:lnTo>
                  <a:pt x="9047" y="11319"/>
                </a:lnTo>
                <a:lnTo>
                  <a:pt x="9810" y="11701"/>
                </a:lnTo>
                <a:lnTo>
                  <a:pt x="10574" y="12062"/>
                </a:lnTo>
                <a:lnTo>
                  <a:pt x="11338" y="12404"/>
                </a:lnTo>
                <a:lnTo>
                  <a:pt x="12122" y="12726"/>
                </a:lnTo>
                <a:lnTo>
                  <a:pt x="12906" y="13027"/>
                </a:lnTo>
                <a:lnTo>
                  <a:pt x="13690" y="13329"/>
                </a:lnTo>
                <a:lnTo>
                  <a:pt x="14494" y="13590"/>
                </a:lnTo>
                <a:lnTo>
                  <a:pt x="15298" y="13852"/>
                </a:lnTo>
                <a:lnTo>
                  <a:pt x="16103" y="14093"/>
                </a:lnTo>
                <a:lnTo>
                  <a:pt x="16927" y="14314"/>
                </a:lnTo>
                <a:lnTo>
                  <a:pt x="17751" y="14515"/>
                </a:lnTo>
                <a:lnTo>
                  <a:pt x="18575" y="14696"/>
                </a:lnTo>
                <a:lnTo>
                  <a:pt x="19399" y="14857"/>
                </a:lnTo>
                <a:lnTo>
                  <a:pt x="20224" y="14997"/>
                </a:lnTo>
                <a:lnTo>
                  <a:pt x="21068" y="15118"/>
                </a:lnTo>
                <a:lnTo>
                  <a:pt x="21892" y="15239"/>
                </a:lnTo>
                <a:lnTo>
                  <a:pt x="22736" y="15319"/>
                </a:lnTo>
                <a:lnTo>
                  <a:pt x="23581" y="15379"/>
                </a:lnTo>
                <a:lnTo>
                  <a:pt x="24425" y="15420"/>
                </a:lnTo>
                <a:lnTo>
                  <a:pt x="25249" y="15460"/>
                </a:lnTo>
                <a:lnTo>
                  <a:pt x="26094" y="15460"/>
                </a:lnTo>
                <a:lnTo>
                  <a:pt x="26938" y="15440"/>
                </a:lnTo>
                <a:lnTo>
                  <a:pt x="27782" y="15420"/>
                </a:lnTo>
                <a:lnTo>
                  <a:pt x="28626" y="15359"/>
                </a:lnTo>
                <a:lnTo>
                  <a:pt x="29451" y="15279"/>
                </a:lnTo>
                <a:lnTo>
                  <a:pt x="30295" y="15198"/>
                </a:lnTo>
                <a:lnTo>
                  <a:pt x="31139" y="15078"/>
                </a:lnTo>
                <a:lnTo>
                  <a:pt x="31963" y="14937"/>
                </a:lnTo>
                <a:lnTo>
                  <a:pt x="32788" y="14776"/>
                </a:lnTo>
                <a:lnTo>
                  <a:pt x="33612" y="14595"/>
                </a:lnTo>
                <a:lnTo>
                  <a:pt x="34657" y="14334"/>
                </a:lnTo>
                <a:lnTo>
                  <a:pt x="35703" y="14032"/>
                </a:lnTo>
                <a:lnTo>
                  <a:pt x="36728" y="13711"/>
                </a:lnTo>
                <a:lnTo>
                  <a:pt x="37753" y="13329"/>
                </a:lnTo>
                <a:lnTo>
                  <a:pt x="38758" y="12947"/>
                </a:lnTo>
                <a:lnTo>
                  <a:pt x="39743" y="12505"/>
                </a:lnTo>
                <a:lnTo>
                  <a:pt x="40728" y="12042"/>
                </a:lnTo>
                <a:lnTo>
                  <a:pt x="41673" y="11540"/>
                </a:lnTo>
                <a:lnTo>
                  <a:pt x="42517" y="11077"/>
                </a:lnTo>
                <a:lnTo>
                  <a:pt x="43321" y="10595"/>
                </a:lnTo>
                <a:lnTo>
                  <a:pt x="44126" y="10092"/>
                </a:lnTo>
                <a:lnTo>
                  <a:pt x="44910" y="9550"/>
                </a:lnTo>
                <a:lnTo>
                  <a:pt x="45694" y="8987"/>
                </a:lnTo>
                <a:lnTo>
                  <a:pt x="46437" y="8424"/>
                </a:lnTo>
                <a:lnTo>
                  <a:pt x="47181" y="7821"/>
                </a:lnTo>
                <a:lnTo>
                  <a:pt x="47885" y="7198"/>
                </a:lnTo>
                <a:lnTo>
                  <a:pt x="48588" y="6554"/>
                </a:lnTo>
                <a:lnTo>
                  <a:pt x="49272" y="5891"/>
                </a:lnTo>
                <a:lnTo>
                  <a:pt x="49935" y="5227"/>
                </a:lnTo>
                <a:lnTo>
                  <a:pt x="50578" y="4524"/>
                </a:lnTo>
                <a:lnTo>
                  <a:pt x="51202" y="3800"/>
                </a:lnTo>
                <a:lnTo>
                  <a:pt x="51785" y="3056"/>
                </a:lnTo>
                <a:lnTo>
                  <a:pt x="52368" y="2292"/>
                </a:lnTo>
                <a:lnTo>
                  <a:pt x="52910" y="1529"/>
                </a:lnTo>
                <a:lnTo>
                  <a:pt x="53473" y="745"/>
                </a:lnTo>
                <a:lnTo>
                  <a:pt x="5399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5"/>
          <p:cNvSpPr/>
          <p:nvPr/>
        </p:nvSpPr>
        <p:spPr>
          <a:xfrm rot="5643739">
            <a:off x="260274" y="713156"/>
            <a:ext cx="364609" cy="212236"/>
          </a:xfrm>
          <a:custGeom>
            <a:avLst/>
            <a:gdLst/>
            <a:ahLst/>
            <a:cxnLst/>
            <a:rect l="l" t="t" r="r" b="b"/>
            <a:pathLst>
              <a:path w="16993" h="11969" extrusionOk="0">
                <a:moveTo>
                  <a:pt x="8681" y="0"/>
                </a:moveTo>
                <a:lnTo>
                  <a:pt x="7924" y="37"/>
                </a:lnTo>
                <a:lnTo>
                  <a:pt x="7167" y="130"/>
                </a:lnTo>
                <a:lnTo>
                  <a:pt x="6409" y="259"/>
                </a:lnTo>
                <a:lnTo>
                  <a:pt x="5689" y="425"/>
                </a:lnTo>
                <a:lnTo>
                  <a:pt x="4969" y="628"/>
                </a:lnTo>
                <a:lnTo>
                  <a:pt x="4618" y="739"/>
                </a:lnTo>
                <a:lnTo>
                  <a:pt x="4285" y="868"/>
                </a:lnTo>
                <a:lnTo>
                  <a:pt x="3953" y="998"/>
                </a:lnTo>
                <a:lnTo>
                  <a:pt x="3620" y="1145"/>
                </a:lnTo>
                <a:lnTo>
                  <a:pt x="3306" y="1312"/>
                </a:lnTo>
                <a:lnTo>
                  <a:pt x="3011" y="1459"/>
                </a:lnTo>
                <a:lnTo>
                  <a:pt x="2715" y="1644"/>
                </a:lnTo>
                <a:lnTo>
                  <a:pt x="2420" y="1829"/>
                </a:lnTo>
                <a:lnTo>
                  <a:pt x="2161" y="2013"/>
                </a:lnTo>
                <a:lnTo>
                  <a:pt x="1903" y="2217"/>
                </a:lnTo>
                <a:lnTo>
                  <a:pt x="1644" y="2420"/>
                </a:lnTo>
                <a:lnTo>
                  <a:pt x="1423" y="2641"/>
                </a:lnTo>
                <a:lnTo>
                  <a:pt x="1201" y="2881"/>
                </a:lnTo>
                <a:lnTo>
                  <a:pt x="998" y="3103"/>
                </a:lnTo>
                <a:lnTo>
                  <a:pt x="813" y="3362"/>
                </a:lnTo>
                <a:lnTo>
                  <a:pt x="647" y="3602"/>
                </a:lnTo>
                <a:lnTo>
                  <a:pt x="499" y="3879"/>
                </a:lnTo>
                <a:lnTo>
                  <a:pt x="370" y="4137"/>
                </a:lnTo>
                <a:lnTo>
                  <a:pt x="259" y="4433"/>
                </a:lnTo>
                <a:lnTo>
                  <a:pt x="167" y="4710"/>
                </a:lnTo>
                <a:lnTo>
                  <a:pt x="93" y="5005"/>
                </a:lnTo>
                <a:lnTo>
                  <a:pt x="37" y="5319"/>
                </a:lnTo>
                <a:lnTo>
                  <a:pt x="1" y="5652"/>
                </a:lnTo>
                <a:lnTo>
                  <a:pt x="1" y="5984"/>
                </a:lnTo>
                <a:lnTo>
                  <a:pt x="19" y="6317"/>
                </a:lnTo>
                <a:lnTo>
                  <a:pt x="74" y="6649"/>
                </a:lnTo>
                <a:lnTo>
                  <a:pt x="148" y="6963"/>
                </a:lnTo>
                <a:lnTo>
                  <a:pt x="259" y="7277"/>
                </a:lnTo>
                <a:lnTo>
                  <a:pt x="388" y="7573"/>
                </a:lnTo>
                <a:lnTo>
                  <a:pt x="536" y="7868"/>
                </a:lnTo>
                <a:lnTo>
                  <a:pt x="702" y="8145"/>
                </a:lnTo>
                <a:lnTo>
                  <a:pt x="905" y="8422"/>
                </a:lnTo>
                <a:lnTo>
                  <a:pt x="1127" y="8699"/>
                </a:lnTo>
                <a:lnTo>
                  <a:pt x="1349" y="8958"/>
                </a:lnTo>
                <a:lnTo>
                  <a:pt x="1607" y="9216"/>
                </a:lnTo>
                <a:lnTo>
                  <a:pt x="1866" y="9456"/>
                </a:lnTo>
                <a:lnTo>
                  <a:pt x="2161" y="9696"/>
                </a:lnTo>
                <a:lnTo>
                  <a:pt x="2457" y="9918"/>
                </a:lnTo>
                <a:lnTo>
                  <a:pt x="2771" y="10121"/>
                </a:lnTo>
                <a:lnTo>
                  <a:pt x="3103" y="10324"/>
                </a:lnTo>
                <a:lnTo>
                  <a:pt x="3436" y="10528"/>
                </a:lnTo>
                <a:lnTo>
                  <a:pt x="3787" y="10694"/>
                </a:lnTo>
                <a:lnTo>
                  <a:pt x="4138" y="10879"/>
                </a:lnTo>
                <a:lnTo>
                  <a:pt x="4507" y="11026"/>
                </a:lnTo>
                <a:lnTo>
                  <a:pt x="4895" y="11174"/>
                </a:lnTo>
                <a:lnTo>
                  <a:pt x="5264" y="11322"/>
                </a:lnTo>
                <a:lnTo>
                  <a:pt x="5652" y="11433"/>
                </a:lnTo>
                <a:lnTo>
                  <a:pt x="6040" y="11543"/>
                </a:lnTo>
                <a:lnTo>
                  <a:pt x="6446" y="11654"/>
                </a:lnTo>
                <a:lnTo>
                  <a:pt x="6834" y="11728"/>
                </a:lnTo>
                <a:lnTo>
                  <a:pt x="7240" y="11802"/>
                </a:lnTo>
                <a:lnTo>
                  <a:pt x="7628" y="11876"/>
                </a:lnTo>
                <a:lnTo>
                  <a:pt x="8035" y="11913"/>
                </a:lnTo>
                <a:lnTo>
                  <a:pt x="8422" y="11950"/>
                </a:lnTo>
                <a:lnTo>
                  <a:pt x="8903" y="11968"/>
                </a:lnTo>
                <a:lnTo>
                  <a:pt x="9364" y="11968"/>
                </a:lnTo>
                <a:lnTo>
                  <a:pt x="9808" y="11950"/>
                </a:lnTo>
                <a:lnTo>
                  <a:pt x="10251" y="11913"/>
                </a:lnTo>
                <a:lnTo>
                  <a:pt x="10694" y="11857"/>
                </a:lnTo>
                <a:lnTo>
                  <a:pt x="11119" y="11783"/>
                </a:lnTo>
                <a:lnTo>
                  <a:pt x="11525" y="11691"/>
                </a:lnTo>
                <a:lnTo>
                  <a:pt x="11932" y="11580"/>
                </a:lnTo>
                <a:lnTo>
                  <a:pt x="12319" y="11451"/>
                </a:lnTo>
                <a:lnTo>
                  <a:pt x="12707" y="11303"/>
                </a:lnTo>
                <a:lnTo>
                  <a:pt x="13077" y="11156"/>
                </a:lnTo>
                <a:lnTo>
                  <a:pt x="13428" y="10971"/>
                </a:lnTo>
                <a:lnTo>
                  <a:pt x="13760" y="10786"/>
                </a:lnTo>
                <a:lnTo>
                  <a:pt x="14092" y="10583"/>
                </a:lnTo>
                <a:lnTo>
                  <a:pt x="14406" y="10380"/>
                </a:lnTo>
                <a:lnTo>
                  <a:pt x="14702" y="10158"/>
                </a:lnTo>
                <a:lnTo>
                  <a:pt x="14979" y="9918"/>
                </a:lnTo>
                <a:lnTo>
                  <a:pt x="15237" y="9660"/>
                </a:lnTo>
                <a:lnTo>
                  <a:pt x="15478" y="9401"/>
                </a:lnTo>
                <a:lnTo>
                  <a:pt x="15718" y="9124"/>
                </a:lnTo>
                <a:lnTo>
                  <a:pt x="15921" y="8828"/>
                </a:lnTo>
                <a:lnTo>
                  <a:pt x="16124" y="8533"/>
                </a:lnTo>
                <a:lnTo>
                  <a:pt x="16309" y="8237"/>
                </a:lnTo>
                <a:lnTo>
                  <a:pt x="16456" y="7923"/>
                </a:lnTo>
                <a:lnTo>
                  <a:pt x="16604" y="7591"/>
                </a:lnTo>
                <a:lnTo>
                  <a:pt x="16715" y="7259"/>
                </a:lnTo>
                <a:lnTo>
                  <a:pt x="16807" y="6926"/>
                </a:lnTo>
                <a:lnTo>
                  <a:pt x="16881" y="6575"/>
                </a:lnTo>
                <a:lnTo>
                  <a:pt x="16937" y="6224"/>
                </a:lnTo>
                <a:lnTo>
                  <a:pt x="16974" y="5873"/>
                </a:lnTo>
                <a:lnTo>
                  <a:pt x="16992" y="5504"/>
                </a:lnTo>
                <a:lnTo>
                  <a:pt x="16974" y="5135"/>
                </a:lnTo>
                <a:lnTo>
                  <a:pt x="16955" y="4802"/>
                </a:lnTo>
                <a:lnTo>
                  <a:pt x="16900" y="4470"/>
                </a:lnTo>
                <a:lnTo>
                  <a:pt x="16826" y="4156"/>
                </a:lnTo>
                <a:lnTo>
                  <a:pt x="16733" y="3860"/>
                </a:lnTo>
                <a:lnTo>
                  <a:pt x="16604" y="3565"/>
                </a:lnTo>
                <a:lnTo>
                  <a:pt x="16475" y="3288"/>
                </a:lnTo>
                <a:lnTo>
                  <a:pt x="16327" y="3029"/>
                </a:lnTo>
                <a:lnTo>
                  <a:pt x="16161" y="2771"/>
                </a:lnTo>
                <a:lnTo>
                  <a:pt x="15976" y="2530"/>
                </a:lnTo>
                <a:lnTo>
                  <a:pt x="15773" y="2290"/>
                </a:lnTo>
                <a:lnTo>
                  <a:pt x="15551" y="2069"/>
                </a:lnTo>
                <a:lnTo>
                  <a:pt x="15330" y="1866"/>
                </a:lnTo>
                <a:lnTo>
                  <a:pt x="15090" y="1662"/>
                </a:lnTo>
                <a:lnTo>
                  <a:pt x="14831" y="1478"/>
                </a:lnTo>
                <a:lnTo>
                  <a:pt x="14554" y="1312"/>
                </a:lnTo>
                <a:lnTo>
                  <a:pt x="14277" y="1145"/>
                </a:lnTo>
                <a:lnTo>
                  <a:pt x="13982" y="998"/>
                </a:lnTo>
                <a:lnTo>
                  <a:pt x="13668" y="850"/>
                </a:lnTo>
                <a:lnTo>
                  <a:pt x="13354" y="721"/>
                </a:lnTo>
                <a:lnTo>
                  <a:pt x="13040" y="591"/>
                </a:lnTo>
                <a:lnTo>
                  <a:pt x="12707" y="499"/>
                </a:lnTo>
                <a:lnTo>
                  <a:pt x="12356" y="388"/>
                </a:lnTo>
                <a:lnTo>
                  <a:pt x="12024" y="314"/>
                </a:lnTo>
                <a:lnTo>
                  <a:pt x="11673" y="222"/>
                </a:lnTo>
                <a:lnTo>
                  <a:pt x="11304" y="166"/>
                </a:lnTo>
                <a:lnTo>
                  <a:pt x="10934" y="111"/>
                </a:lnTo>
                <a:lnTo>
                  <a:pt x="10195" y="37"/>
                </a:lnTo>
                <a:lnTo>
                  <a:pt x="9438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5"/>
          <p:cNvSpPr/>
          <p:nvPr/>
        </p:nvSpPr>
        <p:spPr>
          <a:xfrm rot="5643930">
            <a:off x="71778" y="3513635"/>
            <a:ext cx="180964" cy="212236"/>
          </a:xfrm>
          <a:custGeom>
            <a:avLst/>
            <a:gdLst/>
            <a:ahLst/>
            <a:cxnLst/>
            <a:rect l="l" t="t" r="r" b="b"/>
            <a:pathLst>
              <a:path w="16993" h="11969" extrusionOk="0">
                <a:moveTo>
                  <a:pt x="8681" y="0"/>
                </a:moveTo>
                <a:lnTo>
                  <a:pt x="7924" y="37"/>
                </a:lnTo>
                <a:lnTo>
                  <a:pt x="7167" y="130"/>
                </a:lnTo>
                <a:lnTo>
                  <a:pt x="6409" y="259"/>
                </a:lnTo>
                <a:lnTo>
                  <a:pt x="5689" y="425"/>
                </a:lnTo>
                <a:lnTo>
                  <a:pt x="4969" y="628"/>
                </a:lnTo>
                <a:lnTo>
                  <a:pt x="4618" y="739"/>
                </a:lnTo>
                <a:lnTo>
                  <a:pt x="4285" y="868"/>
                </a:lnTo>
                <a:lnTo>
                  <a:pt x="3953" y="998"/>
                </a:lnTo>
                <a:lnTo>
                  <a:pt x="3620" y="1145"/>
                </a:lnTo>
                <a:lnTo>
                  <a:pt x="3306" y="1312"/>
                </a:lnTo>
                <a:lnTo>
                  <a:pt x="3011" y="1459"/>
                </a:lnTo>
                <a:lnTo>
                  <a:pt x="2715" y="1644"/>
                </a:lnTo>
                <a:lnTo>
                  <a:pt x="2420" y="1829"/>
                </a:lnTo>
                <a:lnTo>
                  <a:pt x="2161" y="2013"/>
                </a:lnTo>
                <a:lnTo>
                  <a:pt x="1903" y="2217"/>
                </a:lnTo>
                <a:lnTo>
                  <a:pt x="1644" y="2420"/>
                </a:lnTo>
                <a:lnTo>
                  <a:pt x="1423" y="2641"/>
                </a:lnTo>
                <a:lnTo>
                  <a:pt x="1201" y="2881"/>
                </a:lnTo>
                <a:lnTo>
                  <a:pt x="998" y="3103"/>
                </a:lnTo>
                <a:lnTo>
                  <a:pt x="813" y="3362"/>
                </a:lnTo>
                <a:lnTo>
                  <a:pt x="647" y="3602"/>
                </a:lnTo>
                <a:lnTo>
                  <a:pt x="499" y="3879"/>
                </a:lnTo>
                <a:lnTo>
                  <a:pt x="370" y="4137"/>
                </a:lnTo>
                <a:lnTo>
                  <a:pt x="259" y="4433"/>
                </a:lnTo>
                <a:lnTo>
                  <a:pt x="167" y="4710"/>
                </a:lnTo>
                <a:lnTo>
                  <a:pt x="93" y="5005"/>
                </a:lnTo>
                <a:lnTo>
                  <a:pt x="37" y="5319"/>
                </a:lnTo>
                <a:lnTo>
                  <a:pt x="1" y="5652"/>
                </a:lnTo>
                <a:lnTo>
                  <a:pt x="1" y="5984"/>
                </a:lnTo>
                <a:lnTo>
                  <a:pt x="19" y="6317"/>
                </a:lnTo>
                <a:lnTo>
                  <a:pt x="74" y="6649"/>
                </a:lnTo>
                <a:lnTo>
                  <a:pt x="148" y="6963"/>
                </a:lnTo>
                <a:lnTo>
                  <a:pt x="259" y="7277"/>
                </a:lnTo>
                <a:lnTo>
                  <a:pt x="388" y="7573"/>
                </a:lnTo>
                <a:lnTo>
                  <a:pt x="536" y="7868"/>
                </a:lnTo>
                <a:lnTo>
                  <a:pt x="702" y="8145"/>
                </a:lnTo>
                <a:lnTo>
                  <a:pt x="905" y="8422"/>
                </a:lnTo>
                <a:lnTo>
                  <a:pt x="1127" y="8699"/>
                </a:lnTo>
                <a:lnTo>
                  <a:pt x="1349" y="8958"/>
                </a:lnTo>
                <a:lnTo>
                  <a:pt x="1607" y="9216"/>
                </a:lnTo>
                <a:lnTo>
                  <a:pt x="1866" y="9456"/>
                </a:lnTo>
                <a:lnTo>
                  <a:pt x="2161" y="9696"/>
                </a:lnTo>
                <a:lnTo>
                  <a:pt x="2457" y="9918"/>
                </a:lnTo>
                <a:lnTo>
                  <a:pt x="2771" y="10121"/>
                </a:lnTo>
                <a:lnTo>
                  <a:pt x="3103" y="10324"/>
                </a:lnTo>
                <a:lnTo>
                  <a:pt x="3436" y="10528"/>
                </a:lnTo>
                <a:lnTo>
                  <a:pt x="3787" y="10694"/>
                </a:lnTo>
                <a:lnTo>
                  <a:pt x="4138" y="10879"/>
                </a:lnTo>
                <a:lnTo>
                  <a:pt x="4507" y="11026"/>
                </a:lnTo>
                <a:lnTo>
                  <a:pt x="4895" y="11174"/>
                </a:lnTo>
                <a:lnTo>
                  <a:pt x="5264" y="11322"/>
                </a:lnTo>
                <a:lnTo>
                  <a:pt x="5652" y="11433"/>
                </a:lnTo>
                <a:lnTo>
                  <a:pt x="6040" y="11543"/>
                </a:lnTo>
                <a:lnTo>
                  <a:pt x="6446" y="11654"/>
                </a:lnTo>
                <a:lnTo>
                  <a:pt x="6834" y="11728"/>
                </a:lnTo>
                <a:lnTo>
                  <a:pt x="7240" y="11802"/>
                </a:lnTo>
                <a:lnTo>
                  <a:pt x="7628" y="11876"/>
                </a:lnTo>
                <a:lnTo>
                  <a:pt x="8035" y="11913"/>
                </a:lnTo>
                <a:lnTo>
                  <a:pt x="8422" y="11950"/>
                </a:lnTo>
                <a:lnTo>
                  <a:pt x="8903" y="11968"/>
                </a:lnTo>
                <a:lnTo>
                  <a:pt x="9364" y="11968"/>
                </a:lnTo>
                <a:lnTo>
                  <a:pt x="9808" y="11950"/>
                </a:lnTo>
                <a:lnTo>
                  <a:pt x="10251" y="11913"/>
                </a:lnTo>
                <a:lnTo>
                  <a:pt x="10694" y="11857"/>
                </a:lnTo>
                <a:lnTo>
                  <a:pt x="11119" y="11783"/>
                </a:lnTo>
                <a:lnTo>
                  <a:pt x="11525" y="11691"/>
                </a:lnTo>
                <a:lnTo>
                  <a:pt x="11932" y="11580"/>
                </a:lnTo>
                <a:lnTo>
                  <a:pt x="12319" y="11451"/>
                </a:lnTo>
                <a:lnTo>
                  <a:pt x="12707" y="11303"/>
                </a:lnTo>
                <a:lnTo>
                  <a:pt x="13077" y="11156"/>
                </a:lnTo>
                <a:lnTo>
                  <a:pt x="13428" y="10971"/>
                </a:lnTo>
                <a:lnTo>
                  <a:pt x="13760" y="10786"/>
                </a:lnTo>
                <a:lnTo>
                  <a:pt x="14092" y="10583"/>
                </a:lnTo>
                <a:lnTo>
                  <a:pt x="14406" y="10380"/>
                </a:lnTo>
                <a:lnTo>
                  <a:pt x="14702" y="10158"/>
                </a:lnTo>
                <a:lnTo>
                  <a:pt x="14979" y="9918"/>
                </a:lnTo>
                <a:lnTo>
                  <a:pt x="15237" y="9660"/>
                </a:lnTo>
                <a:lnTo>
                  <a:pt x="15478" y="9401"/>
                </a:lnTo>
                <a:lnTo>
                  <a:pt x="15718" y="9124"/>
                </a:lnTo>
                <a:lnTo>
                  <a:pt x="15921" y="8828"/>
                </a:lnTo>
                <a:lnTo>
                  <a:pt x="16124" y="8533"/>
                </a:lnTo>
                <a:lnTo>
                  <a:pt x="16309" y="8237"/>
                </a:lnTo>
                <a:lnTo>
                  <a:pt x="16456" y="7923"/>
                </a:lnTo>
                <a:lnTo>
                  <a:pt x="16604" y="7591"/>
                </a:lnTo>
                <a:lnTo>
                  <a:pt x="16715" y="7259"/>
                </a:lnTo>
                <a:lnTo>
                  <a:pt x="16807" y="6926"/>
                </a:lnTo>
                <a:lnTo>
                  <a:pt x="16881" y="6575"/>
                </a:lnTo>
                <a:lnTo>
                  <a:pt x="16937" y="6224"/>
                </a:lnTo>
                <a:lnTo>
                  <a:pt x="16974" y="5873"/>
                </a:lnTo>
                <a:lnTo>
                  <a:pt x="16992" y="5504"/>
                </a:lnTo>
                <a:lnTo>
                  <a:pt x="16974" y="5135"/>
                </a:lnTo>
                <a:lnTo>
                  <a:pt x="16955" y="4802"/>
                </a:lnTo>
                <a:lnTo>
                  <a:pt x="16900" y="4470"/>
                </a:lnTo>
                <a:lnTo>
                  <a:pt x="16826" y="4156"/>
                </a:lnTo>
                <a:lnTo>
                  <a:pt x="16733" y="3860"/>
                </a:lnTo>
                <a:lnTo>
                  <a:pt x="16604" y="3565"/>
                </a:lnTo>
                <a:lnTo>
                  <a:pt x="16475" y="3288"/>
                </a:lnTo>
                <a:lnTo>
                  <a:pt x="16327" y="3029"/>
                </a:lnTo>
                <a:lnTo>
                  <a:pt x="16161" y="2771"/>
                </a:lnTo>
                <a:lnTo>
                  <a:pt x="15976" y="2530"/>
                </a:lnTo>
                <a:lnTo>
                  <a:pt x="15773" y="2290"/>
                </a:lnTo>
                <a:lnTo>
                  <a:pt x="15551" y="2069"/>
                </a:lnTo>
                <a:lnTo>
                  <a:pt x="15330" y="1866"/>
                </a:lnTo>
                <a:lnTo>
                  <a:pt x="15090" y="1662"/>
                </a:lnTo>
                <a:lnTo>
                  <a:pt x="14831" y="1478"/>
                </a:lnTo>
                <a:lnTo>
                  <a:pt x="14554" y="1312"/>
                </a:lnTo>
                <a:lnTo>
                  <a:pt x="14277" y="1145"/>
                </a:lnTo>
                <a:lnTo>
                  <a:pt x="13982" y="998"/>
                </a:lnTo>
                <a:lnTo>
                  <a:pt x="13668" y="850"/>
                </a:lnTo>
                <a:lnTo>
                  <a:pt x="13354" y="721"/>
                </a:lnTo>
                <a:lnTo>
                  <a:pt x="13040" y="591"/>
                </a:lnTo>
                <a:lnTo>
                  <a:pt x="12707" y="499"/>
                </a:lnTo>
                <a:lnTo>
                  <a:pt x="12356" y="388"/>
                </a:lnTo>
                <a:lnTo>
                  <a:pt x="12024" y="314"/>
                </a:lnTo>
                <a:lnTo>
                  <a:pt x="11673" y="222"/>
                </a:lnTo>
                <a:lnTo>
                  <a:pt x="11304" y="166"/>
                </a:lnTo>
                <a:lnTo>
                  <a:pt x="10934" y="111"/>
                </a:lnTo>
                <a:lnTo>
                  <a:pt x="10195" y="37"/>
                </a:lnTo>
                <a:lnTo>
                  <a:pt x="9438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5"/>
          <p:cNvSpPr/>
          <p:nvPr/>
        </p:nvSpPr>
        <p:spPr>
          <a:xfrm>
            <a:off x="328408" y="137389"/>
            <a:ext cx="228363" cy="228357"/>
          </a:xfrm>
          <a:custGeom>
            <a:avLst/>
            <a:gdLst/>
            <a:ahLst/>
            <a:cxnLst/>
            <a:rect l="l" t="t" r="r" b="b"/>
            <a:pathLst>
              <a:path w="43664" h="43663" extrusionOk="0">
                <a:moveTo>
                  <a:pt x="21651" y="0"/>
                </a:moveTo>
                <a:lnTo>
                  <a:pt x="21490" y="20"/>
                </a:lnTo>
                <a:lnTo>
                  <a:pt x="21330" y="60"/>
                </a:lnTo>
                <a:lnTo>
                  <a:pt x="21169" y="101"/>
                </a:lnTo>
                <a:lnTo>
                  <a:pt x="21008" y="161"/>
                </a:lnTo>
                <a:lnTo>
                  <a:pt x="20847" y="221"/>
                </a:lnTo>
                <a:lnTo>
                  <a:pt x="20706" y="302"/>
                </a:lnTo>
                <a:lnTo>
                  <a:pt x="20566" y="402"/>
                </a:lnTo>
                <a:lnTo>
                  <a:pt x="20425" y="503"/>
                </a:lnTo>
                <a:lnTo>
                  <a:pt x="20304" y="623"/>
                </a:lnTo>
                <a:lnTo>
                  <a:pt x="20184" y="764"/>
                </a:lnTo>
                <a:lnTo>
                  <a:pt x="20083" y="905"/>
                </a:lnTo>
                <a:lnTo>
                  <a:pt x="19983" y="1065"/>
                </a:lnTo>
                <a:lnTo>
                  <a:pt x="19902" y="1226"/>
                </a:lnTo>
                <a:lnTo>
                  <a:pt x="19822" y="1407"/>
                </a:lnTo>
                <a:lnTo>
                  <a:pt x="19762" y="1608"/>
                </a:lnTo>
                <a:lnTo>
                  <a:pt x="16324" y="15660"/>
                </a:lnTo>
                <a:lnTo>
                  <a:pt x="16284" y="15781"/>
                </a:lnTo>
                <a:lnTo>
                  <a:pt x="16224" y="15881"/>
                </a:lnTo>
                <a:lnTo>
                  <a:pt x="16163" y="15982"/>
                </a:lnTo>
                <a:lnTo>
                  <a:pt x="16083" y="16082"/>
                </a:lnTo>
                <a:lnTo>
                  <a:pt x="15982" y="16163"/>
                </a:lnTo>
                <a:lnTo>
                  <a:pt x="15882" y="16223"/>
                </a:lnTo>
                <a:lnTo>
                  <a:pt x="15781" y="16283"/>
                </a:lnTo>
                <a:lnTo>
                  <a:pt x="15661" y="16323"/>
                </a:lnTo>
                <a:lnTo>
                  <a:pt x="1609" y="19781"/>
                </a:lnTo>
                <a:lnTo>
                  <a:pt x="1408" y="19841"/>
                </a:lnTo>
                <a:lnTo>
                  <a:pt x="1227" y="19902"/>
                </a:lnTo>
                <a:lnTo>
                  <a:pt x="1046" y="19982"/>
                </a:lnTo>
                <a:lnTo>
                  <a:pt x="905" y="20083"/>
                </a:lnTo>
                <a:lnTo>
                  <a:pt x="745" y="20183"/>
                </a:lnTo>
                <a:lnTo>
                  <a:pt x="624" y="20304"/>
                </a:lnTo>
                <a:lnTo>
                  <a:pt x="503" y="20424"/>
                </a:lnTo>
                <a:lnTo>
                  <a:pt x="403" y="20565"/>
                </a:lnTo>
                <a:lnTo>
                  <a:pt x="302" y="20706"/>
                </a:lnTo>
                <a:lnTo>
                  <a:pt x="222" y="20867"/>
                </a:lnTo>
                <a:lnTo>
                  <a:pt x="142" y="21007"/>
                </a:lnTo>
                <a:lnTo>
                  <a:pt x="101" y="21168"/>
                </a:lnTo>
                <a:lnTo>
                  <a:pt x="41" y="21329"/>
                </a:lnTo>
                <a:lnTo>
                  <a:pt x="21" y="21490"/>
                </a:lnTo>
                <a:lnTo>
                  <a:pt x="1" y="21671"/>
                </a:lnTo>
                <a:lnTo>
                  <a:pt x="1" y="21832"/>
                </a:lnTo>
                <a:lnTo>
                  <a:pt x="1" y="21992"/>
                </a:lnTo>
                <a:lnTo>
                  <a:pt x="21" y="22173"/>
                </a:lnTo>
                <a:lnTo>
                  <a:pt x="41" y="22334"/>
                </a:lnTo>
                <a:lnTo>
                  <a:pt x="101" y="22495"/>
                </a:lnTo>
                <a:lnTo>
                  <a:pt x="142" y="22656"/>
                </a:lnTo>
                <a:lnTo>
                  <a:pt x="222" y="22817"/>
                </a:lnTo>
                <a:lnTo>
                  <a:pt x="302" y="22957"/>
                </a:lnTo>
                <a:lnTo>
                  <a:pt x="403" y="23098"/>
                </a:lnTo>
                <a:lnTo>
                  <a:pt x="503" y="23239"/>
                </a:lnTo>
                <a:lnTo>
                  <a:pt x="624" y="23359"/>
                </a:lnTo>
                <a:lnTo>
                  <a:pt x="745" y="23480"/>
                </a:lnTo>
                <a:lnTo>
                  <a:pt x="905" y="23580"/>
                </a:lnTo>
                <a:lnTo>
                  <a:pt x="1046" y="23681"/>
                </a:lnTo>
                <a:lnTo>
                  <a:pt x="1227" y="23761"/>
                </a:lnTo>
                <a:lnTo>
                  <a:pt x="1408" y="23842"/>
                </a:lnTo>
                <a:lnTo>
                  <a:pt x="1609" y="23882"/>
                </a:lnTo>
                <a:lnTo>
                  <a:pt x="15661" y="27340"/>
                </a:lnTo>
                <a:lnTo>
                  <a:pt x="15781" y="27380"/>
                </a:lnTo>
                <a:lnTo>
                  <a:pt x="15882" y="27440"/>
                </a:lnTo>
                <a:lnTo>
                  <a:pt x="15982" y="27500"/>
                </a:lnTo>
                <a:lnTo>
                  <a:pt x="16083" y="27581"/>
                </a:lnTo>
                <a:lnTo>
                  <a:pt x="16163" y="27681"/>
                </a:lnTo>
                <a:lnTo>
                  <a:pt x="16224" y="27782"/>
                </a:lnTo>
                <a:lnTo>
                  <a:pt x="16284" y="27882"/>
                </a:lnTo>
                <a:lnTo>
                  <a:pt x="16324" y="28003"/>
                </a:lnTo>
                <a:lnTo>
                  <a:pt x="19762" y="42055"/>
                </a:lnTo>
                <a:lnTo>
                  <a:pt x="19822" y="42256"/>
                </a:lnTo>
                <a:lnTo>
                  <a:pt x="19902" y="42437"/>
                </a:lnTo>
                <a:lnTo>
                  <a:pt x="19983" y="42598"/>
                </a:lnTo>
                <a:lnTo>
                  <a:pt x="20083" y="42758"/>
                </a:lnTo>
                <a:lnTo>
                  <a:pt x="20184" y="42899"/>
                </a:lnTo>
                <a:lnTo>
                  <a:pt x="20304" y="43040"/>
                </a:lnTo>
                <a:lnTo>
                  <a:pt x="20425" y="43160"/>
                </a:lnTo>
                <a:lnTo>
                  <a:pt x="20566" y="43261"/>
                </a:lnTo>
                <a:lnTo>
                  <a:pt x="20706" y="43361"/>
                </a:lnTo>
                <a:lnTo>
                  <a:pt x="20847" y="43442"/>
                </a:lnTo>
                <a:lnTo>
                  <a:pt x="21008" y="43502"/>
                </a:lnTo>
                <a:lnTo>
                  <a:pt x="21169" y="43562"/>
                </a:lnTo>
                <a:lnTo>
                  <a:pt x="21330" y="43623"/>
                </a:lnTo>
                <a:lnTo>
                  <a:pt x="21490" y="43643"/>
                </a:lnTo>
                <a:lnTo>
                  <a:pt x="21651" y="43663"/>
                </a:lnTo>
                <a:lnTo>
                  <a:pt x="21993" y="43663"/>
                </a:lnTo>
                <a:lnTo>
                  <a:pt x="22154" y="43643"/>
                </a:lnTo>
                <a:lnTo>
                  <a:pt x="22335" y="43623"/>
                </a:lnTo>
                <a:lnTo>
                  <a:pt x="22496" y="43562"/>
                </a:lnTo>
                <a:lnTo>
                  <a:pt x="22656" y="43502"/>
                </a:lnTo>
                <a:lnTo>
                  <a:pt x="22797" y="43442"/>
                </a:lnTo>
                <a:lnTo>
                  <a:pt x="22958" y="43361"/>
                </a:lnTo>
                <a:lnTo>
                  <a:pt x="23099" y="43261"/>
                </a:lnTo>
                <a:lnTo>
                  <a:pt x="23219" y="43160"/>
                </a:lnTo>
                <a:lnTo>
                  <a:pt x="23360" y="43040"/>
                </a:lnTo>
                <a:lnTo>
                  <a:pt x="23481" y="42899"/>
                </a:lnTo>
                <a:lnTo>
                  <a:pt x="23581" y="42758"/>
                </a:lnTo>
                <a:lnTo>
                  <a:pt x="23682" y="42598"/>
                </a:lnTo>
                <a:lnTo>
                  <a:pt x="23762" y="42437"/>
                </a:lnTo>
                <a:lnTo>
                  <a:pt x="23822" y="42256"/>
                </a:lnTo>
                <a:lnTo>
                  <a:pt x="23883" y="42055"/>
                </a:lnTo>
                <a:lnTo>
                  <a:pt x="27340" y="28003"/>
                </a:lnTo>
                <a:lnTo>
                  <a:pt x="27380" y="27882"/>
                </a:lnTo>
                <a:lnTo>
                  <a:pt x="27421" y="27782"/>
                </a:lnTo>
                <a:lnTo>
                  <a:pt x="27501" y="27681"/>
                </a:lnTo>
                <a:lnTo>
                  <a:pt x="27582" y="27581"/>
                </a:lnTo>
                <a:lnTo>
                  <a:pt x="27662" y="27500"/>
                </a:lnTo>
                <a:lnTo>
                  <a:pt x="27783" y="27440"/>
                </a:lnTo>
                <a:lnTo>
                  <a:pt x="27883" y="27380"/>
                </a:lnTo>
                <a:lnTo>
                  <a:pt x="28004" y="27340"/>
                </a:lnTo>
                <a:lnTo>
                  <a:pt x="42055" y="23882"/>
                </a:lnTo>
                <a:lnTo>
                  <a:pt x="42256" y="23842"/>
                </a:lnTo>
                <a:lnTo>
                  <a:pt x="42437" y="23761"/>
                </a:lnTo>
                <a:lnTo>
                  <a:pt x="42598" y="23681"/>
                </a:lnTo>
                <a:lnTo>
                  <a:pt x="42759" y="23580"/>
                </a:lnTo>
                <a:lnTo>
                  <a:pt x="42900" y="23480"/>
                </a:lnTo>
                <a:lnTo>
                  <a:pt x="43040" y="23359"/>
                </a:lnTo>
                <a:lnTo>
                  <a:pt x="43161" y="23239"/>
                </a:lnTo>
                <a:lnTo>
                  <a:pt x="43262" y="23098"/>
                </a:lnTo>
                <a:lnTo>
                  <a:pt x="43362" y="22957"/>
                </a:lnTo>
                <a:lnTo>
                  <a:pt x="43442" y="22817"/>
                </a:lnTo>
                <a:lnTo>
                  <a:pt x="43503" y="22656"/>
                </a:lnTo>
                <a:lnTo>
                  <a:pt x="43563" y="22495"/>
                </a:lnTo>
                <a:lnTo>
                  <a:pt x="43603" y="22334"/>
                </a:lnTo>
                <a:lnTo>
                  <a:pt x="43643" y="22173"/>
                </a:lnTo>
                <a:lnTo>
                  <a:pt x="43664" y="21992"/>
                </a:lnTo>
                <a:lnTo>
                  <a:pt x="43664" y="21832"/>
                </a:lnTo>
                <a:lnTo>
                  <a:pt x="43664" y="21671"/>
                </a:lnTo>
                <a:lnTo>
                  <a:pt x="43643" y="21490"/>
                </a:lnTo>
                <a:lnTo>
                  <a:pt x="43603" y="21329"/>
                </a:lnTo>
                <a:lnTo>
                  <a:pt x="43563" y="21168"/>
                </a:lnTo>
                <a:lnTo>
                  <a:pt x="43503" y="21007"/>
                </a:lnTo>
                <a:lnTo>
                  <a:pt x="43442" y="20867"/>
                </a:lnTo>
                <a:lnTo>
                  <a:pt x="43362" y="20706"/>
                </a:lnTo>
                <a:lnTo>
                  <a:pt x="43262" y="20565"/>
                </a:lnTo>
                <a:lnTo>
                  <a:pt x="43161" y="20424"/>
                </a:lnTo>
                <a:lnTo>
                  <a:pt x="43040" y="20304"/>
                </a:lnTo>
                <a:lnTo>
                  <a:pt x="42900" y="20183"/>
                </a:lnTo>
                <a:lnTo>
                  <a:pt x="42759" y="20083"/>
                </a:lnTo>
                <a:lnTo>
                  <a:pt x="42598" y="19982"/>
                </a:lnTo>
                <a:lnTo>
                  <a:pt x="42437" y="19902"/>
                </a:lnTo>
                <a:lnTo>
                  <a:pt x="42256" y="19841"/>
                </a:lnTo>
                <a:lnTo>
                  <a:pt x="42055" y="19781"/>
                </a:lnTo>
                <a:lnTo>
                  <a:pt x="28004" y="16323"/>
                </a:lnTo>
                <a:lnTo>
                  <a:pt x="27883" y="16283"/>
                </a:lnTo>
                <a:lnTo>
                  <a:pt x="27783" y="16223"/>
                </a:lnTo>
                <a:lnTo>
                  <a:pt x="27662" y="16163"/>
                </a:lnTo>
                <a:lnTo>
                  <a:pt x="27582" y="16082"/>
                </a:lnTo>
                <a:lnTo>
                  <a:pt x="27501" y="15982"/>
                </a:lnTo>
                <a:lnTo>
                  <a:pt x="27421" y="15881"/>
                </a:lnTo>
                <a:lnTo>
                  <a:pt x="27380" y="15781"/>
                </a:lnTo>
                <a:lnTo>
                  <a:pt x="27340" y="15660"/>
                </a:lnTo>
                <a:lnTo>
                  <a:pt x="23883" y="1608"/>
                </a:lnTo>
                <a:lnTo>
                  <a:pt x="23822" y="1407"/>
                </a:lnTo>
                <a:lnTo>
                  <a:pt x="23762" y="1226"/>
                </a:lnTo>
                <a:lnTo>
                  <a:pt x="23682" y="1065"/>
                </a:lnTo>
                <a:lnTo>
                  <a:pt x="23581" y="905"/>
                </a:lnTo>
                <a:lnTo>
                  <a:pt x="23481" y="764"/>
                </a:lnTo>
                <a:lnTo>
                  <a:pt x="23360" y="623"/>
                </a:lnTo>
                <a:lnTo>
                  <a:pt x="23219" y="503"/>
                </a:lnTo>
                <a:lnTo>
                  <a:pt x="23099" y="402"/>
                </a:lnTo>
                <a:lnTo>
                  <a:pt x="22958" y="302"/>
                </a:lnTo>
                <a:lnTo>
                  <a:pt x="22797" y="221"/>
                </a:lnTo>
                <a:lnTo>
                  <a:pt x="22656" y="161"/>
                </a:lnTo>
                <a:lnTo>
                  <a:pt x="22496" y="101"/>
                </a:lnTo>
                <a:lnTo>
                  <a:pt x="22335" y="60"/>
                </a:lnTo>
                <a:lnTo>
                  <a:pt x="22154" y="20"/>
                </a:lnTo>
                <a:lnTo>
                  <a:pt x="2199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5"/>
          <p:cNvSpPr/>
          <p:nvPr/>
        </p:nvSpPr>
        <p:spPr>
          <a:xfrm>
            <a:off x="48083" y="906914"/>
            <a:ext cx="228363" cy="228357"/>
          </a:xfrm>
          <a:custGeom>
            <a:avLst/>
            <a:gdLst/>
            <a:ahLst/>
            <a:cxnLst/>
            <a:rect l="l" t="t" r="r" b="b"/>
            <a:pathLst>
              <a:path w="43664" h="43663" extrusionOk="0">
                <a:moveTo>
                  <a:pt x="21651" y="0"/>
                </a:moveTo>
                <a:lnTo>
                  <a:pt x="21490" y="20"/>
                </a:lnTo>
                <a:lnTo>
                  <a:pt x="21330" y="60"/>
                </a:lnTo>
                <a:lnTo>
                  <a:pt x="21169" y="101"/>
                </a:lnTo>
                <a:lnTo>
                  <a:pt x="21008" y="161"/>
                </a:lnTo>
                <a:lnTo>
                  <a:pt x="20847" y="221"/>
                </a:lnTo>
                <a:lnTo>
                  <a:pt x="20706" y="302"/>
                </a:lnTo>
                <a:lnTo>
                  <a:pt x="20566" y="402"/>
                </a:lnTo>
                <a:lnTo>
                  <a:pt x="20425" y="503"/>
                </a:lnTo>
                <a:lnTo>
                  <a:pt x="20304" y="623"/>
                </a:lnTo>
                <a:lnTo>
                  <a:pt x="20184" y="764"/>
                </a:lnTo>
                <a:lnTo>
                  <a:pt x="20083" y="905"/>
                </a:lnTo>
                <a:lnTo>
                  <a:pt x="19983" y="1065"/>
                </a:lnTo>
                <a:lnTo>
                  <a:pt x="19902" y="1226"/>
                </a:lnTo>
                <a:lnTo>
                  <a:pt x="19822" y="1407"/>
                </a:lnTo>
                <a:lnTo>
                  <a:pt x="19762" y="1608"/>
                </a:lnTo>
                <a:lnTo>
                  <a:pt x="16324" y="15660"/>
                </a:lnTo>
                <a:lnTo>
                  <a:pt x="16284" y="15781"/>
                </a:lnTo>
                <a:lnTo>
                  <a:pt x="16224" y="15881"/>
                </a:lnTo>
                <a:lnTo>
                  <a:pt x="16163" y="15982"/>
                </a:lnTo>
                <a:lnTo>
                  <a:pt x="16083" y="16082"/>
                </a:lnTo>
                <a:lnTo>
                  <a:pt x="15982" y="16163"/>
                </a:lnTo>
                <a:lnTo>
                  <a:pt x="15882" y="16223"/>
                </a:lnTo>
                <a:lnTo>
                  <a:pt x="15781" y="16283"/>
                </a:lnTo>
                <a:lnTo>
                  <a:pt x="15661" y="16323"/>
                </a:lnTo>
                <a:lnTo>
                  <a:pt x="1609" y="19781"/>
                </a:lnTo>
                <a:lnTo>
                  <a:pt x="1408" y="19841"/>
                </a:lnTo>
                <a:lnTo>
                  <a:pt x="1227" y="19902"/>
                </a:lnTo>
                <a:lnTo>
                  <a:pt x="1046" y="19982"/>
                </a:lnTo>
                <a:lnTo>
                  <a:pt x="905" y="20083"/>
                </a:lnTo>
                <a:lnTo>
                  <a:pt x="745" y="20183"/>
                </a:lnTo>
                <a:lnTo>
                  <a:pt x="624" y="20304"/>
                </a:lnTo>
                <a:lnTo>
                  <a:pt x="503" y="20424"/>
                </a:lnTo>
                <a:lnTo>
                  <a:pt x="403" y="20565"/>
                </a:lnTo>
                <a:lnTo>
                  <a:pt x="302" y="20706"/>
                </a:lnTo>
                <a:lnTo>
                  <a:pt x="222" y="20867"/>
                </a:lnTo>
                <a:lnTo>
                  <a:pt x="142" y="21007"/>
                </a:lnTo>
                <a:lnTo>
                  <a:pt x="101" y="21168"/>
                </a:lnTo>
                <a:lnTo>
                  <a:pt x="41" y="21329"/>
                </a:lnTo>
                <a:lnTo>
                  <a:pt x="21" y="21490"/>
                </a:lnTo>
                <a:lnTo>
                  <a:pt x="1" y="21671"/>
                </a:lnTo>
                <a:lnTo>
                  <a:pt x="1" y="21832"/>
                </a:lnTo>
                <a:lnTo>
                  <a:pt x="1" y="21992"/>
                </a:lnTo>
                <a:lnTo>
                  <a:pt x="21" y="22173"/>
                </a:lnTo>
                <a:lnTo>
                  <a:pt x="41" y="22334"/>
                </a:lnTo>
                <a:lnTo>
                  <a:pt x="101" y="22495"/>
                </a:lnTo>
                <a:lnTo>
                  <a:pt x="142" y="22656"/>
                </a:lnTo>
                <a:lnTo>
                  <a:pt x="222" y="22817"/>
                </a:lnTo>
                <a:lnTo>
                  <a:pt x="302" y="22957"/>
                </a:lnTo>
                <a:lnTo>
                  <a:pt x="403" y="23098"/>
                </a:lnTo>
                <a:lnTo>
                  <a:pt x="503" y="23239"/>
                </a:lnTo>
                <a:lnTo>
                  <a:pt x="624" y="23359"/>
                </a:lnTo>
                <a:lnTo>
                  <a:pt x="745" y="23480"/>
                </a:lnTo>
                <a:lnTo>
                  <a:pt x="905" y="23580"/>
                </a:lnTo>
                <a:lnTo>
                  <a:pt x="1046" y="23681"/>
                </a:lnTo>
                <a:lnTo>
                  <a:pt x="1227" y="23761"/>
                </a:lnTo>
                <a:lnTo>
                  <a:pt x="1408" y="23842"/>
                </a:lnTo>
                <a:lnTo>
                  <a:pt x="1609" y="23882"/>
                </a:lnTo>
                <a:lnTo>
                  <a:pt x="15661" y="27340"/>
                </a:lnTo>
                <a:lnTo>
                  <a:pt x="15781" y="27380"/>
                </a:lnTo>
                <a:lnTo>
                  <a:pt x="15882" y="27440"/>
                </a:lnTo>
                <a:lnTo>
                  <a:pt x="15982" y="27500"/>
                </a:lnTo>
                <a:lnTo>
                  <a:pt x="16083" y="27581"/>
                </a:lnTo>
                <a:lnTo>
                  <a:pt x="16163" y="27681"/>
                </a:lnTo>
                <a:lnTo>
                  <a:pt x="16224" y="27782"/>
                </a:lnTo>
                <a:lnTo>
                  <a:pt x="16284" y="27882"/>
                </a:lnTo>
                <a:lnTo>
                  <a:pt x="16324" y="28003"/>
                </a:lnTo>
                <a:lnTo>
                  <a:pt x="19762" y="42055"/>
                </a:lnTo>
                <a:lnTo>
                  <a:pt x="19822" y="42256"/>
                </a:lnTo>
                <a:lnTo>
                  <a:pt x="19902" y="42437"/>
                </a:lnTo>
                <a:lnTo>
                  <a:pt x="19983" y="42598"/>
                </a:lnTo>
                <a:lnTo>
                  <a:pt x="20083" y="42758"/>
                </a:lnTo>
                <a:lnTo>
                  <a:pt x="20184" y="42899"/>
                </a:lnTo>
                <a:lnTo>
                  <a:pt x="20304" y="43040"/>
                </a:lnTo>
                <a:lnTo>
                  <a:pt x="20425" y="43160"/>
                </a:lnTo>
                <a:lnTo>
                  <a:pt x="20566" y="43261"/>
                </a:lnTo>
                <a:lnTo>
                  <a:pt x="20706" y="43361"/>
                </a:lnTo>
                <a:lnTo>
                  <a:pt x="20847" y="43442"/>
                </a:lnTo>
                <a:lnTo>
                  <a:pt x="21008" y="43502"/>
                </a:lnTo>
                <a:lnTo>
                  <a:pt x="21169" y="43562"/>
                </a:lnTo>
                <a:lnTo>
                  <a:pt x="21330" y="43623"/>
                </a:lnTo>
                <a:lnTo>
                  <a:pt x="21490" y="43643"/>
                </a:lnTo>
                <a:lnTo>
                  <a:pt x="21651" y="43663"/>
                </a:lnTo>
                <a:lnTo>
                  <a:pt x="21993" y="43663"/>
                </a:lnTo>
                <a:lnTo>
                  <a:pt x="22154" y="43643"/>
                </a:lnTo>
                <a:lnTo>
                  <a:pt x="22335" y="43623"/>
                </a:lnTo>
                <a:lnTo>
                  <a:pt x="22496" y="43562"/>
                </a:lnTo>
                <a:lnTo>
                  <a:pt x="22656" y="43502"/>
                </a:lnTo>
                <a:lnTo>
                  <a:pt x="22797" y="43442"/>
                </a:lnTo>
                <a:lnTo>
                  <a:pt x="22958" y="43361"/>
                </a:lnTo>
                <a:lnTo>
                  <a:pt x="23099" y="43261"/>
                </a:lnTo>
                <a:lnTo>
                  <a:pt x="23219" y="43160"/>
                </a:lnTo>
                <a:lnTo>
                  <a:pt x="23360" y="43040"/>
                </a:lnTo>
                <a:lnTo>
                  <a:pt x="23481" y="42899"/>
                </a:lnTo>
                <a:lnTo>
                  <a:pt x="23581" y="42758"/>
                </a:lnTo>
                <a:lnTo>
                  <a:pt x="23682" y="42598"/>
                </a:lnTo>
                <a:lnTo>
                  <a:pt x="23762" y="42437"/>
                </a:lnTo>
                <a:lnTo>
                  <a:pt x="23822" y="42256"/>
                </a:lnTo>
                <a:lnTo>
                  <a:pt x="23883" y="42055"/>
                </a:lnTo>
                <a:lnTo>
                  <a:pt x="27340" y="28003"/>
                </a:lnTo>
                <a:lnTo>
                  <a:pt x="27380" y="27882"/>
                </a:lnTo>
                <a:lnTo>
                  <a:pt x="27421" y="27782"/>
                </a:lnTo>
                <a:lnTo>
                  <a:pt x="27501" y="27681"/>
                </a:lnTo>
                <a:lnTo>
                  <a:pt x="27582" y="27581"/>
                </a:lnTo>
                <a:lnTo>
                  <a:pt x="27662" y="27500"/>
                </a:lnTo>
                <a:lnTo>
                  <a:pt x="27783" y="27440"/>
                </a:lnTo>
                <a:lnTo>
                  <a:pt x="27883" y="27380"/>
                </a:lnTo>
                <a:lnTo>
                  <a:pt x="28004" y="27340"/>
                </a:lnTo>
                <a:lnTo>
                  <a:pt x="42055" y="23882"/>
                </a:lnTo>
                <a:lnTo>
                  <a:pt x="42256" y="23842"/>
                </a:lnTo>
                <a:lnTo>
                  <a:pt x="42437" y="23761"/>
                </a:lnTo>
                <a:lnTo>
                  <a:pt x="42598" y="23681"/>
                </a:lnTo>
                <a:lnTo>
                  <a:pt x="42759" y="23580"/>
                </a:lnTo>
                <a:lnTo>
                  <a:pt x="42900" y="23480"/>
                </a:lnTo>
                <a:lnTo>
                  <a:pt x="43040" y="23359"/>
                </a:lnTo>
                <a:lnTo>
                  <a:pt x="43161" y="23239"/>
                </a:lnTo>
                <a:lnTo>
                  <a:pt x="43262" y="23098"/>
                </a:lnTo>
                <a:lnTo>
                  <a:pt x="43362" y="22957"/>
                </a:lnTo>
                <a:lnTo>
                  <a:pt x="43442" y="22817"/>
                </a:lnTo>
                <a:lnTo>
                  <a:pt x="43503" y="22656"/>
                </a:lnTo>
                <a:lnTo>
                  <a:pt x="43563" y="22495"/>
                </a:lnTo>
                <a:lnTo>
                  <a:pt x="43603" y="22334"/>
                </a:lnTo>
                <a:lnTo>
                  <a:pt x="43643" y="22173"/>
                </a:lnTo>
                <a:lnTo>
                  <a:pt x="43664" y="21992"/>
                </a:lnTo>
                <a:lnTo>
                  <a:pt x="43664" y="21832"/>
                </a:lnTo>
                <a:lnTo>
                  <a:pt x="43664" y="21671"/>
                </a:lnTo>
                <a:lnTo>
                  <a:pt x="43643" y="21490"/>
                </a:lnTo>
                <a:lnTo>
                  <a:pt x="43603" y="21329"/>
                </a:lnTo>
                <a:lnTo>
                  <a:pt x="43563" y="21168"/>
                </a:lnTo>
                <a:lnTo>
                  <a:pt x="43503" y="21007"/>
                </a:lnTo>
                <a:lnTo>
                  <a:pt x="43442" y="20867"/>
                </a:lnTo>
                <a:lnTo>
                  <a:pt x="43362" y="20706"/>
                </a:lnTo>
                <a:lnTo>
                  <a:pt x="43262" y="20565"/>
                </a:lnTo>
                <a:lnTo>
                  <a:pt x="43161" y="20424"/>
                </a:lnTo>
                <a:lnTo>
                  <a:pt x="43040" y="20304"/>
                </a:lnTo>
                <a:lnTo>
                  <a:pt x="42900" y="20183"/>
                </a:lnTo>
                <a:lnTo>
                  <a:pt x="42759" y="20083"/>
                </a:lnTo>
                <a:lnTo>
                  <a:pt x="42598" y="19982"/>
                </a:lnTo>
                <a:lnTo>
                  <a:pt x="42437" y="19902"/>
                </a:lnTo>
                <a:lnTo>
                  <a:pt x="42256" y="19841"/>
                </a:lnTo>
                <a:lnTo>
                  <a:pt x="42055" y="19781"/>
                </a:lnTo>
                <a:lnTo>
                  <a:pt x="28004" y="16323"/>
                </a:lnTo>
                <a:lnTo>
                  <a:pt x="27883" y="16283"/>
                </a:lnTo>
                <a:lnTo>
                  <a:pt x="27783" y="16223"/>
                </a:lnTo>
                <a:lnTo>
                  <a:pt x="27662" y="16163"/>
                </a:lnTo>
                <a:lnTo>
                  <a:pt x="27582" y="16082"/>
                </a:lnTo>
                <a:lnTo>
                  <a:pt x="27501" y="15982"/>
                </a:lnTo>
                <a:lnTo>
                  <a:pt x="27421" y="15881"/>
                </a:lnTo>
                <a:lnTo>
                  <a:pt x="27380" y="15781"/>
                </a:lnTo>
                <a:lnTo>
                  <a:pt x="27340" y="15660"/>
                </a:lnTo>
                <a:lnTo>
                  <a:pt x="23883" y="1608"/>
                </a:lnTo>
                <a:lnTo>
                  <a:pt x="23822" y="1407"/>
                </a:lnTo>
                <a:lnTo>
                  <a:pt x="23762" y="1226"/>
                </a:lnTo>
                <a:lnTo>
                  <a:pt x="23682" y="1065"/>
                </a:lnTo>
                <a:lnTo>
                  <a:pt x="23581" y="905"/>
                </a:lnTo>
                <a:lnTo>
                  <a:pt x="23481" y="764"/>
                </a:lnTo>
                <a:lnTo>
                  <a:pt x="23360" y="623"/>
                </a:lnTo>
                <a:lnTo>
                  <a:pt x="23219" y="503"/>
                </a:lnTo>
                <a:lnTo>
                  <a:pt x="23099" y="402"/>
                </a:lnTo>
                <a:lnTo>
                  <a:pt x="22958" y="302"/>
                </a:lnTo>
                <a:lnTo>
                  <a:pt x="22797" y="221"/>
                </a:lnTo>
                <a:lnTo>
                  <a:pt x="22656" y="161"/>
                </a:lnTo>
                <a:lnTo>
                  <a:pt x="22496" y="101"/>
                </a:lnTo>
                <a:lnTo>
                  <a:pt x="22335" y="60"/>
                </a:lnTo>
                <a:lnTo>
                  <a:pt x="22154" y="20"/>
                </a:lnTo>
                <a:lnTo>
                  <a:pt x="2199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5"/>
          <p:cNvSpPr/>
          <p:nvPr/>
        </p:nvSpPr>
        <p:spPr>
          <a:xfrm>
            <a:off x="6624780" y="-2"/>
            <a:ext cx="2530523" cy="724533"/>
          </a:xfrm>
          <a:custGeom>
            <a:avLst/>
            <a:gdLst/>
            <a:ahLst/>
            <a:cxnLst/>
            <a:rect l="l" t="t" r="r" b="b"/>
            <a:pathLst>
              <a:path w="53996" h="15460" extrusionOk="0">
                <a:moveTo>
                  <a:pt x="0" y="1"/>
                </a:moveTo>
                <a:lnTo>
                  <a:pt x="20" y="544"/>
                </a:lnTo>
                <a:lnTo>
                  <a:pt x="61" y="1086"/>
                </a:lnTo>
                <a:lnTo>
                  <a:pt x="141" y="1629"/>
                </a:lnTo>
                <a:lnTo>
                  <a:pt x="262" y="2152"/>
                </a:lnTo>
                <a:lnTo>
                  <a:pt x="382" y="2695"/>
                </a:lnTo>
                <a:lnTo>
                  <a:pt x="563" y="3197"/>
                </a:lnTo>
                <a:lnTo>
                  <a:pt x="744" y="3720"/>
                </a:lnTo>
                <a:lnTo>
                  <a:pt x="985" y="4222"/>
                </a:lnTo>
                <a:lnTo>
                  <a:pt x="1247" y="4725"/>
                </a:lnTo>
                <a:lnTo>
                  <a:pt x="1528" y="5227"/>
                </a:lnTo>
                <a:lnTo>
                  <a:pt x="1850" y="5690"/>
                </a:lnTo>
                <a:lnTo>
                  <a:pt x="2192" y="6152"/>
                </a:lnTo>
                <a:lnTo>
                  <a:pt x="2553" y="6594"/>
                </a:lnTo>
                <a:lnTo>
                  <a:pt x="2955" y="7017"/>
                </a:lnTo>
                <a:lnTo>
                  <a:pt x="3358" y="7439"/>
                </a:lnTo>
                <a:lnTo>
                  <a:pt x="3780" y="7821"/>
                </a:lnTo>
                <a:lnTo>
                  <a:pt x="4202" y="8203"/>
                </a:lnTo>
                <a:lnTo>
                  <a:pt x="4664" y="8565"/>
                </a:lnTo>
                <a:lnTo>
                  <a:pt x="5127" y="8926"/>
                </a:lnTo>
                <a:lnTo>
                  <a:pt x="5609" y="9268"/>
                </a:lnTo>
                <a:lnTo>
                  <a:pt x="6091" y="9590"/>
                </a:lnTo>
                <a:lnTo>
                  <a:pt x="6574" y="9911"/>
                </a:lnTo>
                <a:lnTo>
                  <a:pt x="7559" y="10514"/>
                </a:lnTo>
                <a:lnTo>
                  <a:pt x="8303" y="10917"/>
                </a:lnTo>
                <a:lnTo>
                  <a:pt x="9047" y="11319"/>
                </a:lnTo>
                <a:lnTo>
                  <a:pt x="9810" y="11701"/>
                </a:lnTo>
                <a:lnTo>
                  <a:pt x="10574" y="12062"/>
                </a:lnTo>
                <a:lnTo>
                  <a:pt x="11338" y="12404"/>
                </a:lnTo>
                <a:lnTo>
                  <a:pt x="12122" y="12726"/>
                </a:lnTo>
                <a:lnTo>
                  <a:pt x="12906" y="13027"/>
                </a:lnTo>
                <a:lnTo>
                  <a:pt x="13690" y="13329"/>
                </a:lnTo>
                <a:lnTo>
                  <a:pt x="14494" y="13590"/>
                </a:lnTo>
                <a:lnTo>
                  <a:pt x="15298" y="13852"/>
                </a:lnTo>
                <a:lnTo>
                  <a:pt x="16103" y="14093"/>
                </a:lnTo>
                <a:lnTo>
                  <a:pt x="16927" y="14314"/>
                </a:lnTo>
                <a:lnTo>
                  <a:pt x="17751" y="14515"/>
                </a:lnTo>
                <a:lnTo>
                  <a:pt x="18575" y="14696"/>
                </a:lnTo>
                <a:lnTo>
                  <a:pt x="19399" y="14857"/>
                </a:lnTo>
                <a:lnTo>
                  <a:pt x="20224" y="14997"/>
                </a:lnTo>
                <a:lnTo>
                  <a:pt x="21068" y="15118"/>
                </a:lnTo>
                <a:lnTo>
                  <a:pt x="21892" y="15239"/>
                </a:lnTo>
                <a:lnTo>
                  <a:pt x="22736" y="15319"/>
                </a:lnTo>
                <a:lnTo>
                  <a:pt x="23581" y="15379"/>
                </a:lnTo>
                <a:lnTo>
                  <a:pt x="24425" y="15420"/>
                </a:lnTo>
                <a:lnTo>
                  <a:pt x="25249" y="15460"/>
                </a:lnTo>
                <a:lnTo>
                  <a:pt x="26094" y="15460"/>
                </a:lnTo>
                <a:lnTo>
                  <a:pt x="26938" y="15440"/>
                </a:lnTo>
                <a:lnTo>
                  <a:pt x="27782" y="15420"/>
                </a:lnTo>
                <a:lnTo>
                  <a:pt x="28626" y="15359"/>
                </a:lnTo>
                <a:lnTo>
                  <a:pt x="29451" y="15279"/>
                </a:lnTo>
                <a:lnTo>
                  <a:pt x="30295" y="15198"/>
                </a:lnTo>
                <a:lnTo>
                  <a:pt x="31139" y="15078"/>
                </a:lnTo>
                <a:lnTo>
                  <a:pt x="31963" y="14937"/>
                </a:lnTo>
                <a:lnTo>
                  <a:pt x="32788" y="14776"/>
                </a:lnTo>
                <a:lnTo>
                  <a:pt x="33612" y="14595"/>
                </a:lnTo>
                <a:lnTo>
                  <a:pt x="34657" y="14334"/>
                </a:lnTo>
                <a:lnTo>
                  <a:pt x="35703" y="14032"/>
                </a:lnTo>
                <a:lnTo>
                  <a:pt x="36728" y="13711"/>
                </a:lnTo>
                <a:lnTo>
                  <a:pt x="37753" y="13329"/>
                </a:lnTo>
                <a:lnTo>
                  <a:pt x="38758" y="12947"/>
                </a:lnTo>
                <a:lnTo>
                  <a:pt x="39743" y="12505"/>
                </a:lnTo>
                <a:lnTo>
                  <a:pt x="40728" y="12042"/>
                </a:lnTo>
                <a:lnTo>
                  <a:pt x="41673" y="11540"/>
                </a:lnTo>
                <a:lnTo>
                  <a:pt x="42517" y="11077"/>
                </a:lnTo>
                <a:lnTo>
                  <a:pt x="43321" y="10595"/>
                </a:lnTo>
                <a:lnTo>
                  <a:pt x="44126" y="10092"/>
                </a:lnTo>
                <a:lnTo>
                  <a:pt x="44910" y="9550"/>
                </a:lnTo>
                <a:lnTo>
                  <a:pt x="45694" y="8987"/>
                </a:lnTo>
                <a:lnTo>
                  <a:pt x="46437" y="8424"/>
                </a:lnTo>
                <a:lnTo>
                  <a:pt x="47181" y="7821"/>
                </a:lnTo>
                <a:lnTo>
                  <a:pt x="47885" y="7198"/>
                </a:lnTo>
                <a:lnTo>
                  <a:pt x="48588" y="6554"/>
                </a:lnTo>
                <a:lnTo>
                  <a:pt x="49272" y="5891"/>
                </a:lnTo>
                <a:lnTo>
                  <a:pt x="49935" y="5227"/>
                </a:lnTo>
                <a:lnTo>
                  <a:pt x="50578" y="4524"/>
                </a:lnTo>
                <a:lnTo>
                  <a:pt x="51202" y="3800"/>
                </a:lnTo>
                <a:lnTo>
                  <a:pt x="51785" y="3056"/>
                </a:lnTo>
                <a:lnTo>
                  <a:pt x="52368" y="2292"/>
                </a:lnTo>
                <a:lnTo>
                  <a:pt x="52910" y="1529"/>
                </a:lnTo>
                <a:lnTo>
                  <a:pt x="53473" y="745"/>
                </a:lnTo>
                <a:lnTo>
                  <a:pt x="5399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5"/>
          <p:cNvSpPr/>
          <p:nvPr/>
        </p:nvSpPr>
        <p:spPr>
          <a:xfrm>
            <a:off x="4457819" y="137389"/>
            <a:ext cx="228363" cy="228357"/>
          </a:xfrm>
          <a:custGeom>
            <a:avLst/>
            <a:gdLst/>
            <a:ahLst/>
            <a:cxnLst/>
            <a:rect l="l" t="t" r="r" b="b"/>
            <a:pathLst>
              <a:path w="43664" h="43663" extrusionOk="0">
                <a:moveTo>
                  <a:pt x="21651" y="0"/>
                </a:moveTo>
                <a:lnTo>
                  <a:pt x="21490" y="20"/>
                </a:lnTo>
                <a:lnTo>
                  <a:pt x="21330" y="60"/>
                </a:lnTo>
                <a:lnTo>
                  <a:pt x="21169" y="101"/>
                </a:lnTo>
                <a:lnTo>
                  <a:pt x="21008" y="161"/>
                </a:lnTo>
                <a:lnTo>
                  <a:pt x="20847" y="221"/>
                </a:lnTo>
                <a:lnTo>
                  <a:pt x="20706" y="302"/>
                </a:lnTo>
                <a:lnTo>
                  <a:pt x="20566" y="402"/>
                </a:lnTo>
                <a:lnTo>
                  <a:pt x="20425" y="503"/>
                </a:lnTo>
                <a:lnTo>
                  <a:pt x="20304" y="623"/>
                </a:lnTo>
                <a:lnTo>
                  <a:pt x="20184" y="764"/>
                </a:lnTo>
                <a:lnTo>
                  <a:pt x="20083" y="905"/>
                </a:lnTo>
                <a:lnTo>
                  <a:pt x="19983" y="1065"/>
                </a:lnTo>
                <a:lnTo>
                  <a:pt x="19902" y="1226"/>
                </a:lnTo>
                <a:lnTo>
                  <a:pt x="19822" y="1407"/>
                </a:lnTo>
                <a:lnTo>
                  <a:pt x="19762" y="1608"/>
                </a:lnTo>
                <a:lnTo>
                  <a:pt x="16324" y="15660"/>
                </a:lnTo>
                <a:lnTo>
                  <a:pt x="16284" y="15781"/>
                </a:lnTo>
                <a:lnTo>
                  <a:pt x="16224" y="15881"/>
                </a:lnTo>
                <a:lnTo>
                  <a:pt x="16163" y="15982"/>
                </a:lnTo>
                <a:lnTo>
                  <a:pt x="16083" y="16082"/>
                </a:lnTo>
                <a:lnTo>
                  <a:pt x="15982" y="16163"/>
                </a:lnTo>
                <a:lnTo>
                  <a:pt x="15882" y="16223"/>
                </a:lnTo>
                <a:lnTo>
                  <a:pt x="15781" y="16283"/>
                </a:lnTo>
                <a:lnTo>
                  <a:pt x="15661" y="16323"/>
                </a:lnTo>
                <a:lnTo>
                  <a:pt x="1609" y="19781"/>
                </a:lnTo>
                <a:lnTo>
                  <a:pt x="1408" y="19841"/>
                </a:lnTo>
                <a:lnTo>
                  <a:pt x="1227" y="19902"/>
                </a:lnTo>
                <a:lnTo>
                  <a:pt x="1046" y="19982"/>
                </a:lnTo>
                <a:lnTo>
                  <a:pt x="905" y="20083"/>
                </a:lnTo>
                <a:lnTo>
                  <a:pt x="745" y="20183"/>
                </a:lnTo>
                <a:lnTo>
                  <a:pt x="624" y="20304"/>
                </a:lnTo>
                <a:lnTo>
                  <a:pt x="503" y="20424"/>
                </a:lnTo>
                <a:lnTo>
                  <a:pt x="403" y="20565"/>
                </a:lnTo>
                <a:lnTo>
                  <a:pt x="302" y="20706"/>
                </a:lnTo>
                <a:lnTo>
                  <a:pt x="222" y="20867"/>
                </a:lnTo>
                <a:lnTo>
                  <a:pt x="142" y="21007"/>
                </a:lnTo>
                <a:lnTo>
                  <a:pt x="101" y="21168"/>
                </a:lnTo>
                <a:lnTo>
                  <a:pt x="41" y="21329"/>
                </a:lnTo>
                <a:lnTo>
                  <a:pt x="21" y="21490"/>
                </a:lnTo>
                <a:lnTo>
                  <a:pt x="1" y="21671"/>
                </a:lnTo>
                <a:lnTo>
                  <a:pt x="1" y="21832"/>
                </a:lnTo>
                <a:lnTo>
                  <a:pt x="1" y="21992"/>
                </a:lnTo>
                <a:lnTo>
                  <a:pt x="21" y="22173"/>
                </a:lnTo>
                <a:lnTo>
                  <a:pt x="41" y="22334"/>
                </a:lnTo>
                <a:lnTo>
                  <a:pt x="101" y="22495"/>
                </a:lnTo>
                <a:lnTo>
                  <a:pt x="142" y="22656"/>
                </a:lnTo>
                <a:lnTo>
                  <a:pt x="222" y="22817"/>
                </a:lnTo>
                <a:lnTo>
                  <a:pt x="302" y="22957"/>
                </a:lnTo>
                <a:lnTo>
                  <a:pt x="403" y="23098"/>
                </a:lnTo>
                <a:lnTo>
                  <a:pt x="503" y="23239"/>
                </a:lnTo>
                <a:lnTo>
                  <a:pt x="624" y="23359"/>
                </a:lnTo>
                <a:lnTo>
                  <a:pt x="745" y="23480"/>
                </a:lnTo>
                <a:lnTo>
                  <a:pt x="905" y="23580"/>
                </a:lnTo>
                <a:lnTo>
                  <a:pt x="1046" y="23681"/>
                </a:lnTo>
                <a:lnTo>
                  <a:pt x="1227" y="23761"/>
                </a:lnTo>
                <a:lnTo>
                  <a:pt x="1408" y="23842"/>
                </a:lnTo>
                <a:lnTo>
                  <a:pt x="1609" y="23882"/>
                </a:lnTo>
                <a:lnTo>
                  <a:pt x="15661" y="27340"/>
                </a:lnTo>
                <a:lnTo>
                  <a:pt x="15781" y="27380"/>
                </a:lnTo>
                <a:lnTo>
                  <a:pt x="15882" y="27440"/>
                </a:lnTo>
                <a:lnTo>
                  <a:pt x="15982" y="27500"/>
                </a:lnTo>
                <a:lnTo>
                  <a:pt x="16083" y="27581"/>
                </a:lnTo>
                <a:lnTo>
                  <a:pt x="16163" y="27681"/>
                </a:lnTo>
                <a:lnTo>
                  <a:pt x="16224" y="27782"/>
                </a:lnTo>
                <a:lnTo>
                  <a:pt x="16284" y="27882"/>
                </a:lnTo>
                <a:lnTo>
                  <a:pt x="16324" y="28003"/>
                </a:lnTo>
                <a:lnTo>
                  <a:pt x="19762" y="42055"/>
                </a:lnTo>
                <a:lnTo>
                  <a:pt x="19822" y="42256"/>
                </a:lnTo>
                <a:lnTo>
                  <a:pt x="19902" y="42437"/>
                </a:lnTo>
                <a:lnTo>
                  <a:pt x="19983" y="42598"/>
                </a:lnTo>
                <a:lnTo>
                  <a:pt x="20083" y="42758"/>
                </a:lnTo>
                <a:lnTo>
                  <a:pt x="20184" y="42899"/>
                </a:lnTo>
                <a:lnTo>
                  <a:pt x="20304" y="43040"/>
                </a:lnTo>
                <a:lnTo>
                  <a:pt x="20425" y="43160"/>
                </a:lnTo>
                <a:lnTo>
                  <a:pt x="20566" y="43261"/>
                </a:lnTo>
                <a:lnTo>
                  <a:pt x="20706" y="43361"/>
                </a:lnTo>
                <a:lnTo>
                  <a:pt x="20847" y="43442"/>
                </a:lnTo>
                <a:lnTo>
                  <a:pt x="21008" y="43502"/>
                </a:lnTo>
                <a:lnTo>
                  <a:pt x="21169" y="43562"/>
                </a:lnTo>
                <a:lnTo>
                  <a:pt x="21330" y="43623"/>
                </a:lnTo>
                <a:lnTo>
                  <a:pt x="21490" y="43643"/>
                </a:lnTo>
                <a:lnTo>
                  <a:pt x="21651" y="43663"/>
                </a:lnTo>
                <a:lnTo>
                  <a:pt x="21993" y="43663"/>
                </a:lnTo>
                <a:lnTo>
                  <a:pt x="22154" y="43643"/>
                </a:lnTo>
                <a:lnTo>
                  <a:pt x="22335" y="43623"/>
                </a:lnTo>
                <a:lnTo>
                  <a:pt x="22496" y="43562"/>
                </a:lnTo>
                <a:lnTo>
                  <a:pt x="22656" y="43502"/>
                </a:lnTo>
                <a:lnTo>
                  <a:pt x="22797" y="43442"/>
                </a:lnTo>
                <a:lnTo>
                  <a:pt x="22958" y="43361"/>
                </a:lnTo>
                <a:lnTo>
                  <a:pt x="23099" y="43261"/>
                </a:lnTo>
                <a:lnTo>
                  <a:pt x="23219" y="43160"/>
                </a:lnTo>
                <a:lnTo>
                  <a:pt x="23360" y="43040"/>
                </a:lnTo>
                <a:lnTo>
                  <a:pt x="23481" y="42899"/>
                </a:lnTo>
                <a:lnTo>
                  <a:pt x="23581" y="42758"/>
                </a:lnTo>
                <a:lnTo>
                  <a:pt x="23682" y="42598"/>
                </a:lnTo>
                <a:lnTo>
                  <a:pt x="23762" y="42437"/>
                </a:lnTo>
                <a:lnTo>
                  <a:pt x="23822" y="42256"/>
                </a:lnTo>
                <a:lnTo>
                  <a:pt x="23883" y="42055"/>
                </a:lnTo>
                <a:lnTo>
                  <a:pt x="27340" y="28003"/>
                </a:lnTo>
                <a:lnTo>
                  <a:pt x="27380" y="27882"/>
                </a:lnTo>
                <a:lnTo>
                  <a:pt x="27421" y="27782"/>
                </a:lnTo>
                <a:lnTo>
                  <a:pt x="27501" y="27681"/>
                </a:lnTo>
                <a:lnTo>
                  <a:pt x="27582" y="27581"/>
                </a:lnTo>
                <a:lnTo>
                  <a:pt x="27662" y="27500"/>
                </a:lnTo>
                <a:lnTo>
                  <a:pt x="27783" y="27440"/>
                </a:lnTo>
                <a:lnTo>
                  <a:pt x="27883" y="27380"/>
                </a:lnTo>
                <a:lnTo>
                  <a:pt x="28004" y="27340"/>
                </a:lnTo>
                <a:lnTo>
                  <a:pt x="42055" y="23882"/>
                </a:lnTo>
                <a:lnTo>
                  <a:pt x="42256" y="23842"/>
                </a:lnTo>
                <a:lnTo>
                  <a:pt x="42437" y="23761"/>
                </a:lnTo>
                <a:lnTo>
                  <a:pt x="42598" y="23681"/>
                </a:lnTo>
                <a:lnTo>
                  <a:pt x="42759" y="23580"/>
                </a:lnTo>
                <a:lnTo>
                  <a:pt x="42900" y="23480"/>
                </a:lnTo>
                <a:lnTo>
                  <a:pt x="43040" y="23359"/>
                </a:lnTo>
                <a:lnTo>
                  <a:pt x="43161" y="23239"/>
                </a:lnTo>
                <a:lnTo>
                  <a:pt x="43262" y="23098"/>
                </a:lnTo>
                <a:lnTo>
                  <a:pt x="43362" y="22957"/>
                </a:lnTo>
                <a:lnTo>
                  <a:pt x="43442" y="22817"/>
                </a:lnTo>
                <a:lnTo>
                  <a:pt x="43503" y="22656"/>
                </a:lnTo>
                <a:lnTo>
                  <a:pt x="43563" y="22495"/>
                </a:lnTo>
                <a:lnTo>
                  <a:pt x="43603" y="22334"/>
                </a:lnTo>
                <a:lnTo>
                  <a:pt x="43643" y="22173"/>
                </a:lnTo>
                <a:lnTo>
                  <a:pt x="43664" y="21992"/>
                </a:lnTo>
                <a:lnTo>
                  <a:pt x="43664" y="21832"/>
                </a:lnTo>
                <a:lnTo>
                  <a:pt x="43664" y="21671"/>
                </a:lnTo>
                <a:lnTo>
                  <a:pt x="43643" y="21490"/>
                </a:lnTo>
                <a:lnTo>
                  <a:pt x="43603" y="21329"/>
                </a:lnTo>
                <a:lnTo>
                  <a:pt x="43563" y="21168"/>
                </a:lnTo>
                <a:lnTo>
                  <a:pt x="43503" y="21007"/>
                </a:lnTo>
                <a:lnTo>
                  <a:pt x="43442" y="20867"/>
                </a:lnTo>
                <a:lnTo>
                  <a:pt x="43362" y="20706"/>
                </a:lnTo>
                <a:lnTo>
                  <a:pt x="43262" y="20565"/>
                </a:lnTo>
                <a:lnTo>
                  <a:pt x="43161" y="20424"/>
                </a:lnTo>
                <a:lnTo>
                  <a:pt x="43040" y="20304"/>
                </a:lnTo>
                <a:lnTo>
                  <a:pt x="42900" y="20183"/>
                </a:lnTo>
                <a:lnTo>
                  <a:pt x="42759" y="20083"/>
                </a:lnTo>
                <a:lnTo>
                  <a:pt x="42598" y="19982"/>
                </a:lnTo>
                <a:lnTo>
                  <a:pt x="42437" y="19902"/>
                </a:lnTo>
                <a:lnTo>
                  <a:pt x="42256" y="19841"/>
                </a:lnTo>
                <a:lnTo>
                  <a:pt x="42055" y="19781"/>
                </a:lnTo>
                <a:lnTo>
                  <a:pt x="28004" y="16323"/>
                </a:lnTo>
                <a:lnTo>
                  <a:pt x="27883" y="16283"/>
                </a:lnTo>
                <a:lnTo>
                  <a:pt x="27783" y="16223"/>
                </a:lnTo>
                <a:lnTo>
                  <a:pt x="27662" y="16163"/>
                </a:lnTo>
                <a:lnTo>
                  <a:pt x="27582" y="16082"/>
                </a:lnTo>
                <a:lnTo>
                  <a:pt x="27501" y="15982"/>
                </a:lnTo>
                <a:lnTo>
                  <a:pt x="27421" y="15881"/>
                </a:lnTo>
                <a:lnTo>
                  <a:pt x="27380" y="15781"/>
                </a:lnTo>
                <a:lnTo>
                  <a:pt x="27340" y="15660"/>
                </a:lnTo>
                <a:lnTo>
                  <a:pt x="23883" y="1608"/>
                </a:lnTo>
                <a:lnTo>
                  <a:pt x="23822" y="1407"/>
                </a:lnTo>
                <a:lnTo>
                  <a:pt x="23762" y="1226"/>
                </a:lnTo>
                <a:lnTo>
                  <a:pt x="23682" y="1065"/>
                </a:lnTo>
                <a:lnTo>
                  <a:pt x="23581" y="905"/>
                </a:lnTo>
                <a:lnTo>
                  <a:pt x="23481" y="764"/>
                </a:lnTo>
                <a:lnTo>
                  <a:pt x="23360" y="623"/>
                </a:lnTo>
                <a:lnTo>
                  <a:pt x="23219" y="503"/>
                </a:lnTo>
                <a:lnTo>
                  <a:pt x="23099" y="402"/>
                </a:lnTo>
                <a:lnTo>
                  <a:pt x="22958" y="302"/>
                </a:lnTo>
                <a:lnTo>
                  <a:pt x="22797" y="221"/>
                </a:lnTo>
                <a:lnTo>
                  <a:pt x="22656" y="161"/>
                </a:lnTo>
                <a:lnTo>
                  <a:pt x="22496" y="101"/>
                </a:lnTo>
                <a:lnTo>
                  <a:pt x="22335" y="60"/>
                </a:lnTo>
                <a:lnTo>
                  <a:pt x="22154" y="20"/>
                </a:lnTo>
                <a:lnTo>
                  <a:pt x="2199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5"/>
          <p:cNvSpPr/>
          <p:nvPr/>
        </p:nvSpPr>
        <p:spPr>
          <a:xfrm>
            <a:off x="6117595" y="137389"/>
            <a:ext cx="228363" cy="228357"/>
          </a:xfrm>
          <a:custGeom>
            <a:avLst/>
            <a:gdLst/>
            <a:ahLst/>
            <a:cxnLst/>
            <a:rect l="l" t="t" r="r" b="b"/>
            <a:pathLst>
              <a:path w="43664" h="43663" extrusionOk="0">
                <a:moveTo>
                  <a:pt x="21651" y="0"/>
                </a:moveTo>
                <a:lnTo>
                  <a:pt x="21490" y="20"/>
                </a:lnTo>
                <a:lnTo>
                  <a:pt x="21330" y="60"/>
                </a:lnTo>
                <a:lnTo>
                  <a:pt x="21169" y="101"/>
                </a:lnTo>
                <a:lnTo>
                  <a:pt x="21008" y="161"/>
                </a:lnTo>
                <a:lnTo>
                  <a:pt x="20847" y="221"/>
                </a:lnTo>
                <a:lnTo>
                  <a:pt x="20706" y="302"/>
                </a:lnTo>
                <a:lnTo>
                  <a:pt x="20566" y="402"/>
                </a:lnTo>
                <a:lnTo>
                  <a:pt x="20425" y="503"/>
                </a:lnTo>
                <a:lnTo>
                  <a:pt x="20304" y="623"/>
                </a:lnTo>
                <a:lnTo>
                  <a:pt x="20184" y="764"/>
                </a:lnTo>
                <a:lnTo>
                  <a:pt x="20083" y="905"/>
                </a:lnTo>
                <a:lnTo>
                  <a:pt x="19983" y="1065"/>
                </a:lnTo>
                <a:lnTo>
                  <a:pt x="19902" y="1226"/>
                </a:lnTo>
                <a:lnTo>
                  <a:pt x="19822" y="1407"/>
                </a:lnTo>
                <a:lnTo>
                  <a:pt x="19762" y="1608"/>
                </a:lnTo>
                <a:lnTo>
                  <a:pt x="16324" y="15660"/>
                </a:lnTo>
                <a:lnTo>
                  <a:pt x="16284" y="15781"/>
                </a:lnTo>
                <a:lnTo>
                  <a:pt x="16224" y="15881"/>
                </a:lnTo>
                <a:lnTo>
                  <a:pt x="16163" y="15982"/>
                </a:lnTo>
                <a:lnTo>
                  <a:pt x="16083" y="16082"/>
                </a:lnTo>
                <a:lnTo>
                  <a:pt x="15982" y="16163"/>
                </a:lnTo>
                <a:lnTo>
                  <a:pt x="15882" y="16223"/>
                </a:lnTo>
                <a:lnTo>
                  <a:pt x="15781" y="16283"/>
                </a:lnTo>
                <a:lnTo>
                  <a:pt x="15661" y="16323"/>
                </a:lnTo>
                <a:lnTo>
                  <a:pt x="1609" y="19781"/>
                </a:lnTo>
                <a:lnTo>
                  <a:pt x="1408" y="19841"/>
                </a:lnTo>
                <a:lnTo>
                  <a:pt x="1227" y="19902"/>
                </a:lnTo>
                <a:lnTo>
                  <a:pt x="1046" y="19982"/>
                </a:lnTo>
                <a:lnTo>
                  <a:pt x="905" y="20083"/>
                </a:lnTo>
                <a:lnTo>
                  <a:pt x="745" y="20183"/>
                </a:lnTo>
                <a:lnTo>
                  <a:pt x="624" y="20304"/>
                </a:lnTo>
                <a:lnTo>
                  <a:pt x="503" y="20424"/>
                </a:lnTo>
                <a:lnTo>
                  <a:pt x="403" y="20565"/>
                </a:lnTo>
                <a:lnTo>
                  <a:pt x="302" y="20706"/>
                </a:lnTo>
                <a:lnTo>
                  <a:pt x="222" y="20867"/>
                </a:lnTo>
                <a:lnTo>
                  <a:pt x="142" y="21007"/>
                </a:lnTo>
                <a:lnTo>
                  <a:pt x="101" y="21168"/>
                </a:lnTo>
                <a:lnTo>
                  <a:pt x="41" y="21329"/>
                </a:lnTo>
                <a:lnTo>
                  <a:pt x="21" y="21490"/>
                </a:lnTo>
                <a:lnTo>
                  <a:pt x="1" y="21671"/>
                </a:lnTo>
                <a:lnTo>
                  <a:pt x="1" y="21832"/>
                </a:lnTo>
                <a:lnTo>
                  <a:pt x="1" y="21992"/>
                </a:lnTo>
                <a:lnTo>
                  <a:pt x="21" y="22173"/>
                </a:lnTo>
                <a:lnTo>
                  <a:pt x="41" y="22334"/>
                </a:lnTo>
                <a:lnTo>
                  <a:pt x="101" y="22495"/>
                </a:lnTo>
                <a:lnTo>
                  <a:pt x="142" y="22656"/>
                </a:lnTo>
                <a:lnTo>
                  <a:pt x="222" y="22817"/>
                </a:lnTo>
                <a:lnTo>
                  <a:pt x="302" y="22957"/>
                </a:lnTo>
                <a:lnTo>
                  <a:pt x="403" y="23098"/>
                </a:lnTo>
                <a:lnTo>
                  <a:pt x="503" y="23239"/>
                </a:lnTo>
                <a:lnTo>
                  <a:pt x="624" y="23359"/>
                </a:lnTo>
                <a:lnTo>
                  <a:pt x="745" y="23480"/>
                </a:lnTo>
                <a:lnTo>
                  <a:pt x="905" y="23580"/>
                </a:lnTo>
                <a:lnTo>
                  <a:pt x="1046" y="23681"/>
                </a:lnTo>
                <a:lnTo>
                  <a:pt x="1227" y="23761"/>
                </a:lnTo>
                <a:lnTo>
                  <a:pt x="1408" y="23842"/>
                </a:lnTo>
                <a:lnTo>
                  <a:pt x="1609" y="23882"/>
                </a:lnTo>
                <a:lnTo>
                  <a:pt x="15661" y="27340"/>
                </a:lnTo>
                <a:lnTo>
                  <a:pt x="15781" y="27380"/>
                </a:lnTo>
                <a:lnTo>
                  <a:pt x="15882" y="27440"/>
                </a:lnTo>
                <a:lnTo>
                  <a:pt x="15982" y="27500"/>
                </a:lnTo>
                <a:lnTo>
                  <a:pt x="16083" y="27581"/>
                </a:lnTo>
                <a:lnTo>
                  <a:pt x="16163" y="27681"/>
                </a:lnTo>
                <a:lnTo>
                  <a:pt x="16224" y="27782"/>
                </a:lnTo>
                <a:lnTo>
                  <a:pt x="16284" y="27882"/>
                </a:lnTo>
                <a:lnTo>
                  <a:pt x="16324" y="28003"/>
                </a:lnTo>
                <a:lnTo>
                  <a:pt x="19762" y="42055"/>
                </a:lnTo>
                <a:lnTo>
                  <a:pt x="19822" y="42256"/>
                </a:lnTo>
                <a:lnTo>
                  <a:pt x="19902" y="42437"/>
                </a:lnTo>
                <a:lnTo>
                  <a:pt x="19983" y="42598"/>
                </a:lnTo>
                <a:lnTo>
                  <a:pt x="20083" y="42758"/>
                </a:lnTo>
                <a:lnTo>
                  <a:pt x="20184" y="42899"/>
                </a:lnTo>
                <a:lnTo>
                  <a:pt x="20304" y="43040"/>
                </a:lnTo>
                <a:lnTo>
                  <a:pt x="20425" y="43160"/>
                </a:lnTo>
                <a:lnTo>
                  <a:pt x="20566" y="43261"/>
                </a:lnTo>
                <a:lnTo>
                  <a:pt x="20706" y="43361"/>
                </a:lnTo>
                <a:lnTo>
                  <a:pt x="20847" y="43442"/>
                </a:lnTo>
                <a:lnTo>
                  <a:pt x="21008" y="43502"/>
                </a:lnTo>
                <a:lnTo>
                  <a:pt x="21169" y="43562"/>
                </a:lnTo>
                <a:lnTo>
                  <a:pt x="21330" y="43623"/>
                </a:lnTo>
                <a:lnTo>
                  <a:pt x="21490" y="43643"/>
                </a:lnTo>
                <a:lnTo>
                  <a:pt x="21651" y="43663"/>
                </a:lnTo>
                <a:lnTo>
                  <a:pt x="21993" y="43663"/>
                </a:lnTo>
                <a:lnTo>
                  <a:pt x="22154" y="43643"/>
                </a:lnTo>
                <a:lnTo>
                  <a:pt x="22335" y="43623"/>
                </a:lnTo>
                <a:lnTo>
                  <a:pt x="22496" y="43562"/>
                </a:lnTo>
                <a:lnTo>
                  <a:pt x="22656" y="43502"/>
                </a:lnTo>
                <a:lnTo>
                  <a:pt x="22797" y="43442"/>
                </a:lnTo>
                <a:lnTo>
                  <a:pt x="22958" y="43361"/>
                </a:lnTo>
                <a:lnTo>
                  <a:pt x="23099" y="43261"/>
                </a:lnTo>
                <a:lnTo>
                  <a:pt x="23219" y="43160"/>
                </a:lnTo>
                <a:lnTo>
                  <a:pt x="23360" y="43040"/>
                </a:lnTo>
                <a:lnTo>
                  <a:pt x="23481" y="42899"/>
                </a:lnTo>
                <a:lnTo>
                  <a:pt x="23581" y="42758"/>
                </a:lnTo>
                <a:lnTo>
                  <a:pt x="23682" y="42598"/>
                </a:lnTo>
                <a:lnTo>
                  <a:pt x="23762" y="42437"/>
                </a:lnTo>
                <a:lnTo>
                  <a:pt x="23822" y="42256"/>
                </a:lnTo>
                <a:lnTo>
                  <a:pt x="23883" y="42055"/>
                </a:lnTo>
                <a:lnTo>
                  <a:pt x="27340" y="28003"/>
                </a:lnTo>
                <a:lnTo>
                  <a:pt x="27380" y="27882"/>
                </a:lnTo>
                <a:lnTo>
                  <a:pt x="27421" y="27782"/>
                </a:lnTo>
                <a:lnTo>
                  <a:pt x="27501" y="27681"/>
                </a:lnTo>
                <a:lnTo>
                  <a:pt x="27582" y="27581"/>
                </a:lnTo>
                <a:lnTo>
                  <a:pt x="27662" y="27500"/>
                </a:lnTo>
                <a:lnTo>
                  <a:pt x="27783" y="27440"/>
                </a:lnTo>
                <a:lnTo>
                  <a:pt x="27883" y="27380"/>
                </a:lnTo>
                <a:lnTo>
                  <a:pt x="28004" y="27340"/>
                </a:lnTo>
                <a:lnTo>
                  <a:pt x="42055" y="23882"/>
                </a:lnTo>
                <a:lnTo>
                  <a:pt x="42256" y="23842"/>
                </a:lnTo>
                <a:lnTo>
                  <a:pt x="42437" y="23761"/>
                </a:lnTo>
                <a:lnTo>
                  <a:pt x="42598" y="23681"/>
                </a:lnTo>
                <a:lnTo>
                  <a:pt x="42759" y="23580"/>
                </a:lnTo>
                <a:lnTo>
                  <a:pt x="42900" y="23480"/>
                </a:lnTo>
                <a:lnTo>
                  <a:pt x="43040" y="23359"/>
                </a:lnTo>
                <a:lnTo>
                  <a:pt x="43161" y="23239"/>
                </a:lnTo>
                <a:lnTo>
                  <a:pt x="43262" y="23098"/>
                </a:lnTo>
                <a:lnTo>
                  <a:pt x="43362" y="22957"/>
                </a:lnTo>
                <a:lnTo>
                  <a:pt x="43442" y="22817"/>
                </a:lnTo>
                <a:lnTo>
                  <a:pt x="43503" y="22656"/>
                </a:lnTo>
                <a:lnTo>
                  <a:pt x="43563" y="22495"/>
                </a:lnTo>
                <a:lnTo>
                  <a:pt x="43603" y="22334"/>
                </a:lnTo>
                <a:lnTo>
                  <a:pt x="43643" y="22173"/>
                </a:lnTo>
                <a:lnTo>
                  <a:pt x="43664" y="21992"/>
                </a:lnTo>
                <a:lnTo>
                  <a:pt x="43664" y="21832"/>
                </a:lnTo>
                <a:lnTo>
                  <a:pt x="43664" y="21671"/>
                </a:lnTo>
                <a:lnTo>
                  <a:pt x="43643" y="21490"/>
                </a:lnTo>
                <a:lnTo>
                  <a:pt x="43603" y="21329"/>
                </a:lnTo>
                <a:lnTo>
                  <a:pt x="43563" y="21168"/>
                </a:lnTo>
                <a:lnTo>
                  <a:pt x="43503" y="21007"/>
                </a:lnTo>
                <a:lnTo>
                  <a:pt x="43442" y="20867"/>
                </a:lnTo>
                <a:lnTo>
                  <a:pt x="43362" y="20706"/>
                </a:lnTo>
                <a:lnTo>
                  <a:pt x="43262" y="20565"/>
                </a:lnTo>
                <a:lnTo>
                  <a:pt x="43161" y="20424"/>
                </a:lnTo>
                <a:lnTo>
                  <a:pt x="43040" y="20304"/>
                </a:lnTo>
                <a:lnTo>
                  <a:pt x="42900" y="20183"/>
                </a:lnTo>
                <a:lnTo>
                  <a:pt x="42759" y="20083"/>
                </a:lnTo>
                <a:lnTo>
                  <a:pt x="42598" y="19982"/>
                </a:lnTo>
                <a:lnTo>
                  <a:pt x="42437" y="19902"/>
                </a:lnTo>
                <a:lnTo>
                  <a:pt x="42256" y="19841"/>
                </a:lnTo>
                <a:lnTo>
                  <a:pt x="42055" y="19781"/>
                </a:lnTo>
                <a:lnTo>
                  <a:pt x="28004" y="16323"/>
                </a:lnTo>
                <a:lnTo>
                  <a:pt x="27883" y="16283"/>
                </a:lnTo>
                <a:lnTo>
                  <a:pt x="27783" y="16223"/>
                </a:lnTo>
                <a:lnTo>
                  <a:pt x="27662" y="16163"/>
                </a:lnTo>
                <a:lnTo>
                  <a:pt x="27582" y="16082"/>
                </a:lnTo>
                <a:lnTo>
                  <a:pt x="27501" y="15982"/>
                </a:lnTo>
                <a:lnTo>
                  <a:pt x="27421" y="15881"/>
                </a:lnTo>
                <a:lnTo>
                  <a:pt x="27380" y="15781"/>
                </a:lnTo>
                <a:lnTo>
                  <a:pt x="27340" y="15660"/>
                </a:lnTo>
                <a:lnTo>
                  <a:pt x="23883" y="1608"/>
                </a:lnTo>
                <a:lnTo>
                  <a:pt x="23822" y="1407"/>
                </a:lnTo>
                <a:lnTo>
                  <a:pt x="23762" y="1226"/>
                </a:lnTo>
                <a:lnTo>
                  <a:pt x="23682" y="1065"/>
                </a:lnTo>
                <a:lnTo>
                  <a:pt x="23581" y="905"/>
                </a:lnTo>
                <a:lnTo>
                  <a:pt x="23481" y="764"/>
                </a:lnTo>
                <a:lnTo>
                  <a:pt x="23360" y="623"/>
                </a:lnTo>
                <a:lnTo>
                  <a:pt x="23219" y="503"/>
                </a:lnTo>
                <a:lnTo>
                  <a:pt x="23099" y="402"/>
                </a:lnTo>
                <a:lnTo>
                  <a:pt x="22958" y="302"/>
                </a:lnTo>
                <a:lnTo>
                  <a:pt x="22797" y="221"/>
                </a:lnTo>
                <a:lnTo>
                  <a:pt x="22656" y="161"/>
                </a:lnTo>
                <a:lnTo>
                  <a:pt x="22496" y="101"/>
                </a:lnTo>
                <a:lnTo>
                  <a:pt x="22335" y="60"/>
                </a:lnTo>
                <a:lnTo>
                  <a:pt x="22154" y="20"/>
                </a:lnTo>
                <a:lnTo>
                  <a:pt x="2199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"/>
          <p:cNvSpPr txBox="1">
            <a:spLocks noGrp="1"/>
          </p:cNvSpPr>
          <p:nvPr>
            <p:ph type="title"/>
          </p:nvPr>
        </p:nvSpPr>
        <p:spPr>
          <a:xfrm>
            <a:off x="720000" y="365760"/>
            <a:ext cx="7704000" cy="548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6" name="Google Shape;66;p6"/>
          <p:cNvSpPr/>
          <p:nvPr/>
        </p:nvSpPr>
        <p:spPr>
          <a:xfrm rot="5400000" flipH="1">
            <a:off x="-2013965" y="2013985"/>
            <a:ext cx="5179580" cy="1151650"/>
          </a:xfrm>
          <a:custGeom>
            <a:avLst/>
            <a:gdLst/>
            <a:ahLst/>
            <a:cxnLst/>
            <a:rect l="l" t="t" r="r" b="b"/>
            <a:pathLst>
              <a:path w="99107" h="42880" extrusionOk="0">
                <a:moveTo>
                  <a:pt x="644" y="0"/>
                </a:moveTo>
                <a:lnTo>
                  <a:pt x="0" y="21"/>
                </a:lnTo>
                <a:lnTo>
                  <a:pt x="0" y="42879"/>
                </a:lnTo>
                <a:lnTo>
                  <a:pt x="99106" y="42879"/>
                </a:lnTo>
                <a:lnTo>
                  <a:pt x="99106" y="22857"/>
                </a:lnTo>
                <a:lnTo>
                  <a:pt x="97659" y="22395"/>
                </a:lnTo>
                <a:lnTo>
                  <a:pt x="96191" y="21973"/>
                </a:lnTo>
                <a:lnTo>
                  <a:pt x="94724" y="21611"/>
                </a:lnTo>
                <a:lnTo>
                  <a:pt x="93236" y="21269"/>
                </a:lnTo>
                <a:lnTo>
                  <a:pt x="91749" y="20988"/>
                </a:lnTo>
                <a:lnTo>
                  <a:pt x="90241" y="20746"/>
                </a:lnTo>
                <a:lnTo>
                  <a:pt x="88733" y="20545"/>
                </a:lnTo>
                <a:lnTo>
                  <a:pt x="87225" y="20385"/>
                </a:lnTo>
                <a:lnTo>
                  <a:pt x="86261" y="20304"/>
                </a:lnTo>
                <a:lnTo>
                  <a:pt x="85316" y="20244"/>
                </a:lnTo>
                <a:lnTo>
                  <a:pt x="84351" y="20204"/>
                </a:lnTo>
                <a:lnTo>
                  <a:pt x="83386" y="20184"/>
                </a:lnTo>
                <a:lnTo>
                  <a:pt x="82421" y="20184"/>
                </a:lnTo>
                <a:lnTo>
                  <a:pt x="81476" y="20204"/>
                </a:lnTo>
                <a:lnTo>
                  <a:pt x="80511" y="20244"/>
                </a:lnTo>
                <a:lnTo>
                  <a:pt x="79546" y="20284"/>
                </a:lnTo>
                <a:lnTo>
                  <a:pt x="78581" y="20364"/>
                </a:lnTo>
                <a:lnTo>
                  <a:pt x="77637" y="20445"/>
                </a:lnTo>
                <a:lnTo>
                  <a:pt x="76672" y="20545"/>
                </a:lnTo>
                <a:lnTo>
                  <a:pt x="75727" y="20686"/>
                </a:lnTo>
                <a:lnTo>
                  <a:pt x="74782" y="20827"/>
                </a:lnTo>
                <a:lnTo>
                  <a:pt x="73837" y="20988"/>
                </a:lnTo>
                <a:lnTo>
                  <a:pt x="72892" y="21169"/>
                </a:lnTo>
                <a:lnTo>
                  <a:pt x="71948" y="21370"/>
                </a:lnTo>
                <a:lnTo>
                  <a:pt x="70822" y="21631"/>
                </a:lnTo>
                <a:lnTo>
                  <a:pt x="69696" y="21932"/>
                </a:lnTo>
                <a:lnTo>
                  <a:pt x="68570" y="22234"/>
                </a:lnTo>
                <a:lnTo>
                  <a:pt x="67465" y="22556"/>
                </a:lnTo>
                <a:lnTo>
                  <a:pt x="65233" y="23239"/>
                </a:lnTo>
                <a:lnTo>
                  <a:pt x="63022" y="23943"/>
                </a:lnTo>
                <a:lnTo>
                  <a:pt x="60811" y="24646"/>
                </a:lnTo>
                <a:lnTo>
                  <a:pt x="59705" y="24988"/>
                </a:lnTo>
                <a:lnTo>
                  <a:pt x="58579" y="25310"/>
                </a:lnTo>
                <a:lnTo>
                  <a:pt x="57474" y="25631"/>
                </a:lnTo>
                <a:lnTo>
                  <a:pt x="56348" y="25913"/>
                </a:lnTo>
                <a:lnTo>
                  <a:pt x="55222" y="26194"/>
                </a:lnTo>
                <a:lnTo>
                  <a:pt x="54076" y="26435"/>
                </a:lnTo>
                <a:lnTo>
                  <a:pt x="52930" y="26657"/>
                </a:lnTo>
                <a:lnTo>
                  <a:pt x="51785" y="26837"/>
                </a:lnTo>
                <a:lnTo>
                  <a:pt x="50619" y="26978"/>
                </a:lnTo>
                <a:lnTo>
                  <a:pt x="49453" y="27079"/>
                </a:lnTo>
                <a:lnTo>
                  <a:pt x="48267" y="27139"/>
                </a:lnTo>
                <a:lnTo>
                  <a:pt x="47101" y="27159"/>
                </a:lnTo>
                <a:lnTo>
                  <a:pt x="46518" y="27139"/>
                </a:lnTo>
                <a:lnTo>
                  <a:pt x="45935" y="27119"/>
                </a:lnTo>
                <a:lnTo>
                  <a:pt x="45352" y="27079"/>
                </a:lnTo>
                <a:lnTo>
                  <a:pt x="44769" y="27039"/>
                </a:lnTo>
                <a:lnTo>
                  <a:pt x="44186" y="26978"/>
                </a:lnTo>
                <a:lnTo>
                  <a:pt x="43623" y="26898"/>
                </a:lnTo>
                <a:lnTo>
                  <a:pt x="43040" y="26797"/>
                </a:lnTo>
                <a:lnTo>
                  <a:pt x="42477" y="26697"/>
                </a:lnTo>
                <a:lnTo>
                  <a:pt x="41914" y="26576"/>
                </a:lnTo>
                <a:lnTo>
                  <a:pt x="41372" y="26435"/>
                </a:lnTo>
                <a:lnTo>
                  <a:pt x="40809" y="26275"/>
                </a:lnTo>
                <a:lnTo>
                  <a:pt x="40266" y="26114"/>
                </a:lnTo>
                <a:lnTo>
                  <a:pt x="39723" y="25913"/>
                </a:lnTo>
                <a:lnTo>
                  <a:pt x="39200" y="25712"/>
                </a:lnTo>
                <a:lnTo>
                  <a:pt x="38658" y="25491"/>
                </a:lnTo>
                <a:lnTo>
                  <a:pt x="38155" y="25249"/>
                </a:lnTo>
                <a:lnTo>
                  <a:pt x="37632" y="25008"/>
                </a:lnTo>
                <a:lnTo>
                  <a:pt x="37130" y="24727"/>
                </a:lnTo>
                <a:lnTo>
                  <a:pt x="36627" y="24425"/>
                </a:lnTo>
                <a:lnTo>
                  <a:pt x="36145" y="24124"/>
                </a:lnTo>
                <a:lnTo>
                  <a:pt x="35723" y="23822"/>
                </a:lnTo>
                <a:lnTo>
                  <a:pt x="35301" y="23500"/>
                </a:lnTo>
                <a:lnTo>
                  <a:pt x="34878" y="23179"/>
                </a:lnTo>
                <a:lnTo>
                  <a:pt x="34476" y="22837"/>
                </a:lnTo>
                <a:lnTo>
                  <a:pt x="34094" y="22495"/>
                </a:lnTo>
                <a:lnTo>
                  <a:pt x="33712" y="22154"/>
                </a:lnTo>
                <a:lnTo>
                  <a:pt x="33330" y="21772"/>
                </a:lnTo>
                <a:lnTo>
                  <a:pt x="32969" y="21410"/>
                </a:lnTo>
                <a:lnTo>
                  <a:pt x="32265" y="20626"/>
                </a:lnTo>
                <a:lnTo>
                  <a:pt x="31582" y="19842"/>
                </a:lnTo>
                <a:lnTo>
                  <a:pt x="30918" y="19018"/>
                </a:lnTo>
                <a:lnTo>
                  <a:pt x="30275" y="18173"/>
                </a:lnTo>
                <a:lnTo>
                  <a:pt x="29652" y="17309"/>
                </a:lnTo>
                <a:lnTo>
                  <a:pt x="29029" y="16465"/>
                </a:lnTo>
                <a:lnTo>
                  <a:pt x="27782" y="14716"/>
                </a:lnTo>
                <a:lnTo>
                  <a:pt x="27159" y="13851"/>
                </a:lnTo>
                <a:lnTo>
                  <a:pt x="26516" y="13007"/>
                </a:lnTo>
                <a:lnTo>
                  <a:pt x="25872" y="12183"/>
                </a:lnTo>
                <a:lnTo>
                  <a:pt x="25189" y="11358"/>
                </a:lnTo>
                <a:lnTo>
                  <a:pt x="24626" y="10715"/>
                </a:lnTo>
                <a:lnTo>
                  <a:pt x="24043" y="10092"/>
                </a:lnTo>
                <a:lnTo>
                  <a:pt x="23460" y="9489"/>
                </a:lnTo>
                <a:lnTo>
                  <a:pt x="22837" y="8886"/>
                </a:lnTo>
                <a:lnTo>
                  <a:pt x="22214" y="8323"/>
                </a:lnTo>
                <a:lnTo>
                  <a:pt x="21570" y="7760"/>
                </a:lnTo>
                <a:lnTo>
                  <a:pt x="20927" y="7217"/>
                </a:lnTo>
                <a:lnTo>
                  <a:pt x="20244" y="6695"/>
                </a:lnTo>
                <a:lnTo>
                  <a:pt x="19560" y="6192"/>
                </a:lnTo>
                <a:lnTo>
                  <a:pt x="18857" y="5710"/>
                </a:lnTo>
                <a:lnTo>
                  <a:pt x="18153" y="5227"/>
                </a:lnTo>
                <a:lnTo>
                  <a:pt x="17429" y="4785"/>
                </a:lnTo>
                <a:lnTo>
                  <a:pt x="16706" y="4343"/>
                </a:lnTo>
                <a:lnTo>
                  <a:pt x="15962" y="3941"/>
                </a:lnTo>
                <a:lnTo>
                  <a:pt x="15198" y="3539"/>
                </a:lnTo>
                <a:lnTo>
                  <a:pt x="14434" y="3157"/>
                </a:lnTo>
                <a:lnTo>
                  <a:pt x="13670" y="2815"/>
                </a:lnTo>
                <a:lnTo>
                  <a:pt x="12886" y="2473"/>
                </a:lnTo>
                <a:lnTo>
                  <a:pt x="12082" y="2151"/>
                </a:lnTo>
                <a:lnTo>
                  <a:pt x="11298" y="1870"/>
                </a:lnTo>
                <a:lnTo>
                  <a:pt x="10474" y="1589"/>
                </a:lnTo>
                <a:lnTo>
                  <a:pt x="9670" y="1327"/>
                </a:lnTo>
                <a:lnTo>
                  <a:pt x="8846" y="1106"/>
                </a:lnTo>
                <a:lnTo>
                  <a:pt x="8021" y="885"/>
                </a:lnTo>
                <a:lnTo>
                  <a:pt x="7197" y="704"/>
                </a:lnTo>
                <a:lnTo>
                  <a:pt x="6353" y="543"/>
                </a:lnTo>
                <a:lnTo>
                  <a:pt x="5529" y="382"/>
                </a:lnTo>
                <a:lnTo>
                  <a:pt x="4684" y="262"/>
                </a:lnTo>
                <a:lnTo>
                  <a:pt x="3840" y="161"/>
                </a:lnTo>
                <a:lnTo>
                  <a:pt x="2996" y="101"/>
                </a:lnTo>
                <a:lnTo>
                  <a:pt x="2131" y="41"/>
                </a:lnTo>
                <a:lnTo>
                  <a:pt x="128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7" name="Google Shape;67;p6"/>
          <p:cNvGrpSpPr/>
          <p:nvPr/>
        </p:nvGrpSpPr>
        <p:grpSpPr>
          <a:xfrm>
            <a:off x="8324668" y="3344777"/>
            <a:ext cx="1129260" cy="2146506"/>
            <a:chOff x="8544743" y="1538527"/>
            <a:chExt cx="1129260" cy="2146506"/>
          </a:xfrm>
        </p:grpSpPr>
        <p:sp>
          <p:nvSpPr>
            <p:cNvPr id="68" name="Google Shape;68;p6"/>
            <p:cNvSpPr/>
            <p:nvPr/>
          </p:nvSpPr>
          <p:spPr>
            <a:xfrm rot="5643786">
              <a:off x="8242697" y="2280287"/>
              <a:ext cx="1733352" cy="1008981"/>
            </a:xfrm>
            <a:custGeom>
              <a:avLst/>
              <a:gdLst/>
              <a:ahLst/>
              <a:cxnLst/>
              <a:rect l="l" t="t" r="r" b="b"/>
              <a:pathLst>
                <a:path w="16993" h="11969" extrusionOk="0">
                  <a:moveTo>
                    <a:pt x="8681" y="0"/>
                  </a:moveTo>
                  <a:lnTo>
                    <a:pt x="7924" y="37"/>
                  </a:lnTo>
                  <a:lnTo>
                    <a:pt x="7167" y="130"/>
                  </a:lnTo>
                  <a:lnTo>
                    <a:pt x="6409" y="259"/>
                  </a:lnTo>
                  <a:lnTo>
                    <a:pt x="5689" y="425"/>
                  </a:lnTo>
                  <a:lnTo>
                    <a:pt x="4969" y="628"/>
                  </a:lnTo>
                  <a:lnTo>
                    <a:pt x="4618" y="739"/>
                  </a:lnTo>
                  <a:lnTo>
                    <a:pt x="4285" y="868"/>
                  </a:lnTo>
                  <a:lnTo>
                    <a:pt x="3953" y="998"/>
                  </a:lnTo>
                  <a:lnTo>
                    <a:pt x="3620" y="1145"/>
                  </a:lnTo>
                  <a:lnTo>
                    <a:pt x="3306" y="1312"/>
                  </a:lnTo>
                  <a:lnTo>
                    <a:pt x="3011" y="1459"/>
                  </a:lnTo>
                  <a:lnTo>
                    <a:pt x="2715" y="1644"/>
                  </a:lnTo>
                  <a:lnTo>
                    <a:pt x="2420" y="1829"/>
                  </a:lnTo>
                  <a:lnTo>
                    <a:pt x="2161" y="2013"/>
                  </a:lnTo>
                  <a:lnTo>
                    <a:pt x="1903" y="2217"/>
                  </a:lnTo>
                  <a:lnTo>
                    <a:pt x="1644" y="2420"/>
                  </a:lnTo>
                  <a:lnTo>
                    <a:pt x="1423" y="2641"/>
                  </a:lnTo>
                  <a:lnTo>
                    <a:pt x="1201" y="2881"/>
                  </a:lnTo>
                  <a:lnTo>
                    <a:pt x="998" y="3103"/>
                  </a:lnTo>
                  <a:lnTo>
                    <a:pt x="813" y="3362"/>
                  </a:lnTo>
                  <a:lnTo>
                    <a:pt x="647" y="3602"/>
                  </a:lnTo>
                  <a:lnTo>
                    <a:pt x="499" y="3879"/>
                  </a:lnTo>
                  <a:lnTo>
                    <a:pt x="370" y="4137"/>
                  </a:lnTo>
                  <a:lnTo>
                    <a:pt x="259" y="4433"/>
                  </a:lnTo>
                  <a:lnTo>
                    <a:pt x="167" y="4710"/>
                  </a:lnTo>
                  <a:lnTo>
                    <a:pt x="93" y="5005"/>
                  </a:lnTo>
                  <a:lnTo>
                    <a:pt x="37" y="5319"/>
                  </a:lnTo>
                  <a:lnTo>
                    <a:pt x="1" y="5652"/>
                  </a:lnTo>
                  <a:lnTo>
                    <a:pt x="1" y="5984"/>
                  </a:lnTo>
                  <a:lnTo>
                    <a:pt x="19" y="6317"/>
                  </a:lnTo>
                  <a:lnTo>
                    <a:pt x="74" y="6649"/>
                  </a:lnTo>
                  <a:lnTo>
                    <a:pt x="148" y="6963"/>
                  </a:lnTo>
                  <a:lnTo>
                    <a:pt x="259" y="7277"/>
                  </a:lnTo>
                  <a:lnTo>
                    <a:pt x="388" y="7573"/>
                  </a:lnTo>
                  <a:lnTo>
                    <a:pt x="536" y="7868"/>
                  </a:lnTo>
                  <a:lnTo>
                    <a:pt x="702" y="8145"/>
                  </a:lnTo>
                  <a:lnTo>
                    <a:pt x="905" y="8422"/>
                  </a:lnTo>
                  <a:lnTo>
                    <a:pt x="1127" y="8699"/>
                  </a:lnTo>
                  <a:lnTo>
                    <a:pt x="1349" y="8958"/>
                  </a:lnTo>
                  <a:lnTo>
                    <a:pt x="1607" y="9216"/>
                  </a:lnTo>
                  <a:lnTo>
                    <a:pt x="1866" y="9456"/>
                  </a:lnTo>
                  <a:lnTo>
                    <a:pt x="2161" y="9696"/>
                  </a:lnTo>
                  <a:lnTo>
                    <a:pt x="2457" y="9918"/>
                  </a:lnTo>
                  <a:lnTo>
                    <a:pt x="2771" y="10121"/>
                  </a:lnTo>
                  <a:lnTo>
                    <a:pt x="3103" y="10324"/>
                  </a:lnTo>
                  <a:lnTo>
                    <a:pt x="3436" y="10528"/>
                  </a:lnTo>
                  <a:lnTo>
                    <a:pt x="3787" y="10694"/>
                  </a:lnTo>
                  <a:lnTo>
                    <a:pt x="4138" y="10879"/>
                  </a:lnTo>
                  <a:lnTo>
                    <a:pt x="4507" y="11026"/>
                  </a:lnTo>
                  <a:lnTo>
                    <a:pt x="4895" y="11174"/>
                  </a:lnTo>
                  <a:lnTo>
                    <a:pt x="5264" y="11322"/>
                  </a:lnTo>
                  <a:lnTo>
                    <a:pt x="5652" y="11433"/>
                  </a:lnTo>
                  <a:lnTo>
                    <a:pt x="6040" y="11543"/>
                  </a:lnTo>
                  <a:lnTo>
                    <a:pt x="6446" y="11654"/>
                  </a:lnTo>
                  <a:lnTo>
                    <a:pt x="6834" y="11728"/>
                  </a:lnTo>
                  <a:lnTo>
                    <a:pt x="7240" y="11802"/>
                  </a:lnTo>
                  <a:lnTo>
                    <a:pt x="7628" y="11876"/>
                  </a:lnTo>
                  <a:lnTo>
                    <a:pt x="8035" y="11913"/>
                  </a:lnTo>
                  <a:lnTo>
                    <a:pt x="8422" y="11950"/>
                  </a:lnTo>
                  <a:lnTo>
                    <a:pt x="8903" y="11968"/>
                  </a:lnTo>
                  <a:lnTo>
                    <a:pt x="9364" y="11968"/>
                  </a:lnTo>
                  <a:lnTo>
                    <a:pt x="9808" y="11950"/>
                  </a:lnTo>
                  <a:lnTo>
                    <a:pt x="10251" y="11913"/>
                  </a:lnTo>
                  <a:lnTo>
                    <a:pt x="10694" y="11857"/>
                  </a:lnTo>
                  <a:lnTo>
                    <a:pt x="11119" y="11783"/>
                  </a:lnTo>
                  <a:lnTo>
                    <a:pt x="11525" y="11691"/>
                  </a:lnTo>
                  <a:lnTo>
                    <a:pt x="11932" y="11580"/>
                  </a:lnTo>
                  <a:lnTo>
                    <a:pt x="12319" y="11451"/>
                  </a:lnTo>
                  <a:lnTo>
                    <a:pt x="12707" y="11303"/>
                  </a:lnTo>
                  <a:lnTo>
                    <a:pt x="13077" y="11156"/>
                  </a:lnTo>
                  <a:lnTo>
                    <a:pt x="13428" y="10971"/>
                  </a:lnTo>
                  <a:lnTo>
                    <a:pt x="13760" y="10786"/>
                  </a:lnTo>
                  <a:lnTo>
                    <a:pt x="14092" y="10583"/>
                  </a:lnTo>
                  <a:lnTo>
                    <a:pt x="14406" y="10380"/>
                  </a:lnTo>
                  <a:lnTo>
                    <a:pt x="14702" y="10158"/>
                  </a:lnTo>
                  <a:lnTo>
                    <a:pt x="14979" y="9918"/>
                  </a:lnTo>
                  <a:lnTo>
                    <a:pt x="15237" y="9660"/>
                  </a:lnTo>
                  <a:lnTo>
                    <a:pt x="15478" y="9401"/>
                  </a:lnTo>
                  <a:lnTo>
                    <a:pt x="15718" y="9124"/>
                  </a:lnTo>
                  <a:lnTo>
                    <a:pt x="15921" y="8828"/>
                  </a:lnTo>
                  <a:lnTo>
                    <a:pt x="16124" y="8533"/>
                  </a:lnTo>
                  <a:lnTo>
                    <a:pt x="16309" y="8237"/>
                  </a:lnTo>
                  <a:lnTo>
                    <a:pt x="16456" y="7923"/>
                  </a:lnTo>
                  <a:lnTo>
                    <a:pt x="16604" y="7591"/>
                  </a:lnTo>
                  <a:lnTo>
                    <a:pt x="16715" y="7259"/>
                  </a:lnTo>
                  <a:lnTo>
                    <a:pt x="16807" y="6926"/>
                  </a:lnTo>
                  <a:lnTo>
                    <a:pt x="16881" y="6575"/>
                  </a:lnTo>
                  <a:lnTo>
                    <a:pt x="16937" y="6224"/>
                  </a:lnTo>
                  <a:lnTo>
                    <a:pt x="16974" y="5873"/>
                  </a:lnTo>
                  <a:lnTo>
                    <a:pt x="16992" y="5504"/>
                  </a:lnTo>
                  <a:lnTo>
                    <a:pt x="16974" y="5135"/>
                  </a:lnTo>
                  <a:lnTo>
                    <a:pt x="16955" y="4802"/>
                  </a:lnTo>
                  <a:lnTo>
                    <a:pt x="16900" y="4470"/>
                  </a:lnTo>
                  <a:lnTo>
                    <a:pt x="16826" y="4156"/>
                  </a:lnTo>
                  <a:lnTo>
                    <a:pt x="16733" y="3860"/>
                  </a:lnTo>
                  <a:lnTo>
                    <a:pt x="16604" y="3565"/>
                  </a:lnTo>
                  <a:lnTo>
                    <a:pt x="16475" y="3288"/>
                  </a:lnTo>
                  <a:lnTo>
                    <a:pt x="16327" y="3029"/>
                  </a:lnTo>
                  <a:lnTo>
                    <a:pt x="16161" y="2771"/>
                  </a:lnTo>
                  <a:lnTo>
                    <a:pt x="15976" y="2530"/>
                  </a:lnTo>
                  <a:lnTo>
                    <a:pt x="15773" y="2290"/>
                  </a:lnTo>
                  <a:lnTo>
                    <a:pt x="15551" y="2069"/>
                  </a:lnTo>
                  <a:lnTo>
                    <a:pt x="15330" y="1866"/>
                  </a:lnTo>
                  <a:lnTo>
                    <a:pt x="15090" y="1662"/>
                  </a:lnTo>
                  <a:lnTo>
                    <a:pt x="14831" y="1478"/>
                  </a:lnTo>
                  <a:lnTo>
                    <a:pt x="14554" y="1312"/>
                  </a:lnTo>
                  <a:lnTo>
                    <a:pt x="14277" y="1145"/>
                  </a:lnTo>
                  <a:lnTo>
                    <a:pt x="13982" y="998"/>
                  </a:lnTo>
                  <a:lnTo>
                    <a:pt x="13668" y="850"/>
                  </a:lnTo>
                  <a:lnTo>
                    <a:pt x="13354" y="721"/>
                  </a:lnTo>
                  <a:lnTo>
                    <a:pt x="13040" y="591"/>
                  </a:lnTo>
                  <a:lnTo>
                    <a:pt x="12707" y="499"/>
                  </a:lnTo>
                  <a:lnTo>
                    <a:pt x="12356" y="388"/>
                  </a:lnTo>
                  <a:lnTo>
                    <a:pt x="12024" y="314"/>
                  </a:lnTo>
                  <a:lnTo>
                    <a:pt x="11673" y="222"/>
                  </a:lnTo>
                  <a:lnTo>
                    <a:pt x="11304" y="166"/>
                  </a:lnTo>
                  <a:lnTo>
                    <a:pt x="10934" y="111"/>
                  </a:lnTo>
                  <a:lnTo>
                    <a:pt x="10195" y="37"/>
                  </a:lnTo>
                  <a:lnTo>
                    <a:pt x="943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6"/>
            <p:cNvSpPr/>
            <p:nvPr/>
          </p:nvSpPr>
          <p:spPr>
            <a:xfrm rot="5643739">
              <a:off x="8769674" y="1621781"/>
              <a:ext cx="364609" cy="212236"/>
            </a:xfrm>
            <a:custGeom>
              <a:avLst/>
              <a:gdLst/>
              <a:ahLst/>
              <a:cxnLst/>
              <a:rect l="l" t="t" r="r" b="b"/>
              <a:pathLst>
                <a:path w="16993" h="11969" extrusionOk="0">
                  <a:moveTo>
                    <a:pt x="8681" y="0"/>
                  </a:moveTo>
                  <a:lnTo>
                    <a:pt x="7924" y="37"/>
                  </a:lnTo>
                  <a:lnTo>
                    <a:pt x="7167" y="130"/>
                  </a:lnTo>
                  <a:lnTo>
                    <a:pt x="6409" y="259"/>
                  </a:lnTo>
                  <a:lnTo>
                    <a:pt x="5689" y="425"/>
                  </a:lnTo>
                  <a:lnTo>
                    <a:pt x="4969" y="628"/>
                  </a:lnTo>
                  <a:lnTo>
                    <a:pt x="4618" y="739"/>
                  </a:lnTo>
                  <a:lnTo>
                    <a:pt x="4285" y="868"/>
                  </a:lnTo>
                  <a:lnTo>
                    <a:pt x="3953" y="998"/>
                  </a:lnTo>
                  <a:lnTo>
                    <a:pt x="3620" y="1145"/>
                  </a:lnTo>
                  <a:lnTo>
                    <a:pt x="3306" y="1312"/>
                  </a:lnTo>
                  <a:lnTo>
                    <a:pt x="3011" y="1459"/>
                  </a:lnTo>
                  <a:lnTo>
                    <a:pt x="2715" y="1644"/>
                  </a:lnTo>
                  <a:lnTo>
                    <a:pt x="2420" y="1829"/>
                  </a:lnTo>
                  <a:lnTo>
                    <a:pt x="2161" y="2013"/>
                  </a:lnTo>
                  <a:lnTo>
                    <a:pt x="1903" y="2217"/>
                  </a:lnTo>
                  <a:lnTo>
                    <a:pt x="1644" y="2420"/>
                  </a:lnTo>
                  <a:lnTo>
                    <a:pt x="1423" y="2641"/>
                  </a:lnTo>
                  <a:lnTo>
                    <a:pt x="1201" y="2881"/>
                  </a:lnTo>
                  <a:lnTo>
                    <a:pt x="998" y="3103"/>
                  </a:lnTo>
                  <a:lnTo>
                    <a:pt x="813" y="3362"/>
                  </a:lnTo>
                  <a:lnTo>
                    <a:pt x="647" y="3602"/>
                  </a:lnTo>
                  <a:lnTo>
                    <a:pt x="499" y="3879"/>
                  </a:lnTo>
                  <a:lnTo>
                    <a:pt x="370" y="4137"/>
                  </a:lnTo>
                  <a:lnTo>
                    <a:pt x="259" y="4433"/>
                  </a:lnTo>
                  <a:lnTo>
                    <a:pt x="167" y="4710"/>
                  </a:lnTo>
                  <a:lnTo>
                    <a:pt x="93" y="5005"/>
                  </a:lnTo>
                  <a:lnTo>
                    <a:pt x="37" y="5319"/>
                  </a:lnTo>
                  <a:lnTo>
                    <a:pt x="1" y="5652"/>
                  </a:lnTo>
                  <a:lnTo>
                    <a:pt x="1" y="5984"/>
                  </a:lnTo>
                  <a:lnTo>
                    <a:pt x="19" y="6317"/>
                  </a:lnTo>
                  <a:lnTo>
                    <a:pt x="74" y="6649"/>
                  </a:lnTo>
                  <a:lnTo>
                    <a:pt x="148" y="6963"/>
                  </a:lnTo>
                  <a:lnTo>
                    <a:pt x="259" y="7277"/>
                  </a:lnTo>
                  <a:lnTo>
                    <a:pt x="388" y="7573"/>
                  </a:lnTo>
                  <a:lnTo>
                    <a:pt x="536" y="7868"/>
                  </a:lnTo>
                  <a:lnTo>
                    <a:pt x="702" y="8145"/>
                  </a:lnTo>
                  <a:lnTo>
                    <a:pt x="905" y="8422"/>
                  </a:lnTo>
                  <a:lnTo>
                    <a:pt x="1127" y="8699"/>
                  </a:lnTo>
                  <a:lnTo>
                    <a:pt x="1349" y="8958"/>
                  </a:lnTo>
                  <a:lnTo>
                    <a:pt x="1607" y="9216"/>
                  </a:lnTo>
                  <a:lnTo>
                    <a:pt x="1866" y="9456"/>
                  </a:lnTo>
                  <a:lnTo>
                    <a:pt x="2161" y="9696"/>
                  </a:lnTo>
                  <a:lnTo>
                    <a:pt x="2457" y="9918"/>
                  </a:lnTo>
                  <a:lnTo>
                    <a:pt x="2771" y="10121"/>
                  </a:lnTo>
                  <a:lnTo>
                    <a:pt x="3103" y="10324"/>
                  </a:lnTo>
                  <a:lnTo>
                    <a:pt x="3436" y="10528"/>
                  </a:lnTo>
                  <a:lnTo>
                    <a:pt x="3787" y="10694"/>
                  </a:lnTo>
                  <a:lnTo>
                    <a:pt x="4138" y="10879"/>
                  </a:lnTo>
                  <a:lnTo>
                    <a:pt x="4507" y="11026"/>
                  </a:lnTo>
                  <a:lnTo>
                    <a:pt x="4895" y="11174"/>
                  </a:lnTo>
                  <a:lnTo>
                    <a:pt x="5264" y="11322"/>
                  </a:lnTo>
                  <a:lnTo>
                    <a:pt x="5652" y="11433"/>
                  </a:lnTo>
                  <a:lnTo>
                    <a:pt x="6040" y="11543"/>
                  </a:lnTo>
                  <a:lnTo>
                    <a:pt x="6446" y="11654"/>
                  </a:lnTo>
                  <a:lnTo>
                    <a:pt x="6834" y="11728"/>
                  </a:lnTo>
                  <a:lnTo>
                    <a:pt x="7240" y="11802"/>
                  </a:lnTo>
                  <a:lnTo>
                    <a:pt x="7628" y="11876"/>
                  </a:lnTo>
                  <a:lnTo>
                    <a:pt x="8035" y="11913"/>
                  </a:lnTo>
                  <a:lnTo>
                    <a:pt x="8422" y="11950"/>
                  </a:lnTo>
                  <a:lnTo>
                    <a:pt x="8903" y="11968"/>
                  </a:lnTo>
                  <a:lnTo>
                    <a:pt x="9364" y="11968"/>
                  </a:lnTo>
                  <a:lnTo>
                    <a:pt x="9808" y="11950"/>
                  </a:lnTo>
                  <a:lnTo>
                    <a:pt x="10251" y="11913"/>
                  </a:lnTo>
                  <a:lnTo>
                    <a:pt x="10694" y="11857"/>
                  </a:lnTo>
                  <a:lnTo>
                    <a:pt x="11119" y="11783"/>
                  </a:lnTo>
                  <a:lnTo>
                    <a:pt x="11525" y="11691"/>
                  </a:lnTo>
                  <a:lnTo>
                    <a:pt x="11932" y="11580"/>
                  </a:lnTo>
                  <a:lnTo>
                    <a:pt x="12319" y="11451"/>
                  </a:lnTo>
                  <a:lnTo>
                    <a:pt x="12707" y="11303"/>
                  </a:lnTo>
                  <a:lnTo>
                    <a:pt x="13077" y="11156"/>
                  </a:lnTo>
                  <a:lnTo>
                    <a:pt x="13428" y="10971"/>
                  </a:lnTo>
                  <a:lnTo>
                    <a:pt x="13760" y="10786"/>
                  </a:lnTo>
                  <a:lnTo>
                    <a:pt x="14092" y="10583"/>
                  </a:lnTo>
                  <a:lnTo>
                    <a:pt x="14406" y="10380"/>
                  </a:lnTo>
                  <a:lnTo>
                    <a:pt x="14702" y="10158"/>
                  </a:lnTo>
                  <a:lnTo>
                    <a:pt x="14979" y="9918"/>
                  </a:lnTo>
                  <a:lnTo>
                    <a:pt x="15237" y="9660"/>
                  </a:lnTo>
                  <a:lnTo>
                    <a:pt x="15478" y="9401"/>
                  </a:lnTo>
                  <a:lnTo>
                    <a:pt x="15718" y="9124"/>
                  </a:lnTo>
                  <a:lnTo>
                    <a:pt x="15921" y="8828"/>
                  </a:lnTo>
                  <a:lnTo>
                    <a:pt x="16124" y="8533"/>
                  </a:lnTo>
                  <a:lnTo>
                    <a:pt x="16309" y="8237"/>
                  </a:lnTo>
                  <a:lnTo>
                    <a:pt x="16456" y="7923"/>
                  </a:lnTo>
                  <a:lnTo>
                    <a:pt x="16604" y="7591"/>
                  </a:lnTo>
                  <a:lnTo>
                    <a:pt x="16715" y="7259"/>
                  </a:lnTo>
                  <a:lnTo>
                    <a:pt x="16807" y="6926"/>
                  </a:lnTo>
                  <a:lnTo>
                    <a:pt x="16881" y="6575"/>
                  </a:lnTo>
                  <a:lnTo>
                    <a:pt x="16937" y="6224"/>
                  </a:lnTo>
                  <a:lnTo>
                    <a:pt x="16974" y="5873"/>
                  </a:lnTo>
                  <a:lnTo>
                    <a:pt x="16992" y="5504"/>
                  </a:lnTo>
                  <a:lnTo>
                    <a:pt x="16974" y="5135"/>
                  </a:lnTo>
                  <a:lnTo>
                    <a:pt x="16955" y="4802"/>
                  </a:lnTo>
                  <a:lnTo>
                    <a:pt x="16900" y="4470"/>
                  </a:lnTo>
                  <a:lnTo>
                    <a:pt x="16826" y="4156"/>
                  </a:lnTo>
                  <a:lnTo>
                    <a:pt x="16733" y="3860"/>
                  </a:lnTo>
                  <a:lnTo>
                    <a:pt x="16604" y="3565"/>
                  </a:lnTo>
                  <a:lnTo>
                    <a:pt x="16475" y="3288"/>
                  </a:lnTo>
                  <a:lnTo>
                    <a:pt x="16327" y="3029"/>
                  </a:lnTo>
                  <a:lnTo>
                    <a:pt x="16161" y="2771"/>
                  </a:lnTo>
                  <a:lnTo>
                    <a:pt x="15976" y="2530"/>
                  </a:lnTo>
                  <a:lnTo>
                    <a:pt x="15773" y="2290"/>
                  </a:lnTo>
                  <a:lnTo>
                    <a:pt x="15551" y="2069"/>
                  </a:lnTo>
                  <a:lnTo>
                    <a:pt x="15330" y="1866"/>
                  </a:lnTo>
                  <a:lnTo>
                    <a:pt x="15090" y="1662"/>
                  </a:lnTo>
                  <a:lnTo>
                    <a:pt x="14831" y="1478"/>
                  </a:lnTo>
                  <a:lnTo>
                    <a:pt x="14554" y="1312"/>
                  </a:lnTo>
                  <a:lnTo>
                    <a:pt x="14277" y="1145"/>
                  </a:lnTo>
                  <a:lnTo>
                    <a:pt x="13982" y="998"/>
                  </a:lnTo>
                  <a:lnTo>
                    <a:pt x="13668" y="850"/>
                  </a:lnTo>
                  <a:lnTo>
                    <a:pt x="13354" y="721"/>
                  </a:lnTo>
                  <a:lnTo>
                    <a:pt x="13040" y="591"/>
                  </a:lnTo>
                  <a:lnTo>
                    <a:pt x="12707" y="499"/>
                  </a:lnTo>
                  <a:lnTo>
                    <a:pt x="12356" y="388"/>
                  </a:lnTo>
                  <a:lnTo>
                    <a:pt x="12024" y="314"/>
                  </a:lnTo>
                  <a:lnTo>
                    <a:pt x="11673" y="222"/>
                  </a:lnTo>
                  <a:lnTo>
                    <a:pt x="11304" y="166"/>
                  </a:lnTo>
                  <a:lnTo>
                    <a:pt x="10934" y="111"/>
                  </a:lnTo>
                  <a:lnTo>
                    <a:pt x="10195" y="37"/>
                  </a:lnTo>
                  <a:lnTo>
                    <a:pt x="943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0" name="Google Shape;70;p6"/>
          <p:cNvSpPr/>
          <p:nvPr/>
        </p:nvSpPr>
        <p:spPr>
          <a:xfrm rot="5400000">
            <a:off x="7281258" y="1185242"/>
            <a:ext cx="2926583" cy="837932"/>
          </a:xfrm>
          <a:custGeom>
            <a:avLst/>
            <a:gdLst/>
            <a:ahLst/>
            <a:cxnLst/>
            <a:rect l="l" t="t" r="r" b="b"/>
            <a:pathLst>
              <a:path w="53996" h="15460" extrusionOk="0">
                <a:moveTo>
                  <a:pt x="0" y="1"/>
                </a:moveTo>
                <a:lnTo>
                  <a:pt x="20" y="544"/>
                </a:lnTo>
                <a:lnTo>
                  <a:pt x="61" y="1086"/>
                </a:lnTo>
                <a:lnTo>
                  <a:pt x="141" y="1629"/>
                </a:lnTo>
                <a:lnTo>
                  <a:pt x="262" y="2152"/>
                </a:lnTo>
                <a:lnTo>
                  <a:pt x="382" y="2695"/>
                </a:lnTo>
                <a:lnTo>
                  <a:pt x="563" y="3197"/>
                </a:lnTo>
                <a:lnTo>
                  <a:pt x="744" y="3720"/>
                </a:lnTo>
                <a:lnTo>
                  <a:pt x="985" y="4222"/>
                </a:lnTo>
                <a:lnTo>
                  <a:pt x="1247" y="4725"/>
                </a:lnTo>
                <a:lnTo>
                  <a:pt x="1528" y="5227"/>
                </a:lnTo>
                <a:lnTo>
                  <a:pt x="1850" y="5690"/>
                </a:lnTo>
                <a:lnTo>
                  <a:pt x="2192" y="6152"/>
                </a:lnTo>
                <a:lnTo>
                  <a:pt x="2553" y="6594"/>
                </a:lnTo>
                <a:lnTo>
                  <a:pt x="2955" y="7017"/>
                </a:lnTo>
                <a:lnTo>
                  <a:pt x="3358" y="7439"/>
                </a:lnTo>
                <a:lnTo>
                  <a:pt x="3780" y="7821"/>
                </a:lnTo>
                <a:lnTo>
                  <a:pt x="4202" y="8203"/>
                </a:lnTo>
                <a:lnTo>
                  <a:pt x="4664" y="8565"/>
                </a:lnTo>
                <a:lnTo>
                  <a:pt x="5127" y="8926"/>
                </a:lnTo>
                <a:lnTo>
                  <a:pt x="5609" y="9268"/>
                </a:lnTo>
                <a:lnTo>
                  <a:pt x="6091" y="9590"/>
                </a:lnTo>
                <a:lnTo>
                  <a:pt x="6574" y="9911"/>
                </a:lnTo>
                <a:lnTo>
                  <a:pt x="7559" y="10514"/>
                </a:lnTo>
                <a:lnTo>
                  <a:pt x="8303" y="10917"/>
                </a:lnTo>
                <a:lnTo>
                  <a:pt x="9047" y="11319"/>
                </a:lnTo>
                <a:lnTo>
                  <a:pt x="9810" y="11701"/>
                </a:lnTo>
                <a:lnTo>
                  <a:pt x="10574" y="12062"/>
                </a:lnTo>
                <a:lnTo>
                  <a:pt x="11338" y="12404"/>
                </a:lnTo>
                <a:lnTo>
                  <a:pt x="12122" y="12726"/>
                </a:lnTo>
                <a:lnTo>
                  <a:pt x="12906" y="13027"/>
                </a:lnTo>
                <a:lnTo>
                  <a:pt x="13690" y="13329"/>
                </a:lnTo>
                <a:lnTo>
                  <a:pt x="14494" y="13590"/>
                </a:lnTo>
                <a:lnTo>
                  <a:pt x="15298" y="13852"/>
                </a:lnTo>
                <a:lnTo>
                  <a:pt x="16103" y="14093"/>
                </a:lnTo>
                <a:lnTo>
                  <a:pt x="16927" y="14314"/>
                </a:lnTo>
                <a:lnTo>
                  <a:pt x="17751" y="14515"/>
                </a:lnTo>
                <a:lnTo>
                  <a:pt x="18575" y="14696"/>
                </a:lnTo>
                <a:lnTo>
                  <a:pt x="19399" y="14857"/>
                </a:lnTo>
                <a:lnTo>
                  <a:pt x="20224" y="14997"/>
                </a:lnTo>
                <a:lnTo>
                  <a:pt x="21068" y="15118"/>
                </a:lnTo>
                <a:lnTo>
                  <a:pt x="21892" y="15239"/>
                </a:lnTo>
                <a:lnTo>
                  <a:pt x="22736" y="15319"/>
                </a:lnTo>
                <a:lnTo>
                  <a:pt x="23581" y="15379"/>
                </a:lnTo>
                <a:lnTo>
                  <a:pt x="24425" y="15420"/>
                </a:lnTo>
                <a:lnTo>
                  <a:pt x="25249" y="15460"/>
                </a:lnTo>
                <a:lnTo>
                  <a:pt x="26094" y="15460"/>
                </a:lnTo>
                <a:lnTo>
                  <a:pt x="26938" y="15440"/>
                </a:lnTo>
                <a:lnTo>
                  <a:pt x="27782" y="15420"/>
                </a:lnTo>
                <a:lnTo>
                  <a:pt x="28626" y="15359"/>
                </a:lnTo>
                <a:lnTo>
                  <a:pt x="29451" y="15279"/>
                </a:lnTo>
                <a:lnTo>
                  <a:pt x="30295" y="15198"/>
                </a:lnTo>
                <a:lnTo>
                  <a:pt x="31139" y="15078"/>
                </a:lnTo>
                <a:lnTo>
                  <a:pt x="31963" y="14937"/>
                </a:lnTo>
                <a:lnTo>
                  <a:pt x="32788" y="14776"/>
                </a:lnTo>
                <a:lnTo>
                  <a:pt x="33612" y="14595"/>
                </a:lnTo>
                <a:lnTo>
                  <a:pt x="34657" y="14334"/>
                </a:lnTo>
                <a:lnTo>
                  <a:pt x="35703" y="14032"/>
                </a:lnTo>
                <a:lnTo>
                  <a:pt x="36728" y="13711"/>
                </a:lnTo>
                <a:lnTo>
                  <a:pt x="37753" y="13329"/>
                </a:lnTo>
                <a:lnTo>
                  <a:pt x="38758" y="12947"/>
                </a:lnTo>
                <a:lnTo>
                  <a:pt x="39743" y="12505"/>
                </a:lnTo>
                <a:lnTo>
                  <a:pt x="40728" y="12042"/>
                </a:lnTo>
                <a:lnTo>
                  <a:pt x="41673" y="11540"/>
                </a:lnTo>
                <a:lnTo>
                  <a:pt x="42517" y="11077"/>
                </a:lnTo>
                <a:lnTo>
                  <a:pt x="43321" y="10595"/>
                </a:lnTo>
                <a:lnTo>
                  <a:pt x="44126" y="10092"/>
                </a:lnTo>
                <a:lnTo>
                  <a:pt x="44910" y="9550"/>
                </a:lnTo>
                <a:lnTo>
                  <a:pt x="45694" y="8987"/>
                </a:lnTo>
                <a:lnTo>
                  <a:pt x="46437" y="8424"/>
                </a:lnTo>
                <a:lnTo>
                  <a:pt x="47181" y="7821"/>
                </a:lnTo>
                <a:lnTo>
                  <a:pt x="47885" y="7198"/>
                </a:lnTo>
                <a:lnTo>
                  <a:pt x="48588" y="6554"/>
                </a:lnTo>
                <a:lnTo>
                  <a:pt x="49272" y="5891"/>
                </a:lnTo>
                <a:lnTo>
                  <a:pt x="49935" y="5227"/>
                </a:lnTo>
                <a:lnTo>
                  <a:pt x="50578" y="4524"/>
                </a:lnTo>
                <a:lnTo>
                  <a:pt x="51202" y="3800"/>
                </a:lnTo>
                <a:lnTo>
                  <a:pt x="51785" y="3056"/>
                </a:lnTo>
                <a:lnTo>
                  <a:pt x="52368" y="2292"/>
                </a:lnTo>
                <a:lnTo>
                  <a:pt x="52910" y="1529"/>
                </a:lnTo>
                <a:lnTo>
                  <a:pt x="53473" y="745"/>
                </a:lnTo>
                <a:lnTo>
                  <a:pt x="5399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6"/>
          <p:cNvSpPr/>
          <p:nvPr/>
        </p:nvSpPr>
        <p:spPr>
          <a:xfrm>
            <a:off x="302020" y="245151"/>
            <a:ext cx="228363" cy="228357"/>
          </a:xfrm>
          <a:custGeom>
            <a:avLst/>
            <a:gdLst/>
            <a:ahLst/>
            <a:cxnLst/>
            <a:rect l="l" t="t" r="r" b="b"/>
            <a:pathLst>
              <a:path w="43664" h="43663" extrusionOk="0">
                <a:moveTo>
                  <a:pt x="21651" y="0"/>
                </a:moveTo>
                <a:lnTo>
                  <a:pt x="21490" y="20"/>
                </a:lnTo>
                <a:lnTo>
                  <a:pt x="21330" y="60"/>
                </a:lnTo>
                <a:lnTo>
                  <a:pt x="21169" y="101"/>
                </a:lnTo>
                <a:lnTo>
                  <a:pt x="21008" y="161"/>
                </a:lnTo>
                <a:lnTo>
                  <a:pt x="20847" y="221"/>
                </a:lnTo>
                <a:lnTo>
                  <a:pt x="20706" y="302"/>
                </a:lnTo>
                <a:lnTo>
                  <a:pt x="20566" y="402"/>
                </a:lnTo>
                <a:lnTo>
                  <a:pt x="20425" y="503"/>
                </a:lnTo>
                <a:lnTo>
                  <a:pt x="20304" y="623"/>
                </a:lnTo>
                <a:lnTo>
                  <a:pt x="20184" y="764"/>
                </a:lnTo>
                <a:lnTo>
                  <a:pt x="20083" y="905"/>
                </a:lnTo>
                <a:lnTo>
                  <a:pt x="19983" y="1065"/>
                </a:lnTo>
                <a:lnTo>
                  <a:pt x="19902" y="1226"/>
                </a:lnTo>
                <a:lnTo>
                  <a:pt x="19822" y="1407"/>
                </a:lnTo>
                <a:lnTo>
                  <a:pt x="19762" y="1608"/>
                </a:lnTo>
                <a:lnTo>
                  <a:pt x="16324" y="15660"/>
                </a:lnTo>
                <a:lnTo>
                  <a:pt x="16284" y="15781"/>
                </a:lnTo>
                <a:lnTo>
                  <a:pt x="16224" y="15881"/>
                </a:lnTo>
                <a:lnTo>
                  <a:pt x="16163" y="15982"/>
                </a:lnTo>
                <a:lnTo>
                  <a:pt x="16083" y="16082"/>
                </a:lnTo>
                <a:lnTo>
                  <a:pt x="15982" y="16163"/>
                </a:lnTo>
                <a:lnTo>
                  <a:pt x="15882" y="16223"/>
                </a:lnTo>
                <a:lnTo>
                  <a:pt x="15781" y="16283"/>
                </a:lnTo>
                <a:lnTo>
                  <a:pt x="15661" y="16323"/>
                </a:lnTo>
                <a:lnTo>
                  <a:pt x="1609" y="19781"/>
                </a:lnTo>
                <a:lnTo>
                  <a:pt x="1408" y="19841"/>
                </a:lnTo>
                <a:lnTo>
                  <a:pt x="1227" y="19902"/>
                </a:lnTo>
                <a:lnTo>
                  <a:pt x="1046" y="19982"/>
                </a:lnTo>
                <a:lnTo>
                  <a:pt x="905" y="20083"/>
                </a:lnTo>
                <a:lnTo>
                  <a:pt x="745" y="20183"/>
                </a:lnTo>
                <a:lnTo>
                  <a:pt x="624" y="20304"/>
                </a:lnTo>
                <a:lnTo>
                  <a:pt x="503" y="20424"/>
                </a:lnTo>
                <a:lnTo>
                  <a:pt x="403" y="20565"/>
                </a:lnTo>
                <a:lnTo>
                  <a:pt x="302" y="20706"/>
                </a:lnTo>
                <a:lnTo>
                  <a:pt x="222" y="20867"/>
                </a:lnTo>
                <a:lnTo>
                  <a:pt x="142" y="21007"/>
                </a:lnTo>
                <a:lnTo>
                  <a:pt x="101" y="21168"/>
                </a:lnTo>
                <a:lnTo>
                  <a:pt x="41" y="21329"/>
                </a:lnTo>
                <a:lnTo>
                  <a:pt x="21" y="21490"/>
                </a:lnTo>
                <a:lnTo>
                  <a:pt x="1" y="21671"/>
                </a:lnTo>
                <a:lnTo>
                  <a:pt x="1" y="21832"/>
                </a:lnTo>
                <a:lnTo>
                  <a:pt x="1" y="21992"/>
                </a:lnTo>
                <a:lnTo>
                  <a:pt x="21" y="22173"/>
                </a:lnTo>
                <a:lnTo>
                  <a:pt x="41" y="22334"/>
                </a:lnTo>
                <a:lnTo>
                  <a:pt x="101" y="22495"/>
                </a:lnTo>
                <a:lnTo>
                  <a:pt x="142" y="22656"/>
                </a:lnTo>
                <a:lnTo>
                  <a:pt x="222" y="22817"/>
                </a:lnTo>
                <a:lnTo>
                  <a:pt x="302" y="22957"/>
                </a:lnTo>
                <a:lnTo>
                  <a:pt x="403" y="23098"/>
                </a:lnTo>
                <a:lnTo>
                  <a:pt x="503" y="23239"/>
                </a:lnTo>
                <a:lnTo>
                  <a:pt x="624" y="23359"/>
                </a:lnTo>
                <a:lnTo>
                  <a:pt x="745" y="23480"/>
                </a:lnTo>
                <a:lnTo>
                  <a:pt x="905" y="23580"/>
                </a:lnTo>
                <a:lnTo>
                  <a:pt x="1046" y="23681"/>
                </a:lnTo>
                <a:lnTo>
                  <a:pt x="1227" y="23761"/>
                </a:lnTo>
                <a:lnTo>
                  <a:pt x="1408" y="23842"/>
                </a:lnTo>
                <a:lnTo>
                  <a:pt x="1609" y="23882"/>
                </a:lnTo>
                <a:lnTo>
                  <a:pt x="15661" y="27340"/>
                </a:lnTo>
                <a:lnTo>
                  <a:pt x="15781" y="27380"/>
                </a:lnTo>
                <a:lnTo>
                  <a:pt x="15882" y="27440"/>
                </a:lnTo>
                <a:lnTo>
                  <a:pt x="15982" y="27500"/>
                </a:lnTo>
                <a:lnTo>
                  <a:pt x="16083" y="27581"/>
                </a:lnTo>
                <a:lnTo>
                  <a:pt x="16163" y="27681"/>
                </a:lnTo>
                <a:lnTo>
                  <a:pt x="16224" y="27782"/>
                </a:lnTo>
                <a:lnTo>
                  <a:pt x="16284" y="27882"/>
                </a:lnTo>
                <a:lnTo>
                  <a:pt x="16324" y="28003"/>
                </a:lnTo>
                <a:lnTo>
                  <a:pt x="19762" y="42055"/>
                </a:lnTo>
                <a:lnTo>
                  <a:pt x="19822" y="42256"/>
                </a:lnTo>
                <a:lnTo>
                  <a:pt x="19902" y="42437"/>
                </a:lnTo>
                <a:lnTo>
                  <a:pt x="19983" y="42598"/>
                </a:lnTo>
                <a:lnTo>
                  <a:pt x="20083" y="42758"/>
                </a:lnTo>
                <a:lnTo>
                  <a:pt x="20184" y="42899"/>
                </a:lnTo>
                <a:lnTo>
                  <a:pt x="20304" y="43040"/>
                </a:lnTo>
                <a:lnTo>
                  <a:pt x="20425" y="43160"/>
                </a:lnTo>
                <a:lnTo>
                  <a:pt x="20566" y="43261"/>
                </a:lnTo>
                <a:lnTo>
                  <a:pt x="20706" y="43361"/>
                </a:lnTo>
                <a:lnTo>
                  <a:pt x="20847" y="43442"/>
                </a:lnTo>
                <a:lnTo>
                  <a:pt x="21008" y="43502"/>
                </a:lnTo>
                <a:lnTo>
                  <a:pt x="21169" y="43562"/>
                </a:lnTo>
                <a:lnTo>
                  <a:pt x="21330" y="43623"/>
                </a:lnTo>
                <a:lnTo>
                  <a:pt x="21490" y="43643"/>
                </a:lnTo>
                <a:lnTo>
                  <a:pt x="21651" y="43663"/>
                </a:lnTo>
                <a:lnTo>
                  <a:pt x="21993" y="43663"/>
                </a:lnTo>
                <a:lnTo>
                  <a:pt x="22154" y="43643"/>
                </a:lnTo>
                <a:lnTo>
                  <a:pt x="22335" y="43623"/>
                </a:lnTo>
                <a:lnTo>
                  <a:pt x="22496" y="43562"/>
                </a:lnTo>
                <a:lnTo>
                  <a:pt x="22656" y="43502"/>
                </a:lnTo>
                <a:lnTo>
                  <a:pt x="22797" y="43442"/>
                </a:lnTo>
                <a:lnTo>
                  <a:pt x="22958" y="43361"/>
                </a:lnTo>
                <a:lnTo>
                  <a:pt x="23099" y="43261"/>
                </a:lnTo>
                <a:lnTo>
                  <a:pt x="23219" y="43160"/>
                </a:lnTo>
                <a:lnTo>
                  <a:pt x="23360" y="43040"/>
                </a:lnTo>
                <a:lnTo>
                  <a:pt x="23481" y="42899"/>
                </a:lnTo>
                <a:lnTo>
                  <a:pt x="23581" y="42758"/>
                </a:lnTo>
                <a:lnTo>
                  <a:pt x="23682" y="42598"/>
                </a:lnTo>
                <a:lnTo>
                  <a:pt x="23762" y="42437"/>
                </a:lnTo>
                <a:lnTo>
                  <a:pt x="23822" y="42256"/>
                </a:lnTo>
                <a:lnTo>
                  <a:pt x="23883" y="42055"/>
                </a:lnTo>
                <a:lnTo>
                  <a:pt x="27340" y="28003"/>
                </a:lnTo>
                <a:lnTo>
                  <a:pt x="27380" y="27882"/>
                </a:lnTo>
                <a:lnTo>
                  <a:pt x="27421" y="27782"/>
                </a:lnTo>
                <a:lnTo>
                  <a:pt x="27501" y="27681"/>
                </a:lnTo>
                <a:lnTo>
                  <a:pt x="27582" y="27581"/>
                </a:lnTo>
                <a:lnTo>
                  <a:pt x="27662" y="27500"/>
                </a:lnTo>
                <a:lnTo>
                  <a:pt x="27783" y="27440"/>
                </a:lnTo>
                <a:lnTo>
                  <a:pt x="27883" y="27380"/>
                </a:lnTo>
                <a:lnTo>
                  <a:pt x="28004" y="27340"/>
                </a:lnTo>
                <a:lnTo>
                  <a:pt x="42055" y="23882"/>
                </a:lnTo>
                <a:lnTo>
                  <a:pt x="42256" y="23842"/>
                </a:lnTo>
                <a:lnTo>
                  <a:pt x="42437" y="23761"/>
                </a:lnTo>
                <a:lnTo>
                  <a:pt x="42598" y="23681"/>
                </a:lnTo>
                <a:lnTo>
                  <a:pt x="42759" y="23580"/>
                </a:lnTo>
                <a:lnTo>
                  <a:pt x="42900" y="23480"/>
                </a:lnTo>
                <a:lnTo>
                  <a:pt x="43040" y="23359"/>
                </a:lnTo>
                <a:lnTo>
                  <a:pt x="43161" y="23239"/>
                </a:lnTo>
                <a:lnTo>
                  <a:pt x="43262" y="23098"/>
                </a:lnTo>
                <a:lnTo>
                  <a:pt x="43362" y="22957"/>
                </a:lnTo>
                <a:lnTo>
                  <a:pt x="43442" y="22817"/>
                </a:lnTo>
                <a:lnTo>
                  <a:pt x="43503" y="22656"/>
                </a:lnTo>
                <a:lnTo>
                  <a:pt x="43563" y="22495"/>
                </a:lnTo>
                <a:lnTo>
                  <a:pt x="43603" y="22334"/>
                </a:lnTo>
                <a:lnTo>
                  <a:pt x="43643" y="22173"/>
                </a:lnTo>
                <a:lnTo>
                  <a:pt x="43664" y="21992"/>
                </a:lnTo>
                <a:lnTo>
                  <a:pt x="43664" y="21832"/>
                </a:lnTo>
                <a:lnTo>
                  <a:pt x="43664" y="21671"/>
                </a:lnTo>
                <a:lnTo>
                  <a:pt x="43643" y="21490"/>
                </a:lnTo>
                <a:lnTo>
                  <a:pt x="43603" y="21329"/>
                </a:lnTo>
                <a:lnTo>
                  <a:pt x="43563" y="21168"/>
                </a:lnTo>
                <a:lnTo>
                  <a:pt x="43503" y="21007"/>
                </a:lnTo>
                <a:lnTo>
                  <a:pt x="43442" y="20867"/>
                </a:lnTo>
                <a:lnTo>
                  <a:pt x="43362" y="20706"/>
                </a:lnTo>
                <a:lnTo>
                  <a:pt x="43262" y="20565"/>
                </a:lnTo>
                <a:lnTo>
                  <a:pt x="43161" y="20424"/>
                </a:lnTo>
                <a:lnTo>
                  <a:pt x="43040" y="20304"/>
                </a:lnTo>
                <a:lnTo>
                  <a:pt x="42900" y="20183"/>
                </a:lnTo>
                <a:lnTo>
                  <a:pt x="42759" y="20083"/>
                </a:lnTo>
                <a:lnTo>
                  <a:pt x="42598" y="19982"/>
                </a:lnTo>
                <a:lnTo>
                  <a:pt x="42437" y="19902"/>
                </a:lnTo>
                <a:lnTo>
                  <a:pt x="42256" y="19841"/>
                </a:lnTo>
                <a:lnTo>
                  <a:pt x="42055" y="19781"/>
                </a:lnTo>
                <a:lnTo>
                  <a:pt x="28004" y="16323"/>
                </a:lnTo>
                <a:lnTo>
                  <a:pt x="27883" y="16283"/>
                </a:lnTo>
                <a:lnTo>
                  <a:pt x="27783" y="16223"/>
                </a:lnTo>
                <a:lnTo>
                  <a:pt x="27662" y="16163"/>
                </a:lnTo>
                <a:lnTo>
                  <a:pt x="27582" y="16082"/>
                </a:lnTo>
                <a:lnTo>
                  <a:pt x="27501" y="15982"/>
                </a:lnTo>
                <a:lnTo>
                  <a:pt x="27421" y="15881"/>
                </a:lnTo>
                <a:lnTo>
                  <a:pt x="27380" y="15781"/>
                </a:lnTo>
                <a:lnTo>
                  <a:pt x="27340" y="15660"/>
                </a:lnTo>
                <a:lnTo>
                  <a:pt x="23883" y="1608"/>
                </a:lnTo>
                <a:lnTo>
                  <a:pt x="23822" y="1407"/>
                </a:lnTo>
                <a:lnTo>
                  <a:pt x="23762" y="1226"/>
                </a:lnTo>
                <a:lnTo>
                  <a:pt x="23682" y="1065"/>
                </a:lnTo>
                <a:lnTo>
                  <a:pt x="23581" y="905"/>
                </a:lnTo>
                <a:lnTo>
                  <a:pt x="23481" y="764"/>
                </a:lnTo>
                <a:lnTo>
                  <a:pt x="23360" y="623"/>
                </a:lnTo>
                <a:lnTo>
                  <a:pt x="23219" y="503"/>
                </a:lnTo>
                <a:lnTo>
                  <a:pt x="23099" y="402"/>
                </a:lnTo>
                <a:lnTo>
                  <a:pt x="22958" y="302"/>
                </a:lnTo>
                <a:lnTo>
                  <a:pt x="22797" y="221"/>
                </a:lnTo>
                <a:lnTo>
                  <a:pt x="22656" y="161"/>
                </a:lnTo>
                <a:lnTo>
                  <a:pt x="22496" y="101"/>
                </a:lnTo>
                <a:lnTo>
                  <a:pt x="22335" y="60"/>
                </a:lnTo>
                <a:lnTo>
                  <a:pt x="22154" y="20"/>
                </a:lnTo>
                <a:lnTo>
                  <a:pt x="2199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6"/>
          <p:cNvSpPr/>
          <p:nvPr/>
        </p:nvSpPr>
        <p:spPr>
          <a:xfrm>
            <a:off x="236324" y="748015"/>
            <a:ext cx="157845" cy="157842"/>
          </a:xfrm>
          <a:custGeom>
            <a:avLst/>
            <a:gdLst/>
            <a:ahLst/>
            <a:cxnLst/>
            <a:rect l="l" t="t" r="r" b="b"/>
            <a:pathLst>
              <a:path w="43664" h="43663" extrusionOk="0">
                <a:moveTo>
                  <a:pt x="21651" y="0"/>
                </a:moveTo>
                <a:lnTo>
                  <a:pt x="21490" y="20"/>
                </a:lnTo>
                <a:lnTo>
                  <a:pt x="21330" y="60"/>
                </a:lnTo>
                <a:lnTo>
                  <a:pt x="21169" y="101"/>
                </a:lnTo>
                <a:lnTo>
                  <a:pt x="21008" y="161"/>
                </a:lnTo>
                <a:lnTo>
                  <a:pt x="20847" y="221"/>
                </a:lnTo>
                <a:lnTo>
                  <a:pt x="20706" y="302"/>
                </a:lnTo>
                <a:lnTo>
                  <a:pt x="20566" y="402"/>
                </a:lnTo>
                <a:lnTo>
                  <a:pt x="20425" y="503"/>
                </a:lnTo>
                <a:lnTo>
                  <a:pt x="20304" y="623"/>
                </a:lnTo>
                <a:lnTo>
                  <a:pt x="20184" y="764"/>
                </a:lnTo>
                <a:lnTo>
                  <a:pt x="20083" y="905"/>
                </a:lnTo>
                <a:lnTo>
                  <a:pt x="19983" y="1065"/>
                </a:lnTo>
                <a:lnTo>
                  <a:pt x="19902" y="1226"/>
                </a:lnTo>
                <a:lnTo>
                  <a:pt x="19822" y="1407"/>
                </a:lnTo>
                <a:lnTo>
                  <a:pt x="19762" y="1608"/>
                </a:lnTo>
                <a:lnTo>
                  <a:pt x="16324" y="15660"/>
                </a:lnTo>
                <a:lnTo>
                  <a:pt x="16284" y="15781"/>
                </a:lnTo>
                <a:lnTo>
                  <a:pt x="16224" y="15881"/>
                </a:lnTo>
                <a:lnTo>
                  <a:pt x="16163" y="15982"/>
                </a:lnTo>
                <a:lnTo>
                  <a:pt x="16083" y="16082"/>
                </a:lnTo>
                <a:lnTo>
                  <a:pt x="15982" y="16163"/>
                </a:lnTo>
                <a:lnTo>
                  <a:pt x="15882" y="16223"/>
                </a:lnTo>
                <a:lnTo>
                  <a:pt x="15781" y="16283"/>
                </a:lnTo>
                <a:lnTo>
                  <a:pt x="15661" y="16323"/>
                </a:lnTo>
                <a:lnTo>
                  <a:pt x="1609" y="19781"/>
                </a:lnTo>
                <a:lnTo>
                  <a:pt x="1408" y="19841"/>
                </a:lnTo>
                <a:lnTo>
                  <a:pt x="1227" y="19902"/>
                </a:lnTo>
                <a:lnTo>
                  <a:pt x="1046" y="19982"/>
                </a:lnTo>
                <a:lnTo>
                  <a:pt x="905" y="20083"/>
                </a:lnTo>
                <a:lnTo>
                  <a:pt x="745" y="20183"/>
                </a:lnTo>
                <a:lnTo>
                  <a:pt x="624" y="20304"/>
                </a:lnTo>
                <a:lnTo>
                  <a:pt x="503" y="20424"/>
                </a:lnTo>
                <a:lnTo>
                  <a:pt x="403" y="20565"/>
                </a:lnTo>
                <a:lnTo>
                  <a:pt x="302" y="20706"/>
                </a:lnTo>
                <a:lnTo>
                  <a:pt x="222" y="20867"/>
                </a:lnTo>
                <a:lnTo>
                  <a:pt x="142" y="21007"/>
                </a:lnTo>
                <a:lnTo>
                  <a:pt x="101" y="21168"/>
                </a:lnTo>
                <a:lnTo>
                  <a:pt x="41" y="21329"/>
                </a:lnTo>
                <a:lnTo>
                  <a:pt x="21" y="21490"/>
                </a:lnTo>
                <a:lnTo>
                  <a:pt x="1" y="21671"/>
                </a:lnTo>
                <a:lnTo>
                  <a:pt x="1" y="21832"/>
                </a:lnTo>
                <a:lnTo>
                  <a:pt x="1" y="21992"/>
                </a:lnTo>
                <a:lnTo>
                  <a:pt x="21" y="22173"/>
                </a:lnTo>
                <a:lnTo>
                  <a:pt x="41" y="22334"/>
                </a:lnTo>
                <a:lnTo>
                  <a:pt x="101" y="22495"/>
                </a:lnTo>
                <a:lnTo>
                  <a:pt x="142" y="22656"/>
                </a:lnTo>
                <a:lnTo>
                  <a:pt x="222" y="22817"/>
                </a:lnTo>
                <a:lnTo>
                  <a:pt x="302" y="22957"/>
                </a:lnTo>
                <a:lnTo>
                  <a:pt x="403" y="23098"/>
                </a:lnTo>
                <a:lnTo>
                  <a:pt x="503" y="23239"/>
                </a:lnTo>
                <a:lnTo>
                  <a:pt x="624" y="23359"/>
                </a:lnTo>
                <a:lnTo>
                  <a:pt x="745" y="23480"/>
                </a:lnTo>
                <a:lnTo>
                  <a:pt x="905" y="23580"/>
                </a:lnTo>
                <a:lnTo>
                  <a:pt x="1046" y="23681"/>
                </a:lnTo>
                <a:lnTo>
                  <a:pt x="1227" y="23761"/>
                </a:lnTo>
                <a:lnTo>
                  <a:pt x="1408" y="23842"/>
                </a:lnTo>
                <a:lnTo>
                  <a:pt x="1609" y="23882"/>
                </a:lnTo>
                <a:lnTo>
                  <a:pt x="15661" y="27340"/>
                </a:lnTo>
                <a:lnTo>
                  <a:pt x="15781" y="27380"/>
                </a:lnTo>
                <a:lnTo>
                  <a:pt x="15882" y="27440"/>
                </a:lnTo>
                <a:lnTo>
                  <a:pt x="15982" y="27500"/>
                </a:lnTo>
                <a:lnTo>
                  <a:pt x="16083" y="27581"/>
                </a:lnTo>
                <a:lnTo>
                  <a:pt x="16163" y="27681"/>
                </a:lnTo>
                <a:lnTo>
                  <a:pt x="16224" y="27782"/>
                </a:lnTo>
                <a:lnTo>
                  <a:pt x="16284" y="27882"/>
                </a:lnTo>
                <a:lnTo>
                  <a:pt x="16324" y="28003"/>
                </a:lnTo>
                <a:lnTo>
                  <a:pt x="19762" y="42055"/>
                </a:lnTo>
                <a:lnTo>
                  <a:pt x="19822" y="42256"/>
                </a:lnTo>
                <a:lnTo>
                  <a:pt x="19902" y="42437"/>
                </a:lnTo>
                <a:lnTo>
                  <a:pt x="19983" y="42598"/>
                </a:lnTo>
                <a:lnTo>
                  <a:pt x="20083" y="42758"/>
                </a:lnTo>
                <a:lnTo>
                  <a:pt x="20184" y="42899"/>
                </a:lnTo>
                <a:lnTo>
                  <a:pt x="20304" y="43040"/>
                </a:lnTo>
                <a:lnTo>
                  <a:pt x="20425" y="43160"/>
                </a:lnTo>
                <a:lnTo>
                  <a:pt x="20566" y="43261"/>
                </a:lnTo>
                <a:lnTo>
                  <a:pt x="20706" y="43361"/>
                </a:lnTo>
                <a:lnTo>
                  <a:pt x="20847" y="43442"/>
                </a:lnTo>
                <a:lnTo>
                  <a:pt x="21008" y="43502"/>
                </a:lnTo>
                <a:lnTo>
                  <a:pt x="21169" y="43562"/>
                </a:lnTo>
                <a:lnTo>
                  <a:pt x="21330" y="43623"/>
                </a:lnTo>
                <a:lnTo>
                  <a:pt x="21490" y="43643"/>
                </a:lnTo>
                <a:lnTo>
                  <a:pt x="21651" y="43663"/>
                </a:lnTo>
                <a:lnTo>
                  <a:pt x="21993" y="43663"/>
                </a:lnTo>
                <a:lnTo>
                  <a:pt x="22154" y="43643"/>
                </a:lnTo>
                <a:lnTo>
                  <a:pt x="22335" y="43623"/>
                </a:lnTo>
                <a:lnTo>
                  <a:pt x="22496" y="43562"/>
                </a:lnTo>
                <a:lnTo>
                  <a:pt x="22656" y="43502"/>
                </a:lnTo>
                <a:lnTo>
                  <a:pt x="22797" y="43442"/>
                </a:lnTo>
                <a:lnTo>
                  <a:pt x="22958" y="43361"/>
                </a:lnTo>
                <a:lnTo>
                  <a:pt x="23099" y="43261"/>
                </a:lnTo>
                <a:lnTo>
                  <a:pt x="23219" y="43160"/>
                </a:lnTo>
                <a:lnTo>
                  <a:pt x="23360" y="43040"/>
                </a:lnTo>
                <a:lnTo>
                  <a:pt x="23481" y="42899"/>
                </a:lnTo>
                <a:lnTo>
                  <a:pt x="23581" y="42758"/>
                </a:lnTo>
                <a:lnTo>
                  <a:pt x="23682" y="42598"/>
                </a:lnTo>
                <a:lnTo>
                  <a:pt x="23762" y="42437"/>
                </a:lnTo>
                <a:lnTo>
                  <a:pt x="23822" y="42256"/>
                </a:lnTo>
                <a:lnTo>
                  <a:pt x="23883" y="42055"/>
                </a:lnTo>
                <a:lnTo>
                  <a:pt x="27340" y="28003"/>
                </a:lnTo>
                <a:lnTo>
                  <a:pt x="27380" y="27882"/>
                </a:lnTo>
                <a:lnTo>
                  <a:pt x="27421" y="27782"/>
                </a:lnTo>
                <a:lnTo>
                  <a:pt x="27501" y="27681"/>
                </a:lnTo>
                <a:lnTo>
                  <a:pt x="27582" y="27581"/>
                </a:lnTo>
                <a:lnTo>
                  <a:pt x="27662" y="27500"/>
                </a:lnTo>
                <a:lnTo>
                  <a:pt x="27783" y="27440"/>
                </a:lnTo>
                <a:lnTo>
                  <a:pt x="27883" y="27380"/>
                </a:lnTo>
                <a:lnTo>
                  <a:pt x="28004" y="27340"/>
                </a:lnTo>
                <a:lnTo>
                  <a:pt x="42055" y="23882"/>
                </a:lnTo>
                <a:lnTo>
                  <a:pt x="42256" y="23842"/>
                </a:lnTo>
                <a:lnTo>
                  <a:pt x="42437" y="23761"/>
                </a:lnTo>
                <a:lnTo>
                  <a:pt x="42598" y="23681"/>
                </a:lnTo>
                <a:lnTo>
                  <a:pt x="42759" y="23580"/>
                </a:lnTo>
                <a:lnTo>
                  <a:pt x="42900" y="23480"/>
                </a:lnTo>
                <a:lnTo>
                  <a:pt x="43040" y="23359"/>
                </a:lnTo>
                <a:lnTo>
                  <a:pt x="43161" y="23239"/>
                </a:lnTo>
                <a:lnTo>
                  <a:pt x="43262" y="23098"/>
                </a:lnTo>
                <a:lnTo>
                  <a:pt x="43362" y="22957"/>
                </a:lnTo>
                <a:lnTo>
                  <a:pt x="43442" y="22817"/>
                </a:lnTo>
                <a:lnTo>
                  <a:pt x="43503" y="22656"/>
                </a:lnTo>
                <a:lnTo>
                  <a:pt x="43563" y="22495"/>
                </a:lnTo>
                <a:lnTo>
                  <a:pt x="43603" y="22334"/>
                </a:lnTo>
                <a:lnTo>
                  <a:pt x="43643" y="22173"/>
                </a:lnTo>
                <a:lnTo>
                  <a:pt x="43664" y="21992"/>
                </a:lnTo>
                <a:lnTo>
                  <a:pt x="43664" y="21832"/>
                </a:lnTo>
                <a:lnTo>
                  <a:pt x="43664" y="21671"/>
                </a:lnTo>
                <a:lnTo>
                  <a:pt x="43643" y="21490"/>
                </a:lnTo>
                <a:lnTo>
                  <a:pt x="43603" y="21329"/>
                </a:lnTo>
                <a:lnTo>
                  <a:pt x="43563" y="21168"/>
                </a:lnTo>
                <a:lnTo>
                  <a:pt x="43503" y="21007"/>
                </a:lnTo>
                <a:lnTo>
                  <a:pt x="43442" y="20867"/>
                </a:lnTo>
                <a:lnTo>
                  <a:pt x="43362" y="20706"/>
                </a:lnTo>
                <a:lnTo>
                  <a:pt x="43262" y="20565"/>
                </a:lnTo>
                <a:lnTo>
                  <a:pt x="43161" y="20424"/>
                </a:lnTo>
                <a:lnTo>
                  <a:pt x="43040" y="20304"/>
                </a:lnTo>
                <a:lnTo>
                  <a:pt x="42900" y="20183"/>
                </a:lnTo>
                <a:lnTo>
                  <a:pt x="42759" y="20083"/>
                </a:lnTo>
                <a:lnTo>
                  <a:pt x="42598" y="19982"/>
                </a:lnTo>
                <a:lnTo>
                  <a:pt x="42437" y="19902"/>
                </a:lnTo>
                <a:lnTo>
                  <a:pt x="42256" y="19841"/>
                </a:lnTo>
                <a:lnTo>
                  <a:pt x="42055" y="19781"/>
                </a:lnTo>
                <a:lnTo>
                  <a:pt x="28004" y="16323"/>
                </a:lnTo>
                <a:lnTo>
                  <a:pt x="27883" y="16283"/>
                </a:lnTo>
                <a:lnTo>
                  <a:pt x="27783" y="16223"/>
                </a:lnTo>
                <a:lnTo>
                  <a:pt x="27662" y="16163"/>
                </a:lnTo>
                <a:lnTo>
                  <a:pt x="27582" y="16082"/>
                </a:lnTo>
                <a:lnTo>
                  <a:pt x="27501" y="15982"/>
                </a:lnTo>
                <a:lnTo>
                  <a:pt x="27421" y="15881"/>
                </a:lnTo>
                <a:lnTo>
                  <a:pt x="27380" y="15781"/>
                </a:lnTo>
                <a:lnTo>
                  <a:pt x="27340" y="15660"/>
                </a:lnTo>
                <a:lnTo>
                  <a:pt x="23883" y="1608"/>
                </a:lnTo>
                <a:lnTo>
                  <a:pt x="23822" y="1407"/>
                </a:lnTo>
                <a:lnTo>
                  <a:pt x="23762" y="1226"/>
                </a:lnTo>
                <a:lnTo>
                  <a:pt x="23682" y="1065"/>
                </a:lnTo>
                <a:lnTo>
                  <a:pt x="23581" y="905"/>
                </a:lnTo>
                <a:lnTo>
                  <a:pt x="23481" y="764"/>
                </a:lnTo>
                <a:lnTo>
                  <a:pt x="23360" y="623"/>
                </a:lnTo>
                <a:lnTo>
                  <a:pt x="23219" y="503"/>
                </a:lnTo>
                <a:lnTo>
                  <a:pt x="23099" y="402"/>
                </a:lnTo>
                <a:lnTo>
                  <a:pt x="22958" y="302"/>
                </a:lnTo>
                <a:lnTo>
                  <a:pt x="22797" y="221"/>
                </a:lnTo>
                <a:lnTo>
                  <a:pt x="22656" y="161"/>
                </a:lnTo>
                <a:lnTo>
                  <a:pt x="22496" y="101"/>
                </a:lnTo>
                <a:lnTo>
                  <a:pt x="22335" y="60"/>
                </a:lnTo>
                <a:lnTo>
                  <a:pt x="22154" y="20"/>
                </a:lnTo>
                <a:lnTo>
                  <a:pt x="2199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6"/>
          <p:cNvSpPr/>
          <p:nvPr/>
        </p:nvSpPr>
        <p:spPr>
          <a:xfrm>
            <a:off x="78475" y="4098650"/>
            <a:ext cx="365686" cy="365678"/>
          </a:xfrm>
          <a:custGeom>
            <a:avLst/>
            <a:gdLst/>
            <a:ahLst/>
            <a:cxnLst/>
            <a:rect l="l" t="t" r="r" b="b"/>
            <a:pathLst>
              <a:path w="43664" h="43663" extrusionOk="0">
                <a:moveTo>
                  <a:pt x="21651" y="0"/>
                </a:moveTo>
                <a:lnTo>
                  <a:pt x="21490" y="20"/>
                </a:lnTo>
                <a:lnTo>
                  <a:pt x="21330" y="60"/>
                </a:lnTo>
                <a:lnTo>
                  <a:pt x="21169" y="101"/>
                </a:lnTo>
                <a:lnTo>
                  <a:pt x="21008" y="161"/>
                </a:lnTo>
                <a:lnTo>
                  <a:pt x="20847" y="221"/>
                </a:lnTo>
                <a:lnTo>
                  <a:pt x="20706" y="302"/>
                </a:lnTo>
                <a:lnTo>
                  <a:pt x="20566" y="402"/>
                </a:lnTo>
                <a:lnTo>
                  <a:pt x="20425" y="503"/>
                </a:lnTo>
                <a:lnTo>
                  <a:pt x="20304" y="623"/>
                </a:lnTo>
                <a:lnTo>
                  <a:pt x="20184" y="764"/>
                </a:lnTo>
                <a:lnTo>
                  <a:pt x="20083" y="905"/>
                </a:lnTo>
                <a:lnTo>
                  <a:pt x="19983" y="1065"/>
                </a:lnTo>
                <a:lnTo>
                  <a:pt x="19902" y="1226"/>
                </a:lnTo>
                <a:lnTo>
                  <a:pt x="19822" y="1407"/>
                </a:lnTo>
                <a:lnTo>
                  <a:pt x="19762" y="1608"/>
                </a:lnTo>
                <a:lnTo>
                  <a:pt x="16324" y="15660"/>
                </a:lnTo>
                <a:lnTo>
                  <a:pt x="16284" y="15781"/>
                </a:lnTo>
                <a:lnTo>
                  <a:pt x="16224" y="15881"/>
                </a:lnTo>
                <a:lnTo>
                  <a:pt x="16163" y="15982"/>
                </a:lnTo>
                <a:lnTo>
                  <a:pt x="16083" y="16082"/>
                </a:lnTo>
                <a:lnTo>
                  <a:pt x="15982" y="16163"/>
                </a:lnTo>
                <a:lnTo>
                  <a:pt x="15882" y="16223"/>
                </a:lnTo>
                <a:lnTo>
                  <a:pt x="15781" y="16283"/>
                </a:lnTo>
                <a:lnTo>
                  <a:pt x="15661" y="16323"/>
                </a:lnTo>
                <a:lnTo>
                  <a:pt x="1609" y="19781"/>
                </a:lnTo>
                <a:lnTo>
                  <a:pt x="1408" y="19841"/>
                </a:lnTo>
                <a:lnTo>
                  <a:pt x="1227" y="19902"/>
                </a:lnTo>
                <a:lnTo>
                  <a:pt x="1046" y="19982"/>
                </a:lnTo>
                <a:lnTo>
                  <a:pt x="905" y="20083"/>
                </a:lnTo>
                <a:lnTo>
                  <a:pt x="745" y="20183"/>
                </a:lnTo>
                <a:lnTo>
                  <a:pt x="624" y="20304"/>
                </a:lnTo>
                <a:lnTo>
                  <a:pt x="503" y="20424"/>
                </a:lnTo>
                <a:lnTo>
                  <a:pt x="403" y="20565"/>
                </a:lnTo>
                <a:lnTo>
                  <a:pt x="302" y="20706"/>
                </a:lnTo>
                <a:lnTo>
                  <a:pt x="222" y="20867"/>
                </a:lnTo>
                <a:lnTo>
                  <a:pt x="142" y="21007"/>
                </a:lnTo>
                <a:lnTo>
                  <a:pt x="101" y="21168"/>
                </a:lnTo>
                <a:lnTo>
                  <a:pt x="41" y="21329"/>
                </a:lnTo>
                <a:lnTo>
                  <a:pt x="21" y="21490"/>
                </a:lnTo>
                <a:lnTo>
                  <a:pt x="1" y="21671"/>
                </a:lnTo>
                <a:lnTo>
                  <a:pt x="1" y="21832"/>
                </a:lnTo>
                <a:lnTo>
                  <a:pt x="1" y="21992"/>
                </a:lnTo>
                <a:lnTo>
                  <a:pt x="21" y="22173"/>
                </a:lnTo>
                <a:lnTo>
                  <a:pt x="41" y="22334"/>
                </a:lnTo>
                <a:lnTo>
                  <a:pt x="101" y="22495"/>
                </a:lnTo>
                <a:lnTo>
                  <a:pt x="142" y="22656"/>
                </a:lnTo>
                <a:lnTo>
                  <a:pt x="222" y="22817"/>
                </a:lnTo>
                <a:lnTo>
                  <a:pt x="302" y="22957"/>
                </a:lnTo>
                <a:lnTo>
                  <a:pt x="403" y="23098"/>
                </a:lnTo>
                <a:lnTo>
                  <a:pt x="503" y="23239"/>
                </a:lnTo>
                <a:lnTo>
                  <a:pt x="624" y="23359"/>
                </a:lnTo>
                <a:lnTo>
                  <a:pt x="745" y="23480"/>
                </a:lnTo>
                <a:lnTo>
                  <a:pt x="905" y="23580"/>
                </a:lnTo>
                <a:lnTo>
                  <a:pt x="1046" y="23681"/>
                </a:lnTo>
                <a:lnTo>
                  <a:pt x="1227" y="23761"/>
                </a:lnTo>
                <a:lnTo>
                  <a:pt x="1408" y="23842"/>
                </a:lnTo>
                <a:lnTo>
                  <a:pt x="1609" y="23882"/>
                </a:lnTo>
                <a:lnTo>
                  <a:pt x="15661" y="27340"/>
                </a:lnTo>
                <a:lnTo>
                  <a:pt x="15781" y="27380"/>
                </a:lnTo>
                <a:lnTo>
                  <a:pt x="15882" y="27440"/>
                </a:lnTo>
                <a:lnTo>
                  <a:pt x="15982" y="27500"/>
                </a:lnTo>
                <a:lnTo>
                  <a:pt x="16083" y="27581"/>
                </a:lnTo>
                <a:lnTo>
                  <a:pt x="16163" y="27681"/>
                </a:lnTo>
                <a:lnTo>
                  <a:pt x="16224" y="27782"/>
                </a:lnTo>
                <a:lnTo>
                  <a:pt x="16284" y="27882"/>
                </a:lnTo>
                <a:lnTo>
                  <a:pt x="16324" y="28003"/>
                </a:lnTo>
                <a:lnTo>
                  <a:pt x="19762" y="42055"/>
                </a:lnTo>
                <a:lnTo>
                  <a:pt x="19822" y="42256"/>
                </a:lnTo>
                <a:lnTo>
                  <a:pt x="19902" y="42437"/>
                </a:lnTo>
                <a:lnTo>
                  <a:pt x="19983" y="42598"/>
                </a:lnTo>
                <a:lnTo>
                  <a:pt x="20083" y="42758"/>
                </a:lnTo>
                <a:lnTo>
                  <a:pt x="20184" y="42899"/>
                </a:lnTo>
                <a:lnTo>
                  <a:pt x="20304" y="43040"/>
                </a:lnTo>
                <a:lnTo>
                  <a:pt x="20425" y="43160"/>
                </a:lnTo>
                <a:lnTo>
                  <a:pt x="20566" y="43261"/>
                </a:lnTo>
                <a:lnTo>
                  <a:pt x="20706" y="43361"/>
                </a:lnTo>
                <a:lnTo>
                  <a:pt x="20847" y="43442"/>
                </a:lnTo>
                <a:lnTo>
                  <a:pt x="21008" y="43502"/>
                </a:lnTo>
                <a:lnTo>
                  <a:pt x="21169" y="43562"/>
                </a:lnTo>
                <a:lnTo>
                  <a:pt x="21330" y="43623"/>
                </a:lnTo>
                <a:lnTo>
                  <a:pt x="21490" y="43643"/>
                </a:lnTo>
                <a:lnTo>
                  <a:pt x="21651" y="43663"/>
                </a:lnTo>
                <a:lnTo>
                  <a:pt x="21993" y="43663"/>
                </a:lnTo>
                <a:lnTo>
                  <a:pt x="22154" y="43643"/>
                </a:lnTo>
                <a:lnTo>
                  <a:pt x="22335" y="43623"/>
                </a:lnTo>
                <a:lnTo>
                  <a:pt x="22496" y="43562"/>
                </a:lnTo>
                <a:lnTo>
                  <a:pt x="22656" y="43502"/>
                </a:lnTo>
                <a:lnTo>
                  <a:pt x="22797" y="43442"/>
                </a:lnTo>
                <a:lnTo>
                  <a:pt x="22958" y="43361"/>
                </a:lnTo>
                <a:lnTo>
                  <a:pt x="23099" y="43261"/>
                </a:lnTo>
                <a:lnTo>
                  <a:pt x="23219" y="43160"/>
                </a:lnTo>
                <a:lnTo>
                  <a:pt x="23360" y="43040"/>
                </a:lnTo>
                <a:lnTo>
                  <a:pt x="23481" y="42899"/>
                </a:lnTo>
                <a:lnTo>
                  <a:pt x="23581" y="42758"/>
                </a:lnTo>
                <a:lnTo>
                  <a:pt x="23682" y="42598"/>
                </a:lnTo>
                <a:lnTo>
                  <a:pt x="23762" y="42437"/>
                </a:lnTo>
                <a:lnTo>
                  <a:pt x="23822" y="42256"/>
                </a:lnTo>
                <a:lnTo>
                  <a:pt x="23883" y="42055"/>
                </a:lnTo>
                <a:lnTo>
                  <a:pt x="27340" y="28003"/>
                </a:lnTo>
                <a:lnTo>
                  <a:pt x="27380" y="27882"/>
                </a:lnTo>
                <a:lnTo>
                  <a:pt x="27421" y="27782"/>
                </a:lnTo>
                <a:lnTo>
                  <a:pt x="27501" y="27681"/>
                </a:lnTo>
                <a:lnTo>
                  <a:pt x="27582" y="27581"/>
                </a:lnTo>
                <a:lnTo>
                  <a:pt x="27662" y="27500"/>
                </a:lnTo>
                <a:lnTo>
                  <a:pt x="27783" y="27440"/>
                </a:lnTo>
                <a:lnTo>
                  <a:pt x="27883" y="27380"/>
                </a:lnTo>
                <a:lnTo>
                  <a:pt x="28004" y="27340"/>
                </a:lnTo>
                <a:lnTo>
                  <a:pt x="42055" y="23882"/>
                </a:lnTo>
                <a:lnTo>
                  <a:pt x="42256" y="23842"/>
                </a:lnTo>
                <a:lnTo>
                  <a:pt x="42437" y="23761"/>
                </a:lnTo>
                <a:lnTo>
                  <a:pt x="42598" y="23681"/>
                </a:lnTo>
                <a:lnTo>
                  <a:pt x="42759" y="23580"/>
                </a:lnTo>
                <a:lnTo>
                  <a:pt x="42900" y="23480"/>
                </a:lnTo>
                <a:lnTo>
                  <a:pt x="43040" y="23359"/>
                </a:lnTo>
                <a:lnTo>
                  <a:pt x="43161" y="23239"/>
                </a:lnTo>
                <a:lnTo>
                  <a:pt x="43262" y="23098"/>
                </a:lnTo>
                <a:lnTo>
                  <a:pt x="43362" y="22957"/>
                </a:lnTo>
                <a:lnTo>
                  <a:pt x="43442" y="22817"/>
                </a:lnTo>
                <a:lnTo>
                  <a:pt x="43503" y="22656"/>
                </a:lnTo>
                <a:lnTo>
                  <a:pt x="43563" y="22495"/>
                </a:lnTo>
                <a:lnTo>
                  <a:pt x="43603" y="22334"/>
                </a:lnTo>
                <a:lnTo>
                  <a:pt x="43643" y="22173"/>
                </a:lnTo>
                <a:lnTo>
                  <a:pt x="43664" y="21992"/>
                </a:lnTo>
                <a:lnTo>
                  <a:pt x="43664" y="21832"/>
                </a:lnTo>
                <a:lnTo>
                  <a:pt x="43664" y="21671"/>
                </a:lnTo>
                <a:lnTo>
                  <a:pt x="43643" y="21490"/>
                </a:lnTo>
                <a:lnTo>
                  <a:pt x="43603" y="21329"/>
                </a:lnTo>
                <a:lnTo>
                  <a:pt x="43563" y="21168"/>
                </a:lnTo>
                <a:lnTo>
                  <a:pt x="43503" y="21007"/>
                </a:lnTo>
                <a:lnTo>
                  <a:pt x="43442" y="20867"/>
                </a:lnTo>
                <a:lnTo>
                  <a:pt x="43362" y="20706"/>
                </a:lnTo>
                <a:lnTo>
                  <a:pt x="43262" y="20565"/>
                </a:lnTo>
                <a:lnTo>
                  <a:pt x="43161" y="20424"/>
                </a:lnTo>
                <a:lnTo>
                  <a:pt x="43040" y="20304"/>
                </a:lnTo>
                <a:lnTo>
                  <a:pt x="42900" y="20183"/>
                </a:lnTo>
                <a:lnTo>
                  <a:pt x="42759" y="20083"/>
                </a:lnTo>
                <a:lnTo>
                  <a:pt x="42598" y="19982"/>
                </a:lnTo>
                <a:lnTo>
                  <a:pt x="42437" y="19902"/>
                </a:lnTo>
                <a:lnTo>
                  <a:pt x="42256" y="19841"/>
                </a:lnTo>
                <a:lnTo>
                  <a:pt x="42055" y="19781"/>
                </a:lnTo>
                <a:lnTo>
                  <a:pt x="28004" y="16323"/>
                </a:lnTo>
                <a:lnTo>
                  <a:pt x="27883" y="16283"/>
                </a:lnTo>
                <a:lnTo>
                  <a:pt x="27783" y="16223"/>
                </a:lnTo>
                <a:lnTo>
                  <a:pt x="27662" y="16163"/>
                </a:lnTo>
                <a:lnTo>
                  <a:pt x="27582" y="16082"/>
                </a:lnTo>
                <a:lnTo>
                  <a:pt x="27501" y="15982"/>
                </a:lnTo>
                <a:lnTo>
                  <a:pt x="27421" y="15881"/>
                </a:lnTo>
                <a:lnTo>
                  <a:pt x="27380" y="15781"/>
                </a:lnTo>
                <a:lnTo>
                  <a:pt x="27340" y="15660"/>
                </a:lnTo>
                <a:lnTo>
                  <a:pt x="23883" y="1608"/>
                </a:lnTo>
                <a:lnTo>
                  <a:pt x="23822" y="1407"/>
                </a:lnTo>
                <a:lnTo>
                  <a:pt x="23762" y="1226"/>
                </a:lnTo>
                <a:lnTo>
                  <a:pt x="23682" y="1065"/>
                </a:lnTo>
                <a:lnTo>
                  <a:pt x="23581" y="905"/>
                </a:lnTo>
                <a:lnTo>
                  <a:pt x="23481" y="764"/>
                </a:lnTo>
                <a:lnTo>
                  <a:pt x="23360" y="623"/>
                </a:lnTo>
                <a:lnTo>
                  <a:pt x="23219" y="503"/>
                </a:lnTo>
                <a:lnTo>
                  <a:pt x="23099" y="402"/>
                </a:lnTo>
                <a:lnTo>
                  <a:pt x="22958" y="302"/>
                </a:lnTo>
                <a:lnTo>
                  <a:pt x="22797" y="221"/>
                </a:lnTo>
                <a:lnTo>
                  <a:pt x="22656" y="161"/>
                </a:lnTo>
                <a:lnTo>
                  <a:pt x="22496" y="101"/>
                </a:lnTo>
                <a:lnTo>
                  <a:pt x="22335" y="60"/>
                </a:lnTo>
                <a:lnTo>
                  <a:pt x="22154" y="20"/>
                </a:lnTo>
                <a:lnTo>
                  <a:pt x="2199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6"/>
          <p:cNvSpPr/>
          <p:nvPr/>
        </p:nvSpPr>
        <p:spPr>
          <a:xfrm>
            <a:off x="78474" y="1826052"/>
            <a:ext cx="157845" cy="157842"/>
          </a:xfrm>
          <a:custGeom>
            <a:avLst/>
            <a:gdLst/>
            <a:ahLst/>
            <a:cxnLst/>
            <a:rect l="l" t="t" r="r" b="b"/>
            <a:pathLst>
              <a:path w="43664" h="43663" extrusionOk="0">
                <a:moveTo>
                  <a:pt x="21651" y="0"/>
                </a:moveTo>
                <a:lnTo>
                  <a:pt x="21490" y="20"/>
                </a:lnTo>
                <a:lnTo>
                  <a:pt x="21330" y="60"/>
                </a:lnTo>
                <a:lnTo>
                  <a:pt x="21169" y="101"/>
                </a:lnTo>
                <a:lnTo>
                  <a:pt x="21008" y="161"/>
                </a:lnTo>
                <a:lnTo>
                  <a:pt x="20847" y="221"/>
                </a:lnTo>
                <a:lnTo>
                  <a:pt x="20706" y="302"/>
                </a:lnTo>
                <a:lnTo>
                  <a:pt x="20566" y="402"/>
                </a:lnTo>
                <a:lnTo>
                  <a:pt x="20425" y="503"/>
                </a:lnTo>
                <a:lnTo>
                  <a:pt x="20304" y="623"/>
                </a:lnTo>
                <a:lnTo>
                  <a:pt x="20184" y="764"/>
                </a:lnTo>
                <a:lnTo>
                  <a:pt x="20083" y="905"/>
                </a:lnTo>
                <a:lnTo>
                  <a:pt x="19983" y="1065"/>
                </a:lnTo>
                <a:lnTo>
                  <a:pt x="19902" y="1226"/>
                </a:lnTo>
                <a:lnTo>
                  <a:pt x="19822" y="1407"/>
                </a:lnTo>
                <a:lnTo>
                  <a:pt x="19762" y="1608"/>
                </a:lnTo>
                <a:lnTo>
                  <a:pt x="16324" y="15660"/>
                </a:lnTo>
                <a:lnTo>
                  <a:pt x="16284" y="15781"/>
                </a:lnTo>
                <a:lnTo>
                  <a:pt x="16224" y="15881"/>
                </a:lnTo>
                <a:lnTo>
                  <a:pt x="16163" y="15982"/>
                </a:lnTo>
                <a:lnTo>
                  <a:pt x="16083" y="16082"/>
                </a:lnTo>
                <a:lnTo>
                  <a:pt x="15982" y="16163"/>
                </a:lnTo>
                <a:lnTo>
                  <a:pt x="15882" y="16223"/>
                </a:lnTo>
                <a:lnTo>
                  <a:pt x="15781" y="16283"/>
                </a:lnTo>
                <a:lnTo>
                  <a:pt x="15661" y="16323"/>
                </a:lnTo>
                <a:lnTo>
                  <a:pt x="1609" y="19781"/>
                </a:lnTo>
                <a:lnTo>
                  <a:pt x="1408" y="19841"/>
                </a:lnTo>
                <a:lnTo>
                  <a:pt x="1227" y="19902"/>
                </a:lnTo>
                <a:lnTo>
                  <a:pt x="1046" y="19982"/>
                </a:lnTo>
                <a:lnTo>
                  <a:pt x="905" y="20083"/>
                </a:lnTo>
                <a:lnTo>
                  <a:pt x="745" y="20183"/>
                </a:lnTo>
                <a:lnTo>
                  <a:pt x="624" y="20304"/>
                </a:lnTo>
                <a:lnTo>
                  <a:pt x="503" y="20424"/>
                </a:lnTo>
                <a:lnTo>
                  <a:pt x="403" y="20565"/>
                </a:lnTo>
                <a:lnTo>
                  <a:pt x="302" y="20706"/>
                </a:lnTo>
                <a:lnTo>
                  <a:pt x="222" y="20867"/>
                </a:lnTo>
                <a:lnTo>
                  <a:pt x="142" y="21007"/>
                </a:lnTo>
                <a:lnTo>
                  <a:pt x="101" y="21168"/>
                </a:lnTo>
                <a:lnTo>
                  <a:pt x="41" y="21329"/>
                </a:lnTo>
                <a:lnTo>
                  <a:pt x="21" y="21490"/>
                </a:lnTo>
                <a:lnTo>
                  <a:pt x="1" y="21671"/>
                </a:lnTo>
                <a:lnTo>
                  <a:pt x="1" y="21832"/>
                </a:lnTo>
                <a:lnTo>
                  <a:pt x="1" y="21992"/>
                </a:lnTo>
                <a:lnTo>
                  <a:pt x="21" y="22173"/>
                </a:lnTo>
                <a:lnTo>
                  <a:pt x="41" y="22334"/>
                </a:lnTo>
                <a:lnTo>
                  <a:pt x="101" y="22495"/>
                </a:lnTo>
                <a:lnTo>
                  <a:pt x="142" y="22656"/>
                </a:lnTo>
                <a:lnTo>
                  <a:pt x="222" y="22817"/>
                </a:lnTo>
                <a:lnTo>
                  <a:pt x="302" y="22957"/>
                </a:lnTo>
                <a:lnTo>
                  <a:pt x="403" y="23098"/>
                </a:lnTo>
                <a:lnTo>
                  <a:pt x="503" y="23239"/>
                </a:lnTo>
                <a:lnTo>
                  <a:pt x="624" y="23359"/>
                </a:lnTo>
                <a:lnTo>
                  <a:pt x="745" y="23480"/>
                </a:lnTo>
                <a:lnTo>
                  <a:pt x="905" y="23580"/>
                </a:lnTo>
                <a:lnTo>
                  <a:pt x="1046" y="23681"/>
                </a:lnTo>
                <a:lnTo>
                  <a:pt x="1227" y="23761"/>
                </a:lnTo>
                <a:lnTo>
                  <a:pt x="1408" y="23842"/>
                </a:lnTo>
                <a:lnTo>
                  <a:pt x="1609" y="23882"/>
                </a:lnTo>
                <a:lnTo>
                  <a:pt x="15661" y="27340"/>
                </a:lnTo>
                <a:lnTo>
                  <a:pt x="15781" y="27380"/>
                </a:lnTo>
                <a:lnTo>
                  <a:pt x="15882" y="27440"/>
                </a:lnTo>
                <a:lnTo>
                  <a:pt x="15982" y="27500"/>
                </a:lnTo>
                <a:lnTo>
                  <a:pt x="16083" y="27581"/>
                </a:lnTo>
                <a:lnTo>
                  <a:pt x="16163" y="27681"/>
                </a:lnTo>
                <a:lnTo>
                  <a:pt x="16224" y="27782"/>
                </a:lnTo>
                <a:lnTo>
                  <a:pt x="16284" y="27882"/>
                </a:lnTo>
                <a:lnTo>
                  <a:pt x="16324" y="28003"/>
                </a:lnTo>
                <a:lnTo>
                  <a:pt x="19762" y="42055"/>
                </a:lnTo>
                <a:lnTo>
                  <a:pt x="19822" y="42256"/>
                </a:lnTo>
                <a:lnTo>
                  <a:pt x="19902" y="42437"/>
                </a:lnTo>
                <a:lnTo>
                  <a:pt x="19983" y="42598"/>
                </a:lnTo>
                <a:lnTo>
                  <a:pt x="20083" y="42758"/>
                </a:lnTo>
                <a:lnTo>
                  <a:pt x="20184" y="42899"/>
                </a:lnTo>
                <a:lnTo>
                  <a:pt x="20304" y="43040"/>
                </a:lnTo>
                <a:lnTo>
                  <a:pt x="20425" y="43160"/>
                </a:lnTo>
                <a:lnTo>
                  <a:pt x="20566" y="43261"/>
                </a:lnTo>
                <a:lnTo>
                  <a:pt x="20706" y="43361"/>
                </a:lnTo>
                <a:lnTo>
                  <a:pt x="20847" y="43442"/>
                </a:lnTo>
                <a:lnTo>
                  <a:pt x="21008" y="43502"/>
                </a:lnTo>
                <a:lnTo>
                  <a:pt x="21169" y="43562"/>
                </a:lnTo>
                <a:lnTo>
                  <a:pt x="21330" y="43623"/>
                </a:lnTo>
                <a:lnTo>
                  <a:pt x="21490" y="43643"/>
                </a:lnTo>
                <a:lnTo>
                  <a:pt x="21651" y="43663"/>
                </a:lnTo>
                <a:lnTo>
                  <a:pt x="21993" y="43663"/>
                </a:lnTo>
                <a:lnTo>
                  <a:pt x="22154" y="43643"/>
                </a:lnTo>
                <a:lnTo>
                  <a:pt x="22335" y="43623"/>
                </a:lnTo>
                <a:lnTo>
                  <a:pt x="22496" y="43562"/>
                </a:lnTo>
                <a:lnTo>
                  <a:pt x="22656" y="43502"/>
                </a:lnTo>
                <a:lnTo>
                  <a:pt x="22797" y="43442"/>
                </a:lnTo>
                <a:lnTo>
                  <a:pt x="22958" y="43361"/>
                </a:lnTo>
                <a:lnTo>
                  <a:pt x="23099" y="43261"/>
                </a:lnTo>
                <a:lnTo>
                  <a:pt x="23219" y="43160"/>
                </a:lnTo>
                <a:lnTo>
                  <a:pt x="23360" y="43040"/>
                </a:lnTo>
                <a:lnTo>
                  <a:pt x="23481" y="42899"/>
                </a:lnTo>
                <a:lnTo>
                  <a:pt x="23581" y="42758"/>
                </a:lnTo>
                <a:lnTo>
                  <a:pt x="23682" y="42598"/>
                </a:lnTo>
                <a:lnTo>
                  <a:pt x="23762" y="42437"/>
                </a:lnTo>
                <a:lnTo>
                  <a:pt x="23822" y="42256"/>
                </a:lnTo>
                <a:lnTo>
                  <a:pt x="23883" y="42055"/>
                </a:lnTo>
                <a:lnTo>
                  <a:pt x="27340" y="28003"/>
                </a:lnTo>
                <a:lnTo>
                  <a:pt x="27380" y="27882"/>
                </a:lnTo>
                <a:lnTo>
                  <a:pt x="27421" y="27782"/>
                </a:lnTo>
                <a:lnTo>
                  <a:pt x="27501" y="27681"/>
                </a:lnTo>
                <a:lnTo>
                  <a:pt x="27582" y="27581"/>
                </a:lnTo>
                <a:lnTo>
                  <a:pt x="27662" y="27500"/>
                </a:lnTo>
                <a:lnTo>
                  <a:pt x="27783" y="27440"/>
                </a:lnTo>
                <a:lnTo>
                  <a:pt x="27883" y="27380"/>
                </a:lnTo>
                <a:lnTo>
                  <a:pt x="28004" y="27340"/>
                </a:lnTo>
                <a:lnTo>
                  <a:pt x="42055" y="23882"/>
                </a:lnTo>
                <a:lnTo>
                  <a:pt x="42256" y="23842"/>
                </a:lnTo>
                <a:lnTo>
                  <a:pt x="42437" y="23761"/>
                </a:lnTo>
                <a:lnTo>
                  <a:pt x="42598" y="23681"/>
                </a:lnTo>
                <a:lnTo>
                  <a:pt x="42759" y="23580"/>
                </a:lnTo>
                <a:lnTo>
                  <a:pt x="42900" y="23480"/>
                </a:lnTo>
                <a:lnTo>
                  <a:pt x="43040" y="23359"/>
                </a:lnTo>
                <a:lnTo>
                  <a:pt x="43161" y="23239"/>
                </a:lnTo>
                <a:lnTo>
                  <a:pt x="43262" y="23098"/>
                </a:lnTo>
                <a:lnTo>
                  <a:pt x="43362" y="22957"/>
                </a:lnTo>
                <a:lnTo>
                  <a:pt x="43442" y="22817"/>
                </a:lnTo>
                <a:lnTo>
                  <a:pt x="43503" y="22656"/>
                </a:lnTo>
                <a:lnTo>
                  <a:pt x="43563" y="22495"/>
                </a:lnTo>
                <a:lnTo>
                  <a:pt x="43603" y="22334"/>
                </a:lnTo>
                <a:lnTo>
                  <a:pt x="43643" y="22173"/>
                </a:lnTo>
                <a:lnTo>
                  <a:pt x="43664" y="21992"/>
                </a:lnTo>
                <a:lnTo>
                  <a:pt x="43664" y="21832"/>
                </a:lnTo>
                <a:lnTo>
                  <a:pt x="43664" y="21671"/>
                </a:lnTo>
                <a:lnTo>
                  <a:pt x="43643" y="21490"/>
                </a:lnTo>
                <a:lnTo>
                  <a:pt x="43603" y="21329"/>
                </a:lnTo>
                <a:lnTo>
                  <a:pt x="43563" y="21168"/>
                </a:lnTo>
                <a:lnTo>
                  <a:pt x="43503" y="21007"/>
                </a:lnTo>
                <a:lnTo>
                  <a:pt x="43442" y="20867"/>
                </a:lnTo>
                <a:lnTo>
                  <a:pt x="43362" y="20706"/>
                </a:lnTo>
                <a:lnTo>
                  <a:pt x="43262" y="20565"/>
                </a:lnTo>
                <a:lnTo>
                  <a:pt x="43161" y="20424"/>
                </a:lnTo>
                <a:lnTo>
                  <a:pt x="43040" y="20304"/>
                </a:lnTo>
                <a:lnTo>
                  <a:pt x="42900" y="20183"/>
                </a:lnTo>
                <a:lnTo>
                  <a:pt x="42759" y="20083"/>
                </a:lnTo>
                <a:lnTo>
                  <a:pt x="42598" y="19982"/>
                </a:lnTo>
                <a:lnTo>
                  <a:pt x="42437" y="19902"/>
                </a:lnTo>
                <a:lnTo>
                  <a:pt x="42256" y="19841"/>
                </a:lnTo>
                <a:lnTo>
                  <a:pt x="42055" y="19781"/>
                </a:lnTo>
                <a:lnTo>
                  <a:pt x="28004" y="16323"/>
                </a:lnTo>
                <a:lnTo>
                  <a:pt x="27883" y="16283"/>
                </a:lnTo>
                <a:lnTo>
                  <a:pt x="27783" y="16223"/>
                </a:lnTo>
                <a:lnTo>
                  <a:pt x="27662" y="16163"/>
                </a:lnTo>
                <a:lnTo>
                  <a:pt x="27582" y="16082"/>
                </a:lnTo>
                <a:lnTo>
                  <a:pt x="27501" y="15982"/>
                </a:lnTo>
                <a:lnTo>
                  <a:pt x="27421" y="15881"/>
                </a:lnTo>
                <a:lnTo>
                  <a:pt x="27380" y="15781"/>
                </a:lnTo>
                <a:lnTo>
                  <a:pt x="27340" y="15660"/>
                </a:lnTo>
                <a:lnTo>
                  <a:pt x="23883" y="1608"/>
                </a:lnTo>
                <a:lnTo>
                  <a:pt x="23822" y="1407"/>
                </a:lnTo>
                <a:lnTo>
                  <a:pt x="23762" y="1226"/>
                </a:lnTo>
                <a:lnTo>
                  <a:pt x="23682" y="1065"/>
                </a:lnTo>
                <a:lnTo>
                  <a:pt x="23581" y="905"/>
                </a:lnTo>
                <a:lnTo>
                  <a:pt x="23481" y="764"/>
                </a:lnTo>
                <a:lnTo>
                  <a:pt x="23360" y="623"/>
                </a:lnTo>
                <a:lnTo>
                  <a:pt x="23219" y="503"/>
                </a:lnTo>
                <a:lnTo>
                  <a:pt x="23099" y="402"/>
                </a:lnTo>
                <a:lnTo>
                  <a:pt x="22958" y="302"/>
                </a:lnTo>
                <a:lnTo>
                  <a:pt x="22797" y="221"/>
                </a:lnTo>
                <a:lnTo>
                  <a:pt x="22656" y="161"/>
                </a:lnTo>
                <a:lnTo>
                  <a:pt x="22496" y="101"/>
                </a:lnTo>
                <a:lnTo>
                  <a:pt x="22335" y="60"/>
                </a:lnTo>
                <a:lnTo>
                  <a:pt x="22154" y="20"/>
                </a:lnTo>
                <a:lnTo>
                  <a:pt x="2199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6"/>
          <p:cNvSpPr/>
          <p:nvPr/>
        </p:nvSpPr>
        <p:spPr>
          <a:xfrm>
            <a:off x="8430770" y="245151"/>
            <a:ext cx="228363" cy="228357"/>
          </a:xfrm>
          <a:custGeom>
            <a:avLst/>
            <a:gdLst/>
            <a:ahLst/>
            <a:cxnLst/>
            <a:rect l="l" t="t" r="r" b="b"/>
            <a:pathLst>
              <a:path w="43664" h="43663" extrusionOk="0">
                <a:moveTo>
                  <a:pt x="21651" y="0"/>
                </a:moveTo>
                <a:lnTo>
                  <a:pt x="21490" y="20"/>
                </a:lnTo>
                <a:lnTo>
                  <a:pt x="21330" y="60"/>
                </a:lnTo>
                <a:lnTo>
                  <a:pt x="21169" y="101"/>
                </a:lnTo>
                <a:lnTo>
                  <a:pt x="21008" y="161"/>
                </a:lnTo>
                <a:lnTo>
                  <a:pt x="20847" y="221"/>
                </a:lnTo>
                <a:lnTo>
                  <a:pt x="20706" y="302"/>
                </a:lnTo>
                <a:lnTo>
                  <a:pt x="20566" y="402"/>
                </a:lnTo>
                <a:lnTo>
                  <a:pt x="20425" y="503"/>
                </a:lnTo>
                <a:lnTo>
                  <a:pt x="20304" y="623"/>
                </a:lnTo>
                <a:lnTo>
                  <a:pt x="20184" y="764"/>
                </a:lnTo>
                <a:lnTo>
                  <a:pt x="20083" y="905"/>
                </a:lnTo>
                <a:lnTo>
                  <a:pt x="19983" y="1065"/>
                </a:lnTo>
                <a:lnTo>
                  <a:pt x="19902" y="1226"/>
                </a:lnTo>
                <a:lnTo>
                  <a:pt x="19822" y="1407"/>
                </a:lnTo>
                <a:lnTo>
                  <a:pt x="19762" y="1608"/>
                </a:lnTo>
                <a:lnTo>
                  <a:pt x="16324" y="15660"/>
                </a:lnTo>
                <a:lnTo>
                  <a:pt x="16284" y="15781"/>
                </a:lnTo>
                <a:lnTo>
                  <a:pt x="16224" y="15881"/>
                </a:lnTo>
                <a:lnTo>
                  <a:pt x="16163" y="15982"/>
                </a:lnTo>
                <a:lnTo>
                  <a:pt x="16083" y="16082"/>
                </a:lnTo>
                <a:lnTo>
                  <a:pt x="15982" y="16163"/>
                </a:lnTo>
                <a:lnTo>
                  <a:pt x="15882" y="16223"/>
                </a:lnTo>
                <a:lnTo>
                  <a:pt x="15781" y="16283"/>
                </a:lnTo>
                <a:lnTo>
                  <a:pt x="15661" y="16323"/>
                </a:lnTo>
                <a:lnTo>
                  <a:pt x="1609" y="19781"/>
                </a:lnTo>
                <a:lnTo>
                  <a:pt x="1408" y="19841"/>
                </a:lnTo>
                <a:lnTo>
                  <a:pt x="1227" y="19902"/>
                </a:lnTo>
                <a:lnTo>
                  <a:pt x="1046" y="19982"/>
                </a:lnTo>
                <a:lnTo>
                  <a:pt x="905" y="20083"/>
                </a:lnTo>
                <a:lnTo>
                  <a:pt x="745" y="20183"/>
                </a:lnTo>
                <a:lnTo>
                  <a:pt x="624" y="20304"/>
                </a:lnTo>
                <a:lnTo>
                  <a:pt x="503" y="20424"/>
                </a:lnTo>
                <a:lnTo>
                  <a:pt x="403" y="20565"/>
                </a:lnTo>
                <a:lnTo>
                  <a:pt x="302" y="20706"/>
                </a:lnTo>
                <a:lnTo>
                  <a:pt x="222" y="20867"/>
                </a:lnTo>
                <a:lnTo>
                  <a:pt x="142" y="21007"/>
                </a:lnTo>
                <a:lnTo>
                  <a:pt x="101" y="21168"/>
                </a:lnTo>
                <a:lnTo>
                  <a:pt x="41" y="21329"/>
                </a:lnTo>
                <a:lnTo>
                  <a:pt x="21" y="21490"/>
                </a:lnTo>
                <a:lnTo>
                  <a:pt x="1" y="21671"/>
                </a:lnTo>
                <a:lnTo>
                  <a:pt x="1" y="21832"/>
                </a:lnTo>
                <a:lnTo>
                  <a:pt x="1" y="21992"/>
                </a:lnTo>
                <a:lnTo>
                  <a:pt x="21" y="22173"/>
                </a:lnTo>
                <a:lnTo>
                  <a:pt x="41" y="22334"/>
                </a:lnTo>
                <a:lnTo>
                  <a:pt x="101" y="22495"/>
                </a:lnTo>
                <a:lnTo>
                  <a:pt x="142" y="22656"/>
                </a:lnTo>
                <a:lnTo>
                  <a:pt x="222" y="22817"/>
                </a:lnTo>
                <a:lnTo>
                  <a:pt x="302" y="22957"/>
                </a:lnTo>
                <a:lnTo>
                  <a:pt x="403" y="23098"/>
                </a:lnTo>
                <a:lnTo>
                  <a:pt x="503" y="23239"/>
                </a:lnTo>
                <a:lnTo>
                  <a:pt x="624" y="23359"/>
                </a:lnTo>
                <a:lnTo>
                  <a:pt x="745" y="23480"/>
                </a:lnTo>
                <a:lnTo>
                  <a:pt x="905" y="23580"/>
                </a:lnTo>
                <a:lnTo>
                  <a:pt x="1046" y="23681"/>
                </a:lnTo>
                <a:lnTo>
                  <a:pt x="1227" y="23761"/>
                </a:lnTo>
                <a:lnTo>
                  <a:pt x="1408" y="23842"/>
                </a:lnTo>
                <a:lnTo>
                  <a:pt x="1609" y="23882"/>
                </a:lnTo>
                <a:lnTo>
                  <a:pt x="15661" y="27340"/>
                </a:lnTo>
                <a:lnTo>
                  <a:pt x="15781" y="27380"/>
                </a:lnTo>
                <a:lnTo>
                  <a:pt x="15882" y="27440"/>
                </a:lnTo>
                <a:lnTo>
                  <a:pt x="15982" y="27500"/>
                </a:lnTo>
                <a:lnTo>
                  <a:pt x="16083" y="27581"/>
                </a:lnTo>
                <a:lnTo>
                  <a:pt x="16163" y="27681"/>
                </a:lnTo>
                <a:lnTo>
                  <a:pt x="16224" y="27782"/>
                </a:lnTo>
                <a:lnTo>
                  <a:pt x="16284" y="27882"/>
                </a:lnTo>
                <a:lnTo>
                  <a:pt x="16324" y="28003"/>
                </a:lnTo>
                <a:lnTo>
                  <a:pt x="19762" y="42055"/>
                </a:lnTo>
                <a:lnTo>
                  <a:pt x="19822" y="42256"/>
                </a:lnTo>
                <a:lnTo>
                  <a:pt x="19902" y="42437"/>
                </a:lnTo>
                <a:lnTo>
                  <a:pt x="19983" y="42598"/>
                </a:lnTo>
                <a:lnTo>
                  <a:pt x="20083" y="42758"/>
                </a:lnTo>
                <a:lnTo>
                  <a:pt x="20184" y="42899"/>
                </a:lnTo>
                <a:lnTo>
                  <a:pt x="20304" y="43040"/>
                </a:lnTo>
                <a:lnTo>
                  <a:pt x="20425" y="43160"/>
                </a:lnTo>
                <a:lnTo>
                  <a:pt x="20566" y="43261"/>
                </a:lnTo>
                <a:lnTo>
                  <a:pt x="20706" y="43361"/>
                </a:lnTo>
                <a:lnTo>
                  <a:pt x="20847" y="43442"/>
                </a:lnTo>
                <a:lnTo>
                  <a:pt x="21008" y="43502"/>
                </a:lnTo>
                <a:lnTo>
                  <a:pt x="21169" y="43562"/>
                </a:lnTo>
                <a:lnTo>
                  <a:pt x="21330" y="43623"/>
                </a:lnTo>
                <a:lnTo>
                  <a:pt x="21490" y="43643"/>
                </a:lnTo>
                <a:lnTo>
                  <a:pt x="21651" y="43663"/>
                </a:lnTo>
                <a:lnTo>
                  <a:pt x="21993" y="43663"/>
                </a:lnTo>
                <a:lnTo>
                  <a:pt x="22154" y="43643"/>
                </a:lnTo>
                <a:lnTo>
                  <a:pt x="22335" y="43623"/>
                </a:lnTo>
                <a:lnTo>
                  <a:pt x="22496" y="43562"/>
                </a:lnTo>
                <a:lnTo>
                  <a:pt x="22656" y="43502"/>
                </a:lnTo>
                <a:lnTo>
                  <a:pt x="22797" y="43442"/>
                </a:lnTo>
                <a:lnTo>
                  <a:pt x="22958" y="43361"/>
                </a:lnTo>
                <a:lnTo>
                  <a:pt x="23099" y="43261"/>
                </a:lnTo>
                <a:lnTo>
                  <a:pt x="23219" y="43160"/>
                </a:lnTo>
                <a:lnTo>
                  <a:pt x="23360" y="43040"/>
                </a:lnTo>
                <a:lnTo>
                  <a:pt x="23481" y="42899"/>
                </a:lnTo>
                <a:lnTo>
                  <a:pt x="23581" y="42758"/>
                </a:lnTo>
                <a:lnTo>
                  <a:pt x="23682" y="42598"/>
                </a:lnTo>
                <a:lnTo>
                  <a:pt x="23762" y="42437"/>
                </a:lnTo>
                <a:lnTo>
                  <a:pt x="23822" y="42256"/>
                </a:lnTo>
                <a:lnTo>
                  <a:pt x="23883" y="42055"/>
                </a:lnTo>
                <a:lnTo>
                  <a:pt x="27340" y="28003"/>
                </a:lnTo>
                <a:lnTo>
                  <a:pt x="27380" y="27882"/>
                </a:lnTo>
                <a:lnTo>
                  <a:pt x="27421" y="27782"/>
                </a:lnTo>
                <a:lnTo>
                  <a:pt x="27501" y="27681"/>
                </a:lnTo>
                <a:lnTo>
                  <a:pt x="27582" y="27581"/>
                </a:lnTo>
                <a:lnTo>
                  <a:pt x="27662" y="27500"/>
                </a:lnTo>
                <a:lnTo>
                  <a:pt x="27783" y="27440"/>
                </a:lnTo>
                <a:lnTo>
                  <a:pt x="27883" y="27380"/>
                </a:lnTo>
                <a:lnTo>
                  <a:pt x="28004" y="27340"/>
                </a:lnTo>
                <a:lnTo>
                  <a:pt x="42055" y="23882"/>
                </a:lnTo>
                <a:lnTo>
                  <a:pt x="42256" y="23842"/>
                </a:lnTo>
                <a:lnTo>
                  <a:pt x="42437" y="23761"/>
                </a:lnTo>
                <a:lnTo>
                  <a:pt x="42598" y="23681"/>
                </a:lnTo>
                <a:lnTo>
                  <a:pt x="42759" y="23580"/>
                </a:lnTo>
                <a:lnTo>
                  <a:pt x="42900" y="23480"/>
                </a:lnTo>
                <a:lnTo>
                  <a:pt x="43040" y="23359"/>
                </a:lnTo>
                <a:lnTo>
                  <a:pt x="43161" y="23239"/>
                </a:lnTo>
                <a:lnTo>
                  <a:pt x="43262" y="23098"/>
                </a:lnTo>
                <a:lnTo>
                  <a:pt x="43362" y="22957"/>
                </a:lnTo>
                <a:lnTo>
                  <a:pt x="43442" y="22817"/>
                </a:lnTo>
                <a:lnTo>
                  <a:pt x="43503" y="22656"/>
                </a:lnTo>
                <a:lnTo>
                  <a:pt x="43563" y="22495"/>
                </a:lnTo>
                <a:lnTo>
                  <a:pt x="43603" y="22334"/>
                </a:lnTo>
                <a:lnTo>
                  <a:pt x="43643" y="22173"/>
                </a:lnTo>
                <a:lnTo>
                  <a:pt x="43664" y="21992"/>
                </a:lnTo>
                <a:lnTo>
                  <a:pt x="43664" y="21832"/>
                </a:lnTo>
                <a:lnTo>
                  <a:pt x="43664" y="21671"/>
                </a:lnTo>
                <a:lnTo>
                  <a:pt x="43643" y="21490"/>
                </a:lnTo>
                <a:lnTo>
                  <a:pt x="43603" y="21329"/>
                </a:lnTo>
                <a:lnTo>
                  <a:pt x="43563" y="21168"/>
                </a:lnTo>
                <a:lnTo>
                  <a:pt x="43503" y="21007"/>
                </a:lnTo>
                <a:lnTo>
                  <a:pt x="43442" y="20867"/>
                </a:lnTo>
                <a:lnTo>
                  <a:pt x="43362" y="20706"/>
                </a:lnTo>
                <a:lnTo>
                  <a:pt x="43262" y="20565"/>
                </a:lnTo>
                <a:lnTo>
                  <a:pt x="43161" y="20424"/>
                </a:lnTo>
                <a:lnTo>
                  <a:pt x="43040" y="20304"/>
                </a:lnTo>
                <a:lnTo>
                  <a:pt x="42900" y="20183"/>
                </a:lnTo>
                <a:lnTo>
                  <a:pt x="42759" y="20083"/>
                </a:lnTo>
                <a:lnTo>
                  <a:pt x="42598" y="19982"/>
                </a:lnTo>
                <a:lnTo>
                  <a:pt x="42437" y="19902"/>
                </a:lnTo>
                <a:lnTo>
                  <a:pt x="42256" y="19841"/>
                </a:lnTo>
                <a:lnTo>
                  <a:pt x="42055" y="19781"/>
                </a:lnTo>
                <a:lnTo>
                  <a:pt x="28004" y="16323"/>
                </a:lnTo>
                <a:lnTo>
                  <a:pt x="27883" y="16283"/>
                </a:lnTo>
                <a:lnTo>
                  <a:pt x="27783" y="16223"/>
                </a:lnTo>
                <a:lnTo>
                  <a:pt x="27662" y="16163"/>
                </a:lnTo>
                <a:lnTo>
                  <a:pt x="27582" y="16082"/>
                </a:lnTo>
                <a:lnTo>
                  <a:pt x="27501" y="15982"/>
                </a:lnTo>
                <a:lnTo>
                  <a:pt x="27421" y="15881"/>
                </a:lnTo>
                <a:lnTo>
                  <a:pt x="27380" y="15781"/>
                </a:lnTo>
                <a:lnTo>
                  <a:pt x="27340" y="15660"/>
                </a:lnTo>
                <a:lnTo>
                  <a:pt x="23883" y="1608"/>
                </a:lnTo>
                <a:lnTo>
                  <a:pt x="23822" y="1407"/>
                </a:lnTo>
                <a:lnTo>
                  <a:pt x="23762" y="1226"/>
                </a:lnTo>
                <a:lnTo>
                  <a:pt x="23682" y="1065"/>
                </a:lnTo>
                <a:lnTo>
                  <a:pt x="23581" y="905"/>
                </a:lnTo>
                <a:lnTo>
                  <a:pt x="23481" y="764"/>
                </a:lnTo>
                <a:lnTo>
                  <a:pt x="23360" y="623"/>
                </a:lnTo>
                <a:lnTo>
                  <a:pt x="23219" y="503"/>
                </a:lnTo>
                <a:lnTo>
                  <a:pt x="23099" y="402"/>
                </a:lnTo>
                <a:lnTo>
                  <a:pt x="22958" y="302"/>
                </a:lnTo>
                <a:lnTo>
                  <a:pt x="22797" y="221"/>
                </a:lnTo>
                <a:lnTo>
                  <a:pt x="22656" y="161"/>
                </a:lnTo>
                <a:lnTo>
                  <a:pt x="22496" y="101"/>
                </a:lnTo>
                <a:lnTo>
                  <a:pt x="22335" y="60"/>
                </a:lnTo>
                <a:lnTo>
                  <a:pt x="22154" y="20"/>
                </a:lnTo>
                <a:lnTo>
                  <a:pt x="2199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6"/>
          <p:cNvSpPr/>
          <p:nvPr/>
        </p:nvSpPr>
        <p:spPr>
          <a:xfrm>
            <a:off x="8659124" y="895977"/>
            <a:ext cx="157845" cy="157842"/>
          </a:xfrm>
          <a:custGeom>
            <a:avLst/>
            <a:gdLst/>
            <a:ahLst/>
            <a:cxnLst/>
            <a:rect l="l" t="t" r="r" b="b"/>
            <a:pathLst>
              <a:path w="43664" h="43663" extrusionOk="0">
                <a:moveTo>
                  <a:pt x="21651" y="0"/>
                </a:moveTo>
                <a:lnTo>
                  <a:pt x="21490" y="20"/>
                </a:lnTo>
                <a:lnTo>
                  <a:pt x="21330" y="60"/>
                </a:lnTo>
                <a:lnTo>
                  <a:pt x="21169" y="101"/>
                </a:lnTo>
                <a:lnTo>
                  <a:pt x="21008" y="161"/>
                </a:lnTo>
                <a:lnTo>
                  <a:pt x="20847" y="221"/>
                </a:lnTo>
                <a:lnTo>
                  <a:pt x="20706" y="302"/>
                </a:lnTo>
                <a:lnTo>
                  <a:pt x="20566" y="402"/>
                </a:lnTo>
                <a:lnTo>
                  <a:pt x="20425" y="503"/>
                </a:lnTo>
                <a:lnTo>
                  <a:pt x="20304" y="623"/>
                </a:lnTo>
                <a:lnTo>
                  <a:pt x="20184" y="764"/>
                </a:lnTo>
                <a:lnTo>
                  <a:pt x="20083" y="905"/>
                </a:lnTo>
                <a:lnTo>
                  <a:pt x="19983" y="1065"/>
                </a:lnTo>
                <a:lnTo>
                  <a:pt x="19902" y="1226"/>
                </a:lnTo>
                <a:lnTo>
                  <a:pt x="19822" y="1407"/>
                </a:lnTo>
                <a:lnTo>
                  <a:pt x="19762" y="1608"/>
                </a:lnTo>
                <a:lnTo>
                  <a:pt x="16324" y="15660"/>
                </a:lnTo>
                <a:lnTo>
                  <a:pt x="16284" y="15781"/>
                </a:lnTo>
                <a:lnTo>
                  <a:pt x="16224" y="15881"/>
                </a:lnTo>
                <a:lnTo>
                  <a:pt x="16163" y="15982"/>
                </a:lnTo>
                <a:lnTo>
                  <a:pt x="16083" y="16082"/>
                </a:lnTo>
                <a:lnTo>
                  <a:pt x="15982" y="16163"/>
                </a:lnTo>
                <a:lnTo>
                  <a:pt x="15882" y="16223"/>
                </a:lnTo>
                <a:lnTo>
                  <a:pt x="15781" y="16283"/>
                </a:lnTo>
                <a:lnTo>
                  <a:pt x="15661" y="16323"/>
                </a:lnTo>
                <a:lnTo>
                  <a:pt x="1609" y="19781"/>
                </a:lnTo>
                <a:lnTo>
                  <a:pt x="1408" y="19841"/>
                </a:lnTo>
                <a:lnTo>
                  <a:pt x="1227" y="19902"/>
                </a:lnTo>
                <a:lnTo>
                  <a:pt x="1046" y="19982"/>
                </a:lnTo>
                <a:lnTo>
                  <a:pt x="905" y="20083"/>
                </a:lnTo>
                <a:lnTo>
                  <a:pt x="745" y="20183"/>
                </a:lnTo>
                <a:lnTo>
                  <a:pt x="624" y="20304"/>
                </a:lnTo>
                <a:lnTo>
                  <a:pt x="503" y="20424"/>
                </a:lnTo>
                <a:lnTo>
                  <a:pt x="403" y="20565"/>
                </a:lnTo>
                <a:lnTo>
                  <a:pt x="302" y="20706"/>
                </a:lnTo>
                <a:lnTo>
                  <a:pt x="222" y="20867"/>
                </a:lnTo>
                <a:lnTo>
                  <a:pt x="142" y="21007"/>
                </a:lnTo>
                <a:lnTo>
                  <a:pt x="101" y="21168"/>
                </a:lnTo>
                <a:lnTo>
                  <a:pt x="41" y="21329"/>
                </a:lnTo>
                <a:lnTo>
                  <a:pt x="21" y="21490"/>
                </a:lnTo>
                <a:lnTo>
                  <a:pt x="1" y="21671"/>
                </a:lnTo>
                <a:lnTo>
                  <a:pt x="1" y="21832"/>
                </a:lnTo>
                <a:lnTo>
                  <a:pt x="1" y="21992"/>
                </a:lnTo>
                <a:lnTo>
                  <a:pt x="21" y="22173"/>
                </a:lnTo>
                <a:lnTo>
                  <a:pt x="41" y="22334"/>
                </a:lnTo>
                <a:lnTo>
                  <a:pt x="101" y="22495"/>
                </a:lnTo>
                <a:lnTo>
                  <a:pt x="142" y="22656"/>
                </a:lnTo>
                <a:lnTo>
                  <a:pt x="222" y="22817"/>
                </a:lnTo>
                <a:lnTo>
                  <a:pt x="302" y="22957"/>
                </a:lnTo>
                <a:lnTo>
                  <a:pt x="403" y="23098"/>
                </a:lnTo>
                <a:lnTo>
                  <a:pt x="503" y="23239"/>
                </a:lnTo>
                <a:lnTo>
                  <a:pt x="624" y="23359"/>
                </a:lnTo>
                <a:lnTo>
                  <a:pt x="745" y="23480"/>
                </a:lnTo>
                <a:lnTo>
                  <a:pt x="905" y="23580"/>
                </a:lnTo>
                <a:lnTo>
                  <a:pt x="1046" y="23681"/>
                </a:lnTo>
                <a:lnTo>
                  <a:pt x="1227" y="23761"/>
                </a:lnTo>
                <a:lnTo>
                  <a:pt x="1408" y="23842"/>
                </a:lnTo>
                <a:lnTo>
                  <a:pt x="1609" y="23882"/>
                </a:lnTo>
                <a:lnTo>
                  <a:pt x="15661" y="27340"/>
                </a:lnTo>
                <a:lnTo>
                  <a:pt x="15781" y="27380"/>
                </a:lnTo>
                <a:lnTo>
                  <a:pt x="15882" y="27440"/>
                </a:lnTo>
                <a:lnTo>
                  <a:pt x="15982" y="27500"/>
                </a:lnTo>
                <a:lnTo>
                  <a:pt x="16083" y="27581"/>
                </a:lnTo>
                <a:lnTo>
                  <a:pt x="16163" y="27681"/>
                </a:lnTo>
                <a:lnTo>
                  <a:pt x="16224" y="27782"/>
                </a:lnTo>
                <a:lnTo>
                  <a:pt x="16284" y="27882"/>
                </a:lnTo>
                <a:lnTo>
                  <a:pt x="16324" y="28003"/>
                </a:lnTo>
                <a:lnTo>
                  <a:pt x="19762" y="42055"/>
                </a:lnTo>
                <a:lnTo>
                  <a:pt x="19822" y="42256"/>
                </a:lnTo>
                <a:lnTo>
                  <a:pt x="19902" y="42437"/>
                </a:lnTo>
                <a:lnTo>
                  <a:pt x="19983" y="42598"/>
                </a:lnTo>
                <a:lnTo>
                  <a:pt x="20083" y="42758"/>
                </a:lnTo>
                <a:lnTo>
                  <a:pt x="20184" y="42899"/>
                </a:lnTo>
                <a:lnTo>
                  <a:pt x="20304" y="43040"/>
                </a:lnTo>
                <a:lnTo>
                  <a:pt x="20425" y="43160"/>
                </a:lnTo>
                <a:lnTo>
                  <a:pt x="20566" y="43261"/>
                </a:lnTo>
                <a:lnTo>
                  <a:pt x="20706" y="43361"/>
                </a:lnTo>
                <a:lnTo>
                  <a:pt x="20847" y="43442"/>
                </a:lnTo>
                <a:lnTo>
                  <a:pt x="21008" y="43502"/>
                </a:lnTo>
                <a:lnTo>
                  <a:pt x="21169" y="43562"/>
                </a:lnTo>
                <a:lnTo>
                  <a:pt x="21330" y="43623"/>
                </a:lnTo>
                <a:lnTo>
                  <a:pt x="21490" y="43643"/>
                </a:lnTo>
                <a:lnTo>
                  <a:pt x="21651" y="43663"/>
                </a:lnTo>
                <a:lnTo>
                  <a:pt x="21993" y="43663"/>
                </a:lnTo>
                <a:lnTo>
                  <a:pt x="22154" y="43643"/>
                </a:lnTo>
                <a:lnTo>
                  <a:pt x="22335" y="43623"/>
                </a:lnTo>
                <a:lnTo>
                  <a:pt x="22496" y="43562"/>
                </a:lnTo>
                <a:lnTo>
                  <a:pt x="22656" y="43502"/>
                </a:lnTo>
                <a:lnTo>
                  <a:pt x="22797" y="43442"/>
                </a:lnTo>
                <a:lnTo>
                  <a:pt x="22958" y="43361"/>
                </a:lnTo>
                <a:lnTo>
                  <a:pt x="23099" y="43261"/>
                </a:lnTo>
                <a:lnTo>
                  <a:pt x="23219" y="43160"/>
                </a:lnTo>
                <a:lnTo>
                  <a:pt x="23360" y="43040"/>
                </a:lnTo>
                <a:lnTo>
                  <a:pt x="23481" y="42899"/>
                </a:lnTo>
                <a:lnTo>
                  <a:pt x="23581" y="42758"/>
                </a:lnTo>
                <a:lnTo>
                  <a:pt x="23682" y="42598"/>
                </a:lnTo>
                <a:lnTo>
                  <a:pt x="23762" y="42437"/>
                </a:lnTo>
                <a:lnTo>
                  <a:pt x="23822" y="42256"/>
                </a:lnTo>
                <a:lnTo>
                  <a:pt x="23883" y="42055"/>
                </a:lnTo>
                <a:lnTo>
                  <a:pt x="27340" y="28003"/>
                </a:lnTo>
                <a:lnTo>
                  <a:pt x="27380" y="27882"/>
                </a:lnTo>
                <a:lnTo>
                  <a:pt x="27421" y="27782"/>
                </a:lnTo>
                <a:lnTo>
                  <a:pt x="27501" y="27681"/>
                </a:lnTo>
                <a:lnTo>
                  <a:pt x="27582" y="27581"/>
                </a:lnTo>
                <a:lnTo>
                  <a:pt x="27662" y="27500"/>
                </a:lnTo>
                <a:lnTo>
                  <a:pt x="27783" y="27440"/>
                </a:lnTo>
                <a:lnTo>
                  <a:pt x="27883" y="27380"/>
                </a:lnTo>
                <a:lnTo>
                  <a:pt x="28004" y="27340"/>
                </a:lnTo>
                <a:lnTo>
                  <a:pt x="42055" y="23882"/>
                </a:lnTo>
                <a:lnTo>
                  <a:pt x="42256" y="23842"/>
                </a:lnTo>
                <a:lnTo>
                  <a:pt x="42437" y="23761"/>
                </a:lnTo>
                <a:lnTo>
                  <a:pt x="42598" y="23681"/>
                </a:lnTo>
                <a:lnTo>
                  <a:pt x="42759" y="23580"/>
                </a:lnTo>
                <a:lnTo>
                  <a:pt x="42900" y="23480"/>
                </a:lnTo>
                <a:lnTo>
                  <a:pt x="43040" y="23359"/>
                </a:lnTo>
                <a:lnTo>
                  <a:pt x="43161" y="23239"/>
                </a:lnTo>
                <a:lnTo>
                  <a:pt x="43262" y="23098"/>
                </a:lnTo>
                <a:lnTo>
                  <a:pt x="43362" y="22957"/>
                </a:lnTo>
                <a:lnTo>
                  <a:pt x="43442" y="22817"/>
                </a:lnTo>
                <a:lnTo>
                  <a:pt x="43503" y="22656"/>
                </a:lnTo>
                <a:lnTo>
                  <a:pt x="43563" y="22495"/>
                </a:lnTo>
                <a:lnTo>
                  <a:pt x="43603" y="22334"/>
                </a:lnTo>
                <a:lnTo>
                  <a:pt x="43643" y="22173"/>
                </a:lnTo>
                <a:lnTo>
                  <a:pt x="43664" y="21992"/>
                </a:lnTo>
                <a:lnTo>
                  <a:pt x="43664" y="21832"/>
                </a:lnTo>
                <a:lnTo>
                  <a:pt x="43664" y="21671"/>
                </a:lnTo>
                <a:lnTo>
                  <a:pt x="43643" y="21490"/>
                </a:lnTo>
                <a:lnTo>
                  <a:pt x="43603" y="21329"/>
                </a:lnTo>
                <a:lnTo>
                  <a:pt x="43563" y="21168"/>
                </a:lnTo>
                <a:lnTo>
                  <a:pt x="43503" y="21007"/>
                </a:lnTo>
                <a:lnTo>
                  <a:pt x="43442" y="20867"/>
                </a:lnTo>
                <a:lnTo>
                  <a:pt x="43362" y="20706"/>
                </a:lnTo>
                <a:lnTo>
                  <a:pt x="43262" y="20565"/>
                </a:lnTo>
                <a:lnTo>
                  <a:pt x="43161" y="20424"/>
                </a:lnTo>
                <a:lnTo>
                  <a:pt x="43040" y="20304"/>
                </a:lnTo>
                <a:lnTo>
                  <a:pt x="42900" y="20183"/>
                </a:lnTo>
                <a:lnTo>
                  <a:pt x="42759" y="20083"/>
                </a:lnTo>
                <a:lnTo>
                  <a:pt x="42598" y="19982"/>
                </a:lnTo>
                <a:lnTo>
                  <a:pt x="42437" y="19902"/>
                </a:lnTo>
                <a:lnTo>
                  <a:pt x="42256" y="19841"/>
                </a:lnTo>
                <a:lnTo>
                  <a:pt x="42055" y="19781"/>
                </a:lnTo>
                <a:lnTo>
                  <a:pt x="28004" y="16323"/>
                </a:lnTo>
                <a:lnTo>
                  <a:pt x="27883" y="16283"/>
                </a:lnTo>
                <a:lnTo>
                  <a:pt x="27783" y="16223"/>
                </a:lnTo>
                <a:lnTo>
                  <a:pt x="27662" y="16163"/>
                </a:lnTo>
                <a:lnTo>
                  <a:pt x="27582" y="16082"/>
                </a:lnTo>
                <a:lnTo>
                  <a:pt x="27501" y="15982"/>
                </a:lnTo>
                <a:lnTo>
                  <a:pt x="27421" y="15881"/>
                </a:lnTo>
                <a:lnTo>
                  <a:pt x="27380" y="15781"/>
                </a:lnTo>
                <a:lnTo>
                  <a:pt x="27340" y="15660"/>
                </a:lnTo>
                <a:lnTo>
                  <a:pt x="23883" y="1608"/>
                </a:lnTo>
                <a:lnTo>
                  <a:pt x="23822" y="1407"/>
                </a:lnTo>
                <a:lnTo>
                  <a:pt x="23762" y="1226"/>
                </a:lnTo>
                <a:lnTo>
                  <a:pt x="23682" y="1065"/>
                </a:lnTo>
                <a:lnTo>
                  <a:pt x="23581" y="905"/>
                </a:lnTo>
                <a:lnTo>
                  <a:pt x="23481" y="764"/>
                </a:lnTo>
                <a:lnTo>
                  <a:pt x="23360" y="623"/>
                </a:lnTo>
                <a:lnTo>
                  <a:pt x="23219" y="503"/>
                </a:lnTo>
                <a:lnTo>
                  <a:pt x="23099" y="402"/>
                </a:lnTo>
                <a:lnTo>
                  <a:pt x="22958" y="302"/>
                </a:lnTo>
                <a:lnTo>
                  <a:pt x="22797" y="221"/>
                </a:lnTo>
                <a:lnTo>
                  <a:pt x="22656" y="161"/>
                </a:lnTo>
                <a:lnTo>
                  <a:pt x="22496" y="101"/>
                </a:lnTo>
                <a:lnTo>
                  <a:pt x="22335" y="60"/>
                </a:lnTo>
                <a:lnTo>
                  <a:pt x="22154" y="20"/>
                </a:lnTo>
                <a:lnTo>
                  <a:pt x="2199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6"/>
          <p:cNvSpPr/>
          <p:nvPr/>
        </p:nvSpPr>
        <p:spPr>
          <a:xfrm>
            <a:off x="8816974" y="1364527"/>
            <a:ext cx="157845" cy="157842"/>
          </a:xfrm>
          <a:custGeom>
            <a:avLst/>
            <a:gdLst/>
            <a:ahLst/>
            <a:cxnLst/>
            <a:rect l="l" t="t" r="r" b="b"/>
            <a:pathLst>
              <a:path w="43664" h="43663" extrusionOk="0">
                <a:moveTo>
                  <a:pt x="21651" y="0"/>
                </a:moveTo>
                <a:lnTo>
                  <a:pt x="21490" y="20"/>
                </a:lnTo>
                <a:lnTo>
                  <a:pt x="21330" y="60"/>
                </a:lnTo>
                <a:lnTo>
                  <a:pt x="21169" y="101"/>
                </a:lnTo>
                <a:lnTo>
                  <a:pt x="21008" y="161"/>
                </a:lnTo>
                <a:lnTo>
                  <a:pt x="20847" y="221"/>
                </a:lnTo>
                <a:lnTo>
                  <a:pt x="20706" y="302"/>
                </a:lnTo>
                <a:lnTo>
                  <a:pt x="20566" y="402"/>
                </a:lnTo>
                <a:lnTo>
                  <a:pt x="20425" y="503"/>
                </a:lnTo>
                <a:lnTo>
                  <a:pt x="20304" y="623"/>
                </a:lnTo>
                <a:lnTo>
                  <a:pt x="20184" y="764"/>
                </a:lnTo>
                <a:lnTo>
                  <a:pt x="20083" y="905"/>
                </a:lnTo>
                <a:lnTo>
                  <a:pt x="19983" y="1065"/>
                </a:lnTo>
                <a:lnTo>
                  <a:pt x="19902" y="1226"/>
                </a:lnTo>
                <a:lnTo>
                  <a:pt x="19822" y="1407"/>
                </a:lnTo>
                <a:lnTo>
                  <a:pt x="19762" y="1608"/>
                </a:lnTo>
                <a:lnTo>
                  <a:pt x="16324" y="15660"/>
                </a:lnTo>
                <a:lnTo>
                  <a:pt x="16284" y="15781"/>
                </a:lnTo>
                <a:lnTo>
                  <a:pt x="16224" y="15881"/>
                </a:lnTo>
                <a:lnTo>
                  <a:pt x="16163" y="15982"/>
                </a:lnTo>
                <a:lnTo>
                  <a:pt x="16083" y="16082"/>
                </a:lnTo>
                <a:lnTo>
                  <a:pt x="15982" y="16163"/>
                </a:lnTo>
                <a:lnTo>
                  <a:pt x="15882" y="16223"/>
                </a:lnTo>
                <a:lnTo>
                  <a:pt x="15781" y="16283"/>
                </a:lnTo>
                <a:lnTo>
                  <a:pt x="15661" y="16323"/>
                </a:lnTo>
                <a:lnTo>
                  <a:pt x="1609" y="19781"/>
                </a:lnTo>
                <a:lnTo>
                  <a:pt x="1408" y="19841"/>
                </a:lnTo>
                <a:lnTo>
                  <a:pt x="1227" y="19902"/>
                </a:lnTo>
                <a:lnTo>
                  <a:pt x="1046" y="19982"/>
                </a:lnTo>
                <a:lnTo>
                  <a:pt x="905" y="20083"/>
                </a:lnTo>
                <a:lnTo>
                  <a:pt x="745" y="20183"/>
                </a:lnTo>
                <a:lnTo>
                  <a:pt x="624" y="20304"/>
                </a:lnTo>
                <a:lnTo>
                  <a:pt x="503" y="20424"/>
                </a:lnTo>
                <a:lnTo>
                  <a:pt x="403" y="20565"/>
                </a:lnTo>
                <a:lnTo>
                  <a:pt x="302" y="20706"/>
                </a:lnTo>
                <a:lnTo>
                  <a:pt x="222" y="20867"/>
                </a:lnTo>
                <a:lnTo>
                  <a:pt x="142" y="21007"/>
                </a:lnTo>
                <a:lnTo>
                  <a:pt x="101" y="21168"/>
                </a:lnTo>
                <a:lnTo>
                  <a:pt x="41" y="21329"/>
                </a:lnTo>
                <a:lnTo>
                  <a:pt x="21" y="21490"/>
                </a:lnTo>
                <a:lnTo>
                  <a:pt x="1" y="21671"/>
                </a:lnTo>
                <a:lnTo>
                  <a:pt x="1" y="21832"/>
                </a:lnTo>
                <a:lnTo>
                  <a:pt x="1" y="21992"/>
                </a:lnTo>
                <a:lnTo>
                  <a:pt x="21" y="22173"/>
                </a:lnTo>
                <a:lnTo>
                  <a:pt x="41" y="22334"/>
                </a:lnTo>
                <a:lnTo>
                  <a:pt x="101" y="22495"/>
                </a:lnTo>
                <a:lnTo>
                  <a:pt x="142" y="22656"/>
                </a:lnTo>
                <a:lnTo>
                  <a:pt x="222" y="22817"/>
                </a:lnTo>
                <a:lnTo>
                  <a:pt x="302" y="22957"/>
                </a:lnTo>
                <a:lnTo>
                  <a:pt x="403" y="23098"/>
                </a:lnTo>
                <a:lnTo>
                  <a:pt x="503" y="23239"/>
                </a:lnTo>
                <a:lnTo>
                  <a:pt x="624" y="23359"/>
                </a:lnTo>
                <a:lnTo>
                  <a:pt x="745" y="23480"/>
                </a:lnTo>
                <a:lnTo>
                  <a:pt x="905" y="23580"/>
                </a:lnTo>
                <a:lnTo>
                  <a:pt x="1046" y="23681"/>
                </a:lnTo>
                <a:lnTo>
                  <a:pt x="1227" y="23761"/>
                </a:lnTo>
                <a:lnTo>
                  <a:pt x="1408" y="23842"/>
                </a:lnTo>
                <a:lnTo>
                  <a:pt x="1609" y="23882"/>
                </a:lnTo>
                <a:lnTo>
                  <a:pt x="15661" y="27340"/>
                </a:lnTo>
                <a:lnTo>
                  <a:pt x="15781" y="27380"/>
                </a:lnTo>
                <a:lnTo>
                  <a:pt x="15882" y="27440"/>
                </a:lnTo>
                <a:lnTo>
                  <a:pt x="15982" y="27500"/>
                </a:lnTo>
                <a:lnTo>
                  <a:pt x="16083" y="27581"/>
                </a:lnTo>
                <a:lnTo>
                  <a:pt x="16163" y="27681"/>
                </a:lnTo>
                <a:lnTo>
                  <a:pt x="16224" y="27782"/>
                </a:lnTo>
                <a:lnTo>
                  <a:pt x="16284" y="27882"/>
                </a:lnTo>
                <a:lnTo>
                  <a:pt x="16324" y="28003"/>
                </a:lnTo>
                <a:lnTo>
                  <a:pt x="19762" y="42055"/>
                </a:lnTo>
                <a:lnTo>
                  <a:pt x="19822" y="42256"/>
                </a:lnTo>
                <a:lnTo>
                  <a:pt x="19902" y="42437"/>
                </a:lnTo>
                <a:lnTo>
                  <a:pt x="19983" y="42598"/>
                </a:lnTo>
                <a:lnTo>
                  <a:pt x="20083" y="42758"/>
                </a:lnTo>
                <a:lnTo>
                  <a:pt x="20184" y="42899"/>
                </a:lnTo>
                <a:lnTo>
                  <a:pt x="20304" y="43040"/>
                </a:lnTo>
                <a:lnTo>
                  <a:pt x="20425" y="43160"/>
                </a:lnTo>
                <a:lnTo>
                  <a:pt x="20566" y="43261"/>
                </a:lnTo>
                <a:lnTo>
                  <a:pt x="20706" y="43361"/>
                </a:lnTo>
                <a:lnTo>
                  <a:pt x="20847" y="43442"/>
                </a:lnTo>
                <a:lnTo>
                  <a:pt x="21008" y="43502"/>
                </a:lnTo>
                <a:lnTo>
                  <a:pt x="21169" y="43562"/>
                </a:lnTo>
                <a:lnTo>
                  <a:pt x="21330" y="43623"/>
                </a:lnTo>
                <a:lnTo>
                  <a:pt x="21490" y="43643"/>
                </a:lnTo>
                <a:lnTo>
                  <a:pt x="21651" y="43663"/>
                </a:lnTo>
                <a:lnTo>
                  <a:pt x="21993" y="43663"/>
                </a:lnTo>
                <a:lnTo>
                  <a:pt x="22154" y="43643"/>
                </a:lnTo>
                <a:lnTo>
                  <a:pt x="22335" y="43623"/>
                </a:lnTo>
                <a:lnTo>
                  <a:pt x="22496" y="43562"/>
                </a:lnTo>
                <a:lnTo>
                  <a:pt x="22656" y="43502"/>
                </a:lnTo>
                <a:lnTo>
                  <a:pt x="22797" y="43442"/>
                </a:lnTo>
                <a:lnTo>
                  <a:pt x="22958" y="43361"/>
                </a:lnTo>
                <a:lnTo>
                  <a:pt x="23099" y="43261"/>
                </a:lnTo>
                <a:lnTo>
                  <a:pt x="23219" y="43160"/>
                </a:lnTo>
                <a:lnTo>
                  <a:pt x="23360" y="43040"/>
                </a:lnTo>
                <a:lnTo>
                  <a:pt x="23481" y="42899"/>
                </a:lnTo>
                <a:lnTo>
                  <a:pt x="23581" y="42758"/>
                </a:lnTo>
                <a:lnTo>
                  <a:pt x="23682" y="42598"/>
                </a:lnTo>
                <a:lnTo>
                  <a:pt x="23762" y="42437"/>
                </a:lnTo>
                <a:lnTo>
                  <a:pt x="23822" y="42256"/>
                </a:lnTo>
                <a:lnTo>
                  <a:pt x="23883" y="42055"/>
                </a:lnTo>
                <a:lnTo>
                  <a:pt x="27340" y="28003"/>
                </a:lnTo>
                <a:lnTo>
                  <a:pt x="27380" y="27882"/>
                </a:lnTo>
                <a:lnTo>
                  <a:pt x="27421" y="27782"/>
                </a:lnTo>
                <a:lnTo>
                  <a:pt x="27501" y="27681"/>
                </a:lnTo>
                <a:lnTo>
                  <a:pt x="27582" y="27581"/>
                </a:lnTo>
                <a:lnTo>
                  <a:pt x="27662" y="27500"/>
                </a:lnTo>
                <a:lnTo>
                  <a:pt x="27783" y="27440"/>
                </a:lnTo>
                <a:lnTo>
                  <a:pt x="27883" y="27380"/>
                </a:lnTo>
                <a:lnTo>
                  <a:pt x="28004" y="27340"/>
                </a:lnTo>
                <a:lnTo>
                  <a:pt x="42055" y="23882"/>
                </a:lnTo>
                <a:lnTo>
                  <a:pt x="42256" y="23842"/>
                </a:lnTo>
                <a:lnTo>
                  <a:pt x="42437" y="23761"/>
                </a:lnTo>
                <a:lnTo>
                  <a:pt x="42598" y="23681"/>
                </a:lnTo>
                <a:lnTo>
                  <a:pt x="42759" y="23580"/>
                </a:lnTo>
                <a:lnTo>
                  <a:pt x="42900" y="23480"/>
                </a:lnTo>
                <a:lnTo>
                  <a:pt x="43040" y="23359"/>
                </a:lnTo>
                <a:lnTo>
                  <a:pt x="43161" y="23239"/>
                </a:lnTo>
                <a:lnTo>
                  <a:pt x="43262" y="23098"/>
                </a:lnTo>
                <a:lnTo>
                  <a:pt x="43362" y="22957"/>
                </a:lnTo>
                <a:lnTo>
                  <a:pt x="43442" y="22817"/>
                </a:lnTo>
                <a:lnTo>
                  <a:pt x="43503" y="22656"/>
                </a:lnTo>
                <a:lnTo>
                  <a:pt x="43563" y="22495"/>
                </a:lnTo>
                <a:lnTo>
                  <a:pt x="43603" y="22334"/>
                </a:lnTo>
                <a:lnTo>
                  <a:pt x="43643" y="22173"/>
                </a:lnTo>
                <a:lnTo>
                  <a:pt x="43664" y="21992"/>
                </a:lnTo>
                <a:lnTo>
                  <a:pt x="43664" y="21832"/>
                </a:lnTo>
                <a:lnTo>
                  <a:pt x="43664" y="21671"/>
                </a:lnTo>
                <a:lnTo>
                  <a:pt x="43643" y="21490"/>
                </a:lnTo>
                <a:lnTo>
                  <a:pt x="43603" y="21329"/>
                </a:lnTo>
                <a:lnTo>
                  <a:pt x="43563" y="21168"/>
                </a:lnTo>
                <a:lnTo>
                  <a:pt x="43503" y="21007"/>
                </a:lnTo>
                <a:lnTo>
                  <a:pt x="43442" y="20867"/>
                </a:lnTo>
                <a:lnTo>
                  <a:pt x="43362" y="20706"/>
                </a:lnTo>
                <a:lnTo>
                  <a:pt x="43262" y="20565"/>
                </a:lnTo>
                <a:lnTo>
                  <a:pt x="43161" y="20424"/>
                </a:lnTo>
                <a:lnTo>
                  <a:pt x="43040" y="20304"/>
                </a:lnTo>
                <a:lnTo>
                  <a:pt x="42900" y="20183"/>
                </a:lnTo>
                <a:lnTo>
                  <a:pt x="42759" y="20083"/>
                </a:lnTo>
                <a:lnTo>
                  <a:pt x="42598" y="19982"/>
                </a:lnTo>
                <a:lnTo>
                  <a:pt x="42437" y="19902"/>
                </a:lnTo>
                <a:lnTo>
                  <a:pt x="42256" y="19841"/>
                </a:lnTo>
                <a:lnTo>
                  <a:pt x="42055" y="19781"/>
                </a:lnTo>
                <a:lnTo>
                  <a:pt x="28004" y="16323"/>
                </a:lnTo>
                <a:lnTo>
                  <a:pt x="27883" y="16283"/>
                </a:lnTo>
                <a:lnTo>
                  <a:pt x="27783" y="16223"/>
                </a:lnTo>
                <a:lnTo>
                  <a:pt x="27662" y="16163"/>
                </a:lnTo>
                <a:lnTo>
                  <a:pt x="27582" y="16082"/>
                </a:lnTo>
                <a:lnTo>
                  <a:pt x="27501" y="15982"/>
                </a:lnTo>
                <a:lnTo>
                  <a:pt x="27421" y="15881"/>
                </a:lnTo>
                <a:lnTo>
                  <a:pt x="27380" y="15781"/>
                </a:lnTo>
                <a:lnTo>
                  <a:pt x="27340" y="15660"/>
                </a:lnTo>
                <a:lnTo>
                  <a:pt x="23883" y="1608"/>
                </a:lnTo>
                <a:lnTo>
                  <a:pt x="23822" y="1407"/>
                </a:lnTo>
                <a:lnTo>
                  <a:pt x="23762" y="1226"/>
                </a:lnTo>
                <a:lnTo>
                  <a:pt x="23682" y="1065"/>
                </a:lnTo>
                <a:lnTo>
                  <a:pt x="23581" y="905"/>
                </a:lnTo>
                <a:lnTo>
                  <a:pt x="23481" y="764"/>
                </a:lnTo>
                <a:lnTo>
                  <a:pt x="23360" y="623"/>
                </a:lnTo>
                <a:lnTo>
                  <a:pt x="23219" y="503"/>
                </a:lnTo>
                <a:lnTo>
                  <a:pt x="23099" y="402"/>
                </a:lnTo>
                <a:lnTo>
                  <a:pt x="22958" y="302"/>
                </a:lnTo>
                <a:lnTo>
                  <a:pt x="22797" y="221"/>
                </a:lnTo>
                <a:lnTo>
                  <a:pt x="22656" y="161"/>
                </a:lnTo>
                <a:lnTo>
                  <a:pt x="22496" y="101"/>
                </a:lnTo>
                <a:lnTo>
                  <a:pt x="22335" y="60"/>
                </a:lnTo>
                <a:lnTo>
                  <a:pt x="22154" y="20"/>
                </a:lnTo>
                <a:lnTo>
                  <a:pt x="2199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7"/>
          <p:cNvSpPr txBox="1">
            <a:spLocks noGrp="1"/>
          </p:cNvSpPr>
          <p:nvPr>
            <p:ph type="body" idx="1"/>
          </p:nvPr>
        </p:nvSpPr>
        <p:spPr>
          <a:xfrm>
            <a:off x="968525" y="1604550"/>
            <a:ext cx="4452300" cy="219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/>
            </a:lvl1pPr>
            <a:lvl2pPr marL="914400" lvl="1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marL="1371600" lvl="2" indent="-3238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3pPr>
            <a:lvl4pPr marL="1828800" lvl="3" indent="-3238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●"/>
              <a:defRPr/>
            </a:lvl4pPr>
            <a:lvl5pPr marL="2286000" lvl="4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marL="2743200" lvl="5" indent="-3175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marL="3200400" lvl="6" indent="-3111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7pPr>
            <a:lvl8pPr marL="3657600" lvl="7" indent="-3111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8pPr>
            <a:lvl9pPr marL="4114800" lvl="8" indent="-3175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80" name="Google Shape;80;p7"/>
          <p:cNvSpPr txBox="1">
            <a:spLocks noGrp="1"/>
          </p:cNvSpPr>
          <p:nvPr>
            <p:ph type="title"/>
          </p:nvPr>
        </p:nvSpPr>
        <p:spPr>
          <a:xfrm>
            <a:off x="720000" y="365760"/>
            <a:ext cx="7704000" cy="548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7"/>
          <p:cNvSpPr/>
          <p:nvPr/>
        </p:nvSpPr>
        <p:spPr>
          <a:xfrm flipH="1">
            <a:off x="-107" y="3517264"/>
            <a:ext cx="9144107" cy="1633835"/>
          </a:xfrm>
          <a:custGeom>
            <a:avLst/>
            <a:gdLst/>
            <a:ahLst/>
            <a:cxnLst/>
            <a:rect l="l" t="t" r="r" b="b"/>
            <a:pathLst>
              <a:path w="99107" h="42880" extrusionOk="0">
                <a:moveTo>
                  <a:pt x="644" y="0"/>
                </a:moveTo>
                <a:lnTo>
                  <a:pt x="0" y="21"/>
                </a:lnTo>
                <a:lnTo>
                  <a:pt x="0" y="42879"/>
                </a:lnTo>
                <a:lnTo>
                  <a:pt x="99106" y="42879"/>
                </a:lnTo>
                <a:lnTo>
                  <a:pt x="99106" y="22857"/>
                </a:lnTo>
                <a:lnTo>
                  <a:pt x="97659" y="22395"/>
                </a:lnTo>
                <a:lnTo>
                  <a:pt x="96191" y="21973"/>
                </a:lnTo>
                <a:lnTo>
                  <a:pt x="94724" y="21611"/>
                </a:lnTo>
                <a:lnTo>
                  <a:pt x="93236" y="21269"/>
                </a:lnTo>
                <a:lnTo>
                  <a:pt x="91749" y="20988"/>
                </a:lnTo>
                <a:lnTo>
                  <a:pt x="90241" y="20746"/>
                </a:lnTo>
                <a:lnTo>
                  <a:pt x="88733" y="20545"/>
                </a:lnTo>
                <a:lnTo>
                  <a:pt x="87225" y="20385"/>
                </a:lnTo>
                <a:lnTo>
                  <a:pt x="86261" y="20304"/>
                </a:lnTo>
                <a:lnTo>
                  <a:pt x="85316" y="20244"/>
                </a:lnTo>
                <a:lnTo>
                  <a:pt x="84351" y="20204"/>
                </a:lnTo>
                <a:lnTo>
                  <a:pt x="83386" y="20184"/>
                </a:lnTo>
                <a:lnTo>
                  <a:pt x="82421" y="20184"/>
                </a:lnTo>
                <a:lnTo>
                  <a:pt x="81476" y="20204"/>
                </a:lnTo>
                <a:lnTo>
                  <a:pt x="80511" y="20244"/>
                </a:lnTo>
                <a:lnTo>
                  <a:pt x="79546" y="20284"/>
                </a:lnTo>
                <a:lnTo>
                  <a:pt x="78581" y="20364"/>
                </a:lnTo>
                <a:lnTo>
                  <a:pt x="77637" y="20445"/>
                </a:lnTo>
                <a:lnTo>
                  <a:pt x="76672" y="20545"/>
                </a:lnTo>
                <a:lnTo>
                  <a:pt x="75727" y="20686"/>
                </a:lnTo>
                <a:lnTo>
                  <a:pt x="74782" y="20827"/>
                </a:lnTo>
                <a:lnTo>
                  <a:pt x="73837" y="20988"/>
                </a:lnTo>
                <a:lnTo>
                  <a:pt x="72892" y="21169"/>
                </a:lnTo>
                <a:lnTo>
                  <a:pt x="71948" y="21370"/>
                </a:lnTo>
                <a:lnTo>
                  <a:pt x="70822" y="21631"/>
                </a:lnTo>
                <a:lnTo>
                  <a:pt x="69696" y="21932"/>
                </a:lnTo>
                <a:lnTo>
                  <a:pt x="68570" y="22234"/>
                </a:lnTo>
                <a:lnTo>
                  <a:pt x="67465" y="22556"/>
                </a:lnTo>
                <a:lnTo>
                  <a:pt x="65233" y="23239"/>
                </a:lnTo>
                <a:lnTo>
                  <a:pt x="63022" y="23943"/>
                </a:lnTo>
                <a:lnTo>
                  <a:pt x="60811" y="24646"/>
                </a:lnTo>
                <a:lnTo>
                  <a:pt x="59705" y="24988"/>
                </a:lnTo>
                <a:lnTo>
                  <a:pt x="58579" y="25310"/>
                </a:lnTo>
                <a:lnTo>
                  <a:pt x="57474" y="25631"/>
                </a:lnTo>
                <a:lnTo>
                  <a:pt x="56348" y="25913"/>
                </a:lnTo>
                <a:lnTo>
                  <a:pt x="55222" y="26194"/>
                </a:lnTo>
                <a:lnTo>
                  <a:pt x="54076" y="26435"/>
                </a:lnTo>
                <a:lnTo>
                  <a:pt x="52930" y="26657"/>
                </a:lnTo>
                <a:lnTo>
                  <a:pt x="51785" y="26837"/>
                </a:lnTo>
                <a:lnTo>
                  <a:pt x="50619" y="26978"/>
                </a:lnTo>
                <a:lnTo>
                  <a:pt x="49453" y="27079"/>
                </a:lnTo>
                <a:lnTo>
                  <a:pt x="48267" y="27139"/>
                </a:lnTo>
                <a:lnTo>
                  <a:pt x="47101" y="27159"/>
                </a:lnTo>
                <a:lnTo>
                  <a:pt x="46518" y="27139"/>
                </a:lnTo>
                <a:lnTo>
                  <a:pt x="45935" y="27119"/>
                </a:lnTo>
                <a:lnTo>
                  <a:pt x="45352" y="27079"/>
                </a:lnTo>
                <a:lnTo>
                  <a:pt x="44769" y="27039"/>
                </a:lnTo>
                <a:lnTo>
                  <a:pt x="44186" y="26978"/>
                </a:lnTo>
                <a:lnTo>
                  <a:pt x="43623" y="26898"/>
                </a:lnTo>
                <a:lnTo>
                  <a:pt x="43040" y="26797"/>
                </a:lnTo>
                <a:lnTo>
                  <a:pt x="42477" y="26697"/>
                </a:lnTo>
                <a:lnTo>
                  <a:pt x="41914" y="26576"/>
                </a:lnTo>
                <a:lnTo>
                  <a:pt x="41372" y="26435"/>
                </a:lnTo>
                <a:lnTo>
                  <a:pt x="40809" y="26275"/>
                </a:lnTo>
                <a:lnTo>
                  <a:pt x="40266" y="26114"/>
                </a:lnTo>
                <a:lnTo>
                  <a:pt x="39723" y="25913"/>
                </a:lnTo>
                <a:lnTo>
                  <a:pt x="39200" y="25712"/>
                </a:lnTo>
                <a:lnTo>
                  <a:pt x="38658" y="25491"/>
                </a:lnTo>
                <a:lnTo>
                  <a:pt x="38155" y="25249"/>
                </a:lnTo>
                <a:lnTo>
                  <a:pt x="37632" y="25008"/>
                </a:lnTo>
                <a:lnTo>
                  <a:pt x="37130" y="24727"/>
                </a:lnTo>
                <a:lnTo>
                  <a:pt x="36627" y="24425"/>
                </a:lnTo>
                <a:lnTo>
                  <a:pt x="36145" y="24124"/>
                </a:lnTo>
                <a:lnTo>
                  <a:pt x="35723" y="23822"/>
                </a:lnTo>
                <a:lnTo>
                  <a:pt x="35301" y="23500"/>
                </a:lnTo>
                <a:lnTo>
                  <a:pt x="34878" y="23179"/>
                </a:lnTo>
                <a:lnTo>
                  <a:pt x="34476" y="22837"/>
                </a:lnTo>
                <a:lnTo>
                  <a:pt x="34094" y="22495"/>
                </a:lnTo>
                <a:lnTo>
                  <a:pt x="33712" y="22154"/>
                </a:lnTo>
                <a:lnTo>
                  <a:pt x="33330" y="21772"/>
                </a:lnTo>
                <a:lnTo>
                  <a:pt x="32969" y="21410"/>
                </a:lnTo>
                <a:lnTo>
                  <a:pt x="32265" y="20626"/>
                </a:lnTo>
                <a:lnTo>
                  <a:pt x="31582" y="19842"/>
                </a:lnTo>
                <a:lnTo>
                  <a:pt x="30918" y="19018"/>
                </a:lnTo>
                <a:lnTo>
                  <a:pt x="30275" y="18173"/>
                </a:lnTo>
                <a:lnTo>
                  <a:pt x="29652" y="17309"/>
                </a:lnTo>
                <a:lnTo>
                  <a:pt x="29029" y="16465"/>
                </a:lnTo>
                <a:lnTo>
                  <a:pt x="27782" y="14716"/>
                </a:lnTo>
                <a:lnTo>
                  <a:pt x="27159" y="13851"/>
                </a:lnTo>
                <a:lnTo>
                  <a:pt x="26516" y="13007"/>
                </a:lnTo>
                <a:lnTo>
                  <a:pt x="25872" y="12183"/>
                </a:lnTo>
                <a:lnTo>
                  <a:pt x="25189" y="11358"/>
                </a:lnTo>
                <a:lnTo>
                  <a:pt x="24626" y="10715"/>
                </a:lnTo>
                <a:lnTo>
                  <a:pt x="24043" y="10092"/>
                </a:lnTo>
                <a:lnTo>
                  <a:pt x="23460" y="9489"/>
                </a:lnTo>
                <a:lnTo>
                  <a:pt x="22837" y="8886"/>
                </a:lnTo>
                <a:lnTo>
                  <a:pt x="22214" y="8323"/>
                </a:lnTo>
                <a:lnTo>
                  <a:pt x="21570" y="7760"/>
                </a:lnTo>
                <a:lnTo>
                  <a:pt x="20927" y="7217"/>
                </a:lnTo>
                <a:lnTo>
                  <a:pt x="20244" y="6695"/>
                </a:lnTo>
                <a:lnTo>
                  <a:pt x="19560" y="6192"/>
                </a:lnTo>
                <a:lnTo>
                  <a:pt x="18857" y="5710"/>
                </a:lnTo>
                <a:lnTo>
                  <a:pt x="18153" y="5227"/>
                </a:lnTo>
                <a:lnTo>
                  <a:pt x="17429" y="4785"/>
                </a:lnTo>
                <a:lnTo>
                  <a:pt x="16706" y="4343"/>
                </a:lnTo>
                <a:lnTo>
                  <a:pt x="15962" y="3941"/>
                </a:lnTo>
                <a:lnTo>
                  <a:pt x="15198" y="3539"/>
                </a:lnTo>
                <a:lnTo>
                  <a:pt x="14434" y="3157"/>
                </a:lnTo>
                <a:lnTo>
                  <a:pt x="13670" y="2815"/>
                </a:lnTo>
                <a:lnTo>
                  <a:pt x="12886" y="2473"/>
                </a:lnTo>
                <a:lnTo>
                  <a:pt x="12082" y="2151"/>
                </a:lnTo>
                <a:lnTo>
                  <a:pt x="11298" y="1870"/>
                </a:lnTo>
                <a:lnTo>
                  <a:pt x="10474" y="1589"/>
                </a:lnTo>
                <a:lnTo>
                  <a:pt x="9670" y="1327"/>
                </a:lnTo>
                <a:lnTo>
                  <a:pt x="8846" y="1106"/>
                </a:lnTo>
                <a:lnTo>
                  <a:pt x="8021" y="885"/>
                </a:lnTo>
                <a:lnTo>
                  <a:pt x="7197" y="704"/>
                </a:lnTo>
                <a:lnTo>
                  <a:pt x="6353" y="543"/>
                </a:lnTo>
                <a:lnTo>
                  <a:pt x="5529" y="382"/>
                </a:lnTo>
                <a:lnTo>
                  <a:pt x="4684" y="262"/>
                </a:lnTo>
                <a:lnTo>
                  <a:pt x="3840" y="161"/>
                </a:lnTo>
                <a:lnTo>
                  <a:pt x="2996" y="101"/>
                </a:lnTo>
                <a:lnTo>
                  <a:pt x="2131" y="41"/>
                </a:lnTo>
                <a:lnTo>
                  <a:pt x="128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7"/>
          <p:cNvSpPr/>
          <p:nvPr/>
        </p:nvSpPr>
        <p:spPr>
          <a:xfrm rot="5400000" flipH="1">
            <a:off x="7527780" y="902998"/>
            <a:ext cx="2530523" cy="724533"/>
          </a:xfrm>
          <a:custGeom>
            <a:avLst/>
            <a:gdLst/>
            <a:ahLst/>
            <a:cxnLst/>
            <a:rect l="l" t="t" r="r" b="b"/>
            <a:pathLst>
              <a:path w="53996" h="15460" extrusionOk="0">
                <a:moveTo>
                  <a:pt x="0" y="1"/>
                </a:moveTo>
                <a:lnTo>
                  <a:pt x="20" y="544"/>
                </a:lnTo>
                <a:lnTo>
                  <a:pt x="61" y="1086"/>
                </a:lnTo>
                <a:lnTo>
                  <a:pt x="141" y="1629"/>
                </a:lnTo>
                <a:lnTo>
                  <a:pt x="262" y="2152"/>
                </a:lnTo>
                <a:lnTo>
                  <a:pt x="382" y="2695"/>
                </a:lnTo>
                <a:lnTo>
                  <a:pt x="563" y="3197"/>
                </a:lnTo>
                <a:lnTo>
                  <a:pt x="744" y="3720"/>
                </a:lnTo>
                <a:lnTo>
                  <a:pt x="985" y="4222"/>
                </a:lnTo>
                <a:lnTo>
                  <a:pt x="1247" y="4725"/>
                </a:lnTo>
                <a:lnTo>
                  <a:pt x="1528" y="5227"/>
                </a:lnTo>
                <a:lnTo>
                  <a:pt x="1850" y="5690"/>
                </a:lnTo>
                <a:lnTo>
                  <a:pt x="2192" y="6152"/>
                </a:lnTo>
                <a:lnTo>
                  <a:pt x="2553" y="6594"/>
                </a:lnTo>
                <a:lnTo>
                  <a:pt x="2955" y="7017"/>
                </a:lnTo>
                <a:lnTo>
                  <a:pt x="3358" y="7439"/>
                </a:lnTo>
                <a:lnTo>
                  <a:pt x="3780" y="7821"/>
                </a:lnTo>
                <a:lnTo>
                  <a:pt x="4202" y="8203"/>
                </a:lnTo>
                <a:lnTo>
                  <a:pt x="4664" y="8565"/>
                </a:lnTo>
                <a:lnTo>
                  <a:pt x="5127" y="8926"/>
                </a:lnTo>
                <a:lnTo>
                  <a:pt x="5609" y="9268"/>
                </a:lnTo>
                <a:lnTo>
                  <a:pt x="6091" y="9590"/>
                </a:lnTo>
                <a:lnTo>
                  <a:pt x="6574" y="9911"/>
                </a:lnTo>
                <a:lnTo>
                  <a:pt x="7559" y="10514"/>
                </a:lnTo>
                <a:lnTo>
                  <a:pt x="8303" y="10917"/>
                </a:lnTo>
                <a:lnTo>
                  <a:pt x="9047" y="11319"/>
                </a:lnTo>
                <a:lnTo>
                  <a:pt x="9810" y="11701"/>
                </a:lnTo>
                <a:lnTo>
                  <a:pt x="10574" y="12062"/>
                </a:lnTo>
                <a:lnTo>
                  <a:pt x="11338" y="12404"/>
                </a:lnTo>
                <a:lnTo>
                  <a:pt x="12122" y="12726"/>
                </a:lnTo>
                <a:lnTo>
                  <a:pt x="12906" y="13027"/>
                </a:lnTo>
                <a:lnTo>
                  <a:pt x="13690" y="13329"/>
                </a:lnTo>
                <a:lnTo>
                  <a:pt x="14494" y="13590"/>
                </a:lnTo>
                <a:lnTo>
                  <a:pt x="15298" y="13852"/>
                </a:lnTo>
                <a:lnTo>
                  <a:pt x="16103" y="14093"/>
                </a:lnTo>
                <a:lnTo>
                  <a:pt x="16927" y="14314"/>
                </a:lnTo>
                <a:lnTo>
                  <a:pt x="17751" y="14515"/>
                </a:lnTo>
                <a:lnTo>
                  <a:pt x="18575" y="14696"/>
                </a:lnTo>
                <a:lnTo>
                  <a:pt x="19399" y="14857"/>
                </a:lnTo>
                <a:lnTo>
                  <a:pt x="20224" y="14997"/>
                </a:lnTo>
                <a:lnTo>
                  <a:pt x="21068" y="15118"/>
                </a:lnTo>
                <a:lnTo>
                  <a:pt x="21892" y="15239"/>
                </a:lnTo>
                <a:lnTo>
                  <a:pt x="22736" y="15319"/>
                </a:lnTo>
                <a:lnTo>
                  <a:pt x="23581" y="15379"/>
                </a:lnTo>
                <a:lnTo>
                  <a:pt x="24425" y="15420"/>
                </a:lnTo>
                <a:lnTo>
                  <a:pt x="25249" y="15460"/>
                </a:lnTo>
                <a:lnTo>
                  <a:pt x="26094" y="15460"/>
                </a:lnTo>
                <a:lnTo>
                  <a:pt x="26938" y="15440"/>
                </a:lnTo>
                <a:lnTo>
                  <a:pt x="27782" y="15420"/>
                </a:lnTo>
                <a:lnTo>
                  <a:pt x="28626" y="15359"/>
                </a:lnTo>
                <a:lnTo>
                  <a:pt x="29451" y="15279"/>
                </a:lnTo>
                <a:lnTo>
                  <a:pt x="30295" y="15198"/>
                </a:lnTo>
                <a:lnTo>
                  <a:pt x="31139" y="15078"/>
                </a:lnTo>
                <a:lnTo>
                  <a:pt x="31963" y="14937"/>
                </a:lnTo>
                <a:lnTo>
                  <a:pt x="32788" y="14776"/>
                </a:lnTo>
                <a:lnTo>
                  <a:pt x="33612" y="14595"/>
                </a:lnTo>
                <a:lnTo>
                  <a:pt x="34657" y="14334"/>
                </a:lnTo>
                <a:lnTo>
                  <a:pt x="35703" y="14032"/>
                </a:lnTo>
                <a:lnTo>
                  <a:pt x="36728" y="13711"/>
                </a:lnTo>
                <a:lnTo>
                  <a:pt x="37753" y="13329"/>
                </a:lnTo>
                <a:lnTo>
                  <a:pt x="38758" y="12947"/>
                </a:lnTo>
                <a:lnTo>
                  <a:pt x="39743" y="12505"/>
                </a:lnTo>
                <a:lnTo>
                  <a:pt x="40728" y="12042"/>
                </a:lnTo>
                <a:lnTo>
                  <a:pt x="41673" y="11540"/>
                </a:lnTo>
                <a:lnTo>
                  <a:pt x="42517" y="11077"/>
                </a:lnTo>
                <a:lnTo>
                  <a:pt x="43321" y="10595"/>
                </a:lnTo>
                <a:lnTo>
                  <a:pt x="44126" y="10092"/>
                </a:lnTo>
                <a:lnTo>
                  <a:pt x="44910" y="9550"/>
                </a:lnTo>
                <a:lnTo>
                  <a:pt x="45694" y="8987"/>
                </a:lnTo>
                <a:lnTo>
                  <a:pt x="46437" y="8424"/>
                </a:lnTo>
                <a:lnTo>
                  <a:pt x="47181" y="7821"/>
                </a:lnTo>
                <a:lnTo>
                  <a:pt x="47885" y="7198"/>
                </a:lnTo>
                <a:lnTo>
                  <a:pt x="48588" y="6554"/>
                </a:lnTo>
                <a:lnTo>
                  <a:pt x="49272" y="5891"/>
                </a:lnTo>
                <a:lnTo>
                  <a:pt x="49935" y="5227"/>
                </a:lnTo>
                <a:lnTo>
                  <a:pt x="50578" y="4524"/>
                </a:lnTo>
                <a:lnTo>
                  <a:pt x="51202" y="3800"/>
                </a:lnTo>
                <a:lnTo>
                  <a:pt x="51785" y="3056"/>
                </a:lnTo>
                <a:lnTo>
                  <a:pt x="52368" y="2292"/>
                </a:lnTo>
                <a:lnTo>
                  <a:pt x="52910" y="1529"/>
                </a:lnTo>
                <a:lnTo>
                  <a:pt x="53473" y="745"/>
                </a:lnTo>
                <a:lnTo>
                  <a:pt x="5399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7"/>
          <p:cNvSpPr/>
          <p:nvPr/>
        </p:nvSpPr>
        <p:spPr>
          <a:xfrm rot="-5400000">
            <a:off x="-1044325" y="1044267"/>
            <a:ext cx="2926583" cy="837932"/>
          </a:xfrm>
          <a:custGeom>
            <a:avLst/>
            <a:gdLst/>
            <a:ahLst/>
            <a:cxnLst/>
            <a:rect l="l" t="t" r="r" b="b"/>
            <a:pathLst>
              <a:path w="53996" h="15460" extrusionOk="0">
                <a:moveTo>
                  <a:pt x="0" y="1"/>
                </a:moveTo>
                <a:lnTo>
                  <a:pt x="20" y="544"/>
                </a:lnTo>
                <a:lnTo>
                  <a:pt x="61" y="1086"/>
                </a:lnTo>
                <a:lnTo>
                  <a:pt x="141" y="1629"/>
                </a:lnTo>
                <a:lnTo>
                  <a:pt x="262" y="2152"/>
                </a:lnTo>
                <a:lnTo>
                  <a:pt x="382" y="2695"/>
                </a:lnTo>
                <a:lnTo>
                  <a:pt x="563" y="3197"/>
                </a:lnTo>
                <a:lnTo>
                  <a:pt x="744" y="3720"/>
                </a:lnTo>
                <a:lnTo>
                  <a:pt x="985" y="4222"/>
                </a:lnTo>
                <a:lnTo>
                  <a:pt x="1247" y="4725"/>
                </a:lnTo>
                <a:lnTo>
                  <a:pt x="1528" y="5227"/>
                </a:lnTo>
                <a:lnTo>
                  <a:pt x="1850" y="5690"/>
                </a:lnTo>
                <a:lnTo>
                  <a:pt x="2192" y="6152"/>
                </a:lnTo>
                <a:lnTo>
                  <a:pt x="2553" y="6594"/>
                </a:lnTo>
                <a:lnTo>
                  <a:pt x="2955" y="7017"/>
                </a:lnTo>
                <a:lnTo>
                  <a:pt x="3358" y="7439"/>
                </a:lnTo>
                <a:lnTo>
                  <a:pt x="3780" y="7821"/>
                </a:lnTo>
                <a:lnTo>
                  <a:pt x="4202" y="8203"/>
                </a:lnTo>
                <a:lnTo>
                  <a:pt x="4664" y="8565"/>
                </a:lnTo>
                <a:lnTo>
                  <a:pt x="5127" y="8926"/>
                </a:lnTo>
                <a:lnTo>
                  <a:pt x="5609" y="9268"/>
                </a:lnTo>
                <a:lnTo>
                  <a:pt x="6091" y="9590"/>
                </a:lnTo>
                <a:lnTo>
                  <a:pt x="6574" y="9911"/>
                </a:lnTo>
                <a:lnTo>
                  <a:pt x="7559" y="10514"/>
                </a:lnTo>
                <a:lnTo>
                  <a:pt x="8303" y="10917"/>
                </a:lnTo>
                <a:lnTo>
                  <a:pt x="9047" y="11319"/>
                </a:lnTo>
                <a:lnTo>
                  <a:pt x="9810" y="11701"/>
                </a:lnTo>
                <a:lnTo>
                  <a:pt x="10574" y="12062"/>
                </a:lnTo>
                <a:lnTo>
                  <a:pt x="11338" y="12404"/>
                </a:lnTo>
                <a:lnTo>
                  <a:pt x="12122" y="12726"/>
                </a:lnTo>
                <a:lnTo>
                  <a:pt x="12906" y="13027"/>
                </a:lnTo>
                <a:lnTo>
                  <a:pt x="13690" y="13329"/>
                </a:lnTo>
                <a:lnTo>
                  <a:pt x="14494" y="13590"/>
                </a:lnTo>
                <a:lnTo>
                  <a:pt x="15298" y="13852"/>
                </a:lnTo>
                <a:lnTo>
                  <a:pt x="16103" y="14093"/>
                </a:lnTo>
                <a:lnTo>
                  <a:pt x="16927" y="14314"/>
                </a:lnTo>
                <a:lnTo>
                  <a:pt x="17751" y="14515"/>
                </a:lnTo>
                <a:lnTo>
                  <a:pt x="18575" y="14696"/>
                </a:lnTo>
                <a:lnTo>
                  <a:pt x="19399" y="14857"/>
                </a:lnTo>
                <a:lnTo>
                  <a:pt x="20224" y="14997"/>
                </a:lnTo>
                <a:lnTo>
                  <a:pt x="21068" y="15118"/>
                </a:lnTo>
                <a:lnTo>
                  <a:pt x="21892" y="15239"/>
                </a:lnTo>
                <a:lnTo>
                  <a:pt x="22736" y="15319"/>
                </a:lnTo>
                <a:lnTo>
                  <a:pt x="23581" y="15379"/>
                </a:lnTo>
                <a:lnTo>
                  <a:pt x="24425" y="15420"/>
                </a:lnTo>
                <a:lnTo>
                  <a:pt x="25249" y="15460"/>
                </a:lnTo>
                <a:lnTo>
                  <a:pt x="26094" y="15460"/>
                </a:lnTo>
                <a:lnTo>
                  <a:pt x="26938" y="15440"/>
                </a:lnTo>
                <a:lnTo>
                  <a:pt x="27782" y="15420"/>
                </a:lnTo>
                <a:lnTo>
                  <a:pt x="28626" y="15359"/>
                </a:lnTo>
                <a:lnTo>
                  <a:pt x="29451" y="15279"/>
                </a:lnTo>
                <a:lnTo>
                  <a:pt x="30295" y="15198"/>
                </a:lnTo>
                <a:lnTo>
                  <a:pt x="31139" y="15078"/>
                </a:lnTo>
                <a:lnTo>
                  <a:pt x="31963" y="14937"/>
                </a:lnTo>
                <a:lnTo>
                  <a:pt x="32788" y="14776"/>
                </a:lnTo>
                <a:lnTo>
                  <a:pt x="33612" y="14595"/>
                </a:lnTo>
                <a:lnTo>
                  <a:pt x="34657" y="14334"/>
                </a:lnTo>
                <a:lnTo>
                  <a:pt x="35703" y="14032"/>
                </a:lnTo>
                <a:lnTo>
                  <a:pt x="36728" y="13711"/>
                </a:lnTo>
                <a:lnTo>
                  <a:pt x="37753" y="13329"/>
                </a:lnTo>
                <a:lnTo>
                  <a:pt x="38758" y="12947"/>
                </a:lnTo>
                <a:lnTo>
                  <a:pt x="39743" y="12505"/>
                </a:lnTo>
                <a:lnTo>
                  <a:pt x="40728" y="12042"/>
                </a:lnTo>
                <a:lnTo>
                  <a:pt x="41673" y="11540"/>
                </a:lnTo>
                <a:lnTo>
                  <a:pt x="42517" y="11077"/>
                </a:lnTo>
                <a:lnTo>
                  <a:pt x="43321" y="10595"/>
                </a:lnTo>
                <a:lnTo>
                  <a:pt x="44126" y="10092"/>
                </a:lnTo>
                <a:lnTo>
                  <a:pt x="44910" y="9550"/>
                </a:lnTo>
                <a:lnTo>
                  <a:pt x="45694" y="8987"/>
                </a:lnTo>
                <a:lnTo>
                  <a:pt x="46437" y="8424"/>
                </a:lnTo>
                <a:lnTo>
                  <a:pt x="47181" y="7821"/>
                </a:lnTo>
                <a:lnTo>
                  <a:pt x="47885" y="7198"/>
                </a:lnTo>
                <a:lnTo>
                  <a:pt x="48588" y="6554"/>
                </a:lnTo>
                <a:lnTo>
                  <a:pt x="49272" y="5891"/>
                </a:lnTo>
                <a:lnTo>
                  <a:pt x="49935" y="5227"/>
                </a:lnTo>
                <a:lnTo>
                  <a:pt x="50578" y="4524"/>
                </a:lnTo>
                <a:lnTo>
                  <a:pt x="51202" y="3800"/>
                </a:lnTo>
                <a:lnTo>
                  <a:pt x="51785" y="3056"/>
                </a:lnTo>
                <a:lnTo>
                  <a:pt x="52368" y="2292"/>
                </a:lnTo>
                <a:lnTo>
                  <a:pt x="52910" y="1529"/>
                </a:lnTo>
                <a:lnTo>
                  <a:pt x="53473" y="745"/>
                </a:lnTo>
                <a:lnTo>
                  <a:pt x="5399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7"/>
          <p:cNvSpPr/>
          <p:nvPr/>
        </p:nvSpPr>
        <p:spPr>
          <a:xfrm>
            <a:off x="302020" y="245151"/>
            <a:ext cx="228363" cy="228357"/>
          </a:xfrm>
          <a:custGeom>
            <a:avLst/>
            <a:gdLst/>
            <a:ahLst/>
            <a:cxnLst/>
            <a:rect l="l" t="t" r="r" b="b"/>
            <a:pathLst>
              <a:path w="43664" h="43663" extrusionOk="0">
                <a:moveTo>
                  <a:pt x="21651" y="0"/>
                </a:moveTo>
                <a:lnTo>
                  <a:pt x="21490" y="20"/>
                </a:lnTo>
                <a:lnTo>
                  <a:pt x="21330" y="60"/>
                </a:lnTo>
                <a:lnTo>
                  <a:pt x="21169" y="101"/>
                </a:lnTo>
                <a:lnTo>
                  <a:pt x="21008" y="161"/>
                </a:lnTo>
                <a:lnTo>
                  <a:pt x="20847" y="221"/>
                </a:lnTo>
                <a:lnTo>
                  <a:pt x="20706" y="302"/>
                </a:lnTo>
                <a:lnTo>
                  <a:pt x="20566" y="402"/>
                </a:lnTo>
                <a:lnTo>
                  <a:pt x="20425" y="503"/>
                </a:lnTo>
                <a:lnTo>
                  <a:pt x="20304" y="623"/>
                </a:lnTo>
                <a:lnTo>
                  <a:pt x="20184" y="764"/>
                </a:lnTo>
                <a:lnTo>
                  <a:pt x="20083" y="905"/>
                </a:lnTo>
                <a:lnTo>
                  <a:pt x="19983" y="1065"/>
                </a:lnTo>
                <a:lnTo>
                  <a:pt x="19902" y="1226"/>
                </a:lnTo>
                <a:lnTo>
                  <a:pt x="19822" y="1407"/>
                </a:lnTo>
                <a:lnTo>
                  <a:pt x="19762" y="1608"/>
                </a:lnTo>
                <a:lnTo>
                  <a:pt x="16324" y="15660"/>
                </a:lnTo>
                <a:lnTo>
                  <a:pt x="16284" y="15781"/>
                </a:lnTo>
                <a:lnTo>
                  <a:pt x="16224" y="15881"/>
                </a:lnTo>
                <a:lnTo>
                  <a:pt x="16163" y="15982"/>
                </a:lnTo>
                <a:lnTo>
                  <a:pt x="16083" y="16082"/>
                </a:lnTo>
                <a:lnTo>
                  <a:pt x="15982" y="16163"/>
                </a:lnTo>
                <a:lnTo>
                  <a:pt x="15882" y="16223"/>
                </a:lnTo>
                <a:lnTo>
                  <a:pt x="15781" y="16283"/>
                </a:lnTo>
                <a:lnTo>
                  <a:pt x="15661" y="16323"/>
                </a:lnTo>
                <a:lnTo>
                  <a:pt x="1609" y="19781"/>
                </a:lnTo>
                <a:lnTo>
                  <a:pt x="1408" y="19841"/>
                </a:lnTo>
                <a:lnTo>
                  <a:pt x="1227" y="19902"/>
                </a:lnTo>
                <a:lnTo>
                  <a:pt x="1046" y="19982"/>
                </a:lnTo>
                <a:lnTo>
                  <a:pt x="905" y="20083"/>
                </a:lnTo>
                <a:lnTo>
                  <a:pt x="745" y="20183"/>
                </a:lnTo>
                <a:lnTo>
                  <a:pt x="624" y="20304"/>
                </a:lnTo>
                <a:lnTo>
                  <a:pt x="503" y="20424"/>
                </a:lnTo>
                <a:lnTo>
                  <a:pt x="403" y="20565"/>
                </a:lnTo>
                <a:lnTo>
                  <a:pt x="302" y="20706"/>
                </a:lnTo>
                <a:lnTo>
                  <a:pt x="222" y="20867"/>
                </a:lnTo>
                <a:lnTo>
                  <a:pt x="142" y="21007"/>
                </a:lnTo>
                <a:lnTo>
                  <a:pt x="101" y="21168"/>
                </a:lnTo>
                <a:lnTo>
                  <a:pt x="41" y="21329"/>
                </a:lnTo>
                <a:lnTo>
                  <a:pt x="21" y="21490"/>
                </a:lnTo>
                <a:lnTo>
                  <a:pt x="1" y="21671"/>
                </a:lnTo>
                <a:lnTo>
                  <a:pt x="1" y="21832"/>
                </a:lnTo>
                <a:lnTo>
                  <a:pt x="1" y="21992"/>
                </a:lnTo>
                <a:lnTo>
                  <a:pt x="21" y="22173"/>
                </a:lnTo>
                <a:lnTo>
                  <a:pt x="41" y="22334"/>
                </a:lnTo>
                <a:lnTo>
                  <a:pt x="101" y="22495"/>
                </a:lnTo>
                <a:lnTo>
                  <a:pt x="142" y="22656"/>
                </a:lnTo>
                <a:lnTo>
                  <a:pt x="222" y="22817"/>
                </a:lnTo>
                <a:lnTo>
                  <a:pt x="302" y="22957"/>
                </a:lnTo>
                <a:lnTo>
                  <a:pt x="403" y="23098"/>
                </a:lnTo>
                <a:lnTo>
                  <a:pt x="503" y="23239"/>
                </a:lnTo>
                <a:lnTo>
                  <a:pt x="624" y="23359"/>
                </a:lnTo>
                <a:lnTo>
                  <a:pt x="745" y="23480"/>
                </a:lnTo>
                <a:lnTo>
                  <a:pt x="905" y="23580"/>
                </a:lnTo>
                <a:lnTo>
                  <a:pt x="1046" y="23681"/>
                </a:lnTo>
                <a:lnTo>
                  <a:pt x="1227" y="23761"/>
                </a:lnTo>
                <a:lnTo>
                  <a:pt x="1408" y="23842"/>
                </a:lnTo>
                <a:lnTo>
                  <a:pt x="1609" y="23882"/>
                </a:lnTo>
                <a:lnTo>
                  <a:pt x="15661" y="27340"/>
                </a:lnTo>
                <a:lnTo>
                  <a:pt x="15781" y="27380"/>
                </a:lnTo>
                <a:lnTo>
                  <a:pt x="15882" y="27440"/>
                </a:lnTo>
                <a:lnTo>
                  <a:pt x="15982" y="27500"/>
                </a:lnTo>
                <a:lnTo>
                  <a:pt x="16083" y="27581"/>
                </a:lnTo>
                <a:lnTo>
                  <a:pt x="16163" y="27681"/>
                </a:lnTo>
                <a:lnTo>
                  <a:pt x="16224" y="27782"/>
                </a:lnTo>
                <a:lnTo>
                  <a:pt x="16284" y="27882"/>
                </a:lnTo>
                <a:lnTo>
                  <a:pt x="16324" y="28003"/>
                </a:lnTo>
                <a:lnTo>
                  <a:pt x="19762" y="42055"/>
                </a:lnTo>
                <a:lnTo>
                  <a:pt x="19822" y="42256"/>
                </a:lnTo>
                <a:lnTo>
                  <a:pt x="19902" y="42437"/>
                </a:lnTo>
                <a:lnTo>
                  <a:pt x="19983" y="42598"/>
                </a:lnTo>
                <a:lnTo>
                  <a:pt x="20083" y="42758"/>
                </a:lnTo>
                <a:lnTo>
                  <a:pt x="20184" y="42899"/>
                </a:lnTo>
                <a:lnTo>
                  <a:pt x="20304" y="43040"/>
                </a:lnTo>
                <a:lnTo>
                  <a:pt x="20425" y="43160"/>
                </a:lnTo>
                <a:lnTo>
                  <a:pt x="20566" y="43261"/>
                </a:lnTo>
                <a:lnTo>
                  <a:pt x="20706" y="43361"/>
                </a:lnTo>
                <a:lnTo>
                  <a:pt x="20847" y="43442"/>
                </a:lnTo>
                <a:lnTo>
                  <a:pt x="21008" y="43502"/>
                </a:lnTo>
                <a:lnTo>
                  <a:pt x="21169" y="43562"/>
                </a:lnTo>
                <a:lnTo>
                  <a:pt x="21330" y="43623"/>
                </a:lnTo>
                <a:lnTo>
                  <a:pt x="21490" y="43643"/>
                </a:lnTo>
                <a:lnTo>
                  <a:pt x="21651" y="43663"/>
                </a:lnTo>
                <a:lnTo>
                  <a:pt x="21993" y="43663"/>
                </a:lnTo>
                <a:lnTo>
                  <a:pt x="22154" y="43643"/>
                </a:lnTo>
                <a:lnTo>
                  <a:pt x="22335" y="43623"/>
                </a:lnTo>
                <a:lnTo>
                  <a:pt x="22496" y="43562"/>
                </a:lnTo>
                <a:lnTo>
                  <a:pt x="22656" y="43502"/>
                </a:lnTo>
                <a:lnTo>
                  <a:pt x="22797" y="43442"/>
                </a:lnTo>
                <a:lnTo>
                  <a:pt x="22958" y="43361"/>
                </a:lnTo>
                <a:lnTo>
                  <a:pt x="23099" y="43261"/>
                </a:lnTo>
                <a:lnTo>
                  <a:pt x="23219" y="43160"/>
                </a:lnTo>
                <a:lnTo>
                  <a:pt x="23360" y="43040"/>
                </a:lnTo>
                <a:lnTo>
                  <a:pt x="23481" y="42899"/>
                </a:lnTo>
                <a:lnTo>
                  <a:pt x="23581" y="42758"/>
                </a:lnTo>
                <a:lnTo>
                  <a:pt x="23682" y="42598"/>
                </a:lnTo>
                <a:lnTo>
                  <a:pt x="23762" y="42437"/>
                </a:lnTo>
                <a:lnTo>
                  <a:pt x="23822" y="42256"/>
                </a:lnTo>
                <a:lnTo>
                  <a:pt x="23883" y="42055"/>
                </a:lnTo>
                <a:lnTo>
                  <a:pt x="27340" y="28003"/>
                </a:lnTo>
                <a:lnTo>
                  <a:pt x="27380" y="27882"/>
                </a:lnTo>
                <a:lnTo>
                  <a:pt x="27421" y="27782"/>
                </a:lnTo>
                <a:lnTo>
                  <a:pt x="27501" y="27681"/>
                </a:lnTo>
                <a:lnTo>
                  <a:pt x="27582" y="27581"/>
                </a:lnTo>
                <a:lnTo>
                  <a:pt x="27662" y="27500"/>
                </a:lnTo>
                <a:lnTo>
                  <a:pt x="27783" y="27440"/>
                </a:lnTo>
                <a:lnTo>
                  <a:pt x="27883" y="27380"/>
                </a:lnTo>
                <a:lnTo>
                  <a:pt x="28004" y="27340"/>
                </a:lnTo>
                <a:lnTo>
                  <a:pt x="42055" y="23882"/>
                </a:lnTo>
                <a:lnTo>
                  <a:pt x="42256" y="23842"/>
                </a:lnTo>
                <a:lnTo>
                  <a:pt x="42437" y="23761"/>
                </a:lnTo>
                <a:lnTo>
                  <a:pt x="42598" y="23681"/>
                </a:lnTo>
                <a:lnTo>
                  <a:pt x="42759" y="23580"/>
                </a:lnTo>
                <a:lnTo>
                  <a:pt x="42900" y="23480"/>
                </a:lnTo>
                <a:lnTo>
                  <a:pt x="43040" y="23359"/>
                </a:lnTo>
                <a:lnTo>
                  <a:pt x="43161" y="23239"/>
                </a:lnTo>
                <a:lnTo>
                  <a:pt x="43262" y="23098"/>
                </a:lnTo>
                <a:lnTo>
                  <a:pt x="43362" y="22957"/>
                </a:lnTo>
                <a:lnTo>
                  <a:pt x="43442" y="22817"/>
                </a:lnTo>
                <a:lnTo>
                  <a:pt x="43503" y="22656"/>
                </a:lnTo>
                <a:lnTo>
                  <a:pt x="43563" y="22495"/>
                </a:lnTo>
                <a:lnTo>
                  <a:pt x="43603" y="22334"/>
                </a:lnTo>
                <a:lnTo>
                  <a:pt x="43643" y="22173"/>
                </a:lnTo>
                <a:lnTo>
                  <a:pt x="43664" y="21992"/>
                </a:lnTo>
                <a:lnTo>
                  <a:pt x="43664" y="21832"/>
                </a:lnTo>
                <a:lnTo>
                  <a:pt x="43664" y="21671"/>
                </a:lnTo>
                <a:lnTo>
                  <a:pt x="43643" y="21490"/>
                </a:lnTo>
                <a:lnTo>
                  <a:pt x="43603" y="21329"/>
                </a:lnTo>
                <a:lnTo>
                  <a:pt x="43563" y="21168"/>
                </a:lnTo>
                <a:lnTo>
                  <a:pt x="43503" y="21007"/>
                </a:lnTo>
                <a:lnTo>
                  <a:pt x="43442" y="20867"/>
                </a:lnTo>
                <a:lnTo>
                  <a:pt x="43362" y="20706"/>
                </a:lnTo>
                <a:lnTo>
                  <a:pt x="43262" y="20565"/>
                </a:lnTo>
                <a:lnTo>
                  <a:pt x="43161" y="20424"/>
                </a:lnTo>
                <a:lnTo>
                  <a:pt x="43040" y="20304"/>
                </a:lnTo>
                <a:lnTo>
                  <a:pt x="42900" y="20183"/>
                </a:lnTo>
                <a:lnTo>
                  <a:pt x="42759" y="20083"/>
                </a:lnTo>
                <a:lnTo>
                  <a:pt x="42598" y="19982"/>
                </a:lnTo>
                <a:lnTo>
                  <a:pt x="42437" y="19902"/>
                </a:lnTo>
                <a:lnTo>
                  <a:pt x="42256" y="19841"/>
                </a:lnTo>
                <a:lnTo>
                  <a:pt x="42055" y="19781"/>
                </a:lnTo>
                <a:lnTo>
                  <a:pt x="28004" y="16323"/>
                </a:lnTo>
                <a:lnTo>
                  <a:pt x="27883" y="16283"/>
                </a:lnTo>
                <a:lnTo>
                  <a:pt x="27783" y="16223"/>
                </a:lnTo>
                <a:lnTo>
                  <a:pt x="27662" y="16163"/>
                </a:lnTo>
                <a:lnTo>
                  <a:pt x="27582" y="16082"/>
                </a:lnTo>
                <a:lnTo>
                  <a:pt x="27501" y="15982"/>
                </a:lnTo>
                <a:lnTo>
                  <a:pt x="27421" y="15881"/>
                </a:lnTo>
                <a:lnTo>
                  <a:pt x="27380" y="15781"/>
                </a:lnTo>
                <a:lnTo>
                  <a:pt x="27340" y="15660"/>
                </a:lnTo>
                <a:lnTo>
                  <a:pt x="23883" y="1608"/>
                </a:lnTo>
                <a:lnTo>
                  <a:pt x="23822" y="1407"/>
                </a:lnTo>
                <a:lnTo>
                  <a:pt x="23762" y="1226"/>
                </a:lnTo>
                <a:lnTo>
                  <a:pt x="23682" y="1065"/>
                </a:lnTo>
                <a:lnTo>
                  <a:pt x="23581" y="905"/>
                </a:lnTo>
                <a:lnTo>
                  <a:pt x="23481" y="764"/>
                </a:lnTo>
                <a:lnTo>
                  <a:pt x="23360" y="623"/>
                </a:lnTo>
                <a:lnTo>
                  <a:pt x="23219" y="503"/>
                </a:lnTo>
                <a:lnTo>
                  <a:pt x="23099" y="402"/>
                </a:lnTo>
                <a:lnTo>
                  <a:pt x="22958" y="302"/>
                </a:lnTo>
                <a:lnTo>
                  <a:pt x="22797" y="221"/>
                </a:lnTo>
                <a:lnTo>
                  <a:pt x="22656" y="161"/>
                </a:lnTo>
                <a:lnTo>
                  <a:pt x="22496" y="101"/>
                </a:lnTo>
                <a:lnTo>
                  <a:pt x="22335" y="60"/>
                </a:lnTo>
                <a:lnTo>
                  <a:pt x="22154" y="20"/>
                </a:lnTo>
                <a:lnTo>
                  <a:pt x="2199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7"/>
          <p:cNvSpPr/>
          <p:nvPr/>
        </p:nvSpPr>
        <p:spPr>
          <a:xfrm>
            <a:off x="8430770" y="245151"/>
            <a:ext cx="228363" cy="228357"/>
          </a:xfrm>
          <a:custGeom>
            <a:avLst/>
            <a:gdLst/>
            <a:ahLst/>
            <a:cxnLst/>
            <a:rect l="l" t="t" r="r" b="b"/>
            <a:pathLst>
              <a:path w="43664" h="43663" extrusionOk="0">
                <a:moveTo>
                  <a:pt x="21651" y="0"/>
                </a:moveTo>
                <a:lnTo>
                  <a:pt x="21490" y="20"/>
                </a:lnTo>
                <a:lnTo>
                  <a:pt x="21330" y="60"/>
                </a:lnTo>
                <a:lnTo>
                  <a:pt x="21169" y="101"/>
                </a:lnTo>
                <a:lnTo>
                  <a:pt x="21008" y="161"/>
                </a:lnTo>
                <a:lnTo>
                  <a:pt x="20847" y="221"/>
                </a:lnTo>
                <a:lnTo>
                  <a:pt x="20706" y="302"/>
                </a:lnTo>
                <a:lnTo>
                  <a:pt x="20566" y="402"/>
                </a:lnTo>
                <a:lnTo>
                  <a:pt x="20425" y="503"/>
                </a:lnTo>
                <a:lnTo>
                  <a:pt x="20304" y="623"/>
                </a:lnTo>
                <a:lnTo>
                  <a:pt x="20184" y="764"/>
                </a:lnTo>
                <a:lnTo>
                  <a:pt x="20083" y="905"/>
                </a:lnTo>
                <a:lnTo>
                  <a:pt x="19983" y="1065"/>
                </a:lnTo>
                <a:lnTo>
                  <a:pt x="19902" y="1226"/>
                </a:lnTo>
                <a:lnTo>
                  <a:pt x="19822" y="1407"/>
                </a:lnTo>
                <a:lnTo>
                  <a:pt x="19762" y="1608"/>
                </a:lnTo>
                <a:lnTo>
                  <a:pt x="16324" y="15660"/>
                </a:lnTo>
                <a:lnTo>
                  <a:pt x="16284" y="15781"/>
                </a:lnTo>
                <a:lnTo>
                  <a:pt x="16224" y="15881"/>
                </a:lnTo>
                <a:lnTo>
                  <a:pt x="16163" y="15982"/>
                </a:lnTo>
                <a:lnTo>
                  <a:pt x="16083" y="16082"/>
                </a:lnTo>
                <a:lnTo>
                  <a:pt x="15982" y="16163"/>
                </a:lnTo>
                <a:lnTo>
                  <a:pt x="15882" y="16223"/>
                </a:lnTo>
                <a:lnTo>
                  <a:pt x="15781" y="16283"/>
                </a:lnTo>
                <a:lnTo>
                  <a:pt x="15661" y="16323"/>
                </a:lnTo>
                <a:lnTo>
                  <a:pt x="1609" y="19781"/>
                </a:lnTo>
                <a:lnTo>
                  <a:pt x="1408" y="19841"/>
                </a:lnTo>
                <a:lnTo>
                  <a:pt x="1227" y="19902"/>
                </a:lnTo>
                <a:lnTo>
                  <a:pt x="1046" y="19982"/>
                </a:lnTo>
                <a:lnTo>
                  <a:pt x="905" y="20083"/>
                </a:lnTo>
                <a:lnTo>
                  <a:pt x="745" y="20183"/>
                </a:lnTo>
                <a:lnTo>
                  <a:pt x="624" y="20304"/>
                </a:lnTo>
                <a:lnTo>
                  <a:pt x="503" y="20424"/>
                </a:lnTo>
                <a:lnTo>
                  <a:pt x="403" y="20565"/>
                </a:lnTo>
                <a:lnTo>
                  <a:pt x="302" y="20706"/>
                </a:lnTo>
                <a:lnTo>
                  <a:pt x="222" y="20867"/>
                </a:lnTo>
                <a:lnTo>
                  <a:pt x="142" y="21007"/>
                </a:lnTo>
                <a:lnTo>
                  <a:pt x="101" y="21168"/>
                </a:lnTo>
                <a:lnTo>
                  <a:pt x="41" y="21329"/>
                </a:lnTo>
                <a:lnTo>
                  <a:pt x="21" y="21490"/>
                </a:lnTo>
                <a:lnTo>
                  <a:pt x="1" y="21671"/>
                </a:lnTo>
                <a:lnTo>
                  <a:pt x="1" y="21832"/>
                </a:lnTo>
                <a:lnTo>
                  <a:pt x="1" y="21992"/>
                </a:lnTo>
                <a:lnTo>
                  <a:pt x="21" y="22173"/>
                </a:lnTo>
                <a:lnTo>
                  <a:pt x="41" y="22334"/>
                </a:lnTo>
                <a:lnTo>
                  <a:pt x="101" y="22495"/>
                </a:lnTo>
                <a:lnTo>
                  <a:pt x="142" y="22656"/>
                </a:lnTo>
                <a:lnTo>
                  <a:pt x="222" y="22817"/>
                </a:lnTo>
                <a:lnTo>
                  <a:pt x="302" y="22957"/>
                </a:lnTo>
                <a:lnTo>
                  <a:pt x="403" y="23098"/>
                </a:lnTo>
                <a:lnTo>
                  <a:pt x="503" y="23239"/>
                </a:lnTo>
                <a:lnTo>
                  <a:pt x="624" y="23359"/>
                </a:lnTo>
                <a:lnTo>
                  <a:pt x="745" y="23480"/>
                </a:lnTo>
                <a:lnTo>
                  <a:pt x="905" y="23580"/>
                </a:lnTo>
                <a:lnTo>
                  <a:pt x="1046" y="23681"/>
                </a:lnTo>
                <a:lnTo>
                  <a:pt x="1227" y="23761"/>
                </a:lnTo>
                <a:lnTo>
                  <a:pt x="1408" y="23842"/>
                </a:lnTo>
                <a:lnTo>
                  <a:pt x="1609" y="23882"/>
                </a:lnTo>
                <a:lnTo>
                  <a:pt x="15661" y="27340"/>
                </a:lnTo>
                <a:lnTo>
                  <a:pt x="15781" y="27380"/>
                </a:lnTo>
                <a:lnTo>
                  <a:pt x="15882" y="27440"/>
                </a:lnTo>
                <a:lnTo>
                  <a:pt x="15982" y="27500"/>
                </a:lnTo>
                <a:lnTo>
                  <a:pt x="16083" y="27581"/>
                </a:lnTo>
                <a:lnTo>
                  <a:pt x="16163" y="27681"/>
                </a:lnTo>
                <a:lnTo>
                  <a:pt x="16224" y="27782"/>
                </a:lnTo>
                <a:lnTo>
                  <a:pt x="16284" y="27882"/>
                </a:lnTo>
                <a:lnTo>
                  <a:pt x="16324" y="28003"/>
                </a:lnTo>
                <a:lnTo>
                  <a:pt x="19762" y="42055"/>
                </a:lnTo>
                <a:lnTo>
                  <a:pt x="19822" y="42256"/>
                </a:lnTo>
                <a:lnTo>
                  <a:pt x="19902" y="42437"/>
                </a:lnTo>
                <a:lnTo>
                  <a:pt x="19983" y="42598"/>
                </a:lnTo>
                <a:lnTo>
                  <a:pt x="20083" y="42758"/>
                </a:lnTo>
                <a:lnTo>
                  <a:pt x="20184" y="42899"/>
                </a:lnTo>
                <a:lnTo>
                  <a:pt x="20304" y="43040"/>
                </a:lnTo>
                <a:lnTo>
                  <a:pt x="20425" y="43160"/>
                </a:lnTo>
                <a:lnTo>
                  <a:pt x="20566" y="43261"/>
                </a:lnTo>
                <a:lnTo>
                  <a:pt x="20706" y="43361"/>
                </a:lnTo>
                <a:lnTo>
                  <a:pt x="20847" y="43442"/>
                </a:lnTo>
                <a:lnTo>
                  <a:pt x="21008" y="43502"/>
                </a:lnTo>
                <a:lnTo>
                  <a:pt x="21169" y="43562"/>
                </a:lnTo>
                <a:lnTo>
                  <a:pt x="21330" y="43623"/>
                </a:lnTo>
                <a:lnTo>
                  <a:pt x="21490" y="43643"/>
                </a:lnTo>
                <a:lnTo>
                  <a:pt x="21651" y="43663"/>
                </a:lnTo>
                <a:lnTo>
                  <a:pt x="21993" y="43663"/>
                </a:lnTo>
                <a:lnTo>
                  <a:pt x="22154" y="43643"/>
                </a:lnTo>
                <a:lnTo>
                  <a:pt x="22335" y="43623"/>
                </a:lnTo>
                <a:lnTo>
                  <a:pt x="22496" y="43562"/>
                </a:lnTo>
                <a:lnTo>
                  <a:pt x="22656" y="43502"/>
                </a:lnTo>
                <a:lnTo>
                  <a:pt x="22797" y="43442"/>
                </a:lnTo>
                <a:lnTo>
                  <a:pt x="22958" y="43361"/>
                </a:lnTo>
                <a:lnTo>
                  <a:pt x="23099" y="43261"/>
                </a:lnTo>
                <a:lnTo>
                  <a:pt x="23219" y="43160"/>
                </a:lnTo>
                <a:lnTo>
                  <a:pt x="23360" y="43040"/>
                </a:lnTo>
                <a:lnTo>
                  <a:pt x="23481" y="42899"/>
                </a:lnTo>
                <a:lnTo>
                  <a:pt x="23581" y="42758"/>
                </a:lnTo>
                <a:lnTo>
                  <a:pt x="23682" y="42598"/>
                </a:lnTo>
                <a:lnTo>
                  <a:pt x="23762" y="42437"/>
                </a:lnTo>
                <a:lnTo>
                  <a:pt x="23822" y="42256"/>
                </a:lnTo>
                <a:lnTo>
                  <a:pt x="23883" y="42055"/>
                </a:lnTo>
                <a:lnTo>
                  <a:pt x="27340" y="28003"/>
                </a:lnTo>
                <a:lnTo>
                  <a:pt x="27380" y="27882"/>
                </a:lnTo>
                <a:lnTo>
                  <a:pt x="27421" y="27782"/>
                </a:lnTo>
                <a:lnTo>
                  <a:pt x="27501" y="27681"/>
                </a:lnTo>
                <a:lnTo>
                  <a:pt x="27582" y="27581"/>
                </a:lnTo>
                <a:lnTo>
                  <a:pt x="27662" y="27500"/>
                </a:lnTo>
                <a:lnTo>
                  <a:pt x="27783" y="27440"/>
                </a:lnTo>
                <a:lnTo>
                  <a:pt x="27883" y="27380"/>
                </a:lnTo>
                <a:lnTo>
                  <a:pt x="28004" y="27340"/>
                </a:lnTo>
                <a:lnTo>
                  <a:pt x="42055" y="23882"/>
                </a:lnTo>
                <a:lnTo>
                  <a:pt x="42256" y="23842"/>
                </a:lnTo>
                <a:lnTo>
                  <a:pt x="42437" y="23761"/>
                </a:lnTo>
                <a:lnTo>
                  <a:pt x="42598" y="23681"/>
                </a:lnTo>
                <a:lnTo>
                  <a:pt x="42759" y="23580"/>
                </a:lnTo>
                <a:lnTo>
                  <a:pt x="42900" y="23480"/>
                </a:lnTo>
                <a:lnTo>
                  <a:pt x="43040" y="23359"/>
                </a:lnTo>
                <a:lnTo>
                  <a:pt x="43161" y="23239"/>
                </a:lnTo>
                <a:lnTo>
                  <a:pt x="43262" y="23098"/>
                </a:lnTo>
                <a:lnTo>
                  <a:pt x="43362" y="22957"/>
                </a:lnTo>
                <a:lnTo>
                  <a:pt x="43442" y="22817"/>
                </a:lnTo>
                <a:lnTo>
                  <a:pt x="43503" y="22656"/>
                </a:lnTo>
                <a:lnTo>
                  <a:pt x="43563" y="22495"/>
                </a:lnTo>
                <a:lnTo>
                  <a:pt x="43603" y="22334"/>
                </a:lnTo>
                <a:lnTo>
                  <a:pt x="43643" y="22173"/>
                </a:lnTo>
                <a:lnTo>
                  <a:pt x="43664" y="21992"/>
                </a:lnTo>
                <a:lnTo>
                  <a:pt x="43664" y="21832"/>
                </a:lnTo>
                <a:lnTo>
                  <a:pt x="43664" y="21671"/>
                </a:lnTo>
                <a:lnTo>
                  <a:pt x="43643" y="21490"/>
                </a:lnTo>
                <a:lnTo>
                  <a:pt x="43603" y="21329"/>
                </a:lnTo>
                <a:lnTo>
                  <a:pt x="43563" y="21168"/>
                </a:lnTo>
                <a:lnTo>
                  <a:pt x="43503" y="21007"/>
                </a:lnTo>
                <a:lnTo>
                  <a:pt x="43442" y="20867"/>
                </a:lnTo>
                <a:lnTo>
                  <a:pt x="43362" y="20706"/>
                </a:lnTo>
                <a:lnTo>
                  <a:pt x="43262" y="20565"/>
                </a:lnTo>
                <a:lnTo>
                  <a:pt x="43161" y="20424"/>
                </a:lnTo>
                <a:lnTo>
                  <a:pt x="43040" y="20304"/>
                </a:lnTo>
                <a:lnTo>
                  <a:pt x="42900" y="20183"/>
                </a:lnTo>
                <a:lnTo>
                  <a:pt x="42759" y="20083"/>
                </a:lnTo>
                <a:lnTo>
                  <a:pt x="42598" y="19982"/>
                </a:lnTo>
                <a:lnTo>
                  <a:pt x="42437" y="19902"/>
                </a:lnTo>
                <a:lnTo>
                  <a:pt x="42256" y="19841"/>
                </a:lnTo>
                <a:lnTo>
                  <a:pt x="42055" y="19781"/>
                </a:lnTo>
                <a:lnTo>
                  <a:pt x="28004" y="16323"/>
                </a:lnTo>
                <a:lnTo>
                  <a:pt x="27883" y="16283"/>
                </a:lnTo>
                <a:lnTo>
                  <a:pt x="27783" y="16223"/>
                </a:lnTo>
                <a:lnTo>
                  <a:pt x="27662" y="16163"/>
                </a:lnTo>
                <a:lnTo>
                  <a:pt x="27582" y="16082"/>
                </a:lnTo>
                <a:lnTo>
                  <a:pt x="27501" y="15982"/>
                </a:lnTo>
                <a:lnTo>
                  <a:pt x="27421" y="15881"/>
                </a:lnTo>
                <a:lnTo>
                  <a:pt x="27380" y="15781"/>
                </a:lnTo>
                <a:lnTo>
                  <a:pt x="27340" y="15660"/>
                </a:lnTo>
                <a:lnTo>
                  <a:pt x="23883" y="1608"/>
                </a:lnTo>
                <a:lnTo>
                  <a:pt x="23822" y="1407"/>
                </a:lnTo>
                <a:lnTo>
                  <a:pt x="23762" y="1226"/>
                </a:lnTo>
                <a:lnTo>
                  <a:pt x="23682" y="1065"/>
                </a:lnTo>
                <a:lnTo>
                  <a:pt x="23581" y="905"/>
                </a:lnTo>
                <a:lnTo>
                  <a:pt x="23481" y="764"/>
                </a:lnTo>
                <a:lnTo>
                  <a:pt x="23360" y="623"/>
                </a:lnTo>
                <a:lnTo>
                  <a:pt x="23219" y="503"/>
                </a:lnTo>
                <a:lnTo>
                  <a:pt x="23099" y="402"/>
                </a:lnTo>
                <a:lnTo>
                  <a:pt x="22958" y="302"/>
                </a:lnTo>
                <a:lnTo>
                  <a:pt x="22797" y="221"/>
                </a:lnTo>
                <a:lnTo>
                  <a:pt x="22656" y="161"/>
                </a:lnTo>
                <a:lnTo>
                  <a:pt x="22496" y="101"/>
                </a:lnTo>
                <a:lnTo>
                  <a:pt x="22335" y="60"/>
                </a:lnTo>
                <a:lnTo>
                  <a:pt x="22154" y="20"/>
                </a:lnTo>
                <a:lnTo>
                  <a:pt x="2199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7"/>
          <p:cNvSpPr/>
          <p:nvPr/>
        </p:nvSpPr>
        <p:spPr>
          <a:xfrm>
            <a:off x="236324" y="748015"/>
            <a:ext cx="157845" cy="157842"/>
          </a:xfrm>
          <a:custGeom>
            <a:avLst/>
            <a:gdLst/>
            <a:ahLst/>
            <a:cxnLst/>
            <a:rect l="l" t="t" r="r" b="b"/>
            <a:pathLst>
              <a:path w="43664" h="43663" extrusionOk="0">
                <a:moveTo>
                  <a:pt x="21651" y="0"/>
                </a:moveTo>
                <a:lnTo>
                  <a:pt x="21490" y="20"/>
                </a:lnTo>
                <a:lnTo>
                  <a:pt x="21330" y="60"/>
                </a:lnTo>
                <a:lnTo>
                  <a:pt x="21169" y="101"/>
                </a:lnTo>
                <a:lnTo>
                  <a:pt x="21008" y="161"/>
                </a:lnTo>
                <a:lnTo>
                  <a:pt x="20847" y="221"/>
                </a:lnTo>
                <a:lnTo>
                  <a:pt x="20706" y="302"/>
                </a:lnTo>
                <a:lnTo>
                  <a:pt x="20566" y="402"/>
                </a:lnTo>
                <a:lnTo>
                  <a:pt x="20425" y="503"/>
                </a:lnTo>
                <a:lnTo>
                  <a:pt x="20304" y="623"/>
                </a:lnTo>
                <a:lnTo>
                  <a:pt x="20184" y="764"/>
                </a:lnTo>
                <a:lnTo>
                  <a:pt x="20083" y="905"/>
                </a:lnTo>
                <a:lnTo>
                  <a:pt x="19983" y="1065"/>
                </a:lnTo>
                <a:lnTo>
                  <a:pt x="19902" y="1226"/>
                </a:lnTo>
                <a:lnTo>
                  <a:pt x="19822" y="1407"/>
                </a:lnTo>
                <a:lnTo>
                  <a:pt x="19762" y="1608"/>
                </a:lnTo>
                <a:lnTo>
                  <a:pt x="16324" y="15660"/>
                </a:lnTo>
                <a:lnTo>
                  <a:pt x="16284" y="15781"/>
                </a:lnTo>
                <a:lnTo>
                  <a:pt x="16224" y="15881"/>
                </a:lnTo>
                <a:lnTo>
                  <a:pt x="16163" y="15982"/>
                </a:lnTo>
                <a:lnTo>
                  <a:pt x="16083" y="16082"/>
                </a:lnTo>
                <a:lnTo>
                  <a:pt x="15982" y="16163"/>
                </a:lnTo>
                <a:lnTo>
                  <a:pt x="15882" y="16223"/>
                </a:lnTo>
                <a:lnTo>
                  <a:pt x="15781" y="16283"/>
                </a:lnTo>
                <a:lnTo>
                  <a:pt x="15661" y="16323"/>
                </a:lnTo>
                <a:lnTo>
                  <a:pt x="1609" y="19781"/>
                </a:lnTo>
                <a:lnTo>
                  <a:pt x="1408" y="19841"/>
                </a:lnTo>
                <a:lnTo>
                  <a:pt x="1227" y="19902"/>
                </a:lnTo>
                <a:lnTo>
                  <a:pt x="1046" y="19982"/>
                </a:lnTo>
                <a:lnTo>
                  <a:pt x="905" y="20083"/>
                </a:lnTo>
                <a:lnTo>
                  <a:pt x="745" y="20183"/>
                </a:lnTo>
                <a:lnTo>
                  <a:pt x="624" y="20304"/>
                </a:lnTo>
                <a:lnTo>
                  <a:pt x="503" y="20424"/>
                </a:lnTo>
                <a:lnTo>
                  <a:pt x="403" y="20565"/>
                </a:lnTo>
                <a:lnTo>
                  <a:pt x="302" y="20706"/>
                </a:lnTo>
                <a:lnTo>
                  <a:pt x="222" y="20867"/>
                </a:lnTo>
                <a:lnTo>
                  <a:pt x="142" y="21007"/>
                </a:lnTo>
                <a:lnTo>
                  <a:pt x="101" y="21168"/>
                </a:lnTo>
                <a:lnTo>
                  <a:pt x="41" y="21329"/>
                </a:lnTo>
                <a:lnTo>
                  <a:pt x="21" y="21490"/>
                </a:lnTo>
                <a:lnTo>
                  <a:pt x="1" y="21671"/>
                </a:lnTo>
                <a:lnTo>
                  <a:pt x="1" y="21832"/>
                </a:lnTo>
                <a:lnTo>
                  <a:pt x="1" y="21992"/>
                </a:lnTo>
                <a:lnTo>
                  <a:pt x="21" y="22173"/>
                </a:lnTo>
                <a:lnTo>
                  <a:pt x="41" y="22334"/>
                </a:lnTo>
                <a:lnTo>
                  <a:pt x="101" y="22495"/>
                </a:lnTo>
                <a:lnTo>
                  <a:pt x="142" y="22656"/>
                </a:lnTo>
                <a:lnTo>
                  <a:pt x="222" y="22817"/>
                </a:lnTo>
                <a:lnTo>
                  <a:pt x="302" y="22957"/>
                </a:lnTo>
                <a:lnTo>
                  <a:pt x="403" y="23098"/>
                </a:lnTo>
                <a:lnTo>
                  <a:pt x="503" y="23239"/>
                </a:lnTo>
                <a:lnTo>
                  <a:pt x="624" y="23359"/>
                </a:lnTo>
                <a:lnTo>
                  <a:pt x="745" y="23480"/>
                </a:lnTo>
                <a:lnTo>
                  <a:pt x="905" y="23580"/>
                </a:lnTo>
                <a:lnTo>
                  <a:pt x="1046" y="23681"/>
                </a:lnTo>
                <a:lnTo>
                  <a:pt x="1227" y="23761"/>
                </a:lnTo>
                <a:lnTo>
                  <a:pt x="1408" y="23842"/>
                </a:lnTo>
                <a:lnTo>
                  <a:pt x="1609" y="23882"/>
                </a:lnTo>
                <a:lnTo>
                  <a:pt x="15661" y="27340"/>
                </a:lnTo>
                <a:lnTo>
                  <a:pt x="15781" y="27380"/>
                </a:lnTo>
                <a:lnTo>
                  <a:pt x="15882" y="27440"/>
                </a:lnTo>
                <a:lnTo>
                  <a:pt x="15982" y="27500"/>
                </a:lnTo>
                <a:lnTo>
                  <a:pt x="16083" y="27581"/>
                </a:lnTo>
                <a:lnTo>
                  <a:pt x="16163" y="27681"/>
                </a:lnTo>
                <a:lnTo>
                  <a:pt x="16224" y="27782"/>
                </a:lnTo>
                <a:lnTo>
                  <a:pt x="16284" y="27882"/>
                </a:lnTo>
                <a:lnTo>
                  <a:pt x="16324" y="28003"/>
                </a:lnTo>
                <a:lnTo>
                  <a:pt x="19762" y="42055"/>
                </a:lnTo>
                <a:lnTo>
                  <a:pt x="19822" y="42256"/>
                </a:lnTo>
                <a:lnTo>
                  <a:pt x="19902" y="42437"/>
                </a:lnTo>
                <a:lnTo>
                  <a:pt x="19983" y="42598"/>
                </a:lnTo>
                <a:lnTo>
                  <a:pt x="20083" y="42758"/>
                </a:lnTo>
                <a:lnTo>
                  <a:pt x="20184" y="42899"/>
                </a:lnTo>
                <a:lnTo>
                  <a:pt x="20304" y="43040"/>
                </a:lnTo>
                <a:lnTo>
                  <a:pt x="20425" y="43160"/>
                </a:lnTo>
                <a:lnTo>
                  <a:pt x="20566" y="43261"/>
                </a:lnTo>
                <a:lnTo>
                  <a:pt x="20706" y="43361"/>
                </a:lnTo>
                <a:lnTo>
                  <a:pt x="20847" y="43442"/>
                </a:lnTo>
                <a:lnTo>
                  <a:pt x="21008" y="43502"/>
                </a:lnTo>
                <a:lnTo>
                  <a:pt x="21169" y="43562"/>
                </a:lnTo>
                <a:lnTo>
                  <a:pt x="21330" y="43623"/>
                </a:lnTo>
                <a:lnTo>
                  <a:pt x="21490" y="43643"/>
                </a:lnTo>
                <a:lnTo>
                  <a:pt x="21651" y="43663"/>
                </a:lnTo>
                <a:lnTo>
                  <a:pt x="21993" y="43663"/>
                </a:lnTo>
                <a:lnTo>
                  <a:pt x="22154" y="43643"/>
                </a:lnTo>
                <a:lnTo>
                  <a:pt x="22335" y="43623"/>
                </a:lnTo>
                <a:lnTo>
                  <a:pt x="22496" y="43562"/>
                </a:lnTo>
                <a:lnTo>
                  <a:pt x="22656" y="43502"/>
                </a:lnTo>
                <a:lnTo>
                  <a:pt x="22797" y="43442"/>
                </a:lnTo>
                <a:lnTo>
                  <a:pt x="22958" y="43361"/>
                </a:lnTo>
                <a:lnTo>
                  <a:pt x="23099" y="43261"/>
                </a:lnTo>
                <a:lnTo>
                  <a:pt x="23219" y="43160"/>
                </a:lnTo>
                <a:lnTo>
                  <a:pt x="23360" y="43040"/>
                </a:lnTo>
                <a:lnTo>
                  <a:pt x="23481" y="42899"/>
                </a:lnTo>
                <a:lnTo>
                  <a:pt x="23581" y="42758"/>
                </a:lnTo>
                <a:lnTo>
                  <a:pt x="23682" y="42598"/>
                </a:lnTo>
                <a:lnTo>
                  <a:pt x="23762" y="42437"/>
                </a:lnTo>
                <a:lnTo>
                  <a:pt x="23822" y="42256"/>
                </a:lnTo>
                <a:lnTo>
                  <a:pt x="23883" y="42055"/>
                </a:lnTo>
                <a:lnTo>
                  <a:pt x="27340" y="28003"/>
                </a:lnTo>
                <a:lnTo>
                  <a:pt x="27380" y="27882"/>
                </a:lnTo>
                <a:lnTo>
                  <a:pt x="27421" y="27782"/>
                </a:lnTo>
                <a:lnTo>
                  <a:pt x="27501" y="27681"/>
                </a:lnTo>
                <a:lnTo>
                  <a:pt x="27582" y="27581"/>
                </a:lnTo>
                <a:lnTo>
                  <a:pt x="27662" y="27500"/>
                </a:lnTo>
                <a:lnTo>
                  <a:pt x="27783" y="27440"/>
                </a:lnTo>
                <a:lnTo>
                  <a:pt x="27883" y="27380"/>
                </a:lnTo>
                <a:lnTo>
                  <a:pt x="28004" y="27340"/>
                </a:lnTo>
                <a:lnTo>
                  <a:pt x="42055" y="23882"/>
                </a:lnTo>
                <a:lnTo>
                  <a:pt x="42256" y="23842"/>
                </a:lnTo>
                <a:lnTo>
                  <a:pt x="42437" y="23761"/>
                </a:lnTo>
                <a:lnTo>
                  <a:pt x="42598" y="23681"/>
                </a:lnTo>
                <a:lnTo>
                  <a:pt x="42759" y="23580"/>
                </a:lnTo>
                <a:lnTo>
                  <a:pt x="42900" y="23480"/>
                </a:lnTo>
                <a:lnTo>
                  <a:pt x="43040" y="23359"/>
                </a:lnTo>
                <a:lnTo>
                  <a:pt x="43161" y="23239"/>
                </a:lnTo>
                <a:lnTo>
                  <a:pt x="43262" y="23098"/>
                </a:lnTo>
                <a:lnTo>
                  <a:pt x="43362" y="22957"/>
                </a:lnTo>
                <a:lnTo>
                  <a:pt x="43442" y="22817"/>
                </a:lnTo>
                <a:lnTo>
                  <a:pt x="43503" y="22656"/>
                </a:lnTo>
                <a:lnTo>
                  <a:pt x="43563" y="22495"/>
                </a:lnTo>
                <a:lnTo>
                  <a:pt x="43603" y="22334"/>
                </a:lnTo>
                <a:lnTo>
                  <a:pt x="43643" y="22173"/>
                </a:lnTo>
                <a:lnTo>
                  <a:pt x="43664" y="21992"/>
                </a:lnTo>
                <a:lnTo>
                  <a:pt x="43664" y="21832"/>
                </a:lnTo>
                <a:lnTo>
                  <a:pt x="43664" y="21671"/>
                </a:lnTo>
                <a:lnTo>
                  <a:pt x="43643" y="21490"/>
                </a:lnTo>
                <a:lnTo>
                  <a:pt x="43603" y="21329"/>
                </a:lnTo>
                <a:lnTo>
                  <a:pt x="43563" y="21168"/>
                </a:lnTo>
                <a:lnTo>
                  <a:pt x="43503" y="21007"/>
                </a:lnTo>
                <a:lnTo>
                  <a:pt x="43442" y="20867"/>
                </a:lnTo>
                <a:lnTo>
                  <a:pt x="43362" y="20706"/>
                </a:lnTo>
                <a:lnTo>
                  <a:pt x="43262" y="20565"/>
                </a:lnTo>
                <a:lnTo>
                  <a:pt x="43161" y="20424"/>
                </a:lnTo>
                <a:lnTo>
                  <a:pt x="43040" y="20304"/>
                </a:lnTo>
                <a:lnTo>
                  <a:pt x="42900" y="20183"/>
                </a:lnTo>
                <a:lnTo>
                  <a:pt x="42759" y="20083"/>
                </a:lnTo>
                <a:lnTo>
                  <a:pt x="42598" y="19982"/>
                </a:lnTo>
                <a:lnTo>
                  <a:pt x="42437" y="19902"/>
                </a:lnTo>
                <a:lnTo>
                  <a:pt x="42256" y="19841"/>
                </a:lnTo>
                <a:lnTo>
                  <a:pt x="42055" y="19781"/>
                </a:lnTo>
                <a:lnTo>
                  <a:pt x="28004" y="16323"/>
                </a:lnTo>
                <a:lnTo>
                  <a:pt x="27883" y="16283"/>
                </a:lnTo>
                <a:lnTo>
                  <a:pt x="27783" y="16223"/>
                </a:lnTo>
                <a:lnTo>
                  <a:pt x="27662" y="16163"/>
                </a:lnTo>
                <a:lnTo>
                  <a:pt x="27582" y="16082"/>
                </a:lnTo>
                <a:lnTo>
                  <a:pt x="27501" y="15982"/>
                </a:lnTo>
                <a:lnTo>
                  <a:pt x="27421" y="15881"/>
                </a:lnTo>
                <a:lnTo>
                  <a:pt x="27380" y="15781"/>
                </a:lnTo>
                <a:lnTo>
                  <a:pt x="27340" y="15660"/>
                </a:lnTo>
                <a:lnTo>
                  <a:pt x="23883" y="1608"/>
                </a:lnTo>
                <a:lnTo>
                  <a:pt x="23822" y="1407"/>
                </a:lnTo>
                <a:lnTo>
                  <a:pt x="23762" y="1226"/>
                </a:lnTo>
                <a:lnTo>
                  <a:pt x="23682" y="1065"/>
                </a:lnTo>
                <a:lnTo>
                  <a:pt x="23581" y="905"/>
                </a:lnTo>
                <a:lnTo>
                  <a:pt x="23481" y="764"/>
                </a:lnTo>
                <a:lnTo>
                  <a:pt x="23360" y="623"/>
                </a:lnTo>
                <a:lnTo>
                  <a:pt x="23219" y="503"/>
                </a:lnTo>
                <a:lnTo>
                  <a:pt x="23099" y="402"/>
                </a:lnTo>
                <a:lnTo>
                  <a:pt x="22958" y="302"/>
                </a:lnTo>
                <a:lnTo>
                  <a:pt x="22797" y="221"/>
                </a:lnTo>
                <a:lnTo>
                  <a:pt x="22656" y="161"/>
                </a:lnTo>
                <a:lnTo>
                  <a:pt x="22496" y="101"/>
                </a:lnTo>
                <a:lnTo>
                  <a:pt x="22335" y="60"/>
                </a:lnTo>
                <a:lnTo>
                  <a:pt x="22154" y="20"/>
                </a:lnTo>
                <a:lnTo>
                  <a:pt x="2199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7"/>
          <p:cNvSpPr/>
          <p:nvPr/>
        </p:nvSpPr>
        <p:spPr>
          <a:xfrm>
            <a:off x="8659124" y="895977"/>
            <a:ext cx="157845" cy="157842"/>
          </a:xfrm>
          <a:custGeom>
            <a:avLst/>
            <a:gdLst/>
            <a:ahLst/>
            <a:cxnLst/>
            <a:rect l="l" t="t" r="r" b="b"/>
            <a:pathLst>
              <a:path w="43664" h="43663" extrusionOk="0">
                <a:moveTo>
                  <a:pt x="21651" y="0"/>
                </a:moveTo>
                <a:lnTo>
                  <a:pt x="21490" y="20"/>
                </a:lnTo>
                <a:lnTo>
                  <a:pt x="21330" y="60"/>
                </a:lnTo>
                <a:lnTo>
                  <a:pt x="21169" y="101"/>
                </a:lnTo>
                <a:lnTo>
                  <a:pt x="21008" y="161"/>
                </a:lnTo>
                <a:lnTo>
                  <a:pt x="20847" y="221"/>
                </a:lnTo>
                <a:lnTo>
                  <a:pt x="20706" y="302"/>
                </a:lnTo>
                <a:lnTo>
                  <a:pt x="20566" y="402"/>
                </a:lnTo>
                <a:lnTo>
                  <a:pt x="20425" y="503"/>
                </a:lnTo>
                <a:lnTo>
                  <a:pt x="20304" y="623"/>
                </a:lnTo>
                <a:lnTo>
                  <a:pt x="20184" y="764"/>
                </a:lnTo>
                <a:lnTo>
                  <a:pt x="20083" y="905"/>
                </a:lnTo>
                <a:lnTo>
                  <a:pt x="19983" y="1065"/>
                </a:lnTo>
                <a:lnTo>
                  <a:pt x="19902" y="1226"/>
                </a:lnTo>
                <a:lnTo>
                  <a:pt x="19822" y="1407"/>
                </a:lnTo>
                <a:lnTo>
                  <a:pt x="19762" y="1608"/>
                </a:lnTo>
                <a:lnTo>
                  <a:pt x="16324" y="15660"/>
                </a:lnTo>
                <a:lnTo>
                  <a:pt x="16284" y="15781"/>
                </a:lnTo>
                <a:lnTo>
                  <a:pt x="16224" y="15881"/>
                </a:lnTo>
                <a:lnTo>
                  <a:pt x="16163" y="15982"/>
                </a:lnTo>
                <a:lnTo>
                  <a:pt x="16083" y="16082"/>
                </a:lnTo>
                <a:lnTo>
                  <a:pt x="15982" y="16163"/>
                </a:lnTo>
                <a:lnTo>
                  <a:pt x="15882" y="16223"/>
                </a:lnTo>
                <a:lnTo>
                  <a:pt x="15781" y="16283"/>
                </a:lnTo>
                <a:lnTo>
                  <a:pt x="15661" y="16323"/>
                </a:lnTo>
                <a:lnTo>
                  <a:pt x="1609" y="19781"/>
                </a:lnTo>
                <a:lnTo>
                  <a:pt x="1408" y="19841"/>
                </a:lnTo>
                <a:lnTo>
                  <a:pt x="1227" y="19902"/>
                </a:lnTo>
                <a:lnTo>
                  <a:pt x="1046" y="19982"/>
                </a:lnTo>
                <a:lnTo>
                  <a:pt x="905" y="20083"/>
                </a:lnTo>
                <a:lnTo>
                  <a:pt x="745" y="20183"/>
                </a:lnTo>
                <a:lnTo>
                  <a:pt x="624" y="20304"/>
                </a:lnTo>
                <a:lnTo>
                  <a:pt x="503" y="20424"/>
                </a:lnTo>
                <a:lnTo>
                  <a:pt x="403" y="20565"/>
                </a:lnTo>
                <a:lnTo>
                  <a:pt x="302" y="20706"/>
                </a:lnTo>
                <a:lnTo>
                  <a:pt x="222" y="20867"/>
                </a:lnTo>
                <a:lnTo>
                  <a:pt x="142" y="21007"/>
                </a:lnTo>
                <a:lnTo>
                  <a:pt x="101" y="21168"/>
                </a:lnTo>
                <a:lnTo>
                  <a:pt x="41" y="21329"/>
                </a:lnTo>
                <a:lnTo>
                  <a:pt x="21" y="21490"/>
                </a:lnTo>
                <a:lnTo>
                  <a:pt x="1" y="21671"/>
                </a:lnTo>
                <a:lnTo>
                  <a:pt x="1" y="21832"/>
                </a:lnTo>
                <a:lnTo>
                  <a:pt x="1" y="21992"/>
                </a:lnTo>
                <a:lnTo>
                  <a:pt x="21" y="22173"/>
                </a:lnTo>
                <a:lnTo>
                  <a:pt x="41" y="22334"/>
                </a:lnTo>
                <a:lnTo>
                  <a:pt x="101" y="22495"/>
                </a:lnTo>
                <a:lnTo>
                  <a:pt x="142" y="22656"/>
                </a:lnTo>
                <a:lnTo>
                  <a:pt x="222" y="22817"/>
                </a:lnTo>
                <a:lnTo>
                  <a:pt x="302" y="22957"/>
                </a:lnTo>
                <a:lnTo>
                  <a:pt x="403" y="23098"/>
                </a:lnTo>
                <a:lnTo>
                  <a:pt x="503" y="23239"/>
                </a:lnTo>
                <a:lnTo>
                  <a:pt x="624" y="23359"/>
                </a:lnTo>
                <a:lnTo>
                  <a:pt x="745" y="23480"/>
                </a:lnTo>
                <a:lnTo>
                  <a:pt x="905" y="23580"/>
                </a:lnTo>
                <a:lnTo>
                  <a:pt x="1046" y="23681"/>
                </a:lnTo>
                <a:lnTo>
                  <a:pt x="1227" y="23761"/>
                </a:lnTo>
                <a:lnTo>
                  <a:pt x="1408" y="23842"/>
                </a:lnTo>
                <a:lnTo>
                  <a:pt x="1609" y="23882"/>
                </a:lnTo>
                <a:lnTo>
                  <a:pt x="15661" y="27340"/>
                </a:lnTo>
                <a:lnTo>
                  <a:pt x="15781" y="27380"/>
                </a:lnTo>
                <a:lnTo>
                  <a:pt x="15882" y="27440"/>
                </a:lnTo>
                <a:lnTo>
                  <a:pt x="15982" y="27500"/>
                </a:lnTo>
                <a:lnTo>
                  <a:pt x="16083" y="27581"/>
                </a:lnTo>
                <a:lnTo>
                  <a:pt x="16163" y="27681"/>
                </a:lnTo>
                <a:lnTo>
                  <a:pt x="16224" y="27782"/>
                </a:lnTo>
                <a:lnTo>
                  <a:pt x="16284" y="27882"/>
                </a:lnTo>
                <a:lnTo>
                  <a:pt x="16324" y="28003"/>
                </a:lnTo>
                <a:lnTo>
                  <a:pt x="19762" y="42055"/>
                </a:lnTo>
                <a:lnTo>
                  <a:pt x="19822" y="42256"/>
                </a:lnTo>
                <a:lnTo>
                  <a:pt x="19902" y="42437"/>
                </a:lnTo>
                <a:lnTo>
                  <a:pt x="19983" y="42598"/>
                </a:lnTo>
                <a:lnTo>
                  <a:pt x="20083" y="42758"/>
                </a:lnTo>
                <a:lnTo>
                  <a:pt x="20184" y="42899"/>
                </a:lnTo>
                <a:lnTo>
                  <a:pt x="20304" y="43040"/>
                </a:lnTo>
                <a:lnTo>
                  <a:pt x="20425" y="43160"/>
                </a:lnTo>
                <a:lnTo>
                  <a:pt x="20566" y="43261"/>
                </a:lnTo>
                <a:lnTo>
                  <a:pt x="20706" y="43361"/>
                </a:lnTo>
                <a:lnTo>
                  <a:pt x="20847" y="43442"/>
                </a:lnTo>
                <a:lnTo>
                  <a:pt x="21008" y="43502"/>
                </a:lnTo>
                <a:lnTo>
                  <a:pt x="21169" y="43562"/>
                </a:lnTo>
                <a:lnTo>
                  <a:pt x="21330" y="43623"/>
                </a:lnTo>
                <a:lnTo>
                  <a:pt x="21490" y="43643"/>
                </a:lnTo>
                <a:lnTo>
                  <a:pt x="21651" y="43663"/>
                </a:lnTo>
                <a:lnTo>
                  <a:pt x="21993" y="43663"/>
                </a:lnTo>
                <a:lnTo>
                  <a:pt x="22154" y="43643"/>
                </a:lnTo>
                <a:lnTo>
                  <a:pt x="22335" y="43623"/>
                </a:lnTo>
                <a:lnTo>
                  <a:pt x="22496" y="43562"/>
                </a:lnTo>
                <a:lnTo>
                  <a:pt x="22656" y="43502"/>
                </a:lnTo>
                <a:lnTo>
                  <a:pt x="22797" y="43442"/>
                </a:lnTo>
                <a:lnTo>
                  <a:pt x="22958" y="43361"/>
                </a:lnTo>
                <a:lnTo>
                  <a:pt x="23099" y="43261"/>
                </a:lnTo>
                <a:lnTo>
                  <a:pt x="23219" y="43160"/>
                </a:lnTo>
                <a:lnTo>
                  <a:pt x="23360" y="43040"/>
                </a:lnTo>
                <a:lnTo>
                  <a:pt x="23481" y="42899"/>
                </a:lnTo>
                <a:lnTo>
                  <a:pt x="23581" y="42758"/>
                </a:lnTo>
                <a:lnTo>
                  <a:pt x="23682" y="42598"/>
                </a:lnTo>
                <a:lnTo>
                  <a:pt x="23762" y="42437"/>
                </a:lnTo>
                <a:lnTo>
                  <a:pt x="23822" y="42256"/>
                </a:lnTo>
                <a:lnTo>
                  <a:pt x="23883" y="42055"/>
                </a:lnTo>
                <a:lnTo>
                  <a:pt x="27340" y="28003"/>
                </a:lnTo>
                <a:lnTo>
                  <a:pt x="27380" y="27882"/>
                </a:lnTo>
                <a:lnTo>
                  <a:pt x="27421" y="27782"/>
                </a:lnTo>
                <a:lnTo>
                  <a:pt x="27501" y="27681"/>
                </a:lnTo>
                <a:lnTo>
                  <a:pt x="27582" y="27581"/>
                </a:lnTo>
                <a:lnTo>
                  <a:pt x="27662" y="27500"/>
                </a:lnTo>
                <a:lnTo>
                  <a:pt x="27783" y="27440"/>
                </a:lnTo>
                <a:lnTo>
                  <a:pt x="27883" y="27380"/>
                </a:lnTo>
                <a:lnTo>
                  <a:pt x="28004" y="27340"/>
                </a:lnTo>
                <a:lnTo>
                  <a:pt x="42055" y="23882"/>
                </a:lnTo>
                <a:lnTo>
                  <a:pt x="42256" y="23842"/>
                </a:lnTo>
                <a:lnTo>
                  <a:pt x="42437" y="23761"/>
                </a:lnTo>
                <a:lnTo>
                  <a:pt x="42598" y="23681"/>
                </a:lnTo>
                <a:lnTo>
                  <a:pt x="42759" y="23580"/>
                </a:lnTo>
                <a:lnTo>
                  <a:pt x="42900" y="23480"/>
                </a:lnTo>
                <a:lnTo>
                  <a:pt x="43040" y="23359"/>
                </a:lnTo>
                <a:lnTo>
                  <a:pt x="43161" y="23239"/>
                </a:lnTo>
                <a:lnTo>
                  <a:pt x="43262" y="23098"/>
                </a:lnTo>
                <a:lnTo>
                  <a:pt x="43362" y="22957"/>
                </a:lnTo>
                <a:lnTo>
                  <a:pt x="43442" y="22817"/>
                </a:lnTo>
                <a:lnTo>
                  <a:pt x="43503" y="22656"/>
                </a:lnTo>
                <a:lnTo>
                  <a:pt x="43563" y="22495"/>
                </a:lnTo>
                <a:lnTo>
                  <a:pt x="43603" y="22334"/>
                </a:lnTo>
                <a:lnTo>
                  <a:pt x="43643" y="22173"/>
                </a:lnTo>
                <a:lnTo>
                  <a:pt x="43664" y="21992"/>
                </a:lnTo>
                <a:lnTo>
                  <a:pt x="43664" y="21832"/>
                </a:lnTo>
                <a:lnTo>
                  <a:pt x="43664" y="21671"/>
                </a:lnTo>
                <a:lnTo>
                  <a:pt x="43643" y="21490"/>
                </a:lnTo>
                <a:lnTo>
                  <a:pt x="43603" y="21329"/>
                </a:lnTo>
                <a:lnTo>
                  <a:pt x="43563" y="21168"/>
                </a:lnTo>
                <a:lnTo>
                  <a:pt x="43503" y="21007"/>
                </a:lnTo>
                <a:lnTo>
                  <a:pt x="43442" y="20867"/>
                </a:lnTo>
                <a:lnTo>
                  <a:pt x="43362" y="20706"/>
                </a:lnTo>
                <a:lnTo>
                  <a:pt x="43262" y="20565"/>
                </a:lnTo>
                <a:lnTo>
                  <a:pt x="43161" y="20424"/>
                </a:lnTo>
                <a:lnTo>
                  <a:pt x="43040" y="20304"/>
                </a:lnTo>
                <a:lnTo>
                  <a:pt x="42900" y="20183"/>
                </a:lnTo>
                <a:lnTo>
                  <a:pt x="42759" y="20083"/>
                </a:lnTo>
                <a:lnTo>
                  <a:pt x="42598" y="19982"/>
                </a:lnTo>
                <a:lnTo>
                  <a:pt x="42437" y="19902"/>
                </a:lnTo>
                <a:lnTo>
                  <a:pt x="42256" y="19841"/>
                </a:lnTo>
                <a:lnTo>
                  <a:pt x="42055" y="19781"/>
                </a:lnTo>
                <a:lnTo>
                  <a:pt x="28004" y="16323"/>
                </a:lnTo>
                <a:lnTo>
                  <a:pt x="27883" y="16283"/>
                </a:lnTo>
                <a:lnTo>
                  <a:pt x="27783" y="16223"/>
                </a:lnTo>
                <a:lnTo>
                  <a:pt x="27662" y="16163"/>
                </a:lnTo>
                <a:lnTo>
                  <a:pt x="27582" y="16082"/>
                </a:lnTo>
                <a:lnTo>
                  <a:pt x="27501" y="15982"/>
                </a:lnTo>
                <a:lnTo>
                  <a:pt x="27421" y="15881"/>
                </a:lnTo>
                <a:lnTo>
                  <a:pt x="27380" y="15781"/>
                </a:lnTo>
                <a:lnTo>
                  <a:pt x="27340" y="15660"/>
                </a:lnTo>
                <a:lnTo>
                  <a:pt x="23883" y="1608"/>
                </a:lnTo>
                <a:lnTo>
                  <a:pt x="23822" y="1407"/>
                </a:lnTo>
                <a:lnTo>
                  <a:pt x="23762" y="1226"/>
                </a:lnTo>
                <a:lnTo>
                  <a:pt x="23682" y="1065"/>
                </a:lnTo>
                <a:lnTo>
                  <a:pt x="23581" y="905"/>
                </a:lnTo>
                <a:lnTo>
                  <a:pt x="23481" y="764"/>
                </a:lnTo>
                <a:lnTo>
                  <a:pt x="23360" y="623"/>
                </a:lnTo>
                <a:lnTo>
                  <a:pt x="23219" y="503"/>
                </a:lnTo>
                <a:lnTo>
                  <a:pt x="23099" y="402"/>
                </a:lnTo>
                <a:lnTo>
                  <a:pt x="22958" y="302"/>
                </a:lnTo>
                <a:lnTo>
                  <a:pt x="22797" y="221"/>
                </a:lnTo>
                <a:lnTo>
                  <a:pt x="22656" y="161"/>
                </a:lnTo>
                <a:lnTo>
                  <a:pt x="22496" y="101"/>
                </a:lnTo>
                <a:lnTo>
                  <a:pt x="22335" y="60"/>
                </a:lnTo>
                <a:lnTo>
                  <a:pt x="22154" y="20"/>
                </a:lnTo>
                <a:lnTo>
                  <a:pt x="2199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7"/>
          <p:cNvSpPr/>
          <p:nvPr/>
        </p:nvSpPr>
        <p:spPr>
          <a:xfrm>
            <a:off x="8721924" y="3574002"/>
            <a:ext cx="157845" cy="157842"/>
          </a:xfrm>
          <a:custGeom>
            <a:avLst/>
            <a:gdLst/>
            <a:ahLst/>
            <a:cxnLst/>
            <a:rect l="l" t="t" r="r" b="b"/>
            <a:pathLst>
              <a:path w="43664" h="43663" extrusionOk="0">
                <a:moveTo>
                  <a:pt x="21651" y="0"/>
                </a:moveTo>
                <a:lnTo>
                  <a:pt x="21490" y="20"/>
                </a:lnTo>
                <a:lnTo>
                  <a:pt x="21330" y="60"/>
                </a:lnTo>
                <a:lnTo>
                  <a:pt x="21169" y="101"/>
                </a:lnTo>
                <a:lnTo>
                  <a:pt x="21008" y="161"/>
                </a:lnTo>
                <a:lnTo>
                  <a:pt x="20847" y="221"/>
                </a:lnTo>
                <a:lnTo>
                  <a:pt x="20706" y="302"/>
                </a:lnTo>
                <a:lnTo>
                  <a:pt x="20566" y="402"/>
                </a:lnTo>
                <a:lnTo>
                  <a:pt x="20425" y="503"/>
                </a:lnTo>
                <a:lnTo>
                  <a:pt x="20304" y="623"/>
                </a:lnTo>
                <a:lnTo>
                  <a:pt x="20184" y="764"/>
                </a:lnTo>
                <a:lnTo>
                  <a:pt x="20083" y="905"/>
                </a:lnTo>
                <a:lnTo>
                  <a:pt x="19983" y="1065"/>
                </a:lnTo>
                <a:lnTo>
                  <a:pt x="19902" y="1226"/>
                </a:lnTo>
                <a:lnTo>
                  <a:pt x="19822" y="1407"/>
                </a:lnTo>
                <a:lnTo>
                  <a:pt x="19762" y="1608"/>
                </a:lnTo>
                <a:lnTo>
                  <a:pt x="16324" y="15660"/>
                </a:lnTo>
                <a:lnTo>
                  <a:pt x="16284" y="15781"/>
                </a:lnTo>
                <a:lnTo>
                  <a:pt x="16224" y="15881"/>
                </a:lnTo>
                <a:lnTo>
                  <a:pt x="16163" y="15982"/>
                </a:lnTo>
                <a:lnTo>
                  <a:pt x="16083" y="16082"/>
                </a:lnTo>
                <a:lnTo>
                  <a:pt x="15982" y="16163"/>
                </a:lnTo>
                <a:lnTo>
                  <a:pt x="15882" y="16223"/>
                </a:lnTo>
                <a:lnTo>
                  <a:pt x="15781" y="16283"/>
                </a:lnTo>
                <a:lnTo>
                  <a:pt x="15661" y="16323"/>
                </a:lnTo>
                <a:lnTo>
                  <a:pt x="1609" y="19781"/>
                </a:lnTo>
                <a:lnTo>
                  <a:pt x="1408" y="19841"/>
                </a:lnTo>
                <a:lnTo>
                  <a:pt x="1227" y="19902"/>
                </a:lnTo>
                <a:lnTo>
                  <a:pt x="1046" y="19982"/>
                </a:lnTo>
                <a:lnTo>
                  <a:pt x="905" y="20083"/>
                </a:lnTo>
                <a:lnTo>
                  <a:pt x="745" y="20183"/>
                </a:lnTo>
                <a:lnTo>
                  <a:pt x="624" y="20304"/>
                </a:lnTo>
                <a:lnTo>
                  <a:pt x="503" y="20424"/>
                </a:lnTo>
                <a:lnTo>
                  <a:pt x="403" y="20565"/>
                </a:lnTo>
                <a:lnTo>
                  <a:pt x="302" y="20706"/>
                </a:lnTo>
                <a:lnTo>
                  <a:pt x="222" y="20867"/>
                </a:lnTo>
                <a:lnTo>
                  <a:pt x="142" y="21007"/>
                </a:lnTo>
                <a:lnTo>
                  <a:pt x="101" y="21168"/>
                </a:lnTo>
                <a:lnTo>
                  <a:pt x="41" y="21329"/>
                </a:lnTo>
                <a:lnTo>
                  <a:pt x="21" y="21490"/>
                </a:lnTo>
                <a:lnTo>
                  <a:pt x="1" y="21671"/>
                </a:lnTo>
                <a:lnTo>
                  <a:pt x="1" y="21832"/>
                </a:lnTo>
                <a:lnTo>
                  <a:pt x="1" y="21992"/>
                </a:lnTo>
                <a:lnTo>
                  <a:pt x="21" y="22173"/>
                </a:lnTo>
                <a:lnTo>
                  <a:pt x="41" y="22334"/>
                </a:lnTo>
                <a:lnTo>
                  <a:pt x="101" y="22495"/>
                </a:lnTo>
                <a:lnTo>
                  <a:pt x="142" y="22656"/>
                </a:lnTo>
                <a:lnTo>
                  <a:pt x="222" y="22817"/>
                </a:lnTo>
                <a:lnTo>
                  <a:pt x="302" y="22957"/>
                </a:lnTo>
                <a:lnTo>
                  <a:pt x="403" y="23098"/>
                </a:lnTo>
                <a:lnTo>
                  <a:pt x="503" y="23239"/>
                </a:lnTo>
                <a:lnTo>
                  <a:pt x="624" y="23359"/>
                </a:lnTo>
                <a:lnTo>
                  <a:pt x="745" y="23480"/>
                </a:lnTo>
                <a:lnTo>
                  <a:pt x="905" y="23580"/>
                </a:lnTo>
                <a:lnTo>
                  <a:pt x="1046" y="23681"/>
                </a:lnTo>
                <a:lnTo>
                  <a:pt x="1227" y="23761"/>
                </a:lnTo>
                <a:lnTo>
                  <a:pt x="1408" y="23842"/>
                </a:lnTo>
                <a:lnTo>
                  <a:pt x="1609" y="23882"/>
                </a:lnTo>
                <a:lnTo>
                  <a:pt x="15661" y="27340"/>
                </a:lnTo>
                <a:lnTo>
                  <a:pt x="15781" y="27380"/>
                </a:lnTo>
                <a:lnTo>
                  <a:pt x="15882" y="27440"/>
                </a:lnTo>
                <a:lnTo>
                  <a:pt x="15982" y="27500"/>
                </a:lnTo>
                <a:lnTo>
                  <a:pt x="16083" y="27581"/>
                </a:lnTo>
                <a:lnTo>
                  <a:pt x="16163" y="27681"/>
                </a:lnTo>
                <a:lnTo>
                  <a:pt x="16224" y="27782"/>
                </a:lnTo>
                <a:lnTo>
                  <a:pt x="16284" y="27882"/>
                </a:lnTo>
                <a:lnTo>
                  <a:pt x="16324" y="28003"/>
                </a:lnTo>
                <a:lnTo>
                  <a:pt x="19762" y="42055"/>
                </a:lnTo>
                <a:lnTo>
                  <a:pt x="19822" y="42256"/>
                </a:lnTo>
                <a:lnTo>
                  <a:pt x="19902" y="42437"/>
                </a:lnTo>
                <a:lnTo>
                  <a:pt x="19983" y="42598"/>
                </a:lnTo>
                <a:lnTo>
                  <a:pt x="20083" y="42758"/>
                </a:lnTo>
                <a:lnTo>
                  <a:pt x="20184" y="42899"/>
                </a:lnTo>
                <a:lnTo>
                  <a:pt x="20304" y="43040"/>
                </a:lnTo>
                <a:lnTo>
                  <a:pt x="20425" y="43160"/>
                </a:lnTo>
                <a:lnTo>
                  <a:pt x="20566" y="43261"/>
                </a:lnTo>
                <a:lnTo>
                  <a:pt x="20706" y="43361"/>
                </a:lnTo>
                <a:lnTo>
                  <a:pt x="20847" y="43442"/>
                </a:lnTo>
                <a:lnTo>
                  <a:pt x="21008" y="43502"/>
                </a:lnTo>
                <a:lnTo>
                  <a:pt x="21169" y="43562"/>
                </a:lnTo>
                <a:lnTo>
                  <a:pt x="21330" y="43623"/>
                </a:lnTo>
                <a:lnTo>
                  <a:pt x="21490" y="43643"/>
                </a:lnTo>
                <a:lnTo>
                  <a:pt x="21651" y="43663"/>
                </a:lnTo>
                <a:lnTo>
                  <a:pt x="21993" y="43663"/>
                </a:lnTo>
                <a:lnTo>
                  <a:pt x="22154" y="43643"/>
                </a:lnTo>
                <a:lnTo>
                  <a:pt x="22335" y="43623"/>
                </a:lnTo>
                <a:lnTo>
                  <a:pt x="22496" y="43562"/>
                </a:lnTo>
                <a:lnTo>
                  <a:pt x="22656" y="43502"/>
                </a:lnTo>
                <a:lnTo>
                  <a:pt x="22797" y="43442"/>
                </a:lnTo>
                <a:lnTo>
                  <a:pt x="22958" y="43361"/>
                </a:lnTo>
                <a:lnTo>
                  <a:pt x="23099" y="43261"/>
                </a:lnTo>
                <a:lnTo>
                  <a:pt x="23219" y="43160"/>
                </a:lnTo>
                <a:lnTo>
                  <a:pt x="23360" y="43040"/>
                </a:lnTo>
                <a:lnTo>
                  <a:pt x="23481" y="42899"/>
                </a:lnTo>
                <a:lnTo>
                  <a:pt x="23581" y="42758"/>
                </a:lnTo>
                <a:lnTo>
                  <a:pt x="23682" y="42598"/>
                </a:lnTo>
                <a:lnTo>
                  <a:pt x="23762" y="42437"/>
                </a:lnTo>
                <a:lnTo>
                  <a:pt x="23822" y="42256"/>
                </a:lnTo>
                <a:lnTo>
                  <a:pt x="23883" y="42055"/>
                </a:lnTo>
                <a:lnTo>
                  <a:pt x="27340" y="28003"/>
                </a:lnTo>
                <a:lnTo>
                  <a:pt x="27380" y="27882"/>
                </a:lnTo>
                <a:lnTo>
                  <a:pt x="27421" y="27782"/>
                </a:lnTo>
                <a:lnTo>
                  <a:pt x="27501" y="27681"/>
                </a:lnTo>
                <a:lnTo>
                  <a:pt x="27582" y="27581"/>
                </a:lnTo>
                <a:lnTo>
                  <a:pt x="27662" y="27500"/>
                </a:lnTo>
                <a:lnTo>
                  <a:pt x="27783" y="27440"/>
                </a:lnTo>
                <a:lnTo>
                  <a:pt x="27883" y="27380"/>
                </a:lnTo>
                <a:lnTo>
                  <a:pt x="28004" y="27340"/>
                </a:lnTo>
                <a:lnTo>
                  <a:pt x="42055" y="23882"/>
                </a:lnTo>
                <a:lnTo>
                  <a:pt x="42256" y="23842"/>
                </a:lnTo>
                <a:lnTo>
                  <a:pt x="42437" y="23761"/>
                </a:lnTo>
                <a:lnTo>
                  <a:pt x="42598" y="23681"/>
                </a:lnTo>
                <a:lnTo>
                  <a:pt x="42759" y="23580"/>
                </a:lnTo>
                <a:lnTo>
                  <a:pt x="42900" y="23480"/>
                </a:lnTo>
                <a:lnTo>
                  <a:pt x="43040" y="23359"/>
                </a:lnTo>
                <a:lnTo>
                  <a:pt x="43161" y="23239"/>
                </a:lnTo>
                <a:lnTo>
                  <a:pt x="43262" y="23098"/>
                </a:lnTo>
                <a:lnTo>
                  <a:pt x="43362" y="22957"/>
                </a:lnTo>
                <a:lnTo>
                  <a:pt x="43442" y="22817"/>
                </a:lnTo>
                <a:lnTo>
                  <a:pt x="43503" y="22656"/>
                </a:lnTo>
                <a:lnTo>
                  <a:pt x="43563" y="22495"/>
                </a:lnTo>
                <a:lnTo>
                  <a:pt x="43603" y="22334"/>
                </a:lnTo>
                <a:lnTo>
                  <a:pt x="43643" y="22173"/>
                </a:lnTo>
                <a:lnTo>
                  <a:pt x="43664" y="21992"/>
                </a:lnTo>
                <a:lnTo>
                  <a:pt x="43664" y="21832"/>
                </a:lnTo>
                <a:lnTo>
                  <a:pt x="43664" y="21671"/>
                </a:lnTo>
                <a:lnTo>
                  <a:pt x="43643" y="21490"/>
                </a:lnTo>
                <a:lnTo>
                  <a:pt x="43603" y="21329"/>
                </a:lnTo>
                <a:lnTo>
                  <a:pt x="43563" y="21168"/>
                </a:lnTo>
                <a:lnTo>
                  <a:pt x="43503" y="21007"/>
                </a:lnTo>
                <a:lnTo>
                  <a:pt x="43442" y="20867"/>
                </a:lnTo>
                <a:lnTo>
                  <a:pt x="43362" y="20706"/>
                </a:lnTo>
                <a:lnTo>
                  <a:pt x="43262" y="20565"/>
                </a:lnTo>
                <a:lnTo>
                  <a:pt x="43161" y="20424"/>
                </a:lnTo>
                <a:lnTo>
                  <a:pt x="43040" y="20304"/>
                </a:lnTo>
                <a:lnTo>
                  <a:pt x="42900" y="20183"/>
                </a:lnTo>
                <a:lnTo>
                  <a:pt x="42759" y="20083"/>
                </a:lnTo>
                <a:lnTo>
                  <a:pt x="42598" y="19982"/>
                </a:lnTo>
                <a:lnTo>
                  <a:pt x="42437" y="19902"/>
                </a:lnTo>
                <a:lnTo>
                  <a:pt x="42256" y="19841"/>
                </a:lnTo>
                <a:lnTo>
                  <a:pt x="42055" y="19781"/>
                </a:lnTo>
                <a:lnTo>
                  <a:pt x="28004" y="16323"/>
                </a:lnTo>
                <a:lnTo>
                  <a:pt x="27883" y="16283"/>
                </a:lnTo>
                <a:lnTo>
                  <a:pt x="27783" y="16223"/>
                </a:lnTo>
                <a:lnTo>
                  <a:pt x="27662" y="16163"/>
                </a:lnTo>
                <a:lnTo>
                  <a:pt x="27582" y="16082"/>
                </a:lnTo>
                <a:lnTo>
                  <a:pt x="27501" y="15982"/>
                </a:lnTo>
                <a:lnTo>
                  <a:pt x="27421" y="15881"/>
                </a:lnTo>
                <a:lnTo>
                  <a:pt x="27380" y="15781"/>
                </a:lnTo>
                <a:lnTo>
                  <a:pt x="27340" y="15660"/>
                </a:lnTo>
                <a:lnTo>
                  <a:pt x="23883" y="1608"/>
                </a:lnTo>
                <a:lnTo>
                  <a:pt x="23822" y="1407"/>
                </a:lnTo>
                <a:lnTo>
                  <a:pt x="23762" y="1226"/>
                </a:lnTo>
                <a:lnTo>
                  <a:pt x="23682" y="1065"/>
                </a:lnTo>
                <a:lnTo>
                  <a:pt x="23581" y="905"/>
                </a:lnTo>
                <a:lnTo>
                  <a:pt x="23481" y="764"/>
                </a:lnTo>
                <a:lnTo>
                  <a:pt x="23360" y="623"/>
                </a:lnTo>
                <a:lnTo>
                  <a:pt x="23219" y="503"/>
                </a:lnTo>
                <a:lnTo>
                  <a:pt x="23099" y="402"/>
                </a:lnTo>
                <a:lnTo>
                  <a:pt x="22958" y="302"/>
                </a:lnTo>
                <a:lnTo>
                  <a:pt x="22797" y="221"/>
                </a:lnTo>
                <a:lnTo>
                  <a:pt x="22656" y="161"/>
                </a:lnTo>
                <a:lnTo>
                  <a:pt x="22496" y="101"/>
                </a:lnTo>
                <a:lnTo>
                  <a:pt x="22335" y="60"/>
                </a:lnTo>
                <a:lnTo>
                  <a:pt x="22154" y="20"/>
                </a:lnTo>
                <a:lnTo>
                  <a:pt x="2199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7"/>
          <p:cNvSpPr/>
          <p:nvPr/>
        </p:nvSpPr>
        <p:spPr>
          <a:xfrm>
            <a:off x="132413" y="4531675"/>
            <a:ext cx="365686" cy="365678"/>
          </a:xfrm>
          <a:custGeom>
            <a:avLst/>
            <a:gdLst/>
            <a:ahLst/>
            <a:cxnLst/>
            <a:rect l="l" t="t" r="r" b="b"/>
            <a:pathLst>
              <a:path w="43664" h="43663" extrusionOk="0">
                <a:moveTo>
                  <a:pt x="21651" y="0"/>
                </a:moveTo>
                <a:lnTo>
                  <a:pt x="21490" y="20"/>
                </a:lnTo>
                <a:lnTo>
                  <a:pt x="21330" y="60"/>
                </a:lnTo>
                <a:lnTo>
                  <a:pt x="21169" y="101"/>
                </a:lnTo>
                <a:lnTo>
                  <a:pt x="21008" y="161"/>
                </a:lnTo>
                <a:lnTo>
                  <a:pt x="20847" y="221"/>
                </a:lnTo>
                <a:lnTo>
                  <a:pt x="20706" y="302"/>
                </a:lnTo>
                <a:lnTo>
                  <a:pt x="20566" y="402"/>
                </a:lnTo>
                <a:lnTo>
                  <a:pt x="20425" y="503"/>
                </a:lnTo>
                <a:lnTo>
                  <a:pt x="20304" y="623"/>
                </a:lnTo>
                <a:lnTo>
                  <a:pt x="20184" y="764"/>
                </a:lnTo>
                <a:lnTo>
                  <a:pt x="20083" y="905"/>
                </a:lnTo>
                <a:lnTo>
                  <a:pt x="19983" y="1065"/>
                </a:lnTo>
                <a:lnTo>
                  <a:pt x="19902" y="1226"/>
                </a:lnTo>
                <a:lnTo>
                  <a:pt x="19822" y="1407"/>
                </a:lnTo>
                <a:lnTo>
                  <a:pt x="19762" y="1608"/>
                </a:lnTo>
                <a:lnTo>
                  <a:pt x="16324" y="15660"/>
                </a:lnTo>
                <a:lnTo>
                  <a:pt x="16284" y="15781"/>
                </a:lnTo>
                <a:lnTo>
                  <a:pt x="16224" y="15881"/>
                </a:lnTo>
                <a:lnTo>
                  <a:pt x="16163" y="15982"/>
                </a:lnTo>
                <a:lnTo>
                  <a:pt x="16083" y="16082"/>
                </a:lnTo>
                <a:lnTo>
                  <a:pt x="15982" y="16163"/>
                </a:lnTo>
                <a:lnTo>
                  <a:pt x="15882" y="16223"/>
                </a:lnTo>
                <a:lnTo>
                  <a:pt x="15781" y="16283"/>
                </a:lnTo>
                <a:lnTo>
                  <a:pt x="15661" y="16323"/>
                </a:lnTo>
                <a:lnTo>
                  <a:pt x="1609" y="19781"/>
                </a:lnTo>
                <a:lnTo>
                  <a:pt x="1408" y="19841"/>
                </a:lnTo>
                <a:lnTo>
                  <a:pt x="1227" y="19902"/>
                </a:lnTo>
                <a:lnTo>
                  <a:pt x="1046" y="19982"/>
                </a:lnTo>
                <a:lnTo>
                  <a:pt x="905" y="20083"/>
                </a:lnTo>
                <a:lnTo>
                  <a:pt x="745" y="20183"/>
                </a:lnTo>
                <a:lnTo>
                  <a:pt x="624" y="20304"/>
                </a:lnTo>
                <a:lnTo>
                  <a:pt x="503" y="20424"/>
                </a:lnTo>
                <a:lnTo>
                  <a:pt x="403" y="20565"/>
                </a:lnTo>
                <a:lnTo>
                  <a:pt x="302" y="20706"/>
                </a:lnTo>
                <a:lnTo>
                  <a:pt x="222" y="20867"/>
                </a:lnTo>
                <a:lnTo>
                  <a:pt x="142" y="21007"/>
                </a:lnTo>
                <a:lnTo>
                  <a:pt x="101" y="21168"/>
                </a:lnTo>
                <a:lnTo>
                  <a:pt x="41" y="21329"/>
                </a:lnTo>
                <a:lnTo>
                  <a:pt x="21" y="21490"/>
                </a:lnTo>
                <a:lnTo>
                  <a:pt x="1" y="21671"/>
                </a:lnTo>
                <a:lnTo>
                  <a:pt x="1" y="21832"/>
                </a:lnTo>
                <a:lnTo>
                  <a:pt x="1" y="21992"/>
                </a:lnTo>
                <a:lnTo>
                  <a:pt x="21" y="22173"/>
                </a:lnTo>
                <a:lnTo>
                  <a:pt x="41" y="22334"/>
                </a:lnTo>
                <a:lnTo>
                  <a:pt x="101" y="22495"/>
                </a:lnTo>
                <a:lnTo>
                  <a:pt x="142" y="22656"/>
                </a:lnTo>
                <a:lnTo>
                  <a:pt x="222" y="22817"/>
                </a:lnTo>
                <a:lnTo>
                  <a:pt x="302" y="22957"/>
                </a:lnTo>
                <a:lnTo>
                  <a:pt x="403" y="23098"/>
                </a:lnTo>
                <a:lnTo>
                  <a:pt x="503" y="23239"/>
                </a:lnTo>
                <a:lnTo>
                  <a:pt x="624" y="23359"/>
                </a:lnTo>
                <a:lnTo>
                  <a:pt x="745" y="23480"/>
                </a:lnTo>
                <a:lnTo>
                  <a:pt x="905" y="23580"/>
                </a:lnTo>
                <a:lnTo>
                  <a:pt x="1046" y="23681"/>
                </a:lnTo>
                <a:lnTo>
                  <a:pt x="1227" y="23761"/>
                </a:lnTo>
                <a:lnTo>
                  <a:pt x="1408" y="23842"/>
                </a:lnTo>
                <a:lnTo>
                  <a:pt x="1609" y="23882"/>
                </a:lnTo>
                <a:lnTo>
                  <a:pt x="15661" y="27340"/>
                </a:lnTo>
                <a:lnTo>
                  <a:pt x="15781" y="27380"/>
                </a:lnTo>
                <a:lnTo>
                  <a:pt x="15882" y="27440"/>
                </a:lnTo>
                <a:lnTo>
                  <a:pt x="15982" y="27500"/>
                </a:lnTo>
                <a:lnTo>
                  <a:pt x="16083" y="27581"/>
                </a:lnTo>
                <a:lnTo>
                  <a:pt x="16163" y="27681"/>
                </a:lnTo>
                <a:lnTo>
                  <a:pt x="16224" y="27782"/>
                </a:lnTo>
                <a:lnTo>
                  <a:pt x="16284" y="27882"/>
                </a:lnTo>
                <a:lnTo>
                  <a:pt x="16324" y="28003"/>
                </a:lnTo>
                <a:lnTo>
                  <a:pt x="19762" y="42055"/>
                </a:lnTo>
                <a:lnTo>
                  <a:pt x="19822" y="42256"/>
                </a:lnTo>
                <a:lnTo>
                  <a:pt x="19902" y="42437"/>
                </a:lnTo>
                <a:lnTo>
                  <a:pt x="19983" y="42598"/>
                </a:lnTo>
                <a:lnTo>
                  <a:pt x="20083" y="42758"/>
                </a:lnTo>
                <a:lnTo>
                  <a:pt x="20184" y="42899"/>
                </a:lnTo>
                <a:lnTo>
                  <a:pt x="20304" y="43040"/>
                </a:lnTo>
                <a:lnTo>
                  <a:pt x="20425" y="43160"/>
                </a:lnTo>
                <a:lnTo>
                  <a:pt x="20566" y="43261"/>
                </a:lnTo>
                <a:lnTo>
                  <a:pt x="20706" y="43361"/>
                </a:lnTo>
                <a:lnTo>
                  <a:pt x="20847" y="43442"/>
                </a:lnTo>
                <a:lnTo>
                  <a:pt x="21008" y="43502"/>
                </a:lnTo>
                <a:lnTo>
                  <a:pt x="21169" y="43562"/>
                </a:lnTo>
                <a:lnTo>
                  <a:pt x="21330" y="43623"/>
                </a:lnTo>
                <a:lnTo>
                  <a:pt x="21490" y="43643"/>
                </a:lnTo>
                <a:lnTo>
                  <a:pt x="21651" y="43663"/>
                </a:lnTo>
                <a:lnTo>
                  <a:pt x="21993" y="43663"/>
                </a:lnTo>
                <a:lnTo>
                  <a:pt x="22154" y="43643"/>
                </a:lnTo>
                <a:lnTo>
                  <a:pt x="22335" y="43623"/>
                </a:lnTo>
                <a:lnTo>
                  <a:pt x="22496" y="43562"/>
                </a:lnTo>
                <a:lnTo>
                  <a:pt x="22656" y="43502"/>
                </a:lnTo>
                <a:lnTo>
                  <a:pt x="22797" y="43442"/>
                </a:lnTo>
                <a:lnTo>
                  <a:pt x="22958" y="43361"/>
                </a:lnTo>
                <a:lnTo>
                  <a:pt x="23099" y="43261"/>
                </a:lnTo>
                <a:lnTo>
                  <a:pt x="23219" y="43160"/>
                </a:lnTo>
                <a:lnTo>
                  <a:pt x="23360" y="43040"/>
                </a:lnTo>
                <a:lnTo>
                  <a:pt x="23481" y="42899"/>
                </a:lnTo>
                <a:lnTo>
                  <a:pt x="23581" y="42758"/>
                </a:lnTo>
                <a:lnTo>
                  <a:pt x="23682" y="42598"/>
                </a:lnTo>
                <a:lnTo>
                  <a:pt x="23762" y="42437"/>
                </a:lnTo>
                <a:lnTo>
                  <a:pt x="23822" y="42256"/>
                </a:lnTo>
                <a:lnTo>
                  <a:pt x="23883" y="42055"/>
                </a:lnTo>
                <a:lnTo>
                  <a:pt x="27340" y="28003"/>
                </a:lnTo>
                <a:lnTo>
                  <a:pt x="27380" y="27882"/>
                </a:lnTo>
                <a:lnTo>
                  <a:pt x="27421" y="27782"/>
                </a:lnTo>
                <a:lnTo>
                  <a:pt x="27501" y="27681"/>
                </a:lnTo>
                <a:lnTo>
                  <a:pt x="27582" y="27581"/>
                </a:lnTo>
                <a:lnTo>
                  <a:pt x="27662" y="27500"/>
                </a:lnTo>
                <a:lnTo>
                  <a:pt x="27783" y="27440"/>
                </a:lnTo>
                <a:lnTo>
                  <a:pt x="27883" y="27380"/>
                </a:lnTo>
                <a:lnTo>
                  <a:pt x="28004" y="27340"/>
                </a:lnTo>
                <a:lnTo>
                  <a:pt x="42055" y="23882"/>
                </a:lnTo>
                <a:lnTo>
                  <a:pt x="42256" y="23842"/>
                </a:lnTo>
                <a:lnTo>
                  <a:pt x="42437" y="23761"/>
                </a:lnTo>
                <a:lnTo>
                  <a:pt x="42598" y="23681"/>
                </a:lnTo>
                <a:lnTo>
                  <a:pt x="42759" y="23580"/>
                </a:lnTo>
                <a:lnTo>
                  <a:pt x="42900" y="23480"/>
                </a:lnTo>
                <a:lnTo>
                  <a:pt x="43040" y="23359"/>
                </a:lnTo>
                <a:lnTo>
                  <a:pt x="43161" y="23239"/>
                </a:lnTo>
                <a:lnTo>
                  <a:pt x="43262" y="23098"/>
                </a:lnTo>
                <a:lnTo>
                  <a:pt x="43362" y="22957"/>
                </a:lnTo>
                <a:lnTo>
                  <a:pt x="43442" y="22817"/>
                </a:lnTo>
                <a:lnTo>
                  <a:pt x="43503" y="22656"/>
                </a:lnTo>
                <a:lnTo>
                  <a:pt x="43563" y="22495"/>
                </a:lnTo>
                <a:lnTo>
                  <a:pt x="43603" y="22334"/>
                </a:lnTo>
                <a:lnTo>
                  <a:pt x="43643" y="22173"/>
                </a:lnTo>
                <a:lnTo>
                  <a:pt x="43664" y="21992"/>
                </a:lnTo>
                <a:lnTo>
                  <a:pt x="43664" y="21832"/>
                </a:lnTo>
                <a:lnTo>
                  <a:pt x="43664" y="21671"/>
                </a:lnTo>
                <a:lnTo>
                  <a:pt x="43643" y="21490"/>
                </a:lnTo>
                <a:lnTo>
                  <a:pt x="43603" y="21329"/>
                </a:lnTo>
                <a:lnTo>
                  <a:pt x="43563" y="21168"/>
                </a:lnTo>
                <a:lnTo>
                  <a:pt x="43503" y="21007"/>
                </a:lnTo>
                <a:lnTo>
                  <a:pt x="43442" y="20867"/>
                </a:lnTo>
                <a:lnTo>
                  <a:pt x="43362" y="20706"/>
                </a:lnTo>
                <a:lnTo>
                  <a:pt x="43262" y="20565"/>
                </a:lnTo>
                <a:lnTo>
                  <a:pt x="43161" y="20424"/>
                </a:lnTo>
                <a:lnTo>
                  <a:pt x="43040" y="20304"/>
                </a:lnTo>
                <a:lnTo>
                  <a:pt x="42900" y="20183"/>
                </a:lnTo>
                <a:lnTo>
                  <a:pt x="42759" y="20083"/>
                </a:lnTo>
                <a:lnTo>
                  <a:pt x="42598" y="19982"/>
                </a:lnTo>
                <a:lnTo>
                  <a:pt x="42437" y="19902"/>
                </a:lnTo>
                <a:lnTo>
                  <a:pt x="42256" y="19841"/>
                </a:lnTo>
                <a:lnTo>
                  <a:pt x="42055" y="19781"/>
                </a:lnTo>
                <a:lnTo>
                  <a:pt x="28004" y="16323"/>
                </a:lnTo>
                <a:lnTo>
                  <a:pt x="27883" y="16283"/>
                </a:lnTo>
                <a:lnTo>
                  <a:pt x="27783" y="16223"/>
                </a:lnTo>
                <a:lnTo>
                  <a:pt x="27662" y="16163"/>
                </a:lnTo>
                <a:lnTo>
                  <a:pt x="27582" y="16082"/>
                </a:lnTo>
                <a:lnTo>
                  <a:pt x="27501" y="15982"/>
                </a:lnTo>
                <a:lnTo>
                  <a:pt x="27421" y="15881"/>
                </a:lnTo>
                <a:lnTo>
                  <a:pt x="27380" y="15781"/>
                </a:lnTo>
                <a:lnTo>
                  <a:pt x="27340" y="15660"/>
                </a:lnTo>
                <a:lnTo>
                  <a:pt x="23883" y="1608"/>
                </a:lnTo>
                <a:lnTo>
                  <a:pt x="23822" y="1407"/>
                </a:lnTo>
                <a:lnTo>
                  <a:pt x="23762" y="1226"/>
                </a:lnTo>
                <a:lnTo>
                  <a:pt x="23682" y="1065"/>
                </a:lnTo>
                <a:lnTo>
                  <a:pt x="23581" y="905"/>
                </a:lnTo>
                <a:lnTo>
                  <a:pt x="23481" y="764"/>
                </a:lnTo>
                <a:lnTo>
                  <a:pt x="23360" y="623"/>
                </a:lnTo>
                <a:lnTo>
                  <a:pt x="23219" y="503"/>
                </a:lnTo>
                <a:lnTo>
                  <a:pt x="23099" y="402"/>
                </a:lnTo>
                <a:lnTo>
                  <a:pt x="22958" y="302"/>
                </a:lnTo>
                <a:lnTo>
                  <a:pt x="22797" y="221"/>
                </a:lnTo>
                <a:lnTo>
                  <a:pt x="22656" y="161"/>
                </a:lnTo>
                <a:lnTo>
                  <a:pt x="22496" y="101"/>
                </a:lnTo>
                <a:lnTo>
                  <a:pt x="22335" y="60"/>
                </a:lnTo>
                <a:lnTo>
                  <a:pt x="22154" y="20"/>
                </a:lnTo>
                <a:lnTo>
                  <a:pt x="2199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7"/>
          <p:cNvSpPr/>
          <p:nvPr/>
        </p:nvSpPr>
        <p:spPr>
          <a:xfrm>
            <a:off x="8879774" y="4088327"/>
            <a:ext cx="157845" cy="157842"/>
          </a:xfrm>
          <a:custGeom>
            <a:avLst/>
            <a:gdLst/>
            <a:ahLst/>
            <a:cxnLst/>
            <a:rect l="l" t="t" r="r" b="b"/>
            <a:pathLst>
              <a:path w="43664" h="43663" extrusionOk="0">
                <a:moveTo>
                  <a:pt x="21651" y="0"/>
                </a:moveTo>
                <a:lnTo>
                  <a:pt x="21490" y="20"/>
                </a:lnTo>
                <a:lnTo>
                  <a:pt x="21330" y="60"/>
                </a:lnTo>
                <a:lnTo>
                  <a:pt x="21169" y="101"/>
                </a:lnTo>
                <a:lnTo>
                  <a:pt x="21008" y="161"/>
                </a:lnTo>
                <a:lnTo>
                  <a:pt x="20847" y="221"/>
                </a:lnTo>
                <a:lnTo>
                  <a:pt x="20706" y="302"/>
                </a:lnTo>
                <a:lnTo>
                  <a:pt x="20566" y="402"/>
                </a:lnTo>
                <a:lnTo>
                  <a:pt x="20425" y="503"/>
                </a:lnTo>
                <a:lnTo>
                  <a:pt x="20304" y="623"/>
                </a:lnTo>
                <a:lnTo>
                  <a:pt x="20184" y="764"/>
                </a:lnTo>
                <a:lnTo>
                  <a:pt x="20083" y="905"/>
                </a:lnTo>
                <a:lnTo>
                  <a:pt x="19983" y="1065"/>
                </a:lnTo>
                <a:lnTo>
                  <a:pt x="19902" y="1226"/>
                </a:lnTo>
                <a:lnTo>
                  <a:pt x="19822" y="1407"/>
                </a:lnTo>
                <a:lnTo>
                  <a:pt x="19762" y="1608"/>
                </a:lnTo>
                <a:lnTo>
                  <a:pt x="16324" y="15660"/>
                </a:lnTo>
                <a:lnTo>
                  <a:pt x="16284" y="15781"/>
                </a:lnTo>
                <a:lnTo>
                  <a:pt x="16224" y="15881"/>
                </a:lnTo>
                <a:lnTo>
                  <a:pt x="16163" y="15982"/>
                </a:lnTo>
                <a:lnTo>
                  <a:pt x="16083" y="16082"/>
                </a:lnTo>
                <a:lnTo>
                  <a:pt x="15982" y="16163"/>
                </a:lnTo>
                <a:lnTo>
                  <a:pt x="15882" y="16223"/>
                </a:lnTo>
                <a:lnTo>
                  <a:pt x="15781" y="16283"/>
                </a:lnTo>
                <a:lnTo>
                  <a:pt x="15661" y="16323"/>
                </a:lnTo>
                <a:lnTo>
                  <a:pt x="1609" y="19781"/>
                </a:lnTo>
                <a:lnTo>
                  <a:pt x="1408" y="19841"/>
                </a:lnTo>
                <a:lnTo>
                  <a:pt x="1227" y="19902"/>
                </a:lnTo>
                <a:lnTo>
                  <a:pt x="1046" y="19982"/>
                </a:lnTo>
                <a:lnTo>
                  <a:pt x="905" y="20083"/>
                </a:lnTo>
                <a:lnTo>
                  <a:pt x="745" y="20183"/>
                </a:lnTo>
                <a:lnTo>
                  <a:pt x="624" y="20304"/>
                </a:lnTo>
                <a:lnTo>
                  <a:pt x="503" y="20424"/>
                </a:lnTo>
                <a:lnTo>
                  <a:pt x="403" y="20565"/>
                </a:lnTo>
                <a:lnTo>
                  <a:pt x="302" y="20706"/>
                </a:lnTo>
                <a:lnTo>
                  <a:pt x="222" y="20867"/>
                </a:lnTo>
                <a:lnTo>
                  <a:pt x="142" y="21007"/>
                </a:lnTo>
                <a:lnTo>
                  <a:pt x="101" y="21168"/>
                </a:lnTo>
                <a:lnTo>
                  <a:pt x="41" y="21329"/>
                </a:lnTo>
                <a:lnTo>
                  <a:pt x="21" y="21490"/>
                </a:lnTo>
                <a:lnTo>
                  <a:pt x="1" y="21671"/>
                </a:lnTo>
                <a:lnTo>
                  <a:pt x="1" y="21832"/>
                </a:lnTo>
                <a:lnTo>
                  <a:pt x="1" y="21992"/>
                </a:lnTo>
                <a:lnTo>
                  <a:pt x="21" y="22173"/>
                </a:lnTo>
                <a:lnTo>
                  <a:pt x="41" y="22334"/>
                </a:lnTo>
                <a:lnTo>
                  <a:pt x="101" y="22495"/>
                </a:lnTo>
                <a:lnTo>
                  <a:pt x="142" y="22656"/>
                </a:lnTo>
                <a:lnTo>
                  <a:pt x="222" y="22817"/>
                </a:lnTo>
                <a:lnTo>
                  <a:pt x="302" y="22957"/>
                </a:lnTo>
                <a:lnTo>
                  <a:pt x="403" y="23098"/>
                </a:lnTo>
                <a:lnTo>
                  <a:pt x="503" y="23239"/>
                </a:lnTo>
                <a:lnTo>
                  <a:pt x="624" y="23359"/>
                </a:lnTo>
                <a:lnTo>
                  <a:pt x="745" y="23480"/>
                </a:lnTo>
                <a:lnTo>
                  <a:pt x="905" y="23580"/>
                </a:lnTo>
                <a:lnTo>
                  <a:pt x="1046" y="23681"/>
                </a:lnTo>
                <a:lnTo>
                  <a:pt x="1227" y="23761"/>
                </a:lnTo>
                <a:lnTo>
                  <a:pt x="1408" y="23842"/>
                </a:lnTo>
                <a:lnTo>
                  <a:pt x="1609" y="23882"/>
                </a:lnTo>
                <a:lnTo>
                  <a:pt x="15661" y="27340"/>
                </a:lnTo>
                <a:lnTo>
                  <a:pt x="15781" y="27380"/>
                </a:lnTo>
                <a:lnTo>
                  <a:pt x="15882" y="27440"/>
                </a:lnTo>
                <a:lnTo>
                  <a:pt x="15982" y="27500"/>
                </a:lnTo>
                <a:lnTo>
                  <a:pt x="16083" y="27581"/>
                </a:lnTo>
                <a:lnTo>
                  <a:pt x="16163" y="27681"/>
                </a:lnTo>
                <a:lnTo>
                  <a:pt x="16224" y="27782"/>
                </a:lnTo>
                <a:lnTo>
                  <a:pt x="16284" y="27882"/>
                </a:lnTo>
                <a:lnTo>
                  <a:pt x="16324" y="28003"/>
                </a:lnTo>
                <a:lnTo>
                  <a:pt x="19762" y="42055"/>
                </a:lnTo>
                <a:lnTo>
                  <a:pt x="19822" y="42256"/>
                </a:lnTo>
                <a:lnTo>
                  <a:pt x="19902" y="42437"/>
                </a:lnTo>
                <a:lnTo>
                  <a:pt x="19983" y="42598"/>
                </a:lnTo>
                <a:lnTo>
                  <a:pt x="20083" y="42758"/>
                </a:lnTo>
                <a:lnTo>
                  <a:pt x="20184" y="42899"/>
                </a:lnTo>
                <a:lnTo>
                  <a:pt x="20304" y="43040"/>
                </a:lnTo>
                <a:lnTo>
                  <a:pt x="20425" y="43160"/>
                </a:lnTo>
                <a:lnTo>
                  <a:pt x="20566" y="43261"/>
                </a:lnTo>
                <a:lnTo>
                  <a:pt x="20706" y="43361"/>
                </a:lnTo>
                <a:lnTo>
                  <a:pt x="20847" y="43442"/>
                </a:lnTo>
                <a:lnTo>
                  <a:pt x="21008" y="43502"/>
                </a:lnTo>
                <a:lnTo>
                  <a:pt x="21169" y="43562"/>
                </a:lnTo>
                <a:lnTo>
                  <a:pt x="21330" y="43623"/>
                </a:lnTo>
                <a:lnTo>
                  <a:pt x="21490" y="43643"/>
                </a:lnTo>
                <a:lnTo>
                  <a:pt x="21651" y="43663"/>
                </a:lnTo>
                <a:lnTo>
                  <a:pt x="21993" y="43663"/>
                </a:lnTo>
                <a:lnTo>
                  <a:pt x="22154" y="43643"/>
                </a:lnTo>
                <a:lnTo>
                  <a:pt x="22335" y="43623"/>
                </a:lnTo>
                <a:lnTo>
                  <a:pt x="22496" y="43562"/>
                </a:lnTo>
                <a:lnTo>
                  <a:pt x="22656" y="43502"/>
                </a:lnTo>
                <a:lnTo>
                  <a:pt x="22797" y="43442"/>
                </a:lnTo>
                <a:lnTo>
                  <a:pt x="22958" y="43361"/>
                </a:lnTo>
                <a:lnTo>
                  <a:pt x="23099" y="43261"/>
                </a:lnTo>
                <a:lnTo>
                  <a:pt x="23219" y="43160"/>
                </a:lnTo>
                <a:lnTo>
                  <a:pt x="23360" y="43040"/>
                </a:lnTo>
                <a:lnTo>
                  <a:pt x="23481" y="42899"/>
                </a:lnTo>
                <a:lnTo>
                  <a:pt x="23581" y="42758"/>
                </a:lnTo>
                <a:lnTo>
                  <a:pt x="23682" y="42598"/>
                </a:lnTo>
                <a:lnTo>
                  <a:pt x="23762" y="42437"/>
                </a:lnTo>
                <a:lnTo>
                  <a:pt x="23822" y="42256"/>
                </a:lnTo>
                <a:lnTo>
                  <a:pt x="23883" y="42055"/>
                </a:lnTo>
                <a:lnTo>
                  <a:pt x="27340" y="28003"/>
                </a:lnTo>
                <a:lnTo>
                  <a:pt x="27380" y="27882"/>
                </a:lnTo>
                <a:lnTo>
                  <a:pt x="27421" y="27782"/>
                </a:lnTo>
                <a:lnTo>
                  <a:pt x="27501" y="27681"/>
                </a:lnTo>
                <a:lnTo>
                  <a:pt x="27582" y="27581"/>
                </a:lnTo>
                <a:lnTo>
                  <a:pt x="27662" y="27500"/>
                </a:lnTo>
                <a:lnTo>
                  <a:pt x="27783" y="27440"/>
                </a:lnTo>
                <a:lnTo>
                  <a:pt x="27883" y="27380"/>
                </a:lnTo>
                <a:lnTo>
                  <a:pt x="28004" y="27340"/>
                </a:lnTo>
                <a:lnTo>
                  <a:pt x="42055" y="23882"/>
                </a:lnTo>
                <a:lnTo>
                  <a:pt x="42256" y="23842"/>
                </a:lnTo>
                <a:lnTo>
                  <a:pt x="42437" y="23761"/>
                </a:lnTo>
                <a:lnTo>
                  <a:pt x="42598" y="23681"/>
                </a:lnTo>
                <a:lnTo>
                  <a:pt x="42759" y="23580"/>
                </a:lnTo>
                <a:lnTo>
                  <a:pt x="42900" y="23480"/>
                </a:lnTo>
                <a:lnTo>
                  <a:pt x="43040" y="23359"/>
                </a:lnTo>
                <a:lnTo>
                  <a:pt x="43161" y="23239"/>
                </a:lnTo>
                <a:lnTo>
                  <a:pt x="43262" y="23098"/>
                </a:lnTo>
                <a:lnTo>
                  <a:pt x="43362" y="22957"/>
                </a:lnTo>
                <a:lnTo>
                  <a:pt x="43442" y="22817"/>
                </a:lnTo>
                <a:lnTo>
                  <a:pt x="43503" y="22656"/>
                </a:lnTo>
                <a:lnTo>
                  <a:pt x="43563" y="22495"/>
                </a:lnTo>
                <a:lnTo>
                  <a:pt x="43603" y="22334"/>
                </a:lnTo>
                <a:lnTo>
                  <a:pt x="43643" y="22173"/>
                </a:lnTo>
                <a:lnTo>
                  <a:pt x="43664" y="21992"/>
                </a:lnTo>
                <a:lnTo>
                  <a:pt x="43664" y="21832"/>
                </a:lnTo>
                <a:lnTo>
                  <a:pt x="43664" y="21671"/>
                </a:lnTo>
                <a:lnTo>
                  <a:pt x="43643" y="21490"/>
                </a:lnTo>
                <a:lnTo>
                  <a:pt x="43603" y="21329"/>
                </a:lnTo>
                <a:lnTo>
                  <a:pt x="43563" y="21168"/>
                </a:lnTo>
                <a:lnTo>
                  <a:pt x="43503" y="21007"/>
                </a:lnTo>
                <a:lnTo>
                  <a:pt x="43442" y="20867"/>
                </a:lnTo>
                <a:lnTo>
                  <a:pt x="43362" y="20706"/>
                </a:lnTo>
                <a:lnTo>
                  <a:pt x="43262" y="20565"/>
                </a:lnTo>
                <a:lnTo>
                  <a:pt x="43161" y="20424"/>
                </a:lnTo>
                <a:lnTo>
                  <a:pt x="43040" y="20304"/>
                </a:lnTo>
                <a:lnTo>
                  <a:pt x="42900" y="20183"/>
                </a:lnTo>
                <a:lnTo>
                  <a:pt x="42759" y="20083"/>
                </a:lnTo>
                <a:lnTo>
                  <a:pt x="42598" y="19982"/>
                </a:lnTo>
                <a:lnTo>
                  <a:pt x="42437" y="19902"/>
                </a:lnTo>
                <a:lnTo>
                  <a:pt x="42256" y="19841"/>
                </a:lnTo>
                <a:lnTo>
                  <a:pt x="42055" y="19781"/>
                </a:lnTo>
                <a:lnTo>
                  <a:pt x="28004" y="16323"/>
                </a:lnTo>
                <a:lnTo>
                  <a:pt x="27883" y="16283"/>
                </a:lnTo>
                <a:lnTo>
                  <a:pt x="27783" y="16223"/>
                </a:lnTo>
                <a:lnTo>
                  <a:pt x="27662" y="16163"/>
                </a:lnTo>
                <a:lnTo>
                  <a:pt x="27582" y="16082"/>
                </a:lnTo>
                <a:lnTo>
                  <a:pt x="27501" y="15982"/>
                </a:lnTo>
                <a:lnTo>
                  <a:pt x="27421" y="15881"/>
                </a:lnTo>
                <a:lnTo>
                  <a:pt x="27380" y="15781"/>
                </a:lnTo>
                <a:lnTo>
                  <a:pt x="27340" y="15660"/>
                </a:lnTo>
                <a:lnTo>
                  <a:pt x="23883" y="1608"/>
                </a:lnTo>
                <a:lnTo>
                  <a:pt x="23822" y="1407"/>
                </a:lnTo>
                <a:lnTo>
                  <a:pt x="23762" y="1226"/>
                </a:lnTo>
                <a:lnTo>
                  <a:pt x="23682" y="1065"/>
                </a:lnTo>
                <a:lnTo>
                  <a:pt x="23581" y="905"/>
                </a:lnTo>
                <a:lnTo>
                  <a:pt x="23481" y="764"/>
                </a:lnTo>
                <a:lnTo>
                  <a:pt x="23360" y="623"/>
                </a:lnTo>
                <a:lnTo>
                  <a:pt x="23219" y="503"/>
                </a:lnTo>
                <a:lnTo>
                  <a:pt x="23099" y="402"/>
                </a:lnTo>
                <a:lnTo>
                  <a:pt x="22958" y="302"/>
                </a:lnTo>
                <a:lnTo>
                  <a:pt x="22797" y="221"/>
                </a:lnTo>
                <a:lnTo>
                  <a:pt x="22656" y="161"/>
                </a:lnTo>
                <a:lnTo>
                  <a:pt x="22496" y="101"/>
                </a:lnTo>
                <a:lnTo>
                  <a:pt x="22335" y="60"/>
                </a:lnTo>
                <a:lnTo>
                  <a:pt x="22154" y="20"/>
                </a:lnTo>
                <a:lnTo>
                  <a:pt x="2199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7"/>
          <p:cNvSpPr/>
          <p:nvPr/>
        </p:nvSpPr>
        <p:spPr>
          <a:xfrm>
            <a:off x="2426199" y="87302"/>
            <a:ext cx="157845" cy="157842"/>
          </a:xfrm>
          <a:custGeom>
            <a:avLst/>
            <a:gdLst/>
            <a:ahLst/>
            <a:cxnLst/>
            <a:rect l="l" t="t" r="r" b="b"/>
            <a:pathLst>
              <a:path w="43664" h="43663" extrusionOk="0">
                <a:moveTo>
                  <a:pt x="21651" y="0"/>
                </a:moveTo>
                <a:lnTo>
                  <a:pt x="21490" y="20"/>
                </a:lnTo>
                <a:lnTo>
                  <a:pt x="21330" y="60"/>
                </a:lnTo>
                <a:lnTo>
                  <a:pt x="21169" y="101"/>
                </a:lnTo>
                <a:lnTo>
                  <a:pt x="21008" y="161"/>
                </a:lnTo>
                <a:lnTo>
                  <a:pt x="20847" y="221"/>
                </a:lnTo>
                <a:lnTo>
                  <a:pt x="20706" y="302"/>
                </a:lnTo>
                <a:lnTo>
                  <a:pt x="20566" y="402"/>
                </a:lnTo>
                <a:lnTo>
                  <a:pt x="20425" y="503"/>
                </a:lnTo>
                <a:lnTo>
                  <a:pt x="20304" y="623"/>
                </a:lnTo>
                <a:lnTo>
                  <a:pt x="20184" y="764"/>
                </a:lnTo>
                <a:lnTo>
                  <a:pt x="20083" y="905"/>
                </a:lnTo>
                <a:lnTo>
                  <a:pt x="19983" y="1065"/>
                </a:lnTo>
                <a:lnTo>
                  <a:pt x="19902" y="1226"/>
                </a:lnTo>
                <a:lnTo>
                  <a:pt x="19822" y="1407"/>
                </a:lnTo>
                <a:lnTo>
                  <a:pt x="19762" y="1608"/>
                </a:lnTo>
                <a:lnTo>
                  <a:pt x="16324" y="15660"/>
                </a:lnTo>
                <a:lnTo>
                  <a:pt x="16284" y="15781"/>
                </a:lnTo>
                <a:lnTo>
                  <a:pt x="16224" y="15881"/>
                </a:lnTo>
                <a:lnTo>
                  <a:pt x="16163" y="15982"/>
                </a:lnTo>
                <a:lnTo>
                  <a:pt x="16083" y="16082"/>
                </a:lnTo>
                <a:lnTo>
                  <a:pt x="15982" y="16163"/>
                </a:lnTo>
                <a:lnTo>
                  <a:pt x="15882" y="16223"/>
                </a:lnTo>
                <a:lnTo>
                  <a:pt x="15781" y="16283"/>
                </a:lnTo>
                <a:lnTo>
                  <a:pt x="15661" y="16323"/>
                </a:lnTo>
                <a:lnTo>
                  <a:pt x="1609" y="19781"/>
                </a:lnTo>
                <a:lnTo>
                  <a:pt x="1408" y="19841"/>
                </a:lnTo>
                <a:lnTo>
                  <a:pt x="1227" y="19902"/>
                </a:lnTo>
                <a:lnTo>
                  <a:pt x="1046" y="19982"/>
                </a:lnTo>
                <a:lnTo>
                  <a:pt x="905" y="20083"/>
                </a:lnTo>
                <a:lnTo>
                  <a:pt x="745" y="20183"/>
                </a:lnTo>
                <a:lnTo>
                  <a:pt x="624" y="20304"/>
                </a:lnTo>
                <a:lnTo>
                  <a:pt x="503" y="20424"/>
                </a:lnTo>
                <a:lnTo>
                  <a:pt x="403" y="20565"/>
                </a:lnTo>
                <a:lnTo>
                  <a:pt x="302" y="20706"/>
                </a:lnTo>
                <a:lnTo>
                  <a:pt x="222" y="20867"/>
                </a:lnTo>
                <a:lnTo>
                  <a:pt x="142" y="21007"/>
                </a:lnTo>
                <a:lnTo>
                  <a:pt x="101" y="21168"/>
                </a:lnTo>
                <a:lnTo>
                  <a:pt x="41" y="21329"/>
                </a:lnTo>
                <a:lnTo>
                  <a:pt x="21" y="21490"/>
                </a:lnTo>
                <a:lnTo>
                  <a:pt x="1" y="21671"/>
                </a:lnTo>
                <a:lnTo>
                  <a:pt x="1" y="21832"/>
                </a:lnTo>
                <a:lnTo>
                  <a:pt x="1" y="21992"/>
                </a:lnTo>
                <a:lnTo>
                  <a:pt x="21" y="22173"/>
                </a:lnTo>
                <a:lnTo>
                  <a:pt x="41" y="22334"/>
                </a:lnTo>
                <a:lnTo>
                  <a:pt x="101" y="22495"/>
                </a:lnTo>
                <a:lnTo>
                  <a:pt x="142" y="22656"/>
                </a:lnTo>
                <a:lnTo>
                  <a:pt x="222" y="22817"/>
                </a:lnTo>
                <a:lnTo>
                  <a:pt x="302" y="22957"/>
                </a:lnTo>
                <a:lnTo>
                  <a:pt x="403" y="23098"/>
                </a:lnTo>
                <a:lnTo>
                  <a:pt x="503" y="23239"/>
                </a:lnTo>
                <a:lnTo>
                  <a:pt x="624" y="23359"/>
                </a:lnTo>
                <a:lnTo>
                  <a:pt x="745" y="23480"/>
                </a:lnTo>
                <a:lnTo>
                  <a:pt x="905" y="23580"/>
                </a:lnTo>
                <a:lnTo>
                  <a:pt x="1046" y="23681"/>
                </a:lnTo>
                <a:lnTo>
                  <a:pt x="1227" y="23761"/>
                </a:lnTo>
                <a:lnTo>
                  <a:pt x="1408" y="23842"/>
                </a:lnTo>
                <a:lnTo>
                  <a:pt x="1609" y="23882"/>
                </a:lnTo>
                <a:lnTo>
                  <a:pt x="15661" y="27340"/>
                </a:lnTo>
                <a:lnTo>
                  <a:pt x="15781" y="27380"/>
                </a:lnTo>
                <a:lnTo>
                  <a:pt x="15882" y="27440"/>
                </a:lnTo>
                <a:lnTo>
                  <a:pt x="15982" y="27500"/>
                </a:lnTo>
                <a:lnTo>
                  <a:pt x="16083" y="27581"/>
                </a:lnTo>
                <a:lnTo>
                  <a:pt x="16163" y="27681"/>
                </a:lnTo>
                <a:lnTo>
                  <a:pt x="16224" y="27782"/>
                </a:lnTo>
                <a:lnTo>
                  <a:pt x="16284" y="27882"/>
                </a:lnTo>
                <a:lnTo>
                  <a:pt x="16324" y="28003"/>
                </a:lnTo>
                <a:lnTo>
                  <a:pt x="19762" y="42055"/>
                </a:lnTo>
                <a:lnTo>
                  <a:pt x="19822" y="42256"/>
                </a:lnTo>
                <a:lnTo>
                  <a:pt x="19902" y="42437"/>
                </a:lnTo>
                <a:lnTo>
                  <a:pt x="19983" y="42598"/>
                </a:lnTo>
                <a:lnTo>
                  <a:pt x="20083" y="42758"/>
                </a:lnTo>
                <a:lnTo>
                  <a:pt x="20184" y="42899"/>
                </a:lnTo>
                <a:lnTo>
                  <a:pt x="20304" y="43040"/>
                </a:lnTo>
                <a:lnTo>
                  <a:pt x="20425" y="43160"/>
                </a:lnTo>
                <a:lnTo>
                  <a:pt x="20566" y="43261"/>
                </a:lnTo>
                <a:lnTo>
                  <a:pt x="20706" y="43361"/>
                </a:lnTo>
                <a:lnTo>
                  <a:pt x="20847" y="43442"/>
                </a:lnTo>
                <a:lnTo>
                  <a:pt x="21008" y="43502"/>
                </a:lnTo>
                <a:lnTo>
                  <a:pt x="21169" y="43562"/>
                </a:lnTo>
                <a:lnTo>
                  <a:pt x="21330" y="43623"/>
                </a:lnTo>
                <a:lnTo>
                  <a:pt x="21490" y="43643"/>
                </a:lnTo>
                <a:lnTo>
                  <a:pt x="21651" y="43663"/>
                </a:lnTo>
                <a:lnTo>
                  <a:pt x="21993" y="43663"/>
                </a:lnTo>
                <a:lnTo>
                  <a:pt x="22154" y="43643"/>
                </a:lnTo>
                <a:lnTo>
                  <a:pt x="22335" y="43623"/>
                </a:lnTo>
                <a:lnTo>
                  <a:pt x="22496" y="43562"/>
                </a:lnTo>
                <a:lnTo>
                  <a:pt x="22656" y="43502"/>
                </a:lnTo>
                <a:lnTo>
                  <a:pt x="22797" y="43442"/>
                </a:lnTo>
                <a:lnTo>
                  <a:pt x="22958" y="43361"/>
                </a:lnTo>
                <a:lnTo>
                  <a:pt x="23099" y="43261"/>
                </a:lnTo>
                <a:lnTo>
                  <a:pt x="23219" y="43160"/>
                </a:lnTo>
                <a:lnTo>
                  <a:pt x="23360" y="43040"/>
                </a:lnTo>
                <a:lnTo>
                  <a:pt x="23481" y="42899"/>
                </a:lnTo>
                <a:lnTo>
                  <a:pt x="23581" y="42758"/>
                </a:lnTo>
                <a:lnTo>
                  <a:pt x="23682" y="42598"/>
                </a:lnTo>
                <a:lnTo>
                  <a:pt x="23762" y="42437"/>
                </a:lnTo>
                <a:lnTo>
                  <a:pt x="23822" y="42256"/>
                </a:lnTo>
                <a:lnTo>
                  <a:pt x="23883" y="42055"/>
                </a:lnTo>
                <a:lnTo>
                  <a:pt x="27340" y="28003"/>
                </a:lnTo>
                <a:lnTo>
                  <a:pt x="27380" y="27882"/>
                </a:lnTo>
                <a:lnTo>
                  <a:pt x="27421" y="27782"/>
                </a:lnTo>
                <a:lnTo>
                  <a:pt x="27501" y="27681"/>
                </a:lnTo>
                <a:lnTo>
                  <a:pt x="27582" y="27581"/>
                </a:lnTo>
                <a:lnTo>
                  <a:pt x="27662" y="27500"/>
                </a:lnTo>
                <a:lnTo>
                  <a:pt x="27783" y="27440"/>
                </a:lnTo>
                <a:lnTo>
                  <a:pt x="27883" y="27380"/>
                </a:lnTo>
                <a:lnTo>
                  <a:pt x="28004" y="27340"/>
                </a:lnTo>
                <a:lnTo>
                  <a:pt x="42055" y="23882"/>
                </a:lnTo>
                <a:lnTo>
                  <a:pt x="42256" y="23842"/>
                </a:lnTo>
                <a:lnTo>
                  <a:pt x="42437" y="23761"/>
                </a:lnTo>
                <a:lnTo>
                  <a:pt x="42598" y="23681"/>
                </a:lnTo>
                <a:lnTo>
                  <a:pt x="42759" y="23580"/>
                </a:lnTo>
                <a:lnTo>
                  <a:pt x="42900" y="23480"/>
                </a:lnTo>
                <a:lnTo>
                  <a:pt x="43040" y="23359"/>
                </a:lnTo>
                <a:lnTo>
                  <a:pt x="43161" y="23239"/>
                </a:lnTo>
                <a:lnTo>
                  <a:pt x="43262" y="23098"/>
                </a:lnTo>
                <a:lnTo>
                  <a:pt x="43362" y="22957"/>
                </a:lnTo>
                <a:lnTo>
                  <a:pt x="43442" y="22817"/>
                </a:lnTo>
                <a:lnTo>
                  <a:pt x="43503" y="22656"/>
                </a:lnTo>
                <a:lnTo>
                  <a:pt x="43563" y="22495"/>
                </a:lnTo>
                <a:lnTo>
                  <a:pt x="43603" y="22334"/>
                </a:lnTo>
                <a:lnTo>
                  <a:pt x="43643" y="22173"/>
                </a:lnTo>
                <a:lnTo>
                  <a:pt x="43664" y="21992"/>
                </a:lnTo>
                <a:lnTo>
                  <a:pt x="43664" y="21832"/>
                </a:lnTo>
                <a:lnTo>
                  <a:pt x="43664" y="21671"/>
                </a:lnTo>
                <a:lnTo>
                  <a:pt x="43643" y="21490"/>
                </a:lnTo>
                <a:lnTo>
                  <a:pt x="43603" y="21329"/>
                </a:lnTo>
                <a:lnTo>
                  <a:pt x="43563" y="21168"/>
                </a:lnTo>
                <a:lnTo>
                  <a:pt x="43503" y="21007"/>
                </a:lnTo>
                <a:lnTo>
                  <a:pt x="43442" y="20867"/>
                </a:lnTo>
                <a:lnTo>
                  <a:pt x="43362" y="20706"/>
                </a:lnTo>
                <a:lnTo>
                  <a:pt x="43262" y="20565"/>
                </a:lnTo>
                <a:lnTo>
                  <a:pt x="43161" y="20424"/>
                </a:lnTo>
                <a:lnTo>
                  <a:pt x="43040" y="20304"/>
                </a:lnTo>
                <a:lnTo>
                  <a:pt x="42900" y="20183"/>
                </a:lnTo>
                <a:lnTo>
                  <a:pt x="42759" y="20083"/>
                </a:lnTo>
                <a:lnTo>
                  <a:pt x="42598" y="19982"/>
                </a:lnTo>
                <a:lnTo>
                  <a:pt x="42437" y="19902"/>
                </a:lnTo>
                <a:lnTo>
                  <a:pt x="42256" y="19841"/>
                </a:lnTo>
                <a:lnTo>
                  <a:pt x="42055" y="19781"/>
                </a:lnTo>
                <a:lnTo>
                  <a:pt x="28004" y="16323"/>
                </a:lnTo>
                <a:lnTo>
                  <a:pt x="27883" y="16283"/>
                </a:lnTo>
                <a:lnTo>
                  <a:pt x="27783" y="16223"/>
                </a:lnTo>
                <a:lnTo>
                  <a:pt x="27662" y="16163"/>
                </a:lnTo>
                <a:lnTo>
                  <a:pt x="27582" y="16082"/>
                </a:lnTo>
                <a:lnTo>
                  <a:pt x="27501" y="15982"/>
                </a:lnTo>
                <a:lnTo>
                  <a:pt x="27421" y="15881"/>
                </a:lnTo>
                <a:lnTo>
                  <a:pt x="27380" y="15781"/>
                </a:lnTo>
                <a:lnTo>
                  <a:pt x="27340" y="15660"/>
                </a:lnTo>
                <a:lnTo>
                  <a:pt x="23883" y="1608"/>
                </a:lnTo>
                <a:lnTo>
                  <a:pt x="23822" y="1407"/>
                </a:lnTo>
                <a:lnTo>
                  <a:pt x="23762" y="1226"/>
                </a:lnTo>
                <a:lnTo>
                  <a:pt x="23682" y="1065"/>
                </a:lnTo>
                <a:lnTo>
                  <a:pt x="23581" y="905"/>
                </a:lnTo>
                <a:lnTo>
                  <a:pt x="23481" y="764"/>
                </a:lnTo>
                <a:lnTo>
                  <a:pt x="23360" y="623"/>
                </a:lnTo>
                <a:lnTo>
                  <a:pt x="23219" y="503"/>
                </a:lnTo>
                <a:lnTo>
                  <a:pt x="23099" y="402"/>
                </a:lnTo>
                <a:lnTo>
                  <a:pt x="22958" y="302"/>
                </a:lnTo>
                <a:lnTo>
                  <a:pt x="22797" y="221"/>
                </a:lnTo>
                <a:lnTo>
                  <a:pt x="22656" y="161"/>
                </a:lnTo>
                <a:lnTo>
                  <a:pt x="22496" y="101"/>
                </a:lnTo>
                <a:lnTo>
                  <a:pt x="22335" y="60"/>
                </a:lnTo>
                <a:lnTo>
                  <a:pt x="22154" y="20"/>
                </a:lnTo>
                <a:lnTo>
                  <a:pt x="2199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8"/>
          <p:cNvSpPr txBox="1">
            <a:spLocks noGrp="1"/>
          </p:cNvSpPr>
          <p:nvPr>
            <p:ph type="title"/>
          </p:nvPr>
        </p:nvSpPr>
        <p:spPr>
          <a:xfrm>
            <a:off x="1280250" y="1482300"/>
            <a:ext cx="6583500" cy="21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9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94" name="Google Shape;94;p8"/>
          <p:cNvSpPr/>
          <p:nvPr/>
        </p:nvSpPr>
        <p:spPr>
          <a:xfrm rot="10800000" flipH="1">
            <a:off x="-57" y="-7575"/>
            <a:ext cx="9144107" cy="1151650"/>
          </a:xfrm>
          <a:custGeom>
            <a:avLst/>
            <a:gdLst/>
            <a:ahLst/>
            <a:cxnLst/>
            <a:rect l="l" t="t" r="r" b="b"/>
            <a:pathLst>
              <a:path w="99107" h="42880" extrusionOk="0">
                <a:moveTo>
                  <a:pt x="644" y="0"/>
                </a:moveTo>
                <a:lnTo>
                  <a:pt x="0" y="21"/>
                </a:lnTo>
                <a:lnTo>
                  <a:pt x="0" y="42879"/>
                </a:lnTo>
                <a:lnTo>
                  <a:pt x="99106" y="42879"/>
                </a:lnTo>
                <a:lnTo>
                  <a:pt x="99106" y="22857"/>
                </a:lnTo>
                <a:lnTo>
                  <a:pt x="97659" y="22395"/>
                </a:lnTo>
                <a:lnTo>
                  <a:pt x="96191" y="21973"/>
                </a:lnTo>
                <a:lnTo>
                  <a:pt x="94724" y="21611"/>
                </a:lnTo>
                <a:lnTo>
                  <a:pt x="93236" y="21269"/>
                </a:lnTo>
                <a:lnTo>
                  <a:pt x="91749" y="20988"/>
                </a:lnTo>
                <a:lnTo>
                  <a:pt x="90241" y="20746"/>
                </a:lnTo>
                <a:lnTo>
                  <a:pt x="88733" y="20545"/>
                </a:lnTo>
                <a:lnTo>
                  <a:pt x="87225" y="20385"/>
                </a:lnTo>
                <a:lnTo>
                  <a:pt x="86261" y="20304"/>
                </a:lnTo>
                <a:lnTo>
                  <a:pt x="85316" y="20244"/>
                </a:lnTo>
                <a:lnTo>
                  <a:pt x="84351" y="20204"/>
                </a:lnTo>
                <a:lnTo>
                  <a:pt x="83386" y="20184"/>
                </a:lnTo>
                <a:lnTo>
                  <a:pt x="82421" y="20184"/>
                </a:lnTo>
                <a:lnTo>
                  <a:pt x="81476" y="20204"/>
                </a:lnTo>
                <a:lnTo>
                  <a:pt x="80511" y="20244"/>
                </a:lnTo>
                <a:lnTo>
                  <a:pt x="79546" y="20284"/>
                </a:lnTo>
                <a:lnTo>
                  <a:pt x="78581" y="20364"/>
                </a:lnTo>
                <a:lnTo>
                  <a:pt x="77637" y="20445"/>
                </a:lnTo>
                <a:lnTo>
                  <a:pt x="76672" y="20545"/>
                </a:lnTo>
                <a:lnTo>
                  <a:pt x="75727" y="20686"/>
                </a:lnTo>
                <a:lnTo>
                  <a:pt x="74782" y="20827"/>
                </a:lnTo>
                <a:lnTo>
                  <a:pt x="73837" y="20988"/>
                </a:lnTo>
                <a:lnTo>
                  <a:pt x="72892" y="21169"/>
                </a:lnTo>
                <a:lnTo>
                  <a:pt x="71948" y="21370"/>
                </a:lnTo>
                <a:lnTo>
                  <a:pt x="70822" y="21631"/>
                </a:lnTo>
                <a:lnTo>
                  <a:pt x="69696" y="21932"/>
                </a:lnTo>
                <a:lnTo>
                  <a:pt x="68570" y="22234"/>
                </a:lnTo>
                <a:lnTo>
                  <a:pt x="67465" y="22556"/>
                </a:lnTo>
                <a:lnTo>
                  <a:pt x="65233" y="23239"/>
                </a:lnTo>
                <a:lnTo>
                  <a:pt x="63022" y="23943"/>
                </a:lnTo>
                <a:lnTo>
                  <a:pt x="60811" y="24646"/>
                </a:lnTo>
                <a:lnTo>
                  <a:pt x="59705" y="24988"/>
                </a:lnTo>
                <a:lnTo>
                  <a:pt x="58579" y="25310"/>
                </a:lnTo>
                <a:lnTo>
                  <a:pt x="57474" y="25631"/>
                </a:lnTo>
                <a:lnTo>
                  <a:pt x="56348" y="25913"/>
                </a:lnTo>
                <a:lnTo>
                  <a:pt x="55222" y="26194"/>
                </a:lnTo>
                <a:lnTo>
                  <a:pt x="54076" y="26435"/>
                </a:lnTo>
                <a:lnTo>
                  <a:pt x="52930" y="26657"/>
                </a:lnTo>
                <a:lnTo>
                  <a:pt x="51785" y="26837"/>
                </a:lnTo>
                <a:lnTo>
                  <a:pt x="50619" y="26978"/>
                </a:lnTo>
                <a:lnTo>
                  <a:pt x="49453" y="27079"/>
                </a:lnTo>
                <a:lnTo>
                  <a:pt x="48267" y="27139"/>
                </a:lnTo>
                <a:lnTo>
                  <a:pt x="47101" y="27159"/>
                </a:lnTo>
                <a:lnTo>
                  <a:pt x="46518" y="27139"/>
                </a:lnTo>
                <a:lnTo>
                  <a:pt x="45935" y="27119"/>
                </a:lnTo>
                <a:lnTo>
                  <a:pt x="45352" y="27079"/>
                </a:lnTo>
                <a:lnTo>
                  <a:pt x="44769" y="27039"/>
                </a:lnTo>
                <a:lnTo>
                  <a:pt x="44186" y="26978"/>
                </a:lnTo>
                <a:lnTo>
                  <a:pt x="43623" y="26898"/>
                </a:lnTo>
                <a:lnTo>
                  <a:pt x="43040" y="26797"/>
                </a:lnTo>
                <a:lnTo>
                  <a:pt x="42477" y="26697"/>
                </a:lnTo>
                <a:lnTo>
                  <a:pt x="41914" y="26576"/>
                </a:lnTo>
                <a:lnTo>
                  <a:pt x="41372" y="26435"/>
                </a:lnTo>
                <a:lnTo>
                  <a:pt x="40809" y="26275"/>
                </a:lnTo>
                <a:lnTo>
                  <a:pt x="40266" y="26114"/>
                </a:lnTo>
                <a:lnTo>
                  <a:pt x="39723" y="25913"/>
                </a:lnTo>
                <a:lnTo>
                  <a:pt x="39200" y="25712"/>
                </a:lnTo>
                <a:lnTo>
                  <a:pt x="38658" y="25491"/>
                </a:lnTo>
                <a:lnTo>
                  <a:pt x="38155" y="25249"/>
                </a:lnTo>
                <a:lnTo>
                  <a:pt x="37632" y="25008"/>
                </a:lnTo>
                <a:lnTo>
                  <a:pt x="37130" y="24727"/>
                </a:lnTo>
                <a:lnTo>
                  <a:pt x="36627" y="24425"/>
                </a:lnTo>
                <a:lnTo>
                  <a:pt x="36145" y="24124"/>
                </a:lnTo>
                <a:lnTo>
                  <a:pt x="35723" y="23822"/>
                </a:lnTo>
                <a:lnTo>
                  <a:pt x="35301" y="23500"/>
                </a:lnTo>
                <a:lnTo>
                  <a:pt x="34878" y="23179"/>
                </a:lnTo>
                <a:lnTo>
                  <a:pt x="34476" y="22837"/>
                </a:lnTo>
                <a:lnTo>
                  <a:pt x="34094" y="22495"/>
                </a:lnTo>
                <a:lnTo>
                  <a:pt x="33712" y="22154"/>
                </a:lnTo>
                <a:lnTo>
                  <a:pt x="33330" y="21772"/>
                </a:lnTo>
                <a:lnTo>
                  <a:pt x="32969" y="21410"/>
                </a:lnTo>
                <a:lnTo>
                  <a:pt x="32265" y="20626"/>
                </a:lnTo>
                <a:lnTo>
                  <a:pt x="31582" y="19842"/>
                </a:lnTo>
                <a:lnTo>
                  <a:pt x="30918" y="19018"/>
                </a:lnTo>
                <a:lnTo>
                  <a:pt x="30275" y="18173"/>
                </a:lnTo>
                <a:lnTo>
                  <a:pt x="29652" y="17309"/>
                </a:lnTo>
                <a:lnTo>
                  <a:pt x="29029" y="16465"/>
                </a:lnTo>
                <a:lnTo>
                  <a:pt x="27782" y="14716"/>
                </a:lnTo>
                <a:lnTo>
                  <a:pt x="27159" y="13851"/>
                </a:lnTo>
                <a:lnTo>
                  <a:pt x="26516" y="13007"/>
                </a:lnTo>
                <a:lnTo>
                  <a:pt x="25872" y="12183"/>
                </a:lnTo>
                <a:lnTo>
                  <a:pt x="25189" y="11358"/>
                </a:lnTo>
                <a:lnTo>
                  <a:pt x="24626" y="10715"/>
                </a:lnTo>
                <a:lnTo>
                  <a:pt x="24043" y="10092"/>
                </a:lnTo>
                <a:lnTo>
                  <a:pt x="23460" y="9489"/>
                </a:lnTo>
                <a:lnTo>
                  <a:pt x="22837" y="8886"/>
                </a:lnTo>
                <a:lnTo>
                  <a:pt x="22214" y="8323"/>
                </a:lnTo>
                <a:lnTo>
                  <a:pt x="21570" y="7760"/>
                </a:lnTo>
                <a:lnTo>
                  <a:pt x="20927" y="7217"/>
                </a:lnTo>
                <a:lnTo>
                  <a:pt x="20244" y="6695"/>
                </a:lnTo>
                <a:lnTo>
                  <a:pt x="19560" y="6192"/>
                </a:lnTo>
                <a:lnTo>
                  <a:pt x="18857" y="5710"/>
                </a:lnTo>
                <a:lnTo>
                  <a:pt x="18153" y="5227"/>
                </a:lnTo>
                <a:lnTo>
                  <a:pt x="17429" y="4785"/>
                </a:lnTo>
                <a:lnTo>
                  <a:pt x="16706" y="4343"/>
                </a:lnTo>
                <a:lnTo>
                  <a:pt x="15962" y="3941"/>
                </a:lnTo>
                <a:lnTo>
                  <a:pt x="15198" y="3539"/>
                </a:lnTo>
                <a:lnTo>
                  <a:pt x="14434" y="3157"/>
                </a:lnTo>
                <a:lnTo>
                  <a:pt x="13670" y="2815"/>
                </a:lnTo>
                <a:lnTo>
                  <a:pt x="12886" y="2473"/>
                </a:lnTo>
                <a:lnTo>
                  <a:pt x="12082" y="2151"/>
                </a:lnTo>
                <a:lnTo>
                  <a:pt x="11298" y="1870"/>
                </a:lnTo>
                <a:lnTo>
                  <a:pt x="10474" y="1589"/>
                </a:lnTo>
                <a:lnTo>
                  <a:pt x="9670" y="1327"/>
                </a:lnTo>
                <a:lnTo>
                  <a:pt x="8846" y="1106"/>
                </a:lnTo>
                <a:lnTo>
                  <a:pt x="8021" y="885"/>
                </a:lnTo>
                <a:lnTo>
                  <a:pt x="7197" y="704"/>
                </a:lnTo>
                <a:lnTo>
                  <a:pt x="6353" y="543"/>
                </a:lnTo>
                <a:lnTo>
                  <a:pt x="5529" y="382"/>
                </a:lnTo>
                <a:lnTo>
                  <a:pt x="4684" y="262"/>
                </a:lnTo>
                <a:lnTo>
                  <a:pt x="3840" y="161"/>
                </a:lnTo>
                <a:lnTo>
                  <a:pt x="2996" y="101"/>
                </a:lnTo>
                <a:lnTo>
                  <a:pt x="2131" y="41"/>
                </a:lnTo>
                <a:lnTo>
                  <a:pt x="128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8"/>
          <p:cNvSpPr/>
          <p:nvPr/>
        </p:nvSpPr>
        <p:spPr>
          <a:xfrm flipH="1">
            <a:off x="-107" y="3999425"/>
            <a:ext cx="9144107" cy="1151650"/>
          </a:xfrm>
          <a:custGeom>
            <a:avLst/>
            <a:gdLst/>
            <a:ahLst/>
            <a:cxnLst/>
            <a:rect l="l" t="t" r="r" b="b"/>
            <a:pathLst>
              <a:path w="99107" h="42880" extrusionOk="0">
                <a:moveTo>
                  <a:pt x="644" y="0"/>
                </a:moveTo>
                <a:lnTo>
                  <a:pt x="0" y="21"/>
                </a:lnTo>
                <a:lnTo>
                  <a:pt x="0" y="42879"/>
                </a:lnTo>
                <a:lnTo>
                  <a:pt x="99106" y="42879"/>
                </a:lnTo>
                <a:lnTo>
                  <a:pt x="99106" y="22857"/>
                </a:lnTo>
                <a:lnTo>
                  <a:pt x="97659" y="22395"/>
                </a:lnTo>
                <a:lnTo>
                  <a:pt x="96191" y="21973"/>
                </a:lnTo>
                <a:lnTo>
                  <a:pt x="94724" y="21611"/>
                </a:lnTo>
                <a:lnTo>
                  <a:pt x="93236" y="21269"/>
                </a:lnTo>
                <a:lnTo>
                  <a:pt x="91749" y="20988"/>
                </a:lnTo>
                <a:lnTo>
                  <a:pt x="90241" y="20746"/>
                </a:lnTo>
                <a:lnTo>
                  <a:pt x="88733" y="20545"/>
                </a:lnTo>
                <a:lnTo>
                  <a:pt x="87225" y="20385"/>
                </a:lnTo>
                <a:lnTo>
                  <a:pt x="86261" y="20304"/>
                </a:lnTo>
                <a:lnTo>
                  <a:pt x="85316" y="20244"/>
                </a:lnTo>
                <a:lnTo>
                  <a:pt x="84351" y="20204"/>
                </a:lnTo>
                <a:lnTo>
                  <a:pt x="83386" y="20184"/>
                </a:lnTo>
                <a:lnTo>
                  <a:pt x="82421" y="20184"/>
                </a:lnTo>
                <a:lnTo>
                  <a:pt x="81476" y="20204"/>
                </a:lnTo>
                <a:lnTo>
                  <a:pt x="80511" y="20244"/>
                </a:lnTo>
                <a:lnTo>
                  <a:pt x="79546" y="20284"/>
                </a:lnTo>
                <a:lnTo>
                  <a:pt x="78581" y="20364"/>
                </a:lnTo>
                <a:lnTo>
                  <a:pt x="77637" y="20445"/>
                </a:lnTo>
                <a:lnTo>
                  <a:pt x="76672" y="20545"/>
                </a:lnTo>
                <a:lnTo>
                  <a:pt x="75727" y="20686"/>
                </a:lnTo>
                <a:lnTo>
                  <a:pt x="74782" y="20827"/>
                </a:lnTo>
                <a:lnTo>
                  <a:pt x="73837" y="20988"/>
                </a:lnTo>
                <a:lnTo>
                  <a:pt x="72892" y="21169"/>
                </a:lnTo>
                <a:lnTo>
                  <a:pt x="71948" y="21370"/>
                </a:lnTo>
                <a:lnTo>
                  <a:pt x="70822" y="21631"/>
                </a:lnTo>
                <a:lnTo>
                  <a:pt x="69696" y="21932"/>
                </a:lnTo>
                <a:lnTo>
                  <a:pt x="68570" y="22234"/>
                </a:lnTo>
                <a:lnTo>
                  <a:pt x="67465" y="22556"/>
                </a:lnTo>
                <a:lnTo>
                  <a:pt x="65233" y="23239"/>
                </a:lnTo>
                <a:lnTo>
                  <a:pt x="63022" y="23943"/>
                </a:lnTo>
                <a:lnTo>
                  <a:pt x="60811" y="24646"/>
                </a:lnTo>
                <a:lnTo>
                  <a:pt x="59705" y="24988"/>
                </a:lnTo>
                <a:lnTo>
                  <a:pt x="58579" y="25310"/>
                </a:lnTo>
                <a:lnTo>
                  <a:pt x="57474" y="25631"/>
                </a:lnTo>
                <a:lnTo>
                  <a:pt x="56348" y="25913"/>
                </a:lnTo>
                <a:lnTo>
                  <a:pt x="55222" y="26194"/>
                </a:lnTo>
                <a:lnTo>
                  <a:pt x="54076" y="26435"/>
                </a:lnTo>
                <a:lnTo>
                  <a:pt x="52930" y="26657"/>
                </a:lnTo>
                <a:lnTo>
                  <a:pt x="51785" y="26837"/>
                </a:lnTo>
                <a:lnTo>
                  <a:pt x="50619" y="26978"/>
                </a:lnTo>
                <a:lnTo>
                  <a:pt x="49453" y="27079"/>
                </a:lnTo>
                <a:lnTo>
                  <a:pt x="48267" y="27139"/>
                </a:lnTo>
                <a:lnTo>
                  <a:pt x="47101" y="27159"/>
                </a:lnTo>
                <a:lnTo>
                  <a:pt x="46518" y="27139"/>
                </a:lnTo>
                <a:lnTo>
                  <a:pt x="45935" y="27119"/>
                </a:lnTo>
                <a:lnTo>
                  <a:pt x="45352" y="27079"/>
                </a:lnTo>
                <a:lnTo>
                  <a:pt x="44769" y="27039"/>
                </a:lnTo>
                <a:lnTo>
                  <a:pt x="44186" y="26978"/>
                </a:lnTo>
                <a:lnTo>
                  <a:pt x="43623" y="26898"/>
                </a:lnTo>
                <a:lnTo>
                  <a:pt x="43040" y="26797"/>
                </a:lnTo>
                <a:lnTo>
                  <a:pt x="42477" y="26697"/>
                </a:lnTo>
                <a:lnTo>
                  <a:pt x="41914" y="26576"/>
                </a:lnTo>
                <a:lnTo>
                  <a:pt x="41372" y="26435"/>
                </a:lnTo>
                <a:lnTo>
                  <a:pt x="40809" y="26275"/>
                </a:lnTo>
                <a:lnTo>
                  <a:pt x="40266" y="26114"/>
                </a:lnTo>
                <a:lnTo>
                  <a:pt x="39723" y="25913"/>
                </a:lnTo>
                <a:lnTo>
                  <a:pt x="39200" y="25712"/>
                </a:lnTo>
                <a:lnTo>
                  <a:pt x="38658" y="25491"/>
                </a:lnTo>
                <a:lnTo>
                  <a:pt x="38155" y="25249"/>
                </a:lnTo>
                <a:lnTo>
                  <a:pt x="37632" y="25008"/>
                </a:lnTo>
                <a:lnTo>
                  <a:pt x="37130" y="24727"/>
                </a:lnTo>
                <a:lnTo>
                  <a:pt x="36627" y="24425"/>
                </a:lnTo>
                <a:lnTo>
                  <a:pt x="36145" y="24124"/>
                </a:lnTo>
                <a:lnTo>
                  <a:pt x="35723" y="23822"/>
                </a:lnTo>
                <a:lnTo>
                  <a:pt x="35301" y="23500"/>
                </a:lnTo>
                <a:lnTo>
                  <a:pt x="34878" y="23179"/>
                </a:lnTo>
                <a:lnTo>
                  <a:pt x="34476" y="22837"/>
                </a:lnTo>
                <a:lnTo>
                  <a:pt x="34094" y="22495"/>
                </a:lnTo>
                <a:lnTo>
                  <a:pt x="33712" y="22154"/>
                </a:lnTo>
                <a:lnTo>
                  <a:pt x="33330" y="21772"/>
                </a:lnTo>
                <a:lnTo>
                  <a:pt x="32969" y="21410"/>
                </a:lnTo>
                <a:lnTo>
                  <a:pt x="32265" y="20626"/>
                </a:lnTo>
                <a:lnTo>
                  <a:pt x="31582" y="19842"/>
                </a:lnTo>
                <a:lnTo>
                  <a:pt x="30918" y="19018"/>
                </a:lnTo>
                <a:lnTo>
                  <a:pt x="30275" y="18173"/>
                </a:lnTo>
                <a:lnTo>
                  <a:pt x="29652" y="17309"/>
                </a:lnTo>
                <a:lnTo>
                  <a:pt x="29029" y="16465"/>
                </a:lnTo>
                <a:lnTo>
                  <a:pt x="27782" y="14716"/>
                </a:lnTo>
                <a:lnTo>
                  <a:pt x="27159" y="13851"/>
                </a:lnTo>
                <a:lnTo>
                  <a:pt x="26516" y="13007"/>
                </a:lnTo>
                <a:lnTo>
                  <a:pt x="25872" y="12183"/>
                </a:lnTo>
                <a:lnTo>
                  <a:pt x="25189" y="11358"/>
                </a:lnTo>
                <a:lnTo>
                  <a:pt x="24626" y="10715"/>
                </a:lnTo>
                <a:lnTo>
                  <a:pt x="24043" y="10092"/>
                </a:lnTo>
                <a:lnTo>
                  <a:pt x="23460" y="9489"/>
                </a:lnTo>
                <a:lnTo>
                  <a:pt x="22837" y="8886"/>
                </a:lnTo>
                <a:lnTo>
                  <a:pt x="22214" y="8323"/>
                </a:lnTo>
                <a:lnTo>
                  <a:pt x="21570" y="7760"/>
                </a:lnTo>
                <a:lnTo>
                  <a:pt x="20927" y="7217"/>
                </a:lnTo>
                <a:lnTo>
                  <a:pt x="20244" y="6695"/>
                </a:lnTo>
                <a:lnTo>
                  <a:pt x="19560" y="6192"/>
                </a:lnTo>
                <a:lnTo>
                  <a:pt x="18857" y="5710"/>
                </a:lnTo>
                <a:lnTo>
                  <a:pt x="18153" y="5227"/>
                </a:lnTo>
                <a:lnTo>
                  <a:pt x="17429" y="4785"/>
                </a:lnTo>
                <a:lnTo>
                  <a:pt x="16706" y="4343"/>
                </a:lnTo>
                <a:lnTo>
                  <a:pt x="15962" y="3941"/>
                </a:lnTo>
                <a:lnTo>
                  <a:pt x="15198" y="3539"/>
                </a:lnTo>
                <a:lnTo>
                  <a:pt x="14434" y="3157"/>
                </a:lnTo>
                <a:lnTo>
                  <a:pt x="13670" y="2815"/>
                </a:lnTo>
                <a:lnTo>
                  <a:pt x="12886" y="2473"/>
                </a:lnTo>
                <a:lnTo>
                  <a:pt x="12082" y="2151"/>
                </a:lnTo>
                <a:lnTo>
                  <a:pt x="11298" y="1870"/>
                </a:lnTo>
                <a:lnTo>
                  <a:pt x="10474" y="1589"/>
                </a:lnTo>
                <a:lnTo>
                  <a:pt x="9670" y="1327"/>
                </a:lnTo>
                <a:lnTo>
                  <a:pt x="8846" y="1106"/>
                </a:lnTo>
                <a:lnTo>
                  <a:pt x="8021" y="885"/>
                </a:lnTo>
                <a:lnTo>
                  <a:pt x="7197" y="704"/>
                </a:lnTo>
                <a:lnTo>
                  <a:pt x="6353" y="543"/>
                </a:lnTo>
                <a:lnTo>
                  <a:pt x="5529" y="382"/>
                </a:lnTo>
                <a:lnTo>
                  <a:pt x="4684" y="262"/>
                </a:lnTo>
                <a:lnTo>
                  <a:pt x="3840" y="161"/>
                </a:lnTo>
                <a:lnTo>
                  <a:pt x="2996" y="101"/>
                </a:lnTo>
                <a:lnTo>
                  <a:pt x="2131" y="41"/>
                </a:lnTo>
                <a:lnTo>
                  <a:pt x="128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6" name="Google Shape;96;p8"/>
          <p:cNvGrpSpPr/>
          <p:nvPr/>
        </p:nvGrpSpPr>
        <p:grpSpPr>
          <a:xfrm rot="10800000">
            <a:off x="8353068" y="1352627"/>
            <a:ext cx="1129260" cy="2146506"/>
            <a:chOff x="8544743" y="1538527"/>
            <a:chExt cx="1129260" cy="2146506"/>
          </a:xfrm>
        </p:grpSpPr>
        <p:sp>
          <p:nvSpPr>
            <p:cNvPr id="97" name="Google Shape;97;p8"/>
            <p:cNvSpPr/>
            <p:nvPr/>
          </p:nvSpPr>
          <p:spPr>
            <a:xfrm rot="5643786">
              <a:off x="8242697" y="2280287"/>
              <a:ext cx="1733352" cy="1008981"/>
            </a:xfrm>
            <a:custGeom>
              <a:avLst/>
              <a:gdLst/>
              <a:ahLst/>
              <a:cxnLst/>
              <a:rect l="l" t="t" r="r" b="b"/>
              <a:pathLst>
                <a:path w="16993" h="11969" extrusionOk="0">
                  <a:moveTo>
                    <a:pt x="8681" y="0"/>
                  </a:moveTo>
                  <a:lnTo>
                    <a:pt x="7924" y="37"/>
                  </a:lnTo>
                  <a:lnTo>
                    <a:pt x="7167" y="130"/>
                  </a:lnTo>
                  <a:lnTo>
                    <a:pt x="6409" y="259"/>
                  </a:lnTo>
                  <a:lnTo>
                    <a:pt x="5689" y="425"/>
                  </a:lnTo>
                  <a:lnTo>
                    <a:pt x="4969" y="628"/>
                  </a:lnTo>
                  <a:lnTo>
                    <a:pt x="4618" y="739"/>
                  </a:lnTo>
                  <a:lnTo>
                    <a:pt x="4285" y="868"/>
                  </a:lnTo>
                  <a:lnTo>
                    <a:pt x="3953" y="998"/>
                  </a:lnTo>
                  <a:lnTo>
                    <a:pt x="3620" y="1145"/>
                  </a:lnTo>
                  <a:lnTo>
                    <a:pt x="3306" y="1312"/>
                  </a:lnTo>
                  <a:lnTo>
                    <a:pt x="3011" y="1459"/>
                  </a:lnTo>
                  <a:lnTo>
                    <a:pt x="2715" y="1644"/>
                  </a:lnTo>
                  <a:lnTo>
                    <a:pt x="2420" y="1829"/>
                  </a:lnTo>
                  <a:lnTo>
                    <a:pt x="2161" y="2013"/>
                  </a:lnTo>
                  <a:lnTo>
                    <a:pt x="1903" y="2217"/>
                  </a:lnTo>
                  <a:lnTo>
                    <a:pt x="1644" y="2420"/>
                  </a:lnTo>
                  <a:lnTo>
                    <a:pt x="1423" y="2641"/>
                  </a:lnTo>
                  <a:lnTo>
                    <a:pt x="1201" y="2881"/>
                  </a:lnTo>
                  <a:lnTo>
                    <a:pt x="998" y="3103"/>
                  </a:lnTo>
                  <a:lnTo>
                    <a:pt x="813" y="3362"/>
                  </a:lnTo>
                  <a:lnTo>
                    <a:pt x="647" y="3602"/>
                  </a:lnTo>
                  <a:lnTo>
                    <a:pt x="499" y="3879"/>
                  </a:lnTo>
                  <a:lnTo>
                    <a:pt x="370" y="4137"/>
                  </a:lnTo>
                  <a:lnTo>
                    <a:pt x="259" y="4433"/>
                  </a:lnTo>
                  <a:lnTo>
                    <a:pt x="167" y="4710"/>
                  </a:lnTo>
                  <a:lnTo>
                    <a:pt x="93" y="5005"/>
                  </a:lnTo>
                  <a:lnTo>
                    <a:pt x="37" y="5319"/>
                  </a:lnTo>
                  <a:lnTo>
                    <a:pt x="1" y="5652"/>
                  </a:lnTo>
                  <a:lnTo>
                    <a:pt x="1" y="5984"/>
                  </a:lnTo>
                  <a:lnTo>
                    <a:pt x="19" y="6317"/>
                  </a:lnTo>
                  <a:lnTo>
                    <a:pt x="74" y="6649"/>
                  </a:lnTo>
                  <a:lnTo>
                    <a:pt x="148" y="6963"/>
                  </a:lnTo>
                  <a:lnTo>
                    <a:pt x="259" y="7277"/>
                  </a:lnTo>
                  <a:lnTo>
                    <a:pt x="388" y="7573"/>
                  </a:lnTo>
                  <a:lnTo>
                    <a:pt x="536" y="7868"/>
                  </a:lnTo>
                  <a:lnTo>
                    <a:pt x="702" y="8145"/>
                  </a:lnTo>
                  <a:lnTo>
                    <a:pt x="905" y="8422"/>
                  </a:lnTo>
                  <a:lnTo>
                    <a:pt x="1127" y="8699"/>
                  </a:lnTo>
                  <a:lnTo>
                    <a:pt x="1349" y="8958"/>
                  </a:lnTo>
                  <a:lnTo>
                    <a:pt x="1607" y="9216"/>
                  </a:lnTo>
                  <a:lnTo>
                    <a:pt x="1866" y="9456"/>
                  </a:lnTo>
                  <a:lnTo>
                    <a:pt x="2161" y="9696"/>
                  </a:lnTo>
                  <a:lnTo>
                    <a:pt x="2457" y="9918"/>
                  </a:lnTo>
                  <a:lnTo>
                    <a:pt x="2771" y="10121"/>
                  </a:lnTo>
                  <a:lnTo>
                    <a:pt x="3103" y="10324"/>
                  </a:lnTo>
                  <a:lnTo>
                    <a:pt x="3436" y="10528"/>
                  </a:lnTo>
                  <a:lnTo>
                    <a:pt x="3787" y="10694"/>
                  </a:lnTo>
                  <a:lnTo>
                    <a:pt x="4138" y="10879"/>
                  </a:lnTo>
                  <a:lnTo>
                    <a:pt x="4507" y="11026"/>
                  </a:lnTo>
                  <a:lnTo>
                    <a:pt x="4895" y="11174"/>
                  </a:lnTo>
                  <a:lnTo>
                    <a:pt x="5264" y="11322"/>
                  </a:lnTo>
                  <a:lnTo>
                    <a:pt x="5652" y="11433"/>
                  </a:lnTo>
                  <a:lnTo>
                    <a:pt x="6040" y="11543"/>
                  </a:lnTo>
                  <a:lnTo>
                    <a:pt x="6446" y="11654"/>
                  </a:lnTo>
                  <a:lnTo>
                    <a:pt x="6834" y="11728"/>
                  </a:lnTo>
                  <a:lnTo>
                    <a:pt x="7240" y="11802"/>
                  </a:lnTo>
                  <a:lnTo>
                    <a:pt x="7628" y="11876"/>
                  </a:lnTo>
                  <a:lnTo>
                    <a:pt x="8035" y="11913"/>
                  </a:lnTo>
                  <a:lnTo>
                    <a:pt x="8422" y="11950"/>
                  </a:lnTo>
                  <a:lnTo>
                    <a:pt x="8903" y="11968"/>
                  </a:lnTo>
                  <a:lnTo>
                    <a:pt x="9364" y="11968"/>
                  </a:lnTo>
                  <a:lnTo>
                    <a:pt x="9808" y="11950"/>
                  </a:lnTo>
                  <a:lnTo>
                    <a:pt x="10251" y="11913"/>
                  </a:lnTo>
                  <a:lnTo>
                    <a:pt x="10694" y="11857"/>
                  </a:lnTo>
                  <a:lnTo>
                    <a:pt x="11119" y="11783"/>
                  </a:lnTo>
                  <a:lnTo>
                    <a:pt x="11525" y="11691"/>
                  </a:lnTo>
                  <a:lnTo>
                    <a:pt x="11932" y="11580"/>
                  </a:lnTo>
                  <a:lnTo>
                    <a:pt x="12319" y="11451"/>
                  </a:lnTo>
                  <a:lnTo>
                    <a:pt x="12707" y="11303"/>
                  </a:lnTo>
                  <a:lnTo>
                    <a:pt x="13077" y="11156"/>
                  </a:lnTo>
                  <a:lnTo>
                    <a:pt x="13428" y="10971"/>
                  </a:lnTo>
                  <a:lnTo>
                    <a:pt x="13760" y="10786"/>
                  </a:lnTo>
                  <a:lnTo>
                    <a:pt x="14092" y="10583"/>
                  </a:lnTo>
                  <a:lnTo>
                    <a:pt x="14406" y="10380"/>
                  </a:lnTo>
                  <a:lnTo>
                    <a:pt x="14702" y="10158"/>
                  </a:lnTo>
                  <a:lnTo>
                    <a:pt x="14979" y="9918"/>
                  </a:lnTo>
                  <a:lnTo>
                    <a:pt x="15237" y="9660"/>
                  </a:lnTo>
                  <a:lnTo>
                    <a:pt x="15478" y="9401"/>
                  </a:lnTo>
                  <a:lnTo>
                    <a:pt x="15718" y="9124"/>
                  </a:lnTo>
                  <a:lnTo>
                    <a:pt x="15921" y="8828"/>
                  </a:lnTo>
                  <a:lnTo>
                    <a:pt x="16124" y="8533"/>
                  </a:lnTo>
                  <a:lnTo>
                    <a:pt x="16309" y="8237"/>
                  </a:lnTo>
                  <a:lnTo>
                    <a:pt x="16456" y="7923"/>
                  </a:lnTo>
                  <a:lnTo>
                    <a:pt x="16604" y="7591"/>
                  </a:lnTo>
                  <a:lnTo>
                    <a:pt x="16715" y="7259"/>
                  </a:lnTo>
                  <a:lnTo>
                    <a:pt x="16807" y="6926"/>
                  </a:lnTo>
                  <a:lnTo>
                    <a:pt x="16881" y="6575"/>
                  </a:lnTo>
                  <a:lnTo>
                    <a:pt x="16937" y="6224"/>
                  </a:lnTo>
                  <a:lnTo>
                    <a:pt x="16974" y="5873"/>
                  </a:lnTo>
                  <a:lnTo>
                    <a:pt x="16992" y="5504"/>
                  </a:lnTo>
                  <a:lnTo>
                    <a:pt x="16974" y="5135"/>
                  </a:lnTo>
                  <a:lnTo>
                    <a:pt x="16955" y="4802"/>
                  </a:lnTo>
                  <a:lnTo>
                    <a:pt x="16900" y="4470"/>
                  </a:lnTo>
                  <a:lnTo>
                    <a:pt x="16826" y="4156"/>
                  </a:lnTo>
                  <a:lnTo>
                    <a:pt x="16733" y="3860"/>
                  </a:lnTo>
                  <a:lnTo>
                    <a:pt x="16604" y="3565"/>
                  </a:lnTo>
                  <a:lnTo>
                    <a:pt x="16475" y="3288"/>
                  </a:lnTo>
                  <a:lnTo>
                    <a:pt x="16327" y="3029"/>
                  </a:lnTo>
                  <a:lnTo>
                    <a:pt x="16161" y="2771"/>
                  </a:lnTo>
                  <a:lnTo>
                    <a:pt x="15976" y="2530"/>
                  </a:lnTo>
                  <a:lnTo>
                    <a:pt x="15773" y="2290"/>
                  </a:lnTo>
                  <a:lnTo>
                    <a:pt x="15551" y="2069"/>
                  </a:lnTo>
                  <a:lnTo>
                    <a:pt x="15330" y="1866"/>
                  </a:lnTo>
                  <a:lnTo>
                    <a:pt x="15090" y="1662"/>
                  </a:lnTo>
                  <a:lnTo>
                    <a:pt x="14831" y="1478"/>
                  </a:lnTo>
                  <a:lnTo>
                    <a:pt x="14554" y="1312"/>
                  </a:lnTo>
                  <a:lnTo>
                    <a:pt x="14277" y="1145"/>
                  </a:lnTo>
                  <a:lnTo>
                    <a:pt x="13982" y="998"/>
                  </a:lnTo>
                  <a:lnTo>
                    <a:pt x="13668" y="850"/>
                  </a:lnTo>
                  <a:lnTo>
                    <a:pt x="13354" y="721"/>
                  </a:lnTo>
                  <a:lnTo>
                    <a:pt x="13040" y="591"/>
                  </a:lnTo>
                  <a:lnTo>
                    <a:pt x="12707" y="499"/>
                  </a:lnTo>
                  <a:lnTo>
                    <a:pt x="12356" y="388"/>
                  </a:lnTo>
                  <a:lnTo>
                    <a:pt x="12024" y="314"/>
                  </a:lnTo>
                  <a:lnTo>
                    <a:pt x="11673" y="222"/>
                  </a:lnTo>
                  <a:lnTo>
                    <a:pt x="11304" y="166"/>
                  </a:lnTo>
                  <a:lnTo>
                    <a:pt x="10934" y="111"/>
                  </a:lnTo>
                  <a:lnTo>
                    <a:pt x="10195" y="37"/>
                  </a:lnTo>
                  <a:lnTo>
                    <a:pt x="943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8"/>
            <p:cNvSpPr/>
            <p:nvPr/>
          </p:nvSpPr>
          <p:spPr>
            <a:xfrm rot="5643739">
              <a:off x="8769674" y="1621781"/>
              <a:ext cx="364609" cy="212236"/>
            </a:xfrm>
            <a:custGeom>
              <a:avLst/>
              <a:gdLst/>
              <a:ahLst/>
              <a:cxnLst/>
              <a:rect l="l" t="t" r="r" b="b"/>
              <a:pathLst>
                <a:path w="16993" h="11969" extrusionOk="0">
                  <a:moveTo>
                    <a:pt x="8681" y="0"/>
                  </a:moveTo>
                  <a:lnTo>
                    <a:pt x="7924" y="37"/>
                  </a:lnTo>
                  <a:lnTo>
                    <a:pt x="7167" y="130"/>
                  </a:lnTo>
                  <a:lnTo>
                    <a:pt x="6409" y="259"/>
                  </a:lnTo>
                  <a:lnTo>
                    <a:pt x="5689" y="425"/>
                  </a:lnTo>
                  <a:lnTo>
                    <a:pt x="4969" y="628"/>
                  </a:lnTo>
                  <a:lnTo>
                    <a:pt x="4618" y="739"/>
                  </a:lnTo>
                  <a:lnTo>
                    <a:pt x="4285" y="868"/>
                  </a:lnTo>
                  <a:lnTo>
                    <a:pt x="3953" y="998"/>
                  </a:lnTo>
                  <a:lnTo>
                    <a:pt x="3620" y="1145"/>
                  </a:lnTo>
                  <a:lnTo>
                    <a:pt x="3306" y="1312"/>
                  </a:lnTo>
                  <a:lnTo>
                    <a:pt x="3011" y="1459"/>
                  </a:lnTo>
                  <a:lnTo>
                    <a:pt x="2715" y="1644"/>
                  </a:lnTo>
                  <a:lnTo>
                    <a:pt x="2420" y="1829"/>
                  </a:lnTo>
                  <a:lnTo>
                    <a:pt x="2161" y="2013"/>
                  </a:lnTo>
                  <a:lnTo>
                    <a:pt x="1903" y="2217"/>
                  </a:lnTo>
                  <a:lnTo>
                    <a:pt x="1644" y="2420"/>
                  </a:lnTo>
                  <a:lnTo>
                    <a:pt x="1423" y="2641"/>
                  </a:lnTo>
                  <a:lnTo>
                    <a:pt x="1201" y="2881"/>
                  </a:lnTo>
                  <a:lnTo>
                    <a:pt x="998" y="3103"/>
                  </a:lnTo>
                  <a:lnTo>
                    <a:pt x="813" y="3362"/>
                  </a:lnTo>
                  <a:lnTo>
                    <a:pt x="647" y="3602"/>
                  </a:lnTo>
                  <a:lnTo>
                    <a:pt x="499" y="3879"/>
                  </a:lnTo>
                  <a:lnTo>
                    <a:pt x="370" y="4137"/>
                  </a:lnTo>
                  <a:lnTo>
                    <a:pt x="259" y="4433"/>
                  </a:lnTo>
                  <a:lnTo>
                    <a:pt x="167" y="4710"/>
                  </a:lnTo>
                  <a:lnTo>
                    <a:pt x="93" y="5005"/>
                  </a:lnTo>
                  <a:lnTo>
                    <a:pt x="37" y="5319"/>
                  </a:lnTo>
                  <a:lnTo>
                    <a:pt x="1" y="5652"/>
                  </a:lnTo>
                  <a:lnTo>
                    <a:pt x="1" y="5984"/>
                  </a:lnTo>
                  <a:lnTo>
                    <a:pt x="19" y="6317"/>
                  </a:lnTo>
                  <a:lnTo>
                    <a:pt x="74" y="6649"/>
                  </a:lnTo>
                  <a:lnTo>
                    <a:pt x="148" y="6963"/>
                  </a:lnTo>
                  <a:lnTo>
                    <a:pt x="259" y="7277"/>
                  </a:lnTo>
                  <a:lnTo>
                    <a:pt x="388" y="7573"/>
                  </a:lnTo>
                  <a:lnTo>
                    <a:pt x="536" y="7868"/>
                  </a:lnTo>
                  <a:lnTo>
                    <a:pt x="702" y="8145"/>
                  </a:lnTo>
                  <a:lnTo>
                    <a:pt x="905" y="8422"/>
                  </a:lnTo>
                  <a:lnTo>
                    <a:pt x="1127" y="8699"/>
                  </a:lnTo>
                  <a:lnTo>
                    <a:pt x="1349" y="8958"/>
                  </a:lnTo>
                  <a:lnTo>
                    <a:pt x="1607" y="9216"/>
                  </a:lnTo>
                  <a:lnTo>
                    <a:pt x="1866" y="9456"/>
                  </a:lnTo>
                  <a:lnTo>
                    <a:pt x="2161" y="9696"/>
                  </a:lnTo>
                  <a:lnTo>
                    <a:pt x="2457" y="9918"/>
                  </a:lnTo>
                  <a:lnTo>
                    <a:pt x="2771" y="10121"/>
                  </a:lnTo>
                  <a:lnTo>
                    <a:pt x="3103" y="10324"/>
                  </a:lnTo>
                  <a:lnTo>
                    <a:pt x="3436" y="10528"/>
                  </a:lnTo>
                  <a:lnTo>
                    <a:pt x="3787" y="10694"/>
                  </a:lnTo>
                  <a:lnTo>
                    <a:pt x="4138" y="10879"/>
                  </a:lnTo>
                  <a:lnTo>
                    <a:pt x="4507" y="11026"/>
                  </a:lnTo>
                  <a:lnTo>
                    <a:pt x="4895" y="11174"/>
                  </a:lnTo>
                  <a:lnTo>
                    <a:pt x="5264" y="11322"/>
                  </a:lnTo>
                  <a:lnTo>
                    <a:pt x="5652" y="11433"/>
                  </a:lnTo>
                  <a:lnTo>
                    <a:pt x="6040" y="11543"/>
                  </a:lnTo>
                  <a:lnTo>
                    <a:pt x="6446" y="11654"/>
                  </a:lnTo>
                  <a:lnTo>
                    <a:pt x="6834" y="11728"/>
                  </a:lnTo>
                  <a:lnTo>
                    <a:pt x="7240" y="11802"/>
                  </a:lnTo>
                  <a:lnTo>
                    <a:pt x="7628" y="11876"/>
                  </a:lnTo>
                  <a:lnTo>
                    <a:pt x="8035" y="11913"/>
                  </a:lnTo>
                  <a:lnTo>
                    <a:pt x="8422" y="11950"/>
                  </a:lnTo>
                  <a:lnTo>
                    <a:pt x="8903" y="11968"/>
                  </a:lnTo>
                  <a:lnTo>
                    <a:pt x="9364" y="11968"/>
                  </a:lnTo>
                  <a:lnTo>
                    <a:pt x="9808" y="11950"/>
                  </a:lnTo>
                  <a:lnTo>
                    <a:pt x="10251" y="11913"/>
                  </a:lnTo>
                  <a:lnTo>
                    <a:pt x="10694" y="11857"/>
                  </a:lnTo>
                  <a:lnTo>
                    <a:pt x="11119" y="11783"/>
                  </a:lnTo>
                  <a:lnTo>
                    <a:pt x="11525" y="11691"/>
                  </a:lnTo>
                  <a:lnTo>
                    <a:pt x="11932" y="11580"/>
                  </a:lnTo>
                  <a:lnTo>
                    <a:pt x="12319" y="11451"/>
                  </a:lnTo>
                  <a:lnTo>
                    <a:pt x="12707" y="11303"/>
                  </a:lnTo>
                  <a:lnTo>
                    <a:pt x="13077" y="11156"/>
                  </a:lnTo>
                  <a:lnTo>
                    <a:pt x="13428" y="10971"/>
                  </a:lnTo>
                  <a:lnTo>
                    <a:pt x="13760" y="10786"/>
                  </a:lnTo>
                  <a:lnTo>
                    <a:pt x="14092" y="10583"/>
                  </a:lnTo>
                  <a:lnTo>
                    <a:pt x="14406" y="10380"/>
                  </a:lnTo>
                  <a:lnTo>
                    <a:pt x="14702" y="10158"/>
                  </a:lnTo>
                  <a:lnTo>
                    <a:pt x="14979" y="9918"/>
                  </a:lnTo>
                  <a:lnTo>
                    <a:pt x="15237" y="9660"/>
                  </a:lnTo>
                  <a:lnTo>
                    <a:pt x="15478" y="9401"/>
                  </a:lnTo>
                  <a:lnTo>
                    <a:pt x="15718" y="9124"/>
                  </a:lnTo>
                  <a:lnTo>
                    <a:pt x="15921" y="8828"/>
                  </a:lnTo>
                  <a:lnTo>
                    <a:pt x="16124" y="8533"/>
                  </a:lnTo>
                  <a:lnTo>
                    <a:pt x="16309" y="8237"/>
                  </a:lnTo>
                  <a:lnTo>
                    <a:pt x="16456" y="7923"/>
                  </a:lnTo>
                  <a:lnTo>
                    <a:pt x="16604" y="7591"/>
                  </a:lnTo>
                  <a:lnTo>
                    <a:pt x="16715" y="7259"/>
                  </a:lnTo>
                  <a:lnTo>
                    <a:pt x="16807" y="6926"/>
                  </a:lnTo>
                  <a:lnTo>
                    <a:pt x="16881" y="6575"/>
                  </a:lnTo>
                  <a:lnTo>
                    <a:pt x="16937" y="6224"/>
                  </a:lnTo>
                  <a:lnTo>
                    <a:pt x="16974" y="5873"/>
                  </a:lnTo>
                  <a:lnTo>
                    <a:pt x="16992" y="5504"/>
                  </a:lnTo>
                  <a:lnTo>
                    <a:pt x="16974" y="5135"/>
                  </a:lnTo>
                  <a:lnTo>
                    <a:pt x="16955" y="4802"/>
                  </a:lnTo>
                  <a:lnTo>
                    <a:pt x="16900" y="4470"/>
                  </a:lnTo>
                  <a:lnTo>
                    <a:pt x="16826" y="4156"/>
                  </a:lnTo>
                  <a:lnTo>
                    <a:pt x="16733" y="3860"/>
                  </a:lnTo>
                  <a:lnTo>
                    <a:pt x="16604" y="3565"/>
                  </a:lnTo>
                  <a:lnTo>
                    <a:pt x="16475" y="3288"/>
                  </a:lnTo>
                  <a:lnTo>
                    <a:pt x="16327" y="3029"/>
                  </a:lnTo>
                  <a:lnTo>
                    <a:pt x="16161" y="2771"/>
                  </a:lnTo>
                  <a:lnTo>
                    <a:pt x="15976" y="2530"/>
                  </a:lnTo>
                  <a:lnTo>
                    <a:pt x="15773" y="2290"/>
                  </a:lnTo>
                  <a:lnTo>
                    <a:pt x="15551" y="2069"/>
                  </a:lnTo>
                  <a:lnTo>
                    <a:pt x="15330" y="1866"/>
                  </a:lnTo>
                  <a:lnTo>
                    <a:pt x="15090" y="1662"/>
                  </a:lnTo>
                  <a:lnTo>
                    <a:pt x="14831" y="1478"/>
                  </a:lnTo>
                  <a:lnTo>
                    <a:pt x="14554" y="1312"/>
                  </a:lnTo>
                  <a:lnTo>
                    <a:pt x="14277" y="1145"/>
                  </a:lnTo>
                  <a:lnTo>
                    <a:pt x="13982" y="998"/>
                  </a:lnTo>
                  <a:lnTo>
                    <a:pt x="13668" y="850"/>
                  </a:lnTo>
                  <a:lnTo>
                    <a:pt x="13354" y="721"/>
                  </a:lnTo>
                  <a:lnTo>
                    <a:pt x="13040" y="591"/>
                  </a:lnTo>
                  <a:lnTo>
                    <a:pt x="12707" y="499"/>
                  </a:lnTo>
                  <a:lnTo>
                    <a:pt x="12356" y="388"/>
                  </a:lnTo>
                  <a:lnTo>
                    <a:pt x="12024" y="314"/>
                  </a:lnTo>
                  <a:lnTo>
                    <a:pt x="11673" y="222"/>
                  </a:lnTo>
                  <a:lnTo>
                    <a:pt x="11304" y="166"/>
                  </a:lnTo>
                  <a:lnTo>
                    <a:pt x="10934" y="111"/>
                  </a:lnTo>
                  <a:lnTo>
                    <a:pt x="10195" y="37"/>
                  </a:lnTo>
                  <a:lnTo>
                    <a:pt x="943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" name="Google Shape;99;p8"/>
          <p:cNvGrpSpPr/>
          <p:nvPr/>
        </p:nvGrpSpPr>
        <p:grpSpPr>
          <a:xfrm>
            <a:off x="-387707" y="1712477"/>
            <a:ext cx="1129260" cy="2146506"/>
            <a:chOff x="8544743" y="1538527"/>
            <a:chExt cx="1129260" cy="2146506"/>
          </a:xfrm>
        </p:grpSpPr>
        <p:sp>
          <p:nvSpPr>
            <p:cNvPr id="100" name="Google Shape;100;p8"/>
            <p:cNvSpPr/>
            <p:nvPr/>
          </p:nvSpPr>
          <p:spPr>
            <a:xfrm rot="5643786">
              <a:off x="8242697" y="2280287"/>
              <a:ext cx="1733352" cy="1008981"/>
            </a:xfrm>
            <a:custGeom>
              <a:avLst/>
              <a:gdLst/>
              <a:ahLst/>
              <a:cxnLst/>
              <a:rect l="l" t="t" r="r" b="b"/>
              <a:pathLst>
                <a:path w="16993" h="11969" extrusionOk="0">
                  <a:moveTo>
                    <a:pt x="8681" y="0"/>
                  </a:moveTo>
                  <a:lnTo>
                    <a:pt x="7924" y="37"/>
                  </a:lnTo>
                  <a:lnTo>
                    <a:pt x="7167" y="130"/>
                  </a:lnTo>
                  <a:lnTo>
                    <a:pt x="6409" y="259"/>
                  </a:lnTo>
                  <a:lnTo>
                    <a:pt x="5689" y="425"/>
                  </a:lnTo>
                  <a:lnTo>
                    <a:pt x="4969" y="628"/>
                  </a:lnTo>
                  <a:lnTo>
                    <a:pt x="4618" y="739"/>
                  </a:lnTo>
                  <a:lnTo>
                    <a:pt x="4285" y="868"/>
                  </a:lnTo>
                  <a:lnTo>
                    <a:pt x="3953" y="998"/>
                  </a:lnTo>
                  <a:lnTo>
                    <a:pt x="3620" y="1145"/>
                  </a:lnTo>
                  <a:lnTo>
                    <a:pt x="3306" y="1312"/>
                  </a:lnTo>
                  <a:lnTo>
                    <a:pt x="3011" y="1459"/>
                  </a:lnTo>
                  <a:lnTo>
                    <a:pt x="2715" y="1644"/>
                  </a:lnTo>
                  <a:lnTo>
                    <a:pt x="2420" y="1829"/>
                  </a:lnTo>
                  <a:lnTo>
                    <a:pt x="2161" y="2013"/>
                  </a:lnTo>
                  <a:lnTo>
                    <a:pt x="1903" y="2217"/>
                  </a:lnTo>
                  <a:lnTo>
                    <a:pt x="1644" y="2420"/>
                  </a:lnTo>
                  <a:lnTo>
                    <a:pt x="1423" y="2641"/>
                  </a:lnTo>
                  <a:lnTo>
                    <a:pt x="1201" y="2881"/>
                  </a:lnTo>
                  <a:lnTo>
                    <a:pt x="998" y="3103"/>
                  </a:lnTo>
                  <a:lnTo>
                    <a:pt x="813" y="3362"/>
                  </a:lnTo>
                  <a:lnTo>
                    <a:pt x="647" y="3602"/>
                  </a:lnTo>
                  <a:lnTo>
                    <a:pt x="499" y="3879"/>
                  </a:lnTo>
                  <a:lnTo>
                    <a:pt x="370" y="4137"/>
                  </a:lnTo>
                  <a:lnTo>
                    <a:pt x="259" y="4433"/>
                  </a:lnTo>
                  <a:lnTo>
                    <a:pt x="167" y="4710"/>
                  </a:lnTo>
                  <a:lnTo>
                    <a:pt x="93" y="5005"/>
                  </a:lnTo>
                  <a:lnTo>
                    <a:pt x="37" y="5319"/>
                  </a:lnTo>
                  <a:lnTo>
                    <a:pt x="1" y="5652"/>
                  </a:lnTo>
                  <a:lnTo>
                    <a:pt x="1" y="5984"/>
                  </a:lnTo>
                  <a:lnTo>
                    <a:pt x="19" y="6317"/>
                  </a:lnTo>
                  <a:lnTo>
                    <a:pt x="74" y="6649"/>
                  </a:lnTo>
                  <a:lnTo>
                    <a:pt x="148" y="6963"/>
                  </a:lnTo>
                  <a:lnTo>
                    <a:pt x="259" y="7277"/>
                  </a:lnTo>
                  <a:lnTo>
                    <a:pt x="388" y="7573"/>
                  </a:lnTo>
                  <a:lnTo>
                    <a:pt x="536" y="7868"/>
                  </a:lnTo>
                  <a:lnTo>
                    <a:pt x="702" y="8145"/>
                  </a:lnTo>
                  <a:lnTo>
                    <a:pt x="905" y="8422"/>
                  </a:lnTo>
                  <a:lnTo>
                    <a:pt x="1127" y="8699"/>
                  </a:lnTo>
                  <a:lnTo>
                    <a:pt x="1349" y="8958"/>
                  </a:lnTo>
                  <a:lnTo>
                    <a:pt x="1607" y="9216"/>
                  </a:lnTo>
                  <a:lnTo>
                    <a:pt x="1866" y="9456"/>
                  </a:lnTo>
                  <a:lnTo>
                    <a:pt x="2161" y="9696"/>
                  </a:lnTo>
                  <a:lnTo>
                    <a:pt x="2457" y="9918"/>
                  </a:lnTo>
                  <a:lnTo>
                    <a:pt x="2771" y="10121"/>
                  </a:lnTo>
                  <a:lnTo>
                    <a:pt x="3103" y="10324"/>
                  </a:lnTo>
                  <a:lnTo>
                    <a:pt x="3436" y="10528"/>
                  </a:lnTo>
                  <a:lnTo>
                    <a:pt x="3787" y="10694"/>
                  </a:lnTo>
                  <a:lnTo>
                    <a:pt x="4138" y="10879"/>
                  </a:lnTo>
                  <a:lnTo>
                    <a:pt x="4507" y="11026"/>
                  </a:lnTo>
                  <a:lnTo>
                    <a:pt x="4895" y="11174"/>
                  </a:lnTo>
                  <a:lnTo>
                    <a:pt x="5264" y="11322"/>
                  </a:lnTo>
                  <a:lnTo>
                    <a:pt x="5652" y="11433"/>
                  </a:lnTo>
                  <a:lnTo>
                    <a:pt x="6040" y="11543"/>
                  </a:lnTo>
                  <a:lnTo>
                    <a:pt x="6446" y="11654"/>
                  </a:lnTo>
                  <a:lnTo>
                    <a:pt x="6834" y="11728"/>
                  </a:lnTo>
                  <a:lnTo>
                    <a:pt x="7240" y="11802"/>
                  </a:lnTo>
                  <a:lnTo>
                    <a:pt x="7628" y="11876"/>
                  </a:lnTo>
                  <a:lnTo>
                    <a:pt x="8035" y="11913"/>
                  </a:lnTo>
                  <a:lnTo>
                    <a:pt x="8422" y="11950"/>
                  </a:lnTo>
                  <a:lnTo>
                    <a:pt x="8903" y="11968"/>
                  </a:lnTo>
                  <a:lnTo>
                    <a:pt x="9364" y="11968"/>
                  </a:lnTo>
                  <a:lnTo>
                    <a:pt x="9808" y="11950"/>
                  </a:lnTo>
                  <a:lnTo>
                    <a:pt x="10251" y="11913"/>
                  </a:lnTo>
                  <a:lnTo>
                    <a:pt x="10694" y="11857"/>
                  </a:lnTo>
                  <a:lnTo>
                    <a:pt x="11119" y="11783"/>
                  </a:lnTo>
                  <a:lnTo>
                    <a:pt x="11525" y="11691"/>
                  </a:lnTo>
                  <a:lnTo>
                    <a:pt x="11932" y="11580"/>
                  </a:lnTo>
                  <a:lnTo>
                    <a:pt x="12319" y="11451"/>
                  </a:lnTo>
                  <a:lnTo>
                    <a:pt x="12707" y="11303"/>
                  </a:lnTo>
                  <a:lnTo>
                    <a:pt x="13077" y="11156"/>
                  </a:lnTo>
                  <a:lnTo>
                    <a:pt x="13428" y="10971"/>
                  </a:lnTo>
                  <a:lnTo>
                    <a:pt x="13760" y="10786"/>
                  </a:lnTo>
                  <a:lnTo>
                    <a:pt x="14092" y="10583"/>
                  </a:lnTo>
                  <a:lnTo>
                    <a:pt x="14406" y="10380"/>
                  </a:lnTo>
                  <a:lnTo>
                    <a:pt x="14702" y="10158"/>
                  </a:lnTo>
                  <a:lnTo>
                    <a:pt x="14979" y="9918"/>
                  </a:lnTo>
                  <a:lnTo>
                    <a:pt x="15237" y="9660"/>
                  </a:lnTo>
                  <a:lnTo>
                    <a:pt x="15478" y="9401"/>
                  </a:lnTo>
                  <a:lnTo>
                    <a:pt x="15718" y="9124"/>
                  </a:lnTo>
                  <a:lnTo>
                    <a:pt x="15921" y="8828"/>
                  </a:lnTo>
                  <a:lnTo>
                    <a:pt x="16124" y="8533"/>
                  </a:lnTo>
                  <a:lnTo>
                    <a:pt x="16309" y="8237"/>
                  </a:lnTo>
                  <a:lnTo>
                    <a:pt x="16456" y="7923"/>
                  </a:lnTo>
                  <a:lnTo>
                    <a:pt x="16604" y="7591"/>
                  </a:lnTo>
                  <a:lnTo>
                    <a:pt x="16715" y="7259"/>
                  </a:lnTo>
                  <a:lnTo>
                    <a:pt x="16807" y="6926"/>
                  </a:lnTo>
                  <a:lnTo>
                    <a:pt x="16881" y="6575"/>
                  </a:lnTo>
                  <a:lnTo>
                    <a:pt x="16937" y="6224"/>
                  </a:lnTo>
                  <a:lnTo>
                    <a:pt x="16974" y="5873"/>
                  </a:lnTo>
                  <a:lnTo>
                    <a:pt x="16992" y="5504"/>
                  </a:lnTo>
                  <a:lnTo>
                    <a:pt x="16974" y="5135"/>
                  </a:lnTo>
                  <a:lnTo>
                    <a:pt x="16955" y="4802"/>
                  </a:lnTo>
                  <a:lnTo>
                    <a:pt x="16900" y="4470"/>
                  </a:lnTo>
                  <a:lnTo>
                    <a:pt x="16826" y="4156"/>
                  </a:lnTo>
                  <a:lnTo>
                    <a:pt x="16733" y="3860"/>
                  </a:lnTo>
                  <a:lnTo>
                    <a:pt x="16604" y="3565"/>
                  </a:lnTo>
                  <a:lnTo>
                    <a:pt x="16475" y="3288"/>
                  </a:lnTo>
                  <a:lnTo>
                    <a:pt x="16327" y="3029"/>
                  </a:lnTo>
                  <a:lnTo>
                    <a:pt x="16161" y="2771"/>
                  </a:lnTo>
                  <a:lnTo>
                    <a:pt x="15976" y="2530"/>
                  </a:lnTo>
                  <a:lnTo>
                    <a:pt x="15773" y="2290"/>
                  </a:lnTo>
                  <a:lnTo>
                    <a:pt x="15551" y="2069"/>
                  </a:lnTo>
                  <a:lnTo>
                    <a:pt x="15330" y="1866"/>
                  </a:lnTo>
                  <a:lnTo>
                    <a:pt x="15090" y="1662"/>
                  </a:lnTo>
                  <a:lnTo>
                    <a:pt x="14831" y="1478"/>
                  </a:lnTo>
                  <a:lnTo>
                    <a:pt x="14554" y="1312"/>
                  </a:lnTo>
                  <a:lnTo>
                    <a:pt x="14277" y="1145"/>
                  </a:lnTo>
                  <a:lnTo>
                    <a:pt x="13982" y="998"/>
                  </a:lnTo>
                  <a:lnTo>
                    <a:pt x="13668" y="850"/>
                  </a:lnTo>
                  <a:lnTo>
                    <a:pt x="13354" y="721"/>
                  </a:lnTo>
                  <a:lnTo>
                    <a:pt x="13040" y="591"/>
                  </a:lnTo>
                  <a:lnTo>
                    <a:pt x="12707" y="499"/>
                  </a:lnTo>
                  <a:lnTo>
                    <a:pt x="12356" y="388"/>
                  </a:lnTo>
                  <a:lnTo>
                    <a:pt x="12024" y="314"/>
                  </a:lnTo>
                  <a:lnTo>
                    <a:pt x="11673" y="222"/>
                  </a:lnTo>
                  <a:lnTo>
                    <a:pt x="11304" y="166"/>
                  </a:lnTo>
                  <a:lnTo>
                    <a:pt x="10934" y="111"/>
                  </a:lnTo>
                  <a:lnTo>
                    <a:pt x="10195" y="37"/>
                  </a:lnTo>
                  <a:lnTo>
                    <a:pt x="943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8"/>
            <p:cNvSpPr/>
            <p:nvPr/>
          </p:nvSpPr>
          <p:spPr>
            <a:xfrm rot="5643739">
              <a:off x="8769674" y="1621781"/>
              <a:ext cx="364609" cy="212236"/>
            </a:xfrm>
            <a:custGeom>
              <a:avLst/>
              <a:gdLst/>
              <a:ahLst/>
              <a:cxnLst/>
              <a:rect l="l" t="t" r="r" b="b"/>
              <a:pathLst>
                <a:path w="16993" h="11969" extrusionOk="0">
                  <a:moveTo>
                    <a:pt x="8681" y="0"/>
                  </a:moveTo>
                  <a:lnTo>
                    <a:pt x="7924" y="37"/>
                  </a:lnTo>
                  <a:lnTo>
                    <a:pt x="7167" y="130"/>
                  </a:lnTo>
                  <a:lnTo>
                    <a:pt x="6409" y="259"/>
                  </a:lnTo>
                  <a:lnTo>
                    <a:pt x="5689" y="425"/>
                  </a:lnTo>
                  <a:lnTo>
                    <a:pt x="4969" y="628"/>
                  </a:lnTo>
                  <a:lnTo>
                    <a:pt x="4618" y="739"/>
                  </a:lnTo>
                  <a:lnTo>
                    <a:pt x="4285" y="868"/>
                  </a:lnTo>
                  <a:lnTo>
                    <a:pt x="3953" y="998"/>
                  </a:lnTo>
                  <a:lnTo>
                    <a:pt x="3620" y="1145"/>
                  </a:lnTo>
                  <a:lnTo>
                    <a:pt x="3306" y="1312"/>
                  </a:lnTo>
                  <a:lnTo>
                    <a:pt x="3011" y="1459"/>
                  </a:lnTo>
                  <a:lnTo>
                    <a:pt x="2715" y="1644"/>
                  </a:lnTo>
                  <a:lnTo>
                    <a:pt x="2420" y="1829"/>
                  </a:lnTo>
                  <a:lnTo>
                    <a:pt x="2161" y="2013"/>
                  </a:lnTo>
                  <a:lnTo>
                    <a:pt x="1903" y="2217"/>
                  </a:lnTo>
                  <a:lnTo>
                    <a:pt x="1644" y="2420"/>
                  </a:lnTo>
                  <a:lnTo>
                    <a:pt x="1423" y="2641"/>
                  </a:lnTo>
                  <a:lnTo>
                    <a:pt x="1201" y="2881"/>
                  </a:lnTo>
                  <a:lnTo>
                    <a:pt x="998" y="3103"/>
                  </a:lnTo>
                  <a:lnTo>
                    <a:pt x="813" y="3362"/>
                  </a:lnTo>
                  <a:lnTo>
                    <a:pt x="647" y="3602"/>
                  </a:lnTo>
                  <a:lnTo>
                    <a:pt x="499" y="3879"/>
                  </a:lnTo>
                  <a:lnTo>
                    <a:pt x="370" y="4137"/>
                  </a:lnTo>
                  <a:lnTo>
                    <a:pt x="259" y="4433"/>
                  </a:lnTo>
                  <a:lnTo>
                    <a:pt x="167" y="4710"/>
                  </a:lnTo>
                  <a:lnTo>
                    <a:pt x="93" y="5005"/>
                  </a:lnTo>
                  <a:lnTo>
                    <a:pt x="37" y="5319"/>
                  </a:lnTo>
                  <a:lnTo>
                    <a:pt x="1" y="5652"/>
                  </a:lnTo>
                  <a:lnTo>
                    <a:pt x="1" y="5984"/>
                  </a:lnTo>
                  <a:lnTo>
                    <a:pt x="19" y="6317"/>
                  </a:lnTo>
                  <a:lnTo>
                    <a:pt x="74" y="6649"/>
                  </a:lnTo>
                  <a:lnTo>
                    <a:pt x="148" y="6963"/>
                  </a:lnTo>
                  <a:lnTo>
                    <a:pt x="259" y="7277"/>
                  </a:lnTo>
                  <a:lnTo>
                    <a:pt x="388" y="7573"/>
                  </a:lnTo>
                  <a:lnTo>
                    <a:pt x="536" y="7868"/>
                  </a:lnTo>
                  <a:lnTo>
                    <a:pt x="702" y="8145"/>
                  </a:lnTo>
                  <a:lnTo>
                    <a:pt x="905" y="8422"/>
                  </a:lnTo>
                  <a:lnTo>
                    <a:pt x="1127" y="8699"/>
                  </a:lnTo>
                  <a:lnTo>
                    <a:pt x="1349" y="8958"/>
                  </a:lnTo>
                  <a:lnTo>
                    <a:pt x="1607" y="9216"/>
                  </a:lnTo>
                  <a:lnTo>
                    <a:pt x="1866" y="9456"/>
                  </a:lnTo>
                  <a:lnTo>
                    <a:pt x="2161" y="9696"/>
                  </a:lnTo>
                  <a:lnTo>
                    <a:pt x="2457" y="9918"/>
                  </a:lnTo>
                  <a:lnTo>
                    <a:pt x="2771" y="10121"/>
                  </a:lnTo>
                  <a:lnTo>
                    <a:pt x="3103" y="10324"/>
                  </a:lnTo>
                  <a:lnTo>
                    <a:pt x="3436" y="10528"/>
                  </a:lnTo>
                  <a:lnTo>
                    <a:pt x="3787" y="10694"/>
                  </a:lnTo>
                  <a:lnTo>
                    <a:pt x="4138" y="10879"/>
                  </a:lnTo>
                  <a:lnTo>
                    <a:pt x="4507" y="11026"/>
                  </a:lnTo>
                  <a:lnTo>
                    <a:pt x="4895" y="11174"/>
                  </a:lnTo>
                  <a:lnTo>
                    <a:pt x="5264" y="11322"/>
                  </a:lnTo>
                  <a:lnTo>
                    <a:pt x="5652" y="11433"/>
                  </a:lnTo>
                  <a:lnTo>
                    <a:pt x="6040" y="11543"/>
                  </a:lnTo>
                  <a:lnTo>
                    <a:pt x="6446" y="11654"/>
                  </a:lnTo>
                  <a:lnTo>
                    <a:pt x="6834" y="11728"/>
                  </a:lnTo>
                  <a:lnTo>
                    <a:pt x="7240" y="11802"/>
                  </a:lnTo>
                  <a:lnTo>
                    <a:pt x="7628" y="11876"/>
                  </a:lnTo>
                  <a:lnTo>
                    <a:pt x="8035" y="11913"/>
                  </a:lnTo>
                  <a:lnTo>
                    <a:pt x="8422" y="11950"/>
                  </a:lnTo>
                  <a:lnTo>
                    <a:pt x="8903" y="11968"/>
                  </a:lnTo>
                  <a:lnTo>
                    <a:pt x="9364" y="11968"/>
                  </a:lnTo>
                  <a:lnTo>
                    <a:pt x="9808" y="11950"/>
                  </a:lnTo>
                  <a:lnTo>
                    <a:pt x="10251" y="11913"/>
                  </a:lnTo>
                  <a:lnTo>
                    <a:pt x="10694" y="11857"/>
                  </a:lnTo>
                  <a:lnTo>
                    <a:pt x="11119" y="11783"/>
                  </a:lnTo>
                  <a:lnTo>
                    <a:pt x="11525" y="11691"/>
                  </a:lnTo>
                  <a:lnTo>
                    <a:pt x="11932" y="11580"/>
                  </a:lnTo>
                  <a:lnTo>
                    <a:pt x="12319" y="11451"/>
                  </a:lnTo>
                  <a:lnTo>
                    <a:pt x="12707" y="11303"/>
                  </a:lnTo>
                  <a:lnTo>
                    <a:pt x="13077" y="11156"/>
                  </a:lnTo>
                  <a:lnTo>
                    <a:pt x="13428" y="10971"/>
                  </a:lnTo>
                  <a:lnTo>
                    <a:pt x="13760" y="10786"/>
                  </a:lnTo>
                  <a:lnTo>
                    <a:pt x="14092" y="10583"/>
                  </a:lnTo>
                  <a:lnTo>
                    <a:pt x="14406" y="10380"/>
                  </a:lnTo>
                  <a:lnTo>
                    <a:pt x="14702" y="10158"/>
                  </a:lnTo>
                  <a:lnTo>
                    <a:pt x="14979" y="9918"/>
                  </a:lnTo>
                  <a:lnTo>
                    <a:pt x="15237" y="9660"/>
                  </a:lnTo>
                  <a:lnTo>
                    <a:pt x="15478" y="9401"/>
                  </a:lnTo>
                  <a:lnTo>
                    <a:pt x="15718" y="9124"/>
                  </a:lnTo>
                  <a:lnTo>
                    <a:pt x="15921" y="8828"/>
                  </a:lnTo>
                  <a:lnTo>
                    <a:pt x="16124" y="8533"/>
                  </a:lnTo>
                  <a:lnTo>
                    <a:pt x="16309" y="8237"/>
                  </a:lnTo>
                  <a:lnTo>
                    <a:pt x="16456" y="7923"/>
                  </a:lnTo>
                  <a:lnTo>
                    <a:pt x="16604" y="7591"/>
                  </a:lnTo>
                  <a:lnTo>
                    <a:pt x="16715" y="7259"/>
                  </a:lnTo>
                  <a:lnTo>
                    <a:pt x="16807" y="6926"/>
                  </a:lnTo>
                  <a:lnTo>
                    <a:pt x="16881" y="6575"/>
                  </a:lnTo>
                  <a:lnTo>
                    <a:pt x="16937" y="6224"/>
                  </a:lnTo>
                  <a:lnTo>
                    <a:pt x="16974" y="5873"/>
                  </a:lnTo>
                  <a:lnTo>
                    <a:pt x="16992" y="5504"/>
                  </a:lnTo>
                  <a:lnTo>
                    <a:pt x="16974" y="5135"/>
                  </a:lnTo>
                  <a:lnTo>
                    <a:pt x="16955" y="4802"/>
                  </a:lnTo>
                  <a:lnTo>
                    <a:pt x="16900" y="4470"/>
                  </a:lnTo>
                  <a:lnTo>
                    <a:pt x="16826" y="4156"/>
                  </a:lnTo>
                  <a:lnTo>
                    <a:pt x="16733" y="3860"/>
                  </a:lnTo>
                  <a:lnTo>
                    <a:pt x="16604" y="3565"/>
                  </a:lnTo>
                  <a:lnTo>
                    <a:pt x="16475" y="3288"/>
                  </a:lnTo>
                  <a:lnTo>
                    <a:pt x="16327" y="3029"/>
                  </a:lnTo>
                  <a:lnTo>
                    <a:pt x="16161" y="2771"/>
                  </a:lnTo>
                  <a:lnTo>
                    <a:pt x="15976" y="2530"/>
                  </a:lnTo>
                  <a:lnTo>
                    <a:pt x="15773" y="2290"/>
                  </a:lnTo>
                  <a:lnTo>
                    <a:pt x="15551" y="2069"/>
                  </a:lnTo>
                  <a:lnTo>
                    <a:pt x="15330" y="1866"/>
                  </a:lnTo>
                  <a:lnTo>
                    <a:pt x="15090" y="1662"/>
                  </a:lnTo>
                  <a:lnTo>
                    <a:pt x="14831" y="1478"/>
                  </a:lnTo>
                  <a:lnTo>
                    <a:pt x="14554" y="1312"/>
                  </a:lnTo>
                  <a:lnTo>
                    <a:pt x="14277" y="1145"/>
                  </a:lnTo>
                  <a:lnTo>
                    <a:pt x="13982" y="998"/>
                  </a:lnTo>
                  <a:lnTo>
                    <a:pt x="13668" y="850"/>
                  </a:lnTo>
                  <a:lnTo>
                    <a:pt x="13354" y="721"/>
                  </a:lnTo>
                  <a:lnTo>
                    <a:pt x="13040" y="591"/>
                  </a:lnTo>
                  <a:lnTo>
                    <a:pt x="12707" y="499"/>
                  </a:lnTo>
                  <a:lnTo>
                    <a:pt x="12356" y="388"/>
                  </a:lnTo>
                  <a:lnTo>
                    <a:pt x="12024" y="314"/>
                  </a:lnTo>
                  <a:lnTo>
                    <a:pt x="11673" y="222"/>
                  </a:lnTo>
                  <a:lnTo>
                    <a:pt x="11304" y="166"/>
                  </a:lnTo>
                  <a:lnTo>
                    <a:pt x="10934" y="111"/>
                  </a:lnTo>
                  <a:lnTo>
                    <a:pt x="10195" y="37"/>
                  </a:lnTo>
                  <a:lnTo>
                    <a:pt x="943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2" name="Google Shape;102;p8"/>
          <p:cNvSpPr/>
          <p:nvPr/>
        </p:nvSpPr>
        <p:spPr>
          <a:xfrm flipH="1">
            <a:off x="8585710" y="245151"/>
            <a:ext cx="228363" cy="228357"/>
          </a:xfrm>
          <a:custGeom>
            <a:avLst/>
            <a:gdLst/>
            <a:ahLst/>
            <a:cxnLst/>
            <a:rect l="l" t="t" r="r" b="b"/>
            <a:pathLst>
              <a:path w="43664" h="43663" extrusionOk="0">
                <a:moveTo>
                  <a:pt x="21651" y="0"/>
                </a:moveTo>
                <a:lnTo>
                  <a:pt x="21490" y="20"/>
                </a:lnTo>
                <a:lnTo>
                  <a:pt x="21330" y="60"/>
                </a:lnTo>
                <a:lnTo>
                  <a:pt x="21169" y="101"/>
                </a:lnTo>
                <a:lnTo>
                  <a:pt x="21008" y="161"/>
                </a:lnTo>
                <a:lnTo>
                  <a:pt x="20847" y="221"/>
                </a:lnTo>
                <a:lnTo>
                  <a:pt x="20706" y="302"/>
                </a:lnTo>
                <a:lnTo>
                  <a:pt x="20566" y="402"/>
                </a:lnTo>
                <a:lnTo>
                  <a:pt x="20425" y="503"/>
                </a:lnTo>
                <a:lnTo>
                  <a:pt x="20304" y="623"/>
                </a:lnTo>
                <a:lnTo>
                  <a:pt x="20184" y="764"/>
                </a:lnTo>
                <a:lnTo>
                  <a:pt x="20083" y="905"/>
                </a:lnTo>
                <a:lnTo>
                  <a:pt x="19983" y="1065"/>
                </a:lnTo>
                <a:lnTo>
                  <a:pt x="19902" y="1226"/>
                </a:lnTo>
                <a:lnTo>
                  <a:pt x="19822" y="1407"/>
                </a:lnTo>
                <a:lnTo>
                  <a:pt x="19762" y="1608"/>
                </a:lnTo>
                <a:lnTo>
                  <a:pt x="16324" y="15660"/>
                </a:lnTo>
                <a:lnTo>
                  <a:pt x="16284" y="15781"/>
                </a:lnTo>
                <a:lnTo>
                  <a:pt x="16224" y="15881"/>
                </a:lnTo>
                <a:lnTo>
                  <a:pt x="16163" y="15982"/>
                </a:lnTo>
                <a:lnTo>
                  <a:pt x="16083" y="16082"/>
                </a:lnTo>
                <a:lnTo>
                  <a:pt x="15982" y="16163"/>
                </a:lnTo>
                <a:lnTo>
                  <a:pt x="15882" y="16223"/>
                </a:lnTo>
                <a:lnTo>
                  <a:pt x="15781" y="16283"/>
                </a:lnTo>
                <a:lnTo>
                  <a:pt x="15661" y="16323"/>
                </a:lnTo>
                <a:lnTo>
                  <a:pt x="1609" y="19781"/>
                </a:lnTo>
                <a:lnTo>
                  <a:pt x="1408" y="19841"/>
                </a:lnTo>
                <a:lnTo>
                  <a:pt x="1227" y="19902"/>
                </a:lnTo>
                <a:lnTo>
                  <a:pt x="1046" y="19982"/>
                </a:lnTo>
                <a:lnTo>
                  <a:pt x="905" y="20083"/>
                </a:lnTo>
                <a:lnTo>
                  <a:pt x="745" y="20183"/>
                </a:lnTo>
                <a:lnTo>
                  <a:pt x="624" y="20304"/>
                </a:lnTo>
                <a:lnTo>
                  <a:pt x="503" y="20424"/>
                </a:lnTo>
                <a:lnTo>
                  <a:pt x="403" y="20565"/>
                </a:lnTo>
                <a:lnTo>
                  <a:pt x="302" y="20706"/>
                </a:lnTo>
                <a:lnTo>
                  <a:pt x="222" y="20867"/>
                </a:lnTo>
                <a:lnTo>
                  <a:pt x="142" y="21007"/>
                </a:lnTo>
                <a:lnTo>
                  <a:pt x="101" y="21168"/>
                </a:lnTo>
                <a:lnTo>
                  <a:pt x="41" y="21329"/>
                </a:lnTo>
                <a:lnTo>
                  <a:pt x="21" y="21490"/>
                </a:lnTo>
                <a:lnTo>
                  <a:pt x="1" y="21671"/>
                </a:lnTo>
                <a:lnTo>
                  <a:pt x="1" y="21832"/>
                </a:lnTo>
                <a:lnTo>
                  <a:pt x="1" y="21992"/>
                </a:lnTo>
                <a:lnTo>
                  <a:pt x="21" y="22173"/>
                </a:lnTo>
                <a:lnTo>
                  <a:pt x="41" y="22334"/>
                </a:lnTo>
                <a:lnTo>
                  <a:pt x="101" y="22495"/>
                </a:lnTo>
                <a:lnTo>
                  <a:pt x="142" y="22656"/>
                </a:lnTo>
                <a:lnTo>
                  <a:pt x="222" y="22817"/>
                </a:lnTo>
                <a:lnTo>
                  <a:pt x="302" y="22957"/>
                </a:lnTo>
                <a:lnTo>
                  <a:pt x="403" y="23098"/>
                </a:lnTo>
                <a:lnTo>
                  <a:pt x="503" y="23239"/>
                </a:lnTo>
                <a:lnTo>
                  <a:pt x="624" y="23359"/>
                </a:lnTo>
                <a:lnTo>
                  <a:pt x="745" y="23480"/>
                </a:lnTo>
                <a:lnTo>
                  <a:pt x="905" y="23580"/>
                </a:lnTo>
                <a:lnTo>
                  <a:pt x="1046" y="23681"/>
                </a:lnTo>
                <a:lnTo>
                  <a:pt x="1227" y="23761"/>
                </a:lnTo>
                <a:lnTo>
                  <a:pt x="1408" y="23842"/>
                </a:lnTo>
                <a:lnTo>
                  <a:pt x="1609" y="23882"/>
                </a:lnTo>
                <a:lnTo>
                  <a:pt x="15661" y="27340"/>
                </a:lnTo>
                <a:lnTo>
                  <a:pt x="15781" y="27380"/>
                </a:lnTo>
                <a:lnTo>
                  <a:pt x="15882" y="27440"/>
                </a:lnTo>
                <a:lnTo>
                  <a:pt x="15982" y="27500"/>
                </a:lnTo>
                <a:lnTo>
                  <a:pt x="16083" y="27581"/>
                </a:lnTo>
                <a:lnTo>
                  <a:pt x="16163" y="27681"/>
                </a:lnTo>
                <a:lnTo>
                  <a:pt x="16224" y="27782"/>
                </a:lnTo>
                <a:lnTo>
                  <a:pt x="16284" y="27882"/>
                </a:lnTo>
                <a:lnTo>
                  <a:pt x="16324" y="28003"/>
                </a:lnTo>
                <a:lnTo>
                  <a:pt x="19762" y="42055"/>
                </a:lnTo>
                <a:lnTo>
                  <a:pt x="19822" y="42256"/>
                </a:lnTo>
                <a:lnTo>
                  <a:pt x="19902" y="42437"/>
                </a:lnTo>
                <a:lnTo>
                  <a:pt x="19983" y="42598"/>
                </a:lnTo>
                <a:lnTo>
                  <a:pt x="20083" y="42758"/>
                </a:lnTo>
                <a:lnTo>
                  <a:pt x="20184" y="42899"/>
                </a:lnTo>
                <a:lnTo>
                  <a:pt x="20304" y="43040"/>
                </a:lnTo>
                <a:lnTo>
                  <a:pt x="20425" y="43160"/>
                </a:lnTo>
                <a:lnTo>
                  <a:pt x="20566" y="43261"/>
                </a:lnTo>
                <a:lnTo>
                  <a:pt x="20706" y="43361"/>
                </a:lnTo>
                <a:lnTo>
                  <a:pt x="20847" y="43442"/>
                </a:lnTo>
                <a:lnTo>
                  <a:pt x="21008" y="43502"/>
                </a:lnTo>
                <a:lnTo>
                  <a:pt x="21169" y="43562"/>
                </a:lnTo>
                <a:lnTo>
                  <a:pt x="21330" y="43623"/>
                </a:lnTo>
                <a:lnTo>
                  <a:pt x="21490" y="43643"/>
                </a:lnTo>
                <a:lnTo>
                  <a:pt x="21651" y="43663"/>
                </a:lnTo>
                <a:lnTo>
                  <a:pt x="21993" y="43663"/>
                </a:lnTo>
                <a:lnTo>
                  <a:pt x="22154" y="43643"/>
                </a:lnTo>
                <a:lnTo>
                  <a:pt x="22335" y="43623"/>
                </a:lnTo>
                <a:lnTo>
                  <a:pt x="22496" y="43562"/>
                </a:lnTo>
                <a:lnTo>
                  <a:pt x="22656" y="43502"/>
                </a:lnTo>
                <a:lnTo>
                  <a:pt x="22797" y="43442"/>
                </a:lnTo>
                <a:lnTo>
                  <a:pt x="22958" y="43361"/>
                </a:lnTo>
                <a:lnTo>
                  <a:pt x="23099" y="43261"/>
                </a:lnTo>
                <a:lnTo>
                  <a:pt x="23219" y="43160"/>
                </a:lnTo>
                <a:lnTo>
                  <a:pt x="23360" y="43040"/>
                </a:lnTo>
                <a:lnTo>
                  <a:pt x="23481" y="42899"/>
                </a:lnTo>
                <a:lnTo>
                  <a:pt x="23581" y="42758"/>
                </a:lnTo>
                <a:lnTo>
                  <a:pt x="23682" y="42598"/>
                </a:lnTo>
                <a:lnTo>
                  <a:pt x="23762" y="42437"/>
                </a:lnTo>
                <a:lnTo>
                  <a:pt x="23822" y="42256"/>
                </a:lnTo>
                <a:lnTo>
                  <a:pt x="23883" y="42055"/>
                </a:lnTo>
                <a:lnTo>
                  <a:pt x="27340" y="28003"/>
                </a:lnTo>
                <a:lnTo>
                  <a:pt x="27380" y="27882"/>
                </a:lnTo>
                <a:lnTo>
                  <a:pt x="27421" y="27782"/>
                </a:lnTo>
                <a:lnTo>
                  <a:pt x="27501" y="27681"/>
                </a:lnTo>
                <a:lnTo>
                  <a:pt x="27582" y="27581"/>
                </a:lnTo>
                <a:lnTo>
                  <a:pt x="27662" y="27500"/>
                </a:lnTo>
                <a:lnTo>
                  <a:pt x="27783" y="27440"/>
                </a:lnTo>
                <a:lnTo>
                  <a:pt x="27883" y="27380"/>
                </a:lnTo>
                <a:lnTo>
                  <a:pt x="28004" y="27340"/>
                </a:lnTo>
                <a:lnTo>
                  <a:pt x="42055" y="23882"/>
                </a:lnTo>
                <a:lnTo>
                  <a:pt x="42256" y="23842"/>
                </a:lnTo>
                <a:lnTo>
                  <a:pt x="42437" y="23761"/>
                </a:lnTo>
                <a:lnTo>
                  <a:pt x="42598" y="23681"/>
                </a:lnTo>
                <a:lnTo>
                  <a:pt x="42759" y="23580"/>
                </a:lnTo>
                <a:lnTo>
                  <a:pt x="42900" y="23480"/>
                </a:lnTo>
                <a:lnTo>
                  <a:pt x="43040" y="23359"/>
                </a:lnTo>
                <a:lnTo>
                  <a:pt x="43161" y="23239"/>
                </a:lnTo>
                <a:lnTo>
                  <a:pt x="43262" y="23098"/>
                </a:lnTo>
                <a:lnTo>
                  <a:pt x="43362" y="22957"/>
                </a:lnTo>
                <a:lnTo>
                  <a:pt x="43442" y="22817"/>
                </a:lnTo>
                <a:lnTo>
                  <a:pt x="43503" y="22656"/>
                </a:lnTo>
                <a:lnTo>
                  <a:pt x="43563" y="22495"/>
                </a:lnTo>
                <a:lnTo>
                  <a:pt x="43603" y="22334"/>
                </a:lnTo>
                <a:lnTo>
                  <a:pt x="43643" y="22173"/>
                </a:lnTo>
                <a:lnTo>
                  <a:pt x="43664" y="21992"/>
                </a:lnTo>
                <a:lnTo>
                  <a:pt x="43664" y="21832"/>
                </a:lnTo>
                <a:lnTo>
                  <a:pt x="43664" y="21671"/>
                </a:lnTo>
                <a:lnTo>
                  <a:pt x="43643" y="21490"/>
                </a:lnTo>
                <a:lnTo>
                  <a:pt x="43603" y="21329"/>
                </a:lnTo>
                <a:lnTo>
                  <a:pt x="43563" y="21168"/>
                </a:lnTo>
                <a:lnTo>
                  <a:pt x="43503" y="21007"/>
                </a:lnTo>
                <a:lnTo>
                  <a:pt x="43442" y="20867"/>
                </a:lnTo>
                <a:lnTo>
                  <a:pt x="43362" y="20706"/>
                </a:lnTo>
                <a:lnTo>
                  <a:pt x="43262" y="20565"/>
                </a:lnTo>
                <a:lnTo>
                  <a:pt x="43161" y="20424"/>
                </a:lnTo>
                <a:lnTo>
                  <a:pt x="43040" y="20304"/>
                </a:lnTo>
                <a:lnTo>
                  <a:pt x="42900" y="20183"/>
                </a:lnTo>
                <a:lnTo>
                  <a:pt x="42759" y="20083"/>
                </a:lnTo>
                <a:lnTo>
                  <a:pt x="42598" y="19982"/>
                </a:lnTo>
                <a:lnTo>
                  <a:pt x="42437" y="19902"/>
                </a:lnTo>
                <a:lnTo>
                  <a:pt x="42256" y="19841"/>
                </a:lnTo>
                <a:lnTo>
                  <a:pt x="42055" y="19781"/>
                </a:lnTo>
                <a:lnTo>
                  <a:pt x="28004" y="16323"/>
                </a:lnTo>
                <a:lnTo>
                  <a:pt x="27883" y="16283"/>
                </a:lnTo>
                <a:lnTo>
                  <a:pt x="27783" y="16223"/>
                </a:lnTo>
                <a:lnTo>
                  <a:pt x="27662" y="16163"/>
                </a:lnTo>
                <a:lnTo>
                  <a:pt x="27582" y="16082"/>
                </a:lnTo>
                <a:lnTo>
                  <a:pt x="27501" y="15982"/>
                </a:lnTo>
                <a:lnTo>
                  <a:pt x="27421" y="15881"/>
                </a:lnTo>
                <a:lnTo>
                  <a:pt x="27380" y="15781"/>
                </a:lnTo>
                <a:lnTo>
                  <a:pt x="27340" y="15660"/>
                </a:lnTo>
                <a:lnTo>
                  <a:pt x="23883" y="1608"/>
                </a:lnTo>
                <a:lnTo>
                  <a:pt x="23822" y="1407"/>
                </a:lnTo>
                <a:lnTo>
                  <a:pt x="23762" y="1226"/>
                </a:lnTo>
                <a:lnTo>
                  <a:pt x="23682" y="1065"/>
                </a:lnTo>
                <a:lnTo>
                  <a:pt x="23581" y="905"/>
                </a:lnTo>
                <a:lnTo>
                  <a:pt x="23481" y="764"/>
                </a:lnTo>
                <a:lnTo>
                  <a:pt x="23360" y="623"/>
                </a:lnTo>
                <a:lnTo>
                  <a:pt x="23219" y="503"/>
                </a:lnTo>
                <a:lnTo>
                  <a:pt x="23099" y="402"/>
                </a:lnTo>
                <a:lnTo>
                  <a:pt x="22958" y="302"/>
                </a:lnTo>
                <a:lnTo>
                  <a:pt x="22797" y="221"/>
                </a:lnTo>
                <a:lnTo>
                  <a:pt x="22656" y="161"/>
                </a:lnTo>
                <a:lnTo>
                  <a:pt x="22496" y="101"/>
                </a:lnTo>
                <a:lnTo>
                  <a:pt x="22335" y="60"/>
                </a:lnTo>
                <a:lnTo>
                  <a:pt x="22154" y="20"/>
                </a:lnTo>
                <a:lnTo>
                  <a:pt x="2199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8"/>
          <p:cNvSpPr/>
          <p:nvPr/>
        </p:nvSpPr>
        <p:spPr>
          <a:xfrm flipH="1">
            <a:off x="8721924" y="748015"/>
            <a:ext cx="157845" cy="157842"/>
          </a:xfrm>
          <a:custGeom>
            <a:avLst/>
            <a:gdLst/>
            <a:ahLst/>
            <a:cxnLst/>
            <a:rect l="l" t="t" r="r" b="b"/>
            <a:pathLst>
              <a:path w="43664" h="43663" extrusionOk="0">
                <a:moveTo>
                  <a:pt x="21651" y="0"/>
                </a:moveTo>
                <a:lnTo>
                  <a:pt x="21490" y="20"/>
                </a:lnTo>
                <a:lnTo>
                  <a:pt x="21330" y="60"/>
                </a:lnTo>
                <a:lnTo>
                  <a:pt x="21169" y="101"/>
                </a:lnTo>
                <a:lnTo>
                  <a:pt x="21008" y="161"/>
                </a:lnTo>
                <a:lnTo>
                  <a:pt x="20847" y="221"/>
                </a:lnTo>
                <a:lnTo>
                  <a:pt x="20706" y="302"/>
                </a:lnTo>
                <a:lnTo>
                  <a:pt x="20566" y="402"/>
                </a:lnTo>
                <a:lnTo>
                  <a:pt x="20425" y="503"/>
                </a:lnTo>
                <a:lnTo>
                  <a:pt x="20304" y="623"/>
                </a:lnTo>
                <a:lnTo>
                  <a:pt x="20184" y="764"/>
                </a:lnTo>
                <a:lnTo>
                  <a:pt x="20083" y="905"/>
                </a:lnTo>
                <a:lnTo>
                  <a:pt x="19983" y="1065"/>
                </a:lnTo>
                <a:lnTo>
                  <a:pt x="19902" y="1226"/>
                </a:lnTo>
                <a:lnTo>
                  <a:pt x="19822" y="1407"/>
                </a:lnTo>
                <a:lnTo>
                  <a:pt x="19762" y="1608"/>
                </a:lnTo>
                <a:lnTo>
                  <a:pt x="16324" y="15660"/>
                </a:lnTo>
                <a:lnTo>
                  <a:pt x="16284" y="15781"/>
                </a:lnTo>
                <a:lnTo>
                  <a:pt x="16224" y="15881"/>
                </a:lnTo>
                <a:lnTo>
                  <a:pt x="16163" y="15982"/>
                </a:lnTo>
                <a:lnTo>
                  <a:pt x="16083" y="16082"/>
                </a:lnTo>
                <a:lnTo>
                  <a:pt x="15982" y="16163"/>
                </a:lnTo>
                <a:lnTo>
                  <a:pt x="15882" y="16223"/>
                </a:lnTo>
                <a:lnTo>
                  <a:pt x="15781" y="16283"/>
                </a:lnTo>
                <a:lnTo>
                  <a:pt x="15661" y="16323"/>
                </a:lnTo>
                <a:lnTo>
                  <a:pt x="1609" y="19781"/>
                </a:lnTo>
                <a:lnTo>
                  <a:pt x="1408" y="19841"/>
                </a:lnTo>
                <a:lnTo>
                  <a:pt x="1227" y="19902"/>
                </a:lnTo>
                <a:lnTo>
                  <a:pt x="1046" y="19982"/>
                </a:lnTo>
                <a:lnTo>
                  <a:pt x="905" y="20083"/>
                </a:lnTo>
                <a:lnTo>
                  <a:pt x="745" y="20183"/>
                </a:lnTo>
                <a:lnTo>
                  <a:pt x="624" y="20304"/>
                </a:lnTo>
                <a:lnTo>
                  <a:pt x="503" y="20424"/>
                </a:lnTo>
                <a:lnTo>
                  <a:pt x="403" y="20565"/>
                </a:lnTo>
                <a:lnTo>
                  <a:pt x="302" y="20706"/>
                </a:lnTo>
                <a:lnTo>
                  <a:pt x="222" y="20867"/>
                </a:lnTo>
                <a:lnTo>
                  <a:pt x="142" y="21007"/>
                </a:lnTo>
                <a:lnTo>
                  <a:pt x="101" y="21168"/>
                </a:lnTo>
                <a:lnTo>
                  <a:pt x="41" y="21329"/>
                </a:lnTo>
                <a:lnTo>
                  <a:pt x="21" y="21490"/>
                </a:lnTo>
                <a:lnTo>
                  <a:pt x="1" y="21671"/>
                </a:lnTo>
                <a:lnTo>
                  <a:pt x="1" y="21832"/>
                </a:lnTo>
                <a:lnTo>
                  <a:pt x="1" y="21992"/>
                </a:lnTo>
                <a:lnTo>
                  <a:pt x="21" y="22173"/>
                </a:lnTo>
                <a:lnTo>
                  <a:pt x="41" y="22334"/>
                </a:lnTo>
                <a:lnTo>
                  <a:pt x="101" y="22495"/>
                </a:lnTo>
                <a:lnTo>
                  <a:pt x="142" y="22656"/>
                </a:lnTo>
                <a:lnTo>
                  <a:pt x="222" y="22817"/>
                </a:lnTo>
                <a:lnTo>
                  <a:pt x="302" y="22957"/>
                </a:lnTo>
                <a:lnTo>
                  <a:pt x="403" y="23098"/>
                </a:lnTo>
                <a:lnTo>
                  <a:pt x="503" y="23239"/>
                </a:lnTo>
                <a:lnTo>
                  <a:pt x="624" y="23359"/>
                </a:lnTo>
                <a:lnTo>
                  <a:pt x="745" y="23480"/>
                </a:lnTo>
                <a:lnTo>
                  <a:pt x="905" y="23580"/>
                </a:lnTo>
                <a:lnTo>
                  <a:pt x="1046" y="23681"/>
                </a:lnTo>
                <a:lnTo>
                  <a:pt x="1227" y="23761"/>
                </a:lnTo>
                <a:lnTo>
                  <a:pt x="1408" y="23842"/>
                </a:lnTo>
                <a:lnTo>
                  <a:pt x="1609" y="23882"/>
                </a:lnTo>
                <a:lnTo>
                  <a:pt x="15661" y="27340"/>
                </a:lnTo>
                <a:lnTo>
                  <a:pt x="15781" y="27380"/>
                </a:lnTo>
                <a:lnTo>
                  <a:pt x="15882" y="27440"/>
                </a:lnTo>
                <a:lnTo>
                  <a:pt x="15982" y="27500"/>
                </a:lnTo>
                <a:lnTo>
                  <a:pt x="16083" y="27581"/>
                </a:lnTo>
                <a:lnTo>
                  <a:pt x="16163" y="27681"/>
                </a:lnTo>
                <a:lnTo>
                  <a:pt x="16224" y="27782"/>
                </a:lnTo>
                <a:lnTo>
                  <a:pt x="16284" y="27882"/>
                </a:lnTo>
                <a:lnTo>
                  <a:pt x="16324" y="28003"/>
                </a:lnTo>
                <a:lnTo>
                  <a:pt x="19762" y="42055"/>
                </a:lnTo>
                <a:lnTo>
                  <a:pt x="19822" y="42256"/>
                </a:lnTo>
                <a:lnTo>
                  <a:pt x="19902" y="42437"/>
                </a:lnTo>
                <a:lnTo>
                  <a:pt x="19983" y="42598"/>
                </a:lnTo>
                <a:lnTo>
                  <a:pt x="20083" y="42758"/>
                </a:lnTo>
                <a:lnTo>
                  <a:pt x="20184" y="42899"/>
                </a:lnTo>
                <a:lnTo>
                  <a:pt x="20304" y="43040"/>
                </a:lnTo>
                <a:lnTo>
                  <a:pt x="20425" y="43160"/>
                </a:lnTo>
                <a:lnTo>
                  <a:pt x="20566" y="43261"/>
                </a:lnTo>
                <a:lnTo>
                  <a:pt x="20706" y="43361"/>
                </a:lnTo>
                <a:lnTo>
                  <a:pt x="20847" y="43442"/>
                </a:lnTo>
                <a:lnTo>
                  <a:pt x="21008" y="43502"/>
                </a:lnTo>
                <a:lnTo>
                  <a:pt x="21169" y="43562"/>
                </a:lnTo>
                <a:lnTo>
                  <a:pt x="21330" y="43623"/>
                </a:lnTo>
                <a:lnTo>
                  <a:pt x="21490" y="43643"/>
                </a:lnTo>
                <a:lnTo>
                  <a:pt x="21651" y="43663"/>
                </a:lnTo>
                <a:lnTo>
                  <a:pt x="21993" y="43663"/>
                </a:lnTo>
                <a:lnTo>
                  <a:pt x="22154" y="43643"/>
                </a:lnTo>
                <a:lnTo>
                  <a:pt x="22335" y="43623"/>
                </a:lnTo>
                <a:lnTo>
                  <a:pt x="22496" y="43562"/>
                </a:lnTo>
                <a:lnTo>
                  <a:pt x="22656" y="43502"/>
                </a:lnTo>
                <a:lnTo>
                  <a:pt x="22797" y="43442"/>
                </a:lnTo>
                <a:lnTo>
                  <a:pt x="22958" y="43361"/>
                </a:lnTo>
                <a:lnTo>
                  <a:pt x="23099" y="43261"/>
                </a:lnTo>
                <a:lnTo>
                  <a:pt x="23219" y="43160"/>
                </a:lnTo>
                <a:lnTo>
                  <a:pt x="23360" y="43040"/>
                </a:lnTo>
                <a:lnTo>
                  <a:pt x="23481" y="42899"/>
                </a:lnTo>
                <a:lnTo>
                  <a:pt x="23581" y="42758"/>
                </a:lnTo>
                <a:lnTo>
                  <a:pt x="23682" y="42598"/>
                </a:lnTo>
                <a:lnTo>
                  <a:pt x="23762" y="42437"/>
                </a:lnTo>
                <a:lnTo>
                  <a:pt x="23822" y="42256"/>
                </a:lnTo>
                <a:lnTo>
                  <a:pt x="23883" y="42055"/>
                </a:lnTo>
                <a:lnTo>
                  <a:pt x="27340" y="28003"/>
                </a:lnTo>
                <a:lnTo>
                  <a:pt x="27380" y="27882"/>
                </a:lnTo>
                <a:lnTo>
                  <a:pt x="27421" y="27782"/>
                </a:lnTo>
                <a:lnTo>
                  <a:pt x="27501" y="27681"/>
                </a:lnTo>
                <a:lnTo>
                  <a:pt x="27582" y="27581"/>
                </a:lnTo>
                <a:lnTo>
                  <a:pt x="27662" y="27500"/>
                </a:lnTo>
                <a:lnTo>
                  <a:pt x="27783" y="27440"/>
                </a:lnTo>
                <a:lnTo>
                  <a:pt x="27883" y="27380"/>
                </a:lnTo>
                <a:lnTo>
                  <a:pt x="28004" y="27340"/>
                </a:lnTo>
                <a:lnTo>
                  <a:pt x="42055" y="23882"/>
                </a:lnTo>
                <a:lnTo>
                  <a:pt x="42256" y="23842"/>
                </a:lnTo>
                <a:lnTo>
                  <a:pt x="42437" y="23761"/>
                </a:lnTo>
                <a:lnTo>
                  <a:pt x="42598" y="23681"/>
                </a:lnTo>
                <a:lnTo>
                  <a:pt x="42759" y="23580"/>
                </a:lnTo>
                <a:lnTo>
                  <a:pt x="42900" y="23480"/>
                </a:lnTo>
                <a:lnTo>
                  <a:pt x="43040" y="23359"/>
                </a:lnTo>
                <a:lnTo>
                  <a:pt x="43161" y="23239"/>
                </a:lnTo>
                <a:lnTo>
                  <a:pt x="43262" y="23098"/>
                </a:lnTo>
                <a:lnTo>
                  <a:pt x="43362" y="22957"/>
                </a:lnTo>
                <a:lnTo>
                  <a:pt x="43442" y="22817"/>
                </a:lnTo>
                <a:lnTo>
                  <a:pt x="43503" y="22656"/>
                </a:lnTo>
                <a:lnTo>
                  <a:pt x="43563" y="22495"/>
                </a:lnTo>
                <a:lnTo>
                  <a:pt x="43603" y="22334"/>
                </a:lnTo>
                <a:lnTo>
                  <a:pt x="43643" y="22173"/>
                </a:lnTo>
                <a:lnTo>
                  <a:pt x="43664" y="21992"/>
                </a:lnTo>
                <a:lnTo>
                  <a:pt x="43664" y="21832"/>
                </a:lnTo>
                <a:lnTo>
                  <a:pt x="43664" y="21671"/>
                </a:lnTo>
                <a:lnTo>
                  <a:pt x="43643" y="21490"/>
                </a:lnTo>
                <a:lnTo>
                  <a:pt x="43603" y="21329"/>
                </a:lnTo>
                <a:lnTo>
                  <a:pt x="43563" y="21168"/>
                </a:lnTo>
                <a:lnTo>
                  <a:pt x="43503" y="21007"/>
                </a:lnTo>
                <a:lnTo>
                  <a:pt x="43442" y="20867"/>
                </a:lnTo>
                <a:lnTo>
                  <a:pt x="43362" y="20706"/>
                </a:lnTo>
                <a:lnTo>
                  <a:pt x="43262" y="20565"/>
                </a:lnTo>
                <a:lnTo>
                  <a:pt x="43161" y="20424"/>
                </a:lnTo>
                <a:lnTo>
                  <a:pt x="43040" y="20304"/>
                </a:lnTo>
                <a:lnTo>
                  <a:pt x="42900" y="20183"/>
                </a:lnTo>
                <a:lnTo>
                  <a:pt x="42759" y="20083"/>
                </a:lnTo>
                <a:lnTo>
                  <a:pt x="42598" y="19982"/>
                </a:lnTo>
                <a:lnTo>
                  <a:pt x="42437" y="19902"/>
                </a:lnTo>
                <a:lnTo>
                  <a:pt x="42256" y="19841"/>
                </a:lnTo>
                <a:lnTo>
                  <a:pt x="42055" y="19781"/>
                </a:lnTo>
                <a:lnTo>
                  <a:pt x="28004" y="16323"/>
                </a:lnTo>
                <a:lnTo>
                  <a:pt x="27883" y="16283"/>
                </a:lnTo>
                <a:lnTo>
                  <a:pt x="27783" y="16223"/>
                </a:lnTo>
                <a:lnTo>
                  <a:pt x="27662" y="16163"/>
                </a:lnTo>
                <a:lnTo>
                  <a:pt x="27582" y="16082"/>
                </a:lnTo>
                <a:lnTo>
                  <a:pt x="27501" y="15982"/>
                </a:lnTo>
                <a:lnTo>
                  <a:pt x="27421" y="15881"/>
                </a:lnTo>
                <a:lnTo>
                  <a:pt x="27380" y="15781"/>
                </a:lnTo>
                <a:lnTo>
                  <a:pt x="27340" y="15660"/>
                </a:lnTo>
                <a:lnTo>
                  <a:pt x="23883" y="1608"/>
                </a:lnTo>
                <a:lnTo>
                  <a:pt x="23822" y="1407"/>
                </a:lnTo>
                <a:lnTo>
                  <a:pt x="23762" y="1226"/>
                </a:lnTo>
                <a:lnTo>
                  <a:pt x="23682" y="1065"/>
                </a:lnTo>
                <a:lnTo>
                  <a:pt x="23581" y="905"/>
                </a:lnTo>
                <a:lnTo>
                  <a:pt x="23481" y="764"/>
                </a:lnTo>
                <a:lnTo>
                  <a:pt x="23360" y="623"/>
                </a:lnTo>
                <a:lnTo>
                  <a:pt x="23219" y="503"/>
                </a:lnTo>
                <a:lnTo>
                  <a:pt x="23099" y="402"/>
                </a:lnTo>
                <a:lnTo>
                  <a:pt x="22958" y="302"/>
                </a:lnTo>
                <a:lnTo>
                  <a:pt x="22797" y="221"/>
                </a:lnTo>
                <a:lnTo>
                  <a:pt x="22656" y="161"/>
                </a:lnTo>
                <a:lnTo>
                  <a:pt x="22496" y="101"/>
                </a:lnTo>
                <a:lnTo>
                  <a:pt x="22335" y="60"/>
                </a:lnTo>
                <a:lnTo>
                  <a:pt x="22154" y="20"/>
                </a:lnTo>
                <a:lnTo>
                  <a:pt x="2199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8"/>
          <p:cNvSpPr/>
          <p:nvPr/>
        </p:nvSpPr>
        <p:spPr>
          <a:xfrm flipH="1">
            <a:off x="6532049" y="87302"/>
            <a:ext cx="157845" cy="157842"/>
          </a:xfrm>
          <a:custGeom>
            <a:avLst/>
            <a:gdLst/>
            <a:ahLst/>
            <a:cxnLst/>
            <a:rect l="l" t="t" r="r" b="b"/>
            <a:pathLst>
              <a:path w="43664" h="43663" extrusionOk="0">
                <a:moveTo>
                  <a:pt x="21651" y="0"/>
                </a:moveTo>
                <a:lnTo>
                  <a:pt x="21490" y="20"/>
                </a:lnTo>
                <a:lnTo>
                  <a:pt x="21330" y="60"/>
                </a:lnTo>
                <a:lnTo>
                  <a:pt x="21169" y="101"/>
                </a:lnTo>
                <a:lnTo>
                  <a:pt x="21008" y="161"/>
                </a:lnTo>
                <a:lnTo>
                  <a:pt x="20847" y="221"/>
                </a:lnTo>
                <a:lnTo>
                  <a:pt x="20706" y="302"/>
                </a:lnTo>
                <a:lnTo>
                  <a:pt x="20566" y="402"/>
                </a:lnTo>
                <a:lnTo>
                  <a:pt x="20425" y="503"/>
                </a:lnTo>
                <a:lnTo>
                  <a:pt x="20304" y="623"/>
                </a:lnTo>
                <a:lnTo>
                  <a:pt x="20184" y="764"/>
                </a:lnTo>
                <a:lnTo>
                  <a:pt x="20083" y="905"/>
                </a:lnTo>
                <a:lnTo>
                  <a:pt x="19983" y="1065"/>
                </a:lnTo>
                <a:lnTo>
                  <a:pt x="19902" y="1226"/>
                </a:lnTo>
                <a:lnTo>
                  <a:pt x="19822" y="1407"/>
                </a:lnTo>
                <a:lnTo>
                  <a:pt x="19762" y="1608"/>
                </a:lnTo>
                <a:lnTo>
                  <a:pt x="16324" y="15660"/>
                </a:lnTo>
                <a:lnTo>
                  <a:pt x="16284" y="15781"/>
                </a:lnTo>
                <a:lnTo>
                  <a:pt x="16224" y="15881"/>
                </a:lnTo>
                <a:lnTo>
                  <a:pt x="16163" y="15982"/>
                </a:lnTo>
                <a:lnTo>
                  <a:pt x="16083" y="16082"/>
                </a:lnTo>
                <a:lnTo>
                  <a:pt x="15982" y="16163"/>
                </a:lnTo>
                <a:lnTo>
                  <a:pt x="15882" y="16223"/>
                </a:lnTo>
                <a:lnTo>
                  <a:pt x="15781" y="16283"/>
                </a:lnTo>
                <a:lnTo>
                  <a:pt x="15661" y="16323"/>
                </a:lnTo>
                <a:lnTo>
                  <a:pt x="1609" y="19781"/>
                </a:lnTo>
                <a:lnTo>
                  <a:pt x="1408" y="19841"/>
                </a:lnTo>
                <a:lnTo>
                  <a:pt x="1227" y="19902"/>
                </a:lnTo>
                <a:lnTo>
                  <a:pt x="1046" y="19982"/>
                </a:lnTo>
                <a:lnTo>
                  <a:pt x="905" y="20083"/>
                </a:lnTo>
                <a:lnTo>
                  <a:pt x="745" y="20183"/>
                </a:lnTo>
                <a:lnTo>
                  <a:pt x="624" y="20304"/>
                </a:lnTo>
                <a:lnTo>
                  <a:pt x="503" y="20424"/>
                </a:lnTo>
                <a:lnTo>
                  <a:pt x="403" y="20565"/>
                </a:lnTo>
                <a:lnTo>
                  <a:pt x="302" y="20706"/>
                </a:lnTo>
                <a:lnTo>
                  <a:pt x="222" y="20867"/>
                </a:lnTo>
                <a:lnTo>
                  <a:pt x="142" y="21007"/>
                </a:lnTo>
                <a:lnTo>
                  <a:pt x="101" y="21168"/>
                </a:lnTo>
                <a:lnTo>
                  <a:pt x="41" y="21329"/>
                </a:lnTo>
                <a:lnTo>
                  <a:pt x="21" y="21490"/>
                </a:lnTo>
                <a:lnTo>
                  <a:pt x="1" y="21671"/>
                </a:lnTo>
                <a:lnTo>
                  <a:pt x="1" y="21832"/>
                </a:lnTo>
                <a:lnTo>
                  <a:pt x="1" y="21992"/>
                </a:lnTo>
                <a:lnTo>
                  <a:pt x="21" y="22173"/>
                </a:lnTo>
                <a:lnTo>
                  <a:pt x="41" y="22334"/>
                </a:lnTo>
                <a:lnTo>
                  <a:pt x="101" y="22495"/>
                </a:lnTo>
                <a:lnTo>
                  <a:pt x="142" y="22656"/>
                </a:lnTo>
                <a:lnTo>
                  <a:pt x="222" y="22817"/>
                </a:lnTo>
                <a:lnTo>
                  <a:pt x="302" y="22957"/>
                </a:lnTo>
                <a:lnTo>
                  <a:pt x="403" y="23098"/>
                </a:lnTo>
                <a:lnTo>
                  <a:pt x="503" y="23239"/>
                </a:lnTo>
                <a:lnTo>
                  <a:pt x="624" y="23359"/>
                </a:lnTo>
                <a:lnTo>
                  <a:pt x="745" y="23480"/>
                </a:lnTo>
                <a:lnTo>
                  <a:pt x="905" y="23580"/>
                </a:lnTo>
                <a:lnTo>
                  <a:pt x="1046" y="23681"/>
                </a:lnTo>
                <a:lnTo>
                  <a:pt x="1227" y="23761"/>
                </a:lnTo>
                <a:lnTo>
                  <a:pt x="1408" y="23842"/>
                </a:lnTo>
                <a:lnTo>
                  <a:pt x="1609" y="23882"/>
                </a:lnTo>
                <a:lnTo>
                  <a:pt x="15661" y="27340"/>
                </a:lnTo>
                <a:lnTo>
                  <a:pt x="15781" y="27380"/>
                </a:lnTo>
                <a:lnTo>
                  <a:pt x="15882" y="27440"/>
                </a:lnTo>
                <a:lnTo>
                  <a:pt x="15982" y="27500"/>
                </a:lnTo>
                <a:lnTo>
                  <a:pt x="16083" y="27581"/>
                </a:lnTo>
                <a:lnTo>
                  <a:pt x="16163" y="27681"/>
                </a:lnTo>
                <a:lnTo>
                  <a:pt x="16224" y="27782"/>
                </a:lnTo>
                <a:lnTo>
                  <a:pt x="16284" y="27882"/>
                </a:lnTo>
                <a:lnTo>
                  <a:pt x="16324" y="28003"/>
                </a:lnTo>
                <a:lnTo>
                  <a:pt x="19762" y="42055"/>
                </a:lnTo>
                <a:lnTo>
                  <a:pt x="19822" y="42256"/>
                </a:lnTo>
                <a:lnTo>
                  <a:pt x="19902" y="42437"/>
                </a:lnTo>
                <a:lnTo>
                  <a:pt x="19983" y="42598"/>
                </a:lnTo>
                <a:lnTo>
                  <a:pt x="20083" y="42758"/>
                </a:lnTo>
                <a:lnTo>
                  <a:pt x="20184" y="42899"/>
                </a:lnTo>
                <a:lnTo>
                  <a:pt x="20304" y="43040"/>
                </a:lnTo>
                <a:lnTo>
                  <a:pt x="20425" y="43160"/>
                </a:lnTo>
                <a:lnTo>
                  <a:pt x="20566" y="43261"/>
                </a:lnTo>
                <a:lnTo>
                  <a:pt x="20706" y="43361"/>
                </a:lnTo>
                <a:lnTo>
                  <a:pt x="20847" y="43442"/>
                </a:lnTo>
                <a:lnTo>
                  <a:pt x="21008" y="43502"/>
                </a:lnTo>
                <a:lnTo>
                  <a:pt x="21169" y="43562"/>
                </a:lnTo>
                <a:lnTo>
                  <a:pt x="21330" y="43623"/>
                </a:lnTo>
                <a:lnTo>
                  <a:pt x="21490" y="43643"/>
                </a:lnTo>
                <a:lnTo>
                  <a:pt x="21651" y="43663"/>
                </a:lnTo>
                <a:lnTo>
                  <a:pt x="21993" y="43663"/>
                </a:lnTo>
                <a:lnTo>
                  <a:pt x="22154" y="43643"/>
                </a:lnTo>
                <a:lnTo>
                  <a:pt x="22335" y="43623"/>
                </a:lnTo>
                <a:lnTo>
                  <a:pt x="22496" y="43562"/>
                </a:lnTo>
                <a:lnTo>
                  <a:pt x="22656" y="43502"/>
                </a:lnTo>
                <a:lnTo>
                  <a:pt x="22797" y="43442"/>
                </a:lnTo>
                <a:lnTo>
                  <a:pt x="22958" y="43361"/>
                </a:lnTo>
                <a:lnTo>
                  <a:pt x="23099" y="43261"/>
                </a:lnTo>
                <a:lnTo>
                  <a:pt x="23219" y="43160"/>
                </a:lnTo>
                <a:lnTo>
                  <a:pt x="23360" y="43040"/>
                </a:lnTo>
                <a:lnTo>
                  <a:pt x="23481" y="42899"/>
                </a:lnTo>
                <a:lnTo>
                  <a:pt x="23581" y="42758"/>
                </a:lnTo>
                <a:lnTo>
                  <a:pt x="23682" y="42598"/>
                </a:lnTo>
                <a:lnTo>
                  <a:pt x="23762" y="42437"/>
                </a:lnTo>
                <a:lnTo>
                  <a:pt x="23822" y="42256"/>
                </a:lnTo>
                <a:lnTo>
                  <a:pt x="23883" y="42055"/>
                </a:lnTo>
                <a:lnTo>
                  <a:pt x="27340" y="28003"/>
                </a:lnTo>
                <a:lnTo>
                  <a:pt x="27380" y="27882"/>
                </a:lnTo>
                <a:lnTo>
                  <a:pt x="27421" y="27782"/>
                </a:lnTo>
                <a:lnTo>
                  <a:pt x="27501" y="27681"/>
                </a:lnTo>
                <a:lnTo>
                  <a:pt x="27582" y="27581"/>
                </a:lnTo>
                <a:lnTo>
                  <a:pt x="27662" y="27500"/>
                </a:lnTo>
                <a:lnTo>
                  <a:pt x="27783" y="27440"/>
                </a:lnTo>
                <a:lnTo>
                  <a:pt x="27883" y="27380"/>
                </a:lnTo>
                <a:lnTo>
                  <a:pt x="28004" y="27340"/>
                </a:lnTo>
                <a:lnTo>
                  <a:pt x="42055" y="23882"/>
                </a:lnTo>
                <a:lnTo>
                  <a:pt x="42256" y="23842"/>
                </a:lnTo>
                <a:lnTo>
                  <a:pt x="42437" y="23761"/>
                </a:lnTo>
                <a:lnTo>
                  <a:pt x="42598" y="23681"/>
                </a:lnTo>
                <a:lnTo>
                  <a:pt x="42759" y="23580"/>
                </a:lnTo>
                <a:lnTo>
                  <a:pt x="42900" y="23480"/>
                </a:lnTo>
                <a:lnTo>
                  <a:pt x="43040" y="23359"/>
                </a:lnTo>
                <a:lnTo>
                  <a:pt x="43161" y="23239"/>
                </a:lnTo>
                <a:lnTo>
                  <a:pt x="43262" y="23098"/>
                </a:lnTo>
                <a:lnTo>
                  <a:pt x="43362" y="22957"/>
                </a:lnTo>
                <a:lnTo>
                  <a:pt x="43442" y="22817"/>
                </a:lnTo>
                <a:lnTo>
                  <a:pt x="43503" y="22656"/>
                </a:lnTo>
                <a:lnTo>
                  <a:pt x="43563" y="22495"/>
                </a:lnTo>
                <a:lnTo>
                  <a:pt x="43603" y="22334"/>
                </a:lnTo>
                <a:lnTo>
                  <a:pt x="43643" y="22173"/>
                </a:lnTo>
                <a:lnTo>
                  <a:pt x="43664" y="21992"/>
                </a:lnTo>
                <a:lnTo>
                  <a:pt x="43664" y="21832"/>
                </a:lnTo>
                <a:lnTo>
                  <a:pt x="43664" y="21671"/>
                </a:lnTo>
                <a:lnTo>
                  <a:pt x="43643" y="21490"/>
                </a:lnTo>
                <a:lnTo>
                  <a:pt x="43603" y="21329"/>
                </a:lnTo>
                <a:lnTo>
                  <a:pt x="43563" y="21168"/>
                </a:lnTo>
                <a:lnTo>
                  <a:pt x="43503" y="21007"/>
                </a:lnTo>
                <a:lnTo>
                  <a:pt x="43442" y="20867"/>
                </a:lnTo>
                <a:lnTo>
                  <a:pt x="43362" y="20706"/>
                </a:lnTo>
                <a:lnTo>
                  <a:pt x="43262" y="20565"/>
                </a:lnTo>
                <a:lnTo>
                  <a:pt x="43161" y="20424"/>
                </a:lnTo>
                <a:lnTo>
                  <a:pt x="43040" y="20304"/>
                </a:lnTo>
                <a:lnTo>
                  <a:pt x="42900" y="20183"/>
                </a:lnTo>
                <a:lnTo>
                  <a:pt x="42759" y="20083"/>
                </a:lnTo>
                <a:lnTo>
                  <a:pt x="42598" y="19982"/>
                </a:lnTo>
                <a:lnTo>
                  <a:pt x="42437" y="19902"/>
                </a:lnTo>
                <a:lnTo>
                  <a:pt x="42256" y="19841"/>
                </a:lnTo>
                <a:lnTo>
                  <a:pt x="42055" y="19781"/>
                </a:lnTo>
                <a:lnTo>
                  <a:pt x="28004" y="16323"/>
                </a:lnTo>
                <a:lnTo>
                  <a:pt x="27883" y="16283"/>
                </a:lnTo>
                <a:lnTo>
                  <a:pt x="27783" y="16223"/>
                </a:lnTo>
                <a:lnTo>
                  <a:pt x="27662" y="16163"/>
                </a:lnTo>
                <a:lnTo>
                  <a:pt x="27582" y="16082"/>
                </a:lnTo>
                <a:lnTo>
                  <a:pt x="27501" y="15982"/>
                </a:lnTo>
                <a:lnTo>
                  <a:pt x="27421" y="15881"/>
                </a:lnTo>
                <a:lnTo>
                  <a:pt x="27380" y="15781"/>
                </a:lnTo>
                <a:lnTo>
                  <a:pt x="27340" y="15660"/>
                </a:lnTo>
                <a:lnTo>
                  <a:pt x="23883" y="1608"/>
                </a:lnTo>
                <a:lnTo>
                  <a:pt x="23822" y="1407"/>
                </a:lnTo>
                <a:lnTo>
                  <a:pt x="23762" y="1226"/>
                </a:lnTo>
                <a:lnTo>
                  <a:pt x="23682" y="1065"/>
                </a:lnTo>
                <a:lnTo>
                  <a:pt x="23581" y="905"/>
                </a:lnTo>
                <a:lnTo>
                  <a:pt x="23481" y="764"/>
                </a:lnTo>
                <a:lnTo>
                  <a:pt x="23360" y="623"/>
                </a:lnTo>
                <a:lnTo>
                  <a:pt x="23219" y="503"/>
                </a:lnTo>
                <a:lnTo>
                  <a:pt x="23099" y="402"/>
                </a:lnTo>
                <a:lnTo>
                  <a:pt x="22958" y="302"/>
                </a:lnTo>
                <a:lnTo>
                  <a:pt x="22797" y="221"/>
                </a:lnTo>
                <a:lnTo>
                  <a:pt x="22656" y="161"/>
                </a:lnTo>
                <a:lnTo>
                  <a:pt x="22496" y="101"/>
                </a:lnTo>
                <a:lnTo>
                  <a:pt x="22335" y="60"/>
                </a:lnTo>
                <a:lnTo>
                  <a:pt x="22154" y="20"/>
                </a:lnTo>
                <a:lnTo>
                  <a:pt x="2199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8"/>
          <p:cNvSpPr/>
          <p:nvPr/>
        </p:nvSpPr>
        <p:spPr>
          <a:xfrm flipH="1">
            <a:off x="456960" y="245151"/>
            <a:ext cx="228363" cy="228357"/>
          </a:xfrm>
          <a:custGeom>
            <a:avLst/>
            <a:gdLst/>
            <a:ahLst/>
            <a:cxnLst/>
            <a:rect l="l" t="t" r="r" b="b"/>
            <a:pathLst>
              <a:path w="43664" h="43663" extrusionOk="0">
                <a:moveTo>
                  <a:pt x="21651" y="0"/>
                </a:moveTo>
                <a:lnTo>
                  <a:pt x="21490" y="20"/>
                </a:lnTo>
                <a:lnTo>
                  <a:pt x="21330" y="60"/>
                </a:lnTo>
                <a:lnTo>
                  <a:pt x="21169" y="101"/>
                </a:lnTo>
                <a:lnTo>
                  <a:pt x="21008" y="161"/>
                </a:lnTo>
                <a:lnTo>
                  <a:pt x="20847" y="221"/>
                </a:lnTo>
                <a:lnTo>
                  <a:pt x="20706" y="302"/>
                </a:lnTo>
                <a:lnTo>
                  <a:pt x="20566" y="402"/>
                </a:lnTo>
                <a:lnTo>
                  <a:pt x="20425" y="503"/>
                </a:lnTo>
                <a:lnTo>
                  <a:pt x="20304" y="623"/>
                </a:lnTo>
                <a:lnTo>
                  <a:pt x="20184" y="764"/>
                </a:lnTo>
                <a:lnTo>
                  <a:pt x="20083" y="905"/>
                </a:lnTo>
                <a:lnTo>
                  <a:pt x="19983" y="1065"/>
                </a:lnTo>
                <a:lnTo>
                  <a:pt x="19902" y="1226"/>
                </a:lnTo>
                <a:lnTo>
                  <a:pt x="19822" y="1407"/>
                </a:lnTo>
                <a:lnTo>
                  <a:pt x="19762" y="1608"/>
                </a:lnTo>
                <a:lnTo>
                  <a:pt x="16324" y="15660"/>
                </a:lnTo>
                <a:lnTo>
                  <a:pt x="16284" y="15781"/>
                </a:lnTo>
                <a:lnTo>
                  <a:pt x="16224" y="15881"/>
                </a:lnTo>
                <a:lnTo>
                  <a:pt x="16163" y="15982"/>
                </a:lnTo>
                <a:lnTo>
                  <a:pt x="16083" y="16082"/>
                </a:lnTo>
                <a:lnTo>
                  <a:pt x="15982" y="16163"/>
                </a:lnTo>
                <a:lnTo>
                  <a:pt x="15882" y="16223"/>
                </a:lnTo>
                <a:lnTo>
                  <a:pt x="15781" y="16283"/>
                </a:lnTo>
                <a:lnTo>
                  <a:pt x="15661" y="16323"/>
                </a:lnTo>
                <a:lnTo>
                  <a:pt x="1609" y="19781"/>
                </a:lnTo>
                <a:lnTo>
                  <a:pt x="1408" y="19841"/>
                </a:lnTo>
                <a:lnTo>
                  <a:pt x="1227" y="19902"/>
                </a:lnTo>
                <a:lnTo>
                  <a:pt x="1046" y="19982"/>
                </a:lnTo>
                <a:lnTo>
                  <a:pt x="905" y="20083"/>
                </a:lnTo>
                <a:lnTo>
                  <a:pt x="745" y="20183"/>
                </a:lnTo>
                <a:lnTo>
                  <a:pt x="624" y="20304"/>
                </a:lnTo>
                <a:lnTo>
                  <a:pt x="503" y="20424"/>
                </a:lnTo>
                <a:lnTo>
                  <a:pt x="403" y="20565"/>
                </a:lnTo>
                <a:lnTo>
                  <a:pt x="302" y="20706"/>
                </a:lnTo>
                <a:lnTo>
                  <a:pt x="222" y="20867"/>
                </a:lnTo>
                <a:lnTo>
                  <a:pt x="142" y="21007"/>
                </a:lnTo>
                <a:lnTo>
                  <a:pt x="101" y="21168"/>
                </a:lnTo>
                <a:lnTo>
                  <a:pt x="41" y="21329"/>
                </a:lnTo>
                <a:lnTo>
                  <a:pt x="21" y="21490"/>
                </a:lnTo>
                <a:lnTo>
                  <a:pt x="1" y="21671"/>
                </a:lnTo>
                <a:lnTo>
                  <a:pt x="1" y="21832"/>
                </a:lnTo>
                <a:lnTo>
                  <a:pt x="1" y="21992"/>
                </a:lnTo>
                <a:lnTo>
                  <a:pt x="21" y="22173"/>
                </a:lnTo>
                <a:lnTo>
                  <a:pt x="41" y="22334"/>
                </a:lnTo>
                <a:lnTo>
                  <a:pt x="101" y="22495"/>
                </a:lnTo>
                <a:lnTo>
                  <a:pt x="142" y="22656"/>
                </a:lnTo>
                <a:lnTo>
                  <a:pt x="222" y="22817"/>
                </a:lnTo>
                <a:lnTo>
                  <a:pt x="302" y="22957"/>
                </a:lnTo>
                <a:lnTo>
                  <a:pt x="403" y="23098"/>
                </a:lnTo>
                <a:lnTo>
                  <a:pt x="503" y="23239"/>
                </a:lnTo>
                <a:lnTo>
                  <a:pt x="624" y="23359"/>
                </a:lnTo>
                <a:lnTo>
                  <a:pt x="745" y="23480"/>
                </a:lnTo>
                <a:lnTo>
                  <a:pt x="905" y="23580"/>
                </a:lnTo>
                <a:lnTo>
                  <a:pt x="1046" y="23681"/>
                </a:lnTo>
                <a:lnTo>
                  <a:pt x="1227" y="23761"/>
                </a:lnTo>
                <a:lnTo>
                  <a:pt x="1408" y="23842"/>
                </a:lnTo>
                <a:lnTo>
                  <a:pt x="1609" y="23882"/>
                </a:lnTo>
                <a:lnTo>
                  <a:pt x="15661" y="27340"/>
                </a:lnTo>
                <a:lnTo>
                  <a:pt x="15781" y="27380"/>
                </a:lnTo>
                <a:lnTo>
                  <a:pt x="15882" y="27440"/>
                </a:lnTo>
                <a:lnTo>
                  <a:pt x="15982" y="27500"/>
                </a:lnTo>
                <a:lnTo>
                  <a:pt x="16083" y="27581"/>
                </a:lnTo>
                <a:lnTo>
                  <a:pt x="16163" y="27681"/>
                </a:lnTo>
                <a:lnTo>
                  <a:pt x="16224" y="27782"/>
                </a:lnTo>
                <a:lnTo>
                  <a:pt x="16284" y="27882"/>
                </a:lnTo>
                <a:lnTo>
                  <a:pt x="16324" y="28003"/>
                </a:lnTo>
                <a:lnTo>
                  <a:pt x="19762" y="42055"/>
                </a:lnTo>
                <a:lnTo>
                  <a:pt x="19822" y="42256"/>
                </a:lnTo>
                <a:lnTo>
                  <a:pt x="19902" y="42437"/>
                </a:lnTo>
                <a:lnTo>
                  <a:pt x="19983" y="42598"/>
                </a:lnTo>
                <a:lnTo>
                  <a:pt x="20083" y="42758"/>
                </a:lnTo>
                <a:lnTo>
                  <a:pt x="20184" y="42899"/>
                </a:lnTo>
                <a:lnTo>
                  <a:pt x="20304" y="43040"/>
                </a:lnTo>
                <a:lnTo>
                  <a:pt x="20425" y="43160"/>
                </a:lnTo>
                <a:lnTo>
                  <a:pt x="20566" y="43261"/>
                </a:lnTo>
                <a:lnTo>
                  <a:pt x="20706" y="43361"/>
                </a:lnTo>
                <a:lnTo>
                  <a:pt x="20847" y="43442"/>
                </a:lnTo>
                <a:lnTo>
                  <a:pt x="21008" y="43502"/>
                </a:lnTo>
                <a:lnTo>
                  <a:pt x="21169" y="43562"/>
                </a:lnTo>
                <a:lnTo>
                  <a:pt x="21330" y="43623"/>
                </a:lnTo>
                <a:lnTo>
                  <a:pt x="21490" y="43643"/>
                </a:lnTo>
                <a:lnTo>
                  <a:pt x="21651" y="43663"/>
                </a:lnTo>
                <a:lnTo>
                  <a:pt x="21993" y="43663"/>
                </a:lnTo>
                <a:lnTo>
                  <a:pt x="22154" y="43643"/>
                </a:lnTo>
                <a:lnTo>
                  <a:pt x="22335" y="43623"/>
                </a:lnTo>
                <a:lnTo>
                  <a:pt x="22496" y="43562"/>
                </a:lnTo>
                <a:lnTo>
                  <a:pt x="22656" y="43502"/>
                </a:lnTo>
                <a:lnTo>
                  <a:pt x="22797" y="43442"/>
                </a:lnTo>
                <a:lnTo>
                  <a:pt x="22958" y="43361"/>
                </a:lnTo>
                <a:lnTo>
                  <a:pt x="23099" y="43261"/>
                </a:lnTo>
                <a:lnTo>
                  <a:pt x="23219" y="43160"/>
                </a:lnTo>
                <a:lnTo>
                  <a:pt x="23360" y="43040"/>
                </a:lnTo>
                <a:lnTo>
                  <a:pt x="23481" y="42899"/>
                </a:lnTo>
                <a:lnTo>
                  <a:pt x="23581" y="42758"/>
                </a:lnTo>
                <a:lnTo>
                  <a:pt x="23682" y="42598"/>
                </a:lnTo>
                <a:lnTo>
                  <a:pt x="23762" y="42437"/>
                </a:lnTo>
                <a:lnTo>
                  <a:pt x="23822" y="42256"/>
                </a:lnTo>
                <a:lnTo>
                  <a:pt x="23883" y="42055"/>
                </a:lnTo>
                <a:lnTo>
                  <a:pt x="27340" y="28003"/>
                </a:lnTo>
                <a:lnTo>
                  <a:pt x="27380" y="27882"/>
                </a:lnTo>
                <a:lnTo>
                  <a:pt x="27421" y="27782"/>
                </a:lnTo>
                <a:lnTo>
                  <a:pt x="27501" y="27681"/>
                </a:lnTo>
                <a:lnTo>
                  <a:pt x="27582" y="27581"/>
                </a:lnTo>
                <a:lnTo>
                  <a:pt x="27662" y="27500"/>
                </a:lnTo>
                <a:lnTo>
                  <a:pt x="27783" y="27440"/>
                </a:lnTo>
                <a:lnTo>
                  <a:pt x="27883" y="27380"/>
                </a:lnTo>
                <a:lnTo>
                  <a:pt x="28004" y="27340"/>
                </a:lnTo>
                <a:lnTo>
                  <a:pt x="42055" y="23882"/>
                </a:lnTo>
                <a:lnTo>
                  <a:pt x="42256" y="23842"/>
                </a:lnTo>
                <a:lnTo>
                  <a:pt x="42437" y="23761"/>
                </a:lnTo>
                <a:lnTo>
                  <a:pt x="42598" y="23681"/>
                </a:lnTo>
                <a:lnTo>
                  <a:pt x="42759" y="23580"/>
                </a:lnTo>
                <a:lnTo>
                  <a:pt x="42900" y="23480"/>
                </a:lnTo>
                <a:lnTo>
                  <a:pt x="43040" y="23359"/>
                </a:lnTo>
                <a:lnTo>
                  <a:pt x="43161" y="23239"/>
                </a:lnTo>
                <a:lnTo>
                  <a:pt x="43262" y="23098"/>
                </a:lnTo>
                <a:lnTo>
                  <a:pt x="43362" y="22957"/>
                </a:lnTo>
                <a:lnTo>
                  <a:pt x="43442" y="22817"/>
                </a:lnTo>
                <a:lnTo>
                  <a:pt x="43503" y="22656"/>
                </a:lnTo>
                <a:lnTo>
                  <a:pt x="43563" y="22495"/>
                </a:lnTo>
                <a:lnTo>
                  <a:pt x="43603" y="22334"/>
                </a:lnTo>
                <a:lnTo>
                  <a:pt x="43643" y="22173"/>
                </a:lnTo>
                <a:lnTo>
                  <a:pt x="43664" y="21992"/>
                </a:lnTo>
                <a:lnTo>
                  <a:pt x="43664" y="21832"/>
                </a:lnTo>
                <a:lnTo>
                  <a:pt x="43664" y="21671"/>
                </a:lnTo>
                <a:lnTo>
                  <a:pt x="43643" y="21490"/>
                </a:lnTo>
                <a:lnTo>
                  <a:pt x="43603" y="21329"/>
                </a:lnTo>
                <a:lnTo>
                  <a:pt x="43563" y="21168"/>
                </a:lnTo>
                <a:lnTo>
                  <a:pt x="43503" y="21007"/>
                </a:lnTo>
                <a:lnTo>
                  <a:pt x="43442" y="20867"/>
                </a:lnTo>
                <a:lnTo>
                  <a:pt x="43362" y="20706"/>
                </a:lnTo>
                <a:lnTo>
                  <a:pt x="43262" y="20565"/>
                </a:lnTo>
                <a:lnTo>
                  <a:pt x="43161" y="20424"/>
                </a:lnTo>
                <a:lnTo>
                  <a:pt x="43040" y="20304"/>
                </a:lnTo>
                <a:lnTo>
                  <a:pt x="42900" y="20183"/>
                </a:lnTo>
                <a:lnTo>
                  <a:pt x="42759" y="20083"/>
                </a:lnTo>
                <a:lnTo>
                  <a:pt x="42598" y="19982"/>
                </a:lnTo>
                <a:lnTo>
                  <a:pt x="42437" y="19902"/>
                </a:lnTo>
                <a:lnTo>
                  <a:pt x="42256" y="19841"/>
                </a:lnTo>
                <a:lnTo>
                  <a:pt x="42055" y="19781"/>
                </a:lnTo>
                <a:lnTo>
                  <a:pt x="28004" y="16323"/>
                </a:lnTo>
                <a:lnTo>
                  <a:pt x="27883" y="16283"/>
                </a:lnTo>
                <a:lnTo>
                  <a:pt x="27783" y="16223"/>
                </a:lnTo>
                <a:lnTo>
                  <a:pt x="27662" y="16163"/>
                </a:lnTo>
                <a:lnTo>
                  <a:pt x="27582" y="16082"/>
                </a:lnTo>
                <a:lnTo>
                  <a:pt x="27501" y="15982"/>
                </a:lnTo>
                <a:lnTo>
                  <a:pt x="27421" y="15881"/>
                </a:lnTo>
                <a:lnTo>
                  <a:pt x="27380" y="15781"/>
                </a:lnTo>
                <a:lnTo>
                  <a:pt x="27340" y="15660"/>
                </a:lnTo>
                <a:lnTo>
                  <a:pt x="23883" y="1608"/>
                </a:lnTo>
                <a:lnTo>
                  <a:pt x="23822" y="1407"/>
                </a:lnTo>
                <a:lnTo>
                  <a:pt x="23762" y="1226"/>
                </a:lnTo>
                <a:lnTo>
                  <a:pt x="23682" y="1065"/>
                </a:lnTo>
                <a:lnTo>
                  <a:pt x="23581" y="905"/>
                </a:lnTo>
                <a:lnTo>
                  <a:pt x="23481" y="764"/>
                </a:lnTo>
                <a:lnTo>
                  <a:pt x="23360" y="623"/>
                </a:lnTo>
                <a:lnTo>
                  <a:pt x="23219" y="503"/>
                </a:lnTo>
                <a:lnTo>
                  <a:pt x="23099" y="402"/>
                </a:lnTo>
                <a:lnTo>
                  <a:pt x="22958" y="302"/>
                </a:lnTo>
                <a:lnTo>
                  <a:pt x="22797" y="221"/>
                </a:lnTo>
                <a:lnTo>
                  <a:pt x="22656" y="161"/>
                </a:lnTo>
                <a:lnTo>
                  <a:pt x="22496" y="101"/>
                </a:lnTo>
                <a:lnTo>
                  <a:pt x="22335" y="60"/>
                </a:lnTo>
                <a:lnTo>
                  <a:pt x="22154" y="20"/>
                </a:lnTo>
                <a:lnTo>
                  <a:pt x="2199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8"/>
          <p:cNvSpPr/>
          <p:nvPr/>
        </p:nvSpPr>
        <p:spPr>
          <a:xfrm flipH="1">
            <a:off x="299124" y="895977"/>
            <a:ext cx="157845" cy="157842"/>
          </a:xfrm>
          <a:custGeom>
            <a:avLst/>
            <a:gdLst/>
            <a:ahLst/>
            <a:cxnLst/>
            <a:rect l="l" t="t" r="r" b="b"/>
            <a:pathLst>
              <a:path w="43664" h="43663" extrusionOk="0">
                <a:moveTo>
                  <a:pt x="21651" y="0"/>
                </a:moveTo>
                <a:lnTo>
                  <a:pt x="21490" y="20"/>
                </a:lnTo>
                <a:lnTo>
                  <a:pt x="21330" y="60"/>
                </a:lnTo>
                <a:lnTo>
                  <a:pt x="21169" y="101"/>
                </a:lnTo>
                <a:lnTo>
                  <a:pt x="21008" y="161"/>
                </a:lnTo>
                <a:lnTo>
                  <a:pt x="20847" y="221"/>
                </a:lnTo>
                <a:lnTo>
                  <a:pt x="20706" y="302"/>
                </a:lnTo>
                <a:lnTo>
                  <a:pt x="20566" y="402"/>
                </a:lnTo>
                <a:lnTo>
                  <a:pt x="20425" y="503"/>
                </a:lnTo>
                <a:lnTo>
                  <a:pt x="20304" y="623"/>
                </a:lnTo>
                <a:lnTo>
                  <a:pt x="20184" y="764"/>
                </a:lnTo>
                <a:lnTo>
                  <a:pt x="20083" y="905"/>
                </a:lnTo>
                <a:lnTo>
                  <a:pt x="19983" y="1065"/>
                </a:lnTo>
                <a:lnTo>
                  <a:pt x="19902" y="1226"/>
                </a:lnTo>
                <a:lnTo>
                  <a:pt x="19822" y="1407"/>
                </a:lnTo>
                <a:lnTo>
                  <a:pt x="19762" y="1608"/>
                </a:lnTo>
                <a:lnTo>
                  <a:pt x="16324" y="15660"/>
                </a:lnTo>
                <a:lnTo>
                  <a:pt x="16284" y="15781"/>
                </a:lnTo>
                <a:lnTo>
                  <a:pt x="16224" y="15881"/>
                </a:lnTo>
                <a:lnTo>
                  <a:pt x="16163" y="15982"/>
                </a:lnTo>
                <a:lnTo>
                  <a:pt x="16083" y="16082"/>
                </a:lnTo>
                <a:lnTo>
                  <a:pt x="15982" y="16163"/>
                </a:lnTo>
                <a:lnTo>
                  <a:pt x="15882" y="16223"/>
                </a:lnTo>
                <a:lnTo>
                  <a:pt x="15781" y="16283"/>
                </a:lnTo>
                <a:lnTo>
                  <a:pt x="15661" y="16323"/>
                </a:lnTo>
                <a:lnTo>
                  <a:pt x="1609" y="19781"/>
                </a:lnTo>
                <a:lnTo>
                  <a:pt x="1408" y="19841"/>
                </a:lnTo>
                <a:lnTo>
                  <a:pt x="1227" y="19902"/>
                </a:lnTo>
                <a:lnTo>
                  <a:pt x="1046" y="19982"/>
                </a:lnTo>
                <a:lnTo>
                  <a:pt x="905" y="20083"/>
                </a:lnTo>
                <a:lnTo>
                  <a:pt x="745" y="20183"/>
                </a:lnTo>
                <a:lnTo>
                  <a:pt x="624" y="20304"/>
                </a:lnTo>
                <a:lnTo>
                  <a:pt x="503" y="20424"/>
                </a:lnTo>
                <a:lnTo>
                  <a:pt x="403" y="20565"/>
                </a:lnTo>
                <a:lnTo>
                  <a:pt x="302" y="20706"/>
                </a:lnTo>
                <a:lnTo>
                  <a:pt x="222" y="20867"/>
                </a:lnTo>
                <a:lnTo>
                  <a:pt x="142" y="21007"/>
                </a:lnTo>
                <a:lnTo>
                  <a:pt x="101" y="21168"/>
                </a:lnTo>
                <a:lnTo>
                  <a:pt x="41" y="21329"/>
                </a:lnTo>
                <a:lnTo>
                  <a:pt x="21" y="21490"/>
                </a:lnTo>
                <a:lnTo>
                  <a:pt x="1" y="21671"/>
                </a:lnTo>
                <a:lnTo>
                  <a:pt x="1" y="21832"/>
                </a:lnTo>
                <a:lnTo>
                  <a:pt x="1" y="21992"/>
                </a:lnTo>
                <a:lnTo>
                  <a:pt x="21" y="22173"/>
                </a:lnTo>
                <a:lnTo>
                  <a:pt x="41" y="22334"/>
                </a:lnTo>
                <a:lnTo>
                  <a:pt x="101" y="22495"/>
                </a:lnTo>
                <a:lnTo>
                  <a:pt x="142" y="22656"/>
                </a:lnTo>
                <a:lnTo>
                  <a:pt x="222" y="22817"/>
                </a:lnTo>
                <a:lnTo>
                  <a:pt x="302" y="22957"/>
                </a:lnTo>
                <a:lnTo>
                  <a:pt x="403" y="23098"/>
                </a:lnTo>
                <a:lnTo>
                  <a:pt x="503" y="23239"/>
                </a:lnTo>
                <a:lnTo>
                  <a:pt x="624" y="23359"/>
                </a:lnTo>
                <a:lnTo>
                  <a:pt x="745" y="23480"/>
                </a:lnTo>
                <a:lnTo>
                  <a:pt x="905" y="23580"/>
                </a:lnTo>
                <a:lnTo>
                  <a:pt x="1046" y="23681"/>
                </a:lnTo>
                <a:lnTo>
                  <a:pt x="1227" y="23761"/>
                </a:lnTo>
                <a:lnTo>
                  <a:pt x="1408" y="23842"/>
                </a:lnTo>
                <a:lnTo>
                  <a:pt x="1609" y="23882"/>
                </a:lnTo>
                <a:lnTo>
                  <a:pt x="15661" y="27340"/>
                </a:lnTo>
                <a:lnTo>
                  <a:pt x="15781" y="27380"/>
                </a:lnTo>
                <a:lnTo>
                  <a:pt x="15882" y="27440"/>
                </a:lnTo>
                <a:lnTo>
                  <a:pt x="15982" y="27500"/>
                </a:lnTo>
                <a:lnTo>
                  <a:pt x="16083" y="27581"/>
                </a:lnTo>
                <a:lnTo>
                  <a:pt x="16163" y="27681"/>
                </a:lnTo>
                <a:lnTo>
                  <a:pt x="16224" y="27782"/>
                </a:lnTo>
                <a:lnTo>
                  <a:pt x="16284" y="27882"/>
                </a:lnTo>
                <a:lnTo>
                  <a:pt x="16324" y="28003"/>
                </a:lnTo>
                <a:lnTo>
                  <a:pt x="19762" y="42055"/>
                </a:lnTo>
                <a:lnTo>
                  <a:pt x="19822" y="42256"/>
                </a:lnTo>
                <a:lnTo>
                  <a:pt x="19902" y="42437"/>
                </a:lnTo>
                <a:lnTo>
                  <a:pt x="19983" y="42598"/>
                </a:lnTo>
                <a:lnTo>
                  <a:pt x="20083" y="42758"/>
                </a:lnTo>
                <a:lnTo>
                  <a:pt x="20184" y="42899"/>
                </a:lnTo>
                <a:lnTo>
                  <a:pt x="20304" y="43040"/>
                </a:lnTo>
                <a:lnTo>
                  <a:pt x="20425" y="43160"/>
                </a:lnTo>
                <a:lnTo>
                  <a:pt x="20566" y="43261"/>
                </a:lnTo>
                <a:lnTo>
                  <a:pt x="20706" y="43361"/>
                </a:lnTo>
                <a:lnTo>
                  <a:pt x="20847" y="43442"/>
                </a:lnTo>
                <a:lnTo>
                  <a:pt x="21008" y="43502"/>
                </a:lnTo>
                <a:lnTo>
                  <a:pt x="21169" y="43562"/>
                </a:lnTo>
                <a:lnTo>
                  <a:pt x="21330" y="43623"/>
                </a:lnTo>
                <a:lnTo>
                  <a:pt x="21490" y="43643"/>
                </a:lnTo>
                <a:lnTo>
                  <a:pt x="21651" y="43663"/>
                </a:lnTo>
                <a:lnTo>
                  <a:pt x="21993" y="43663"/>
                </a:lnTo>
                <a:lnTo>
                  <a:pt x="22154" y="43643"/>
                </a:lnTo>
                <a:lnTo>
                  <a:pt x="22335" y="43623"/>
                </a:lnTo>
                <a:lnTo>
                  <a:pt x="22496" y="43562"/>
                </a:lnTo>
                <a:lnTo>
                  <a:pt x="22656" y="43502"/>
                </a:lnTo>
                <a:lnTo>
                  <a:pt x="22797" y="43442"/>
                </a:lnTo>
                <a:lnTo>
                  <a:pt x="22958" y="43361"/>
                </a:lnTo>
                <a:lnTo>
                  <a:pt x="23099" y="43261"/>
                </a:lnTo>
                <a:lnTo>
                  <a:pt x="23219" y="43160"/>
                </a:lnTo>
                <a:lnTo>
                  <a:pt x="23360" y="43040"/>
                </a:lnTo>
                <a:lnTo>
                  <a:pt x="23481" y="42899"/>
                </a:lnTo>
                <a:lnTo>
                  <a:pt x="23581" y="42758"/>
                </a:lnTo>
                <a:lnTo>
                  <a:pt x="23682" y="42598"/>
                </a:lnTo>
                <a:lnTo>
                  <a:pt x="23762" y="42437"/>
                </a:lnTo>
                <a:lnTo>
                  <a:pt x="23822" y="42256"/>
                </a:lnTo>
                <a:lnTo>
                  <a:pt x="23883" y="42055"/>
                </a:lnTo>
                <a:lnTo>
                  <a:pt x="27340" y="28003"/>
                </a:lnTo>
                <a:lnTo>
                  <a:pt x="27380" y="27882"/>
                </a:lnTo>
                <a:lnTo>
                  <a:pt x="27421" y="27782"/>
                </a:lnTo>
                <a:lnTo>
                  <a:pt x="27501" y="27681"/>
                </a:lnTo>
                <a:lnTo>
                  <a:pt x="27582" y="27581"/>
                </a:lnTo>
                <a:lnTo>
                  <a:pt x="27662" y="27500"/>
                </a:lnTo>
                <a:lnTo>
                  <a:pt x="27783" y="27440"/>
                </a:lnTo>
                <a:lnTo>
                  <a:pt x="27883" y="27380"/>
                </a:lnTo>
                <a:lnTo>
                  <a:pt x="28004" y="27340"/>
                </a:lnTo>
                <a:lnTo>
                  <a:pt x="42055" y="23882"/>
                </a:lnTo>
                <a:lnTo>
                  <a:pt x="42256" y="23842"/>
                </a:lnTo>
                <a:lnTo>
                  <a:pt x="42437" y="23761"/>
                </a:lnTo>
                <a:lnTo>
                  <a:pt x="42598" y="23681"/>
                </a:lnTo>
                <a:lnTo>
                  <a:pt x="42759" y="23580"/>
                </a:lnTo>
                <a:lnTo>
                  <a:pt x="42900" y="23480"/>
                </a:lnTo>
                <a:lnTo>
                  <a:pt x="43040" y="23359"/>
                </a:lnTo>
                <a:lnTo>
                  <a:pt x="43161" y="23239"/>
                </a:lnTo>
                <a:lnTo>
                  <a:pt x="43262" y="23098"/>
                </a:lnTo>
                <a:lnTo>
                  <a:pt x="43362" y="22957"/>
                </a:lnTo>
                <a:lnTo>
                  <a:pt x="43442" y="22817"/>
                </a:lnTo>
                <a:lnTo>
                  <a:pt x="43503" y="22656"/>
                </a:lnTo>
                <a:lnTo>
                  <a:pt x="43563" y="22495"/>
                </a:lnTo>
                <a:lnTo>
                  <a:pt x="43603" y="22334"/>
                </a:lnTo>
                <a:lnTo>
                  <a:pt x="43643" y="22173"/>
                </a:lnTo>
                <a:lnTo>
                  <a:pt x="43664" y="21992"/>
                </a:lnTo>
                <a:lnTo>
                  <a:pt x="43664" y="21832"/>
                </a:lnTo>
                <a:lnTo>
                  <a:pt x="43664" y="21671"/>
                </a:lnTo>
                <a:lnTo>
                  <a:pt x="43643" y="21490"/>
                </a:lnTo>
                <a:lnTo>
                  <a:pt x="43603" y="21329"/>
                </a:lnTo>
                <a:lnTo>
                  <a:pt x="43563" y="21168"/>
                </a:lnTo>
                <a:lnTo>
                  <a:pt x="43503" y="21007"/>
                </a:lnTo>
                <a:lnTo>
                  <a:pt x="43442" y="20867"/>
                </a:lnTo>
                <a:lnTo>
                  <a:pt x="43362" y="20706"/>
                </a:lnTo>
                <a:lnTo>
                  <a:pt x="43262" y="20565"/>
                </a:lnTo>
                <a:lnTo>
                  <a:pt x="43161" y="20424"/>
                </a:lnTo>
                <a:lnTo>
                  <a:pt x="43040" y="20304"/>
                </a:lnTo>
                <a:lnTo>
                  <a:pt x="42900" y="20183"/>
                </a:lnTo>
                <a:lnTo>
                  <a:pt x="42759" y="20083"/>
                </a:lnTo>
                <a:lnTo>
                  <a:pt x="42598" y="19982"/>
                </a:lnTo>
                <a:lnTo>
                  <a:pt x="42437" y="19902"/>
                </a:lnTo>
                <a:lnTo>
                  <a:pt x="42256" y="19841"/>
                </a:lnTo>
                <a:lnTo>
                  <a:pt x="42055" y="19781"/>
                </a:lnTo>
                <a:lnTo>
                  <a:pt x="28004" y="16323"/>
                </a:lnTo>
                <a:lnTo>
                  <a:pt x="27883" y="16283"/>
                </a:lnTo>
                <a:lnTo>
                  <a:pt x="27783" y="16223"/>
                </a:lnTo>
                <a:lnTo>
                  <a:pt x="27662" y="16163"/>
                </a:lnTo>
                <a:lnTo>
                  <a:pt x="27582" y="16082"/>
                </a:lnTo>
                <a:lnTo>
                  <a:pt x="27501" y="15982"/>
                </a:lnTo>
                <a:lnTo>
                  <a:pt x="27421" y="15881"/>
                </a:lnTo>
                <a:lnTo>
                  <a:pt x="27380" y="15781"/>
                </a:lnTo>
                <a:lnTo>
                  <a:pt x="27340" y="15660"/>
                </a:lnTo>
                <a:lnTo>
                  <a:pt x="23883" y="1608"/>
                </a:lnTo>
                <a:lnTo>
                  <a:pt x="23822" y="1407"/>
                </a:lnTo>
                <a:lnTo>
                  <a:pt x="23762" y="1226"/>
                </a:lnTo>
                <a:lnTo>
                  <a:pt x="23682" y="1065"/>
                </a:lnTo>
                <a:lnTo>
                  <a:pt x="23581" y="905"/>
                </a:lnTo>
                <a:lnTo>
                  <a:pt x="23481" y="764"/>
                </a:lnTo>
                <a:lnTo>
                  <a:pt x="23360" y="623"/>
                </a:lnTo>
                <a:lnTo>
                  <a:pt x="23219" y="503"/>
                </a:lnTo>
                <a:lnTo>
                  <a:pt x="23099" y="402"/>
                </a:lnTo>
                <a:lnTo>
                  <a:pt x="22958" y="302"/>
                </a:lnTo>
                <a:lnTo>
                  <a:pt x="22797" y="221"/>
                </a:lnTo>
                <a:lnTo>
                  <a:pt x="22656" y="161"/>
                </a:lnTo>
                <a:lnTo>
                  <a:pt x="22496" y="101"/>
                </a:lnTo>
                <a:lnTo>
                  <a:pt x="22335" y="60"/>
                </a:lnTo>
                <a:lnTo>
                  <a:pt x="22154" y="20"/>
                </a:lnTo>
                <a:lnTo>
                  <a:pt x="2199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8"/>
          <p:cNvSpPr/>
          <p:nvPr/>
        </p:nvSpPr>
        <p:spPr>
          <a:xfrm flipH="1">
            <a:off x="236324" y="3574002"/>
            <a:ext cx="157845" cy="157842"/>
          </a:xfrm>
          <a:custGeom>
            <a:avLst/>
            <a:gdLst/>
            <a:ahLst/>
            <a:cxnLst/>
            <a:rect l="l" t="t" r="r" b="b"/>
            <a:pathLst>
              <a:path w="43664" h="43663" extrusionOk="0">
                <a:moveTo>
                  <a:pt x="21651" y="0"/>
                </a:moveTo>
                <a:lnTo>
                  <a:pt x="21490" y="20"/>
                </a:lnTo>
                <a:lnTo>
                  <a:pt x="21330" y="60"/>
                </a:lnTo>
                <a:lnTo>
                  <a:pt x="21169" y="101"/>
                </a:lnTo>
                <a:lnTo>
                  <a:pt x="21008" y="161"/>
                </a:lnTo>
                <a:lnTo>
                  <a:pt x="20847" y="221"/>
                </a:lnTo>
                <a:lnTo>
                  <a:pt x="20706" y="302"/>
                </a:lnTo>
                <a:lnTo>
                  <a:pt x="20566" y="402"/>
                </a:lnTo>
                <a:lnTo>
                  <a:pt x="20425" y="503"/>
                </a:lnTo>
                <a:lnTo>
                  <a:pt x="20304" y="623"/>
                </a:lnTo>
                <a:lnTo>
                  <a:pt x="20184" y="764"/>
                </a:lnTo>
                <a:lnTo>
                  <a:pt x="20083" y="905"/>
                </a:lnTo>
                <a:lnTo>
                  <a:pt x="19983" y="1065"/>
                </a:lnTo>
                <a:lnTo>
                  <a:pt x="19902" y="1226"/>
                </a:lnTo>
                <a:lnTo>
                  <a:pt x="19822" y="1407"/>
                </a:lnTo>
                <a:lnTo>
                  <a:pt x="19762" y="1608"/>
                </a:lnTo>
                <a:lnTo>
                  <a:pt x="16324" y="15660"/>
                </a:lnTo>
                <a:lnTo>
                  <a:pt x="16284" y="15781"/>
                </a:lnTo>
                <a:lnTo>
                  <a:pt x="16224" y="15881"/>
                </a:lnTo>
                <a:lnTo>
                  <a:pt x="16163" y="15982"/>
                </a:lnTo>
                <a:lnTo>
                  <a:pt x="16083" y="16082"/>
                </a:lnTo>
                <a:lnTo>
                  <a:pt x="15982" y="16163"/>
                </a:lnTo>
                <a:lnTo>
                  <a:pt x="15882" y="16223"/>
                </a:lnTo>
                <a:lnTo>
                  <a:pt x="15781" y="16283"/>
                </a:lnTo>
                <a:lnTo>
                  <a:pt x="15661" y="16323"/>
                </a:lnTo>
                <a:lnTo>
                  <a:pt x="1609" y="19781"/>
                </a:lnTo>
                <a:lnTo>
                  <a:pt x="1408" y="19841"/>
                </a:lnTo>
                <a:lnTo>
                  <a:pt x="1227" y="19902"/>
                </a:lnTo>
                <a:lnTo>
                  <a:pt x="1046" y="19982"/>
                </a:lnTo>
                <a:lnTo>
                  <a:pt x="905" y="20083"/>
                </a:lnTo>
                <a:lnTo>
                  <a:pt x="745" y="20183"/>
                </a:lnTo>
                <a:lnTo>
                  <a:pt x="624" y="20304"/>
                </a:lnTo>
                <a:lnTo>
                  <a:pt x="503" y="20424"/>
                </a:lnTo>
                <a:lnTo>
                  <a:pt x="403" y="20565"/>
                </a:lnTo>
                <a:lnTo>
                  <a:pt x="302" y="20706"/>
                </a:lnTo>
                <a:lnTo>
                  <a:pt x="222" y="20867"/>
                </a:lnTo>
                <a:lnTo>
                  <a:pt x="142" y="21007"/>
                </a:lnTo>
                <a:lnTo>
                  <a:pt x="101" y="21168"/>
                </a:lnTo>
                <a:lnTo>
                  <a:pt x="41" y="21329"/>
                </a:lnTo>
                <a:lnTo>
                  <a:pt x="21" y="21490"/>
                </a:lnTo>
                <a:lnTo>
                  <a:pt x="1" y="21671"/>
                </a:lnTo>
                <a:lnTo>
                  <a:pt x="1" y="21832"/>
                </a:lnTo>
                <a:lnTo>
                  <a:pt x="1" y="21992"/>
                </a:lnTo>
                <a:lnTo>
                  <a:pt x="21" y="22173"/>
                </a:lnTo>
                <a:lnTo>
                  <a:pt x="41" y="22334"/>
                </a:lnTo>
                <a:lnTo>
                  <a:pt x="101" y="22495"/>
                </a:lnTo>
                <a:lnTo>
                  <a:pt x="142" y="22656"/>
                </a:lnTo>
                <a:lnTo>
                  <a:pt x="222" y="22817"/>
                </a:lnTo>
                <a:lnTo>
                  <a:pt x="302" y="22957"/>
                </a:lnTo>
                <a:lnTo>
                  <a:pt x="403" y="23098"/>
                </a:lnTo>
                <a:lnTo>
                  <a:pt x="503" y="23239"/>
                </a:lnTo>
                <a:lnTo>
                  <a:pt x="624" y="23359"/>
                </a:lnTo>
                <a:lnTo>
                  <a:pt x="745" y="23480"/>
                </a:lnTo>
                <a:lnTo>
                  <a:pt x="905" y="23580"/>
                </a:lnTo>
                <a:lnTo>
                  <a:pt x="1046" y="23681"/>
                </a:lnTo>
                <a:lnTo>
                  <a:pt x="1227" y="23761"/>
                </a:lnTo>
                <a:lnTo>
                  <a:pt x="1408" y="23842"/>
                </a:lnTo>
                <a:lnTo>
                  <a:pt x="1609" y="23882"/>
                </a:lnTo>
                <a:lnTo>
                  <a:pt x="15661" y="27340"/>
                </a:lnTo>
                <a:lnTo>
                  <a:pt x="15781" y="27380"/>
                </a:lnTo>
                <a:lnTo>
                  <a:pt x="15882" y="27440"/>
                </a:lnTo>
                <a:lnTo>
                  <a:pt x="15982" y="27500"/>
                </a:lnTo>
                <a:lnTo>
                  <a:pt x="16083" y="27581"/>
                </a:lnTo>
                <a:lnTo>
                  <a:pt x="16163" y="27681"/>
                </a:lnTo>
                <a:lnTo>
                  <a:pt x="16224" y="27782"/>
                </a:lnTo>
                <a:lnTo>
                  <a:pt x="16284" y="27882"/>
                </a:lnTo>
                <a:lnTo>
                  <a:pt x="16324" y="28003"/>
                </a:lnTo>
                <a:lnTo>
                  <a:pt x="19762" y="42055"/>
                </a:lnTo>
                <a:lnTo>
                  <a:pt x="19822" y="42256"/>
                </a:lnTo>
                <a:lnTo>
                  <a:pt x="19902" y="42437"/>
                </a:lnTo>
                <a:lnTo>
                  <a:pt x="19983" y="42598"/>
                </a:lnTo>
                <a:lnTo>
                  <a:pt x="20083" y="42758"/>
                </a:lnTo>
                <a:lnTo>
                  <a:pt x="20184" y="42899"/>
                </a:lnTo>
                <a:lnTo>
                  <a:pt x="20304" y="43040"/>
                </a:lnTo>
                <a:lnTo>
                  <a:pt x="20425" y="43160"/>
                </a:lnTo>
                <a:lnTo>
                  <a:pt x="20566" y="43261"/>
                </a:lnTo>
                <a:lnTo>
                  <a:pt x="20706" y="43361"/>
                </a:lnTo>
                <a:lnTo>
                  <a:pt x="20847" y="43442"/>
                </a:lnTo>
                <a:lnTo>
                  <a:pt x="21008" y="43502"/>
                </a:lnTo>
                <a:lnTo>
                  <a:pt x="21169" y="43562"/>
                </a:lnTo>
                <a:lnTo>
                  <a:pt x="21330" y="43623"/>
                </a:lnTo>
                <a:lnTo>
                  <a:pt x="21490" y="43643"/>
                </a:lnTo>
                <a:lnTo>
                  <a:pt x="21651" y="43663"/>
                </a:lnTo>
                <a:lnTo>
                  <a:pt x="21993" y="43663"/>
                </a:lnTo>
                <a:lnTo>
                  <a:pt x="22154" y="43643"/>
                </a:lnTo>
                <a:lnTo>
                  <a:pt x="22335" y="43623"/>
                </a:lnTo>
                <a:lnTo>
                  <a:pt x="22496" y="43562"/>
                </a:lnTo>
                <a:lnTo>
                  <a:pt x="22656" y="43502"/>
                </a:lnTo>
                <a:lnTo>
                  <a:pt x="22797" y="43442"/>
                </a:lnTo>
                <a:lnTo>
                  <a:pt x="22958" y="43361"/>
                </a:lnTo>
                <a:lnTo>
                  <a:pt x="23099" y="43261"/>
                </a:lnTo>
                <a:lnTo>
                  <a:pt x="23219" y="43160"/>
                </a:lnTo>
                <a:lnTo>
                  <a:pt x="23360" y="43040"/>
                </a:lnTo>
                <a:lnTo>
                  <a:pt x="23481" y="42899"/>
                </a:lnTo>
                <a:lnTo>
                  <a:pt x="23581" y="42758"/>
                </a:lnTo>
                <a:lnTo>
                  <a:pt x="23682" y="42598"/>
                </a:lnTo>
                <a:lnTo>
                  <a:pt x="23762" y="42437"/>
                </a:lnTo>
                <a:lnTo>
                  <a:pt x="23822" y="42256"/>
                </a:lnTo>
                <a:lnTo>
                  <a:pt x="23883" y="42055"/>
                </a:lnTo>
                <a:lnTo>
                  <a:pt x="27340" y="28003"/>
                </a:lnTo>
                <a:lnTo>
                  <a:pt x="27380" y="27882"/>
                </a:lnTo>
                <a:lnTo>
                  <a:pt x="27421" y="27782"/>
                </a:lnTo>
                <a:lnTo>
                  <a:pt x="27501" y="27681"/>
                </a:lnTo>
                <a:lnTo>
                  <a:pt x="27582" y="27581"/>
                </a:lnTo>
                <a:lnTo>
                  <a:pt x="27662" y="27500"/>
                </a:lnTo>
                <a:lnTo>
                  <a:pt x="27783" y="27440"/>
                </a:lnTo>
                <a:lnTo>
                  <a:pt x="27883" y="27380"/>
                </a:lnTo>
                <a:lnTo>
                  <a:pt x="28004" y="27340"/>
                </a:lnTo>
                <a:lnTo>
                  <a:pt x="42055" y="23882"/>
                </a:lnTo>
                <a:lnTo>
                  <a:pt x="42256" y="23842"/>
                </a:lnTo>
                <a:lnTo>
                  <a:pt x="42437" y="23761"/>
                </a:lnTo>
                <a:lnTo>
                  <a:pt x="42598" y="23681"/>
                </a:lnTo>
                <a:lnTo>
                  <a:pt x="42759" y="23580"/>
                </a:lnTo>
                <a:lnTo>
                  <a:pt x="42900" y="23480"/>
                </a:lnTo>
                <a:lnTo>
                  <a:pt x="43040" y="23359"/>
                </a:lnTo>
                <a:lnTo>
                  <a:pt x="43161" y="23239"/>
                </a:lnTo>
                <a:lnTo>
                  <a:pt x="43262" y="23098"/>
                </a:lnTo>
                <a:lnTo>
                  <a:pt x="43362" y="22957"/>
                </a:lnTo>
                <a:lnTo>
                  <a:pt x="43442" y="22817"/>
                </a:lnTo>
                <a:lnTo>
                  <a:pt x="43503" y="22656"/>
                </a:lnTo>
                <a:lnTo>
                  <a:pt x="43563" y="22495"/>
                </a:lnTo>
                <a:lnTo>
                  <a:pt x="43603" y="22334"/>
                </a:lnTo>
                <a:lnTo>
                  <a:pt x="43643" y="22173"/>
                </a:lnTo>
                <a:lnTo>
                  <a:pt x="43664" y="21992"/>
                </a:lnTo>
                <a:lnTo>
                  <a:pt x="43664" y="21832"/>
                </a:lnTo>
                <a:lnTo>
                  <a:pt x="43664" y="21671"/>
                </a:lnTo>
                <a:lnTo>
                  <a:pt x="43643" y="21490"/>
                </a:lnTo>
                <a:lnTo>
                  <a:pt x="43603" y="21329"/>
                </a:lnTo>
                <a:lnTo>
                  <a:pt x="43563" y="21168"/>
                </a:lnTo>
                <a:lnTo>
                  <a:pt x="43503" y="21007"/>
                </a:lnTo>
                <a:lnTo>
                  <a:pt x="43442" y="20867"/>
                </a:lnTo>
                <a:lnTo>
                  <a:pt x="43362" y="20706"/>
                </a:lnTo>
                <a:lnTo>
                  <a:pt x="43262" y="20565"/>
                </a:lnTo>
                <a:lnTo>
                  <a:pt x="43161" y="20424"/>
                </a:lnTo>
                <a:lnTo>
                  <a:pt x="43040" y="20304"/>
                </a:lnTo>
                <a:lnTo>
                  <a:pt x="42900" y="20183"/>
                </a:lnTo>
                <a:lnTo>
                  <a:pt x="42759" y="20083"/>
                </a:lnTo>
                <a:lnTo>
                  <a:pt x="42598" y="19982"/>
                </a:lnTo>
                <a:lnTo>
                  <a:pt x="42437" y="19902"/>
                </a:lnTo>
                <a:lnTo>
                  <a:pt x="42256" y="19841"/>
                </a:lnTo>
                <a:lnTo>
                  <a:pt x="42055" y="19781"/>
                </a:lnTo>
                <a:lnTo>
                  <a:pt x="28004" y="16323"/>
                </a:lnTo>
                <a:lnTo>
                  <a:pt x="27883" y="16283"/>
                </a:lnTo>
                <a:lnTo>
                  <a:pt x="27783" y="16223"/>
                </a:lnTo>
                <a:lnTo>
                  <a:pt x="27662" y="16163"/>
                </a:lnTo>
                <a:lnTo>
                  <a:pt x="27582" y="16082"/>
                </a:lnTo>
                <a:lnTo>
                  <a:pt x="27501" y="15982"/>
                </a:lnTo>
                <a:lnTo>
                  <a:pt x="27421" y="15881"/>
                </a:lnTo>
                <a:lnTo>
                  <a:pt x="27380" y="15781"/>
                </a:lnTo>
                <a:lnTo>
                  <a:pt x="27340" y="15660"/>
                </a:lnTo>
                <a:lnTo>
                  <a:pt x="23883" y="1608"/>
                </a:lnTo>
                <a:lnTo>
                  <a:pt x="23822" y="1407"/>
                </a:lnTo>
                <a:lnTo>
                  <a:pt x="23762" y="1226"/>
                </a:lnTo>
                <a:lnTo>
                  <a:pt x="23682" y="1065"/>
                </a:lnTo>
                <a:lnTo>
                  <a:pt x="23581" y="905"/>
                </a:lnTo>
                <a:lnTo>
                  <a:pt x="23481" y="764"/>
                </a:lnTo>
                <a:lnTo>
                  <a:pt x="23360" y="623"/>
                </a:lnTo>
                <a:lnTo>
                  <a:pt x="23219" y="503"/>
                </a:lnTo>
                <a:lnTo>
                  <a:pt x="23099" y="402"/>
                </a:lnTo>
                <a:lnTo>
                  <a:pt x="22958" y="302"/>
                </a:lnTo>
                <a:lnTo>
                  <a:pt x="22797" y="221"/>
                </a:lnTo>
                <a:lnTo>
                  <a:pt x="22656" y="161"/>
                </a:lnTo>
                <a:lnTo>
                  <a:pt x="22496" y="101"/>
                </a:lnTo>
                <a:lnTo>
                  <a:pt x="22335" y="60"/>
                </a:lnTo>
                <a:lnTo>
                  <a:pt x="22154" y="20"/>
                </a:lnTo>
                <a:lnTo>
                  <a:pt x="2199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9"/>
          <p:cNvSpPr/>
          <p:nvPr/>
        </p:nvSpPr>
        <p:spPr>
          <a:xfrm rot="10800000">
            <a:off x="-107" y="-58"/>
            <a:ext cx="9144107" cy="1633835"/>
          </a:xfrm>
          <a:custGeom>
            <a:avLst/>
            <a:gdLst/>
            <a:ahLst/>
            <a:cxnLst/>
            <a:rect l="l" t="t" r="r" b="b"/>
            <a:pathLst>
              <a:path w="99107" h="42880" extrusionOk="0">
                <a:moveTo>
                  <a:pt x="644" y="0"/>
                </a:moveTo>
                <a:lnTo>
                  <a:pt x="0" y="21"/>
                </a:lnTo>
                <a:lnTo>
                  <a:pt x="0" y="42879"/>
                </a:lnTo>
                <a:lnTo>
                  <a:pt x="99106" y="42879"/>
                </a:lnTo>
                <a:lnTo>
                  <a:pt x="99106" y="22857"/>
                </a:lnTo>
                <a:lnTo>
                  <a:pt x="97659" y="22395"/>
                </a:lnTo>
                <a:lnTo>
                  <a:pt x="96191" y="21973"/>
                </a:lnTo>
                <a:lnTo>
                  <a:pt x="94724" y="21611"/>
                </a:lnTo>
                <a:lnTo>
                  <a:pt x="93236" y="21269"/>
                </a:lnTo>
                <a:lnTo>
                  <a:pt x="91749" y="20988"/>
                </a:lnTo>
                <a:lnTo>
                  <a:pt x="90241" y="20746"/>
                </a:lnTo>
                <a:lnTo>
                  <a:pt x="88733" y="20545"/>
                </a:lnTo>
                <a:lnTo>
                  <a:pt x="87225" y="20385"/>
                </a:lnTo>
                <a:lnTo>
                  <a:pt x="86261" y="20304"/>
                </a:lnTo>
                <a:lnTo>
                  <a:pt x="85316" y="20244"/>
                </a:lnTo>
                <a:lnTo>
                  <a:pt x="84351" y="20204"/>
                </a:lnTo>
                <a:lnTo>
                  <a:pt x="83386" y="20184"/>
                </a:lnTo>
                <a:lnTo>
                  <a:pt x="82421" y="20184"/>
                </a:lnTo>
                <a:lnTo>
                  <a:pt x="81476" y="20204"/>
                </a:lnTo>
                <a:lnTo>
                  <a:pt x="80511" y="20244"/>
                </a:lnTo>
                <a:lnTo>
                  <a:pt x="79546" y="20284"/>
                </a:lnTo>
                <a:lnTo>
                  <a:pt x="78581" y="20364"/>
                </a:lnTo>
                <a:lnTo>
                  <a:pt x="77637" y="20445"/>
                </a:lnTo>
                <a:lnTo>
                  <a:pt x="76672" y="20545"/>
                </a:lnTo>
                <a:lnTo>
                  <a:pt x="75727" y="20686"/>
                </a:lnTo>
                <a:lnTo>
                  <a:pt x="74782" y="20827"/>
                </a:lnTo>
                <a:lnTo>
                  <a:pt x="73837" y="20988"/>
                </a:lnTo>
                <a:lnTo>
                  <a:pt x="72892" y="21169"/>
                </a:lnTo>
                <a:lnTo>
                  <a:pt x="71948" y="21370"/>
                </a:lnTo>
                <a:lnTo>
                  <a:pt x="70822" y="21631"/>
                </a:lnTo>
                <a:lnTo>
                  <a:pt x="69696" y="21932"/>
                </a:lnTo>
                <a:lnTo>
                  <a:pt x="68570" y="22234"/>
                </a:lnTo>
                <a:lnTo>
                  <a:pt x="67465" y="22556"/>
                </a:lnTo>
                <a:lnTo>
                  <a:pt x="65233" y="23239"/>
                </a:lnTo>
                <a:lnTo>
                  <a:pt x="63022" y="23943"/>
                </a:lnTo>
                <a:lnTo>
                  <a:pt x="60811" y="24646"/>
                </a:lnTo>
                <a:lnTo>
                  <a:pt x="59705" y="24988"/>
                </a:lnTo>
                <a:lnTo>
                  <a:pt x="58579" y="25310"/>
                </a:lnTo>
                <a:lnTo>
                  <a:pt x="57474" y="25631"/>
                </a:lnTo>
                <a:lnTo>
                  <a:pt x="56348" y="25913"/>
                </a:lnTo>
                <a:lnTo>
                  <a:pt x="55222" y="26194"/>
                </a:lnTo>
                <a:lnTo>
                  <a:pt x="54076" y="26435"/>
                </a:lnTo>
                <a:lnTo>
                  <a:pt x="52930" y="26657"/>
                </a:lnTo>
                <a:lnTo>
                  <a:pt x="51785" y="26837"/>
                </a:lnTo>
                <a:lnTo>
                  <a:pt x="50619" y="26978"/>
                </a:lnTo>
                <a:lnTo>
                  <a:pt x="49453" y="27079"/>
                </a:lnTo>
                <a:lnTo>
                  <a:pt x="48267" y="27139"/>
                </a:lnTo>
                <a:lnTo>
                  <a:pt x="47101" y="27159"/>
                </a:lnTo>
                <a:lnTo>
                  <a:pt x="46518" y="27139"/>
                </a:lnTo>
                <a:lnTo>
                  <a:pt x="45935" y="27119"/>
                </a:lnTo>
                <a:lnTo>
                  <a:pt x="45352" y="27079"/>
                </a:lnTo>
                <a:lnTo>
                  <a:pt x="44769" y="27039"/>
                </a:lnTo>
                <a:lnTo>
                  <a:pt x="44186" y="26978"/>
                </a:lnTo>
                <a:lnTo>
                  <a:pt x="43623" y="26898"/>
                </a:lnTo>
                <a:lnTo>
                  <a:pt x="43040" y="26797"/>
                </a:lnTo>
                <a:lnTo>
                  <a:pt x="42477" y="26697"/>
                </a:lnTo>
                <a:lnTo>
                  <a:pt x="41914" y="26576"/>
                </a:lnTo>
                <a:lnTo>
                  <a:pt x="41372" y="26435"/>
                </a:lnTo>
                <a:lnTo>
                  <a:pt x="40809" y="26275"/>
                </a:lnTo>
                <a:lnTo>
                  <a:pt x="40266" y="26114"/>
                </a:lnTo>
                <a:lnTo>
                  <a:pt x="39723" y="25913"/>
                </a:lnTo>
                <a:lnTo>
                  <a:pt x="39200" y="25712"/>
                </a:lnTo>
                <a:lnTo>
                  <a:pt x="38658" y="25491"/>
                </a:lnTo>
                <a:lnTo>
                  <a:pt x="38155" y="25249"/>
                </a:lnTo>
                <a:lnTo>
                  <a:pt x="37632" y="25008"/>
                </a:lnTo>
                <a:lnTo>
                  <a:pt x="37130" y="24727"/>
                </a:lnTo>
                <a:lnTo>
                  <a:pt x="36627" y="24425"/>
                </a:lnTo>
                <a:lnTo>
                  <a:pt x="36145" y="24124"/>
                </a:lnTo>
                <a:lnTo>
                  <a:pt x="35723" y="23822"/>
                </a:lnTo>
                <a:lnTo>
                  <a:pt x="35301" y="23500"/>
                </a:lnTo>
                <a:lnTo>
                  <a:pt x="34878" y="23179"/>
                </a:lnTo>
                <a:lnTo>
                  <a:pt x="34476" y="22837"/>
                </a:lnTo>
                <a:lnTo>
                  <a:pt x="34094" y="22495"/>
                </a:lnTo>
                <a:lnTo>
                  <a:pt x="33712" y="22154"/>
                </a:lnTo>
                <a:lnTo>
                  <a:pt x="33330" y="21772"/>
                </a:lnTo>
                <a:lnTo>
                  <a:pt x="32969" y="21410"/>
                </a:lnTo>
                <a:lnTo>
                  <a:pt x="32265" y="20626"/>
                </a:lnTo>
                <a:lnTo>
                  <a:pt x="31582" y="19842"/>
                </a:lnTo>
                <a:lnTo>
                  <a:pt x="30918" y="19018"/>
                </a:lnTo>
                <a:lnTo>
                  <a:pt x="30275" y="18173"/>
                </a:lnTo>
                <a:lnTo>
                  <a:pt x="29652" y="17309"/>
                </a:lnTo>
                <a:lnTo>
                  <a:pt x="29029" y="16465"/>
                </a:lnTo>
                <a:lnTo>
                  <a:pt x="27782" y="14716"/>
                </a:lnTo>
                <a:lnTo>
                  <a:pt x="27159" y="13851"/>
                </a:lnTo>
                <a:lnTo>
                  <a:pt x="26516" y="13007"/>
                </a:lnTo>
                <a:lnTo>
                  <a:pt x="25872" y="12183"/>
                </a:lnTo>
                <a:lnTo>
                  <a:pt x="25189" y="11358"/>
                </a:lnTo>
                <a:lnTo>
                  <a:pt x="24626" y="10715"/>
                </a:lnTo>
                <a:lnTo>
                  <a:pt x="24043" y="10092"/>
                </a:lnTo>
                <a:lnTo>
                  <a:pt x="23460" y="9489"/>
                </a:lnTo>
                <a:lnTo>
                  <a:pt x="22837" y="8886"/>
                </a:lnTo>
                <a:lnTo>
                  <a:pt x="22214" y="8323"/>
                </a:lnTo>
                <a:lnTo>
                  <a:pt x="21570" y="7760"/>
                </a:lnTo>
                <a:lnTo>
                  <a:pt x="20927" y="7217"/>
                </a:lnTo>
                <a:lnTo>
                  <a:pt x="20244" y="6695"/>
                </a:lnTo>
                <a:lnTo>
                  <a:pt x="19560" y="6192"/>
                </a:lnTo>
                <a:lnTo>
                  <a:pt x="18857" y="5710"/>
                </a:lnTo>
                <a:lnTo>
                  <a:pt x="18153" y="5227"/>
                </a:lnTo>
                <a:lnTo>
                  <a:pt x="17429" y="4785"/>
                </a:lnTo>
                <a:lnTo>
                  <a:pt x="16706" y="4343"/>
                </a:lnTo>
                <a:lnTo>
                  <a:pt x="15962" y="3941"/>
                </a:lnTo>
                <a:lnTo>
                  <a:pt x="15198" y="3539"/>
                </a:lnTo>
                <a:lnTo>
                  <a:pt x="14434" y="3157"/>
                </a:lnTo>
                <a:lnTo>
                  <a:pt x="13670" y="2815"/>
                </a:lnTo>
                <a:lnTo>
                  <a:pt x="12886" y="2473"/>
                </a:lnTo>
                <a:lnTo>
                  <a:pt x="12082" y="2151"/>
                </a:lnTo>
                <a:lnTo>
                  <a:pt x="11298" y="1870"/>
                </a:lnTo>
                <a:lnTo>
                  <a:pt x="10474" y="1589"/>
                </a:lnTo>
                <a:lnTo>
                  <a:pt x="9670" y="1327"/>
                </a:lnTo>
                <a:lnTo>
                  <a:pt x="8846" y="1106"/>
                </a:lnTo>
                <a:lnTo>
                  <a:pt x="8021" y="885"/>
                </a:lnTo>
                <a:lnTo>
                  <a:pt x="7197" y="704"/>
                </a:lnTo>
                <a:lnTo>
                  <a:pt x="6353" y="543"/>
                </a:lnTo>
                <a:lnTo>
                  <a:pt x="5529" y="382"/>
                </a:lnTo>
                <a:lnTo>
                  <a:pt x="4684" y="262"/>
                </a:lnTo>
                <a:lnTo>
                  <a:pt x="3840" y="161"/>
                </a:lnTo>
                <a:lnTo>
                  <a:pt x="2996" y="101"/>
                </a:lnTo>
                <a:lnTo>
                  <a:pt x="2131" y="41"/>
                </a:lnTo>
                <a:lnTo>
                  <a:pt x="128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9"/>
          <p:cNvSpPr/>
          <p:nvPr/>
        </p:nvSpPr>
        <p:spPr>
          <a:xfrm rot="10800000">
            <a:off x="6613480" y="4418961"/>
            <a:ext cx="2530523" cy="724533"/>
          </a:xfrm>
          <a:custGeom>
            <a:avLst/>
            <a:gdLst/>
            <a:ahLst/>
            <a:cxnLst/>
            <a:rect l="l" t="t" r="r" b="b"/>
            <a:pathLst>
              <a:path w="53996" h="15460" extrusionOk="0">
                <a:moveTo>
                  <a:pt x="0" y="1"/>
                </a:moveTo>
                <a:lnTo>
                  <a:pt x="20" y="544"/>
                </a:lnTo>
                <a:lnTo>
                  <a:pt x="61" y="1086"/>
                </a:lnTo>
                <a:lnTo>
                  <a:pt x="141" y="1629"/>
                </a:lnTo>
                <a:lnTo>
                  <a:pt x="262" y="2152"/>
                </a:lnTo>
                <a:lnTo>
                  <a:pt x="382" y="2695"/>
                </a:lnTo>
                <a:lnTo>
                  <a:pt x="563" y="3197"/>
                </a:lnTo>
                <a:lnTo>
                  <a:pt x="744" y="3720"/>
                </a:lnTo>
                <a:lnTo>
                  <a:pt x="985" y="4222"/>
                </a:lnTo>
                <a:lnTo>
                  <a:pt x="1247" y="4725"/>
                </a:lnTo>
                <a:lnTo>
                  <a:pt x="1528" y="5227"/>
                </a:lnTo>
                <a:lnTo>
                  <a:pt x="1850" y="5690"/>
                </a:lnTo>
                <a:lnTo>
                  <a:pt x="2192" y="6152"/>
                </a:lnTo>
                <a:lnTo>
                  <a:pt x="2553" y="6594"/>
                </a:lnTo>
                <a:lnTo>
                  <a:pt x="2955" y="7017"/>
                </a:lnTo>
                <a:lnTo>
                  <a:pt x="3358" y="7439"/>
                </a:lnTo>
                <a:lnTo>
                  <a:pt x="3780" y="7821"/>
                </a:lnTo>
                <a:lnTo>
                  <a:pt x="4202" y="8203"/>
                </a:lnTo>
                <a:lnTo>
                  <a:pt x="4664" y="8565"/>
                </a:lnTo>
                <a:lnTo>
                  <a:pt x="5127" y="8926"/>
                </a:lnTo>
                <a:lnTo>
                  <a:pt x="5609" y="9268"/>
                </a:lnTo>
                <a:lnTo>
                  <a:pt x="6091" y="9590"/>
                </a:lnTo>
                <a:lnTo>
                  <a:pt x="6574" y="9911"/>
                </a:lnTo>
                <a:lnTo>
                  <a:pt x="7559" y="10514"/>
                </a:lnTo>
                <a:lnTo>
                  <a:pt x="8303" y="10917"/>
                </a:lnTo>
                <a:lnTo>
                  <a:pt x="9047" y="11319"/>
                </a:lnTo>
                <a:lnTo>
                  <a:pt x="9810" y="11701"/>
                </a:lnTo>
                <a:lnTo>
                  <a:pt x="10574" y="12062"/>
                </a:lnTo>
                <a:lnTo>
                  <a:pt x="11338" y="12404"/>
                </a:lnTo>
                <a:lnTo>
                  <a:pt x="12122" y="12726"/>
                </a:lnTo>
                <a:lnTo>
                  <a:pt x="12906" y="13027"/>
                </a:lnTo>
                <a:lnTo>
                  <a:pt x="13690" y="13329"/>
                </a:lnTo>
                <a:lnTo>
                  <a:pt x="14494" y="13590"/>
                </a:lnTo>
                <a:lnTo>
                  <a:pt x="15298" y="13852"/>
                </a:lnTo>
                <a:lnTo>
                  <a:pt x="16103" y="14093"/>
                </a:lnTo>
                <a:lnTo>
                  <a:pt x="16927" y="14314"/>
                </a:lnTo>
                <a:lnTo>
                  <a:pt x="17751" y="14515"/>
                </a:lnTo>
                <a:lnTo>
                  <a:pt x="18575" y="14696"/>
                </a:lnTo>
                <a:lnTo>
                  <a:pt x="19399" y="14857"/>
                </a:lnTo>
                <a:lnTo>
                  <a:pt x="20224" y="14997"/>
                </a:lnTo>
                <a:lnTo>
                  <a:pt x="21068" y="15118"/>
                </a:lnTo>
                <a:lnTo>
                  <a:pt x="21892" y="15239"/>
                </a:lnTo>
                <a:lnTo>
                  <a:pt x="22736" y="15319"/>
                </a:lnTo>
                <a:lnTo>
                  <a:pt x="23581" y="15379"/>
                </a:lnTo>
                <a:lnTo>
                  <a:pt x="24425" y="15420"/>
                </a:lnTo>
                <a:lnTo>
                  <a:pt x="25249" y="15460"/>
                </a:lnTo>
                <a:lnTo>
                  <a:pt x="26094" y="15460"/>
                </a:lnTo>
                <a:lnTo>
                  <a:pt x="26938" y="15440"/>
                </a:lnTo>
                <a:lnTo>
                  <a:pt x="27782" y="15420"/>
                </a:lnTo>
                <a:lnTo>
                  <a:pt x="28626" y="15359"/>
                </a:lnTo>
                <a:lnTo>
                  <a:pt x="29451" y="15279"/>
                </a:lnTo>
                <a:lnTo>
                  <a:pt x="30295" y="15198"/>
                </a:lnTo>
                <a:lnTo>
                  <a:pt x="31139" y="15078"/>
                </a:lnTo>
                <a:lnTo>
                  <a:pt x="31963" y="14937"/>
                </a:lnTo>
                <a:lnTo>
                  <a:pt x="32788" y="14776"/>
                </a:lnTo>
                <a:lnTo>
                  <a:pt x="33612" y="14595"/>
                </a:lnTo>
                <a:lnTo>
                  <a:pt x="34657" y="14334"/>
                </a:lnTo>
                <a:lnTo>
                  <a:pt x="35703" y="14032"/>
                </a:lnTo>
                <a:lnTo>
                  <a:pt x="36728" y="13711"/>
                </a:lnTo>
                <a:lnTo>
                  <a:pt x="37753" y="13329"/>
                </a:lnTo>
                <a:lnTo>
                  <a:pt x="38758" y="12947"/>
                </a:lnTo>
                <a:lnTo>
                  <a:pt x="39743" y="12505"/>
                </a:lnTo>
                <a:lnTo>
                  <a:pt x="40728" y="12042"/>
                </a:lnTo>
                <a:lnTo>
                  <a:pt x="41673" y="11540"/>
                </a:lnTo>
                <a:lnTo>
                  <a:pt x="42517" y="11077"/>
                </a:lnTo>
                <a:lnTo>
                  <a:pt x="43321" y="10595"/>
                </a:lnTo>
                <a:lnTo>
                  <a:pt x="44126" y="10092"/>
                </a:lnTo>
                <a:lnTo>
                  <a:pt x="44910" y="9550"/>
                </a:lnTo>
                <a:lnTo>
                  <a:pt x="45694" y="8987"/>
                </a:lnTo>
                <a:lnTo>
                  <a:pt x="46437" y="8424"/>
                </a:lnTo>
                <a:lnTo>
                  <a:pt x="47181" y="7821"/>
                </a:lnTo>
                <a:lnTo>
                  <a:pt x="47885" y="7198"/>
                </a:lnTo>
                <a:lnTo>
                  <a:pt x="48588" y="6554"/>
                </a:lnTo>
                <a:lnTo>
                  <a:pt x="49272" y="5891"/>
                </a:lnTo>
                <a:lnTo>
                  <a:pt x="49935" y="5227"/>
                </a:lnTo>
                <a:lnTo>
                  <a:pt x="50578" y="4524"/>
                </a:lnTo>
                <a:lnTo>
                  <a:pt x="51202" y="3800"/>
                </a:lnTo>
                <a:lnTo>
                  <a:pt x="51785" y="3056"/>
                </a:lnTo>
                <a:lnTo>
                  <a:pt x="52368" y="2292"/>
                </a:lnTo>
                <a:lnTo>
                  <a:pt x="52910" y="1529"/>
                </a:lnTo>
                <a:lnTo>
                  <a:pt x="53473" y="745"/>
                </a:lnTo>
                <a:lnTo>
                  <a:pt x="5399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9"/>
          <p:cNvSpPr/>
          <p:nvPr/>
        </p:nvSpPr>
        <p:spPr>
          <a:xfrm rot="-5400000" flipH="1">
            <a:off x="-1044325" y="3268842"/>
            <a:ext cx="2926583" cy="837932"/>
          </a:xfrm>
          <a:custGeom>
            <a:avLst/>
            <a:gdLst/>
            <a:ahLst/>
            <a:cxnLst/>
            <a:rect l="l" t="t" r="r" b="b"/>
            <a:pathLst>
              <a:path w="53996" h="15460" extrusionOk="0">
                <a:moveTo>
                  <a:pt x="0" y="1"/>
                </a:moveTo>
                <a:lnTo>
                  <a:pt x="20" y="544"/>
                </a:lnTo>
                <a:lnTo>
                  <a:pt x="61" y="1086"/>
                </a:lnTo>
                <a:lnTo>
                  <a:pt x="141" y="1629"/>
                </a:lnTo>
                <a:lnTo>
                  <a:pt x="262" y="2152"/>
                </a:lnTo>
                <a:lnTo>
                  <a:pt x="382" y="2695"/>
                </a:lnTo>
                <a:lnTo>
                  <a:pt x="563" y="3197"/>
                </a:lnTo>
                <a:lnTo>
                  <a:pt x="744" y="3720"/>
                </a:lnTo>
                <a:lnTo>
                  <a:pt x="985" y="4222"/>
                </a:lnTo>
                <a:lnTo>
                  <a:pt x="1247" y="4725"/>
                </a:lnTo>
                <a:lnTo>
                  <a:pt x="1528" y="5227"/>
                </a:lnTo>
                <a:lnTo>
                  <a:pt x="1850" y="5690"/>
                </a:lnTo>
                <a:lnTo>
                  <a:pt x="2192" y="6152"/>
                </a:lnTo>
                <a:lnTo>
                  <a:pt x="2553" y="6594"/>
                </a:lnTo>
                <a:lnTo>
                  <a:pt x="2955" y="7017"/>
                </a:lnTo>
                <a:lnTo>
                  <a:pt x="3358" y="7439"/>
                </a:lnTo>
                <a:lnTo>
                  <a:pt x="3780" y="7821"/>
                </a:lnTo>
                <a:lnTo>
                  <a:pt x="4202" y="8203"/>
                </a:lnTo>
                <a:lnTo>
                  <a:pt x="4664" y="8565"/>
                </a:lnTo>
                <a:lnTo>
                  <a:pt x="5127" y="8926"/>
                </a:lnTo>
                <a:lnTo>
                  <a:pt x="5609" y="9268"/>
                </a:lnTo>
                <a:lnTo>
                  <a:pt x="6091" y="9590"/>
                </a:lnTo>
                <a:lnTo>
                  <a:pt x="6574" y="9911"/>
                </a:lnTo>
                <a:lnTo>
                  <a:pt x="7559" y="10514"/>
                </a:lnTo>
                <a:lnTo>
                  <a:pt x="8303" y="10917"/>
                </a:lnTo>
                <a:lnTo>
                  <a:pt x="9047" y="11319"/>
                </a:lnTo>
                <a:lnTo>
                  <a:pt x="9810" y="11701"/>
                </a:lnTo>
                <a:lnTo>
                  <a:pt x="10574" y="12062"/>
                </a:lnTo>
                <a:lnTo>
                  <a:pt x="11338" y="12404"/>
                </a:lnTo>
                <a:lnTo>
                  <a:pt x="12122" y="12726"/>
                </a:lnTo>
                <a:lnTo>
                  <a:pt x="12906" y="13027"/>
                </a:lnTo>
                <a:lnTo>
                  <a:pt x="13690" y="13329"/>
                </a:lnTo>
                <a:lnTo>
                  <a:pt x="14494" y="13590"/>
                </a:lnTo>
                <a:lnTo>
                  <a:pt x="15298" y="13852"/>
                </a:lnTo>
                <a:lnTo>
                  <a:pt x="16103" y="14093"/>
                </a:lnTo>
                <a:lnTo>
                  <a:pt x="16927" y="14314"/>
                </a:lnTo>
                <a:lnTo>
                  <a:pt x="17751" y="14515"/>
                </a:lnTo>
                <a:lnTo>
                  <a:pt x="18575" y="14696"/>
                </a:lnTo>
                <a:lnTo>
                  <a:pt x="19399" y="14857"/>
                </a:lnTo>
                <a:lnTo>
                  <a:pt x="20224" y="14997"/>
                </a:lnTo>
                <a:lnTo>
                  <a:pt x="21068" y="15118"/>
                </a:lnTo>
                <a:lnTo>
                  <a:pt x="21892" y="15239"/>
                </a:lnTo>
                <a:lnTo>
                  <a:pt x="22736" y="15319"/>
                </a:lnTo>
                <a:lnTo>
                  <a:pt x="23581" y="15379"/>
                </a:lnTo>
                <a:lnTo>
                  <a:pt x="24425" y="15420"/>
                </a:lnTo>
                <a:lnTo>
                  <a:pt x="25249" y="15460"/>
                </a:lnTo>
                <a:lnTo>
                  <a:pt x="26094" y="15460"/>
                </a:lnTo>
                <a:lnTo>
                  <a:pt x="26938" y="15440"/>
                </a:lnTo>
                <a:lnTo>
                  <a:pt x="27782" y="15420"/>
                </a:lnTo>
                <a:lnTo>
                  <a:pt x="28626" y="15359"/>
                </a:lnTo>
                <a:lnTo>
                  <a:pt x="29451" y="15279"/>
                </a:lnTo>
                <a:lnTo>
                  <a:pt x="30295" y="15198"/>
                </a:lnTo>
                <a:lnTo>
                  <a:pt x="31139" y="15078"/>
                </a:lnTo>
                <a:lnTo>
                  <a:pt x="31963" y="14937"/>
                </a:lnTo>
                <a:lnTo>
                  <a:pt x="32788" y="14776"/>
                </a:lnTo>
                <a:lnTo>
                  <a:pt x="33612" y="14595"/>
                </a:lnTo>
                <a:lnTo>
                  <a:pt x="34657" y="14334"/>
                </a:lnTo>
                <a:lnTo>
                  <a:pt x="35703" y="14032"/>
                </a:lnTo>
                <a:lnTo>
                  <a:pt x="36728" y="13711"/>
                </a:lnTo>
                <a:lnTo>
                  <a:pt x="37753" y="13329"/>
                </a:lnTo>
                <a:lnTo>
                  <a:pt x="38758" y="12947"/>
                </a:lnTo>
                <a:lnTo>
                  <a:pt x="39743" y="12505"/>
                </a:lnTo>
                <a:lnTo>
                  <a:pt x="40728" y="12042"/>
                </a:lnTo>
                <a:lnTo>
                  <a:pt x="41673" y="11540"/>
                </a:lnTo>
                <a:lnTo>
                  <a:pt x="42517" y="11077"/>
                </a:lnTo>
                <a:lnTo>
                  <a:pt x="43321" y="10595"/>
                </a:lnTo>
                <a:lnTo>
                  <a:pt x="44126" y="10092"/>
                </a:lnTo>
                <a:lnTo>
                  <a:pt x="44910" y="9550"/>
                </a:lnTo>
                <a:lnTo>
                  <a:pt x="45694" y="8987"/>
                </a:lnTo>
                <a:lnTo>
                  <a:pt x="46437" y="8424"/>
                </a:lnTo>
                <a:lnTo>
                  <a:pt x="47181" y="7821"/>
                </a:lnTo>
                <a:lnTo>
                  <a:pt x="47885" y="7198"/>
                </a:lnTo>
                <a:lnTo>
                  <a:pt x="48588" y="6554"/>
                </a:lnTo>
                <a:lnTo>
                  <a:pt x="49272" y="5891"/>
                </a:lnTo>
                <a:lnTo>
                  <a:pt x="49935" y="5227"/>
                </a:lnTo>
                <a:lnTo>
                  <a:pt x="50578" y="4524"/>
                </a:lnTo>
                <a:lnTo>
                  <a:pt x="51202" y="3800"/>
                </a:lnTo>
                <a:lnTo>
                  <a:pt x="51785" y="3056"/>
                </a:lnTo>
                <a:lnTo>
                  <a:pt x="52368" y="2292"/>
                </a:lnTo>
                <a:lnTo>
                  <a:pt x="52910" y="1529"/>
                </a:lnTo>
                <a:lnTo>
                  <a:pt x="53473" y="745"/>
                </a:lnTo>
                <a:lnTo>
                  <a:pt x="5399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9"/>
          <p:cNvSpPr/>
          <p:nvPr/>
        </p:nvSpPr>
        <p:spPr>
          <a:xfrm flipH="1">
            <a:off x="8585710" y="245151"/>
            <a:ext cx="228363" cy="228357"/>
          </a:xfrm>
          <a:custGeom>
            <a:avLst/>
            <a:gdLst/>
            <a:ahLst/>
            <a:cxnLst/>
            <a:rect l="l" t="t" r="r" b="b"/>
            <a:pathLst>
              <a:path w="43664" h="43663" extrusionOk="0">
                <a:moveTo>
                  <a:pt x="21651" y="0"/>
                </a:moveTo>
                <a:lnTo>
                  <a:pt x="21490" y="20"/>
                </a:lnTo>
                <a:lnTo>
                  <a:pt x="21330" y="60"/>
                </a:lnTo>
                <a:lnTo>
                  <a:pt x="21169" y="101"/>
                </a:lnTo>
                <a:lnTo>
                  <a:pt x="21008" y="161"/>
                </a:lnTo>
                <a:lnTo>
                  <a:pt x="20847" y="221"/>
                </a:lnTo>
                <a:lnTo>
                  <a:pt x="20706" y="302"/>
                </a:lnTo>
                <a:lnTo>
                  <a:pt x="20566" y="402"/>
                </a:lnTo>
                <a:lnTo>
                  <a:pt x="20425" y="503"/>
                </a:lnTo>
                <a:lnTo>
                  <a:pt x="20304" y="623"/>
                </a:lnTo>
                <a:lnTo>
                  <a:pt x="20184" y="764"/>
                </a:lnTo>
                <a:lnTo>
                  <a:pt x="20083" y="905"/>
                </a:lnTo>
                <a:lnTo>
                  <a:pt x="19983" y="1065"/>
                </a:lnTo>
                <a:lnTo>
                  <a:pt x="19902" y="1226"/>
                </a:lnTo>
                <a:lnTo>
                  <a:pt x="19822" y="1407"/>
                </a:lnTo>
                <a:lnTo>
                  <a:pt x="19762" y="1608"/>
                </a:lnTo>
                <a:lnTo>
                  <a:pt x="16324" y="15660"/>
                </a:lnTo>
                <a:lnTo>
                  <a:pt x="16284" y="15781"/>
                </a:lnTo>
                <a:lnTo>
                  <a:pt x="16224" y="15881"/>
                </a:lnTo>
                <a:lnTo>
                  <a:pt x="16163" y="15982"/>
                </a:lnTo>
                <a:lnTo>
                  <a:pt x="16083" y="16082"/>
                </a:lnTo>
                <a:lnTo>
                  <a:pt x="15982" y="16163"/>
                </a:lnTo>
                <a:lnTo>
                  <a:pt x="15882" y="16223"/>
                </a:lnTo>
                <a:lnTo>
                  <a:pt x="15781" y="16283"/>
                </a:lnTo>
                <a:lnTo>
                  <a:pt x="15661" y="16323"/>
                </a:lnTo>
                <a:lnTo>
                  <a:pt x="1609" y="19781"/>
                </a:lnTo>
                <a:lnTo>
                  <a:pt x="1408" y="19841"/>
                </a:lnTo>
                <a:lnTo>
                  <a:pt x="1227" y="19902"/>
                </a:lnTo>
                <a:lnTo>
                  <a:pt x="1046" y="19982"/>
                </a:lnTo>
                <a:lnTo>
                  <a:pt x="905" y="20083"/>
                </a:lnTo>
                <a:lnTo>
                  <a:pt x="745" y="20183"/>
                </a:lnTo>
                <a:lnTo>
                  <a:pt x="624" y="20304"/>
                </a:lnTo>
                <a:lnTo>
                  <a:pt x="503" y="20424"/>
                </a:lnTo>
                <a:lnTo>
                  <a:pt x="403" y="20565"/>
                </a:lnTo>
                <a:lnTo>
                  <a:pt x="302" y="20706"/>
                </a:lnTo>
                <a:lnTo>
                  <a:pt x="222" y="20867"/>
                </a:lnTo>
                <a:lnTo>
                  <a:pt x="142" y="21007"/>
                </a:lnTo>
                <a:lnTo>
                  <a:pt x="101" y="21168"/>
                </a:lnTo>
                <a:lnTo>
                  <a:pt x="41" y="21329"/>
                </a:lnTo>
                <a:lnTo>
                  <a:pt x="21" y="21490"/>
                </a:lnTo>
                <a:lnTo>
                  <a:pt x="1" y="21671"/>
                </a:lnTo>
                <a:lnTo>
                  <a:pt x="1" y="21832"/>
                </a:lnTo>
                <a:lnTo>
                  <a:pt x="1" y="21992"/>
                </a:lnTo>
                <a:lnTo>
                  <a:pt x="21" y="22173"/>
                </a:lnTo>
                <a:lnTo>
                  <a:pt x="41" y="22334"/>
                </a:lnTo>
                <a:lnTo>
                  <a:pt x="101" y="22495"/>
                </a:lnTo>
                <a:lnTo>
                  <a:pt x="142" y="22656"/>
                </a:lnTo>
                <a:lnTo>
                  <a:pt x="222" y="22817"/>
                </a:lnTo>
                <a:lnTo>
                  <a:pt x="302" y="22957"/>
                </a:lnTo>
                <a:lnTo>
                  <a:pt x="403" y="23098"/>
                </a:lnTo>
                <a:lnTo>
                  <a:pt x="503" y="23239"/>
                </a:lnTo>
                <a:lnTo>
                  <a:pt x="624" y="23359"/>
                </a:lnTo>
                <a:lnTo>
                  <a:pt x="745" y="23480"/>
                </a:lnTo>
                <a:lnTo>
                  <a:pt x="905" y="23580"/>
                </a:lnTo>
                <a:lnTo>
                  <a:pt x="1046" y="23681"/>
                </a:lnTo>
                <a:lnTo>
                  <a:pt x="1227" y="23761"/>
                </a:lnTo>
                <a:lnTo>
                  <a:pt x="1408" y="23842"/>
                </a:lnTo>
                <a:lnTo>
                  <a:pt x="1609" y="23882"/>
                </a:lnTo>
                <a:lnTo>
                  <a:pt x="15661" y="27340"/>
                </a:lnTo>
                <a:lnTo>
                  <a:pt x="15781" y="27380"/>
                </a:lnTo>
                <a:lnTo>
                  <a:pt x="15882" y="27440"/>
                </a:lnTo>
                <a:lnTo>
                  <a:pt x="15982" y="27500"/>
                </a:lnTo>
                <a:lnTo>
                  <a:pt x="16083" y="27581"/>
                </a:lnTo>
                <a:lnTo>
                  <a:pt x="16163" y="27681"/>
                </a:lnTo>
                <a:lnTo>
                  <a:pt x="16224" y="27782"/>
                </a:lnTo>
                <a:lnTo>
                  <a:pt x="16284" y="27882"/>
                </a:lnTo>
                <a:lnTo>
                  <a:pt x="16324" y="28003"/>
                </a:lnTo>
                <a:lnTo>
                  <a:pt x="19762" y="42055"/>
                </a:lnTo>
                <a:lnTo>
                  <a:pt x="19822" y="42256"/>
                </a:lnTo>
                <a:lnTo>
                  <a:pt x="19902" y="42437"/>
                </a:lnTo>
                <a:lnTo>
                  <a:pt x="19983" y="42598"/>
                </a:lnTo>
                <a:lnTo>
                  <a:pt x="20083" y="42758"/>
                </a:lnTo>
                <a:lnTo>
                  <a:pt x="20184" y="42899"/>
                </a:lnTo>
                <a:lnTo>
                  <a:pt x="20304" y="43040"/>
                </a:lnTo>
                <a:lnTo>
                  <a:pt x="20425" y="43160"/>
                </a:lnTo>
                <a:lnTo>
                  <a:pt x="20566" y="43261"/>
                </a:lnTo>
                <a:lnTo>
                  <a:pt x="20706" y="43361"/>
                </a:lnTo>
                <a:lnTo>
                  <a:pt x="20847" y="43442"/>
                </a:lnTo>
                <a:lnTo>
                  <a:pt x="21008" y="43502"/>
                </a:lnTo>
                <a:lnTo>
                  <a:pt x="21169" y="43562"/>
                </a:lnTo>
                <a:lnTo>
                  <a:pt x="21330" y="43623"/>
                </a:lnTo>
                <a:lnTo>
                  <a:pt x="21490" y="43643"/>
                </a:lnTo>
                <a:lnTo>
                  <a:pt x="21651" y="43663"/>
                </a:lnTo>
                <a:lnTo>
                  <a:pt x="21993" y="43663"/>
                </a:lnTo>
                <a:lnTo>
                  <a:pt x="22154" y="43643"/>
                </a:lnTo>
                <a:lnTo>
                  <a:pt x="22335" y="43623"/>
                </a:lnTo>
                <a:lnTo>
                  <a:pt x="22496" y="43562"/>
                </a:lnTo>
                <a:lnTo>
                  <a:pt x="22656" y="43502"/>
                </a:lnTo>
                <a:lnTo>
                  <a:pt x="22797" y="43442"/>
                </a:lnTo>
                <a:lnTo>
                  <a:pt x="22958" y="43361"/>
                </a:lnTo>
                <a:lnTo>
                  <a:pt x="23099" y="43261"/>
                </a:lnTo>
                <a:lnTo>
                  <a:pt x="23219" y="43160"/>
                </a:lnTo>
                <a:lnTo>
                  <a:pt x="23360" y="43040"/>
                </a:lnTo>
                <a:lnTo>
                  <a:pt x="23481" y="42899"/>
                </a:lnTo>
                <a:lnTo>
                  <a:pt x="23581" y="42758"/>
                </a:lnTo>
                <a:lnTo>
                  <a:pt x="23682" y="42598"/>
                </a:lnTo>
                <a:lnTo>
                  <a:pt x="23762" y="42437"/>
                </a:lnTo>
                <a:lnTo>
                  <a:pt x="23822" y="42256"/>
                </a:lnTo>
                <a:lnTo>
                  <a:pt x="23883" y="42055"/>
                </a:lnTo>
                <a:lnTo>
                  <a:pt x="27340" y="28003"/>
                </a:lnTo>
                <a:lnTo>
                  <a:pt x="27380" y="27882"/>
                </a:lnTo>
                <a:lnTo>
                  <a:pt x="27421" y="27782"/>
                </a:lnTo>
                <a:lnTo>
                  <a:pt x="27501" y="27681"/>
                </a:lnTo>
                <a:lnTo>
                  <a:pt x="27582" y="27581"/>
                </a:lnTo>
                <a:lnTo>
                  <a:pt x="27662" y="27500"/>
                </a:lnTo>
                <a:lnTo>
                  <a:pt x="27783" y="27440"/>
                </a:lnTo>
                <a:lnTo>
                  <a:pt x="27883" y="27380"/>
                </a:lnTo>
                <a:lnTo>
                  <a:pt x="28004" y="27340"/>
                </a:lnTo>
                <a:lnTo>
                  <a:pt x="42055" y="23882"/>
                </a:lnTo>
                <a:lnTo>
                  <a:pt x="42256" y="23842"/>
                </a:lnTo>
                <a:lnTo>
                  <a:pt x="42437" y="23761"/>
                </a:lnTo>
                <a:lnTo>
                  <a:pt x="42598" y="23681"/>
                </a:lnTo>
                <a:lnTo>
                  <a:pt x="42759" y="23580"/>
                </a:lnTo>
                <a:lnTo>
                  <a:pt x="42900" y="23480"/>
                </a:lnTo>
                <a:lnTo>
                  <a:pt x="43040" y="23359"/>
                </a:lnTo>
                <a:lnTo>
                  <a:pt x="43161" y="23239"/>
                </a:lnTo>
                <a:lnTo>
                  <a:pt x="43262" y="23098"/>
                </a:lnTo>
                <a:lnTo>
                  <a:pt x="43362" y="22957"/>
                </a:lnTo>
                <a:lnTo>
                  <a:pt x="43442" y="22817"/>
                </a:lnTo>
                <a:lnTo>
                  <a:pt x="43503" y="22656"/>
                </a:lnTo>
                <a:lnTo>
                  <a:pt x="43563" y="22495"/>
                </a:lnTo>
                <a:lnTo>
                  <a:pt x="43603" y="22334"/>
                </a:lnTo>
                <a:lnTo>
                  <a:pt x="43643" y="22173"/>
                </a:lnTo>
                <a:lnTo>
                  <a:pt x="43664" y="21992"/>
                </a:lnTo>
                <a:lnTo>
                  <a:pt x="43664" y="21832"/>
                </a:lnTo>
                <a:lnTo>
                  <a:pt x="43664" y="21671"/>
                </a:lnTo>
                <a:lnTo>
                  <a:pt x="43643" y="21490"/>
                </a:lnTo>
                <a:lnTo>
                  <a:pt x="43603" y="21329"/>
                </a:lnTo>
                <a:lnTo>
                  <a:pt x="43563" y="21168"/>
                </a:lnTo>
                <a:lnTo>
                  <a:pt x="43503" y="21007"/>
                </a:lnTo>
                <a:lnTo>
                  <a:pt x="43442" y="20867"/>
                </a:lnTo>
                <a:lnTo>
                  <a:pt x="43362" y="20706"/>
                </a:lnTo>
                <a:lnTo>
                  <a:pt x="43262" y="20565"/>
                </a:lnTo>
                <a:lnTo>
                  <a:pt x="43161" y="20424"/>
                </a:lnTo>
                <a:lnTo>
                  <a:pt x="43040" y="20304"/>
                </a:lnTo>
                <a:lnTo>
                  <a:pt x="42900" y="20183"/>
                </a:lnTo>
                <a:lnTo>
                  <a:pt x="42759" y="20083"/>
                </a:lnTo>
                <a:lnTo>
                  <a:pt x="42598" y="19982"/>
                </a:lnTo>
                <a:lnTo>
                  <a:pt x="42437" y="19902"/>
                </a:lnTo>
                <a:lnTo>
                  <a:pt x="42256" y="19841"/>
                </a:lnTo>
                <a:lnTo>
                  <a:pt x="42055" y="19781"/>
                </a:lnTo>
                <a:lnTo>
                  <a:pt x="28004" y="16323"/>
                </a:lnTo>
                <a:lnTo>
                  <a:pt x="27883" y="16283"/>
                </a:lnTo>
                <a:lnTo>
                  <a:pt x="27783" y="16223"/>
                </a:lnTo>
                <a:lnTo>
                  <a:pt x="27662" y="16163"/>
                </a:lnTo>
                <a:lnTo>
                  <a:pt x="27582" y="16082"/>
                </a:lnTo>
                <a:lnTo>
                  <a:pt x="27501" y="15982"/>
                </a:lnTo>
                <a:lnTo>
                  <a:pt x="27421" y="15881"/>
                </a:lnTo>
                <a:lnTo>
                  <a:pt x="27380" y="15781"/>
                </a:lnTo>
                <a:lnTo>
                  <a:pt x="27340" y="15660"/>
                </a:lnTo>
                <a:lnTo>
                  <a:pt x="23883" y="1608"/>
                </a:lnTo>
                <a:lnTo>
                  <a:pt x="23822" y="1407"/>
                </a:lnTo>
                <a:lnTo>
                  <a:pt x="23762" y="1226"/>
                </a:lnTo>
                <a:lnTo>
                  <a:pt x="23682" y="1065"/>
                </a:lnTo>
                <a:lnTo>
                  <a:pt x="23581" y="905"/>
                </a:lnTo>
                <a:lnTo>
                  <a:pt x="23481" y="764"/>
                </a:lnTo>
                <a:lnTo>
                  <a:pt x="23360" y="623"/>
                </a:lnTo>
                <a:lnTo>
                  <a:pt x="23219" y="503"/>
                </a:lnTo>
                <a:lnTo>
                  <a:pt x="23099" y="402"/>
                </a:lnTo>
                <a:lnTo>
                  <a:pt x="22958" y="302"/>
                </a:lnTo>
                <a:lnTo>
                  <a:pt x="22797" y="221"/>
                </a:lnTo>
                <a:lnTo>
                  <a:pt x="22656" y="161"/>
                </a:lnTo>
                <a:lnTo>
                  <a:pt x="22496" y="101"/>
                </a:lnTo>
                <a:lnTo>
                  <a:pt x="22335" y="60"/>
                </a:lnTo>
                <a:lnTo>
                  <a:pt x="22154" y="20"/>
                </a:lnTo>
                <a:lnTo>
                  <a:pt x="2199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9"/>
          <p:cNvSpPr/>
          <p:nvPr/>
        </p:nvSpPr>
        <p:spPr>
          <a:xfrm flipH="1">
            <a:off x="456960" y="245151"/>
            <a:ext cx="228363" cy="228357"/>
          </a:xfrm>
          <a:custGeom>
            <a:avLst/>
            <a:gdLst/>
            <a:ahLst/>
            <a:cxnLst/>
            <a:rect l="l" t="t" r="r" b="b"/>
            <a:pathLst>
              <a:path w="43664" h="43663" extrusionOk="0">
                <a:moveTo>
                  <a:pt x="21651" y="0"/>
                </a:moveTo>
                <a:lnTo>
                  <a:pt x="21490" y="20"/>
                </a:lnTo>
                <a:lnTo>
                  <a:pt x="21330" y="60"/>
                </a:lnTo>
                <a:lnTo>
                  <a:pt x="21169" y="101"/>
                </a:lnTo>
                <a:lnTo>
                  <a:pt x="21008" y="161"/>
                </a:lnTo>
                <a:lnTo>
                  <a:pt x="20847" y="221"/>
                </a:lnTo>
                <a:lnTo>
                  <a:pt x="20706" y="302"/>
                </a:lnTo>
                <a:lnTo>
                  <a:pt x="20566" y="402"/>
                </a:lnTo>
                <a:lnTo>
                  <a:pt x="20425" y="503"/>
                </a:lnTo>
                <a:lnTo>
                  <a:pt x="20304" y="623"/>
                </a:lnTo>
                <a:lnTo>
                  <a:pt x="20184" y="764"/>
                </a:lnTo>
                <a:lnTo>
                  <a:pt x="20083" y="905"/>
                </a:lnTo>
                <a:lnTo>
                  <a:pt x="19983" y="1065"/>
                </a:lnTo>
                <a:lnTo>
                  <a:pt x="19902" y="1226"/>
                </a:lnTo>
                <a:lnTo>
                  <a:pt x="19822" y="1407"/>
                </a:lnTo>
                <a:lnTo>
                  <a:pt x="19762" y="1608"/>
                </a:lnTo>
                <a:lnTo>
                  <a:pt x="16324" y="15660"/>
                </a:lnTo>
                <a:lnTo>
                  <a:pt x="16284" y="15781"/>
                </a:lnTo>
                <a:lnTo>
                  <a:pt x="16224" y="15881"/>
                </a:lnTo>
                <a:lnTo>
                  <a:pt x="16163" y="15982"/>
                </a:lnTo>
                <a:lnTo>
                  <a:pt x="16083" y="16082"/>
                </a:lnTo>
                <a:lnTo>
                  <a:pt x="15982" y="16163"/>
                </a:lnTo>
                <a:lnTo>
                  <a:pt x="15882" y="16223"/>
                </a:lnTo>
                <a:lnTo>
                  <a:pt x="15781" y="16283"/>
                </a:lnTo>
                <a:lnTo>
                  <a:pt x="15661" y="16323"/>
                </a:lnTo>
                <a:lnTo>
                  <a:pt x="1609" y="19781"/>
                </a:lnTo>
                <a:lnTo>
                  <a:pt x="1408" y="19841"/>
                </a:lnTo>
                <a:lnTo>
                  <a:pt x="1227" y="19902"/>
                </a:lnTo>
                <a:lnTo>
                  <a:pt x="1046" y="19982"/>
                </a:lnTo>
                <a:lnTo>
                  <a:pt x="905" y="20083"/>
                </a:lnTo>
                <a:lnTo>
                  <a:pt x="745" y="20183"/>
                </a:lnTo>
                <a:lnTo>
                  <a:pt x="624" y="20304"/>
                </a:lnTo>
                <a:lnTo>
                  <a:pt x="503" y="20424"/>
                </a:lnTo>
                <a:lnTo>
                  <a:pt x="403" y="20565"/>
                </a:lnTo>
                <a:lnTo>
                  <a:pt x="302" y="20706"/>
                </a:lnTo>
                <a:lnTo>
                  <a:pt x="222" y="20867"/>
                </a:lnTo>
                <a:lnTo>
                  <a:pt x="142" y="21007"/>
                </a:lnTo>
                <a:lnTo>
                  <a:pt x="101" y="21168"/>
                </a:lnTo>
                <a:lnTo>
                  <a:pt x="41" y="21329"/>
                </a:lnTo>
                <a:lnTo>
                  <a:pt x="21" y="21490"/>
                </a:lnTo>
                <a:lnTo>
                  <a:pt x="1" y="21671"/>
                </a:lnTo>
                <a:lnTo>
                  <a:pt x="1" y="21832"/>
                </a:lnTo>
                <a:lnTo>
                  <a:pt x="1" y="21992"/>
                </a:lnTo>
                <a:lnTo>
                  <a:pt x="21" y="22173"/>
                </a:lnTo>
                <a:lnTo>
                  <a:pt x="41" y="22334"/>
                </a:lnTo>
                <a:lnTo>
                  <a:pt x="101" y="22495"/>
                </a:lnTo>
                <a:lnTo>
                  <a:pt x="142" y="22656"/>
                </a:lnTo>
                <a:lnTo>
                  <a:pt x="222" y="22817"/>
                </a:lnTo>
                <a:lnTo>
                  <a:pt x="302" y="22957"/>
                </a:lnTo>
                <a:lnTo>
                  <a:pt x="403" y="23098"/>
                </a:lnTo>
                <a:lnTo>
                  <a:pt x="503" y="23239"/>
                </a:lnTo>
                <a:lnTo>
                  <a:pt x="624" y="23359"/>
                </a:lnTo>
                <a:lnTo>
                  <a:pt x="745" y="23480"/>
                </a:lnTo>
                <a:lnTo>
                  <a:pt x="905" y="23580"/>
                </a:lnTo>
                <a:lnTo>
                  <a:pt x="1046" y="23681"/>
                </a:lnTo>
                <a:lnTo>
                  <a:pt x="1227" y="23761"/>
                </a:lnTo>
                <a:lnTo>
                  <a:pt x="1408" y="23842"/>
                </a:lnTo>
                <a:lnTo>
                  <a:pt x="1609" y="23882"/>
                </a:lnTo>
                <a:lnTo>
                  <a:pt x="15661" y="27340"/>
                </a:lnTo>
                <a:lnTo>
                  <a:pt x="15781" y="27380"/>
                </a:lnTo>
                <a:lnTo>
                  <a:pt x="15882" y="27440"/>
                </a:lnTo>
                <a:lnTo>
                  <a:pt x="15982" y="27500"/>
                </a:lnTo>
                <a:lnTo>
                  <a:pt x="16083" y="27581"/>
                </a:lnTo>
                <a:lnTo>
                  <a:pt x="16163" y="27681"/>
                </a:lnTo>
                <a:lnTo>
                  <a:pt x="16224" y="27782"/>
                </a:lnTo>
                <a:lnTo>
                  <a:pt x="16284" y="27882"/>
                </a:lnTo>
                <a:lnTo>
                  <a:pt x="16324" y="28003"/>
                </a:lnTo>
                <a:lnTo>
                  <a:pt x="19762" y="42055"/>
                </a:lnTo>
                <a:lnTo>
                  <a:pt x="19822" y="42256"/>
                </a:lnTo>
                <a:lnTo>
                  <a:pt x="19902" y="42437"/>
                </a:lnTo>
                <a:lnTo>
                  <a:pt x="19983" y="42598"/>
                </a:lnTo>
                <a:lnTo>
                  <a:pt x="20083" y="42758"/>
                </a:lnTo>
                <a:lnTo>
                  <a:pt x="20184" y="42899"/>
                </a:lnTo>
                <a:lnTo>
                  <a:pt x="20304" y="43040"/>
                </a:lnTo>
                <a:lnTo>
                  <a:pt x="20425" y="43160"/>
                </a:lnTo>
                <a:lnTo>
                  <a:pt x="20566" y="43261"/>
                </a:lnTo>
                <a:lnTo>
                  <a:pt x="20706" y="43361"/>
                </a:lnTo>
                <a:lnTo>
                  <a:pt x="20847" y="43442"/>
                </a:lnTo>
                <a:lnTo>
                  <a:pt x="21008" y="43502"/>
                </a:lnTo>
                <a:lnTo>
                  <a:pt x="21169" y="43562"/>
                </a:lnTo>
                <a:lnTo>
                  <a:pt x="21330" y="43623"/>
                </a:lnTo>
                <a:lnTo>
                  <a:pt x="21490" y="43643"/>
                </a:lnTo>
                <a:lnTo>
                  <a:pt x="21651" y="43663"/>
                </a:lnTo>
                <a:lnTo>
                  <a:pt x="21993" y="43663"/>
                </a:lnTo>
                <a:lnTo>
                  <a:pt x="22154" y="43643"/>
                </a:lnTo>
                <a:lnTo>
                  <a:pt x="22335" y="43623"/>
                </a:lnTo>
                <a:lnTo>
                  <a:pt x="22496" y="43562"/>
                </a:lnTo>
                <a:lnTo>
                  <a:pt x="22656" y="43502"/>
                </a:lnTo>
                <a:lnTo>
                  <a:pt x="22797" y="43442"/>
                </a:lnTo>
                <a:lnTo>
                  <a:pt x="22958" y="43361"/>
                </a:lnTo>
                <a:lnTo>
                  <a:pt x="23099" y="43261"/>
                </a:lnTo>
                <a:lnTo>
                  <a:pt x="23219" y="43160"/>
                </a:lnTo>
                <a:lnTo>
                  <a:pt x="23360" y="43040"/>
                </a:lnTo>
                <a:lnTo>
                  <a:pt x="23481" y="42899"/>
                </a:lnTo>
                <a:lnTo>
                  <a:pt x="23581" y="42758"/>
                </a:lnTo>
                <a:lnTo>
                  <a:pt x="23682" y="42598"/>
                </a:lnTo>
                <a:lnTo>
                  <a:pt x="23762" y="42437"/>
                </a:lnTo>
                <a:lnTo>
                  <a:pt x="23822" y="42256"/>
                </a:lnTo>
                <a:lnTo>
                  <a:pt x="23883" y="42055"/>
                </a:lnTo>
                <a:lnTo>
                  <a:pt x="27340" y="28003"/>
                </a:lnTo>
                <a:lnTo>
                  <a:pt x="27380" y="27882"/>
                </a:lnTo>
                <a:lnTo>
                  <a:pt x="27421" y="27782"/>
                </a:lnTo>
                <a:lnTo>
                  <a:pt x="27501" y="27681"/>
                </a:lnTo>
                <a:lnTo>
                  <a:pt x="27582" y="27581"/>
                </a:lnTo>
                <a:lnTo>
                  <a:pt x="27662" y="27500"/>
                </a:lnTo>
                <a:lnTo>
                  <a:pt x="27783" y="27440"/>
                </a:lnTo>
                <a:lnTo>
                  <a:pt x="27883" y="27380"/>
                </a:lnTo>
                <a:lnTo>
                  <a:pt x="28004" y="27340"/>
                </a:lnTo>
                <a:lnTo>
                  <a:pt x="42055" y="23882"/>
                </a:lnTo>
                <a:lnTo>
                  <a:pt x="42256" y="23842"/>
                </a:lnTo>
                <a:lnTo>
                  <a:pt x="42437" y="23761"/>
                </a:lnTo>
                <a:lnTo>
                  <a:pt x="42598" y="23681"/>
                </a:lnTo>
                <a:lnTo>
                  <a:pt x="42759" y="23580"/>
                </a:lnTo>
                <a:lnTo>
                  <a:pt x="42900" y="23480"/>
                </a:lnTo>
                <a:lnTo>
                  <a:pt x="43040" y="23359"/>
                </a:lnTo>
                <a:lnTo>
                  <a:pt x="43161" y="23239"/>
                </a:lnTo>
                <a:lnTo>
                  <a:pt x="43262" y="23098"/>
                </a:lnTo>
                <a:lnTo>
                  <a:pt x="43362" y="22957"/>
                </a:lnTo>
                <a:lnTo>
                  <a:pt x="43442" y="22817"/>
                </a:lnTo>
                <a:lnTo>
                  <a:pt x="43503" y="22656"/>
                </a:lnTo>
                <a:lnTo>
                  <a:pt x="43563" y="22495"/>
                </a:lnTo>
                <a:lnTo>
                  <a:pt x="43603" y="22334"/>
                </a:lnTo>
                <a:lnTo>
                  <a:pt x="43643" y="22173"/>
                </a:lnTo>
                <a:lnTo>
                  <a:pt x="43664" y="21992"/>
                </a:lnTo>
                <a:lnTo>
                  <a:pt x="43664" y="21832"/>
                </a:lnTo>
                <a:lnTo>
                  <a:pt x="43664" y="21671"/>
                </a:lnTo>
                <a:lnTo>
                  <a:pt x="43643" y="21490"/>
                </a:lnTo>
                <a:lnTo>
                  <a:pt x="43603" y="21329"/>
                </a:lnTo>
                <a:lnTo>
                  <a:pt x="43563" y="21168"/>
                </a:lnTo>
                <a:lnTo>
                  <a:pt x="43503" y="21007"/>
                </a:lnTo>
                <a:lnTo>
                  <a:pt x="43442" y="20867"/>
                </a:lnTo>
                <a:lnTo>
                  <a:pt x="43362" y="20706"/>
                </a:lnTo>
                <a:lnTo>
                  <a:pt x="43262" y="20565"/>
                </a:lnTo>
                <a:lnTo>
                  <a:pt x="43161" y="20424"/>
                </a:lnTo>
                <a:lnTo>
                  <a:pt x="43040" y="20304"/>
                </a:lnTo>
                <a:lnTo>
                  <a:pt x="42900" y="20183"/>
                </a:lnTo>
                <a:lnTo>
                  <a:pt x="42759" y="20083"/>
                </a:lnTo>
                <a:lnTo>
                  <a:pt x="42598" y="19982"/>
                </a:lnTo>
                <a:lnTo>
                  <a:pt x="42437" y="19902"/>
                </a:lnTo>
                <a:lnTo>
                  <a:pt x="42256" y="19841"/>
                </a:lnTo>
                <a:lnTo>
                  <a:pt x="42055" y="19781"/>
                </a:lnTo>
                <a:lnTo>
                  <a:pt x="28004" y="16323"/>
                </a:lnTo>
                <a:lnTo>
                  <a:pt x="27883" y="16283"/>
                </a:lnTo>
                <a:lnTo>
                  <a:pt x="27783" y="16223"/>
                </a:lnTo>
                <a:lnTo>
                  <a:pt x="27662" y="16163"/>
                </a:lnTo>
                <a:lnTo>
                  <a:pt x="27582" y="16082"/>
                </a:lnTo>
                <a:lnTo>
                  <a:pt x="27501" y="15982"/>
                </a:lnTo>
                <a:lnTo>
                  <a:pt x="27421" y="15881"/>
                </a:lnTo>
                <a:lnTo>
                  <a:pt x="27380" y="15781"/>
                </a:lnTo>
                <a:lnTo>
                  <a:pt x="27340" y="15660"/>
                </a:lnTo>
                <a:lnTo>
                  <a:pt x="23883" y="1608"/>
                </a:lnTo>
                <a:lnTo>
                  <a:pt x="23822" y="1407"/>
                </a:lnTo>
                <a:lnTo>
                  <a:pt x="23762" y="1226"/>
                </a:lnTo>
                <a:lnTo>
                  <a:pt x="23682" y="1065"/>
                </a:lnTo>
                <a:lnTo>
                  <a:pt x="23581" y="905"/>
                </a:lnTo>
                <a:lnTo>
                  <a:pt x="23481" y="764"/>
                </a:lnTo>
                <a:lnTo>
                  <a:pt x="23360" y="623"/>
                </a:lnTo>
                <a:lnTo>
                  <a:pt x="23219" y="503"/>
                </a:lnTo>
                <a:lnTo>
                  <a:pt x="23099" y="402"/>
                </a:lnTo>
                <a:lnTo>
                  <a:pt x="22958" y="302"/>
                </a:lnTo>
                <a:lnTo>
                  <a:pt x="22797" y="221"/>
                </a:lnTo>
                <a:lnTo>
                  <a:pt x="22656" y="161"/>
                </a:lnTo>
                <a:lnTo>
                  <a:pt x="22496" y="101"/>
                </a:lnTo>
                <a:lnTo>
                  <a:pt x="22335" y="60"/>
                </a:lnTo>
                <a:lnTo>
                  <a:pt x="22154" y="20"/>
                </a:lnTo>
                <a:lnTo>
                  <a:pt x="2199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9"/>
          <p:cNvSpPr/>
          <p:nvPr/>
        </p:nvSpPr>
        <p:spPr>
          <a:xfrm flipH="1">
            <a:off x="8721924" y="748015"/>
            <a:ext cx="157845" cy="157842"/>
          </a:xfrm>
          <a:custGeom>
            <a:avLst/>
            <a:gdLst/>
            <a:ahLst/>
            <a:cxnLst/>
            <a:rect l="l" t="t" r="r" b="b"/>
            <a:pathLst>
              <a:path w="43664" h="43663" extrusionOk="0">
                <a:moveTo>
                  <a:pt x="21651" y="0"/>
                </a:moveTo>
                <a:lnTo>
                  <a:pt x="21490" y="20"/>
                </a:lnTo>
                <a:lnTo>
                  <a:pt x="21330" y="60"/>
                </a:lnTo>
                <a:lnTo>
                  <a:pt x="21169" y="101"/>
                </a:lnTo>
                <a:lnTo>
                  <a:pt x="21008" y="161"/>
                </a:lnTo>
                <a:lnTo>
                  <a:pt x="20847" y="221"/>
                </a:lnTo>
                <a:lnTo>
                  <a:pt x="20706" y="302"/>
                </a:lnTo>
                <a:lnTo>
                  <a:pt x="20566" y="402"/>
                </a:lnTo>
                <a:lnTo>
                  <a:pt x="20425" y="503"/>
                </a:lnTo>
                <a:lnTo>
                  <a:pt x="20304" y="623"/>
                </a:lnTo>
                <a:lnTo>
                  <a:pt x="20184" y="764"/>
                </a:lnTo>
                <a:lnTo>
                  <a:pt x="20083" y="905"/>
                </a:lnTo>
                <a:lnTo>
                  <a:pt x="19983" y="1065"/>
                </a:lnTo>
                <a:lnTo>
                  <a:pt x="19902" y="1226"/>
                </a:lnTo>
                <a:lnTo>
                  <a:pt x="19822" y="1407"/>
                </a:lnTo>
                <a:lnTo>
                  <a:pt x="19762" y="1608"/>
                </a:lnTo>
                <a:lnTo>
                  <a:pt x="16324" y="15660"/>
                </a:lnTo>
                <a:lnTo>
                  <a:pt x="16284" y="15781"/>
                </a:lnTo>
                <a:lnTo>
                  <a:pt x="16224" y="15881"/>
                </a:lnTo>
                <a:lnTo>
                  <a:pt x="16163" y="15982"/>
                </a:lnTo>
                <a:lnTo>
                  <a:pt x="16083" y="16082"/>
                </a:lnTo>
                <a:lnTo>
                  <a:pt x="15982" y="16163"/>
                </a:lnTo>
                <a:lnTo>
                  <a:pt x="15882" y="16223"/>
                </a:lnTo>
                <a:lnTo>
                  <a:pt x="15781" y="16283"/>
                </a:lnTo>
                <a:lnTo>
                  <a:pt x="15661" y="16323"/>
                </a:lnTo>
                <a:lnTo>
                  <a:pt x="1609" y="19781"/>
                </a:lnTo>
                <a:lnTo>
                  <a:pt x="1408" y="19841"/>
                </a:lnTo>
                <a:lnTo>
                  <a:pt x="1227" y="19902"/>
                </a:lnTo>
                <a:lnTo>
                  <a:pt x="1046" y="19982"/>
                </a:lnTo>
                <a:lnTo>
                  <a:pt x="905" y="20083"/>
                </a:lnTo>
                <a:lnTo>
                  <a:pt x="745" y="20183"/>
                </a:lnTo>
                <a:lnTo>
                  <a:pt x="624" y="20304"/>
                </a:lnTo>
                <a:lnTo>
                  <a:pt x="503" y="20424"/>
                </a:lnTo>
                <a:lnTo>
                  <a:pt x="403" y="20565"/>
                </a:lnTo>
                <a:lnTo>
                  <a:pt x="302" y="20706"/>
                </a:lnTo>
                <a:lnTo>
                  <a:pt x="222" y="20867"/>
                </a:lnTo>
                <a:lnTo>
                  <a:pt x="142" y="21007"/>
                </a:lnTo>
                <a:lnTo>
                  <a:pt x="101" y="21168"/>
                </a:lnTo>
                <a:lnTo>
                  <a:pt x="41" y="21329"/>
                </a:lnTo>
                <a:lnTo>
                  <a:pt x="21" y="21490"/>
                </a:lnTo>
                <a:lnTo>
                  <a:pt x="1" y="21671"/>
                </a:lnTo>
                <a:lnTo>
                  <a:pt x="1" y="21832"/>
                </a:lnTo>
                <a:lnTo>
                  <a:pt x="1" y="21992"/>
                </a:lnTo>
                <a:lnTo>
                  <a:pt x="21" y="22173"/>
                </a:lnTo>
                <a:lnTo>
                  <a:pt x="41" y="22334"/>
                </a:lnTo>
                <a:lnTo>
                  <a:pt x="101" y="22495"/>
                </a:lnTo>
                <a:lnTo>
                  <a:pt x="142" y="22656"/>
                </a:lnTo>
                <a:lnTo>
                  <a:pt x="222" y="22817"/>
                </a:lnTo>
                <a:lnTo>
                  <a:pt x="302" y="22957"/>
                </a:lnTo>
                <a:lnTo>
                  <a:pt x="403" y="23098"/>
                </a:lnTo>
                <a:lnTo>
                  <a:pt x="503" y="23239"/>
                </a:lnTo>
                <a:lnTo>
                  <a:pt x="624" y="23359"/>
                </a:lnTo>
                <a:lnTo>
                  <a:pt x="745" y="23480"/>
                </a:lnTo>
                <a:lnTo>
                  <a:pt x="905" y="23580"/>
                </a:lnTo>
                <a:lnTo>
                  <a:pt x="1046" y="23681"/>
                </a:lnTo>
                <a:lnTo>
                  <a:pt x="1227" y="23761"/>
                </a:lnTo>
                <a:lnTo>
                  <a:pt x="1408" y="23842"/>
                </a:lnTo>
                <a:lnTo>
                  <a:pt x="1609" y="23882"/>
                </a:lnTo>
                <a:lnTo>
                  <a:pt x="15661" y="27340"/>
                </a:lnTo>
                <a:lnTo>
                  <a:pt x="15781" y="27380"/>
                </a:lnTo>
                <a:lnTo>
                  <a:pt x="15882" y="27440"/>
                </a:lnTo>
                <a:lnTo>
                  <a:pt x="15982" y="27500"/>
                </a:lnTo>
                <a:lnTo>
                  <a:pt x="16083" y="27581"/>
                </a:lnTo>
                <a:lnTo>
                  <a:pt x="16163" y="27681"/>
                </a:lnTo>
                <a:lnTo>
                  <a:pt x="16224" y="27782"/>
                </a:lnTo>
                <a:lnTo>
                  <a:pt x="16284" y="27882"/>
                </a:lnTo>
                <a:lnTo>
                  <a:pt x="16324" y="28003"/>
                </a:lnTo>
                <a:lnTo>
                  <a:pt x="19762" y="42055"/>
                </a:lnTo>
                <a:lnTo>
                  <a:pt x="19822" y="42256"/>
                </a:lnTo>
                <a:lnTo>
                  <a:pt x="19902" y="42437"/>
                </a:lnTo>
                <a:lnTo>
                  <a:pt x="19983" y="42598"/>
                </a:lnTo>
                <a:lnTo>
                  <a:pt x="20083" y="42758"/>
                </a:lnTo>
                <a:lnTo>
                  <a:pt x="20184" y="42899"/>
                </a:lnTo>
                <a:lnTo>
                  <a:pt x="20304" y="43040"/>
                </a:lnTo>
                <a:lnTo>
                  <a:pt x="20425" y="43160"/>
                </a:lnTo>
                <a:lnTo>
                  <a:pt x="20566" y="43261"/>
                </a:lnTo>
                <a:lnTo>
                  <a:pt x="20706" y="43361"/>
                </a:lnTo>
                <a:lnTo>
                  <a:pt x="20847" y="43442"/>
                </a:lnTo>
                <a:lnTo>
                  <a:pt x="21008" y="43502"/>
                </a:lnTo>
                <a:lnTo>
                  <a:pt x="21169" y="43562"/>
                </a:lnTo>
                <a:lnTo>
                  <a:pt x="21330" y="43623"/>
                </a:lnTo>
                <a:lnTo>
                  <a:pt x="21490" y="43643"/>
                </a:lnTo>
                <a:lnTo>
                  <a:pt x="21651" y="43663"/>
                </a:lnTo>
                <a:lnTo>
                  <a:pt x="21993" y="43663"/>
                </a:lnTo>
                <a:lnTo>
                  <a:pt x="22154" y="43643"/>
                </a:lnTo>
                <a:lnTo>
                  <a:pt x="22335" y="43623"/>
                </a:lnTo>
                <a:lnTo>
                  <a:pt x="22496" y="43562"/>
                </a:lnTo>
                <a:lnTo>
                  <a:pt x="22656" y="43502"/>
                </a:lnTo>
                <a:lnTo>
                  <a:pt x="22797" y="43442"/>
                </a:lnTo>
                <a:lnTo>
                  <a:pt x="22958" y="43361"/>
                </a:lnTo>
                <a:lnTo>
                  <a:pt x="23099" y="43261"/>
                </a:lnTo>
                <a:lnTo>
                  <a:pt x="23219" y="43160"/>
                </a:lnTo>
                <a:lnTo>
                  <a:pt x="23360" y="43040"/>
                </a:lnTo>
                <a:lnTo>
                  <a:pt x="23481" y="42899"/>
                </a:lnTo>
                <a:lnTo>
                  <a:pt x="23581" y="42758"/>
                </a:lnTo>
                <a:lnTo>
                  <a:pt x="23682" y="42598"/>
                </a:lnTo>
                <a:lnTo>
                  <a:pt x="23762" y="42437"/>
                </a:lnTo>
                <a:lnTo>
                  <a:pt x="23822" y="42256"/>
                </a:lnTo>
                <a:lnTo>
                  <a:pt x="23883" y="42055"/>
                </a:lnTo>
                <a:lnTo>
                  <a:pt x="27340" y="28003"/>
                </a:lnTo>
                <a:lnTo>
                  <a:pt x="27380" y="27882"/>
                </a:lnTo>
                <a:lnTo>
                  <a:pt x="27421" y="27782"/>
                </a:lnTo>
                <a:lnTo>
                  <a:pt x="27501" y="27681"/>
                </a:lnTo>
                <a:lnTo>
                  <a:pt x="27582" y="27581"/>
                </a:lnTo>
                <a:lnTo>
                  <a:pt x="27662" y="27500"/>
                </a:lnTo>
                <a:lnTo>
                  <a:pt x="27783" y="27440"/>
                </a:lnTo>
                <a:lnTo>
                  <a:pt x="27883" y="27380"/>
                </a:lnTo>
                <a:lnTo>
                  <a:pt x="28004" y="27340"/>
                </a:lnTo>
                <a:lnTo>
                  <a:pt x="42055" y="23882"/>
                </a:lnTo>
                <a:lnTo>
                  <a:pt x="42256" y="23842"/>
                </a:lnTo>
                <a:lnTo>
                  <a:pt x="42437" y="23761"/>
                </a:lnTo>
                <a:lnTo>
                  <a:pt x="42598" y="23681"/>
                </a:lnTo>
                <a:lnTo>
                  <a:pt x="42759" y="23580"/>
                </a:lnTo>
                <a:lnTo>
                  <a:pt x="42900" y="23480"/>
                </a:lnTo>
                <a:lnTo>
                  <a:pt x="43040" y="23359"/>
                </a:lnTo>
                <a:lnTo>
                  <a:pt x="43161" y="23239"/>
                </a:lnTo>
                <a:lnTo>
                  <a:pt x="43262" y="23098"/>
                </a:lnTo>
                <a:lnTo>
                  <a:pt x="43362" y="22957"/>
                </a:lnTo>
                <a:lnTo>
                  <a:pt x="43442" y="22817"/>
                </a:lnTo>
                <a:lnTo>
                  <a:pt x="43503" y="22656"/>
                </a:lnTo>
                <a:lnTo>
                  <a:pt x="43563" y="22495"/>
                </a:lnTo>
                <a:lnTo>
                  <a:pt x="43603" y="22334"/>
                </a:lnTo>
                <a:lnTo>
                  <a:pt x="43643" y="22173"/>
                </a:lnTo>
                <a:lnTo>
                  <a:pt x="43664" y="21992"/>
                </a:lnTo>
                <a:lnTo>
                  <a:pt x="43664" y="21832"/>
                </a:lnTo>
                <a:lnTo>
                  <a:pt x="43664" y="21671"/>
                </a:lnTo>
                <a:lnTo>
                  <a:pt x="43643" y="21490"/>
                </a:lnTo>
                <a:lnTo>
                  <a:pt x="43603" y="21329"/>
                </a:lnTo>
                <a:lnTo>
                  <a:pt x="43563" y="21168"/>
                </a:lnTo>
                <a:lnTo>
                  <a:pt x="43503" y="21007"/>
                </a:lnTo>
                <a:lnTo>
                  <a:pt x="43442" y="20867"/>
                </a:lnTo>
                <a:lnTo>
                  <a:pt x="43362" y="20706"/>
                </a:lnTo>
                <a:lnTo>
                  <a:pt x="43262" y="20565"/>
                </a:lnTo>
                <a:lnTo>
                  <a:pt x="43161" y="20424"/>
                </a:lnTo>
                <a:lnTo>
                  <a:pt x="43040" y="20304"/>
                </a:lnTo>
                <a:lnTo>
                  <a:pt x="42900" y="20183"/>
                </a:lnTo>
                <a:lnTo>
                  <a:pt x="42759" y="20083"/>
                </a:lnTo>
                <a:lnTo>
                  <a:pt x="42598" y="19982"/>
                </a:lnTo>
                <a:lnTo>
                  <a:pt x="42437" y="19902"/>
                </a:lnTo>
                <a:lnTo>
                  <a:pt x="42256" y="19841"/>
                </a:lnTo>
                <a:lnTo>
                  <a:pt x="42055" y="19781"/>
                </a:lnTo>
                <a:lnTo>
                  <a:pt x="28004" y="16323"/>
                </a:lnTo>
                <a:lnTo>
                  <a:pt x="27883" y="16283"/>
                </a:lnTo>
                <a:lnTo>
                  <a:pt x="27783" y="16223"/>
                </a:lnTo>
                <a:lnTo>
                  <a:pt x="27662" y="16163"/>
                </a:lnTo>
                <a:lnTo>
                  <a:pt x="27582" y="16082"/>
                </a:lnTo>
                <a:lnTo>
                  <a:pt x="27501" y="15982"/>
                </a:lnTo>
                <a:lnTo>
                  <a:pt x="27421" y="15881"/>
                </a:lnTo>
                <a:lnTo>
                  <a:pt x="27380" y="15781"/>
                </a:lnTo>
                <a:lnTo>
                  <a:pt x="27340" y="15660"/>
                </a:lnTo>
                <a:lnTo>
                  <a:pt x="23883" y="1608"/>
                </a:lnTo>
                <a:lnTo>
                  <a:pt x="23822" y="1407"/>
                </a:lnTo>
                <a:lnTo>
                  <a:pt x="23762" y="1226"/>
                </a:lnTo>
                <a:lnTo>
                  <a:pt x="23682" y="1065"/>
                </a:lnTo>
                <a:lnTo>
                  <a:pt x="23581" y="905"/>
                </a:lnTo>
                <a:lnTo>
                  <a:pt x="23481" y="764"/>
                </a:lnTo>
                <a:lnTo>
                  <a:pt x="23360" y="623"/>
                </a:lnTo>
                <a:lnTo>
                  <a:pt x="23219" y="503"/>
                </a:lnTo>
                <a:lnTo>
                  <a:pt x="23099" y="402"/>
                </a:lnTo>
                <a:lnTo>
                  <a:pt x="22958" y="302"/>
                </a:lnTo>
                <a:lnTo>
                  <a:pt x="22797" y="221"/>
                </a:lnTo>
                <a:lnTo>
                  <a:pt x="22656" y="161"/>
                </a:lnTo>
                <a:lnTo>
                  <a:pt x="22496" y="101"/>
                </a:lnTo>
                <a:lnTo>
                  <a:pt x="22335" y="60"/>
                </a:lnTo>
                <a:lnTo>
                  <a:pt x="22154" y="20"/>
                </a:lnTo>
                <a:lnTo>
                  <a:pt x="2199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9"/>
          <p:cNvSpPr/>
          <p:nvPr/>
        </p:nvSpPr>
        <p:spPr>
          <a:xfrm flipH="1">
            <a:off x="299124" y="895977"/>
            <a:ext cx="157845" cy="157842"/>
          </a:xfrm>
          <a:custGeom>
            <a:avLst/>
            <a:gdLst/>
            <a:ahLst/>
            <a:cxnLst/>
            <a:rect l="l" t="t" r="r" b="b"/>
            <a:pathLst>
              <a:path w="43664" h="43663" extrusionOk="0">
                <a:moveTo>
                  <a:pt x="21651" y="0"/>
                </a:moveTo>
                <a:lnTo>
                  <a:pt x="21490" y="20"/>
                </a:lnTo>
                <a:lnTo>
                  <a:pt x="21330" y="60"/>
                </a:lnTo>
                <a:lnTo>
                  <a:pt x="21169" y="101"/>
                </a:lnTo>
                <a:lnTo>
                  <a:pt x="21008" y="161"/>
                </a:lnTo>
                <a:lnTo>
                  <a:pt x="20847" y="221"/>
                </a:lnTo>
                <a:lnTo>
                  <a:pt x="20706" y="302"/>
                </a:lnTo>
                <a:lnTo>
                  <a:pt x="20566" y="402"/>
                </a:lnTo>
                <a:lnTo>
                  <a:pt x="20425" y="503"/>
                </a:lnTo>
                <a:lnTo>
                  <a:pt x="20304" y="623"/>
                </a:lnTo>
                <a:lnTo>
                  <a:pt x="20184" y="764"/>
                </a:lnTo>
                <a:lnTo>
                  <a:pt x="20083" y="905"/>
                </a:lnTo>
                <a:lnTo>
                  <a:pt x="19983" y="1065"/>
                </a:lnTo>
                <a:lnTo>
                  <a:pt x="19902" y="1226"/>
                </a:lnTo>
                <a:lnTo>
                  <a:pt x="19822" y="1407"/>
                </a:lnTo>
                <a:lnTo>
                  <a:pt x="19762" y="1608"/>
                </a:lnTo>
                <a:lnTo>
                  <a:pt x="16324" y="15660"/>
                </a:lnTo>
                <a:lnTo>
                  <a:pt x="16284" y="15781"/>
                </a:lnTo>
                <a:lnTo>
                  <a:pt x="16224" y="15881"/>
                </a:lnTo>
                <a:lnTo>
                  <a:pt x="16163" y="15982"/>
                </a:lnTo>
                <a:lnTo>
                  <a:pt x="16083" y="16082"/>
                </a:lnTo>
                <a:lnTo>
                  <a:pt x="15982" y="16163"/>
                </a:lnTo>
                <a:lnTo>
                  <a:pt x="15882" y="16223"/>
                </a:lnTo>
                <a:lnTo>
                  <a:pt x="15781" y="16283"/>
                </a:lnTo>
                <a:lnTo>
                  <a:pt x="15661" y="16323"/>
                </a:lnTo>
                <a:lnTo>
                  <a:pt x="1609" y="19781"/>
                </a:lnTo>
                <a:lnTo>
                  <a:pt x="1408" y="19841"/>
                </a:lnTo>
                <a:lnTo>
                  <a:pt x="1227" y="19902"/>
                </a:lnTo>
                <a:lnTo>
                  <a:pt x="1046" y="19982"/>
                </a:lnTo>
                <a:lnTo>
                  <a:pt x="905" y="20083"/>
                </a:lnTo>
                <a:lnTo>
                  <a:pt x="745" y="20183"/>
                </a:lnTo>
                <a:lnTo>
                  <a:pt x="624" y="20304"/>
                </a:lnTo>
                <a:lnTo>
                  <a:pt x="503" y="20424"/>
                </a:lnTo>
                <a:lnTo>
                  <a:pt x="403" y="20565"/>
                </a:lnTo>
                <a:lnTo>
                  <a:pt x="302" y="20706"/>
                </a:lnTo>
                <a:lnTo>
                  <a:pt x="222" y="20867"/>
                </a:lnTo>
                <a:lnTo>
                  <a:pt x="142" y="21007"/>
                </a:lnTo>
                <a:lnTo>
                  <a:pt x="101" y="21168"/>
                </a:lnTo>
                <a:lnTo>
                  <a:pt x="41" y="21329"/>
                </a:lnTo>
                <a:lnTo>
                  <a:pt x="21" y="21490"/>
                </a:lnTo>
                <a:lnTo>
                  <a:pt x="1" y="21671"/>
                </a:lnTo>
                <a:lnTo>
                  <a:pt x="1" y="21832"/>
                </a:lnTo>
                <a:lnTo>
                  <a:pt x="1" y="21992"/>
                </a:lnTo>
                <a:lnTo>
                  <a:pt x="21" y="22173"/>
                </a:lnTo>
                <a:lnTo>
                  <a:pt x="41" y="22334"/>
                </a:lnTo>
                <a:lnTo>
                  <a:pt x="101" y="22495"/>
                </a:lnTo>
                <a:lnTo>
                  <a:pt x="142" y="22656"/>
                </a:lnTo>
                <a:lnTo>
                  <a:pt x="222" y="22817"/>
                </a:lnTo>
                <a:lnTo>
                  <a:pt x="302" y="22957"/>
                </a:lnTo>
                <a:lnTo>
                  <a:pt x="403" y="23098"/>
                </a:lnTo>
                <a:lnTo>
                  <a:pt x="503" y="23239"/>
                </a:lnTo>
                <a:lnTo>
                  <a:pt x="624" y="23359"/>
                </a:lnTo>
                <a:lnTo>
                  <a:pt x="745" y="23480"/>
                </a:lnTo>
                <a:lnTo>
                  <a:pt x="905" y="23580"/>
                </a:lnTo>
                <a:lnTo>
                  <a:pt x="1046" y="23681"/>
                </a:lnTo>
                <a:lnTo>
                  <a:pt x="1227" y="23761"/>
                </a:lnTo>
                <a:lnTo>
                  <a:pt x="1408" y="23842"/>
                </a:lnTo>
                <a:lnTo>
                  <a:pt x="1609" y="23882"/>
                </a:lnTo>
                <a:lnTo>
                  <a:pt x="15661" y="27340"/>
                </a:lnTo>
                <a:lnTo>
                  <a:pt x="15781" y="27380"/>
                </a:lnTo>
                <a:lnTo>
                  <a:pt x="15882" y="27440"/>
                </a:lnTo>
                <a:lnTo>
                  <a:pt x="15982" y="27500"/>
                </a:lnTo>
                <a:lnTo>
                  <a:pt x="16083" y="27581"/>
                </a:lnTo>
                <a:lnTo>
                  <a:pt x="16163" y="27681"/>
                </a:lnTo>
                <a:lnTo>
                  <a:pt x="16224" y="27782"/>
                </a:lnTo>
                <a:lnTo>
                  <a:pt x="16284" y="27882"/>
                </a:lnTo>
                <a:lnTo>
                  <a:pt x="16324" y="28003"/>
                </a:lnTo>
                <a:lnTo>
                  <a:pt x="19762" y="42055"/>
                </a:lnTo>
                <a:lnTo>
                  <a:pt x="19822" y="42256"/>
                </a:lnTo>
                <a:lnTo>
                  <a:pt x="19902" y="42437"/>
                </a:lnTo>
                <a:lnTo>
                  <a:pt x="19983" y="42598"/>
                </a:lnTo>
                <a:lnTo>
                  <a:pt x="20083" y="42758"/>
                </a:lnTo>
                <a:lnTo>
                  <a:pt x="20184" y="42899"/>
                </a:lnTo>
                <a:lnTo>
                  <a:pt x="20304" y="43040"/>
                </a:lnTo>
                <a:lnTo>
                  <a:pt x="20425" y="43160"/>
                </a:lnTo>
                <a:lnTo>
                  <a:pt x="20566" y="43261"/>
                </a:lnTo>
                <a:lnTo>
                  <a:pt x="20706" y="43361"/>
                </a:lnTo>
                <a:lnTo>
                  <a:pt x="20847" y="43442"/>
                </a:lnTo>
                <a:lnTo>
                  <a:pt x="21008" y="43502"/>
                </a:lnTo>
                <a:lnTo>
                  <a:pt x="21169" y="43562"/>
                </a:lnTo>
                <a:lnTo>
                  <a:pt x="21330" y="43623"/>
                </a:lnTo>
                <a:lnTo>
                  <a:pt x="21490" y="43643"/>
                </a:lnTo>
                <a:lnTo>
                  <a:pt x="21651" y="43663"/>
                </a:lnTo>
                <a:lnTo>
                  <a:pt x="21993" y="43663"/>
                </a:lnTo>
                <a:lnTo>
                  <a:pt x="22154" y="43643"/>
                </a:lnTo>
                <a:lnTo>
                  <a:pt x="22335" y="43623"/>
                </a:lnTo>
                <a:lnTo>
                  <a:pt x="22496" y="43562"/>
                </a:lnTo>
                <a:lnTo>
                  <a:pt x="22656" y="43502"/>
                </a:lnTo>
                <a:lnTo>
                  <a:pt x="22797" y="43442"/>
                </a:lnTo>
                <a:lnTo>
                  <a:pt x="22958" y="43361"/>
                </a:lnTo>
                <a:lnTo>
                  <a:pt x="23099" y="43261"/>
                </a:lnTo>
                <a:lnTo>
                  <a:pt x="23219" y="43160"/>
                </a:lnTo>
                <a:lnTo>
                  <a:pt x="23360" y="43040"/>
                </a:lnTo>
                <a:lnTo>
                  <a:pt x="23481" y="42899"/>
                </a:lnTo>
                <a:lnTo>
                  <a:pt x="23581" y="42758"/>
                </a:lnTo>
                <a:lnTo>
                  <a:pt x="23682" y="42598"/>
                </a:lnTo>
                <a:lnTo>
                  <a:pt x="23762" y="42437"/>
                </a:lnTo>
                <a:lnTo>
                  <a:pt x="23822" y="42256"/>
                </a:lnTo>
                <a:lnTo>
                  <a:pt x="23883" y="42055"/>
                </a:lnTo>
                <a:lnTo>
                  <a:pt x="27340" y="28003"/>
                </a:lnTo>
                <a:lnTo>
                  <a:pt x="27380" y="27882"/>
                </a:lnTo>
                <a:lnTo>
                  <a:pt x="27421" y="27782"/>
                </a:lnTo>
                <a:lnTo>
                  <a:pt x="27501" y="27681"/>
                </a:lnTo>
                <a:lnTo>
                  <a:pt x="27582" y="27581"/>
                </a:lnTo>
                <a:lnTo>
                  <a:pt x="27662" y="27500"/>
                </a:lnTo>
                <a:lnTo>
                  <a:pt x="27783" y="27440"/>
                </a:lnTo>
                <a:lnTo>
                  <a:pt x="27883" y="27380"/>
                </a:lnTo>
                <a:lnTo>
                  <a:pt x="28004" y="27340"/>
                </a:lnTo>
                <a:lnTo>
                  <a:pt x="42055" y="23882"/>
                </a:lnTo>
                <a:lnTo>
                  <a:pt x="42256" y="23842"/>
                </a:lnTo>
                <a:lnTo>
                  <a:pt x="42437" y="23761"/>
                </a:lnTo>
                <a:lnTo>
                  <a:pt x="42598" y="23681"/>
                </a:lnTo>
                <a:lnTo>
                  <a:pt x="42759" y="23580"/>
                </a:lnTo>
                <a:lnTo>
                  <a:pt x="42900" y="23480"/>
                </a:lnTo>
                <a:lnTo>
                  <a:pt x="43040" y="23359"/>
                </a:lnTo>
                <a:lnTo>
                  <a:pt x="43161" y="23239"/>
                </a:lnTo>
                <a:lnTo>
                  <a:pt x="43262" y="23098"/>
                </a:lnTo>
                <a:lnTo>
                  <a:pt x="43362" y="22957"/>
                </a:lnTo>
                <a:lnTo>
                  <a:pt x="43442" y="22817"/>
                </a:lnTo>
                <a:lnTo>
                  <a:pt x="43503" y="22656"/>
                </a:lnTo>
                <a:lnTo>
                  <a:pt x="43563" y="22495"/>
                </a:lnTo>
                <a:lnTo>
                  <a:pt x="43603" y="22334"/>
                </a:lnTo>
                <a:lnTo>
                  <a:pt x="43643" y="22173"/>
                </a:lnTo>
                <a:lnTo>
                  <a:pt x="43664" y="21992"/>
                </a:lnTo>
                <a:lnTo>
                  <a:pt x="43664" y="21832"/>
                </a:lnTo>
                <a:lnTo>
                  <a:pt x="43664" y="21671"/>
                </a:lnTo>
                <a:lnTo>
                  <a:pt x="43643" y="21490"/>
                </a:lnTo>
                <a:lnTo>
                  <a:pt x="43603" y="21329"/>
                </a:lnTo>
                <a:lnTo>
                  <a:pt x="43563" y="21168"/>
                </a:lnTo>
                <a:lnTo>
                  <a:pt x="43503" y="21007"/>
                </a:lnTo>
                <a:lnTo>
                  <a:pt x="43442" y="20867"/>
                </a:lnTo>
                <a:lnTo>
                  <a:pt x="43362" y="20706"/>
                </a:lnTo>
                <a:lnTo>
                  <a:pt x="43262" y="20565"/>
                </a:lnTo>
                <a:lnTo>
                  <a:pt x="43161" y="20424"/>
                </a:lnTo>
                <a:lnTo>
                  <a:pt x="43040" y="20304"/>
                </a:lnTo>
                <a:lnTo>
                  <a:pt x="42900" y="20183"/>
                </a:lnTo>
                <a:lnTo>
                  <a:pt x="42759" y="20083"/>
                </a:lnTo>
                <a:lnTo>
                  <a:pt x="42598" y="19982"/>
                </a:lnTo>
                <a:lnTo>
                  <a:pt x="42437" y="19902"/>
                </a:lnTo>
                <a:lnTo>
                  <a:pt x="42256" y="19841"/>
                </a:lnTo>
                <a:lnTo>
                  <a:pt x="42055" y="19781"/>
                </a:lnTo>
                <a:lnTo>
                  <a:pt x="28004" y="16323"/>
                </a:lnTo>
                <a:lnTo>
                  <a:pt x="27883" y="16283"/>
                </a:lnTo>
                <a:lnTo>
                  <a:pt x="27783" y="16223"/>
                </a:lnTo>
                <a:lnTo>
                  <a:pt x="27662" y="16163"/>
                </a:lnTo>
                <a:lnTo>
                  <a:pt x="27582" y="16082"/>
                </a:lnTo>
                <a:lnTo>
                  <a:pt x="27501" y="15982"/>
                </a:lnTo>
                <a:lnTo>
                  <a:pt x="27421" y="15881"/>
                </a:lnTo>
                <a:lnTo>
                  <a:pt x="27380" y="15781"/>
                </a:lnTo>
                <a:lnTo>
                  <a:pt x="27340" y="15660"/>
                </a:lnTo>
                <a:lnTo>
                  <a:pt x="23883" y="1608"/>
                </a:lnTo>
                <a:lnTo>
                  <a:pt x="23822" y="1407"/>
                </a:lnTo>
                <a:lnTo>
                  <a:pt x="23762" y="1226"/>
                </a:lnTo>
                <a:lnTo>
                  <a:pt x="23682" y="1065"/>
                </a:lnTo>
                <a:lnTo>
                  <a:pt x="23581" y="905"/>
                </a:lnTo>
                <a:lnTo>
                  <a:pt x="23481" y="764"/>
                </a:lnTo>
                <a:lnTo>
                  <a:pt x="23360" y="623"/>
                </a:lnTo>
                <a:lnTo>
                  <a:pt x="23219" y="503"/>
                </a:lnTo>
                <a:lnTo>
                  <a:pt x="23099" y="402"/>
                </a:lnTo>
                <a:lnTo>
                  <a:pt x="22958" y="302"/>
                </a:lnTo>
                <a:lnTo>
                  <a:pt x="22797" y="221"/>
                </a:lnTo>
                <a:lnTo>
                  <a:pt x="22656" y="161"/>
                </a:lnTo>
                <a:lnTo>
                  <a:pt x="22496" y="101"/>
                </a:lnTo>
                <a:lnTo>
                  <a:pt x="22335" y="60"/>
                </a:lnTo>
                <a:lnTo>
                  <a:pt x="22154" y="20"/>
                </a:lnTo>
                <a:lnTo>
                  <a:pt x="2199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9"/>
          <p:cNvSpPr/>
          <p:nvPr/>
        </p:nvSpPr>
        <p:spPr>
          <a:xfrm flipH="1">
            <a:off x="236324" y="3574002"/>
            <a:ext cx="157845" cy="157842"/>
          </a:xfrm>
          <a:custGeom>
            <a:avLst/>
            <a:gdLst/>
            <a:ahLst/>
            <a:cxnLst/>
            <a:rect l="l" t="t" r="r" b="b"/>
            <a:pathLst>
              <a:path w="43664" h="43663" extrusionOk="0">
                <a:moveTo>
                  <a:pt x="21651" y="0"/>
                </a:moveTo>
                <a:lnTo>
                  <a:pt x="21490" y="20"/>
                </a:lnTo>
                <a:lnTo>
                  <a:pt x="21330" y="60"/>
                </a:lnTo>
                <a:lnTo>
                  <a:pt x="21169" y="101"/>
                </a:lnTo>
                <a:lnTo>
                  <a:pt x="21008" y="161"/>
                </a:lnTo>
                <a:lnTo>
                  <a:pt x="20847" y="221"/>
                </a:lnTo>
                <a:lnTo>
                  <a:pt x="20706" y="302"/>
                </a:lnTo>
                <a:lnTo>
                  <a:pt x="20566" y="402"/>
                </a:lnTo>
                <a:lnTo>
                  <a:pt x="20425" y="503"/>
                </a:lnTo>
                <a:lnTo>
                  <a:pt x="20304" y="623"/>
                </a:lnTo>
                <a:lnTo>
                  <a:pt x="20184" y="764"/>
                </a:lnTo>
                <a:lnTo>
                  <a:pt x="20083" y="905"/>
                </a:lnTo>
                <a:lnTo>
                  <a:pt x="19983" y="1065"/>
                </a:lnTo>
                <a:lnTo>
                  <a:pt x="19902" y="1226"/>
                </a:lnTo>
                <a:lnTo>
                  <a:pt x="19822" y="1407"/>
                </a:lnTo>
                <a:lnTo>
                  <a:pt x="19762" y="1608"/>
                </a:lnTo>
                <a:lnTo>
                  <a:pt x="16324" y="15660"/>
                </a:lnTo>
                <a:lnTo>
                  <a:pt x="16284" y="15781"/>
                </a:lnTo>
                <a:lnTo>
                  <a:pt x="16224" y="15881"/>
                </a:lnTo>
                <a:lnTo>
                  <a:pt x="16163" y="15982"/>
                </a:lnTo>
                <a:lnTo>
                  <a:pt x="16083" y="16082"/>
                </a:lnTo>
                <a:lnTo>
                  <a:pt x="15982" y="16163"/>
                </a:lnTo>
                <a:lnTo>
                  <a:pt x="15882" y="16223"/>
                </a:lnTo>
                <a:lnTo>
                  <a:pt x="15781" y="16283"/>
                </a:lnTo>
                <a:lnTo>
                  <a:pt x="15661" y="16323"/>
                </a:lnTo>
                <a:lnTo>
                  <a:pt x="1609" y="19781"/>
                </a:lnTo>
                <a:lnTo>
                  <a:pt x="1408" y="19841"/>
                </a:lnTo>
                <a:lnTo>
                  <a:pt x="1227" y="19902"/>
                </a:lnTo>
                <a:lnTo>
                  <a:pt x="1046" y="19982"/>
                </a:lnTo>
                <a:lnTo>
                  <a:pt x="905" y="20083"/>
                </a:lnTo>
                <a:lnTo>
                  <a:pt x="745" y="20183"/>
                </a:lnTo>
                <a:lnTo>
                  <a:pt x="624" y="20304"/>
                </a:lnTo>
                <a:lnTo>
                  <a:pt x="503" y="20424"/>
                </a:lnTo>
                <a:lnTo>
                  <a:pt x="403" y="20565"/>
                </a:lnTo>
                <a:lnTo>
                  <a:pt x="302" y="20706"/>
                </a:lnTo>
                <a:lnTo>
                  <a:pt x="222" y="20867"/>
                </a:lnTo>
                <a:lnTo>
                  <a:pt x="142" y="21007"/>
                </a:lnTo>
                <a:lnTo>
                  <a:pt x="101" y="21168"/>
                </a:lnTo>
                <a:lnTo>
                  <a:pt x="41" y="21329"/>
                </a:lnTo>
                <a:lnTo>
                  <a:pt x="21" y="21490"/>
                </a:lnTo>
                <a:lnTo>
                  <a:pt x="1" y="21671"/>
                </a:lnTo>
                <a:lnTo>
                  <a:pt x="1" y="21832"/>
                </a:lnTo>
                <a:lnTo>
                  <a:pt x="1" y="21992"/>
                </a:lnTo>
                <a:lnTo>
                  <a:pt x="21" y="22173"/>
                </a:lnTo>
                <a:lnTo>
                  <a:pt x="41" y="22334"/>
                </a:lnTo>
                <a:lnTo>
                  <a:pt x="101" y="22495"/>
                </a:lnTo>
                <a:lnTo>
                  <a:pt x="142" y="22656"/>
                </a:lnTo>
                <a:lnTo>
                  <a:pt x="222" y="22817"/>
                </a:lnTo>
                <a:lnTo>
                  <a:pt x="302" y="22957"/>
                </a:lnTo>
                <a:lnTo>
                  <a:pt x="403" y="23098"/>
                </a:lnTo>
                <a:lnTo>
                  <a:pt x="503" y="23239"/>
                </a:lnTo>
                <a:lnTo>
                  <a:pt x="624" y="23359"/>
                </a:lnTo>
                <a:lnTo>
                  <a:pt x="745" y="23480"/>
                </a:lnTo>
                <a:lnTo>
                  <a:pt x="905" y="23580"/>
                </a:lnTo>
                <a:lnTo>
                  <a:pt x="1046" y="23681"/>
                </a:lnTo>
                <a:lnTo>
                  <a:pt x="1227" y="23761"/>
                </a:lnTo>
                <a:lnTo>
                  <a:pt x="1408" y="23842"/>
                </a:lnTo>
                <a:lnTo>
                  <a:pt x="1609" y="23882"/>
                </a:lnTo>
                <a:lnTo>
                  <a:pt x="15661" y="27340"/>
                </a:lnTo>
                <a:lnTo>
                  <a:pt x="15781" y="27380"/>
                </a:lnTo>
                <a:lnTo>
                  <a:pt x="15882" y="27440"/>
                </a:lnTo>
                <a:lnTo>
                  <a:pt x="15982" y="27500"/>
                </a:lnTo>
                <a:lnTo>
                  <a:pt x="16083" y="27581"/>
                </a:lnTo>
                <a:lnTo>
                  <a:pt x="16163" y="27681"/>
                </a:lnTo>
                <a:lnTo>
                  <a:pt x="16224" y="27782"/>
                </a:lnTo>
                <a:lnTo>
                  <a:pt x="16284" y="27882"/>
                </a:lnTo>
                <a:lnTo>
                  <a:pt x="16324" y="28003"/>
                </a:lnTo>
                <a:lnTo>
                  <a:pt x="19762" y="42055"/>
                </a:lnTo>
                <a:lnTo>
                  <a:pt x="19822" y="42256"/>
                </a:lnTo>
                <a:lnTo>
                  <a:pt x="19902" y="42437"/>
                </a:lnTo>
                <a:lnTo>
                  <a:pt x="19983" y="42598"/>
                </a:lnTo>
                <a:lnTo>
                  <a:pt x="20083" y="42758"/>
                </a:lnTo>
                <a:lnTo>
                  <a:pt x="20184" y="42899"/>
                </a:lnTo>
                <a:lnTo>
                  <a:pt x="20304" y="43040"/>
                </a:lnTo>
                <a:lnTo>
                  <a:pt x="20425" y="43160"/>
                </a:lnTo>
                <a:lnTo>
                  <a:pt x="20566" y="43261"/>
                </a:lnTo>
                <a:lnTo>
                  <a:pt x="20706" y="43361"/>
                </a:lnTo>
                <a:lnTo>
                  <a:pt x="20847" y="43442"/>
                </a:lnTo>
                <a:lnTo>
                  <a:pt x="21008" y="43502"/>
                </a:lnTo>
                <a:lnTo>
                  <a:pt x="21169" y="43562"/>
                </a:lnTo>
                <a:lnTo>
                  <a:pt x="21330" y="43623"/>
                </a:lnTo>
                <a:lnTo>
                  <a:pt x="21490" y="43643"/>
                </a:lnTo>
                <a:lnTo>
                  <a:pt x="21651" y="43663"/>
                </a:lnTo>
                <a:lnTo>
                  <a:pt x="21993" y="43663"/>
                </a:lnTo>
                <a:lnTo>
                  <a:pt x="22154" y="43643"/>
                </a:lnTo>
                <a:lnTo>
                  <a:pt x="22335" y="43623"/>
                </a:lnTo>
                <a:lnTo>
                  <a:pt x="22496" y="43562"/>
                </a:lnTo>
                <a:lnTo>
                  <a:pt x="22656" y="43502"/>
                </a:lnTo>
                <a:lnTo>
                  <a:pt x="22797" y="43442"/>
                </a:lnTo>
                <a:lnTo>
                  <a:pt x="22958" y="43361"/>
                </a:lnTo>
                <a:lnTo>
                  <a:pt x="23099" y="43261"/>
                </a:lnTo>
                <a:lnTo>
                  <a:pt x="23219" y="43160"/>
                </a:lnTo>
                <a:lnTo>
                  <a:pt x="23360" y="43040"/>
                </a:lnTo>
                <a:lnTo>
                  <a:pt x="23481" y="42899"/>
                </a:lnTo>
                <a:lnTo>
                  <a:pt x="23581" y="42758"/>
                </a:lnTo>
                <a:lnTo>
                  <a:pt x="23682" y="42598"/>
                </a:lnTo>
                <a:lnTo>
                  <a:pt x="23762" y="42437"/>
                </a:lnTo>
                <a:lnTo>
                  <a:pt x="23822" y="42256"/>
                </a:lnTo>
                <a:lnTo>
                  <a:pt x="23883" y="42055"/>
                </a:lnTo>
                <a:lnTo>
                  <a:pt x="27340" y="28003"/>
                </a:lnTo>
                <a:lnTo>
                  <a:pt x="27380" y="27882"/>
                </a:lnTo>
                <a:lnTo>
                  <a:pt x="27421" y="27782"/>
                </a:lnTo>
                <a:lnTo>
                  <a:pt x="27501" y="27681"/>
                </a:lnTo>
                <a:lnTo>
                  <a:pt x="27582" y="27581"/>
                </a:lnTo>
                <a:lnTo>
                  <a:pt x="27662" y="27500"/>
                </a:lnTo>
                <a:lnTo>
                  <a:pt x="27783" y="27440"/>
                </a:lnTo>
                <a:lnTo>
                  <a:pt x="27883" y="27380"/>
                </a:lnTo>
                <a:lnTo>
                  <a:pt x="28004" y="27340"/>
                </a:lnTo>
                <a:lnTo>
                  <a:pt x="42055" y="23882"/>
                </a:lnTo>
                <a:lnTo>
                  <a:pt x="42256" y="23842"/>
                </a:lnTo>
                <a:lnTo>
                  <a:pt x="42437" y="23761"/>
                </a:lnTo>
                <a:lnTo>
                  <a:pt x="42598" y="23681"/>
                </a:lnTo>
                <a:lnTo>
                  <a:pt x="42759" y="23580"/>
                </a:lnTo>
                <a:lnTo>
                  <a:pt x="42900" y="23480"/>
                </a:lnTo>
                <a:lnTo>
                  <a:pt x="43040" y="23359"/>
                </a:lnTo>
                <a:lnTo>
                  <a:pt x="43161" y="23239"/>
                </a:lnTo>
                <a:lnTo>
                  <a:pt x="43262" y="23098"/>
                </a:lnTo>
                <a:lnTo>
                  <a:pt x="43362" y="22957"/>
                </a:lnTo>
                <a:lnTo>
                  <a:pt x="43442" y="22817"/>
                </a:lnTo>
                <a:lnTo>
                  <a:pt x="43503" y="22656"/>
                </a:lnTo>
                <a:lnTo>
                  <a:pt x="43563" y="22495"/>
                </a:lnTo>
                <a:lnTo>
                  <a:pt x="43603" y="22334"/>
                </a:lnTo>
                <a:lnTo>
                  <a:pt x="43643" y="22173"/>
                </a:lnTo>
                <a:lnTo>
                  <a:pt x="43664" y="21992"/>
                </a:lnTo>
                <a:lnTo>
                  <a:pt x="43664" y="21832"/>
                </a:lnTo>
                <a:lnTo>
                  <a:pt x="43664" y="21671"/>
                </a:lnTo>
                <a:lnTo>
                  <a:pt x="43643" y="21490"/>
                </a:lnTo>
                <a:lnTo>
                  <a:pt x="43603" y="21329"/>
                </a:lnTo>
                <a:lnTo>
                  <a:pt x="43563" y="21168"/>
                </a:lnTo>
                <a:lnTo>
                  <a:pt x="43503" y="21007"/>
                </a:lnTo>
                <a:lnTo>
                  <a:pt x="43442" y="20867"/>
                </a:lnTo>
                <a:lnTo>
                  <a:pt x="43362" y="20706"/>
                </a:lnTo>
                <a:lnTo>
                  <a:pt x="43262" y="20565"/>
                </a:lnTo>
                <a:lnTo>
                  <a:pt x="43161" y="20424"/>
                </a:lnTo>
                <a:lnTo>
                  <a:pt x="43040" y="20304"/>
                </a:lnTo>
                <a:lnTo>
                  <a:pt x="42900" y="20183"/>
                </a:lnTo>
                <a:lnTo>
                  <a:pt x="42759" y="20083"/>
                </a:lnTo>
                <a:lnTo>
                  <a:pt x="42598" y="19982"/>
                </a:lnTo>
                <a:lnTo>
                  <a:pt x="42437" y="19902"/>
                </a:lnTo>
                <a:lnTo>
                  <a:pt x="42256" y="19841"/>
                </a:lnTo>
                <a:lnTo>
                  <a:pt x="42055" y="19781"/>
                </a:lnTo>
                <a:lnTo>
                  <a:pt x="28004" y="16323"/>
                </a:lnTo>
                <a:lnTo>
                  <a:pt x="27883" y="16283"/>
                </a:lnTo>
                <a:lnTo>
                  <a:pt x="27783" y="16223"/>
                </a:lnTo>
                <a:lnTo>
                  <a:pt x="27662" y="16163"/>
                </a:lnTo>
                <a:lnTo>
                  <a:pt x="27582" y="16082"/>
                </a:lnTo>
                <a:lnTo>
                  <a:pt x="27501" y="15982"/>
                </a:lnTo>
                <a:lnTo>
                  <a:pt x="27421" y="15881"/>
                </a:lnTo>
                <a:lnTo>
                  <a:pt x="27380" y="15781"/>
                </a:lnTo>
                <a:lnTo>
                  <a:pt x="27340" y="15660"/>
                </a:lnTo>
                <a:lnTo>
                  <a:pt x="23883" y="1608"/>
                </a:lnTo>
                <a:lnTo>
                  <a:pt x="23822" y="1407"/>
                </a:lnTo>
                <a:lnTo>
                  <a:pt x="23762" y="1226"/>
                </a:lnTo>
                <a:lnTo>
                  <a:pt x="23682" y="1065"/>
                </a:lnTo>
                <a:lnTo>
                  <a:pt x="23581" y="905"/>
                </a:lnTo>
                <a:lnTo>
                  <a:pt x="23481" y="764"/>
                </a:lnTo>
                <a:lnTo>
                  <a:pt x="23360" y="623"/>
                </a:lnTo>
                <a:lnTo>
                  <a:pt x="23219" y="503"/>
                </a:lnTo>
                <a:lnTo>
                  <a:pt x="23099" y="402"/>
                </a:lnTo>
                <a:lnTo>
                  <a:pt x="22958" y="302"/>
                </a:lnTo>
                <a:lnTo>
                  <a:pt x="22797" y="221"/>
                </a:lnTo>
                <a:lnTo>
                  <a:pt x="22656" y="161"/>
                </a:lnTo>
                <a:lnTo>
                  <a:pt x="22496" y="101"/>
                </a:lnTo>
                <a:lnTo>
                  <a:pt x="22335" y="60"/>
                </a:lnTo>
                <a:lnTo>
                  <a:pt x="22154" y="20"/>
                </a:lnTo>
                <a:lnTo>
                  <a:pt x="2199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9"/>
          <p:cNvSpPr/>
          <p:nvPr/>
        </p:nvSpPr>
        <p:spPr>
          <a:xfrm flipH="1">
            <a:off x="4389157" y="356663"/>
            <a:ext cx="365686" cy="365678"/>
          </a:xfrm>
          <a:custGeom>
            <a:avLst/>
            <a:gdLst/>
            <a:ahLst/>
            <a:cxnLst/>
            <a:rect l="l" t="t" r="r" b="b"/>
            <a:pathLst>
              <a:path w="43664" h="43663" extrusionOk="0">
                <a:moveTo>
                  <a:pt x="21651" y="0"/>
                </a:moveTo>
                <a:lnTo>
                  <a:pt x="21490" y="20"/>
                </a:lnTo>
                <a:lnTo>
                  <a:pt x="21330" y="60"/>
                </a:lnTo>
                <a:lnTo>
                  <a:pt x="21169" y="101"/>
                </a:lnTo>
                <a:lnTo>
                  <a:pt x="21008" y="161"/>
                </a:lnTo>
                <a:lnTo>
                  <a:pt x="20847" y="221"/>
                </a:lnTo>
                <a:lnTo>
                  <a:pt x="20706" y="302"/>
                </a:lnTo>
                <a:lnTo>
                  <a:pt x="20566" y="402"/>
                </a:lnTo>
                <a:lnTo>
                  <a:pt x="20425" y="503"/>
                </a:lnTo>
                <a:lnTo>
                  <a:pt x="20304" y="623"/>
                </a:lnTo>
                <a:lnTo>
                  <a:pt x="20184" y="764"/>
                </a:lnTo>
                <a:lnTo>
                  <a:pt x="20083" y="905"/>
                </a:lnTo>
                <a:lnTo>
                  <a:pt x="19983" y="1065"/>
                </a:lnTo>
                <a:lnTo>
                  <a:pt x="19902" y="1226"/>
                </a:lnTo>
                <a:lnTo>
                  <a:pt x="19822" y="1407"/>
                </a:lnTo>
                <a:lnTo>
                  <a:pt x="19762" y="1608"/>
                </a:lnTo>
                <a:lnTo>
                  <a:pt x="16324" y="15660"/>
                </a:lnTo>
                <a:lnTo>
                  <a:pt x="16284" y="15781"/>
                </a:lnTo>
                <a:lnTo>
                  <a:pt x="16224" y="15881"/>
                </a:lnTo>
                <a:lnTo>
                  <a:pt x="16163" y="15982"/>
                </a:lnTo>
                <a:lnTo>
                  <a:pt x="16083" y="16082"/>
                </a:lnTo>
                <a:lnTo>
                  <a:pt x="15982" y="16163"/>
                </a:lnTo>
                <a:lnTo>
                  <a:pt x="15882" y="16223"/>
                </a:lnTo>
                <a:lnTo>
                  <a:pt x="15781" y="16283"/>
                </a:lnTo>
                <a:lnTo>
                  <a:pt x="15661" y="16323"/>
                </a:lnTo>
                <a:lnTo>
                  <a:pt x="1609" y="19781"/>
                </a:lnTo>
                <a:lnTo>
                  <a:pt x="1408" y="19841"/>
                </a:lnTo>
                <a:lnTo>
                  <a:pt x="1227" y="19902"/>
                </a:lnTo>
                <a:lnTo>
                  <a:pt x="1046" y="19982"/>
                </a:lnTo>
                <a:lnTo>
                  <a:pt x="905" y="20083"/>
                </a:lnTo>
                <a:lnTo>
                  <a:pt x="745" y="20183"/>
                </a:lnTo>
                <a:lnTo>
                  <a:pt x="624" y="20304"/>
                </a:lnTo>
                <a:lnTo>
                  <a:pt x="503" y="20424"/>
                </a:lnTo>
                <a:lnTo>
                  <a:pt x="403" y="20565"/>
                </a:lnTo>
                <a:lnTo>
                  <a:pt x="302" y="20706"/>
                </a:lnTo>
                <a:lnTo>
                  <a:pt x="222" y="20867"/>
                </a:lnTo>
                <a:lnTo>
                  <a:pt x="142" y="21007"/>
                </a:lnTo>
                <a:lnTo>
                  <a:pt x="101" y="21168"/>
                </a:lnTo>
                <a:lnTo>
                  <a:pt x="41" y="21329"/>
                </a:lnTo>
                <a:lnTo>
                  <a:pt x="21" y="21490"/>
                </a:lnTo>
                <a:lnTo>
                  <a:pt x="1" y="21671"/>
                </a:lnTo>
                <a:lnTo>
                  <a:pt x="1" y="21832"/>
                </a:lnTo>
                <a:lnTo>
                  <a:pt x="1" y="21992"/>
                </a:lnTo>
                <a:lnTo>
                  <a:pt x="21" y="22173"/>
                </a:lnTo>
                <a:lnTo>
                  <a:pt x="41" y="22334"/>
                </a:lnTo>
                <a:lnTo>
                  <a:pt x="101" y="22495"/>
                </a:lnTo>
                <a:lnTo>
                  <a:pt x="142" y="22656"/>
                </a:lnTo>
                <a:lnTo>
                  <a:pt x="222" y="22817"/>
                </a:lnTo>
                <a:lnTo>
                  <a:pt x="302" y="22957"/>
                </a:lnTo>
                <a:lnTo>
                  <a:pt x="403" y="23098"/>
                </a:lnTo>
                <a:lnTo>
                  <a:pt x="503" y="23239"/>
                </a:lnTo>
                <a:lnTo>
                  <a:pt x="624" y="23359"/>
                </a:lnTo>
                <a:lnTo>
                  <a:pt x="745" y="23480"/>
                </a:lnTo>
                <a:lnTo>
                  <a:pt x="905" y="23580"/>
                </a:lnTo>
                <a:lnTo>
                  <a:pt x="1046" y="23681"/>
                </a:lnTo>
                <a:lnTo>
                  <a:pt x="1227" y="23761"/>
                </a:lnTo>
                <a:lnTo>
                  <a:pt x="1408" y="23842"/>
                </a:lnTo>
                <a:lnTo>
                  <a:pt x="1609" y="23882"/>
                </a:lnTo>
                <a:lnTo>
                  <a:pt x="15661" y="27340"/>
                </a:lnTo>
                <a:lnTo>
                  <a:pt x="15781" y="27380"/>
                </a:lnTo>
                <a:lnTo>
                  <a:pt x="15882" y="27440"/>
                </a:lnTo>
                <a:lnTo>
                  <a:pt x="15982" y="27500"/>
                </a:lnTo>
                <a:lnTo>
                  <a:pt x="16083" y="27581"/>
                </a:lnTo>
                <a:lnTo>
                  <a:pt x="16163" y="27681"/>
                </a:lnTo>
                <a:lnTo>
                  <a:pt x="16224" y="27782"/>
                </a:lnTo>
                <a:lnTo>
                  <a:pt x="16284" y="27882"/>
                </a:lnTo>
                <a:lnTo>
                  <a:pt x="16324" y="28003"/>
                </a:lnTo>
                <a:lnTo>
                  <a:pt x="19762" y="42055"/>
                </a:lnTo>
                <a:lnTo>
                  <a:pt x="19822" y="42256"/>
                </a:lnTo>
                <a:lnTo>
                  <a:pt x="19902" y="42437"/>
                </a:lnTo>
                <a:lnTo>
                  <a:pt x="19983" y="42598"/>
                </a:lnTo>
                <a:lnTo>
                  <a:pt x="20083" y="42758"/>
                </a:lnTo>
                <a:lnTo>
                  <a:pt x="20184" y="42899"/>
                </a:lnTo>
                <a:lnTo>
                  <a:pt x="20304" y="43040"/>
                </a:lnTo>
                <a:lnTo>
                  <a:pt x="20425" y="43160"/>
                </a:lnTo>
                <a:lnTo>
                  <a:pt x="20566" y="43261"/>
                </a:lnTo>
                <a:lnTo>
                  <a:pt x="20706" y="43361"/>
                </a:lnTo>
                <a:lnTo>
                  <a:pt x="20847" y="43442"/>
                </a:lnTo>
                <a:lnTo>
                  <a:pt x="21008" y="43502"/>
                </a:lnTo>
                <a:lnTo>
                  <a:pt x="21169" y="43562"/>
                </a:lnTo>
                <a:lnTo>
                  <a:pt x="21330" y="43623"/>
                </a:lnTo>
                <a:lnTo>
                  <a:pt x="21490" y="43643"/>
                </a:lnTo>
                <a:lnTo>
                  <a:pt x="21651" y="43663"/>
                </a:lnTo>
                <a:lnTo>
                  <a:pt x="21993" y="43663"/>
                </a:lnTo>
                <a:lnTo>
                  <a:pt x="22154" y="43643"/>
                </a:lnTo>
                <a:lnTo>
                  <a:pt x="22335" y="43623"/>
                </a:lnTo>
                <a:lnTo>
                  <a:pt x="22496" y="43562"/>
                </a:lnTo>
                <a:lnTo>
                  <a:pt x="22656" y="43502"/>
                </a:lnTo>
                <a:lnTo>
                  <a:pt x="22797" y="43442"/>
                </a:lnTo>
                <a:lnTo>
                  <a:pt x="22958" y="43361"/>
                </a:lnTo>
                <a:lnTo>
                  <a:pt x="23099" y="43261"/>
                </a:lnTo>
                <a:lnTo>
                  <a:pt x="23219" y="43160"/>
                </a:lnTo>
                <a:lnTo>
                  <a:pt x="23360" y="43040"/>
                </a:lnTo>
                <a:lnTo>
                  <a:pt x="23481" y="42899"/>
                </a:lnTo>
                <a:lnTo>
                  <a:pt x="23581" y="42758"/>
                </a:lnTo>
                <a:lnTo>
                  <a:pt x="23682" y="42598"/>
                </a:lnTo>
                <a:lnTo>
                  <a:pt x="23762" y="42437"/>
                </a:lnTo>
                <a:lnTo>
                  <a:pt x="23822" y="42256"/>
                </a:lnTo>
                <a:lnTo>
                  <a:pt x="23883" y="42055"/>
                </a:lnTo>
                <a:lnTo>
                  <a:pt x="27340" y="28003"/>
                </a:lnTo>
                <a:lnTo>
                  <a:pt x="27380" y="27882"/>
                </a:lnTo>
                <a:lnTo>
                  <a:pt x="27421" y="27782"/>
                </a:lnTo>
                <a:lnTo>
                  <a:pt x="27501" y="27681"/>
                </a:lnTo>
                <a:lnTo>
                  <a:pt x="27582" y="27581"/>
                </a:lnTo>
                <a:lnTo>
                  <a:pt x="27662" y="27500"/>
                </a:lnTo>
                <a:lnTo>
                  <a:pt x="27783" y="27440"/>
                </a:lnTo>
                <a:lnTo>
                  <a:pt x="27883" y="27380"/>
                </a:lnTo>
                <a:lnTo>
                  <a:pt x="28004" y="27340"/>
                </a:lnTo>
                <a:lnTo>
                  <a:pt x="42055" y="23882"/>
                </a:lnTo>
                <a:lnTo>
                  <a:pt x="42256" y="23842"/>
                </a:lnTo>
                <a:lnTo>
                  <a:pt x="42437" y="23761"/>
                </a:lnTo>
                <a:lnTo>
                  <a:pt x="42598" y="23681"/>
                </a:lnTo>
                <a:lnTo>
                  <a:pt x="42759" y="23580"/>
                </a:lnTo>
                <a:lnTo>
                  <a:pt x="42900" y="23480"/>
                </a:lnTo>
                <a:lnTo>
                  <a:pt x="43040" y="23359"/>
                </a:lnTo>
                <a:lnTo>
                  <a:pt x="43161" y="23239"/>
                </a:lnTo>
                <a:lnTo>
                  <a:pt x="43262" y="23098"/>
                </a:lnTo>
                <a:lnTo>
                  <a:pt x="43362" y="22957"/>
                </a:lnTo>
                <a:lnTo>
                  <a:pt x="43442" y="22817"/>
                </a:lnTo>
                <a:lnTo>
                  <a:pt x="43503" y="22656"/>
                </a:lnTo>
                <a:lnTo>
                  <a:pt x="43563" y="22495"/>
                </a:lnTo>
                <a:lnTo>
                  <a:pt x="43603" y="22334"/>
                </a:lnTo>
                <a:lnTo>
                  <a:pt x="43643" y="22173"/>
                </a:lnTo>
                <a:lnTo>
                  <a:pt x="43664" y="21992"/>
                </a:lnTo>
                <a:lnTo>
                  <a:pt x="43664" y="21832"/>
                </a:lnTo>
                <a:lnTo>
                  <a:pt x="43664" y="21671"/>
                </a:lnTo>
                <a:lnTo>
                  <a:pt x="43643" y="21490"/>
                </a:lnTo>
                <a:lnTo>
                  <a:pt x="43603" y="21329"/>
                </a:lnTo>
                <a:lnTo>
                  <a:pt x="43563" y="21168"/>
                </a:lnTo>
                <a:lnTo>
                  <a:pt x="43503" y="21007"/>
                </a:lnTo>
                <a:lnTo>
                  <a:pt x="43442" y="20867"/>
                </a:lnTo>
                <a:lnTo>
                  <a:pt x="43362" y="20706"/>
                </a:lnTo>
                <a:lnTo>
                  <a:pt x="43262" y="20565"/>
                </a:lnTo>
                <a:lnTo>
                  <a:pt x="43161" y="20424"/>
                </a:lnTo>
                <a:lnTo>
                  <a:pt x="43040" y="20304"/>
                </a:lnTo>
                <a:lnTo>
                  <a:pt x="42900" y="20183"/>
                </a:lnTo>
                <a:lnTo>
                  <a:pt x="42759" y="20083"/>
                </a:lnTo>
                <a:lnTo>
                  <a:pt x="42598" y="19982"/>
                </a:lnTo>
                <a:lnTo>
                  <a:pt x="42437" y="19902"/>
                </a:lnTo>
                <a:lnTo>
                  <a:pt x="42256" y="19841"/>
                </a:lnTo>
                <a:lnTo>
                  <a:pt x="42055" y="19781"/>
                </a:lnTo>
                <a:lnTo>
                  <a:pt x="28004" y="16323"/>
                </a:lnTo>
                <a:lnTo>
                  <a:pt x="27883" y="16283"/>
                </a:lnTo>
                <a:lnTo>
                  <a:pt x="27783" y="16223"/>
                </a:lnTo>
                <a:lnTo>
                  <a:pt x="27662" y="16163"/>
                </a:lnTo>
                <a:lnTo>
                  <a:pt x="27582" y="16082"/>
                </a:lnTo>
                <a:lnTo>
                  <a:pt x="27501" y="15982"/>
                </a:lnTo>
                <a:lnTo>
                  <a:pt x="27421" y="15881"/>
                </a:lnTo>
                <a:lnTo>
                  <a:pt x="27380" y="15781"/>
                </a:lnTo>
                <a:lnTo>
                  <a:pt x="27340" y="15660"/>
                </a:lnTo>
                <a:lnTo>
                  <a:pt x="23883" y="1608"/>
                </a:lnTo>
                <a:lnTo>
                  <a:pt x="23822" y="1407"/>
                </a:lnTo>
                <a:lnTo>
                  <a:pt x="23762" y="1226"/>
                </a:lnTo>
                <a:lnTo>
                  <a:pt x="23682" y="1065"/>
                </a:lnTo>
                <a:lnTo>
                  <a:pt x="23581" y="905"/>
                </a:lnTo>
                <a:lnTo>
                  <a:pt x="23481" y="764"/>
                </a:lnTo>
                <a:lnTo>
                  <a:pt x="23360" y="623"/>
                </a:lnTo>
                <a:lnTo>
                  <a:pt x="23219" y="503"/>
                </a:lnTo>
                <a:lnTo>
                  <a:pt x="23099" y="402"/>
                </a:lnTo>
                <a:lnTo>
                  <a:pt x="22958" y="302"/>
                </a:lnTo>
                <a:lnTo>
                  <a:pt x="22797" y="221"/>
                </a:lnTo>
                <a:lnTo>
                  <a:pt x="22656" y="161"/>
                </a:lnTo>
                <a:lnTo>
                  <a:pt x="22496" y="101"/>
                </a:lnTo>
                <a:lnTo>
                  <a:pt x="22335" y="60"/>
                </a:lnTo>
                <a:lnTo>
                  <a:pt x="22154" y="20"/>
                </a:lnTo>
                <a:lnTo>
                  <a:pt x="2199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9"/>
          <p:cNvSpPr/>
          <p:nvPr/>
        </p:nvSpPr>
        <p:spPr>
          <a:xfrm flipH="1">
            <a:off x="6532049" y="87302"/>
            <a:ext cx="157845" cy="157842"/>
          </a:xfrm>
          <a:custGeom>
            <a:avLst/>
            <a:gdLst/>
            <a:ahLst/>
            <a:cxnLst/>
            <a:rect l="l" t="t" r="r" b="b"/>
            <a:pathLst>
              <a:path w="43664" h="43663" extrusionOk="0">
                <a:moveTo>
                  <a:pt x="21651" y="0"/>
                </a:moveTo>
                <a:lnTo>
                  <a:pt x="21490" y="20"/>
                </a:lnTo>
                <a:lnTo>
                  <a:pt x="21330" y="60"/>
                </a:lnTo>
                <a:lnTo>
                  <a:pt x="21169" y="101"/>
                </a:lnTo>
                <a:lnTo>
                  <a:pt x="21008" y="161"/>
                </a:lnTo>
                <a:lnTo>
                  <a:pt x="20847" y="221"/>
                </a:lnTo>
                <a:lnTo>
                  <a:pt x="20706" y="302"/>
                </a:lnTo>
                <a:lnTo>
                  <a:pt x="20566" y="402"/>
                </a:lnTo>
                <a:lnTo>
                  <a:pt x="20425" y="503"/>
                </a:lnTo>
                <a:lnTo>
                  <a:pt x="20304" y="623"/>
                </a:lnTo>
                <a:lnTo>
                  <a:pt x="20184" y="764"/>
                </a:lnTo>
                <a:lnTo>
                  <a:pt x="20083" y="905"/>
                </a:lnTo>
                <a:lnTo>
                  <a:pt x="19983" y="1065"/>
                </a:lnTo>
                <a:lnTo>
                  <a:pt x="19902" y="1226"/>
                </a:lnTo>
                <a:lnTo>
                  <a:pt x="19822" y="1407"/>
                </a:lnTo>
                <a:lnTo>
                  <a:pt x="19762" y="1608"/>
                </a:lnTo>
                <a:lnTo>
                  <a:pt x="16324" y="15660"/>
                </a:lnTo>
                <a:lnTo>
                  <a:pt x="16284" y="15781"/>
                </a:lnTo>
                <a:lnTo>
                  <a:pt x="16224" y="15881"/>
                </a:lnTo>
                <a:lnTo>
                  <a:pt x="16163" y="15982"/>
                </a:lnTo>
                <a:lnTo>
                  <a:pt x="16083" y="16082"/>
                </a:lnTo>
                <a:lnTo>
                  <a:pt x="15982" y="16163"/>
                </a:lnTo>
                <a:lnTo>
                  <a:pt x="15882" y="16223"/>
                </a:lnTo>
                <a:lnTo>
                  <a:pt x="15781" y="16283"/>
                </a:lnTo>
                <a:lnTo>
                  <a:pt x="15661" y="16323"/>
                </a:lnTo>
                <a:lnTo>
                  <a:pt x="1609" y="19781"/>
                </a:lnTo>
                <a:lnTo>
                  <a:pt x="1408" y="19841"/>
                </a:lnTo>
                <a:lnTo>
                  <a:pt x="1227" y="19902"/>
                </a:lnTo>
                <a:lnTo>
                  <a:pt x="1046" y="19982"/>
                </a:lnTo>
                <a:lnTo>
                  <a:pt x="905" y="20083"/>
                </a:lnTo>
                <a:lnTo>
                  <a:pt x="745" y="20183"/>
                </a:lnTo>
                <a:lnTo>
                  <a:pt x="624" y="20304"/>
                </a:lnTo>
                <a:lnTo>
                  <a:pt x="503" y="20424"/>
                </a:lnTo>
                <a:lnTo>
                  <a:pt x="403" y="20565"/>
                </a:lnTo>
                <a:lnTo>
                  <a:pt x="302" y="20706"/>
                </a:lnTo>
                <a:lnTo>
                  <a:pt x="222" y="20867"/>
                </a:lnTo>
                <a:lnTo>
                  <a:pt x="142" y="21007"/>
                </a:lnTo>
                <a:lnTo>
                  <a:pt x="101" y="21168"/>
                </a:lnTo>
                <a:lnTo>
                  <a:pt x="41" y="21329"/>
                </a:lnTo>
                <a:lnTo>
                  <a:pt x="21" y="21490"/>
                </a:lnTo>
                <a:lnTo>
                  <a:pt x="1" y="21671"/>
                </a:lnTo>
                <a:lnTo>
                  <a:pt x="1" y="21832"/>
                </a:lnTo>
                <a:lnTo>
                  <a:pt x="1" y="21992"/>
                </a:lnTo>
                <a:lnTo>
                  <a:pt x="21" y="22173"/>
                </a:lnTo>
                <a:lnTo>
                  <a:pt x="41" y="22334"/>
                </a:lnTo>
                <a:lnTo>
                  <a:pt x="101" y="22495"/>
                </a:lnTo>
                <a:lnTo>
                  <a:pt x="142" y="22656"/>
                </a:lnTo>
                <a:lnTo>
                  <a:pt x="222" y="22817"/>
                </a:lnTo>
                <a:lnTo>
                  <a:pt x="302" y="22957"/>
                </a:lnTo>
                <a:lnTo>
                  <a:pt x="403" y="23098"/>
                </a:lnTo>
                <a:lnTo>
                  <a:pt x="503" y="23239"/>
                </a:lnTo>
                <a:lnTo>
                  <a:pt x="624" y="23359"/>
                </a:lnTo>
                <a:lnTo>
                  <a:pt x="745" y="23480"/>
                </a:lnTo>
                <a:lnTo>
                  <a:pt x="905" y="23580"/>
                </a:lnTo>
                <a:lnTo>
                  <a:pt x="1046" y="23681"/>
                </a:lnTo>
                <a:lnTo>
                  <a:pt x="1227" y="23761"/>
                </a:lnTo>
                <a:lnTo>
                  <a:pt x="1408" y="23842"/>
                </a:lnTo>
                <a:lnTo>
                  <a:pt x="1609" y="23882"/>
                </a:lnTo>
                <a:lnTo>
                  <a:pt x="15661" y="27340"/>
                </a:lnTo>
                <a:lnTo>
                  <a:pt x="15781" y="27380"/>
                </a:lnTo>
                <a:lnTo>
                  <a:pt x="15882" y="27440"/>
                </a:lnTo>
                <a:lnTo>
                  <a:pt x="15982" y="27500"/>
                </a:lnTo>
                <a:lnTo>
                  <a:pt x="16083" y="27581"/>
                </a:lnTo>
                <a:lnTo>
                  <a:pt x="16163" y="27681"/>
                </a:lnTo>
                <a:lnTo>
                  <a:pt x="16224" y="27782"/>
                </a:lnTo>
                <a:lnTo>
                  <a:pt x="16284" y="27882"/>
                </a:lnTo>
                <a:lnTo>
                  <a:pt x="16324" y="28003"/>
                </a:lnTo>
                <a:lnTo>
                  <a:pt x="19762" y="42055"/>
                </a:lnTo>
                <a:lnTo>
                  <a:pt x="19822" y="42256"/>
                </a:lnTo>
                <a:lnTo>
                  <a:pt x="19902" y="42437"/>
                </a:lnTo>
                <a:lnTo>
                  <a:pt x="19983" y="42598"/>
                </a:lnTo>
                <a:lnTo>
                  <a:pt x="20083" y="42758"/>
                </a:lnTo>
                <a:lnTo>
                  <a:pt x="20184" y="42899"/>
                </a:lnTo>
                <a:lnTo>
                  <a:pt x="20304" y="43040"/>
                </a:lnTo>
                <a:lnTo>
                  <a:pt x="20425" y="43160"/>
                </a:lnTo>
                <a:lnTo>
                  <a:pt x="20566" y="43261"/>
                </a:lnTo>
                <a:lnTo>
                  <a:pt x="20706" y="43361"/>
                </a:lnTo>
                <a:lnTo>
                  <a:pt x="20847" y="43442"/>
                </a:lnTo>
                <a:lnTo>
                  <a:pt x="21008" y="43502"/>
                </a:lnTo>
                <a:lnTo>
                  <a:pt x="21169" y="43562"/>
                </a:lnTo>
                <a:lnTo>
                  <a:pt x="21330" y="43623"/>
                </a:lnTo>
                <a:lnTo>
                  <a:pt x="21490" y="43643"/>
                </a:lnTo>
                <a:lnTo>
                  <a:pt x="21651" y="43663"/>
                </a:lnTo>
                <a:lnTo>
                  <a:pt x="21993" y="43663"/>
                </a:lnTo>
                <a:lnTo>
                  <a:pt x="22154" y="43643"/>
                </a:lnTo>
                <a:lnTo>
                  <a:pt x="22335" y="43623"/>
                </a:lnTo>
                <a:lnTo>
                  <a:pt x="22496" y="43562"/>
                </a:lnTo>
                <a:lnTo>
                  <a:pt x="22656" y="43502"/>
                </a:lnTo>
                <a:lnTo>
                  <a:pt x="22797" y="43442"/>
                </a:lnTo>
                <a:lnTo>
                  <a:pt x="22958" y="43361"/>
                </a:lnTo>
                <a:lnTo>
                  <a:pt x="23099" y="43261"/>
                </a:lnTo>
                <a:lnTo>
                  <a:pt x="23219" y="43160"/>
                </a:lnTo>
                <a:lnTo>
                  <a:pt x="23360" y="43040"/>
                </a:lnTo>
                <a:lnTo>
                  <a:pt x="23481" y="42899"/>
                </a:lnTo>
                <a:lnTo>
                  <a:pt x="23581" y="42758"/>
                </a:lnTo>
                <a:lnTo>
                  <a:pt x="23682" y="42598"/>
                </a:lnTo>
                <a:lnTo>
                  <a:pt x="23762" y="42437"/>
                </a:lnTo>
                <a:lnTo>
                  <a:pt x="23822" y="42256"/>
                </a:lnTo>
                <a:lnTo>
                  <a:pt x="23883" y="42055"/>
                </a:lnTo>
                <a:lnTo>
                  <a:pt x="27340" y="28003"/>
                </a:lnTo>
                <a:lnTo>
                  <a:pt x="27380" y="27882"/>
                </a:lnTo>
                <a:lnTo>
                  <a:pt x="27421" y="27782"/>
                </a:lnTo>
                <a:lnTo>
                  <a:pt x="27501" y="27681"/>
                </a:lnTo>
                <a:lnTo>
                  <a:pt x="27582" y="27581"/>
                </a:lnTo>
                <a:lnTo>
                  <a:pt x="27662" y="27500"/>
                </a:lnTo>
                <a:lnTo>
                  <a:pt x="27783" y="27440"/>
                </a:lnTo>
                <a:lnTo>
                  <a:pt x="27883" y="27380"/>
                </a:lnTo>
                <a:lnTo>
                  <a:pt x="28004" y="27340"/>
                </a:lnTo>
                <a:lnTo>
                  <a:pt x="42055" y="23882"/>
                </a:lnTo>
                <a:lnTo>
                  <a:pt x="42256" y="23842"/>
                </a:lnTo>
                <a:lnTo>
                  <a:pt x="42437" y="23761"/>
                </a:lnTo>
                <a:lnTo>
                  <a:pt x="42598" y="23681"/>
                </a:lnTo>
                <a:lnTo>
                  <a:pt x="42759" y="23580"/>
                </a:lnTo>
                <a:lnTo>
                  <a:pt x="42900" y="23480"/>
                </a:lnTo>
                <a:lnTo>
                  <a:pt x="43040" y="23359"/>
                </a:lnTo>
                <a:lnTo>
                  <a:pt x="43161" y="23239"/>
                </a:lnTo>
                <a:lnTo>
                  <a:pt x="43262" y="23098"/>
                </a:lnTo>
                <a:lnTo>
                  <a:pt x="43362" y="22957"/>
                </a:lnTo>
                <a:lnTo>
                  <a:pt x="43442" y="22817"/>
                </a:lnTo>
                <a:lnTo>
                  <a:pt x="43503" y="22656"/>
                </a:lnTo>
                <a:lnTo>
                  <a:pt x="43563" y="22495"/>
                </a:lnTo>
                <a:lnTo>
                  <a:pt x="43603" y="22334"/>
                </a:lnTo>
                <a:lnTo>
                  <a:pt x="43643" y="22173"/>
                </a:lnTo>
                <a:lnTo>
                  <a:pt x="43664" y="21992"/>
                </a:lnTo>
                <a:lnTo>
                  <a:pt x="43664" y="21832"/>
                </a:lnTo>
                <a:lnTo>
                  <a:pt x="43664" y="21671"/>
                </a:lnTo>
                <a:lnTo>
                  <a:pt x="43643" y="21490"/>
                </a:lnTo>
                <a:lnTo>
                  <a:pt x="43603" y="21329"/>
                </a:lnTo>
                <a:lnTo>
                  <a:pt x="43563" y="21168"/>
                </a:lnTo>
                <a:lnTo>
                  <a:pt x="43503" y="21007"/>
                </a:lnTo>
                <a:lnTo>
                  <a:pt x="43442" y="20867"/>
                </a:lnTo>
                <a:lnTo>
                  <a:pt x="43362" y="20706"/>
                </a:lnTo>
                <a:lnTo>
                  <a:pt x="43262" y="20565"/>
                </a:lnTo>
                <a:lnTo>
                  <a:pt x="43161" y="20424"/>
                </a:lnTo>
                <a:lnTo>
                  <a:pt x="43040" y="20304"/>
                </a:lnTo>
                <a:lnTo>
                  <a:pt x="42900" y="20183"/>
                </a:lnTo>
                <a:lnTo>
                  <a:pt x="42759" y="20083"/>
                </a:lnTo>
                <a:lnTo>
                  <a:pt x="42598" y="19982"/>
                </a:lnTo>
                <a:lnTo>
                  <a:pt x="42437" y="19902"/>
                </a:lnTo>
                <a:lnTo>
                  <a:pt x="42256" y="19841"/>
                </a:lnTo>
                <a:lnTo>
                  <a:pt x="42055" y="19781"/>
                </a:lnTo>
                <a:lnTo>
                  <a:pt x="28004" y="16323"/>
                </a:lnTo>
                <a:lnTo>
                  <a:pt x="27883" y="16283"/>
                </a:lnTo>
                <a:lnTo>
                  <a:pt x="27783" y="16223"/>
                </a:lnTo>
                <a:lnTo>
                  <a:pt x="27662" y="16163"/>
                </a:lnTo>
                <a:lnTo>
                  <a:pt x="27582" y="16082"/>
                </a:lnTo>
                <a:lnTo>
                  <a:pt x="27501" y="15982"/>
                </a:lnTo>
                <a:lnTo>
                  <a:pt x="27421" y="15881"/>
                </a:lnTo>
                <a:lnTo>
                  <a:pt x="27380" y="15781"/>
                </a:lnTo>
                <a:lnTo>
                  <a:pt x="27340" y="15660"/>
                </a:lnTo>
                <a:lnTo>
                  <a:pt x="23883" y="1608"/>
                </a:lnTo>
                <a:lnTo>
                  <a:pt x="23822" y="1407"/>
                </a:lnTo>
                <a:lnTo>
                  <a:pt x="23762" y="1226"/>
                </a:lnTo>
                <a:lnTo>
                  <a:pt x="23682" y="1065"/>
                </a:lnTo>
                <a:lnTo>
                  <a:pt x="23581" y="905"/>
                </a:lnTo>
                <a:lnTo>
                  <a:pt x="23481" y="764"/>
                </a:lnTo>
                <a:lnTo>
                  <a:pt x="23360" y="623"/>
                </a:lnTo>
                <a:lnTo>
                  <a:pt x="23219" y="503"/>
                </a:lnTo>
                <a:lnTo>
                  <a:pt x="23099" y="402"/>
                </a:lnTo>
                <a:lnTo>
                  <a:pt x="22958" y="302"/>
                </a:lnTo>
                <a:lnTo>
                  <a:pt x="22797" y="221"/>
                </a:lnTo>
                <a:lnTo>
                  <a:pt x="22656" y="161"/>
                </a:lnTo>
                <a:lnTo>
                  <a:pt x="22496" y="101"/>
                </a:lnTo>
                <a:lnTo>
                  <a:pt x="22335" y="60"/>
                </a:lnTo>
                <a:lnTo>
                  <a:pt x="22154" y="20"/>
                </a:lnTo>
                <a:lnTo>
                  <a:pt x="2199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9"/>
          <p:cNvSpPr txBox="1">
            <a:spLocks noGrp="1"/>
          </p:cNvSpPr>
          <p:nvPr>
            <p:ph type="title"/>
          </p:nvPr>
        </p:nvSpPr>
        <p:spPr>
          <a:xfrm>
            <a:off x="4150538" y="1702500"/>
            <a:ext cx="3922800" cy="822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70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9"/>
          <p:cNvSpPr txBox="1">
            <a:spLocks noGrp="1"/>
          </p:cNvSpPr>
          <p:nvPr>
            <p:ph type="subTitle" idx="1"/>
          </p:nvPr>
        </p:nvSpPr>
        <p:spPr>
          <a:xfrm>
            <a:off x="4150538" y="2526600"/>
            <a:ext cx="3922800" cy="9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0"/>
          <p:cNvSpPr txBox="1">
            <a:spLocks noGrp="1"/>
          </p:cNvSpPr>
          <p:nvPr>
            <p:ph type="title"/>
          </p:nvPr>
        </p:nvSpPr>
        <p:spPr>
          <a:xfrm>
            <a:off x="3772650" y="3592925"/>
            <a:ext cx="4658400" cy="10065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10"/>
          <p:cNvSpPr/>
          <p:nvPr/>
        </p:nvSpPr>
        <p:spPr>
          <a:xfrm flipH="1">
            <a:off x="1881650" y="5"/>
            <a:ext cx="2926583" cy="837932"/>
          </a:xfrm>
          <a:custGeom>
            <a:avLst/>
            <a:gdLst/>
            <a:ahLst/>
            <a:cxnLst/>
            <a:rect l="l" t="t" r="r" b="b"/>
            <a:pathLst>
              <a:path w="53996" h="15460" extrusionOk="0">
                <a:moveTo>
                  <a:pt x="0" y="1"/>
                </a:moveTo>
                <a:lnTo>
                  <a:pt x="20" y="544"/>
                </a:lnTo>
                <a:lnTo>
                  <a:pt x="61" y="1086"/>
                </a:lnTo>
                <a:lnTo>
                  <a:pt x="141" y="1629"/>
                </a:lnTo>
                <a:lnTo>
                  <a:pt x="262" y="2152"/>
                </a:lnTo>
                <a:lnTo>
                  <a:pt x="382" y="2695"/>
                </a:lnTo>
                <a:lnTo>
                  <a:pt x="563" y="3197"/>
                </a:lnTo>
                <a:lnTo>
                  <a:pt x="744" y="3720"/>
                </a:lnTo>
                <a:lnTo>
                  <a:pt x="985" y="4222"/>
                </a:lnTo>
                <a:lnTo>
                  <a:pt x="1247" y="4725"/>
                </a:lnTo>
                <a:lnTo>
                  <a:pt x="1528" y="5227"/>
                </a:lnTo>
                <a:lnTo>
                  <a:pt x="1850" y="5690"/>
                </a:lnTo>
                <a:lnTo>
                  <a:pt x="2192" y="6152"/>
                </a:lnTo>
                <a:lnTo>
                  <a:pt x="2553" y="6594"/>
                </a:lnTo>
                <a:lnTo>
                  <a:pt x="2955" y="7017"/>
                </a:lnTo>
                <a:lnTo>
                  <a:pt x="3358" y="7439"/>
                </a:lnTo>
                <a:lnTo>
                  <a:pt x="3780" y="7821"/>
                </a:lnTo>
                <a:lnTo>
                  <a:pt x="4202" y="8203"/>
                </a:lnTo>
                <a:lnTo>
                  <a:pt x="4664" y="8565"/>
                </a:lnTo>
                <a:lnTo>
                  <a:pt x="5127" y="8926"/>
                </a:lnTo>
                <a:lnTo>
                  <a:pt x="5609" y="9268"/>
                </a:lnTo>
                <a:lnTo>
                  <a:pt x="6091" y="9590"/>
                </a:lnTo>
                <a:lnTo>
                  <a:pt x="6574" y="9911"/>
                </a:lnTo>
                <a:lnTo>
                  <a:pt x="7559" y="10514"/>
                </a:lnTo>
                <a:lnTo>
                  <a:pt x="8303" y="10917"/>
                </a:lnTo>
                <a:lnTo>
                  <a:pt x="9047" y="11319"/>
                </a:lnTo>
                <a:lnTo>
                  <a:pt x="9810" y="11701"/>
                </a:lnTo>
                <a:lnTo>
                  <a:pt x="10574" y="12062"/>
                </a:lnTo>
                <a:lnTo>
                  <a:pt x="11338" y="12404"/>
                </a:lnTo>
                <a:lnTo>
                  <a:pt x="12122" y="12726"/>
                </a:lnTo>
                <a:lnTo>
                  <a:pt x="12906" y="13027"/>
                </a:lnTo>
                <a:lnTo>
                  <a:pt x="13690" y="13329"/>
                </a:lnTo>
                <a:lnTo>
                  <a:pt x="14494" y="13590"/>
                </a:lnTo>
                <a:lnTo>
                  <a:pt x="15298" y="13852"/>
                </a:lnTo>
                <a:lnTo>
                  <a:pt x="16103" y="14093"/>
                </a:lnTo>
                <a:lnTo>
                  <a:pt x="16927" y="14314"/>
                </a:lnTo>
                <a:lnTo>
                  <a:pt x="17751" y="14515"/>
                </a:lnTo>
                <a:lnTo>
                  <a:pt x="18575" y="14696"/>
                </a:lnTo>
                <a:lnTo>
                  <a:pt x="19399" y="14857"/>
                </a:lnTo>
                <a:lnTo>
                  <a:pt x="20224" y="14997"/>
                </a:lnTo>
                <a:lnTo>
                  <a:pt x="21068" y="15118"/>
                </a:lnTo>
                <a:lnTo>
                  <a:pt x="21892" y="15239"/>
                </a:lnTo>
                <a:lnTo>
                  <a:pt x="22736" y="15319"/>
                </a:lnTo>
                <a:lnTo>
                  <a:pt x="23581" y="15379"/>
                </a:lnTo>
                <a:lnTo>
                  <a:pt x="24425" y="15420"/>
                </a:lnTo>
                <a:lnTo>
                  <a:pt x="25249" y="15460"/>
                </a:lnTo>
                <a:lnTo>
                  <a:pt x="26094" y="15460"/>
                </a:lnTo>
                <a:lnTo>
                  <a:pt x="26938" y="15440"/>
                </a:lnTo>
                <a:lnTo>
                  <a:pt x="27782" y="15420"/>
                </a:lnTo>
                <a:lnTo>
                  <a:pt x="28626" y="15359"/>
                </a:lnTo>
                <a:lnTo>
                  <a:pt x="29451" y="15279"/>
                </a:lnTo>
                <a:lnTo>
                  <a:pt x="30295" y="15198"/>
                </a:lnTo>
                <a:lnTo>
                  <a:pt x="31139" y="15078"/>
                </a:lnTo>
                <a:lnTo>
                  <a:pt x="31963" y="14937"/>
                </a:lnTo>
                <a:lnTo>
                  <a:pt x="32788" y="14776"/>
                </a:lnTo>
                <a:lnTo>
                  <a:pt x="33612" y="14595"/>
                </a:lnTo>
                <a:lnTo>
                  <a:pt x="34657" y="14334"/>
                </a:lnTo>
                <a:lnTo>
                  <a:pt x="35703" y="14032"/>
                </a:lnTo>
                <a:lnTo>
                  <a:pt x="36728" y="13711"/>
                </a:lnTo>
                <a:lnTo>
                  <a:pt x="37753" y="13329"/>
                </a:lnTo>
                <a:lnTo>
                  <a:pt x="38758" y="12947"/>
                </a:lnTo>
                <a:lnTo>
                  <a:pt x="39743" y="12505"/>
                </a:lnTo>
                <a:lnTo>
                  <a:pt x="40728" y="12042"/>
                </a:lnTo>
                <a:lnTo>
                  <a:pt x="41673" y="11540"/>
                </a:lnTo>
                <a:lnTo>
                  <a:pt x="42517" y="11077"/>
                </a:lnTo>
                <a:lnTo>
                  <a:pt x="43321" y="10595"/>
                </a:lnTo>
                <a:lnTo>
                  <a:pt x="44126" y="10092"/>
                </a:lnTo>
                <a:lnTo>
                  <a:pt x="44910" y="9550"/>
                </a:lnTo>
                <a:lnTo>
                  <a:pt x="45694" y="8987"/>
                </a:lnTo>
                <a:lnTo>
                  <a:pt x="46437" y="8424"/>
                </a:lnTo>
                <a:lnTo>
                  <a:pt x="47181" y="7821"/>
                </a:lnTo>
                <a:lnTo>
                  <a:pt x="47885" y="7198"/>
                </a:lnTo>
                <a:lnTo>
                  <a:pt x="48588" y="6554"/>
                </a:lnTo>
                <a:lnTo>
                  <a:pt x="49272" y="5891"/>
                </a:lnTo>
                <a:lnTo>
                  <a:pt x="49935" y="5227"/>
                </a:lnTo>
                <a:lnTo>
                  <a:pt x="50578" y="4524"/>
                </a:lnTo>
                <a:lnTo>
                  <a:pt x="51202" y="3800"/>
                </a:lnTo>
                <a:lnTo>
                  <a:pt x="51785" y="3056"/>
                </a:lnTo>
                <a:lnTo>
                  <a:pt x="52368" y="2292"/>
                </a:lnTo>
                <a:lnTo>
                  <a:pt x="52910" y="1529"/>
                </a:lnTo>
                <a:lnTo>
                  <a:pt x="53473" y="745"/>
                </a:lnTo>
                <a:lnTo>
                  <a:pt x="5399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4" name="Google Shape;124;p10"/>
          <p:cNvGrpSpPr/>
          <p:nvPr/>
        </p:nvGrpSpPr>
        <p:grpSpPr>
          <a:xfrm>
            <a:off x="-367675" y="3962165"/>
            <a:ext cx="1781701" cy="1564393"/>
            <a:chOff x="-367675" y="3962165"/>
            <a:chExt cx="1781701" cy="1564393"/>
          </a:xfrm>
        </p:grpSpPr>
        <p:sp>
          <p:nvSpPr>
            <p:cNvPr id="125" name="Google Shape;125;p10"/>
            <p:cNvSpPr/>
            <p:nvPr/>
          </p:nvSpPr>
          <p:spPr>
            <a:xfrm>
              <a:off x="-367675" y="4372767"/>
              <a:ext cx="1341605" cy="1153791"/>
            </a:xfrm>
            <a:custGeom>
              <a:avLst/>
              <a:gdLst/>
              <a:ahLst/>
              <a:cxnLst/>
              <a:rect l="l" t="t" r="r" b="b"/>
              <a:pathLst>
                <a:path w="24680" h="21225" extrusionOk="0">
                  <a:moveTo>
                    <a:pt x="7839" y="0"/>
                  </a:moveTo>
                  <a:lnTo>
                    <a:pt x="7438" y="36"/>
                  </a:lnTo>
                  <a:lnTo>
                    <a:pt x="7038" y="73"/>
                  </a:lnTo>
                  <a:lnTo>
                    <a:pt x="6656" y="127"/>
                  </a:lnTo>
                  <a:lnTo>
                    <a:pt x="6274" y="182"/>
                  </a:lnTo>
                  <a:lnTo>
                    <a:pt x="5893" y="273"/>
                  </a:lnTo>
                  <a:lnTo>
                    <a:pt x="5511" y="364"/>
                  </a:lnTo>
                  <a:lnTo>
                    <a:pt x="5147" y="473"/>
                  </a:lnTo>
                  <a:lnTo>
                    <a:pt x="4801" y="600"/>
                  </a:lnTo>
                  <a:lnTo>
                    <a:pt x="4456" y="746"/>
                  </a:lnTo>
                  <a:lnTo>
                    <a:pt x="4128" y="891"/>
                  </a:lnTo>
                  <a:lnTo>
                    <a:pt x="3819" y="1073"/>
                  </a:lnTo>
                  <a:lnTo>
                    <a:pt x="3510" y="1273"/>
                  </a:lnTo>
                  <a:lnTo>
                    <a:pt x="3237" y="1491"/>
                  </a:lnTo>
                  <a:lnTo>
                    <a:pt x="2964" y="1710"/>
                  </a:lnTo>
                  <a:lnTo>
                    <a:pt x="2728" y="1964"/>
                  </a:lnTo>
                  <a:lnTo>
                    <a:pt x="2492" y="2237"/>
                  </a:lnTo>
                  <a:lnTo>
                    <a:pt x="2292" y="2528"/>
                  </a:lnTo>
                  <a:lnTo>
                    <a:pt x="2110" y="2837"/>
                  </a:lnTo>
                  <a:lnTo>
                    <a:pt x="1982" y="3110"/>
                  </a:lnTo>
                  <a:lnTo>
                    <a:pt x="1855" y="3383"/>
                  </a:lnTo>
                  <a:lnTo>
                    <a:pt x="1728" y="3656"/>
                  </a:lnTo>
                  <a:lnTo>
                    <a:pt x="1582" y="3910"/>
                  </a:lnTo>
                  <a:lnTo>
                    <a:pt x="1473" y="4092"/>
                  </a:lnTo>
                  <a:lnTo>
                    <a:pt x="1346" y="4238"/>
                  </a:lnTo>
                  <a:lnTo>
                    <a:pt x="1073" y="4547"/>
                  </a:lnTo>
                  <a:lnTo>
                    <a:pt x="818" y="4856"/>
                  </a:lnTo>
                  <a:lnTo>
                    <a:pt x="691" y="5001"/>
                  </a:lnTo>
                  <a:lnTo>
                    <a:pt x="582" y="5165"/>
                  </a:lnTo>
                  <a:lnTo>
                    <a:pt x="418" y="5420"/>
                  </a:lnTo>
                  <a:lnTo>
                    <a:pt x="309" y="5693"/>
                  </a:lnTo>
                  <a:lnTo>
                    <a:pt x="200" y="5965"/>
                  </a:lnTo>
                  <a:lnTo>
                    <a:pt x="127" y="6256"/>
                  </a:lnTo>
                  <a:lnTo>
                    <a:pt x="73" y="6547"/>
                  </a:lnTo>
                  <a:lnTo>
                    <a:pt x="36" y="6838"/>
                  </a:lnTo>
                  <a:lnTo>
                    <a:pt x="18" y="7148"/>
                  </a:lnTo>
                  <a:lnTo>
                    <a:pt x="0" y="7439"/>
                  </a:lnTo>
                  <a:lnTo>
                    <a:pt x="0" y="8039"/>
                  </a:lnTo>
                  <a:lnTo>
                    <a:pt x="36" y="8512"/>
                  </a:lnTo>
                  <a:lnTo>
                    <a:pt x="109" y="8966"/>
                  </a:lnTo>
                  <a:lnTo>
                    <a:pt x="218" y="9385"/>
                  </a:lnTo>
                  <a:lnTo>
                    <a:pt x="346" y="9766"/>
                  </a:lnTo>
                  <a:lnTo>
                    <a:pt x="509" y="10148"/>
                  </a:lnTo>
                  <a:lnTo>
                    <a:pt x="691" y="10494"/>
                  </a:lnTo>
                  <a:lnTo>
                    <a:pt x="909" y="10839"/>
                  </a:lnTo>
                  <a:lnTo>
                    <a:pt x="1128" y="11167"/>
                  </a:lnTo>
                  <a:lnTo>
                    <a:pt x="1364" y="11494"/>
                  </a:lnTo>
                  <a:lnTo>
                    <a:pt x="1600" y="11803"/>
                  </a:lnTo>
                  <a:lnTo>
                    <a:pt x="2128" y="12458"/>
                  </a:lnTo>
                  <a:lnTo>
                    <a:pt x="2637" y="13149"/>
                  </a:lnTo>
                  <a:lnTo>
                    <a:pt x="2892" y="13495"/>
                  </a:lnTo>
                  <a:lnTo>
                    <a:pt x="3128" y="13877"/>
                  </a:lnTo>
                  <a:lnTo>
                    <a:pt x="3328" y="14277"/>
                  </a:lnTo>
                  <a:lnTo>
                    <a:pt x="3510" y="14659"/>
                  </a:lnTo>
                  <a:lnTo>
                    <a:pt x="3637" y="15059"/>
                  </a:lnTo>
                  <a:lnTo>
                    <a:pt x="3728" y="15459"/>
                  </a:lnTo>
                  <a:lnTo>
                    <a:pt x="3801" y="15877"/>
                  </a:lnTo>
                  <a:lnTo>
                    <a:pt x="3856" y="16277"/>
                  </a:lnTo>
                  <a:lnTo>
                    <a:pt x="3947" y="17150"/>
                  </a:lnTo>
                  <a:lnTo>
                    <a:pt x="4001" y="17587"/>
                  </a:lnTo>
                  <a:lnTo>
                    <a:pt x="4092" y="17987"/>
                  </a:lnTo>
                  <a:lnTo>
                    <a:pt x="4219" y="18369"/>
                  </a:lnTo>
                  <a:lnTo>
                    <a:pt x="4383" y="18714"/>
                  </a:lnTo>
                  <a:lnTo>
                    <a:pt x="4565" y="19024"/>
                  </a:lnTo>
                  <a:lnTo>
                    <a:pt x="4783" y="19296"/>
                  </a:lnTo>
                  <a:lnTo>
                    <a:pt x="5020" y="19551"/>
                  </a:lnTo>
                  <a:lnTo>
                    <a:pt x="5274" y="19787"/>
                  </a:lnTo>
                  <a:lnTo>
                    <a:pt x="5565" y="19988"/>
                  </a:lnTo>
                  <a:lnTo>
                    <a:pt x="5874" y="20169"/>
                  </a:lnTo>
                  <a:lnTo>
                    <a:pt x="6202" y="20333"/>
                  </a:lnTo>
                  <a:lnTo>
                    <a:pt x="6529" y="20479"/>
                  </a:lnTo>
                  <a:lnTo>
                    <a:pt x="6893" y="20588"/>
                  </a:lnTo>
                  <a:lnTo>
                    <a:pt x="7257" y="20697"/>
                  </a:lnTo>
                  <a:lnTo>
                    <a:pt x="7638" y="20788"/>
                  </a:lnTo>
                  <a:lnTo>
                    <a:pt x="8039" y="20860"/>
                  </a:lnTo>
                  <a:lnTo>
                    <a:pt x="8421" y="20915"/>
                  </a:lnTo>
                  <a:lnTo>
                    <a:pt x="8839" y="20970"/>
                  </a:lnTo>
                  <a:lnTo>
                    <a:pt x="9657" y="21024"/>
                  </a:lnTo>
                  <a:lnTo>
                    <a:pt x="10476" y="21061"/>
                  </a:lnTo>
                  <a:lnTo>
                    <a:pt x="12804" y="21061"/>
                  </a:lnTo>
                  <a:lnTo>
                    <a:pt x="13495" y="21079"/>
                  </a:lnTo>
                  <a:lnTo>
                    <a:pt x="14131" y="21115"/>
                  </a:lnTo>
                  <a:lnTo>
                    <a:pt x="14695" y="21170"/>
                  </a:lnTo>
                  <a:lnTo>
                    <a:pt x="15295" y="21206"/>
                  </a:lnTo>
                  <a:lnTo>
                    <a:pt x="15877" y="21224"/>
                  </a:lnTo>
                  <a:lnTo>
                    <a:pt x="16477" y="21206"/>
                  </a:lnTo>
                  <a:lnTo>
                    <a:pt x="17077" y="21188"/>
                  </a:lnTo>
                  <a:lnTo>
                    <a:pt x="17659" y="21133"/>
                  </a:lnTo>
                  <a:lnTo>
                    <a:pt x="18241" y="21061"/>
                  </a:lnTo>
                  <a:lnTo>
                    <a:pt x="18805" y="20970"/>
                  </a:lnTo>
                  <a:lnTo>
                    <a:pt x="19369" y="20824"/>
                  </a:lnTo>
                  <a:lnTo>
                    <a:pt x="19915" y="20660"/>
                  </a:lnTo>
                  <a:lnTo>
                    <a:pt x="20442" y="20460"/>
                  </a:lnTo>
                  <a:lnTo>
                    <a:pt x="20697" y="20351"/>
                  </a:lnTo>
                  <a:lnTo>
                    <a:pt x="20951" y="20224"/>
                  </a:lnTo>
                  <a:lnTo>
                    <a:pt x="21188" y="20078"/>
                  </a:lnTo>
                  <a:lnTo>
                    <a:pt x="21442" y="19933"/>
                  </a:lnTo>
                  <a:lnTo>
                    <a:pt x="21661" y="19787"/>
                  </a:lnTo>
                  <a:lnTo>
                    <a:pt x="21897" y="19624"/>
                  </a:lnTo>
                  <a:lnTo>
                    <a:pt x="22115" y="19442"/>
                  </a:lnTo>
                  <a:lnTo>
                    <a:pt x="22315" y="19260"/>
                  </a:lnTo>
                  <a:lnTo>
                    <a:pt x="22515" y="19060"/>
                  </a:lnTo>
                  <a:lnTo>
                    <a:pt x="22715" y="18842"/>
                  </a:lnTo>
                  <a:lnTo>
                    <a:pt x="23025" y="18460"/>
                  </a:lnTo>
                  <a:lnTo>
                    <a:pt x="23316" y="18042"/>
                  </a:lnTo>
                  <a:lnTo>
                    <a:pt x="23570" y="17605"/>
                  </a:lnTo>
                  <a:lnTo>
                    <a:pt x="23788" y="17150"/>
                  </a:lnTo>
                  <a:lnTo>
                    <a:pt x="23988" y="16677"/>
                  </a:lnTo>
                  <a:lnTo>
                    <a:pt x="24170" y="16168"/>
                  </a:lnTo>
                  <a:lnTo>
                    <a:pt x="24316" y="15659"/>
                  </a:lnTo>
                  <a:lnTo>
                    <a:pt x="24443" y="15150"/>
                  </a:lnTo>
                  <a:lnTo>
                    <a:pt x="24552" y="14622"/>
                  </a:lnTo>
                  <a:lnTo>
                    <a:pt x="24607" y="14077"/>
                  </a:lnTo>
                  <a:lnTo>
                    <a:pt x="24661" y="13531"/>
                  </a:lnTo>
                  <a:lnTo>
                    <a:pt x="24680" y="12986"/>
                  </a:lnTo>
                  <a:lnTo>
                    <a:pt x="24661" y="12440"/>
                  </a:lnTo>
                  <a:lnTo>
                    <a:pt x="24625" y="11894"/>
                  </a:lnTo>
                  <a:lnTo>
                    <a:pt x="24552" y="11349"/>
                  </a:lnTo>
                  <a:lnTo>
                    <a:pt x="24461" y="10803"/>
                  </a:lnTo>
                  <a:lnTo>
                    <a:pt x="24334" y="10276"/>
                  </a:lnTo>
                  <a:lnTo>
                    <a:pt x="24189" y="9766"/>
                  </a:lnTo>
                  <a:lnTo>
                    <a:pt x="24025" y="9257"/>
                  </a:lnTo>
                  <a:lnTo>
                    <a:pt x="23807" y="8784"/>
                  </a:lnTo>
                  <a:lnTo>
                    <a:pt x="23588" y="8312"/>
                  </a:lnTo>
                  <a:lnTo>
                    <a:pt x="23316" y="7857"/>
                  </a:lnTo>
                  <a:lnTo>
                    <a:pt x="23043" y="7439"/>
                  </a:lnTo>
                  <a:lnTo>
                    <a:pt x="22715" y="7038"/>
                  </a:lnTo>
                  <a:lnTo>
                    <a:pt x="22370" y="6675"/>
                  </a:lnTo>
                  <a:lnTo>
                    <a:pt x="22006" y="6329"/>
                  </a:lnTo>
                  <a:lnTo>
                    <a:pt x="21806" y="6165"/>
                  </a:lnTo>
                  <a:lnTo>
                    <a:pt x="21606" y="6020"/>
                  </a:lnTo>
                  <a:lnTo>
                    <a:pt x="21388" y="5874"/>
                  </a:lnTo>
                  <a:lnTo>
                    <a:pt x="21170" y="5747"/>
                  </a:lnTo>
                  <a:lnTo>
                    <a:pt x="20951" y="5620"/>
                  </a:lnTo>
                  <a:lnTo>
                    <a:pt x="20715" y="5511"/>
                  </a:lnTo>
                  <a:lnTo>
                    <a:pt x="20478" y="5402"/>
                  </a:lnTo>
                  <a:lnTo>
                    <a:pt x="20224" y="5311"/>
                  </a:lnTo>
                  <a:lnTo>
                    <a:pt x="19969" y="5238"/>
                  </a:lnTo>
                  <a:lnTo>
                    <a:pt x="19715" y="5165"/>
                  </a:lnTo>
                  <a:lnTo>
                    <a:pt x="19442" y="5111"/>
                  </a:lnTo>
                  <a:lnTo>
                    <a:pt x="19169" y="5056"/>
                  </a:lnTo>
                  <a:lnTo>
                    <a:pt x="18914" y="5001"/>
                  </a:lnTo>
                  <a:lnTo>
                    <a:pt x="18660" y="4947"/>
                  </a:lnTo>
                  <a:lnTo>
                    <a:pt x="18423" y="4874"/>
                  </a:lnTo>
                  <a:lnTo>
                    <a:pt x="18187" y="4783"/>
                  </a:lnTo>
                  <a:lnTo>
                    <a:pt x="17969" y="4692"/>
                  </a:lnTo>
                  <a:lnTo>
                    <a:pt x="17750" y="4583"/>
                  </a:lnTo>
                  <a:lnTo>
                    <a:pt x="17550" y="4456"/>
                  </a:lnTo>
                  <a:lnTo>
                    <a:pt x="17350" y="4329"/>
                  </a:lnTo>
                  <a:lnTo>
                    <a:pt x="16950" y="4056"/>
                  </a:lnTo>
                  <a:lnTo>
                    <a:pt x="16586" y="3765"/>
                  </a:lnTo>
                  <a:lnTo>
                    <a:pt x="16241" y="3437"/>
                  </a:lnTo>
                  <a:lnTo>
                    <a:pt x="15895" y="3110"/>
                  </a:lnTo>
                  <a:lnTo>
                    <a:pt x="15222" y="2437"/>
                  </a:lnTo>
                  <a:lnTo>
                    <a:pt x="14877" y="2092"/>
                  </a:lnTo>
                  <a:lnTo>
                    <a:pt x="14513" y="1782"/>
                  </a:lnTo>
                  <a:lnTo>
                    <a:pt x="14149" y="1473"/>
                  </a:lnTo>
                  <a:lnTo>
                    <a:pt x="13749" y="1200"/>
                  </a:lnTo>
                  <a:lnTo>
                    <a:pt x="13549" y="1091"/>
                  </a:lnTo>
                  <a:lnTo>
                    <a:pt x="13331" y="964"/>
                  </a:lnTo>
                  <a:lnTo>
                    <a:pt x="13113" y="855"/>
                  </a:lnTo>
                  <a:lnTo>
                    <a:pt x="12894" y="764"/>
                  </a:lnTo>
                  <a:lnTo>
                    <a:pt x="12603" y="655"/>
                  </a:lnTo>
                  <a:lnTo>
                    <a:pt x="12294" y="564"/>
                  </a:lnTo>
                  <a:lnTo>
                    <a:pt x="11640" y="382"/>
                  </a:lnTo>
                  <a:lnTo>
                    <a:pt x="10930" y="218"/>
                  </a:lnTo>
                  <a:lnTo>
                    <a:pt x="10185" y="109"/>
                  </a:lnTo>
                  <a:lnTo>
                    <a:pt x="9421" y="36"/>
                  </a:lnTo>
                  <a:lnTo>
                    <a:pt x="9021" y="18"/>
                  </a:lnTo>
                  <a:lnTo>
                    <a:pt x="862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10"/>
            <p:cNvSpPr/>
            <p:nvPr/>
          </p:nvSpPr>
          <p:spPr>
            <a:xfrm>
              <a:off x="1114674" y="4736007"/>
              <a:ext cx="299352" cy="291386"/>
            </a:xfrm>
            <a:custGeom>
              <a:avLst/>
              <a:gdLst/>
              <a:ahLst/>
              <a:cxnLst/>
              <a:rect l="l" t="t" r="r" b="b"/>
              <a:pathLst>
                <a:path w="13641" h="13278" extrusionOk="0">
                  <a:moveTo>
                    <a:pt x="7512" y="1"/>
                  </a:moveTo>
                  <a:lnTo>
                    <a:pt x="6966" y="37"/>
                  </a:lnTo>
                  <a:lnTo>
                    <a:pt x="6402" y="128"/>
                  </a:lnTo>
                  <a:lnTo>
                    <a:pt x="5857" y="255"/>
                  </a:lnTo>
                  <a:lnTo>
                    <a:pt x="5329" y="419"/>
                  </a:lnTo>
                  <a:lnTo>
                    <a:pt x="4802" y="619"/>
                  </a:lnTo>
                  <a:lnTo>
                    <a:pt x="4293" y="856"/>
                  </a:lnTo>
                  <a:lnTo>
                    <a:pt x="3802" y="1128"/>
                  </a:lnTo>
                  <a:lnTo>
                    <a:pt x="3565" y="1292"/>
                  </a:lnTo>
                  <a:lnTo>
                    <a:pt x="3329" y="1456"/>
                  </a:lnTo>
                  <a:lnTo>
                    <a:pt x="3111" y="1619"/>
                  </a:lnTo>
                  <a:lnTo>
                    <a:pt x="2892" y="1801"/>
                  </a:lnTo>
                  <a:lnTo>
                    <a:pt x="2692" y="2001"/>
                  </a:lnTo>
                  <a:lnTo>
                    <a:pt x="2492" y="2183"/>
                  </a:lnTo>
                  <a:lnTo>
                    <a:pt x="2292" y="2402"/>
                  </a:lnTo>
                  <a:lnTo>
                    <a:pt x="2110" y="2620"/>
                  </a:lnTo>
                  <a:lnTo>
                    <a:pt x="1947" y="2838"/>
                  </a:lnTo>
                  <a:lnTo>
                    <a:pt x="1783" y="3056"/>
                  </a:lnTo>
                  <a:lnTo>
                    <a:pt x="1637" y="3311"/>
                  </a:lnTo>
                  <a:lnTo>
                    <a:pt x="1492" y="3547"/>
                  </a:lnTo>
                  <a:lnTo>
                    <a:pt x="1165" y="4184"/>
                  </a:lnTo>
                  <a:lnTo>
                    <a:pt x="892" y="4784"/>
                  </a:lnTo>
                  <a:lnTo>
                    <a:pt x="655" y="5366"/>
                  </a:lnTo>
                  <a:lnTo>
                    <a:pt x="455" y="5912"/>
                  </a:lnTo>
                  <a:lnTo>
                    <a:pt x="292" y="6457"/>
                  </a:lnTo>
                  <a:lnTo>
                    <a:pt x="164" y="6966"/>
                  </a:lnTo>
                  <a:lnTo>
                    <a:pt x="91" y="7457"/>
                  </a:lnTo>
                  <a:lnTo>
                    <a:pt x="37" y="7930"/>
                  </a:lnTo>
                  <a:lnTo>
                    <a:pt x="1" y="8385"/>
                  </a:lnTo>
                  <a:lnTo>
                    <a:pt x="19" y="8822"/>
                  </a:lnTo>
                  <a:lnTo>
                    <a:pt x="55" y="9222"/>
                  </a:lnTo>
                  <a:lnTo>
                    <a:pt x="128" y="9604"/>
                  </a:lnTo>
                  <a:lnTo>
                    <a:pt x="237" y="9985"/>
                  </a:lnTo>
                  <a:lnTo>
                    <a:pt x="364" y="10331"/>
                  </a:lnTo>
                  <a:lnTo>
                    <a:pt x="510" y="10658"/>
                  </a:lnTo>
                  <a:lnTo>
                    <a:pt x="692" y="10949"/>
                  </a:lnTo>
                  <a:lnTo>
                    <a:pt x="819" y="11149"/>
                  </a:lnTo>
                  <a:lnTo>
                    <a:pt x="964" y="11331"/>
                  </a:lnTo>
                  <a:lnTo>
                    <a:pt x="1110" y="11495"/>
                  </a:lnTo>
                  <a:lnTo>
                    <a:pt x="1255" y="11659"/>
                  </a:lnTo>
                  <a:lnTo>
                    <a:pt x="1419" y="11822"/>
                  </a:lnTo>
                  <a:lnTo>
                    <a:pt x="1601" y="11968"/>
                  </a:lnTo>
                  <a:lnTo>
                    <a:pt x="1783" y="12113"/>
                  </a:lnTo>
                  <a:lnTo>
                    <a:pt x="1965" y="12241"/>
                  </a:lnTo>
                  <a:lnTo>
                    <a:pt x="2365" y="12477"/>
                  </a:lnTo>
                  <a:lnTo>
                    <a:pt x="2783" y="12677"/>
                  </a:lnTo>
                  <a:lnTo>
                    <a:pt x="3220" y="12859"/>
                  </a:lnTo>
                  <a:lnTo>
                    <a:pt x="3692" y="13005"/>
                  </a:lnTo>
                  <a:lnTo>
                    <a:pt x="4165" y="13114"/>
                  </a:lnTo>
                  <a:lnTo>
                    <a:pt x="4656" y="13205"/>
                  </a:lnTo>
                  <a:lnTo>
                    <a:pt x="5166" y="13259"/>
                  </a:lnTo>
                  <a:lnTo>
                    <a:pt x="5675" y="13277"/>
                  </a:lnTo>
                  <a:lnTo>
                    <a:pt x="6202" y="13277"/>
                  </a:lnTo>
                  <a:lnTo>
                    <a:pt x="6730" y="13259"/>
                  </a:lnTo>
                  <a:lnTo>
                    <a:pt x="7257" y="13186"/>
                  </a:lnTo>
                  <a:lnTo>
                    <a:pt x="7766" y="13114"/>
                  </a:lnTo>
                  <a:lnTo>
                    <a:pt x="8294" y="12986"/>
                  </a:lnTo>
                  <a:lnTo>
                    <a:pt x="8803" y="12859"/>
                  </a:lnTo>
                  <a:lnTo>
                    <a:pt x="9294" y="12677"/>
                  </a:lnTo>
                  <a:lnTo>
                    <a:pt x="9785" y="12495"/>
                  </a:lnTo>
                  <a:lnTo>
                    <a:pt x="10240" y="12277"/>
                  </a:lnTo>
                  <a:lnTo>
                    <a:pt x="10694" y="12022"/>
                  </a:lnTo>
                  <a:lnTo>
                    <a:pt x="11113" y="11768"/>
                  </a:lnTo>
                  <a:lnTo>
                    <a:pt x="11513" y="11477"/>
                  </a:lnTo>
                  <a:lnTo>
                    <a:pt x="11895" y="11149"/>
                  </a:lnTo>
                  <a:lnTo>
                    <a:pt x="12240" y="10822"/>
                  </a:lnTo>
                  <a:lnTo>
                    <a:pt x="12549" y="10458"/>
                  </a:lnTo>
                  <a:lnTo>
                    <a:pt x="12677" y="10276"/>
                  </a:lnTo>
                  <a:lnTo>
                    <a:pt x="12822" y="10076"/>
                  </a:lnTo>
                  <a:lnTo>
                    <a:pt x="12931" y="9876"/>
                  </a:lnTo>
                  <a:lnTo>
                    <a:pt x="13041" y="9676"/>
                  </a:lnTo>
                  <a:lnTo>
                    <a:pt x="13150" y="9458"/>
                  </a:lnTo>
                  <a:lnTo>
                    <a:pt x="13241" y="9240"/>
                  </a:lnTo>
                  <a:lnTo>
                    <a:pt x="13313" y="9022"/>
                  </a:lnTo>
                  <a:lnTo>
                    <a:pt x="13386" y="8803"/>
                  </a:lnTo>
                  <a:lnTo>
                    <a:pt x="13441" y="8567"/>
                  </a:lnTo>
                  <a:lnTo>
                    <a:pt x="13495" y="8330"/>
                  </a:lnTo>
                  <a:lnTo>
                    <a:pt x="13550" y="7858"/>
                  </a:lnTo>
                  <a:lnTo>
                    <a:pt x="13604" y="7403"/>
                  </a:lnTo>
                  <a:lnTo>
                    <a:pt x="13623" y="6966"/>
                  </a:lnTo>
                  <a:lnTo>
                    <a:pt x="13641" y="6548"/>
                  </a:lnTo>
                  <a:lnTo>
                    <a:pt x="13641" y="6130"/>
                  </a:lnTo>
                  <a:lnTo>
                    <a:pt x="13623" y="5748"/>
                  </a:lnTo>
                  <a:lnTo>
                    <a:pt x="13586" y="5366"/>
                  </a:lnTo>
                  <a:lnTo>
                    <a:pt x="13550" y="4984"/>
                  </a:lnTo>
                  <a:lnTo>
                    <a:pt x="13477" y="4639"/>
                  </a:lnTo>
                  <a:lnTo>
                    <a:pt x="13404" y="4293"/>
                  </a:lnTo>
                  <a:lnTo>
                    <a:pt x="13313" y="3984"/>
                  </a:lnTo>
                  <a:lnTo>
                    <a:pt x="13222" y="3656"/>
                  </a:lnTo>
                  <a:lnTo>
                    <a:pt x="13095" y="3365"/>
                  </a:lnTo>
                  <a:lnTo>
                    <a:pt x="12968" y="3074"/>
                  </a:lnTo>
                  <a:lnTo>
                    <a:pt x="12840" y="2802"/>
                  </a:lnTo>
                  <a:lnTo>
                    <a:pt x="12677" y="2547"/>
                  </a:lnTo>
                  <a:lnTo>
                    <a:pt x="12531" y="2311"/>
                  </a:lnTo>
                  <a:lnTo>
                    <a:pt x="12349" y="2074"/>
                  </a:lnTo>
                  <a:lnTo>
                    <a:pt x="12168" y="1856"/>
                  </a:lnTo>
                  <a:lnTo>
                    <a:pt x="11986" y="1656"/>
                  </a:lnTo>
                  <a:lnTo>
                    <a:pt x="11786" y="1456"/>
                  </a:lnTo>
                  <a:lnTo>
                    <a:pt x="11586" y="1274"/>
                  </a:lnTo>
                  <a:lnTo>
                    <a:pt x="11367" y="1110"/>
                  </a:lnTo>
                  <a:lnTo>
                    <a:pt x="11149" y="947"/>
                  </a:lnTo>
                  <a:lnTo>
                    <a:pt x="10913" y="801"/>
                  </a:lnTo>
                  <a:lnTo>
                    <a:pt x="10676" y="674"/>
                  </a:lnTo>
                  <a:lnTo>
                    <a:pt x="10440" y="546"/>
                  </a:lnTo>
                  <a:lnTo>
                    <a:pt x="10185" y="456"/>
                  </a:lnTo>
                  <a:lnTo>
                    <a:pt x="9949" y="346"/>
                  </a:lnTo>
                  <a:lnTo>
                    <a:pt x="9676" y="274"/>
                  </a:lnTo>
                  <a:lnTo>
                    <a:pt x="9421" y="201"/>
                  </a:lnTo>
                  <a:lnTo>
                    <a:pt x="9167" y="128"/>
                  </a:lnTo>
                  <a:lnTo>
                    <a:pt x="8894" y="74"/>
                  </a:lnTo>
                  <a:lnTo>
                    <a:pt x="8621" y="37"/>
                  </a:lnTo>
                  <a:lnTo>
                    <a:pt x="8348" y="19"/>
                  </a:lnTo>
                  <a:lnTo>
                    <a:pt x="807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10"/>
            <p:cNvSpPr/>
            <p:nvPr/>
          </p:nvSpPr>
          <p:spPr>
            <a:xfrm>
              <a:off x="195401" y="3962165"/>
              <a:ext cx="211503" cy="206377"/>
            </a:xfrm>
            <a:custGeom>
              <a:avLst/>
              <a:gdLst/>
              <a:ahLst/>
              <a:cxnLst/>
              <a:rect l="l" t="t" r="r" b="b"/>
              <a:pathLst>
                <a:path w="6767" h="6603" extrusionOk="0">
                  <a:moveTo>
                    <a:pt x="3729" y="1"/>
                  </a:moveTo>
                  <a:lnTo>
                    <a:pt x="3456" y="19"/>
                  </a:lnTo>
                  <a:lnTo>
                    <a:pt x="3165" y="73"/>
                  </a:lnTo>
                  <a:lnTo>
                    <a:pt x="2892" y="128"/>
                  </a:lnTo>
                  <a:lnTo>
                    <a:pt x="2638" y="219"/>
                  </a:lnTo>
                  <a:lnTo>
                    <a:pt x="2365" y="310"/>
                  </a:lnTo>
                  <a:lnTo>
                    <a:pt x="2110" y="437"/>
                  </a:lnTo>
                  <a:lnTo>
                    <a:pt x="1874" y="565"/>
                  </a:lnTo>
                  <a:lnTo>
                    <a:pt x="1637" y="728"/>
                  </a:lnTo>
                  <a:lnTo>
                    <a:pt x="1419" y="910"/>
                  </a:lnTo>
                  <a:lnTo>
                    <a:pt x="1219" y="1092"/>
                  </a:lnTo>
                  <a:lnTo>
                    <a:pt x="1037" y="1310"/>
                  </a:lnTo>
                  <a:lnTo>
                    <a:pt x="874" y="1528"/>
                  </a:lnTo>
                  <a:lnTo>
                    <a:pt x="728" y="1765"/>
                  </a:lnTo>
                  <a:lnTo>
                    <a:pt x="564" y="2074"/>
                  </a:lnTo>
                  <a:lnTo>
                    <a:pt x="437" y="2383"/>
                  </a:lnTo>
                  <a:lnTo>
                    <a:pt x="310" y="2674"/>
                  </a:lnTo>
                  <a:lnTo>
                    <a:pt x="219" y="2947"/>
                  </a:lnTo>
                  <a:lnTo>
                    <a:pt x="146" y="3220"/>
                  </a:lnTo>
                  <a:lnTo>
                    <a:pt x="73" y="3474"/>
                  </a:lnTo>
                  <a:lnTo>
                    <a:pt x="37" y="3711"/>
                  </a:lnTo>
                  <a:lnTo>
                    <a:pt x="1" y="3947"/>
                  </a:lnTo>
                  <a:lnTo>
                    <a:pt x="1" y="4166"/>
                  </a:lnTo>
                  <a:lnTo>
                    <a:pt x="1" y="4384"/>
                  </a:lnTo>
                  <a:lnTo>
                    <a:pt x="19" y="4584"/>
                  </a:lnTo>
                  <a:lnTo>
                    <a:pt x="55" y="4784"/>
                  </a:lnTo>
                  <a:lnTo>
                    <a:pt x="110" y="4966"/>
                  </a:lnTo>
                  <a:lnTo>
                    <a:pt x="164" y="5129"/>
                  </a:lnTo>
                  <a:lnTo>
                    <a:pt x="255" y="5293"/>
                  </a:lnTo>
                  <a:lnTo>
                    <a:pt x="328" y="5439"/>
                  </a:lnTo>
                  <a:lnTo>
                    <a:pt x="473" y="5621"/>
                  </a:lnTo>
                  <a:lnTo>
                    <a:pt x="619" y="5802"/>
                  </a:lnTo>
                  <a:lnTo>
                    <a:pt x="783" y="5948"/>
                  </a:lnTo>
                  <a:lnTo>
                    <a:pt x="965" y="6075"/>
                  </a:lnTo>
                  <a:lnTo>
                    <a:pt x="1165" y="6202"/>
                  </a:lnTo>
                  <a:lnTo>
                    <a:pt x="1365" y="6312"/>
                  </a:lnTo>
                  <a:lnTo>
                    <a:pt x="1583" y="6384"/>
                  </a:lnTo>
                  <a:lnTo>
                    <a:pt x="1819" y="6457"/>
                  </a:lnTo>
                  <a:lnTo>
                    <a:pt x="2056" y="6512"/>
                  </a:lnTo>
                  <a:lnTo>
                    <a:pt x="2310" y="6566"/>
                  </a:lnTo>
                  <a:lnTo>
                    <a:pt x="2565" y="6584"/>
                  </a:lnTo>
                  <a:lnTo>
                    <a:pt x="2820" y="6603"/>
                  </a:lnTo>
                  <a:lnTo>
                    <a:pt x="3074" y="6603"/>
                  </a:lnTo>
                  <a:lnTo>
                    <a:pt x="3329" y="6584"/>
                  </a:lnTo>
                  <a:lnTo>
                    <a:pt x="3583" y="6548"/>
                  </a:lnTo>
                  <a:lnTo>
                    <a:pt x="3856" y="6512"/>
                  </a:lnTo>
                  <a:lnTo>
                    <a:pt x="4111" y="6457"/>
                  </a:lnTo>
                  <a:lnTo>
                    <a:pt x="4365" y="6384"/>
                  </a:lnTo>
                  <a:lnTo>
                    <a:pt x="4602" y="6312"/>
                  </a:lnTo>
                  <a:lnTo>
                    <a:pt x="4838" y="6202"/>
                  </a:lnTo>
                  <a:lnTo>
                    <a:pt x="5075" y="6093"/>
                  </a:lnTo>
                  <a:lnTo>
                    <a:pt x="5293" y="5984"/>
                  </a:lnTo>
                  <a:lnTo>
                    <a:pt x="5511" y="5839"/>
                  </a:lnTo>
                  <a:lnTo>
                    <a:pt x="5711" y="5693"/>
                  </a:lnTo>
                  <a:lnTo>
                    <a:pt x="5893" y="5548"/>
                  </a:lnTo>
                  <a:lnTo>
                    <a:pt x="6057" y="5384"/>
                  </a:lnTo>
                  <a:lnTo>
                    <a:pt x="6221" y="5202"/>
                  </a:lnTo>
                  <a:lnTo>
                    <a:pt x="6348" y="5002"/>
                  </a:lnTo>
                  <a:lnTo>
                    <a:pt x="6475" y="4802"/>
                  </a:lnTo>
                  <a:lnTo>
                    <a:pt x="6566" y="4602"/>
                  </a:lnTo>
                  <a:lnTo>
                    <a:pt x="6639" y="4366"/>
                  </a:lnTo>
                  <a:lnTo>
                    <a:pt x="6693" y="4147"/>
                  </a:lnTo>
                  <a:lnTo>
                    <a:pt x="6748" y="3693"/>
                  </a:lnTo>
                  <a:lnTo>
                    <a:pt x="6766" y="3256"/>
                  </a:lnTo>
                  <a:lnTo>
                    <a:pt x="6748" y="2856"/>
                  </a:lnTo>
                  <a:lnTo>
                    <a:pt x="6712" y="2492"/>
                  </a:lnTo>
                  <a:lnTo>
                    <a:pt x="6639" y="2147"/>
                  </a:lnTo>
                  <a:lnTo>
                    <a:pt x="6548" y="1819"/>
                  </a:lnTo>
                  <a:lnTo>
                    <a:pt x="6439" y="1528"/>
                  </a:lnTo>
                  <a:lnTo>
                    <a:pt x="6293" y="1274"/>
                  </a:lnTo>
                  <a:lnTo>
                    <a:pt x="6130" y="1037"/>
                  </a:lnTo>
                  <a:lnTo>
                    <a:pt x="5948" y="819"/>
                  </a:lnTo>
                  <a:lnTo>
                    <a:pt x="5748" y="637"/>
                  </a:lnTo>
                  <a:lnTo>
                    <a:pt x="5529" y="474"/>
                  </a:lnTo>
                  <a:lnTo>
                    <a:pt x="5293" y="346"/>
                  </a:lnTo>
                  <a:lnTo>
                    <a:pt x="5057" y="237"/>
                  </a:lnTo>
                  <a:lnTo>
                    <a:pt x="4802" y="146"/>
                  </a:lnTo>
                  <a:lnTo>
                    <a:pt x="4529" y="73"/>
                  </a:lnTo>
                  <a:lnTo>
                    <a:pt x="4275" y="37"/>
                  </a:lnTo>
                  <a:lnTo>
                    <a:pt x="400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7750" y="365760"/>
            <a:ext cx="77085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elius Unicase"/>
              <a:buNone/>
              <a:defRPr sz="30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ton"/>
              <a:buNone/>
              <a:defRPr sz="35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ton"/>
              <a:buNone/>
              <a:defRPr sz="35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ton"/>
              <a:buNone/>
              <a:defRPr sz="35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ton"/>
              <a:buNone/>
              <a:defRPr sz="35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ton"/>
              <a:buNone/>
              <a:defRPr sz="35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ton"/>
              <a:buNone/>
              <a:defRPr sz="35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ton"/>
              <a:buNone/>
              <a:defRPr sz="35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ton"/>
              <a:buNone/>
              <a:defRPr sz="35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92700" y="1351875"/>
            <a:ext cx="7711800" cy="324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ra"/>
              <a:buChar char="●"/>
              <a:defRPr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ra"/>
              <a:buChar char="○"/>
              <a:defRPr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ra"/>
              <a:buChar char="■"/>
              <a:defRPr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ra"/>
              <a:buChar char="●"/>
              <a:defRPr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ra"/>
              <a:buChar char="○"/>
              <a:defRPr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ra"/>
              <a:buChar char="■"/>
              <a:defRPr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ra"/>
              <a:buChar char="●"/>
              <a:defRPr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ra"/>
              <a:buChar char="○"/>
              <a:defRPr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ra"/>
              <a:buChar char="■"/>
              <a:defRPr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0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7.png"/><Relationship Id="rId11" Type="http://schemas.openxmlformats.org/officeDocument/2006/relationships/image" Target="../media/image1.png"/><Relationship Id="rId5" Type="http://schemas.openxmlformats.org/officeDocument/2006/relationships/image" Target="../media/image8.png"/><Relationship Id="rId10" Type="http://schemas.openxmlformats.org/officeDocument/2006/relationships/image" Target="../media/image4.png"/><Relationship Id="rId4" Type="http://schemas.openxmlformats.org/officeDocument/2006/relationships/image" Target="../media/image9.png"/><Relationship Id="rId9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0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7.png"/><Relationship Id="rId11" Type="http://schemas.openxmlformats.org/officeDocument/2006/relationships/image" Target="../media/image1.png"/><Relationship Id="rId5" Type="http://schemas.openxmlformats.org/officeDocument/2006/relationships/image" Target="../media/image8.png"/><Relationship Id="rId10" Type="http://schemas.openxmlformats.org/officeDocument/2006/relationships/image" Target="../media/image4.png"/><Relationship Id="rId4" Type="http://schemas.openxmlformats.org/officeDocument/2006/relationships/image" Target="../media/image9.png"/><Relationship Id="rId9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0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7.png"/><Relationship Id="rId11" Type="http://schemas.openxmlformats.org/officeDocument/2006/relationships/image" Target="../media/image1.png"/><Relationship Id="rId5" Type="http://schemas.openxmlformats.org/officeDocument/2006/relationships/image" Target="../media/image8.png"/><Relationship Id="rId10" Type="http://schemas.openxmlformats.org/officeDocument/2006/relationships/image" Target="../media/image4.png"/><Relationship Id="rId4" Type="http://schemas.openxmlformats.org/officeDocument/2006/relationships/image" Target="../media/image9.png"/><Relationship Id="rId9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0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7.png"/><Relationship Id="rId5" Type="http://schemas.openxmlformats.org/officeDocument/2006/relationships/image" Target="../media/image8.png"/><Relationship Id="rId10" Type="http://schemas.openxmlformats.org/officeDocument/2006/relationships/image" Target="../media/image4.png"/><Relationship Id="rId4" Type="http://schemas.openxmlformats.org/officeDocument/2006/relationships/image" Target="../media/image9.png"/><Relationship Id="rId9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0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7.png"/><Relationship Id="rId5" Type="http://schemas.openxmlformats.org/officeDocument/2006/relationships/image" Target="../media/image8.png"/><Relationship Id="rId4" Type="http://schemas.openxmlformats.org/officeDocument/2006/relationships/image" Target="../media/image9.png"/><Relationship Id="rId9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0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6.png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0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7.png"/><Relationship Id="rId11" Type="http://schemas.openxmlformats.org/officeDocument/2006/relationships/image" Target="../media/image1.png"/><Relationship Id="rId5" Type="http://schemas.openxmlformats.org/officeDocument/2006/relationships/image" Target="../media/image8.png"/><Relationship Id="rId10" Type="http://schemas.openxmlformats.org/officeDocument/2006/relationships/image" Target="../media/image4.png"/><Relationship Id="rId4" Type="http://schemas.openxmlformats.org/officeDocument/2006/relationships/image" Target="../media/image9.png"/><Relationship Id="rId9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0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7.png"/><Relationship Id="rId5" Type="http://schemas.openxmlformats.org/officeDocument/2006/relationships/image" Target="../media/image8.png"/><Relationship Id="rId10" Type="http://schemas.openxmlformats.org/officeDocument/2006/relationships/image" Target="../media/image4.png"/><Relationship Id="rId4" Type="http://schemas.openxmlformats.org/officeDocument/2006/relationships/image" Target="../media/image9.png"/><Relationship Id="rId9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0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4" Type="http://schemas.openxmlformats.org/officeDocument/2006/relationships/image" Target="../media/image9.png"/><Relationship Id="rId9" Type="http://schemas.openxmlformats.org/officeDocument/2006/relationships/image" Target="../media/image8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0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0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0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0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6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0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0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33"/>
          <p:cNvSpPr/>
          <p:nvPr/>
        </p:nvSpPr>
        <p:spPr>
          <a:xfrm>
            <a:off x="6003774" y="1302588"/>
            <a:ext cx="2602977" cy="2538313"/>
          </a:xfrm>
          <a:custGeom>
            <a:avLst/>
            <a:gdLst/>
            <a:ahLst/>
            <a:cxnLst/>
            <a:rect l="l" t="t" r="r" b="b"/>
            <a:pathLst>
              <a:path w="66339" h="64691" extrusionOk="0">
                <a:moveTo>
                  <a:pt x="33209" y="0"/>
                </a:moveTo>
                <a:lnTo>
                  <a:pt x="32405" y="40"/>
                </a:lnTo>
                <a:lnTo>
                  <a:pt x="31581" y="80"/>
                </a:lnTo>
                <a:lnTo>
                  <a:pt x="30777" y="161"/>
                </a:lnTo>
                <a:lnTo>
                  <a:pt x="29973" y="241"/>
                </a:lnTo>
                <a:lnTo>
                  <a:pt x="29169" y="362"/>
                </a:lnTo>
                <a:lnTo>
                  <a:pt x="28365" y="482"/>
                </a:lnTo>
                <a:lnTo>
                  <a:pt x="27561" y="643"/>
                </a:lnTo>
                <a:lnTo>
                  <a:pt x="26777" y="804"/>
                </a:lnTo>
                <a:lnTo>
                  <a:pt x="25973" y="1005"/>
                </a:lnTo>
                <a:lnTo>
                  <a:pt x="25189" y="1206"/>
                </a:lnTo>
                <a:lnTo>
                  <a:pt x="24425" y="1447"/>
                </a:lnTo>
                <a:lnTo>
                  <a:pt x="23641" y="1689"/>
                </a:lnTo>
                <a:lnTo>
                  <a:pt x="22877" y="1950"/>
                </a:lnTo>
                <a:lnTo>
                  <a:pt x="22113" y="2231"/>
                </a:lnTo>
                <a:lnTo>
                  <a:pt x="21349" y="2533"/>
                </a:lnTo>
                <a:lnTo>
                  <a:pt x="20605" y="2855"/>
                </a:lnTo>
                <a:lnTo>
                  <a:pt x="19861" y="3196"/>
                </a:lnTo>
                <a:lnTo>
                  <a:pt x="19138" y="3538"/>
                </a:lnTo>
                <a:lnTo>
                  <a:pt x="18414" y="3900"/>
                </a:lnTo>
                <a:lnTo>
                  <a:pt x="17690" y="4282"/>
                </a:lnTo>
                <a:lnTo>
                  <a:pt x="16987" y="4684"/>
                </a:lnTo>
                <a:lnTo>
                  <a:pt x="16283" y="5106"/>
                </a:lnTo>
                <a:lnTo>
                  <a:pt x="15600" y="5548"/>
                </a:lnTo>
                <a:lnTo>
                  <a:pt x="14916" y="5991"/>
                </a:lnTo>
                <a:lnTo>
                  <a:pt x="14253" y="6453"/>
                </a:lnTo>
                <a:lnTo>
                  <a:pt x="13589" y="6915"/>
                </a:lnTo>
                <a:lnTo>
                  <a:pt x="12946" y="7418"/>
                </a:lnTo>
                <a:lnTo>
                  <a:pt x="12303" y="7920"/>
                </a:lnTo>
                <a:lnTo>
                  <a:pt x="11680" y="8443"/>
                </a:lnTo>
                <a:lnTo>
                  <a:pt x="11056" y="8966"/>
                </a:lnTo>
                <a:lnTo>
                  <a:pt x="10473" y="9509"/>
                </a:lnTo>
                <a:lnTo>
                  <a:pt x="9870" y="10071"/>
                </a:lnTo>
                <a:lnTo>
                  <a:pt x="9307" y="10654"/>
                </a:lnTo>
                <a:lnTo>
                  <a:pt x="8745" y="11237"/>
                </a:lnTo>
                <a:lnTo>
                  <a:pt x="8202" y="11820"/>
                </a:lnTo>
                <a:lnTo>
                  <a:pt x="7659" y="12444"/>
                </a:lnTo>
                <a:lnTo>
                  <a:pt x="7136" y="13047"/>
                </a:lnTo>
                <a:lnTo>
                  <a:pt x="6634" y="13690"/>
                </a:lnTo>
                <a:lnTo>
                  <a:pt x="6151" y="14333"/>
                </a:lnTo>
                <a:lnTo>
                  <a:pt x="5689" y="14976"/>
                </a:lnTo>
                <a:lnTo>
                  <a:pt x="5227" y="15640"/>
                </a:lnTo>
                <a:lnTo>
                  <a:pt x="4784" y="16323"/>
                </a:lnTo>
                <a:lnTo>
                  <a:pt x="4362" y="17007"/>
                </a:lnTo>
                <a:lnTo>
                  <a:pt x="3960" y="17690"/>
                </a:lnTo>
                <a:lnTo>
                  <a:pt x="3578" y="18414"/>
                </a:lnTo>
                <a:lnTo>
                  <a:pt x="3196" y="19118"/>
                </a:lnTo>
                <a:lnTo>
                  <a:pt x="2855" y="19841"/>
                </a:lnTo>
                <a:lnTo>
                  <a:pt x="2513" y="20565"/>
                </a:lnTo>
                <a:lnTo>
                  <a:pt x="2211" y="21309"/>
                </a:lnTo>
                <a:lnTo>
                  <a:pt x="1910" y="22053"/>
                </a:lnTo>
                <a:lnTo>
                  <a:pt x="1628" y="22817"/>
                </a:lnTo>
                <a:lnTo>
                  <a:pt x="1387" y="23580"/>
                </a:lnTo>
                <a:lnTo>
                  <a:pt x="1146" y="24344"/>
                </a:lnTo>
                <a:lnTo>
                  <a:pt x="945" y="25128"/>
                </a:lnTo>
                <a:lnTo>
                  <a:pt x="744" y="25912"/>
                </a:lnTo>
                <a:lnTo>
                  <a:pt x="583" y="26716"/>
                </a:lnTo>
                <a:lnTo>
                  <a:pt x="422" y="27500"/>
                </a:lnTo>
                <a:lnTo>
                  <a:pt x="302" y="28305"/>
                </a:lnTo>
                <a:lnTo>
                  <a:pt x="201" y="29129"/>
                </a:lnTo>
                <a:lnTo>
                  <a:pt x="121" y="29933"/>
                </a:lnTo>
                <a:lnTo>
                  <a:pt x="60" y="30757"/>
                </a:lnTo>
                <a:lnTo>
                  <a:pt x="20" y="31561"/>
                </a:lnTo>
                <a:lnTo>
                  <a:pt x="0" y="32385"/>
                </a:lnTo>
                <a:lnTo>
                  <a:pt x="20" y="33189"/>
                </a:lnTo>
                <a:lnTo>
                  <a:pt x="40" y="33994"/>
                </a:lnTo>
                <a:lnTo>
                  <a:pt x="101" y="34798"/>
                </a:lnTo>
                <a:lnTo>
                  <a:pt x="161" y="35582"/>
                </a:lnTo>
                <a:lnTo>
                  <a:pt x="261" y="36386"/>
                </a:lnTo>
                <a:lnTo>
                  <a:pt x="382" y="37170"/>
                </a:lnTo>
                <a:lnTo>
                  <a:pt x="503" y="37954"/>
                </a:lnTo>
                <a:lnTo>
                  <a:pt x="663" y="38718"/>
                </a:lnTo>
                <a:lnTo>
                  <a:pt x="824" y="39482"/>
                </a:lnTo>
                <a:lnTo>
                  <a:pt x="1025" y="40246"/>
                </a:lnTo>
                <a:lnTo>
                  <a:pt x="1226" y="41009"/>
                </a:lnTo>
                <a:lnTo>
                  <a:pt x="1467" y="41753"/>
                </a:lnTo>
                <a:lnTo>
                  <a:pt x="1709" y="42497"/>
                </a:lnTo>
                <a:lnTo>
                  <a:pt x="1970" y="43241"/>
                </a:lnTo>
                <a:lnTo>
                  <a:pt x="2251" y="43964"/>
                </a:lnTo>
                <a:lnTo>
                  <a:pt x="2553" y="44688"/>
                </a:lnTo>
                <a:lnTo>
                  <a:pt x="2875" y="45412"/>
                </a:lnTo>
                <a:lnTo>
                  <a:pt x="3216" y="46115"/>
                </a:lnTo>
                <a:lnTo>
                  <a:pt x="3558" y="46799"/>
                </a:lnTo>
                <a:lnTo>
                  <a:pt x="3940" y="47503"/>
                </a:lnTo>
                <a:lnTo>
                  <a:pt x="4322" y="48166"/>
                </a:lnTo>
                <a:lnTo>
                  <a:pt x="4724" y="48849"/>
                </a:lnTo>
                <a:lnTo>
                  <a:pt x="5126" y="49513"/>
                </a:lnTo>
                <a:lnTo>
                  <a:pt x="5568" y="50156"/>
                </a:lnTo>
                <a:lnTo>
                  <a:pt x="6011" y="50799"/>
                </a:lnTo>
                <a:lnTo>
                  <a:pt x="6473" y="51423"/>
                </a:lnTo>
                <a:lnTo>
                  <a:pt x="6955" y="52046"/>
                </a:lnTo>
                <a:lnTo>
                  <a:pt x="7438" y="52649"/>
                </a:lnTo>
                <a:lnTo>
                  <a:pt x="7961" y="53232"/>
                </a:lnTo>
                <a:lnTo>
                  <a:pt x="8463" y="53815"/>
                </a:lnTo>
                <a:lnTo>
                  <a:pt x="9006" y="54398"/>
                </a:lnTo>
                <a:lnTo>
                  <a:pt x="9549" y="54961"/>
                </a:lnTo>
                <a:lnTo>
                  <a:pt x="10112" y="55503"/>
                </a:lnTo>
                <a:lnTo>
                  <a:pt x="10674" y="56026"/>
                </a:lnTo>
                <a:lnTo>
                  <a:pt x="11278" y="56549"/>
                </a:lnTo>
                <a:lnTo>
                  <a:pt x="11861" y="57071"/>
                </a:lnTo>
                <a:lnTo>
                  <a:pt x="12484" y="57554"/>
                </a:lnTo>
                <a:lnTo>
                  <a:pt x="13087" y="58036"/>
                </a:lnTo>
                <a:lnTo>
                  <a:pt x="13730" y="58499"/>
                </a:lnTo>
                <a:lnTo>
                  <a:pt x="14373" y="58941"/>
                </a:lnTo>
                <a:lnTo>
                  <a:pt x="15017" y="59383"/>
                </a:lnTo>
                <a:lnTo>
                  <a:pt x="15700" y="59805"/>
                </a:lnTo>
                <a:lnTo>
                  <a:pt x="16363" y="60207"/>
                </a:lnTo>
                <a:lnTo>
                  <a:pt x="17047" y="60609"/>
                </a:lnTo>
                <a:lnTo>
                  <a:pt x="17751" y="60971"/>
                </a:lnTo>
                <a:lnTo>
                  <a:pt x="18454" y="61333"/>
                </a:lnTo>
                <a:lnTo>
                  <a:pt x="19158" y="61675"/>
                </a:lnTo>
                <a:lnTo>
                  <a:pt x="19881" y="61997"/>
                </a:lnTo>
                <a:lnTo>
                  <a:pt x="20625" y="62298"/>
                </a:lnTo>
                <a:lnTo>
                  <a:pt x="21369" y="62600"/>
                </a:lnTo>
                <a:lnTo>
                  <a:pt x="22113" y="62861"/>
                </a:lnTo>
                <a:lnTo>
                  <a:pt x="22877" y="63122"/>
                </a:lnTo>
                <a:lnTo>
                  <a:pt x="23641" y="63364"/>
                </a:lnTo>
                <a:lnTo>
                  <a:pt x="24405" y="63565"/>
                </a:lnTo>
                <a:lnTo>
                  <a:pt x="25189" y="63766"/>
                </a:lnTo>
                <a:lnTo>
                  <a:pt x="25973" y="63947"/>
                </a:lnTo>
                <a:lnTo>
                  <a:pt x="26757" y="64107"/>
                </a:lnTo>
                <a:lnTo>
                  <a:pt x="27561" y="64248"/>
                </a:lnTo>
                <a:lnTo>
                  <a:pt x="28365" y="64369"/>
                </a:lnTo>
                <a:lnTo>
                  <a:pt x="29169" y="64469"/>
                </a:lnTo>
                <a:lnTo>
                  <a:pt x="29993" y="64550"/>
                </a:lnTo>
                <a:lnTo>
                  <a:pt x="30817" y="64610"/>
                </a:lnTo>
                <a:lnTo>
                  <a:pt x="31621" y="64650"/>
                </a:lnTo>
                <a:lnTo>
                  <a:pt x="32446" y="64670"/>
                </a:lnTo>
                <a:lnTo>
                  <a:pt x="33250" y="64690"/>
                </a:lnTo>
                <a:lnTo>
                  <a:pt x="34074" y="64670"/>
                </a:lnTo>
                <a:lnTo>
                  <a:pt x="34878" y="64650"/>
                </a:lnTo>
                <a:lnTo>
                  <a:pt x="35702" y="64610"/>
                </a:lnTo>
                <a:lnTo>
                  <a:pt x="36506" y="64550"/>
                </a:lnTo>
                <a:lnTo>
                  <a:pt x="37310" y="64469"/>
                </a:lnTo>
                <a:lnTo>
                  <a:pt x="38114" y="64369"/>
                </a:lnTo>
                <a:lnTo>
                  <a:pt x="38898" y="64268"/>
                </a:lnTo>
                <a:lnTo>
                  <a:pt x="39703" y="64127"/>
                </a:lnTo>
                <a:lnTo>
                  <a:pt x="40487" y="63987"/>
                </a:lnTo>
                <a:lnTo>
                  <a:pt x="41271" y="63826"/>
                </a:lnTo>
                <a:lnTo>
                  <a:pt x="42034" y="63665"/>
                </a:lnTo>
                <a:lnTo>
                  <a:pt x="42818" y="63464"/>
                </a:lnTo>
                <a:lnTo>
                  <a:pt x="43582" y="63263"/>
                </a:lnTo>
                <a:lnTo>
                  <a:pt x="44346" y="63042"/>
                </a:lnTo>
                <a:lnTo>
                  <a:pt x="45090" y="62801"/>
                </a:lnTo>
                <a:lnTo>
                  <a:pt x="45834" y="62539"/>
                </a:lnTo>
                <a:lnTo>
                  <a:pt x="46578" y="62278"/>
                </a:lnTo>
                <a:lnTo>
                  <a:pt x="47301" y="61997"/>
                </a:lnTo>
                <a:lnTo>
                  <a:pt x="48025" y="61695"/>
                </a:lnTo>
                <a:lnTo>
                  <a:pt x="48749" y="61373"/>
                </a:lnTo>
                <a:lnTo>
                  <a:pt x="49452" y="61052"/>
                </a:lnTo>
                <a:lnTo>
                  <a:pt x="50156" y="60710"/>
                </a:lnTo>
                <a:lnTo>
                  <a:pt x="50839" y="60348"/>
                </a:lnTo>
                <a:lnTo>
                  <a:pt x="51503" y="59966"/>
                </a:lnTo>
                <a:lnTo>
                  <a:pt x="52166" y="59584"/>
                </a:lnTo>
                <a:lnTo>
                  <a:pt x="52830" y="59182"/>
                </a:lnTo>
                <a:lnTo>
                  <a:pt x="53473" y="58780"/>
                </a:lnTo>
                <a:lnTo>
                  <a:pt x="54116" y="58338"/>
                </a:lnTo>
                <a:lnTo>
                  <a:pt x="54739" y="57896"/>
                </a:lnTo>
                <a:lnTo>
                  <a:pt x="55342" y="57453"/>
                </a:lnTo>
                <a:lnTo>
                  <a:pt x="55945" y="56971"/>
                </a:lnTo>
                <a:lnTo>
                  <a:pt x="56528" y="56488"/>
                </a:lnTo>
                <a:lnTo>
                  <a:pt x="57091" y="55986"/>
                </a:lnTo>
                <a:lnTo>
                  <a:pt x="57654" y="55483"/>
                </a:lnTo>
                <a:lnTo>
                  <a:pt x="58197" y="54961"/>
                </a:lnTo>
                <a:lnTo>
                  <a:pt x="58720" y="54418"/>
                </a:lnTo>
                <a:lnTo>
                  <a:pt x="59242" y="53875"/>
                </a:lnTo>
                <a:lnTo>
                  <a:pt x="59745" y="53312"/>
                </a:lnTo>
                <a:lnTo>
                  <a:pt x="60227" y="52729"/>
                </a:lnTo>
                <a:lnTo>
                  <a:pt x="60690" y="52146"/>
                </a:lnTo>
                <a:lnTo>
                  <a:pt x="61152" y="51543"/>
                </a:lnTo>
                <a:lnTo>
                  <a:pt x="61574" y="50940"/>
                </a:lnTo>
                <a:lnTo>
                  <a:pt x="61996" y="50317"/>
                </a:lnTo>
                <a:lnTo>
                  <a:pt x="62398" y="49674"/>
                </a:lnTo>
                <a:lnTo>
                  <a:pt x="62800" y="49030"/>
                </a:lnTo>
                <a:lnTo>
                  <a:pt x="63162" y="48367"/>
                </a:lnTo>
                <a:lnTo>
                  <a:pt x="63504" y="47683"/>
                </a:lnTo>
                <a:lnTo>
                  <a:pt x="63846" y="47000"/>
                </a:lnTo>
                <a:lnTo>
                  <a:pt x="64147" y="46317"/>
                </a:lnTo>
                <a:lnTo>
                  <a:pt x="64449" y="45613"/>
                </a:lnTo>
                <a:lnTo>
                  <a:pt x="64710" y="44889"/>
                </a:lnTo>
                <a:lnTo>
                  <a:pt x="64971" y="44166"/>
                </a:lnTo>
                <a:lnTo>
                  <a:pt x="65213" y="43422"/>
                </a:lnTo>
                <a:lnTo>
                  <a:pt x="65414" y="42658"/>
                </a:lnTo>
                <a:lnTo>
                  <a:pt x="65615" y="41914"/>
                </a:lnTo>
                <a:lnTo>
                  <a:pt x="65776" y="41130"/>
                </a:lnTo>
                <a:lnTo>
                  <a:pt x="65916" y="40346"/>
                </a:lnTo>
                <a:lnTo>
                  <a:pt x="66057" y="39562"/>
                </a:lnTo>
                <a:lnTo>
                  <a:pt x="66158" y="38758"/>
                </a:lnTo>
                <a:lnTo>
                  <a:pt x="66238" y="37934"/>
                </a:lnTo>
                <a:lnTo>
                  <a:pt x="66298" y="37130"/>
                </a:lnTo>
                <a:lnTo>
                  <a:pt x="66318" y="36305"/>
                </a:lnTo>
                <a:lnTo>
                  <a:pt x="66338" y="35481"/>
                </a:lnTo>
                <a:lnTo>
                  <a:pt x="66338" y="34657"/>
                </a:lnTo>
                <a:lnTo>
                  <a:pt x="66298" y="33833"/>
                </a:lnTo>
                <a:lnTo>
                  <a:pt x="66258" y="33009"/>
                </a:lnTo>
                <a:lnTo>
                  <a:pt x="66178" y="32184"/>
                </a:lnTo>
                <a:lnTo>
                  <a:pt x="66097" y="31360"/>
                </a:lnTo>
                <a:lnTo>
                  <a:pt x="65977" y="30536"/>
                </a:lnTo>
                <a:lnTo>
                  <a:pt x="65856" y="29712"/>
                </a:lnTo>
                <a:lnTo>
                  <a:pt x="65695" y="28908"/>
                </a:lnTo>
                <a:lnTo>
                  <a:pt x="65534" y="28083"/>
                </a:lnTo>
                <a:lnTo>
                  <a:pt x="65333" y="27279"/>
                </a:lnTo>
                <a:lnTo>
                  <a:pt x="65132" y="26475"/>
                </a:lnTo>
                <a:lnTo>
                  <a:pt x="64911" y="25671"/>
                </a:lnTo>
                <a:lnTo>
                  <a:pt x="64670" y="24867"/>
                </a:lnTo>
                <a:lnTo>
                  <a:pt x="64389" y="24063"/>
                </a:lnTo>
                <a:lnTo>
                  <a:pt x="64107" y="23279"/>
                </a:lnTo>
                <a:lnTo>
                  <a:pt x="63826" y="22495"/>
                </a:lnTo>
                <a:lnTo>
                  <a:pt x="63504" y="21731"/>
                </a:lnTo>
                <a:lnTo>
                  <a:pt x="63162" y="20947"/>
                </a:lnTo>
                <a:lnTo>
                  <a:pt x="62821" y="20183"/>
                </a:lnTo>
                <a:lnTo>
                  <a:pt x="62459" y="19419"/>
                </a:lnTo>
                <a:lnTo>
                  <a:pt x="62077" y="18675"/>
                </a:lnTo>
                <a:lnTo>
                  <a:pt x="61675" y="17932"/>
                </a:lnTo>
                <a:lnTo>
                  <a:pt x="61253" y="17208"/>
                </a:lnTo>
                <a:lnTo>
                  <a:pt x="60830" y="16484"/>
                </a:lnTo>
                <a:lnTo>
                  <a:pt x="60388" y="15781"/>
                </a:lnTo>
                <a:lnTo>
                  <a:pt x="59926" y="15077"/>
                </a:lnTo>
                <a:lnTo>
                  <a:pt x="59443" y="14373"/>
                </a:lnTo>
                <a:lnTo>
                  <a:pt x="58961" y="13690"/>
                </a:lnTo>
                <a:lnTo>
                  <a:pt x="58458" y="13027"/>
                </a:lnTo>
                <a:lnTo>
                  <a:pt x="57936" y="12363"/>
                </a:lnTo>
                <a:lnTo>
                  <a:pt x="57413" y="11720"/>
                </a:lnTo>
                <a:lnTo>
                  <a:pt x="56870" y="11077"/>
                </a:lnTo>
                <a:lnTo>
                  <a:pt x="56307" y="10453"/>
                </a:lnTo>
                <a:lnTo>
                  <a:pt x="55744" y="9850"/>
                </a:lnTo>
                <a:lnTo>
                  <a:pt x="55161" y="9267"/>
                </a:lnTo>
                <a:lnTo>
                  <a:pt x="54558" y="8684"/>
                </a:lnTo>
                <a:lnTo>
                  <a:pt x="53955" y="8121"/>
                </a:lnTo>
                <a:lnTo>
                  <a:pt x="53332" y="7559"/>
                </a:lnTo>
                <a:lnTo>
                  <a:pt x="52709" y="7036"/>
                </a:lnTo>
                <a:lnTo>
                  <a:pt x="52066" y="6513"/>
                </a:lnTo>
                <a:lnTo>
                  <a:pt x="51422" y="6011"/>
                </a:lnTo>
                <a:lnTo>
                  <a:pt x="50759" y="5528"/>
                </a:lnTo>
                <a:lnTo>
                  <a:pt x="50075" y="5066"/>
                </a:lnTo>
                <a:lnTo>
                  <a:pt x="49392" y="4604"/>
                </a:lnTo>
                <a:lnTo>
                  <a:pt x="48709" y="4181"/>
                </a:lnTo>
                <a:lnTo>
                  <a:pt x="48005" y="3759"/>
                </a:lnTo>
                <a:lnTo>
                  <a:pt x="47301" y="3377"/>
                </a:lnTo>
                <a:lnTo>
                  <a:pt x="46578" y="2995"/>
                </a:lnTo>
                <a:lnTo>
                  <a:pt x="45834" y="2633"/>
                </a:lnTo>
                <a:lnTo>
                  <a:pt x="45110" y="2312"/>
                </a:lnTo>
                <a:lnTo>
                  <a:pt x="44366" y="1990"/>
                </a:lnTo>
                <a:lnTo>
                  <a:pt x="43602" y="1709"/>
                </a:lnTo>
                <a:lnTo>
                  <a:pt x="42839" y="1427"/>
                </a:lnTo>
                <a:lnTo>
                  <a:pt x="42075" y="1186"/>
                </a:lnTo>
                <a:lnTo>
                  <a:pt x="41291" y="965"/>
                </a:lnTo>
                <a:lnTo>
                  <a:pt x="40507" y="764"/>
                </a:lnTo>
                <a:lnTo>
                  <a:pt x="39723" y="583"/>
                </a:lnTo>
                <a:lnTo>
                  <a:pt x="38919" y="422"/>
                </a:lnTo>
                <a:lnTo>
                  <a:pt x="38114" y="281"/>
                </a:lnTo>
                <a:lnTo>
                  <a:pt x="37310" y="181"/>
                </a:lnTo>
                <a:lnTo>
                  <a:pt x="36486" y="101"/>
                </a:lnTo>
                <a:lnTo>
                  <a:pt x="35662" y="40"/>
                </a:lnTo>
                <a:lnTo>
                  <a:pt x="34858" y="0"/>
                </a:lnTo>
                <a:close/>
              </a:path>
            </a:pathLst>
          </a:custGeom>
          <a:solidFill>
            <a:srgbClr val="FFFFFF">
              <a:alpha val="46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2" name="Google Shape;512;p33"/>
          <p:cNvSpPr/>
          <p:nvPr/>
        </p:nvSpPr>
        <p:spPr>
          <a:xfrm>
            <a:off x="-1727429" y="-8027046"/>
            <a:ext cx="896723" cy="801864"/>
          </a:xfrm>
          <a:custGeom>
            <a:avLst/>
            <a:gdLst/>
            <a:ahLst/>
            <a:cxnLst/>
            <a:rect l="l" t="t" r="r" b="b"/>
            <a:pathLst>
              <a:path w="16496" h="14751" extrusionOk="0">
                <a:moveTo>
                  <a:pt x="8966" y="1"/>
                </a:moveTo>
                <a:lnTo>
                  <a:pt x="8548" y="19"/>
                </a:lnTo>
                <a:lnTo>
                  <a:pt x="8148" y="37"/>
                </a:lnTo>
                <a:lnTo>
                  <a:pt x="7311" y="128"/>
                </a:lnTo>
                <a:lnTo>
                  <a:pt x="6493" y="255"/>
                </a:lnTo>
                <a:lnTo>
                  <a:pt x="5656" y="419"/>
                </a:lnTo>
                <a:lnTo>
                  <a:pt x="4856" y="619"/>
                </a:lnTo>
                <a:lnTo>
                  <a:pt x="4038" y="856"/>
                </a:lnTo>
                <a:lnTo>
                  <a:pt x="3637" y="1001"/>
                </a:lnTo>
                <a:lnTo>
                  <a:pt x="3219" y="1165"/>
                </a:lnTo>
                <a:lnTo>
                  <a:pt x="2819" y="1347"/>
                </a:lnTo>
                <a:lnTo>
                  <a:pt x="2637" y="1456"/>
                </a:lnTo>
                <a:lnTo>
                  <a:pt x="2455" y="1565"/>
                </a:lnTo>
                <a:lnTo>
                  <a:pt x="2183" y="1765"/>
                </a:lnTo>
                <a:lnTo>
                  <a:pt x="1946" y="1983"/>
                </a:lnTo>
                <a:lnTo>
                  <a:pt x="1710" y="2238"/>
                </a:lnTo>
                <a:lnTo>
                  <a:pt x="1510" y="2492"/>
                </a:lnTo>
                <a:lnTo>
                  <a:pt x="1346" y="2765"/>
                </a:lnTo>
                <a:lnTo>
                  <a:pt x="1182" y="3056"/>
                </a:lnTo>
                <a:lnTo>
                  <a:pt x="1037" y="3347"/>
                </a:lnTo>
                <a:lnTo>
                  <a:pt x="909" y="3675"/>
                </a:lnTo>
                <a:lnTo>
                  <a:pt x="782" y="3984"/>
                </a:lnTo>
                <a:lnTo>
                  <a:pt x="691" y="4311"/>
                </a:lnTo>
                <a:lnTo>
                  <a:pt x="600" y="4657"/>
                </a:lnTo>
                <a:lnTo>
                  <a:pt x="509" y="4984"/>
                </a:lnTo>
                <a:lnTo>
                  <a:pt x="382" y="5657"/>
                </a:lnTo>
                <a:lnTo>
                  <a:pt x="255" y="6348"/>
                </a:lnTo>
                <a:lnTo>
                  <a:pt x="146" y="7130"/>
                </a:lnTo>
                <a:lnTo>
                  <a:pt x="36" y="7948"/>
                </a:lnTo>
                <a:lnTo>
                  <a:pt x="18" y="8349"/>
                </a:lnTo>
                <a:lnTo>
                  <a:pt x="0" y="8749"/>
                </a:lnTo>
                <a:lnTo>
                  <a:pt x="0" y="9167"/>
                </a:lnTo>
                <a:lnTo>
                  <a:pt x="18" y="9567"/>
                </a:lnTo>
                <a:lnTo>
                  <a:pt x="55" y="9949"/>
                </a:lnTo>
                <a:lnTo>
                  <a:pt x="109" y="10331"/>
                </a:lnTo>
                <a:lnTo>
                  <a:pt x="200" y="10713"/>
                </a:lnTo>
                <a:lnTo>
                  <a:pt x="309" y="11077"/>
                </a:lnTo>
                <a:lnTo>
                  <a:pt x="455" y="11422"/>
                </a:lnTo>
                <a:lnTo>
                  <a:pt x="637" y="11768"/>
                </a:lnTo>
                <a:lnTo>
                  <a:pt x="837" y="12077"/>
                </a:lnTo>
                <a:lnTo>
                  <a:pt x="1091" y="12386"/>
                </a:lnTo>
                <a:lnTo>
                  <a:pt x="1328" y="12641"/>
                </a:lnTo>
                <a:lnTo>
                  <a:pt x="1582" y="12859"/>
                </a:lnTo>
                <a:lnTo>
                  <a:pt x="1873" y="13041"/>
                </a:lnTo>
                <a:lnTo>
                  <a:pt x="2164" y="13223"/>
                </a:lnTo>
                <a:lnTo>
                  <a:pt x="2455" y="13368"/>
                </a:lnTo>
                <a:lnTo>
                  <a:pt x="2783" y="13495"/>
                </a:lnTo>
                <a:lnTo>
                  <a:pt x="3110" y="13623"/>
                </a:lnTo>
                <a:lnTo>
                  <a:pt x="3437" y="13714"/>
                </a:lnTo>
                <a:lnTo>
                  <a:pt x="3783" y="13805"/>
                </a:lnTo>
                <a:lnTo>
                  <a:pt x="4129" y="13877"/>
                </a:lnTo>
                <a:lnTo>
                  <a:pt x="4838" y="14023"/>
                </a:lnTo>
                <a:lnTo>
                  <a:pt x="6238" y="14259"/>
                </a:lnTo>
                <a:lnTo>
                  <a:pt x="7275" y="14441"/>
                </a:lnTo>
                <a:lnTo>
                  <a:pt x="7802" y="14550"/>
                </a:lnTo>
                <a:lnTo>
                  <a:pt x="8311" y="14623"/>
                </a:lnTo>
                <a:lnTo>
                  <a:pt x="8839" y="14696"/>
                </a:lnTo>
                <a:lnTo>
                  <a:pt x="9366" y="14750"/>
                </a:lnTo>
                <a:lnTo>
                  <a:pt x="10148" y="14750"/>
                </a:lnTo>
                <a:lnTo>
                  <a:pt x="10403" y="14732"/>
                </a:lnTo>
                <a:lnTo>
                  <a:pt x="10803" y="14678"/>
                </a:lnTo>
                <a:lnTo>
                  <a:pt x="11203" y="14587"/>
                </a:lnTo>
                <a:lnTo>
                  <a:pt x="11585" y="14478"/>
                </a:lnTo>
                <a:lnTo>
                  <a:pt x="11949" y="14350"/>
                </a:lnTo>
                <a:lnTo>
                  <a:pt x="12313" y="14187"/>
                </a:lnTo>
                <a:lnTo>
                  <a:pt x="12676" y="14005"/>
                </a:lnTo>
                <a:lnTo>
                  <a:pt x="13004" y="13786"/>
                </a:lnTo>
                <a:lnTo>
                  <a:pt x="13331" y="13568"/>
                </a:lnTo>
                <a:lnTo>
                  <a:pt x="13640" y="13314"/>
                </a:lnTo>
                <a:lnTo>
                  <a:pt x="13931" y="13041"/>
                </a:lnTo>
                <a:lnTo>
                  <a:pt x="14204" y="12750"/>
                </a:lnTo>
                <a:lnTo>
                  <a:pt x="14459" y="12441"/>
                </a:lnTo>
                <a:lnTo>
                  <a:pt x="14695" y="12131"/>
                </a:lnTo>
                <a:lnTo>
                  <a:pt x="14895" y="11786"/>
                </a:lnTo>
                <a:lnTo>
                  <a:pt x="15077" y="11440"/>
                </a:lnTo>
                <a:lnTo>
                  <a:pt x="15241" y="11058"/>
                </a:lnTo>
                <a:lnTo>
                  <a:pt x="15350" y="10749"/>
                </a:lnTo>
                <a:lnTo>
                  <a:pt x="15459" y="10440"/>
                </a:lnTo>
                <a:lnTo>
                  <a:pt x="15623" y="9804"/>
                </a:lnTo>
                <a:lnTo>
                  <a:pt x="15786" y="9167"/>
                </a:lnTo>
                <a:lnTo>
                  <a:pt x="15859" y="8858"/>
                </a:lnTo>
                <a:lnTo>
                  <a:pt x="15968" y="8530"/>
                </a:lnTo>
                <a:lnTo>
                  <a:pt x="16114" y="8021"/>
                </a:lnTo>
                <a:lnTo>
                  <a:pt x="16241" y="7530"/>
                </a:lnTo>
                <a:lnTo>
                  <a:pt x="16350" y="7057"/>
                </a:lnTo>
                <a:lnTo>
                  <a:pt x="16423" y="6603"/>
                </a:lnTo>
                <a:lnTo>
                  <a:pt x="16459" y="6148"/>
                </a:lnTo>
                <a:lnTo>
                  <a:pt x="16496" y="5730"/>
                </a:lnTo>
                <a:lnTo>
                  <a:pt x="16477" y="5311"/>
                </a:lnTo>
                <a:lnTo>
                  <a:pt x="16459" y="4929"/>
                </a:lnTo>
                <a:lnTo>
                  <a:pt x="16405" y="4547"/>
                </a:lnTo>
                <a:lnTo>
                  <a:pt x="16332" y="4184"/>
                </a:lnTo>
                <a:lnTo>
                  <a:pt x="16241" y="3856"/>
                </a:lnTo>
                <a:lnTo>
                  <a:pt x="16132" y="3529"/>
                </a:lnTo>
                <a:lnTo>
                  <a:pt x="16005" y="3220"/>
                </a:lnTo>
                <a:lnTo>
                  <a:pt x="15841" y="2911"/>
                </a:lnTo>
                <a:lnTo>
                  <a:pt x="15677" y="2638"/>
                </a:lnTo>
                <a:lnTo>
                  <a:pt x="15477" y="2365"/>
                </a:lnTo>
                <a:lnTo>
                  <a:pt x="15277" y="2129"/>
                </a:lnTo>
                <a:lnTo>
                  <a:pt x="15059" y="1892"/>
                </a:lnTo>
                <a:lnTo>
                  <a:pt x="14804" y="1674"/>
                </a:lnTo>
                <a:lnTo>
                  <a:pt x="14550" y="1474"/>
                </a:lnTo>
                <a:lnTo>
                  <a:pt x="14295" y="1274"/>
                </a:lnTo>
                <a:lnTo>
                  <a:pt x="14004" y="1092"/>
                </a:lnTo>
                <a:lnTo>
                  <a:pt x="13713" y="928"/>
                </a:lnTo>
                <a:lnTo>
                  <a:pt x="13404" y="783"/>
                </a:lnTo>
                <a:lnTo>
                  <a:pt x="13076" y="655"/>
                </a:lnTo>
                <a:lnTo>
                  <a:pt x="12749" y="528"/>
                </a:lnTo>
                <a:lnTo>
                  <a:pt x="12404" y="419"/>
                </a:lnTo>
                <a:lnTo>
                  <a:pt x="12040" y="328"/>
                </a:lnTo>
                <a:lnTo>
                  <a:pt x="11694" y="237"/>
                </a:lnTo>
                <a:lnTo>
                  <a:pt x="11312" y="164"/>
                </a:lnTo>
                <a:lnTo>
                  <a:pt x="10930" y="110"/>
                </a:lnTo>
                <a:lnTo>
                  <a:pt x="10548" y="73"/>
                </a:lnTo>
                <a:lnTo>
                  <a:pt x="10167" y="37"/>
                </a:lnTo>
                <a:lnTo>
                  <a:pt x="9766" y="19"/>
                </a:lnTo>
                <a:lnTo>
                  <a:pt x="9366" y="1"/>
                </a:lnTo>
                <a:close/>
              </a:path>
            </a:pathLst>
          </a:custGeom>
          <a:solidFill>
            <a:srgbClr val="FFC2C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3" name="Google Shape;513;p33"/>
          <p:cNvSpPr/>
          <p:nvPr/>
        </p:nvSpPr>
        <p:spPr>
          <a:xfrm>
            <a:off x="6003774" y="3731852"/>
            <a:ext cx="157845" cy="157842"/>
          </a:xfrm>
          <a:custGeom>
            <a:avLst/>
            <a:gdLst/>
            <a:ahLst/>
            <a:cxnLst/>
            <a:rect l="l" t="t" r="r" b="b"/>
            <a:pathLst>
              <a:path w="43664" h="43663" extrusionOk="0">
                <a:moveTo>
                  <a:pt x="21651" y="0"/>
                </a:moveTo>
                <a:lnTo>
                  <a:pt x="21490" y="20"/>
                </a:lnTo>
                <a:lnTo>
                  <a:pt x="21330" y="60"/>
                </a:lnTo>
                <a:lnTo>
                  <a:pt x="21169" y="101"/>
                </a:lnTo>
                <a:lnTo>
                  <a:pt x="21008" y="161"/>
                </a:lnTo>
                <a:lnTo>
                  <a:pt x="20847" y="221"/>
                </a:lnTo>
                <a:lnTo>
                  <a:pt x="20706" y="302"/>
                </a:lnTo>
                <a:lnTo>
                  <a:pt x="20566" y="402"/>
                </a:lnTo>
                <a:lnTo>
                  <a:pt x="20425" y="503"/>
                </a:lnTo>
                <a:lnTo>
                  <a:pt x="20304" y="623"/>
                </a:lnTo>
                <a:lnTo>
                  <a:pt x="20184" y="764"/>
                </a:lnTo>
                <a:lnTo>
                  <a:pt x="20083" y="905"/>
                </a:lnTo>
                <a:lnTo>
                  <a:pt x="19983" y="1065"/>
                </a:lnTo>
                <a:lnTo>
                  <a:pt x="19902" y="1226"/>
                </a:lnTo>
                <a:lnTo>
                  <a:pt x="19822" y="1407"/>
                </a:lnTo>
                <a:lnTo>
                  <a:pt x="19762" y="1608"/>
                </a:lnTo>
                <a:lnTo>
                  <a:pt x="16324" y="15660"/>
                </a:lnTo>
                <a:lnTo>
                  <a:pt x="16284" y="15781"/>
                </a:lnTo>
                <a:lnTo>
                  <a:pt x="16224" y="15881"/>
                </a:lnTo>
                <a:lnTo>
                  <a:pt x="16163" y="15982"/>
                </a:lnTo>
                <a:lnTo>
                  <a:pt x="16083" y="16082"/>
                </a:lnTo>
                <a:lnTo>
                  <a:pt x="15982" y="16163"/>
                </a:lnTo>
                <a:lnTo>
                  <a:pt x="15882" y="16223"/>
                </a:lnTo>
                <a:lnTo>
                  <a:pt x="15781" y="16283"/>
                </a:lnTo>
                <a:lnTo>
                  <a:pt x="15661" y="16323"/>
                </a:lnTo>
                <a:lnTo>
                  <a:pt x="1609" y="19781"/>
                </a:lnTo>
                <a:lnTo>
                  <a:pt x="1408" y="19841"/>
                </a:lnTo>
                <a:lnTo>
                  <a:pt x="1227" y="19902"/>
                </a:lnTo>
                <a:lnTo>
                  <a:pt x="1046" y="19982"/>
                </a:lnTo>
                <a:lnTo>
                  <a:pt x="905" y="20083"/>
                </a:lnTo>
                <a:lnTo>
                  <a:pt x="745" y="20183"/>
                </a:lnTo>
                <a:lnTo>
                  <a:pt x="624" y="20304"/>
                </a:lnTo>
                <a:lnTo>
                  <a:pt x="503" y="20424"/>
                </a:lnTo>
                <a:lnTo>
                  <a:pt x="403" y="20565"/>
                </a:lnTo>
                <a:lnTo>
                  <a:pt x="302" y="20706"/>
                </a:lnTo>
                <a:lnTo>
                  <a:pt x="222" y="20867"/>
                </a:lnTo>
                <a:lnTo>
                  <a:pt x="142" y="21007"/>
                </a:lnTo>
                <a:lnTo>
                  <a:pt x="101" y="21168"/>
                </a:lnTo>
                <a:lnTo>
                  <a:pt x="41" y="21329"/>
                </a:lnTo>
                <a:lnTo>
                  <a:pt x="21" y="21490"/>
                </a:lnTo>
                <a:lnTo>
                  <a:pt x="1" y="21671"/>
                </a:lnTo>
                <a:lnTo>
                  <a:pt x="1" y="21832"/>
                </a:lnTo>
                <a:lnTo>
                  <a:pt x="1" y="21992"/>
                </a:lnTo>
                <a:lnTo>
                  <a:pt x="21" y="22173"/>
                </a:lnTo>
                <a:lnTo>
                  <a:pt x="41" y="22334"/>
                </a:lnTo>
                <a:lnTo>
                  <a:pt x="101" y="22495"/>
                </a:lnTo>
                <a:lnTo>
                  <a:pt x="142" y="22656"/>
                </a:lnTo>
                <a:lnTo>
                  <a:pt x="222" y="22817"/>
                </a:lnTo>
                <a:lnTo>
                  <a:pt x="302" y="22957"/>
                </a:lnTo>
                <a:lnTo>
                  <a:pt x="403" y="23098"/>
                </a:lnTo>
                <a:lnTo>
                  <a:pt x="503" y="23239"/>
                </a:lnTo>
                <a:lnTo>
                  <a:pt x="624" y="23359"/>
                </a:lnTo>
                <a:lnTo>
                  <a:pt x="745" y="23480"/>
                </a:lnTo>
                <a:lnTo>
                  <a:pt x="905" y="23580"/>
                </a:lnTo>
                <a:lnTo>
                  <a:pt x="1046" y="23681"/>
                </a:lnTo>
                <a:lnTo>
                  <a:pt x="1227" y="23761"/>
                </a:lnTo>
                <a:lnTo>
                  <a:pt x="1408" y="23842"/>
                </a:lnTo>
                <a:lnTo>
                  <a:pt x="1609" y="23882"/>
                </a:lnTo>
                <a:lnTo>
                  <a:pt x="15661" y="27340"/>
                </a:lnTo>
                <a:lnTo>
                  <a:pt x="15781" y="27380"/>
                </a:lnTo>
                <a:lnTo>
                  <a:pt x="15882" y="27440"/>
                </a:lnTo>
                <a:lnTo>
                  <a:pt x="15982" y="27500"/>
                </a:lnTo>
                <a:lnTo>
                  <a:pt x="16083" y="27581"/>
                </a:lnTo>
                <a:lnTo>
                  <a:pt x="16163" y="27681"/>
                </a:lnTo>
                <a:lnTo>
                  <a:pt x="16224" y="27782"/>
                </a:lnTo>
                <a:lnTo>
                  <a:pt x="16284" y="27882"/>
                </a:lnTo>
                <a:lnTo>
                  <a:pt x="16324" y="28003"/>
                </a:lnTo>
                <a:lnTo>
                  <a:pt x="19762" y="42055"/>
                </a:lnTo>
                <a:lnTo>
                  <a:pt x="19822" y="42256"/>
                </a:lnTo>
                <a:lnTo>
                  <a:pt x="19902" y="42437"/>
                </a:lnTo>
                <a:lnTo>
                  <a:pt x="19983" y="42598"/>
                </a:lnTo>
                <a:lnTo>
                  <a:pt x="20083" y="42758"/>
                </a:lnTo>
                <a:lnTo>
                  <a:pt x="20184" y="42899"/>
                </a:lnTo>
                <a:lnTo>
                  <a:pt x="20304" y="43040"/>
                </a:lnTo>
                <a:lnTo>
                  <a:pt x="20425" y="43160"/>
                </a:lnTo>
                <a:lnTo>
                  <a:pt x="20566" y="43261"/>
                </a:lnTo>
                <a:lnTo>
                  <a:pt x="20706" y="43361"/>
                </a:lnTo>
                <a:lnTo>
                  <a:pt x="20847" y="43442"/>
                </a:lnTo>
                <a:lnTo>
                  <a:pt x="21008" y="43502"/>
                </a:lnTo>
                <a:lnTo>
                  <a:pt x="21169" y="43562"/>
                </a:lnTo>
                <a:lnTo>
                  <a:pt x="21330" y="43623"/>
                </a:lnTo>
                <a:lnTo>
                  <a:pt x="21490" y="43643"/>
                </a:lnTo>
                <a:lnTo>
                  <a:pt x="21651" y="43663"/>
                </a:lnTo>
                <a:lnTo>
                  <a:pt x="21993" y="43663"/>
                </a:lnTo>
                <a:lnTo>
                  <a:pt x="22154" y="43643"/>
                </a:lnTo>
                <a:lnTo>
                  <a:pt x="22335" y="43623"/>
                </a:lnTo>
                <a:lnTo>
                  <a:pt x="22496" y="43562"/>
                </a:lnTo>
                <a:lnTo>
                  <a:pt x="22656" y="43502"/>
                </a:lnTo>
                <a:lnTo>
                  <a:pt x="22797" y="43442"/>
                </a:lnTo>
                <a:lnTo>
                  <a:pt x="22958" y="43361"/>
                </a:lnTo>
                <a:lnTo>
                  <a:pt x="23099" y="43261"/>
                </a:lnTo>
                <a:lnTo>
                  <a:pt x="23219" y="43160"/>
                </a:lnTo>
                <a:lnTo>
                  <a:pt x="23360" y="43040"/>
                </a:lnTo>
                <a:lnTo>
                  <a:pt x="23481" y="42899"/>
                </a:lnTo>
                <a:lnTo>
                  <a:pt x="23581" y="42758"/>
                </a:lnTo>
                <a:lnTo>
                  <a:pt x="23682" y="42598"/>
                </a:lnTo>
                <a:lnTo>
                  <a:pt x="23762" y="42437"/>
                </a:lnTo>
                <a:lnTo>
                  <a:pt x="23822" y="42256"/>
                </a:lnTo>
                <a:lnTo>
                  <a:pt x="23883" y="42055"/>
                </a:lnTo>
                <a:lnTo>
                  <a:pt x="27340" y="28003"/>
                </a:lnTo>
                <a:lnTo>
                  <a:pt x="27380" y="27882"/>
                </a:lnTo>
                <a:lnTo>
                  <a:pt x="27421" y="27782"/>
                </a:lnTo>
                <a:lnTo>
                  <a:pt x="27501" y="27681"/>
                </a:lnTo>
                <a:lnTo>
                  <a:pt x="27582" y="27581"/>
                </a:lnTo>
                <a:lnTo>
                  <a:pt x="27662" y="27500"/>
                </a:lnTo>
                <a:lnTo>
                  <a:pt x="27783" y="27440"/>
                </a:lnTo>
                <a:lnTo>
                  <a:pt x="27883" y="27380"/>
                </a:lnTo>
                <a:lnTo>
                  <a:pt x="28004" y="27340"/>
                </a:lnTo>
                <a:lnTo>
                  <a:pt x="42055" y="23882"/>
                </a:lnTo>
                <a:lnTo>
                  <a:pt x="42256" y="23842"/>
                </a:lnTo>
                <a:lnTo>
                  <a:pt x="42437" y="23761"/>
                </a:lnTo>
                <a:lnTo>
                  <a:pt x="42598" y="23681"/>
                </a:lnTo>
                <a:lnTo>
                  <a:pt x="42759" y="23580"/>
                </a:lnTo>
                <a:lnTo>
                  <a:pt x="42900" y="23480"/>
                </a:lnTo>
                <a:lnTo>
                  <a:pt x="43040" y="23359"/>
                </a:lnTo>
                <a:lnTo>
                  <a:pt x="43161" y="23239"/>
                </a:lnTo>
                <a:lnTo>
                  <a:pt x="43262" y="23098"/>
                </a:lnTo>
                <a:lnTo>
                  <a:pt x="43362" y="22957"/>
                </a:lnTo>
                <a:lnTo>
                  <a:pt x="43442" y="22817"/>
                </a:lnTo>
                <a:lnTo>
                  <a:pt x="43503" y="22656"/>
                </a:lnTo>
                <a:lnTo>
                  <a:pt x="43563" y="22495"/>
                </a:lnTo>
                <a:lnTo>
                  <a:pt x="43603" y="22334"/>
                </a:lnTo>
                <a:lnTo>
                  <a:pt x="43643" y="22173"/>
                </a:lnTo>
                <a:lnTo>
                  <a:pt x="43664" y="21992"/>
                </a:lnTo>
                <a:lnTo>
                  <a:pt x="43664" y="21832"/>
                </a:lnTo>
                <a:lnTo>
                  <a:pt x="43664" y="21671"/>
                </a:lnTo>
                <a:lnTo>
                  <a:pt x="43643" y="21490"/>
                </a:lnTo>
                <a:lnTo>
                  <a:pt x="43603" y="21329"/>
                </a:lnTo>
                <a:lnTo>
                  <a:pt x="43563" y="21168"/>
                </a:lnTo>
                <a:lnTo>
                  <a:pt x="43503" y="21007"/>
                </a:lnTo>
                <a:lnTo>
                  <a:pt x="43442" y="20867"/>
                </a:lnTo>
                <a:lnTo>
                  <a:pt x="43362" y="20706"/>
                </a:lnTo>
                <a:lnTo>
                  <a:pt x="43262" y="20565"/>
                </a:lnTo>
                <a:lnTo>
                  <a:pt x="43161" y="20424"/>
                </a:lnTo>
                <a:lnTo>
                  <a:pt x="43040" y="20304"/>
                </a:lnTo>
                <a:lnTo>
                  <a:pt x="42900" y="20183"/>
                </a:lnTo>
                <a:lnTo>
                  <a:pt x="42759" y="20083"/>
                </a:lnTo>
                <a:lnTo>
                  <a:pt x="42598" y="19982"/>
                </a:lnTo>
                <a:lnTo>
                  <a:pt x="42437" y="19902"/>
                </a:lnTo>
                <a:lnTo>
                  <a:pt x="42256" y="19841"/>
                </a:lnTo>
                <a:lnTo>
                  <a:pt x="42055" y="19781"/>
                </a:lnTo>
                <a:lnTo>
                  <a:pt x="28004" y="16323"/>
                </a:lnTo>
                <a:lnTo>
                  <a:pt x="27883" y="16283"/>
                </a:lnTo>
                <a:lnTo>
                  <a:pt x="27783" y="16223"/>
                </a:lnTo>
                <a:lnTo>
                  <a:pt x="27662" y="16163"/>
                </a:lnTo>
                <a:lnTo>
                  <a:pt x="27582" y="16082"/>
                </a:lnTo>
                <a:lnTo>
                  <a:pt x="27501" y="15982"/>
                </a:lnTo>
                <a:lnTo>
                  <a:pt x="27421" y="15881"/>
                </a:lnTo>
                <a:lnTo>
                  <a:pt x="27380" y="15781"/>
                </a:lnTo>
                <a:lnTo>
                  <a:pt x="27340" y="15660"/>
                </a:lnTo>
                <a:lnTo>
                  <a:pt x="23883" y="1608"/>
                </a:lnTo>
                <a:lnTo>
                  <a:pt x="23822" y="1407"/>
                </a:lnTo>
                <a:lnTo>
                  <a:pt x="23762" y="1226"/>
                </a:lnTo>
                <a:lnTo>
                  <a:pt x="23682" y="1065"/>
                </a:lnTo>
                <a:lnTo>
                  <a:pt x="23581" y="905"/>
                </a:lnTo>
                <a:lnTo>
                  <a:pt x="23481" y="764"/>
                </a:lnTo>
                <a:lnTo>
                  <a:pt x="23360" y="623"/>
                </a:lnTo>
                <a:lnTo>
                  <a:pt x="23219" y="503"/>
                </a:lnTo>
                <a:lnTo>
                  <a:pt x="23099" y="402"/>
                </a:lnTo>
                <a:lnTo>
                  <a:pt x="22958" y="302"/>
                </a:lnTo>
                <a:lnTo>
                  <a:pt x="22797" y="221"/>
                </a:lnTo>
                <a:lnTo>
                  <a:pt x="22656" y="161"/>
                </a:lnTo>
                <a:lnTo>
                  <a:pt x="22496" y="101"/>
                </a:lnTo>
                <a:lnTo>
                  <a:pt x="22335" y="60"/>
                </a:lnTo>
                <a:lnTo>
                  <a:pt x="22154" y="20"/>
                </a:lnTo>
                <a:lnTo>
                  <a:pt x="2199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4" name="Google Shape;514;p33"/>
          <p:cNvSpPr/>
          <p:nvPr/>
        </p:nvSpPr>
        <p:spPr>
          <a:xfrm>
            <a:off x="6547750" y="4430975"/>
            <a:ext cx="365686" cy="365678"/>
          </a:xfrm>
          <a:custGeom>
            <a:avLst/>
            <a:gdLst/>
            <a:ahLst/>
            <a:cxnLst/>
            <a:rect l="l" t="t" r="r" b="b"/>
            <a:pathLst>
              <a:path w="43664" h="43663" extrusionOk="0">
                <a:moveTo>
                  <a:pt x="21651" y="0"/>
                </a:moveTo>
                <a:lnTo>
                  <a:pt x="21490" y="20"/>
                </a:lnTo>
                <a:lnTo>
                  <a:pt x="21330" y="60"/>
                </a:lnTo>
                <a:lnTo>
                  <a:pt x="21169" y="101"/>
                </a:lnTo>
                <a:lnTo>
                  <a:pt x="21008" y="161"/>
                </a:lnTo>
                <a:lnTo>
                  <a:pt x="20847" y="221"/>
                </a:lnTo>
                <a:lnTo>
                  <a:pt x="20706" y="302"/>
                </a:lnTo>
                <a:lnTo>
                  <a:pt x="20566" y="402"/>
                </a:lnTo>
                <a:lnTo>
                  <a:pt x="20425" y="503"/>
                </a:lnTo>
                <a:lnTo>
                  <a:pt x="20304" y="623"/>
                </a:lnTo>
                <a:lnTo>
                  <a:pt x="20184" y="764"/>
                </a:lnTo>
                <a:lnTo>
                  <a:pt x="20083" y="905"/>
                </a:lnTo>
                <a:lnTo>
                  <a:pt x="19983" y="1065"/>
                </a:lnTo>
                <a:lnTo>
                  <a:pt x="19902" y="1226"/>
                </a:lnTo>
                <a:lnTo>
                  <a:pt x="19822" y="1407"/>
                </a:lnTo>
                <a:lnTo>
                  <a:pt x="19762" y="1608"/>
                </a:lnTo>
                <a:lnTo>
                  <a:pt x="16324" y="15660"/>
                </a:lnTo>
                <a:lnTo>
                  <a:pt x="16284" y="15781"/>
                </a:lnTo>
                <a:lnTo>
                  <a:pt x="16224" y="15881"/>
                </a:lnTo>
                <a:lnTo>
                  <a:pt x="16163" y="15982"/>
                </a:lnTo>
                <a:lnTo>
                  <a:pt x="16083" y="16082"/>
                </a:lnTo>
                <a:lnTo>
                  <a:pt x="15982" y="16163"/>
                </a:lnTo>
                <a:lnTo>
                  <a:pt x="15882" y="16223"/>
                </a:lnTo>
                <a:lnTo>
                  <a:pt x="15781" y="16283"/>
                </a:lnTo>
                <a:lnTo>
                  <a:pt x="15661" y="16323"/>
                </a:lnTo>
                <a:lnTo>
                  <a:pt x="1609" y="19781"/>
                </a:lnTo>
                <a:lnTo>
                  <a:pt x="1408" y="19841"/>
                </a:lnTo>
                <a:lnTo>
                  <a:pt x="1227" y="19902"/>
                </a:lnTo>
                <a:lnTo>
                  <a:pt x="1046" y="19982"/>
                </a:lnTo>
                <a:lnTo>
                  <a:pt x="905" y="20083"/>
                </a:lnTo>
                <a:lnTo>
                  <a:pt x="745" y="20183"/>
                </a:lnTo>
                <a:lnTo>
                  <a:pt x="624" y="20304"/>
                </a:lnTo>
                <a:lnTo>
                  <a:pt x="503" y="20424"/>
                </a:lnTo>
                <a:lnTo>
                  <a:pt x="403" y="20565"/>
                </a:lnTo>
                <a:lnTo>
                  <a:pt x="302" y="20706"/>
                </a:lnTo>
                <a:lnTo>
                  <a:pt x="222" y="20867"/>
                </a:lnTo>
                <a:lnTo>
                  <a:pt x="142" y="21007"/>
                </a:lnTo>
                <a:lnTo>
                  <a:pt x="101" y="21168"/>
                </a:lnTo>
                <a:lnTo>
                  <a:pt x="41" y="21329"/>
                </a:lnTo>
                <a:lnTo>
                  <a:pt x="21" y="21490"/>
                </a:lnTo>
                <a:lnTo>
                  <a:pt x="1" y="21671"/>
                </a:lnTo>
                <a:lnTo>
                  <a:pt x="1" y="21832"/>
                </a:lnTo>
                <a:lnTo>
                  <a:pt x="1" y="21992"/>
                </a:lnTo>
                <a:lnTo>
                  <a:pt x="21" y="22173"/>
                </a:lnTo>
                <a:lnTo>
                  <a:pt x="41" y="22334"/>
                </a:lnTo>
                <a:lnTo>
                  <a:pt x="101" y="22495"/>
                </a:lnTo>
                <a:lnTo>
                  <a:pt x="142" y="22656"/>
                </a:lnTo>
                <a:lnTo>
                  <a:pt x="222" y="22817"/>
                </a:lnTo>
                <a:lnTo>
                  <a:pt x="302" y="22957"/>
                </a:lnTo>
                <a:lnTo>
                  <a:pt x="403" y="23098"/>
                </a:lnTo>
                <a:lnTo>
                  <a:pt x="503" y="23239"/>
                </a:lnTo>
                <a:lnTo>
                  <a:pt x="624" y="23359"/>
                </a:lnTo>
                <a:lnTo>
                  <a:pt x="745" y="23480"/>
                </a:lnTo>
                <a:lnTo>
                  <a:pt x="905" y="23580"/>
                </a:lnTo>
                <a:lnTo>
                  <a:pt x="1046" y="23681"/>
                </a:lnTo>
                <a:lnTo>
                  <a:pt x="1227" y="23761"/>
                </a:lnTo>
                <a:lnTo>
                  <a:pt x="1408" y="23842"/>
                </a:lnTo>
                <a:lnTo>
                  <a:pt x="1609" y="23882"/>
                </a:lnTo>
                <a:lnTo>
                  <a:pt x="15661" y="27340"/>
                </a:lnTo>
                <a:lnTo>
                  <a:pt x="15781" y="27380"/>
                </a:lnTo>
                <a:lnTo>
                  <a:pt x="15882" y="27440"/>
                </a:lnTo>
                <a:lnTo>
                  <a:pt x="15982" y="27500"/>
                </a:lnTo>
                <a:lnTo>
                  <a:pt x="16083" y="27581"/>
                </a:lnTo>
                <a:lnTo>
                  <a:pt x="16163" y="27681"/>
                </a:lnTo>
                <a:lnTo>
                  <a:pt x="16224" y="27782"/>
                </a:lnTo>
                <a:lnTo>
                  <a:pt x="16284" y="27882"/>
                </a:lnTo>
                <a:lnTo>
                  <a:pt x="16324" y="28003"/>
                </a:lnTo>
                <a:lnTo>
                  <a:pt x="19762" y="42055"/>
                </a:lnTo>
                <a:lnTo>
                  <a:pt x="19822" y="42256"/>
                </a:lnTo>
                <a:lnTo>
                  <a:pt x="19902" y="42437"/>
                </a:lnTo>
                <a:lnTo>
                  <a:pt x="19983" y="42598"/>
                </a:lnTo>
                <a:lnTo>
                  <a:pt x="20083" y="42758"/>
                </a:lnTo>
                <a:lnTo>
                  <a:pt x="20184" y="42899"/>
                </a:lnTo>
                <a:lnTo>
                  <a:pt x="20304" y="43040"/>
                </a:lnTo>
                <a:lnTo>
                  <a:pt x="20425" y="43160"/>
                </a:lnTo>
                <a:lnTo>
                  <a:pt x="20566" y="43261"/>
                </a:lnTo>
                <a:lnTo>
                  <a:pt x="20706" y="43361"/>
                </a:lnTo>
                <a:lnTo>
                  <a:pt x="20847" y="43442"/>
                </a:lnTo>
                <a:lnTo>
                  <a:pt x="21008" y="43502"/>
                </a:lnTo>
                <a:lnTo>
                  <a:pt x="21169" y="43562"/>
                </a:lnTo>
                <a:lnTo>
                  <a:pt x="21330" y="43623"/>
                </a:lnTo>
                <a:lnTo>
                  <a:pt x="21490" y="43643"/>
                </a:lnTo>
                <a:lnTo>
                  <a:pt x="21651" y="43663"/>
                </a:lnTo>
                <a:lnTo>
                  <a:pt x="21993" y="43663"/>
                </a:lnTo>
                <a:lnTo>
                  <a:pt x="22154" y="43643"/>
                </a:lnTo>
                <a:lnTo>
                  <a:pt x="22335" y="43623"/>
                </a:lnTo>
                <a:lnTo>
                  <a:pt x="22496" y="43562"/>
                </a:lnTo>
                <a:lnTo>
                  <a:pt x="22656" y="43502"/>
                </a:lnTo>
                <a:lnTo>
                  <a:pt x="22797" y="43442"/>
                </a:lnTo>
                <a:lnTo>
                  <a:pt x="22958" y="43361"/>
                </a:lnTo>
                <a:lnTo>
                  <a:pt x="23099" y="43261"/>
                </a:lnTo>
                <a:lnTo>
                  <a:pt x="23219" y="43160"/>
                </a:lnTo>
                <a:lnTo>
                  <a:pt x="23360" y="43040"/>
                </a:lnTo>
                <a:lnTo>
                  <a:pt x="23481" y="42899"/>
                </a:lnTo>
                <a:lnTo>
                  <a:pt x="23581" y="42758"/>
                </a:lnTo>
                <a:lnTo>
                  <a:pt x="23682" y="42598"/>
                </a:lnTo>
                <a:lnTo>
                  <a:pt x="23762" y="42437"/>
                </a:lnTo>
                <a:lnTo>
                  <a:pt x="23822" y="42256"/>
                </a:lnTo>
                <a:lnTo>
                  <a:pt x="23883" y="42055"/>
                </a:lnTo>
                <a:lnTo>
                  <a:pt x="27340" y="28003"/>
                </a:lnTo>
                <a:lnTo>
                  <a:pt x="27380" y="27882"/>
                </a:lnTo>
                <a:lnTo>
                  <a:pt x="27421" y="27782"/>
                </a:lnTo>
                <a:lnTo>
                  <a:pt x="27501" y="27681"/>
                </a:lnTo>
                <a:lnTo>
                  <a:pt x="27582" y="27581"/>
                </a:lnTo>
                <a:lnTo>
                  <a:pt x="27662" y="27500"/>
                </a:lnTo>
                <a:lnTo>
                  <a:pt x="27783" y="27440"/>
                </a:lnTo>
                <a:lnTo>
                  <a:pt x="27883" y="27380"/>
                </a:lnTo>
                <a:lnTo>
                  <a:pt x="28004" y="27340"/>
                </a:lnTo>
                <a:lnTo>
                  <a:pt x="42055" y="23882"/>
                </a:lnTo>
                <a:lnTo>
                  <a:pt x="42256" y="23842"/>
                </a:lnTo>
                <a:lnTo>
                  <a:pt x="42437" y="23761"/>
                </a:lnTo>
                <a:lnTo>
                  <a:pt x="42598" y="23681"/>
                </a:lnTo>
                <a:lnTo>
                  <a:pt x="42759" y="23580"/>
                </a:lnTo>
                <a:lnTo>
                  <a:pt x="42900" y="23480"/>
                </a:lnTo>
                <a:lnTo>
                  <a:pt x="43040" y="23359"/>
                </a:lnTo>
                <a:lnTo>
                  <a:pt x="43161" y="23239"/>
                </a:lnTo>
                <a:lnTo>
                  <a:pt x="43262" y="23098"/>
                </a:lnTo>
                <a:lnTo>
                  <a:pt x="43362" y="22957"/>
                </a:lnTo>
                <a:lnTo>
                  <a:pt x="43442" y="22817"/>
                </a:lnTo>
                <a:lnTo>
                  <a:pt x="43503" y="22656"/>
                </a:lnTo>
                <a:lnTo>
                  <a:pt x="43563" y="22495"/>
                </a:lnTo>
                <a:lnTo>
                  <a:pt x="43603" y="22334"/>
                </a:lnTo>
                <a:lnTo>
                  <a:pt x="43643" y="22173"/>
                </a:lnTo>
                <a:lnTo>
                  <a:pt x="43664" y="21992"/>
                </a:lnTo>
                <a:lnTo>
                  <a:pt x="43664" y="21832"/>
                </a:lnTo>
                <a:lnTo>
                  <a:pt x="43664" y="21671"/>
                </a:lnTo>
                <a:lnTo>
                  <a:pt x="43643" y="21490"/>
                </a:lnTo>
                <a:lnTo>
                  <a:pt x="43603" y="21329"/>
                </a:lnTo>
                <a:lnTo>
                  <a:pt x="43563" y="21168"/>
                </a:lnTo>
                <a:lnTo>
                  <a:pt x="43503" y="21007"/>
                </a:lnTo>
                <a:lnTo>
                  <a:pt x="43442" y="20867"/>
                </a:lnTo>
                <a:lnTo>
                  <a:pt x="43362" y="20706"/>
                </a:lnTo>
                <a:lnTo>
                  <a:pt x="43262" y="20565"/>
                </a:lnTo>
                <a:lnTo>
                  <a:pt x="43161" y="20424"/>
                </a:lnTo>
                <a:lnTo>
                  <a:pt x="43040" y="20304"/>
                </a:lnTo>
                <a:lnTo>
                  <a:pt x="42900" y="20183"/>
                </a:lnTo>
                <a:lnTo>
                  <a:pt x="42759" y="20083"/>
                </a:lnTo>
                <a:lnTo>
                  <a:pt x="42598" y="19982"/>
                </a:lnTo>
                <a:lnTo>
                  <a:pt x="42437" y="19902"/>
                </a:lnTo>
                <a:lnTo>
                  <a:pt x="42256" y="19841"/>
                </a:lnTo>
                <a:lnTo>
                  <a:pt x="42055" y="19781"/>
                </a:lnTo>
                <a:lnTo>
                  <a:pt x="28004" y="16323"/>
                </a:lnTo>
                <a:lnTo>
                  <a:pt x="27883" y="16283"/>
                </a:lnTo>
                <a:lnTo>
                  <a:pt x="27783" y="16223"/>
                </a:lnTo>
                <a:lnTo>
                  <a:pt x="27662" y="16163"/>
                </a:lnTo>
                <a:lnTo>
                  <a:pt x="27582" y="16082"/>
                </a:lnTo>
                <a:lnTo>
                  <a:pt x="27501" y="15982"/>
                </a:lnTo>
                <a:lnTo>
                  <a:pt x="27421" y="15881"/>
                </a:lnTo>
                <a:lnTo>
                  <a:pt x="27380" y="15781"/>
                </a:lnTo>
                <a:lnTo>
                  <a:pt x="27340" y="15660"/>
                </a:lnTo>
                <a:lnTo>
                  <a:pt x="23883" y="1608"/>
                </a:lnTo>
                <a:lnTo>
                  <a:pt x="23822" y="1407"/>
                </a:lnTo>
                <a:lnTo>
                  <a:pt x="23762" y="1226"/>
                </a:lnTo>
                <a:lnTo>
                  <a:pt x="23682" y="1065"/>
                </a:lnTo>
                <a:lnTo>
                  <a:pt x="23581" y="905"/>
                </a:lnTo>
                <a:lnTo>
                  <a:pt x="23481" y="764"/>
                </a:lnTo>
                <a:lnTo>
                  <a:pt x="23360" y="623"/>
                </a:lnTo>
                <a:lnTo>
                  <a:pt x="23219" y="503"/>
                </a:lnTo>
                <a:lnTo>
                  <a:pt x="23099" y="402"/>
                </a:lnTo>
                <a:lnTo>
                  <a:pt x="22958" y="302"/>
                </a:lnTo>
                <a:lnTo>
                  <a:pt x="22797" y="221"/>
                </a:lnTo>
                <a:lnTo>
                  <a:pt x="22656" y="161"/>
                </a:lnTo>
                <a:lnTo>
                  <a:pt x="22496" y="101"/>
                </a:lnTo>
                <a:lnTo>
                  <a:pt x="22335" y="60"/>
                </a:lnTo>
                <a:lnTo>
                  <a:pt x="22154" y="20"/>
                </a:lnTo>
                <a:lnTo>
                  <a:pt x="21993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5" name="Google Shape;515;p33"/>
          <p:cNvSpPr txBox="1">
            <a:spLocks noGrp="1"/>
          </p:cNvSpPr>
          <p:nvPr>
            <p:ph type="ctrTitle"/>
          </p:nvPr>
        </p:nvSpPr>
        <p:spPr>
          <a:xfrm>
            <a:off x="724050" y="984337"/>
            <a:ext cx="5010000" cy="253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accent4"/>
                </a:solidFill>
              </a:rPr>
              <a:t>ANATOMY:</a:t>
            </a:r>
            <a:r>
              <a:rPr lang="en" sz="3700">
                <a:solidFill>
                  <a:schemeClr val="accent1"/>
                </a:solidFill>
              </a:rPr>
              <a:t> </a:t>
            </a:r>
            <a:r>
              <a:rPr lang="en" sz="7800"/>
              <a:t>HUMAN</a:t>
            </a:r>
            <a:r>
              <a:rPr lang="en" sz="7200"/>
              <a:t> ORGANS</a:t>
            </a:r>
            <a:endParaRPr sz="7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/>
              <a:t>REVIEW</a:t>
            </a:r>
            <a:endParaRPr sz="7200"/>
          </a:p>
        </p:txBody>
      </p:sp>
      <p:grpSp>
        <p:nvGrpSpPr>
          <p:cNvPr id="517" name="Google Shape;517;p33"/>
          <p:cNvGrpSpPr/>
          <p:nvPr/>
        </p:nvGrpSpPr>
        <p:grpSpPr>
          <a:xfrm rot="-10238960">
            <a:off x="6029274" y="1322380"/>
            <a:ext cx="2249677" cy="2682173"/>
            <a:chOff x="6300392" y="1023833"/>
            <a:chExt cx="1326749" cy="1581815"/>
          </a:xfrm>
        </p:grpSpPr>
        <p:sp>
          <p:nvSpPr>
            <p:cNvPr id="518" name="Google Shape;518;p33"/>
            <p:cNvSpPr/>
            <p:nvPr/>
          </p:nvSpPr>
          <p:spPr>
            <a:xfrm rot="10800000">
              <a:off x="6740480" y="1868628"/>
              <a:ext cx="702395" cy="399905"/>
            </a:xfrm>
            <a:custGeom>
              <a:avLst/>
              <a:gdLst/>
              <a:ahLst/>
              <a:cxnLst/>
              <a:rect l="l" t="t" r="r" b="b"/>
              <a:pathLst>
                <a:path w="17550" h="9992" extrusionOk="0">
                  <a:moveTo>
                    <a:pt x="3317" y="1"/>
                  </a:moveTo>
                  <a:lnTo>
                    <a:pt x="3196" y="21"/>
                  </a:lnTo>
                  <a:lnTo>
                    <a:pt x="3056" y="61"/>
                  </a:lnTo>
                  <a:lnTo>
                    <a:pt x="2955" y="141"/>
                  </a:lnTo>
                  <a:lnTo>
                    <a:pt x="2855" y="222"/>
                  </a:lnTo>
                  <a:lnTo>
                    <a:pt x="2794" y="302"/>
                  </a:lnTo>
                  <a:lnTo>
                    <a:pt x="2754" y="403"/>
                  </a:lnTo>
                  <a:lnTo>
                    <a:pt x="2875" y="825"/>
                  </a:lnTo>
                  <a:lnTo>
                    <a:pt x="3036" y="1247"/>
                  </a:lnTo>
                  <a:lnTo>
                    <a:pt x="3217" y="1649"/>
                  </a:lnTo>
                  <a:lnTo>
                    <a:pt x="3438" y="2031"/>
                  </a:lnTo>
                  <a:lnTo>
                    <a:pt x="3136" y="2312"/>
                  </a:lnTo>
                  <a:lnTo>
                    <a:pt x="2875" y="2594"/>
                  </a:lnTo>
                  <a:lnTo>
                    <a:pt x="2292" y="2192"/>
                  </a:lnTo>
                  <a:lnTo>
                    <a:pt x="1709" y="1750"/>
                  </a:lnTo>
                  <a:lnTo>
                    <a:pt x="1628" y="1729"/>
                  </a:lnTo>
                  <a:lnTo>
                    <a:pt x="1568" y="1729"/>
                  </a:lnTo>
                  <a:lnTo>
                    <a:pt x="1427" y="1750"/>
                  </a:lnTo>
                  <a:lnTo>
                    <a:pt x="1327" y="1830"/>
                  </a:lnTo>
                  <a:lnTo>
                    <a:pt x="1226" y="1910"/>
                  </a:lnTo>
                  <a:lnTo>
                    <a:pt x="1146" y="2011"/>
                  </a:lnTo>
                  <a:lnTo>
                    <a:pt x="1106" y="2111"/>
                  </a:lnTo>
                  <a:lnTo>
                    <a:pt x="1086" y="2232"/>
                  </a:lnTo>
                  <a:lnTo>
                    <a:pt x="1086" y="2312"/>
                  </a:lnTo>
                  <a:lnTo>
                    <a:pt x="1387" y="2594"/>
                  </a:lnTo>
                  <a:lnTo>
                    <a:pt x="1689" y="2855"/>
                  </a:lnTo>
                  <a:lnTo>
                    <a:pt x="2010" y="3096"/>
                  </a:lnTo>
                  <a:lnTo>
                    <a:pt x="2332" y="3318"/>
                  </a:lnTo>
                  <a:lnTo>
                    <a:pt x="2131" y="3679"/>
                  </a:lnTo>
                  <a:lnTo>
                    <a:pt x="1950" y="4021"/>
                  </a:lnTo>
                  <a:lnTo>
                    <a:pt x="1186" y="3880"/>
                  </a:lnTo>
                  <a:lnTo>
                    <a:pt x="402" y="3700"/>
                  </a:lnTo>
                  <a:lnTo>
                    <a:pt x="322" y="3720"/>
                  </a:lnTo>
                  <a:lnTo>
                    <a:pt x="261" y="3740"/>
                  </a:lnTo>
                  <a:lnTo>
                    <a:pt x="141" y="3820"/>
                  </a:lnTo>
                  <a:lnTo>
                    <a:pt x="60" y="3921"/>
                  </a:lnTo>
                  <a:lnTo>
                    <a:pt x="20" y="4021"/>
                  </a:lnTo>
                  <a:lnTo>
                    <a:pt x="0" y="4142"/>
                  </a:lnTo>
                  <a:lnTo>
                    <a:pt x="0" y="4242"/>
                  </a:lnTo>
                  <a:lnTo>
                    <a:pt x="40" y="4343"/>
                  </a:lnTo>
                  <a:lnTo>
                    <a:pt x="81" y="4423"/>
                  </a:lnTo>
                  <a:lnTo>
                    <a:pt x="483" y="4544"/>
                  </a:lnTo>
                  <a:lnTo>
                    <a:pt x="865" y="4664"/>
                  </a:lnTo>
                  <a:lnTo>
                    <a:pt x="1267" y="4765"/>
                  </a:lnTo>
                  <a:lnTo>
                    <a:pt x="1669" y="4845"/>
                  </a:lnTo>
                  <a:lnTo>
                    <a:pt x="1568" y="5308"/>
                  </a:lnTo>
                  <a:lnTo>
                    <a:pt x="1528" y="5770"/>
                  </a:lnTo>
                  <a:lnTo>
                    <a:pt x="1508" y="6232"/>
                  </a:lnTo>
                  <a:lnTo>
                    <a:pt x="1528" y="6675"/>
                  </a:lnTo>
                  <a:lnTo>
                    <a:pt x="1568" y="7097"/>
                  </a:lnTo>
                  <a:lnTo>
                    <a:pt x="1628" y="7499"/>
                  </a:lnTo>
                  <a:lnTo>
                    <a:pt x="1709" y="7881"/>
                  </a:lnTo>
                  <a:lnTo>
                    <a:pt x="1809" y="8243"/>
                  </a:lnTo>
                  <a:lnTo>
                    <a:pt x="1910" y="8564"/>
                  </a:lnTo>
                  <a:lnTo>
                    <a:pt x="2010" y="8866"/>
                  </a:lnTo>
                  <a:lnTo>
                    <a:pt x="2211" y="9348"/>
                  </a:lnTo>
                  <a:lnTo>
                    <a:pt x="2372" y="9650"/>
                  </a:lnTo>
                  <a:lnTo>
                    <a:pt x="2433" y="9771"/>
                  </a:lnTo>
                  <a:lnTo>
                    <a:pt x="2493" y="9831"/>
                  </a:lnTo>
                  <a:lnTo>
                    <a:pt x="2573" y="9891"/>
                  </a:lnTo>
                  <a:lnTo>
                    <a:pt x="2674" y="9931"/>
                  </a:lnTo>
                  <a:lnTo>
                    <a:pt x="2774" y="9972"/>
                  </a:lnTo>
                  <a:lnTo>
                    <a:pt x="2895" y="9992"/>
                  </a:lnTo>
                  <a:lnTo>
                    <a:pt x="3257" y="9992"/>
                  </a:lnTo>
                  <a:lnTo>
                    <a:pt x="3538" y="9931"/>
                  </a:lnTo>
                  <a:lnTo>
                    <a:pt x="3840" y="9851"/>
                  </a:lnTo>
                  <a:lnTo>
                    <a:pt x="4141" y="9730"/>
                  </a:lnTo>
                  <a:lnTo>
                    <a:pt x="4443" y="9590"/>
                  </a:lnTo>
                  <a:lnTo>
                    <a:pt x="4724" y="9429"/>
                  </a:lnTo>
                  <a:lnTo>
                    <a:pt x="5006" y="9248"/>
                  </a:lnTo>
                  <a:lnTo>
                    <a:pt x="5267" y="9047"/>
                  </a:lnTo>
                  <a:lnTo>
                    <a:pt x="5508" y="8826"/>
                  </a:lnTo>
                  <a:lnTo>
                    <a:pt x="5689" y="8605"/>
                  </a:lnTo>
                  <a:lnTo>
                    <a:pt x="5850" y="8383"/>
                  </a:lnTo>
                  <a:lnTo>
                    <a:pt x="5951" y="8142"/>
                  </a:lnTo>
                  <a:lnTo>
                    <a:pt x="5991" y="8042"/>
                  </a:lnTo>
                  <a:lnTo>
                    <a:pt x="6011" y="7921"/>
                  </a:lnTo>
                  <a:lnTo>
                    <a:pt x="6031" y="7620"/>
                  </a:lnTo>
                  <a:lnTo>
                    <a:pt x="6091" y="7278"/>
                  </a:lnTo>
                  <a:lnTo>
                    <a:pt x="6172" y="6876"/>
                  </a:lnTo>
                  <a:lnTo>
                    <a:pt x="6232" y="6655"/>
                  </a:lnTo>
                  <a:lnTo>
                    <a:pt x="6292" y="6413"/>
                  </a:lnTo>
                  <a:lnTo>
                    <a:pt x="6393" y="6192"/>
                  </a:lnTo>
                  <a:lnTo>
                    <a:pt x="6493" y="5971"/>
                  </a:lnTo>
                  <a:lnTo>
                    <a:pt x="6614" y="5750"/>
                  </a:lnTo>
                  <a:lnTo>
                    <a:pt x="6755" y="5549"/>
                  </a:lnTo>
                  <a:lnTo>
                    <a:pt x="6915" y="5368"/>
                  </a:lnTo>
                  <a:lnTo>
                    <a:pt x="7096" y="5207"/>
                  </a:lnTo>
                  <a:lnTo>
                    <a:pt x="7257" y="5087"/>
                  </a:lnTo>
                  <a:lnTo>
                    <a:pt x="7438" y="4986"/>
                  </a:lnTo>
                  <a:lnTo>
                    <a:pt x="7619" y="4906"/>
                  </a:lnTo>
                  <a:lnTo>
                    <a:pt x="7820" y="4865"/>
                  </a:lnTo>
                  <a:lnTo>
                    <a:pt x="8001" y="4825"/>
                  </a:lnTo>
                  <a:lnTo>
                    <a:pt x="8403" y="4825"/>
                  </a:lnTo>
                  <a:lnTo>
                    <a:pt x="8604" y="4865"/>
                  </a:lnTo>
                  <a:lnTo>
                    <a:pt x="8805" y="4906"/>
                  </a:lnTo>
                  <a:lnTo>
                    <a:pt x="9006" y="4966"/>
                  </a:lnTo>
                  <a:lnTo>
                    <a:pt x="9207" y="5046"/>
                  </a:lnTo>
                  <a:lnTo>
                    <a:pt x="9428" y="5127"/>
                  </a:lnTo>
                  <a:lnTo>
                    <a:pt x="9830" y="5348"/>
                  </a:lnTo>
                  <a:lnTo>
                    <a:pt x="10252" y="5609"/>
                  </a:lnTo>
                  <a:lnTo>
                    <a:pt x="10655" y="5891"/>
                  </a:lnTo>
                  <a:lnTo>
                    <a:pt x="11057" y="6212"/>
                  </a:lnTo>
                  <a:lnTo>
                    <a:pt x="11439" y="6554"/>
                  </a:lnTo>
                  <a:lnTo>
                    <a:pt x="11800" y="6896"/>
                  </a:lnTo>
                  <a:lnTo>
                    <a:pt x="12142" y="7238"/>
                  </a:lnTo>
                  <a:lnTo>
                    <a:pt x="12464" y="7579"/>
                  </a:lnTo>
                  <a:lnTo>
                    <a:pt x="13007" y="8182"/>
                  </a:lnTo>
                  <a:lnTo>
                    <a:pt x="17550" y="5951"/>
                  </a:lnTo>
                  <a:lnTo>
                    <a:pt x="16947" y="5408"/>
                  </a:lnTo>
                  <a:lnTo>
                    <a:pt x="16283" y="4845"/>
                  </a:lnTo>
                  <a:lnTo>
                    <a:pt x="15580" y="4262"/>
                  </a:lnTo>
                  <a:lnTo>
                    <a:pt x="14816" y="3679"/>
                  </a:lnTo>
                  <a:lnTo>
                    <a:pt x="13992" y="3117"/>
                  </a:lnTo>
                  <a:lnTo>
                    <a:pt x="13147" y="2554"/>
                  </a:lnTo>
                  <a:lnTo>
                    <a:pt x="12725" y="2292"/>
                  </a:lnTo>
                  <a:lnTo>
                    <a:pt x="12283" y="2051"/>
                  </a:lnTo>
                  <a:lnTo>
                    <a:pt x="11841" y="1810"/>
                  </a:lnTo>
                  <a:lnTo>
                    <a:pt x="11398" y="1589"/>
                  </a:lnTo>
                  <a:lnTo>
                    <a:pt x="10936" y="1388"/>
                  </a:lnTo>
                  <a:lnTo>
                    <a:pt x="10494" y="1207"/>
                  </a:lnTo>
                  <a:lnTo>
                    <a:pt x="10031" y="1026"/>
                  </a:lnTo>
                  <a:lnTo>
                    <a:pt x="9589" y="885"/>
                  </a:lnTo>
                  <a:lnTo>
                    <a:pt x="9127" y="744"/>
                  </a:lnTo>
                  <a:lnTo>
                    <a:pt x="8664" y="644"/>
                  </a:lnTo>
                  <a:lnTo>
                    <a:pt x="8222" y="584"/>
                  </a:lnTo>
                  <a:lnTo>
                    <a:pt x="7760" y="523"/>
                  </a:lnTo>
                  <a:lnTo>
                    <a:pt x="7317" y="503"/>
                  </a:lnTo>
                  <a:lnTo>
                    <a:pt x="6875" y="523"/>
                  </a:lnTo>
                  <a:lnTo>
                    <a:pt x="6433" y="564"/>
                  </a:lnTo>
                  <a:lnTo>
                    <a:pt x="6011" y="644"/>
                  </a:lnTo>
                  <a:lnTo>
                    <a:pt x="5589" y="765"/>
                  </a:lnTo>
                  <a:lnTo>
                    <a:pt x="5167" y="905"/>
                  </a:lnTo>
                  <a:lnTo>
                    <a:pt x="4764" y="1106"/>
                  </a:lnTo>
                  <a:lnTo>
                    <a:pt x="4362" y="1327"/>
                  </a:lnTo>
                  <a:lnTo>
                    <a:pt x="4202" y="1448"/>
                  </a:lnTo>
                  <a:lnTo>
                    <a:pt x="4021" y="1126"/>
                  </a:lnTo>
                  <a:lnTo>
                    <a:pt x="3860" y="785"/>
                  </a:lnTo>
                  <a:lnTo>
                    <a:pt x="3699" y="443"/>
                  </a:lnTo>
                  <a:lnTo>
                    <a:pt x="3558" y="101"/>
                  </a:lnTo>
                  <a:lnTo>
                    <a:pt x="3498" y="41"/>
                  </a:lnTo>
                  <a:lnTo>
                    <a:pt x="3438" y="21"/>
                  </a:lnTo>
                  <a:lnTo>
                    <a:pt x="331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33"/>
            <p:cNvSpPr/>
            <p:nvPr/>
          </p:nvSpPr>
          <p:spPr>
            <a:xfrm rot="10800000">
              <a:off x="7323766" y="1992535"/>
              <a:ext cx="30617" cy="137597"/>
            </a:xfrm>
            <a:custGeom>
              <a:avLst/>
              <a:gdLst/>
              <a:ahLst/>
              <a:cxnLst/>
              <a:rect l="l" t="t" r="r" b="b"/>
              <a:pathLst>
                <a:path w="765" h="3438" fill="none" extrusionOk="0">
                  <a:moveTo>
                    <a:pt x="764" y="0"/>
                  </a:moveTo>
                  <a:lnTo>
                    <a:pt x="764" y="0"/>
                  </a:lnTo>
                  <a:lnTo>
                    <a:pt x="523" y="382"/>
                  </a:lnTo>
                  <a:lnTo>
                    <a:pt x="342" y="764"/>
                  </a:lnTo>
                  <a:lnTo>
                    <a:pt x="201" y="1166"/>
                  </a:lnTo>
                  <a:lnTo>
                    <a:pt x="81" y="1588"/>
                  </a:lnTo>
                  <a:lnTo>
                    <a:pt x="21" y="2031"/>
                  </a:lnTo>
                  <a:lnTo>
                    <a:pt x="0" y="2473"/>
                  </a:lnTo>
                  <a:lnTo>
                    <a:pt x="21" y="2955"/>
                  </a:lnTo>
                  <a:lnTo>
                    <a:pt x="81" y="3438"/>
                  </a:lnTo>
                </a:path>
              </a:pathLst>
            </a:custGeom>
            <a:solidFill>
              <a:schemeClr val="accent1"/>
            </a:solidFill>
            <a:ln w="15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33"/>
            <p:cNvSpPr/>
            <p:nvPr/>
          </p:nvSpPr>
          <p:spPr>
            <a:xfrm rot="10800000">
              <a:off x="6718750" y="1559650"/>
              <a:ext cx="908391" cy="488435"/>
            </a:xfrm>
            <a:custGeom>
              <a:avLst/>
              <a:gdLst/>
              <a:ahLst/>
              <a:cxnLst/>
              <a:rect l="l" t="t" r="r" b="b"/>
              <a:pathLst>
                <a:path w="22697" h="12204" extrusionOk="0">
                  <a:moveTo>
                    <a:pt x="14113" y="1"/>
                  </a:moveTo>
                  <a:lnTo>
                    <a:pt x="13952" y="101"/>
                  </a:lnTo>
                  <a:lnTo>
                    <a:pt x="13489" y="383"/>
                  </a:lnTo>
                  <a:lnTo>
                    <a:pt x="13027" y="624"/>
                  </a:lnTo>
                  <a:lnTo>
                    <a:pt x="12545" y="865"/>
                  </a:lnTo>
                  <a:lnTo>
                    <a:pt x="12042" y="1086"/>
                  </a:lnTo>
                  <a:lnTo>
                    <a:pt x="11459" y="1328"/>
                  </a:lnTo>
                  <a:lnTo>
                    <a:pt x="10856" y="1549"/>
                  </a:lnTo>
                  <a:lnTo>
                    <a:pt x="10233" y="1750"/>
                  </a:lnTo>
                  <a:lnTo>
                    <a:pt x="9590" y="1911"/>
                  </a:lnTo>
                  <a:lnTo>
                    <a:pt x="9811" y="2353"/>
                  </a:lnTo>
                  <a:lnTo>
                    <a:pt x="10032" y="2815"/>
                  </a:lnTo>
                  <a:lnTo>
                    <a:pt x="10514" y="3680"/>
                  </a:lnTo>
                  <a:lnTo>
                    <a:pt x="10233" y="3599"/>
                  </a:lnTo>
                  <a:lnTo>
                    <a:pt x="9951" y="3539"/>
                  </a:lnTo>
                  <a:lnTo>
                    <a:pt x="9650" y="3499"/>
                  </a:lnTo>
                  <a:lnTo>
                    <a:pt x="9368" y="3479"/>
                  </a:lnTo>
                  <a:lnTo>
                    <a:pt x="9067" y="3458"/>
                  </a:lnTo>
                  <a:lnTo>
                    <a:pt x="8765" y="3458"/>
                  </a:lnTo>
                  <a:lnTo>
                    <a:pt x="8464" y="3479"/>
                  </a:lnTo>
                  <a:lnTo>
                    <a:pt x="8182" y="3499"/>
                  </a:lnTo>
                  <a:lnTo>
                    <a:pt x="7881" y="3539"/>
                  </a:lnTo>
                  <a:lnTo>
                    <a:pt x="7579" y="3599"/>
                  </a:lnTo>
                  <a:lnTo>
                    <a:pt x="7298" y="3680"/>
                  </a:lnTo>
                  <a:lnTo>
                    <a:pt x="7016" y="3760"/>
                  </a:lnTo>
                  <a:lnTo>
                    <a:pt x="6735" y="3860"/>
                  </a:lnTo>
                  <a:lnTo>
                    <a:pt x="6454" y="3981"/>
                  </a:lnTo>
                  <a:lnTo>
                    <a:pt x="6192" y="4122"/>
                  </a:lnTo>
                  <a:lnTo>
                    <a:pt x="5951" y="4263"/>
                  </a:lnTo>
                  <a:lnTo>
                    <a:pt x="5710" y="4423"/>
                  </a:lnTo>
                  <a:lnTo>
                    <a:pt x="5529" y="3881"/>
                  </a:lnTo>
                  <a:lnTo>
                    <a:pt x="5388" y="3318"/>
                  </a:lnTo>
                  <a:lnTo>
                    <a:pt x="5247" y="2755"/>
                  </a:lnTo>
                  <a:lnTo>
                    <a:pt x="5147" y="2192"/>
                  </a:lnTo>
                  <a:lnTo>
                    <a:pt x="5067" y="2112"/>
                  </a:lnTo>
                  <a:lnTo>
                    <a:pt x="4966" y="2051"/>
                  </a:lnTo>
                  <a:lnTo>
                    <a:pt x="4886" y="1991"/>
                  </a:lnTo>
                  <a:lnTo>
                    <a:pt x="4785" y="1971"/>
                  </a:lnTo>
                  <a:lnTo>
                    <a:pt x="4664" y="1951"/>
                  </a:lnTo>
                  <a:lnTo>
                    <a:pt x="4564" y="1951"/>
                  </a:lnTo>
                  <a:lnTo>
                    <a:pt x="4343" y="1991"/>
                  </a:lnTo>
                  <a:lnTo>
                    <a:pt x="4142" y="2091"/>
                  </a:lnTo>
                  <a:lnTo>
                    <a:pt x="3961" y="2192"/>
                  </a:lnTo>
                  <a:lnTo>
                    <a:pt x="3820" y="2313"/>
                  </a:lnTo>
                  <a:lnTo>
                    <a:pt x="3780" y="2393"/>
                  </a:lnTo>
                  <a:lnTo>
                    <a:pt x="3740" y="2453"/>
                  </a:lnTo>
                  <a:lnTo>
                    <a:pt x="3780" y="2855"/>
                  </a:lnTo>
                  <a:lnTo>
                    <a:pt x="3840" y="3237"/>
                  </a:lnTo>
                  <a:lnTo>
                    <a:pt x="3901" y="3619"/>
                  </a:lnTo>
                  <a:lnTo>
                    <a:pt x="3981" y="4001"/>
                  </a:lnTo>
                  <a:lnTo>
                    <a:pt x="4081" y="4363"/>
                  </a:lnTo>
                  <a:lnTo>
                    <a:pt x="4182" y="4745"/>
                  </a:lnTo>
                  <a:lnTo>
                    <a:pt x="4283" y="5107"/>
                  </a:lnTo>
                  <a:lnTo>
                    <a:pt x="4423" y="5469"/>
                  </a:lnTo>
                  <a:lnTo>
                    <a:pt x="3961" y="5911"/>
                  </a:lnTo>
                  <a:lnTo>
                    <a:pt x="3559" y="5408"/>
                  </a:lnTo>
                  <a:lnTo>
                    <a:pt x="3177" y="4906"/>
                  </a:lnTo>
                  <a:lnTo>
                    <a:pt x="2815" y="4383"/>
                  </a:lnTo>
                  <a:lnTo>
                    <a:pt x="2453" y="3840"/>
                  </a:lnTo>
                  <a:lnTo>
                    <a:pt x="2353" y="3780"/>
                  </a:lnTo>
                  <a:lnTo>
                    <a:pt x="2252" y="3760"/>
                  </a:lnTo>
                  <a:lnTo>
                    <a:pt x="2132" y="3740"/>
                  </a:lnTo>
                  <a:lnTo>
                    <a:pt x="2031" y="3740"/>
                  </a:lnTo>
                  <a:lnTo>
                    <a:pt x="1931" y="3760"/>
                  </a:lnTo>
                  <a:lnTo>
                    <a:pt x="1830" y="3780"/>
                  </a:lnTo>
                  <a:lnTo>
                    <a:pt x="1729" y="3820"/>
                  </a:lnTo>
                  <a:lnTo>
                    <a:pt x="1629" y="3881"/>
                  </a:lnTo>
                  <a:lnTo>
                    <a:pt x="1468" y="4001"/>
                  </a:lnTo>
                  <a:lnTo>
                    <a:pt x="1348" y="4162"/>
                  </a:lnTo>
                  <a:lnTo>
                    <a:pt x="1267" y="4323"/>
                  </a:lnTo>
                  <a:lnTo>
                    <a:pt x="1247" y="4383"/>
                  </a:lnTo>
                  <a:lnTo>
                    <a:pt x="1247" y="4464"/>
                  </a:lnTo>
                  <a:lnTo>
                    <a:pt x="1589" y="5087"/>
                  </a:lnTo>
                  <a:lnTo>
                    <a:pt x="1951" y="5690"/>
                  </a:lnTo>
                  <a:lnTo>
                    <a:pt x="2353" y="6273"/>
                  </a:lnTo>
                  <a:lnTo>
                    <a:pt x="2795" y="6836"/>
                  </a:lnTo>
                  <a:lnTo>
                    <a:pt x="2554" y="6976"/>
                  </a:lnTo>
                  <a:lnTo>
                    <a:pt x="2312" y="7097"/>
                  </a:lnTo>
                  <a:lnTo>
                    <a:pt x="2071" y="7198"/>
                  </a:lnTo>
                  <a:lnTo>
                    <a:pt x="1830" y="7298"/>
                  </a:lnTo>
                  <a:lnTo>
                    <a:pt x="1569" y="7378"/>
                  </a:lnTo>
                  <a:lnTo>
                    <a:pt x="1327" y="7419"/>
                  </a:lnTo>
                  <a:lnTo>
                    <a:pt x="1066" y="7459"/>
                  </a:lnTo>
                  <a:lnTo>
                    <a:pt x="805" y="7459"/>
                  </a:lnTo>
                  <a:lnTo>
                    <a:pt x="684" y="7479"/>
                  </a:lnTo>
                  <a:lnTo>
                    <a:pt x="584" y="7499"/>
                  </a:lnTo>
                  <a:lnTo>
                    <a:pt x="503" y="7519"/>
                  </a:lnTo>
                  <a:lnTo>
                    <a:pt x="403" y="7579"/>
                  </a:lnTo>
                  <a:lnTo>
                    <a:pt x="322" y="7640"/>
                  </a:lnTo>
                  <a:lnTo>
                    <a:pt x="262" y="7700"/>
                  </a:lnTo>
                  <a:lnTo>
                    <a:pt x="202" y="7780"/>
                  </a:lnTo>
                  <a:lnTo>
                    <a:pt x="161" y="7861"/>
                  </a:lnTo>
                  <a:lnTo>
                    <a:pt x="101" y="8042"/>
                  </a:lnTo>
                  <a:lnTo>
                    <a:pt x="41" y="8203"/>
                  </a:lnTo>
                  <a:lnTo>
                    <a:pt x="21" y="8384"/>
                  </a:lnTo>
                  <a:lnTo>
                    <a:pt x="1" y="8544"/>
                  </a:lnTo>
                  <a:lnTo>
                    <a:pt x="1" y="8705"/>
                  </a:lnTo>
                  <a:lnTo>
                    <a:pt x="41" y="8846"/>
                  </a:lnTo>
                  <a:lnTo>
                    <a:pt x="81" y="9007"/>
                  </a:lnTo>
                  <a:lnTo>
                    <a:pt x="141" y="9147"/>
                  </a:lnTo>
                  <a:lnTo>
                    <a:pt x="222" y="9268"/>
                  </a:lnTo>
                  <a:lnTo>
                    <a:pt x="302" y="9389"/>
                  </a:lnTo>
                  <a:lnTo>
                    <a:pt x="423" y="9509"/>
                  </a:lnTo>
                  <a:lnTo>
                    <a:pt x="564" y="9590"/>
                  </a:lnTo>
                  <a:lnTo>
                    <a:pt x="744" y="9670"/>
                  </a:lnTo>
                  <a:lnTo>
                    <a:pt x="945" y="9710"/>
                  </a:lnTo>
                  <a:lnTo>
                    <a:pt x="1147" y="9730"/>
                  </a:lnTo>
                  <a:lnTo>
                    <a:pt x="1348" y="9751"/>
                  </a:lnTo>
                  <a:lnTo>
                    <a:pt x="1810" y="9730"/>
                  </a:lnTo>
                  <a:lnTo>
                    <a:pt x="2272" y="9690"/>
                  </a:lnTo>
                  <a:lnTo>
                    <a:pt x="2735" y="9610"/>
                  </a:lnTo>
                  <a:lnTo>
                    <a:pt x="3177" y="9509"/>
                  </a:lnTo>
                  <a:lnTo>
                    <a:pt x="3619" y="9369"/>
                  </a:lnTo>
                  <a:lnTo>
                    <a:pt x="4041" y="9208"/>
                  </a:lnTo>
                  <a:lnTo>
                    <a:pt x="4463" y="9007"/>
                  </a:lnTo>
                  <a:lnTo>
                    <a:pt x="4865" y="8786"/>
                  </a:lnTo>
                  <a:lnTo>
                    <a:pt x="5187" y="8585"/>
                  </a:lnTo>
                  <a:lnTo>
                    <a:pt x="5489" y="8363"/>
                  </a:lnTo>
                  <a:lnTo>
                    <a:pt x="6072" y="7901"/>
                  </a:lnTo>
                  <a:lnTo>
                    <a:pt x="6655" y="7419"/>
                  </a:lnTo>
                  <a:lnTo>
                    <a:pt x="7238" y="6936"/>
                  </a:lnTo>
                  <a:lnTo>
                    <a:pt x="7700" y="6594"/>
                  </a:lnTo>
                  <a:lnTo>
                    <a:pt x="7941" y="6434"/>
                  </a:lnTo>
                  <a:lnTo>
                    <a:pt x="8182" y="6293"/>
                  </a:lnTo>
                  <a:lnTo>
                    <a:pt x="8444" y="6152"/>
                  </a:lnTo>
                  <a:lnTo>
                    <a:pt x="8705" y="6011"/>
                  </a:lnTo>
                  <a:lnTo>
                    <a:pt x="8987" y="5911"/>
                  </a:lnTo>
                  <a:lnTo>
                    <a:pt x="9268" y="5810"/>
                  </a:lnTo>
                  <a:lnTo>
                    <a:pt x="9489" y="5750"/>
                  </a:lnTo>
                  <a:lnTo>
                    <a:pt x="9710" y="5710"/>
                  </a:lnTo>
                  <a:lnTo>
                    <a:pt x="9931" y="5670"/>
                  </a:lnTo>
                  <a:lnTo>
                    <a:pt x="10374" y="5670"/>
                  </a:lnTo>
                  <a:lnTo>
                    <a:pt x="10595" y="5690"/>
                  </a:lnTo>
                  <a:lnTo>
                    <a:pt x="10816" y="5730"/>
                  </a:lnTo>
                  <a:lnTo>
                    <a:pt x="11037" y="5790"/>
                  </a:lnTo>
                  <a:lnTo>
                    <a:pt x="11238" y="5871"/>
                  </a:lnTo>
                  <a:lnTo>
                    <a:pt x="11439" y="5951"/>
                  </a:lnTo>
                  <a:lnTo>
                    <a:pt x="11640" y="6052"/>
                  </a:lnTo>
                  <a:lnTo>
                    <a:pt x="11821" y="6172"/>
                  </a:lnTo>
                  <a:lnTo>
                    <a:pt x="11982" y="6293"/>
                  </a:lnTo>
                  <a:lnTo>
                    <a:pt x="12123" y="6434"/>
                  </a:lnTo>
                  <a:lnTo>
                    <a:pt x="12263" y="6594"/>
                  </a:lnTo>
                  <a:lnTo>
                    <a:pt x="12364" y="6755"/>
                  </a:lnTo>
                  <a:lnTo>
                    <a:pt x="12504" y="7017"/>
                  </a:lnTo>
                  <a:lnTo>
                    <a:pt x="12625" y="7318"/>
                  </a:lnTo>
                  <a:lnTo>
                    <a:pt x="12726" y="7600"/>
                  </a:lnTo>
                  <a:lnTo>
                    <a:pt x="12806" y="7901"/>
                  </a:lnTo>
                  <a:lnTo>
                    <a:pt x="12846" y="8203"/>
                  </a:lnTo>
                  <a:lnTo>
                    <a:pt x="12907" y="8524"/>
                  </a:lnTo>
                  <a:lnTo>
                    <a:pt x="12967" y="9147"/>
                  </a:lnTo>
                  <a:lnTo>
                    <a:pt x="13067" y="9851"/>
                  </a:lnTo>
                  <a:lnTo>
                    <a:pt x="13128" y="10193"/>
                  </a:lnTo>
                  <a:lnTo>
                    <a:pt x="13208" y="10535"/>
                  </a:lnTo>
                  <a:lnTo>
                    <a:pt x="13309" y="10876"/>
                  </a:lnTo>
                  <a:lnTo>
                    <a:pt x="13449" y="11198"/>
                  </a:lnTo>
                  <a:lnTo>
                    <a:pt x="13630" y="11520"/>
                  </a:lnTo>
                  <a:lnTo>
                    <a:pt x="13851" y="11801"/>
                  </a:lnTo>
                  <a:lnTo>
                    <a:pt x="13972" y="11922"/>
                  </a:lnTo>
                  <a:lnTo>
                    <a:pt x="14113" y="12022"/>
                  </a:lnTo>
                  <a:lnTo>
                    <a:pt x="14253" y="12123"/>
                  </a:lnTo>
                  <a:lnTo>
                    <a:pt x="14434" y="12183"/>
                  </a:lnTo>
                  <a:lnTo>
                    <a:pt x="14635" y="12203"/>
                  </a:lnTo>
                  <a:lnTo>
                    <a:pt x="14796" y="12203"/>
                  </a:lnTo>
                  <a:lnTo>
                    <a:pt x="14957" y="12163"/>
                  </a:lnTo>
                  <a:lnTo>
                    <a:pt x="15098" y="12082"/>
                  </a:lnTo>
                  <a:lnTo>
                    <a:pt x="15238" y="12002"/>
                  </a:lnTo>
                  <a:lnTo>
                    <a:pt x="15359" y="11881"/>
                  </a:lnTo>
                  <a:lnTo>
                    <a:pt x="15560" y="11640"/>
                  </a:lnTo>
                  <a:lnTo>
                    <a:pt x="15801" y="11359"/>
                  </a:lnTo>
                  <a:lnTo>
                    <a:pt x="16022" y="11037"/>
                  </a:lnTo>
                  <a:lnTo>
                    <a:pt x="16465" y="10394"/>
                  </a:lnTo>
                  <a:lnTo>
                    <a:pt x="16706" y="10092"/>
                  </a:lnTo>
                  <a:lnTo>
                    <a:pt x="16967" y="9791"/>
                  </a:lnTo>
                  <a:lnTo>
                    <a:pt x="17249" y="9550"/>
                  </a:lnTo>
                  <a:lnTo>
                    <a:pt x="17409" y="9429"/>
                  </a:lnTo>
                  <a:lnTo>
                    <a:pt x="17570" y="9328"/>
                  </a:lnTo>
                  <a:lnTo>
                    <a:pt x="18133" y="8967"/>
                  </a:lnTo>
                  <a:lnTo>
                    <a:pt x="18716" y="8585"/>
                  </a:lnTo>
                  <a:lnTo>
                    <a:pt x="19279" y="8162"/>
                  </a:lnTo>
                  <a:lnTo>
                    <a:pt x="19822" y="7740"/>
                  </a:lnTo>
                  <a:lnTo>
                    <a:pt x="20365" y="7278"/>
                  </a:lnTo>
                  <a:lnTo>
                    <a:pt x="20887" y="6795"/>
                  </a:lnTo>
                  <a:lnTo>
                    <a:pt x="21370" y="6313"/>
                  </a:lnTo>
                  <a:lnTo>
                    <a:pt x="21812" y="5810"/>
                  </a:lnTo>
                  <a:lnTo>
                    <a:pt x="22073" y="5509"/>
                  </a:lnTo>
                  <a:lnTo>
                    <a:pt x="22294" y="5187"/>
                  </a:lnTo>
                  <a:lnTo>
                    <a:pt x="22495" y="4845"/>
                  </a:lnTo>
                  <a:lnTo>
                    <a:pt x="22556" y="4685"/>
                  </a:lnTo>
                  <a:lnTo>
                    <a:pt x="22636" y="4504"/>
                  </a:lnTo>
                  <a:lnTo>
                    <a:pt x="22676" y="4323"/>
                  </a:lnTo>
                  <a:lnTo>
                    <a:pt x="22696" y="4162"/>
                  </a:lnTo>
                  <a:lnTo>
                    <a:pt x="22696" y="4001"/>
                  </a:lnTo>
                  <a:lnTo>
                    <a:pt x="22696" y="3820"/>
                  </a:lnTo>
                  <a:lnTo>
                    <a:pt x="22636" y="3659"/>
                  </a:lnTo>
                  <a:lnTo>
                    <a:pt x="22576" y="3499"/>
                  </a:lnTo>
                  <a:lnTo>
                    <a:pt x="22475" y="3358"/>
                  </a:lnTo>
                  <a:lnTo>
                    <a:pt x="22355" y="3197"/>
                  </a:lnTo>
                  <a:lnTo>
                    <a:pt x="22234" y="3097"/>
                  </a:lnTo>
                  <a:lnTo>
                    <a:pt x="22093" y="3016"/>
                  </a:lnTo>
                  <a:lnTo>
                    <a:pt x="21953" y="2936"/>
                  </a:lnTo>
                  <a:lnTo>
                    <a:pt x="21812" y="2875"/>
                  </a:lnTo>
                  <a:lnTo>
                    <a:pt x="21510" y="2775"/>
                  </a:lnTo>
                  <a:lnTo>
                    <a:pt x="21209" y="2715"/>
                  </a:lnTo>
                  <a:lnTo>
                    <a:pt x="20907" y="2695"/>
                  </a:lnTo>
                  <a:lnTo>
                    <a:pt x="20586" y="2674"/>
                  </a:lnTo>
                  <a:lnTo>
                    <a:pt x="19963" y="2674"/>
                  </a:lnTo>
                  <a:lnTo>
                    <a:pt x="19359" y="2654"/>
                  </a:lnTo>
                  <a:lnTo>
                    <a:pt x="18977" y="2634"/>
                  </a:lnTo>
                  <a:lnTo>
                    <a:pt x="18596" y="2574"/>
                  </a:lnTo>
                  <a:lnTo>
                    <a:pt x="18234" y="2493"/>
                  </a:lnTo>
                  <a:lnTo>
                    <a:pt x="17872" y="2393"/>
                  </a:lnTo>
                  <a:lnTo>
                    <a:pt x="17510" y="2272"/>
                  </a:lnTo>
                  <a:lnTo>
                    <a:pt x="17168" y="2152"/>
                  </a:lnTo>
                  <a:lnTo>
                    <a:pt x="16827" y="1991"/>
                  </a:lnTo>
                  <a:lnTo>
                    <a:pt x="16485" y="1830"/>
                  </a:lnTo>
                  <a:lnTo>
                    <a:pt x="16163" y="1629"/>
                  </a:lnTo>
                  <a:lnTo>
                    <a:pt x="15841" y="1448"/>
                  </a:lnTo>
                  <a:lnTo>
                    <a:pt x="15540" y="1227"/>
                  </a:lnTo>
                  <a:lnTo>
                    <a:pt x="15238" y="1006"/>
                  </a:lnTo>
                  <a:lnTo>
                    <a:pt x="14937" y="765"/>
                  </a:lnTo>
                  <a:lnTo>
                    <a:pt x="14655" y="523"/>
                  </a:lnTo>
                  <a:lnTo>
                    <a:pt x="14374" y="262"/>
                  </a:lnTo>
                  <a:lnTo>
                    <a:pt x="1411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33"/>
            <p:cNvSpPr/>
            <p:nvPr/>
          </p:nvSpPr>
          <p:spPr>
            <a:xfrm rot="10800000">
              <a:off x="7483058" y="1804265"/>
              <a:ext cx="52349" cy="68398"/>
            </a:xfrm>
            <a:custGeom>
              <a:avLst/>
              <a:gdLst/>
              <a:ahLst/>
              <a:cxnLst/>
              <a:rect l="l" t="t" r="r" b="b"/>
              <a:pathLst>
                <a:path w="1308" h="1709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121" y="241"/>
                  </a:lnTo>
                  <a:lnTo>
                    <a:pt x="242" y="462"/>
                  </a:lnTo>
                  <a:lnTo>
                    <a:pt x="382" y="684"/>
                  </a:lnTo>
                  <a:lnTo>
                    <a:pt x="543" y="905"/>
                  </a:lnTo>
                  <a:lnTo>
                    <a:pt x="704" y="1126"/>
                  </a:lnTo>
                  <a:lnTo>
                    <a:pt x="905" y="1327"/>
                  </a:lnTo>
                  <a:lnTo>
                    <a:pt x="1086" y="1528"/>
                  </a:lnTo>
                  <a:lnTo>
                    <a:pt x="1307" y="1709"/>
                  </a:lnTo>
                </a:path>
              </a:pathLst>
            </a:custGeom>
            <a:noFill/>
            <a:ln w="1500" cap="rnd" cmpd="sng">
              <a:solidFill>
                <a:srgbClr val="261A1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33"/>
            <p:cNvSpPr/>
            <p:nvPr/>
          </p:nvSpPr>
          <p:spPr>
            <a:xfrm rot="10800000">
              <a:off x="7419501" y="1887913"/>
              <a:ext cx="12927" cy="60394"/>
            </a:xfrm>
            <a:custGeom>
              <a:avLst/>
              <a:gdLst/>
              <a:ahLst/>
              <a:cxnLst/>
              <a:rect l="l" t="t" r="r" b="b"/>
              <a:pathLst>
                <a:path w="323" h="1509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1" y="382"/>
                  </a:lnTo>
                  <a:lnTo>
                    <a:pt x="101" y="764"/>
                  </a:lnTo>
                  <a:lnTo>
                    <a:pt x="202" y="1126"/>
                  </a:lnTo>
                  <a:lnTo>
                    <a:pt x="322" y="1508"/>
                  </a:lnTo>
                </a:path>
              </a:pathLst>
            </a:custGeom>
            <a:noFill/>
            <a:ln w="1500" cap="rnd" cmpd="sng">
              <a:solidFill>
                <a:srgbClr val="261A1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33"/>
            <p:cNvSpPr/>
            <p:nvPr/>
          </p:nvSpPr>
          <p:spPr>
            <a:xfrm rot="10800000">
              <a:off x="6758969" y="1683569"/>
              <a:ext cx="609903" cy="913233"/>
            </a:xfrm>
            <a:custGeom>
              <a:avLst/>
              <a:gdLst/>
              <a:ahLst/>
              <a:cxnLst/>
              <a:rect l="l" t="t" r="r" b="b"/>
              <a:pathLst>
                <a:path w="15239" h="22818" extrusionOk="0">
                  <a:moveTo>
                    <a:pt x="11781" y="1"/>
                  </a:moveTo>
                  <a:lnTo>
                    <a:pt x="11580" y="745"/>
                  </a:lnTo>
                  <a:lnTo>
                    <a:pt x="11359" y="1508"/>
                  </a:lnTo>
                  <a:lnTo>
                    <a:pt x="11117" y="2272"/>
                  </a:lnTo>
                  <a:lnTo>
                    <a:pt x="10856" y="3016"/>
                  </a:lnTo>
                  <a:lnTo>
                    <a:pt x="10575" y="3760"/>
                  </a:lnTo>
                  <a:lnTo>
                    <a:pt x="10293" y="4504"/>
                  </a:lnTo>
                  <a:lnTo>
                    <a:pt x="10012" y="5227"/>
                  </a:lnTo>
                  <a:lnTo>
                    <a:pt x="9690" y="5951"/>
                  </a:lnTo>
                  <a:lnTo>
                    <a:pt x="9529" y="4926"/>
                  </a:lnTo>
                  <a:lnTo>
                    <a:pt x="9388" y="3901"/>
                  </a:lnTo>
                  <a:lnTo>
                    <a:pt x="9268" y="2855"/>
                  </a:lnTo>
                  <a:lnTo>
                    <a:pt x="9208" y="1790"/>
                  </a:lnTo>
                  <a:lnTo>
                    <a:pt x="9127" y="1649"/>
                  </a:lnTo>
                  <a:lnTo>
                    <a:pt x="9047" y="1549"/>
                  </a:lnTo>
                  <a:lnTo>
                    <a:pt x="8966" y="1448"/>
                  </a:lnTo>
                  <a:lnTo>
                    <a:pt x="8866" y="1388"/>
                  </a:lnTo>
                  <a:lnTo>
                    <a:pt x="8745" y="1328"/>
                  </a:lnTo>
                  <a:lnTo>
                    <a:pt x="8645" y="1307"/>
                  </a:lnTo>
                  <a:lnTo>
                    <a:pt x="8524" y="1287"/>
                  </a:lnTo>
                  <a:lnTo>
                    <a:pt x="8424" y="1287"/>
                  </a:lnTo>
                  <a:lnTo>
                    <a:pt x="8303" y="1307"/>
                  </a:lnTo>
                  <a:lnTo>
                    <a:pt x="8202" y="1328"/>
                  </a:lnTo>
                  <a:lnTo>
                    <a:pt x="8102" y="1368"/>
                  </a:lnTo>
                  <a:lnTo>
                    <a:pt x="8001" y="1408"/>
                  </a:lnTo>
                  <a:lnTo>
                    <a:pt x="7921" y="1468"/>
                  </a:lnTo>
                  <a:lnTo>
                    <a:pt x="7841" y="1529"/>
                  </a:lnTo>
                  <a:lnTo>
                    <a:pt x="7780" y="1609"/>
                  </a:lnTo>
                  <a:lnTo>
                    <a:pt x="7740" y="1689"/>
                  </a:lnTo>
                  <a:lnTo>
                    <a:pt x="7780" y="2534"/>
                  </a:lnTo>
                  <a:lnTo>
                    <a:pt x="7841" y="3378"/>
                  </a:lnTo>
                  <a:lnTo>
                    <a:pt x="7921" y="4182"/>
                  </a:lnTo>
                  <a:lnTo>
                    <a:pt x="8022" y="4986"/>
                  </a:lnTo>
                  <a:lnTo>
                    <a:pt x="8142" y="5790"/>
                  </a:lnTo>
                  <a:lnTo>
                    <a:pt x="8283" y="6574"/>
                  </a:lnTo>
                  <a:lnTo>
                    <a:pt x="8444" y="7399"/>
                  </a:lnTo>
                  <a:lnTo>
                    <a:pt x="8645" y="8243"/>
                  </a:lnTo>
                  <a:lnTo>
                    <a:pt x="8604" y="8323"/>
                  </a:lnTo>
                  <a:lnTo>
                    <a:pt x="8243" y="7700"/>
                  </a:lnTo>
                  <a:lnTo>
                    <a:pt x="7921" y="7077"/>
                  </a:lnTo>
                  <a:lnTo>
                    <a:pt x="7599" y="6434"/>
                  </a:lnTo>
                  <a:lnTo>
                    <a:pt x="7298" y="5770"/>
                  </a:lnTo>
                  <a:lnTo>
                    <a:pt x="6996" y="5107"/>
                  </a:lnTo>
                  <a:lnTo>
                    <a:pt x="6735" y="4443"/>
                  </a:lnTo>
                  <a:lnTo>
                    <a:pt x="6474" y="3780"/>
                  </a:lnTo>
                  <a:lnTo>
                    <a:pt x="6232" y="3117"/>
                  </a:lnTo>
                  <a:lnTo>
                    <a:pt x="6132" y="3016"/>
                  </a:lnTo>
                  <a:lnTo>
                    <a:pt x="6031" y="2936"/>
                  </a:lnTo>
                  <a:lnTo>
                    <a:pt x="5911" y="2875"/>
                  </a:lnTo>
                  <a:lnTo>
                    <a:pt x="5810" y="2835"/>
                  </a:lnTo>
                  <a:lnTo>
                    <a:pt x="5569" y="2835"/>
                  </a:lnTo>
                  <a:lnTo>
                    <a:pt x="5468" y="2875"/>
                  </a:lnTo>
                  <a:lnTo>
                    <a:pt x="5368" y="2916"/>
                  </a:lnTo>
                  <a:lnTo>
                    <a:pt x="5267" y="2976"/>
                  </a:lnTo>
                  <a:lnTo>
                    <a:pt x="5167" y="3036"/>
                  </a:lnTo>
                  <a:lnTo>
                    <a:pt x="5087" y="3117"/>
                  </a:lnTo>
                  <a:lnTo>
                    <a:pt x="5026" y="3197"/>
                  </a:lnTo>
                  <a:lnTo>
                    <a:pt x="4966" y="3298"/>
                  </a:lnTo>
                  <a:lnTo>
                    <a:pt x="4926" y="3378"/>
                  </a:lnTo>
                  <a:lnTo>
                    <a:pt x="4886" y="3479"/>
                  </a:lnTo>
                  <a:lnTo>
                    <a:pt x="4865" y="3579"/>
                  </a:lnTo>
                  <a:lnTo>
                    <a:pt x="5167" y="4423"/>
                  </a:lnTo>
                  <a:lnTo>
                    <a:pt x="5468" y="5248"/>
                  </a:lnTo>
                  <a:lnTo>
                    <a:pt x="5790" y="6052"/>
                  </a:lnTo>
                  <a:lnTo>
                    <a:pt x="6132" y="6836"/>
                  </a:lnTo>
                  <a:lnTo>
                    <a:pt x="6494" y="7600"/>
                  </a:lnTo>
                  <a:lnTo>
                    <a:pt x="6876" y="8384"/>
                  </a:lnTo>
                  <a:lnTo>
                    <a:pt x="7298" y="9147"/>
                  </a:lnTo>
                  <a:lnTo>
                    <a:pt x="7740" y="9952"/>
                  </a:lnTo>
                  <a:lnTo>
                    <a:pt x="7358" y="10615"/>
                  </a:lnTo>
                  <a:lnTo>
                    <a:pt x="6956" y="11278"/>
                  </a:lnTo>
                  <a:lnTo>
                    <a:pt x="6554" y="11942"/>
                  </a:lnTo>
                  <a:lnTo>
                    <a:pt x="6132" y="12585"/>
                  </a:lnTo>
                  <a:lnTo>
                    <a:pt x="5690" y="13248"/>
                  </a:lnTo>
                  <a:lnTo>
                    <a:pt x="5247" y="13872"/>
                  </a:lnTo>
                  <a:lnTo>
                    <a:pt x="4805" y="14515"/>
                  </a:lnTo>
                  <a:lnTo>
                    <a:pt x="4343" y="15138"/>
                  </a:lnTo>
                  <a:lnTo>
                    <a:pt x="3860" y="15741"/>
                  </a:lnTo>
                  <a:lnTo>
                    <a:pt x="3358" y="16344"/>
                  </a:lnTo>
                  <a:lnTo>
                    <a:pt x="2875" y="16947"/>
                  </a:lnTo>
                  <a:lnTo>
                    <a:pt x="2353" y="17530"/>
                  </a:lnTo>
                  <a:lnTo>
                    <a:pt x="1850" y="18113"/>
                  </a:lnTo>
                  <a:lnTo>
                    <a:pt x="1307" y="18676"/>
                  </a:lnTo>
                  <a:lnTo>
                    <a:pt x="785" y="19239"/>
                  </a:lnTo>
                  <a:lnTo>
                    <a:pt x="222" y="19782"/>
                  </a:lnTo>
                  <a:lnTo>
                    <a:pt x="141" y="19943"/>
                  </a:lnTo>
                  <a:lnTo>
                    <a:pt x="81" y="20103"/>
                  </a:lnTo>
                  <a:lnTo>
                    <a:pt x="21" y="20264"/>
                  </a:lnTo>
                  <a:lnTo>
                    <a:pt x="1" y="20425"/>
                  </a:lnTo>
                  <a:lnTo>
                    <a:pt x="1" y="20566"/>
                  </a:lnTo>
                  <a:lnTo>
                    <a:pt x="1" y="20727"/>
                  </a:lnTo>
                  <a:lnTo>
                    <a:pt x="41" y="20867"/>
                  </a:lnTo>
                  <a:lnTo>
                    <a:pt x="81" y="21008"/>
                  </a:lnTo>
                  <a:lnTo>
                    <a:pt x="141" y="21169"/>
                  </a:lnTo>
                  <a:lnTo>
                    <a:pt x="222" y="21289"/>
                  </a:lnTo>
                  <a:lnTo>
                    <a:pt x="302" y="21430"/>
                  </a:lnTo>
                  <a:lnTo>
                    <a:pt x="403" y="21571"/>
                  </a:lnTo>
                  <a:lnTo>
                    <a:pt x="644" y="21812"/>
                  </a:lnTo>
                  <a:lnTo>
                    <a:pt x="905" y="22033"/>
                  </a:lnTo>
                  <a:lnTo>
                    <a:pt x="1207" y="22234"/>
                  </a:lnTo>
                  <a:lnTo>
                    <a:pt x="1508" y="22415"/>
                  </a:lnTo>
                  <a:lnTo>
                    <a:pt x="1830" y="22556"/>
                  </a:lnTo>
                  <a:lnTo>
                    <a:pt x="2152" y="22677"/>
                  </a:lnTo>
                  <a:lnTo>
                    <a:pt x="2453" y="22757"/>
                  </a:lnTo>
                  <a:lnTo>
                    <a:pt x="2755" y="22797"/>
                  </a:lnTo>
                  <a:lnTo>
                    <a:pt x="3016" y="22817"/>
                  </a:lnTo>
                  <a:lnTo>
                    <a:pt x="3137" y="22797"/>
                  </a:lnTo>
                  <a:lnTo>
                    <a:pt x="3237" y="22777"/>
                  </a:lnTo>
                  <a:lnTo>
                    <a:pt x="3820" y="22295"/>
                  </a:lnTo>
                  <a:lnTo>
                    <a:pt x="4403" y="21792"/>
                  </a:lnTo>
                  <a:lnTo>
                    <a:pt x="4966" y="21269"/>
                  </a:lnTo>
                  <a:lnTo>
                    <a:pt x="5509" y="20747"/>
                  </a:lnTo>
                  <a:lnTo>
                    <a:pt x="6031" y="20204"/>
                  </a:lnTo>
                  <a:lnTo>
                    <a:pt x="6534" y="19641"/>
                  </a:lnTo>
                  <a:lnTo>
                    <a:pt x="7036" y="19078"/>
                  </a:lnTo>
                  <a:lnTo>
                    <a:pt x="7519" y="18495"/>
                  </a:lnTo>
                  <a:lnTo>
                    <a:pt x="8001" y="17912"/>
                  </a:lnTo>
                  <a:lnTo>
                    <a:pt x="8444" y="17309"/>
                  </a:lnTo>
                  <a:lnTo>
                    <a:pt x="8886" y="16706"/>
                  </a:lnTo>
                  <a:lnTo>
                    <a:pt x="9328" y="16083"/>
                  </a:lnTo>
                  <a:lnTo>
                    <a:pt x="9730" y="15460"/>
                  </a:lnTo>
                  <a:lnTo>
                    <a:pt x="10132" y="14816"/>
                  </a:lnTo>
                  <a:lnTo>
                    <a:pt x="10534" y="14173"/>
                  </a:lnTo>
                  <a:lnTo>
                    <a:pt x="10916" y="13510"/>
                  </a:lnTo>
                  <a:lnTo>
                    <a:pt x="11278" y="12866"/>
                  </a:lnTo>
                  <a:lnTo>
                    <a:pt x="11620" y="12183"/>
                  </a:lnTo>
                  <a:lnTo>
                    <a:pt x="11962" y="11520"/>
                  </a:lnTo>
                  <a:lnTo>
                    <a:pt x="12283" y="10836"/>
                  </a:lnTo>
                  <a:lnTo>
                    <a:pt x="12605" y="10132"/>
                  </a:lnTo>
                  <a:lnTo>
                    <a:pt x="12886" y="9449"/>
                  </a:lnTo>
                  <a:lnTo>
                    <a:pt x="13188" y="8745"/>
                  </a:lnTo>
                  <a:lnTo>
                    <a:pt x="13469" y="8042"/>
                  </a:lnTo>
                  <a:lnTo>
                    <a:pt x="13731" y="7318"/>
                  </a:lnTo>
                  <a:lnTo>
                    <a:pt x="13972" y="6615"/>
                  </a:lnTo>
                  <a:lnTo>
                    <a:pt x="14213" y="5891"/>
                  </a:lnTo>
                  <a:lnTo>
                    <a:pt x="14454" y="5167"/>
                  </a:lnTo>
                  <a:lnTo>
                    <a:pt x="14876" y="3720"/>
                  </a:lnTo>
                  <a:lnTo>
                    <a:pt x="15238" y="2252"/>
                  </a:lnTo>
                  <a:lnTo>
                    <a:pt x="14816" y="1870"/>
                  </a:lnTo>
                  <a:lnTo>
                    <a:pt x="14434" y="1549"/>
                  </a:lnTo>
                  <a:lnTo>
                    <a:pt x="14032" y="1247"/>
                  </a:lnTo>
                  <a:lnTo>
                    <a:pt x="13650" y="986"/>
                  </a:lnTo>
                  <a:lnTo>
                    <a:pt x="13248" y="724"/>
                  </a:lnTo>
                  <a:lnTo>
                    <a:pt x="12806" y="483"/>
                  </a:lnTo>
                  <a:lnTo>
                    <a:pt x="12323" y="242"/>
                  </a:lnTo>
                  <a:lnTo>
                    <a:pt x="117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33"/>
            <p:cNvSpPr/>
            <p:nvPr/>
          </p:nvSpPr>
          <p:spPr>
            <a:xfrm rot="10800000">
              <a:off x="6758161" y="2501029"/>
              <a:ext cx="139238" cy="104619"/>
            </a:xfrm>
            <a:custGeom>
              <a:avLst/>
              <a:gdLst/>
              <a:ahLst/>
              <a:cxnLst/>
              <a:rect l="l" t="t" r="r" b="b"/>
              <a:pathLst>
                <a:path w="3479" h="2614" extrusionOk="0">
                  <a:moveTo>
                    <a:pt x="363" y="1"/>
                  </a:moveTo>
                  <a:lnTo>
                    <a:pt x="262" y="21"/>
                  </a:lnTo>
                  <a:lnTo>
                    <a:pt x="162" y="61"/>
                  </a:lnTo>
                  <a:lnTo>
                    <a:pt x="101" y="101"/>
                  </a:lnTo>
                  <a:lnTo>
                    <a:pt x="41" y="161"/>
                  </a:lnTo>
                  <a:lnTo>
                    <a:pt x="1" y="222"/>
                  </a:lnTo>
                  <a:lnTo>
                    <a:pt x="1" y="302"/>
                  </a:lnTo>
                  <a:lnTo>
                    <a:pt x="1" y="383"/>
                  </a:lnTo>
                  <a:lnTo>
                    <a:pt x="41" y="463"/>
                  </a:lnTo>
                  <a:lnTo>
                    <a:pt x="101" y="563"/>
                  </a:lnTo>
                  <a:lnTo>
                    <a:pt x="262" y="785"/>
                  </a:lnTo>
                  <a:lnTo>
                    <a:pt x="483" y="1006"/>
                  </a:lnTo>
                  <a:lnTo>
                    <a:pt x="744" y="1247"/>
                  </a:lnTo>
                  <a:lnTo>
                    <a:pt x="1066" y="1488"/>
                  </a:lnTo>
                  <a:lnTo>
                    <a:pt x="1408" y="1729"/>
                  </a:lnTo>
                  <a:lnTo>
                    <a:pt x="1770" y="1951"/>
                  </a:lnTo>
                  <a:lnTo>
                    <a:pt x="2111" y="2172"/>
                  </a:lnTo>
                  <a:lnTo>
                    <a:pt x="2433" y="2333"/>
                  </a:lnTo>
                  <a:lnTo>
                    <a:pt x="2715" y="2473"/>
                  </a:lnTo>
                  <a:lnTo>
                    <a:pt x="2956" y="2574"/>
                  </a:lnTo>
                  <a:lnTo>
                    <a:pt x="3157" y="2614"/>
                  </a:lnTo>
                  <a:lnTo>
                    <a:pt x="3298" y="2614"/>
                  </a:lnTo>
                  <a:lnTo>
                    <a:pt x="3358" y="2594"/>
                  </a:lnTo>
                  <a:lnTo>
                    <a:pt x="3418" y="2554"/>
                  </a:lnTo>
                  <a:lnTo>
                    <a:pt x="3458" y="2493"/>
                  </a:lnTo>
                  <a:lnTo>
                    <a:pt x="3478" y="2433"/>
                  </a:lnTo>
                  <a:lnTo>
                    <a:pt x="3478" y="2353"/>
                  </a:lnTo>
                  <a:lnTo>
                    <a:pt x="3478" y="2252"/>
                  </a:lnTo>
                  <a:lnTo>
                    <a:pt x="3438" y="2051"/>
                  </a:lnTo>
                  <a:lnTo>
                    <a:pt x="3358" y="1810"/>
                  </a:lnTo>
                  <a:lnTo>
                    <a:pt x="3197" y="1569"/>
                  </a:lnTo>
                  <a:lnTo>
                    <a:pt x="3016" y="1307"/>
                  </a:lnTo>
                  <a:lnTo>
                    <a:pt x="2775" y="1026"/>
                  </a:lnTo>
                  <a:lnTo>
                    <a:pt x="2473" y="785"/>
                  </a:lnTo>
                  <a:lnTo>
                    <a:pt x="2152" y="543"/>
                  </a:lnTo>
                  <a:lnTo>
                    <a:pt x="1790" y="342"/>
                  </a:lnTo>
                  <a:lnTo>
                    <a:pt x="1428" y="182"/>
                  </a:lnTo>
                  <a:lnTo>
                    <a:pt x="1086" y="81"/>
                  </a:lnTo>
                  <a:lnTo>
                    <a:pt x="765" y="21"/>
                  </a:lnTo>
                  <a:lnTo>
                    <a:pt x="48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33"/>
            <p:cNvSpPr/>
            <p:nvPr/>
          </p:nvSpPr>
          <p:spPr>
            <a:xfrm rot="10800000">
              <a:off x="6796782" y="2322406"/>
              <a:ext cx="40263" cy="156928"/>
            </a:xfrm>
            <a:custGeom>
              <a:avLst/>
              <a:gdLst/>
              <a:ahLst/>
              <a:cxnLst/>
              <a:rect l="l" t="t" r="r" b="b"/>
              <a:pathLst>
                <a:path w="1006" h="3921" fill="none" extrusionOk="0">
                  <a:moveTo>
                    <a:pt x="1006" y="1"/>
                  </a:moveTo>
                  <a:lnTo>
                    <a:pt x="1006" y="1"/>
                  </a:lnTo>
                  <a:lnTo>
                    <a:pt x="925" y="463"/>
                  </a:lnTo>
                  <a:lnTo>
                    <a:pt x="845" y="946"/>
                  </a:lnTo>
                  <a:lnTo>
                    <a:pt x="744" y="1428"/>
                  </a:lnTo>
                  <a:lnTo>
                    <a:pt x="624" y="1910"/>
                  </a:lnTo>
                  <a:lnTo>
                    <a:pt x="483" y="2413"/>
                  </a:lnTo>
                  <a:lnTo>
                    <a:pt x="342" y="2896"/>
                  </a:lnTo>
                  <a:lnTo>
                    <a:pt x="0" y="3921"/>
                  </a:lnTo>
                </a:path>
              </a:pathLst>
            </a:custGeom>
            <a:noFill/>
            <a:ln w="15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33"/>
            <p:cNvSpPr/>
            <p:nvPr/>
          </p:nvSpPr>
          <p:spPr>
            <a:xfrm rot="10800000">
              <a:off x="6988252" y="2336895"/>
              <a:ext cx="22573" cy="181062"/>
            </a:xfrm>
            <a:custGeom>
              <a:avLst/>
              <a:gdLst/>
              <a:ahLst/>
              <a:cxnLst/>
              <a:rect l="l" t="t" r="r" b="b"/>
              <a:pathLst>
                <a:path w="564" h="4524" fill="none" extrusionOk="0">
                  <a:moveTo>
                    <a:pt x="20" y="1"/>
                  </a:moveTo>
                  <a:lnTo>
                    <a:pt x="20" y="1"/>
                  </a:lnTo>
                  <a:lnTo>
                    <a:pt x="0" y="544"/>
                  </a:lnTo>
                  <a:lnTo>
                    <a:pt x="20" y="1106"/>
                  </a:lnTo>
                  <a:lnTo>
                    <a:pt x="61" y="1669"/>
                  </a:lnTo>
                  <a:lnTo>
                    <a:pt x="121" y="2232"/>
                  </a:lnTo>
                  <a:lnTo>
                    <a:pt x="201" y="2795"/>
                  </a:lnTo>
                  <a:lnTo>
                    <a:pt x="302" y="3378"/>
                  </a:lnTo>
                  <a:lnTo>
                    <a:pt x="422" y="3941"/>
                  </a:lnTo>
                  <a:lnTo>
                    <a:pt x="563" y="4524"/>
                  </a:lnTo>
                </a:path>
              </a:pathLst>
            </a:custGeom>
            <a:noFill/>
            <a:ln w="15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33"/>
            <p:cNvSpPr/>
            <p:nvPr/>
          </p:nvSpPr>
          <p:spPr>
            <a:xfrm rot="10800000">
              <a:off x="7026876" y="2248364"/>
              <a:ext cx="103018" cy="210038"/>
            </a:xfrm>
            <a:custGeom>
              <a:avLst/>
              <a:gdLst/>
              <a:ahLst/>
              <a:cxnLst/>
              <a:rect l="l" t="t" r="r" b="b"/>
              <a:pathLst>
                <a:path w="2574" h="5248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241" y="744"/>
                  </a:lnTo>
                  <a:lnTo>
                    <a:pt x="503" y="1448"/>
                  </a:lnTo>
                  <a:lnTo>
                    <a:pt x="804" y="2151"/>
                  </a:lnTo>
                  <a:lnTo>
                    <a:pt x="1106" y="2815"/>
                  </a:lnTo>
                  <a:lnTo>
                    <a:pt x="1427" y="3478"/>
                  </a:lnTo>
                  <a:lnTo>
                    <a:pt x="1789" y="4081"/>
                  </a:lnTo>
                  <a:lnTo>
                    <a:pt x="2171" y="4684"/>
                  </a:lnTo>
                  <a:lnTo>
                    <a:pt x="2573" y="5247"/>
                  </a:lnTo>
                </a:path>
              </a:pathLst>
            </a:custGeom>
            <a:noFill/>
            <a:ln w="15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33"/>
            <p:cNvSpPr/>
            <p:nvPr/>
          </p:nvSpPr>
          <p:spPr>
            <a:xfrm rot="10800000">
              <a:off x="6300392" y="1023833"/>
              <a:ext cx="1107102" cy="1267232"/>
            </a:xfrm>
            <a:custGeom>
              <a:avLst/>
              <a:gdLst/>
              <a:ahLst/>
              <a:cxnLst/>
              <a:rect l="l" t="t" r="r" b="b"/>
              <a:pathLst>
                <a:path w="27662" h="31663" extrusionOk="0">
                  <a:moveTo>
                    <a:pt x="18575" y="1"/>
                  </a:moveTo>
                  <a:lnTo>
                    <a:pt x="18254" y="21"/>
                  </a:lnTo>
                  <a:lnTo>
                    <a:pt x="17932" y="61"/>
                  </a:lnTo>
                  <a:lnTo>
                    <a:pt x="17611" y="121"/>
                  </a:lnTo>
                  <a:lnTo>
                    <a:pt x="17289" y="182"/>
                  </a:lnTo>
                  <a:lnTo>
                    <a:pt x="17028" y="262"/>
                  </a:lnTo>
                  <a:lnTo>
                    <a:pt x="16746" y="363"/>
                  </a:lnTo>
                  <a:lnTo>
                    <a:pt x="16223" y="564"/>
                  </a:lnTo>
                  <a:lnTo>
                    <a:pt x="15721" y="805"/>
                  </a:lnTo>
                  <a:lnTo>
                    <a:pt x="15218" y="1106"/>
                  </a:lnTo>
                  <a:lnTo>
                    <a:pt x="14736" y="1408"/>
                  </a:lnTo>
                  <a:lnTo>
                    <a:pt x="14273" y="1750"/>
                  </a:lnTo>
                  <a:lnTo>
                    <a:pt x="13811" y="2112"/>
                  </a:lnTo>
                  <a:lnTo>
                    <a:pt x="13369" y="2473"/>
                  </a:lnTo>
                  <a:lnTo>
                    <a:pt x="12484" y="3237"/>
                  </a:lnTo>
                  <a:lnTo>
                    <a:pt x="11600" y="3981"/>
                  </a:lnTo>
                  <a:lnTo>
                    <a:pt x="11158" y="4343"/>
                  </a:lnTo>
                  <a:lnTo>
                    <a:pt x="10715" y="4685"/>
                  </a:lnTo>
                  <a:lnTo>
                    <a:pt x="10273" y="5006"/>
                  </a:lnTo>
                  <a:lnTo>
                    <a:pt x="9811" y="5308"/>
                  </a:lnTo>
                  <a:lnTo>
                    <a:pt x="9610" y="5408"/>
                  </a:lnTo>
                  <a:lnTo>
                    <a:pt x="9429" y="5509"/>
                  </a:lnTo>
                  <a:lnTo>
                    <a:pt x="9047" y="5650"/>
                  </a:lnTo>
                  <a:lnTo>
                    <a:pt x="8685" y="5730"/>
                  </a:lnTo>
                  <a:lnTo>
                    <a:pt x="8303" y="5790"/>
                  </a:lnTo>
                  <a:lnTo>
                    <a:pt x="7941" y="5831"/>
                  </a:lnTo>
                  <a:lnTo>
                    <a:pt x="7539" y="5831"/>
                  </a:lnTo>
                  <a:lnTo>
                    <a:pt x="6695" y="5851"/>
                  </a:lnTo>
                  <a:lnTo>
                    <a:pt x="6132" y="5891"/>
                  </a:lnTo>
                  <a:lnTo>
                    <a:pt x="5569" y="5971"/>
                  </a:lnTo>
                  <a:lnTo>
                    <a:pt x="5026" y="6092"/>
                  </a:lnTo>
                  <a:lnTo>
                    <a:pt x="4484" y="6273"/>
                  </a:lnTo>
                  <a:lnTo>
                    <a:pt x="3981" y="6474"/>
                  </a:lnTo>
                  <a:lnTo>
                    <a:pt x="3478" y="6715"/>
                  </a:lnTo>
                  <a:lnTo>
                    <a:pt x="2996" y="6996"/>
                  </a:lnTo>
                  <a:lnTo>
                    <a:pt x="2554" y="7298"/>
                  </a:lnTo>
                  <a:lnTo>
                    <a:pt x="2292" y="7519"/>
                  </a:lnTo>
                  <a:lnTo>
                    <a:pt x="2051" y="7740"/>
                  </a:lnTo>
                  <a:lnTo>
                    <a:pt x="1830" y="8002"/>
                  </a:lnTo>
                  <a:lnTo>
                    <a:pt x="1589" y="8263"/>
                  </a:lnTo>
                  <a:lnTo>
                    <a:pt x="1368" y="8564"/>
                  </a:lnTo>
                  <a:lnTo>
                    <a:pt x="1167" y="8866"/>
                  </a:lnTo>
                  <a:lnTo>
                    <a:pt x="986" y="9188"/>
                  </a:lnTo>
                  <a:lnTo>
                    <a:pt x="805" y="9509"/>
                  </a:lnTo>
                  <a:lnTo>
                    <a:pt x="644" y="9851"/>
                  </a:lnTo>
                  <a:lnTo>
                    <a:pt x="503" y="10193"/>
                  </a:lnTo>
                  <a:lnTo>
                    <a:pt x="363" y="10535"/>
                  </a:lnTo>
                  <a:lnTo>
                    <a:pt x="262" y="10876"/>
                  </a:lnTo>
                  <a:lnTo>
                    <a:pt x="161" y="11218"/>
                  </a:lnTo>
                  <a:lnTo>
                    <a:pt x="101" y="11560"/>
                  </a:lnTo>
                  <a:lnTo>
                    <a:pt x="41" y="11881"/>
                  </a:lnTo>
                  <a:lnTo>
                    <a:pt x="21" y="12223"/>
                  </a:lnTo>
                  <a:lnTo>
                    <a:pt x="1" y="12545"/>
                  </a:lnTo>
                  <a:lnTo>
                    <a:pt x="21" y="12866"/>
                  </a:lnTo>
                  <a:lnTo>
                    <a:pt x="41" y="13208"/>
                  </a:lnTo>
                  <a:lnTo>
                    <a:pt x="61" y="13550"/>
                  </a:lnTo>
                  <a:lnTo>
                    <a:pt x="182" y="14254"/>
                  </a:lnTo>
                  <a:lnTo>
                    <a:pt x="322" y="14957"/>
                  </a:lnTo>
                  <a:lnTo>
                    <a:pt x="503" y="15661"/>
                  </a:lnTo>
                  <a:lnTo>
                    <a:pt x="724" y="16324"/>
                  </a:lnTo>
                  <a:lnTo>
                    <a:pt x="966" y="16987"/>
                  </a:lnTo>
                  <a:lnTo>
                    <a:pt x="1227" y="17570"/>
                  </a:lnTo>
                  <a:lnTo>
                    <a:pt x="1609" y="18354"/>
                  </a:lnTo>
                  <a:lnTo>
                    <a:pt x="2031" y="19138"/>
                  </a:lnTo>
                  <a:lnTo>
                    <a:pt x="2473" y="19902"/>
                  </a:lnTo>
                  <a:lnTo>
                    <a:pt x="2936" y="20666"/>
                  </a:lnTo>
                  <a:lnTo>
                    <a:pt x="3418" y="21410"/>
                  </a:lnTo>
                  <a:lnTo>
                    <a:pt x="3941" y="22134"/>
                  </a:lnTo>
                  <a:lnTo>
                    <a:pt x="4463" y="22857"/>
                  </a:lnTo>
                  <a:lnTo>
                    <a:pt x="5026" y="23561"/>
                  </a:lnTo>
                  <a:lnTo>
                    <a:pt x="5589" y="24265"/>
                  </a:lnTo>
                  <a:lnTo>
                    <a:pt x="6192" y="24928"/>
                  </a:lnTo>
                  <a:lnTo>
                    <a:pt x="6795" y="25591"/>
                  </a:lnTo>
                  <a:lnTo>
                    <a:pt x="7419" y="26235"/>
                  </a:lnTo>
                  <a:lnTo>
                    <a:pt x="8062" y="26858"/>
                  </a:lnTo>
                  <a:lnTo>
                    <a:pt x="8725" y="27461"/>
                  </a:lnTo>
                  <a:lnTo>
                    <a:pt x="9389" y="28044"/>
                  </a:lnTo>
                  <a:lnTo>
                    <a:pt x="10092" y="28607"/>
                  </a:lnTo>
                  <a:lnTo>
                    <a:pt x="10615" y="29009"/>
                  </a:lnTo>
                  <a:lnTo>
                    <a:pt x="11158" y="29411"/>
                  </a:lnTo>
                  <a:lnTo>
                    <a:pt x="11700" y="29793"/>
                  </a:lnTo>
                  <a:lnTo>
                    <a:pt x="12263" y="30135"/>
                  </a:lnTo>
                  <a:lnTo>
                    <a:pt x="12826" y="30476"/>
                  </a:lnTo>
                  <a:lnTo>
                    <a:pt x="13409" y="30778"/>
                  </a:lnTo>
                  <a:lnTo>
                    <a:pt x="14012" y="31039"/>
                  </a:lnTo>
                  <a:lnTo>
                    <a:pt x="14615" y="31260"/>
                  </a:lnTo>
                  <a:lnTo>
                    <a:pt x="14937" y="31361"/>
                  </a:lnTo>
                  <a:lnTo>
                    <a:pt x="15238" y="31441"/>
                  </a:lnTo>
                  <a:lnTo>
                    <a:pt x="15560" y="31502"/>
                  </a:lnTo>
                  <a:lnTo>
                    <a:pt x="15882" y="31562"/>
                  </a:lnTo>
                  <a:lnTo>
                    <a:pt x="16203" y="31622"/>
                  </a:lnTo>
                  <a:lnTo>
                    <a:pt x="16525" y="31642"/>
                  </a:lnTo>
                  <a:lnTo>
                    <a:pt x="16847" y="31662"/>
                  </a:lnTo>
                  <a:lnTo>
                    <a:pt x="17148" y="31662"/>
                  </a:lnTo>
                  <a:lnTo>
                    <a:pt x="17470" y="31642"/>
                  </a:lnTo>
                  <a:lnTo>
                    <a:pt x="17791" y="31622"/>
                  </a:lnTo>
                  <a:lnTo>
                    <a:pt x="18093" y="31582"/>
                  </a:lnTo>
                  <a:lnTo>
                    <a:pt x="18395" y="31522"/>
                  </a:lnTo>
                  <a:lnTo>
                    <a:pt x="18696" y="31441"/>
                  </a:lnTo>
                  <a:lnTo>
                    <a:pt x="18998" y="31341"/>
                  </a:lnTo>
                  <a:lnTo>
                    <a:pt x="19279" y="31220"/>
                  </a:lnTo>
                  <a:lnTo>
                    <a:pt x="19560" y="31100"/>
                  </a:lnTo>
                  <a:lnTo>
                    <a:pt x="19782" y="30979"/>
                  </a:lnTo>
                  <a:lnTo>
                    <a:pt x="20003" y="30838"/>
                  </a:lnTo>
                  <a:lnTo>
                    <a:pt x="20224" y="30697"/>
                  </a:lnTo>
                  <a:lnTo>
                    <a:pt x="20425" y="30537"/>
                  </a:lnTo>
                  <a:lnTo>
                    <a:pt x="20827" y="30215"/>
                  </a:lnTo>
                  <a:lnTo>
                    <a:pt x="21189" y="29853"/>
                  </a:lnTo>
                  <a:lnTo>
                    <a:pt x="21531" y="29451"/>
                  </a:lnTo>
                  <a:lnTo>
                    <a:pt x="21832" y="29029"/>
                  </a:lnTo>
                  <a:lnTo>
                    <a:pt x="22113" y="28607"/>
                  </a:lnTo>
                  <a:lnTo>
                    <a:pt x="22375" y="28144"/>
                  </a:lnTo>
                  <a:lnTo>
                    <a:pt x="22596" y="27682"/>
                  </a:lnTo>
                  <a:lnTo>
                    <a:pt x="22817" y="27220"/>
                  </a:lnTo>
                  <a:lnTo>
                    <a:pt x="22998" y="26737"/>
                  </a:lnTo>
                  <a:lnTo>
                    <a:pt x="23179" y="26255"/>
                  </a:lnTo>
                  <a:lnTo>
                    <a:pt x="23521" y="25270"/>
                  </a:lnTo>
                  <a:lnTo>
                    <a:pt x="23822" y="24285"/>
                  </a:lnTo>
                  <a:lnTo>
                    <a:pt x="24365" y="22536"/>
                  </a:lnTo>
                  <a:lnTo>
                    <a:pt x="24928" y="20807"/>
                  </a:lnTo>
                  <a:lnTo>
                    <a:pt x="26054" y="17329"/>
                  </a:lnTo>
                  <a:lnTo>
                    <a:pt x="26496" y="15902"/>
                  </a:lnTo>
                  <a:lnTo>
                    <a:pt x="26717" y="15178"/>
                  </a:lnTo>
                  <a:lnTo>
                    <a:pt x="26898" y="14475"/>
                  </a:lnTo>
                  <a:lnTo>
                    <a:pt x="27079" y="13771"/>
                  </a:lnTo>
                  <a:lnTo>
                    <a:pt x="27240" y="13067"/>
                  </a:lnTo>
                  <a:lnTo>
                    <a:pt x="27380" y="12364"/>
                  </a:lnTo>
                  <a:lnTo>
                    <a:pt x="27501" y="11660"/>
                  </a:lnTo>
                  <a:lnTo>
                    <a:pt x="27581" y="10977"/>
                  </a:lnTo>
                  <a:lnTo>
                    <a:pt x="27642" y="10273"/>
                  </a:lnTo>
                  <a:lnTo>
                    <a:pt x="27662" y="9590"/>
                  </a:lnTo>
                  <a:lnTo>
                    <a:pt x="27662" y="8886"/>
                  </a:lnTo>
                  <a:lnTo>
                    <a:pt x="27601" y="8203"/>
                  </a:lnTo>
                  <a:lnTo>
                    <a:pt x="27521" y="7499"/>
                  </a:lnTo>
                  <a:lnTo>
                    <a:pt x="27400" y="6816"/>
                  </a:lnTo>
                  <a:lnTo>
                    <a:pt x="27220" y="6112"/>
                  </a:lnTo>
                  <a:lnTo>
                    <a:pt x="27079" y="5690"/>
                  </a:lnTo>
                  <a:lnTo>
                    <a:pt x="26918" y="5288"/>
                  </a:lnTo>
                  <a:lnTo>
                    <a:pt x="26717" y="4886"/>
                  </a:lnTo>
                  <a:lnTo>
                    <a:pt x="26496" y="4484"/>
                  </a:lnTo>
                  <a:lnTo>
                    <a:pt x="26255" y="4102"/>
                  </a:lnTo>
                  <a:lnTo>
                    <a:pt x="25973" y="3720"/>
                  </a:lnTo>
                  <a:lnTo>
                    <a:pt x="25692" y="3358"/>
                  </a:lnTo>
                  <a:lnTo>
                    <a:pt x="25370" y="3016"/>
                  </a:lnTo>
                  <a:lnTo>
                    <a:pt x="25028" y="2674"/>
                  </a:lnTo>
                  <a:lnTo>
                    <a:pt x="24687" y="2353"/>
                  </a:lnTo>
                  <a:lnTo>
                    <a:pt x="24325" y="2051"/>
                  </a:lnTo>
                  <a:lnTo>
                    <a:pt x="23943" y="1750"/>
                  </a:lnTo>
                  <a:lnTo>
                    <a:pt x="23541" y="1488"/>
                  </a:lnTo>
                  <a:lnTo>
                    <a:pt x="23139" y="1247"/>
                  </a:lnTo>
                  <a:lnTo>
                    <a:pt x="22717" y="1006"/>
                  </a:lnTo>
                  <a:lnTo>
                    <a:pt x="22294" y="805"/>
                  </a:lnTo>
                  <a:lnTo>
                    <a:pt x="21732" y="564"/>
                  </a:lnTo>
                  <a:lnTo>
                    <a:pt x="21128" y="342"/>
                  </a:lnTo>
                  <a:lnTo>
                    <a:pt x="20807" y="262"/>
                  </a:lnTo>
                  <a:lnTo>
                    <a:pt x="20505" y="182"/>
                  </a:lnTo>
                  <a:lnTo>
                    <a:pt x="20184" y="121"/>
                  </a:lnTo>
                  <a:lnTo>
                    <a:pt x="19862" y="61"/>
                  </a:lnTo>
                  <a:lnTo>
                    <a:pt x="19540" y="41"/>
                  </a:lnTo>
                  <a:lnTo>
                    <a:pt x="1921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33"/>
            <p:cNvSpPr/>
            <p:nvPr/>
          </p:nvSpPr>
          <p:spPr>
            <a:xfrm rot="10800000">
              <a:off x="6503934" y="1080129"/>
              <a:ext cx="165773" cy="265549"/>
            </a:xfrm>
            <a:custGeom>
              <a:avLst/>
              <a:gdLst/>
              <a:ahLst/>
              <a:cxnLst/>
              <a:rect l="l" t="t" r="r" b="b"/>
              <a:pathLst>
                <a:path w="4142" h="6635" fill="none" extrusionOk="0">
                  <a:moveTo>
                    <a:pt x="4142" y="0"/>
                  </a:moveTo>
                  <a:lnTo>
                    <a:pt x="4142" y="0"/>
                  </a:lnTo>
                  <a:lnTo>
                    <a:pt x="4021" y="523"/>
                  </a:lnTo>
                  <a:lnTo>
                    <a:pt x="3901" y="1026"/>
                  </a:lnTo>
                  <a:lnTo>
                    <a:pt x="3740" y="1528"/>
                  </a:lnTo>
                  <a:lnTo>
                    <a:pt x="3579" y="2011"/>
                  </a:lnTo>
                  <a:lnTo>
                    <a:pt x="3398" y="2473"/>
                  </a:lnTo>
                  <a:lnTo>
                    <a:pt x="3177" y="2935"/>
                  </a:lnTo>
                  <a:lnTo>
                    <a:pt x="2956" y="3378"/>
                  </a:lnTo>
                  <a:lnTo>
                    <a:pt x="2715" y="3800"/>
                  </a:lnTo>
                  <a:lnTo>
                    <a:pt x="2453" y="4202"/>
                  </a:lnTo>
                  <a:lnTo>
                    <a:pt x="2172" y="4604"/>
                  </a:lnTo>
                  <a:lnTo>
                    <a:pt x="1850" y="4986"/>
                  </a:lnTo>
                  <a:lnTo>
                    <a:pt x="1529" y="5348"/>
                  </a:lnTo>
                  <a:lnTo>
                    <a:pt x="1187" y="5689"/>
                  </a:lnTo>
                  <a:lnTo>
                    <a:pt x="825" y="6031"/>
                  </a:lnTo>
                  <a:lnTo>
                    <a:pt x="423" y="6333"/>
                  </a:lnTo>
                  <a:lnTo>
                    <a:pt x="1" y="6634"/>
                  </a:lnTo>
                </a:path>
              </a:pathLst>
            </a:custGeom>
            <a:noFill/>
            <a:ln w="1500" cap="rnd" cmpd="sng">
              <a:solidFill>
                <a:srgbClr val="261A1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33"/>
            <p:cNvSpPr/>
            <p:nvPr/>
          </p:nvSpPr>
          <p:spPr>
            <a:xfrm rot="10800000">
              <a:off x="7063101" y="1587827"/>
              <a:ext cx="379774" cy="495639"/>
            </a:xfrm>
            <a:custGeom>
              <a:avLst/>
              <a:gdLst/>
              <a:ahLst/>
              <a:cxnLst/>
              <a:rect l="l" t="t" r="r" b="b"/>
              <a:pathLst>
                <a:path w="9489" h="12384" extrusionOk="0">
                  <a:moveTo>
                    <a:pt x="6875" y="0"/>
                  </a:moveTo>
                  <a:lnTo>
                    <a:pt x="6533" y="20"/>
                  </a:lnTo>
                  <a:lnTo>
                    <a:pt x="6212" y="101"/>
                  </a:lnTo>
                  <a:lnTo>
                    <a:pt x="5870" y="181"/>
                  </a:lnTo>
                  <a:lnTo>
                    <a:pt x="5548" y="302"/>
                  </a:lnTo>
                  <a:lnTo>
                    <a:pt x="5207" y="463"/>
                  </a:lnTo>
                  <a:lnTo>
                    <a:pt x="4885" y="623"/>
                  </a:lnTo>
                  <a:lnTo>
                    <a:pt x="4584" y="824"/>
                  </a:lnTo>
                  <a:lnTo>
                    <a:pt x="4282" y="1025"/>
                  </a:lnTo>
                  <a:lnTo>
                    <a:pt x="3980" y="1247"/>
                  </a:lnTo>
                  <a:lnTo>
                    <a:pt x="3699" y="1468"/>
                  </a:lnTo>
                  <a:lnTo>
                    <a:pt x="3418" y="1709"/>
                  </a:lnTo>
                  <a:lnTo>
                    <a:pt x="2915" y="2171"/>
                  </a:lnTo>
                  <a:lnTo>
                    <a:pt x="2493" y="2634"/>
                  </a:lnTo>
                  <a:lnTo>
                    <a:pt x="2151" y="3056"/>
                  </a:lnTo>
                  <a:lnTo>
                    <a:pt x="1809" y="3478"/>
                  </a:lnTo>
                  <a:lnTo>
                    <a:pt x="1508" y="3940"/>
                  </a:lnTo>
                  <a:lnTo>
                    <a:pt x="1226" y="4423"/>
                  </a:lnTo>
                  <a:lnTo>
                    <a:pt x="945" y="4905"/>
                  </a:lnTo>
                  <a:lnTo>
                    <a:pt x="724" y="5428"/>
                  </a:lnTo>
                  <a:lnTo>
                    <a:pt x="503" y="5951"/>
                  </a:lnTo>
                  <a:lnTo>
                    <a:pt x="322" y="6473"/>
                  </a:lnTo>
                  <a:lnTo>
                    <a:pt x="181" y="7016"/>
                  </a:lnTo>
                  <a:lnTo>
                    <a:pt x="81" y="7559"/>
                  </a:lnTo>
                  <a:lnTo>
                    <a:pt x="20" y="8102"/>
                  </a:lnTo>
                  <a:lnTo>
                    <a:pt x="0" y="8664"/>
                  </a:lnTo>
                  <a:lnTo>
                    <a:pt x="0" y="8926"/>
                  </a:lnTo>
                  <a:lnTo>
                    <a:pt x="20" y="9207"/>
                  </a:lnTo>
                  <a:lnTo>
                    <a:pt x="60" y="9469"/>
                  </a:lnTo>
                  <a:lnTo>
                    <a:pt x="101" y="9750"/>
                  </a:lnTo>
                  <a:lnTo>
                    <a:pt x="161" y="10011"/>
                  </a:lnTo>
                  <a:lnTo>
                    <a:pt x="241" y="10273"/>
                  </a:lnTo>
                  <a:lnTo>
                    <a:pt x="322" y="10554"/>
                  </a:lnTo>
                  <a:lnTo>
                    <a:pt x="422" y="10815"/>
                  </a:lnTo>
                  <a:lnTo>
                    <a:pt x="563" y="11117"/>
                  </a:lnTo>
                  <a:lnTo>
                    <a:pt x="744" y="11419"/>
                  </a:lnTo>
                  <a:lnTo>
                    <a:pt x="965" y="11700"/>
                  </a:lnTo>
                  <a:lnTo>
                    <a:pt x="1086" y="11821"/>
                  </a:lnTo>
                  <a:lnTo>
                    <a:pt x="1206" y="11941"/>
                  </a:lnTo>
                  <a:lnTo>
                    <a:pt x="1367" y="12062"/>
                  </a:lnTo>
                  <a:lnTo>
                    <a:pt x="1508" y="12162"/>
                  </a:lnTo>
                  <a:lnTo>
                    <a:pt x="1689" y="12243"/>
                  </a:lnTo>
                  <a:lnTo>
                    <a:pt x="1850" y="12303"/>
                  </a:lnTo>
                  <a:lnTo>
                    <a:pt x="2031" y="12343"/>
                  </a:lnTo>
                  <a:lnTo>
                    <a:pt x="2232" y="12383"/>
                  </a:lnTo>
                  <a:lnTo>
                    <a:pt x="2412" y="12383"/>
                  </a:lnTo>
                  <a:lnTo>
                    <a:pt x="2593" y="12363"/>
                  </a:lnTo>
                  <a:lnTo>
                    <a:pt x="2835" y="12303"/>
                  </a:lnTo>
                  <a:lnTo>
                    <a:pt x="3056" y="12223"/>
                  </a:lnTo>
                  <a:lnTo>
                    <a:pt x="3277" y="12082"/>
                  </a:lnTo>
                  <a:lnTo>
                    <a:pt x="3458" y="11941"/>
                  </a:lnTo>
                  <a:lnTo>
                    <a:pt x="3639" y="11760"/>
                  </a:lnTo>
                  <a:lnTo>
                    <a:pt x="3800" y="11579"/>
                  </a:lnTo>
                  <a:lnTo>
                    <a:pt x="3940" y="11378"/>
                  </a:lnTo>
                  <a:lnTo>
                    <a:pt x="4081" y="11197"/>
                  </a:lnTo>
                  <a:lnTo>
                    <a:pt x="4744" y="10132"/>
                  </a:lnTo>
                  <a:lnTo>
                    <a:pt x="5428" y="9087"/>
                  </a:lnTo>
                  <a:lnTo>
                    <a:pt x="5790" y="8584"/>
                  </a:lnTo>
                  <a:lnTo>
                    <a:pt x="6172" y="8082"/>
                  </a:lnTo>
                  <a:lnTo>
                    <a:pt x="6574" y="7579"/>
                  </a:lnTo>
                  <a:lnTo>
                    <a:pt x="6996" y="7096"/>
                  </a:lnTo>
                  <a:lnTo>
                    <a:pt x="7619" y="6433"/>
                  </a:lnTo>
                  <a:lnTo>
                    <a:pt x="7900" y="6111"/>
                  </a:lnTo>
                  <a:lnTo>
                    <a:pt x="8182" y="5770"/>
                  </a:lnTo>
                  <a:lnTo>
                    <a:pt x="8443" y="5408"/>
                  </a:lnTo>
                  <a:lnTo>
                    <a:pt x="8705" y="5066"/>
                  </a:lnTo>
                  <a:lnTo>
                    <a:pt x="8926" y="4684"/>
                  </a:lnTo>
                  <a:lnTo>
                    <a:pt x="9107" y="4302"/>
                  </a:lnTo>
                  <a:lnTo>
                    <a:pt x="9207" y="4041"/>
                  </a:lnTo>
                  <a:lnTo>
                    <a:pt x="9308" y="3780"/>
                  </a:lnTo>
                  <a:lnTo>
                    <a:pt x="9368" y="3498"/>
                  </a:lnTo>
                  <a:lnTo>
                    <a:pt x="9428" y="3217"/>
                  </a:lnTo>
                  <a:lnTo>
                    <a:pt x="9468" y="2935"/>
                  </a:lnTo>
                  <a:lnTo>
                    <a:pt x="9489" y="2634"/>
                  </a:lnTo>
                  <a:lnTo>
                    <a:pt x="9468" y="2352"/>
                  </a:lnTo>
                  <a:lnTo>
                    <a:pt x="9448" y="2091"/>
                  </a:lnTo>
                  <a:lnTo>
                    <a:pt x="9388" y="1809"/>
                  </a:lnTo>
                  <a:lnTo>
                    <a:pt x="9308" y="1548"/>
                  </a:lnTo>
                  <a:lnTo>
                    <a:pt x="9187" y="1307"/>
                  </a:lnTo>
                  <a:lnTo>
                    <a:pt x="9046" y="1066"/>
                  </a:lnTo>
                  <a:lnTo>
                    <a:pt x="8885" y="845"/>
                  </a:lnTo>
                  <a:lnTo>
                    <a:pt x="8684" y="644"/>
                  </a:lnTo>
                  <a:lnTo>
                    <a:pt x="8463" y="463"/>
                  </a:lnTo>
                  <a:lnTo>
                    <a:pt x="8182" y="302"/>
                  </a:lnTo>
                  <a:lnTo>
                    <a:pt x="7941" y="201"/>
                  </a:lnTo>
                  <a:lnTo>
                    <a:pt x="7699" y="101"/>
                  </a:lnTo>
                  <a:lnTo>
                    <a:pt x="7458" y="40"/>
                  </a:lnTo>
                  <a:lnTo>
                    <a:pt x="7197" y="20"/>
                  </a:lnTo>
                  <a:lnTo>
                    <a:pt x="687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33"/>
            <p:cNvSpPr/>
            <p:nvPr/>
          </p:nvSpPr>
          <p:spPr>
            <a:xfrm rot="10800000">
              <a:off x="7100120" y="1629648"/>
              <a:ext cx="212439" cy="344394"/>
            </a:xfrm>
            <a:custGeom>
              <a:avLst/>
              <a:gdLst/>
              <a:ahLst/>
              <a:cxnLst/>
              <a:rect l="l" t="t" r="r" b="b"/>
              <a:pathLst>
                <a:path w="5308" h="8605" fill="none" extrusionOk="0">
                  <a:moveTo>
                    <a:pt x="5308" y="0"/>
                  </a:moveTo>
                  <a:lnTo>
                    <a:pt x="5308" y="0"/>
                  </a:lnTo>
                  <a:lnTo>
                    <a:pt x="5268" y="282"/>
                  </a:lnTo>
                  <a:lnTo>
                    <a:pt x="5207" y="563"/>
                  </a:lnTo>
                  <a:lnTo>
                    <a:pt x="5127" y="845"/>
                  </a:lnTo>
                  <a:lnTo>
                    <a:pt x="5026" y="1126"/>
                  </a:lnTo>
                  <a:lnTo>
                    <a:pt x="4886" y="1407"/>
                  </a:lnTo>
                  <a:lnTo>
                    <a:pt x="4765" y="1689"/>
                  </a:lnTo>
                  <a:lnTo>
                    <a:pt x="4604" y="1970"/>
                  </a:lnTo>
                  <a:lnTo>
                    <a:pt x="4423" y="2252"/>
                  </a:lnTo>
                  <a:lnTo>
                    <a:pt x="4061" y="2794"/>
                  </a:lnTo>
                  <a:lnTo>
                    <a:pt x="3639" y="3337"/>
                  </a:lnTo>
                  <a:lnTo>
                    <a:pt x="3217" y="3880"/>
                  </a:lnTo>
                  <a:lnTo>
                    <a:pt x="2755" y="4403"/>
                  </a:lnTo>
                  <a:lnTo>
                    <a:pt x="1850" y="5468"/>
                  </a:lnTo>
                  <a:lnTo>
                    <a:pt x="1428" y="5991"/>
                  </a:lnTo>
                  <a:lnTo>
                    <a:pt x="1026" y="6513"/>
                  </a:lnTo>
                  <a:lnTo>
                    <a:pt x="684" y="7036"/>
                  </a:lnTo>
                  <a:lnTo>
                    <a:pt x="523" y="7297"/>
                  </a:lnTo>
                  <a:lnTo>
                    <a:pt x="383" y="7559"/>
                  </a:lnTo>
                  <a:lnTo>
                    <a:pt x="262" y="7820"/>
                  </a:lnTo>
                  <a:lnTo>
                    <a:pt x="141" y="8081"/>
                  </a:lnTo>
                  <a:lnTo>
                    <a:pt x="61" y="8343"/>
                  </a:lnTo>
                  <a:lnTo>
                    <a:pt x="1" y="8604"/>
                  </a:lnTo>
                </a:path>
              </a:pathLst>
            </a:custGeom>
            <a:noFill/>
            <a:ln w="1500" cap="rnd" cmpd="sng">
              <a:solidFill>
                <a:srgbClr val="261A1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33"/>
            <p:cNvSpPr/>
            <p:nvPr/>
          </p:nvSpPr>
          <p:spPr>
            <a:xfrm rot="10800000">
              <a:off x="7380879" y="1723780"/>
              <a:ext cx="33859" cy="156928"/>
            </a:xfrm>
            <a:custGeom>
              <a:avLst/>
              <a:gdLst/>
              <a:ahLst/>
              <a:cxnLst/>
              <a:rect l="l" t="t" r="r" b="b"/>
              <a:pathLst>
                <a:path w="846" h="3921" fill="none" extrusionOk="0">
                  <a:moveTo>
                    <a:pt x="845" y="0"/>
                  </a:moveTo>
                  <a:lnTo>
                    <a:pt x="845" y="0"/>
                  </a:lnTo>
                  <a:lnTo>
                    <a:pt x="604" y="563"/>
                  </a:lnTo>
                  <a:lnTo>
                    <a:pt x="383" y="1086"/>
                  </a:lnTo>
                  <a:lnTo>
                    <a:pt x="222" y="1608"/>
                  </a:lnTo>
                  <a:lnTo>
                    <a:pt x="101" y="2111"/>
                  </a:lnTo>
                  <a:lnTo>
                    <a:pt x="21" y="2593"/>
                  </a:lnTo>
                  <a:lnTo>
                    <a:pt x="1" y="2835"/>
                  </a:lnTo>
                  <a:lnTo>
                    <a:pt x="1" y="3056"/>
                  </a:lnTo>
                  <a:lnTo>
                    <a:pt x="1" y="3277"/>
                  </a:lnTo>
                  <a:lnTo>
                    <a:pt x="21" y="3498"/>
                  </a:lnTo>
                  <a:lnTo>
                    <a:pt x="41" y="3719"/>
                  </a:lnTo>
                  <a:lnTo>
                    <a:pt x="81" y="3920"/>
                  </a:lnTo>
                </a:path>
              </a:pathLst>
            </a:custGeom>
            <a:solidFill>
              <a:schemeClr val="accent1"/>
            </a:solidFill>
            <a:ln w="20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33"/>
            <p:cNvSpPr/>
            <p:nvPr/>
          </p:nvSpPr>
          <p:spPr>
            <a:xfrm rot="10800000">
              <a:off x="6358297" y="2031961"/>
              <a:ext cx="608302" cy="313816"/>
            </a:xfrm>
            <a:custGeom>
              <a:avLst/>
              <a:gdLst/>
              <a:ahLst/>
              <a:cxnLst/>
              <a:rect l="l" t="t" r="r" b="b"/>
              <a:pathLst>
                <a:path w="15199" h="7841" extrusionOk="0">
                  <a:moveTo>
                    <a:pt x="6956" y="1"/>
                  </a:moveTo>
                  <a:lnTo>
                    <a:pt x="6655" y="21"/>
                  </a:lnTo>
                  <a:lnTo>
                    <a:pt x="6373" y="41"/>
                  </a:lnTo>
                  <a:lnTo>
                    <a:pt x="6072" y="101"/>
                  </a:lnTo>
                  <a:lnTo>
                    <a:pt x="5770" y="141"/>
                  </a:lnTo>
                  <a:lnTo>
                    <a:pt x="5489" y="222"/>
                  </a:lnTo>
                  <a:lnTo>
                    <a:pt x="5207" y="302"/>
                  </a:lnTo>
                  <a:lnTo>
                    <a:pt x="4926" y="403"/>
                  </a:lnTo>
                  <a:lnTo>
                    <a:pt x="4524" y="564"/>
                  </a:lnTo>
                  <a:lnTo>
                    <a:pt x="4102" y="785"/>
                  </a:lnTo>
                  <a:lnTo>
                    <a:pt x="3639" y="1046"/>
                  </a:lnTo>
                  <a:lnTo>
                    <a:pt x="3157" y="1348"/>
                  </a:lnTo>
                  <a:lnTo>
                    <a:pt x="2675" y="1669"/>
                  </a:lnTo>
                  <a:lnTo>
                    <a:pt x="2212" y="2031"/>
                  </a:lnTo>
                  <a:lnTo>
                    <a:pt x="1750" y="2433"/>
                  </a:lnTo>
                  <a:lnTo>
                    <a:pt x="1328" y="2835"/>
                  </a:lnTo>
                  <a:lnTo>
                    <a:pt x="946" y="3278"/>
                  </a:lnTo>
                  <a:lnTo>
                    <a:pt x="785" y="3499"/>
                  </a:lnTo>
                  <a:lnTo>
                    <a:pt x="624" y="3720"/>
                  </a:lnTo>
                  <a:lnTo>
                    <a:pt x="463" y="3941"/>
                  </a:lnTo>
                  <a:lnTo>
                    <a:pt x="343" y="4182"/>
                  </a:lnTo>
                  <a:lnTo>
                    <a:pt x="242" y="4403"/>
                  </a:lnTo>
                  <a:lnTo>
                    <a:pt x="142" y="4644"/>
                  </a:lnTo>
                  <a:lnTo>
                    <a:pt x="81" y="4866"/>
                  </a:lnTo>
                  <a:lnTo>
                    <a:pt x="21" y="5107"/>
                  </a:lnTo>
                  <a:lnTo>
                    <a:pt x="1" y="5348"/>
                  </a:lnTo>
                  <a:lnTo>
                    <a:pt x="1" y="5569"/>
                  </a:lnTo>
                  <a:lnTo>
                    <a:pt x="21" y="5810"/>
                  </a:lnTo>
                  <a:lnTo>
                    <a:pt x="81" y="6032"/>
                  </a:lnTo>
                  <a:lnTo>
                    <a:pt x="162" y="6253"/>
                  </a:lnTo>
                  <a:lnTo>
                    <a:pt x="282" y="6474"/>
                  </a:lnTo>
                  <a:lnTo>
                    <a:pt x="383" y="6635"/>
                  </a:lnTo>
                  <a:lnTo>
                    <a:pt x="544" y="6755"/>
                  </a:lnTo>
                  <a:lnTo>
                    <a:pt x="745" y="6896"/>
                  </a:lnTo>
                  <a:lnTo>
                    <a:pt x="986" y="7017"/>
                  </a:lnTo>
                  <a:lnTo>
                    <a:pt x="1267" y="7137"/>
                  </a:lnTo>
                  <a:lnTo>
                    <a:pt x="1549" y="7258"/>
                  </a:lnTo>
                  <a:lnTo>
                    <a:pt x="1870" y="7358"/>
                  </a:lnTo>
                  <a:lnTo>
                    <a:pt x="2192" y="7459"/>
                  </a:lnTo>
                  <a:lnTo>
                    <a:pt x="2876" y="7620"/>
                  </a:lnTo>
                  <a:lnTo>
                    <a:pt x="3539" y="7740"/>
                  </a:lnTo>
                  <a:lnTo>
                    <a:pt x="4122" y="7821"/>
                  </a:lnTo>
                  <a:lnTo>
                    <a:pt x="4604" y="7841"/>
                  </a:lnTo>
                  <a:lnTo>
                    <a:pt x="4966" y="7821"/>
                  </a:lnTo>
                  <a:lnTo>
                    <a:pt x="5348" y="7780"/>
                  </a:lnTo>
                  <a:lnTo>
                    <a:pt x="5710" y="7720"/>
                  </a:lnTo>
                  <a:lnTo>
                    <a:pt x="6072" y="7660"/>
                  </a:lnTo>
                  <a:lnTo>
                    <a:pt x="6796" y="7479"/>
                  </a:lnTo>
                  <a:lnTo>
                    <a:pt x="7539" y="7278"/>
                  </a:lnTo>
                  <a:lnTo>
                    <a:pt x="8263" y="7077"/>
                  </a:lnTo>
                  <a:lnTo>
                    <a:pt x="8645" y="6996"/>
                  </a:lnTo>
                  <a:lnTo>
                    <a:pt x="9007" y="6916"/>
                  </a:lnTo>
                  <a:lnTo>
                    <a:pt x="9369" y="6856"/>
                  </a:lnTo>
                  <a:lnTo>
                    <a:pt x="9731" y="6836"/>
                  </a:lnTo>
                  <a:lnTo>
                    <a:pt x="10092" y="6816"/>
                  </a:lnTo>
                  <a:lnTo>
                    <a:pt x="10474" y="6816"/>
                  </a:lnTo>
                  <a:lnTo>
                    <a:pt x="10675" y="6836"/>
                  </a:lnTo>
                  <a:lnTo>
                    <a:pt x="10896" y="6876"/>
                  </a:lnTo>
                  <a:lnTo>
                    <a:pt x="11319" y="6996"/>
                  </a:lnTo>
                  <a:lnTo>
                    <a:pt x="11741" y="7117"/>
                  </a:lnTo>
                  <a:lnTo>
                    <a:pt x="12163" y="7238"/>
                  </a:lnTo>
                  <a:lnTo>
                    <a:pt x="12585" y="7338"/>
                  </a:lnTo>
                  <a:lnTo>
                    <a:pt x="12806" y="7358"/>
                  </a:lnTo>
                  <a:lnTo>
                    <a:pt x="13027" y="7378"/>
                  </a:lnTo>
                  <a:lnTo>
                    <a:pt x="13248" y="7399"/>
                  </a:lnTo>
                  <a:lnTo>
                    <a:pt x="13470" y="7378"/>
                  </a:lnTo>
                  <a:lnTo>
                    <a:pt x="13671" y="7358"/>
                  </a:lnTo>
                  <a:lnTo>
                    <a:pt x="13892" y="7298"/>
                  </a:lnTo>
                  <a:lnTo>
                    <a:pt x="14073" y="7238"/>
                  </a:lnTo>
                  <a:lnTo>
                    <a:pt x="14233" y="7137"/>
                  </a:lnTo>
                  <a:lnTo>
                    <a:pt x="14394" y="7037"/>
                  </a:lnTo>
                  <a:lnTo>
                    <a:pt x="14535" y="6936"/>
                  </a:lnTo>
                  <a:lnTo>
                    <a:pt x="14676" y="6795"/>
                  </a:lnTo>
                  <a:lnTo>
                    <a:pt x="14776" y="6655"/>
                  </a:lnTo>
                  <a:lnTo>
                    <a:pt x="14897" y="6514"/>
                  </a:lnTo>
                  <a:lnTo>
                    <a:pt x="14977" y="6353"/>
                  </a:lnTo>
                  <a:lnTo>
                    <a:pt x="15058" y="6192"/>
                  </a:lnTo>
                  <a:lnTo>
                    <a:pt x="15118" y="6011"/>
                  </a:lnTo>
                  <a:lnTo>
                    <a:pt x="15158" y="5831"/>
                  </a:lnTo>
                  <a:lnTo>
                    <a:pt x="15178" y="5670"/>
                  </a:lnTo>
                  <a:lnTo>
                    <a:pt x="15198" y="5489"/>
                  </a:lnTo>
                  <a:lnTo>
                    <a:pt x="15198" y="5308"/>
                  </a:lnTo>
                  <a:lnTo>
                    <a:pt x="15178" y="5127"/>
                  </a:lnTo>
                  <a:lnTo>
                    <a:pt x="15158" y="4946"/>
                  </a:lnTo>
                  <a:lnTo>
                    <a:pt x="15058" y="4604"/>
                  </a:lnTo>
                  <a:lnTo>
                    <a:pt x="14917" y="4283"/>
                  </a:lnTo>
                  <a:lnTo>
                    <a:pt x="14736" y="3961"/>
                  </a:lnTo>
                  <a:lnTo>
                    <a:pt x="14515" y="3680"/>
                  </a:lnTo>
                  <a:lnTo>
                    <a:pt x="14294" y="3378"/>
                  </a:lnTo>
                  <a:lnTo>
                    <a:pt x="14032" y="3117"/>
                  </a:lnTo>
                  <a:lnTo>
                    <a:pt x="13771" y="2855"/>
                  </a:lnTo>
                  <a:lnTo>
                    <a:pt x="13490" y="2614"/>
                  </a:lnTo>
                  <a:lnTo>
                    <a:pt x="13068" y="2252"/>
                  </a:lnTo>
                  <a:lnTo>
                    <a:pt x="12625" y="1911"/>
                  </a:lnTo>
                  <a:lnTo>
                    <a:pt x="12163" y="1589"/>
                  </a:lnTo>
                  <a:lnTo>
                    <a:pt x="11680" y="1287"/>
                  </a:lnTo>
                  <a:lnTo>
                    <a:pt x="11178" y="1006"/>
                  </a:lnTo>
                  <a:lnTo>
                    <a:pt x="10675" y="745"/>
                  </a:lnTo>
                  <a:lnTo>
                    <a:pt x="10153" y="544"/>
                  </a:lnTo>
                  <a:lnTo>
                    <a:pt x="9590" y="343"/>
                  </a:lnTo>
                  <a:lnTo>
                    <a:pt x="9027" y="202"/>
                  </a:lnTo>
                  <a:lnTo>
                    <a:pt x="8444" y="81"/>
                  </a:lnTo>
                  <a:lnTo>
                    <a:pt x="7861" y="21"/>
                  </a:lnTo>
                  <a:lnTo>
                    <a:pt x="725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33"/>
            <p:cNvSpPr/>
            <p:nvPr/>
          </p:nvSpPr>
          <p:spPr>
            <a:xfrm rot="10800000">
              <a:off x="6451626" y="2053649"/>
              <a:ext cx="307373" cy="46706"/>
            </a:xfrm>
            <a:custGeom>
              <a:avLst/>
              <a:gdLst/>
              <a:ahLst/>
              <a:cxnLst/>
              <a:rect l="l" t="t" r="r" b="b"/>
              <a:pathLst>
                <a:path w="7680" h="1167" fill="none" extrusionOk="0">
                  <a:moveTo>
                    <a:pt x="0" y="1166"/>
                  </a:moveTo>
                  <a:lnTo>
                    <a:pt x="0" y="1166"/>
                  </a:lnTo>
                  <a:lnTo>
                    <a:pt x="563" y="925"/>
                  </a:lnTo>
                  <a:lnTo>
                    <a:pt x="1126" y="724"/>
                  </a:lnTo>
                  <a:lnTo>
                    <a:pt x="1649" y="543"/>
                  </a:lnTo>
                  <a:lnTo>
                    <a:pt x="2171" y="402"/>
                  </a:lnTo>
                  <a:lnTo>
                    <a:pt x="2674" y="261"/>
                  </a:lnTo>
                  <a:lnTo>
                    <a:pt x="3177" y="161"/>
                  </a:lnTo>
                  <a:lnTo>
                    <a:pt x="3679" y="80"/>
                  </a:lnTo>
                  <a:lnTo>
                    <a:pt x="4141" y="20"/>
                  </a:lnTo>
                  <a:lnTo>
                    <a:pt x="4624" y="0"/>
                  </a:lnTo>
                  <a:lnTo>
                    <a:pt x="5086" y="20"/>
                  </a:lnTo>
                  <a:lnTo>
                    <a:pt x="5529" y="60"/>
                  </a:lnTo>
                  <a:lnTo>
                    <a:pt x="5971" y="121"/>
                  </a:lnTo>
                  <a:lnTo>
                    <a:pt x="6413" y="241"/>
                  </a:lnTo>
                  <a:lnTo>
                    <a:pt x="6835" y="362"/>
                  </a:lnTo>
                  <a:lnTo>
                    <a:pt x="7257" y="543"/>
                  </a:lnTo>
                  <a:lnTo>
                    <a:pt x="7680" y="744"/>
                  </a:lnTo>
                </a:path>
              </a:pathLst>
            </a:custGeom>
            <a:noFill/>
            <a:ln w="1500" cap="rnd" cmpd="sng">
              <a:solidFill>
                <a:srgbClr val="261A1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33"/>
            <p:cNvSpPr/>
            <p:nvPr/>
          </p:nvSpPr>
          <p:spPr>
            <a:xfrm rot="10800000">
              <a:off x="6796783" y="2154228"/>
              <a:ext cx="135196" cy="114304"/>
            </a:xfrm>
            <a:custGeom>
              <a:avLst/>
              <a:gdLst/>
              <a:ahLst/>
              <a:cxnLst/>
              <a:rect l="l" t="t" r="r" b="b"/>
              <a:pathLst>
                <a:path w="3378" h="2856" fill="none" extrusionOk="0">
                  <a:moveTo>
                    <a:pt x="0" y="2855"/>
                  </a:moveTo>
                  <a:lnTo>
                    <a:pt x="0" y="2855"/>
                  </a:lnTo>
                  <a:lnTo>
                    <a:pt x="161" y="2554"/>
                  </a:lnTo>
                  <a:lnTo>
                    <a:pt x="322" y="2272"/>
                  </a:lnTo>
                  <a:lnTo>
                    <a:pt x="483" y="2011"/>
                  </a:lnTo>
                  <a:lnTo>
                    <a:pt x="664" y="1750"/>
                  </a:lnTo>
                  <a:lnTo>
                    <a:pt x="845" y="1508"/>
                  </a:lnTo>
                  <a:lnTo>
                    <a:pt x="1046" y="1287"/>
                  </a:lnTo>
                  <a:lnTo>
                    <a:pt x="1227" y="1086"/>
                  </a:lnTo>
                  <a:lnTo>
                    <a:pt x="1448" y="885"/>
                  </a:lnTo>
                  <a:lnTo>
                    <a:pt x="1649" y="724"/>
                  </a:lnTo>
                  <a:lnTo>
                    <a:pt x="1870" y="564"/>
                  </a:lnTo>
                  <a:lnTo>
                    <a:pt x="2111" y="423"/>
                  </a:lnTo>
                  <a:lnTo>
                    <a:pt x="2332" y="302"/>
                  </a:lnTo>
                  <a:lnTo>
                    <a:pt x="2594" y="202"/>
                  </a:lnTo>
                  <a:lnTo>
                    <a:pt x="2835" y="101"/>
                  </a:lnTo>
                  <a:lnTo>
                    <a:pt x="3096" y="41"/>
                  </a:lnTo>
                  <a:lnTo>
                    <a:pt x="3378" y="1"/>
                  </a:lnTo>
                </a:path>
              </a:pathLst>
            </a:custGeom>
            <a:solidFill>
              <a:schemeClr val="accent1"/>
            </a:solidFill>
            <a:ln w="20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33"/>
            <p:cNvSpPr/>
            <p:nvPr/>
          </p:nvSpPr>
          <p:spPr>
            <a:xfrm rot="10800000">
              <a:off x="6875628" y="1171859"/>
              <a:ext cx="103018" cy="78884"/>
            </a:xfrm>
            <a:custGeom>
              <a:avLst/>
              <a:gdLst/>
              <a:ahLst/>
              <a:cxnLst/>
              <a:rect l="l" t="t" r="r" b="b"/>
              <a:pathLst>
                <a:path w="2574" h="1971" extrusionOk="0">
                  <a:moveTo>
                    <a:pt x="704" y="0"/>
                  </a:moveTo>
                  <a:lnTo>
                    <a:pt x="503" y="21"/>
                  </a:lnTo>
                  <a:lnTo>
                    <a:pt x="422" y="41"/>
                  </a:lnTo>
                  <a:lnTo>
                    <a:pt x="342" y="61"/>
                  </a:lnTo>
                  <a:lnTo>
                    <a:pt x="262" y="101"/>
                  </a:lnTo>
                  <a:lnTo>
                    <a:pt x="201" y="161"/>
                  </a:lnTo>
                  <a:lnTo>
                    <a:pt x="141" y="222"/>
                  </a:lnTo>
                  <a:lnTo>
                    <a:pt x="81" y="302"/>
                  </a:lnTo>
                  <a:lnTo>
                    <a:pt x="41" y="382"/>
                  </a:lnTo>
                  <a:lnTo>
                    <a:pt x="20" y="483"/>
                  </a:lnTo>
                  <a:lnTo>
                    <a:pt x="0" y="583"/>
                  </a:lnTo>
                  <a:lnTo>
                    <a:pt x="0" y="684"/>
                  </a:lnTo>
                  <a:lnTo>
                    <a:pt x="20" y="885"/>
                  </a:lnTo>
                  <a:lnTo>
                    <a:pt x="101" y="1086"/>
                  </a:lnTo>
                  <a:lnTo>
                    <a:pt x="221" y="1267"/>
                  </a:lnTo>
                  <a:lnTo>
                    <a:pt x="382" y="1468"/>
                  </a:lnTo>
                  <a:lnTo>
                    <a:pt x="583" y="1629"/>
                  </a:lnTo>
                  <a:lnTo>
                    <a:pt x="825" y="1770"/>
                  </a:lnTo>
                  <a:lnTo>
                    <a:pt x="1086" y="1870"/>
                  </a:lnTo>
                  <a:lnTo>
                    <a:pt x="1327" y="1950"/>
                  </a:lnTo>
                  <a:lnTo>
                    <a:pt x="1588" y="1971"/>
                  </a:lnTo>
                  <a:lnTo>
                    <a:pt x="1830" y="1971"/>
                  </a:lnTo>
                  <a:lnTo>
                    <a:pt x="2051" y="1910"/>
                  </a:lnTo>
                  <a:lnTo>
                    <a:pt x="2232" y="1830"/>
                  </a:lnTo>
                  <a:lnTo>
                    <a:pt x="2312" y="1770"/>
                  </a:lnTo>
                  <a:lnTo>
                    <a:pt x="2393" y="1689"/>
                  </a:lnTo>
                  <a:lnTo>
                    <a:pt x="2453" y="1629"/>
                  </a:lnTo>
                  <a:lnTo>
                    <a:pt x="2513" y="1528"/>
                  </a:lnTo>
                  <a:lnTo>
                    <a:pt x="2553" y="1448"/>
                  </a:lnTo>
                  <a:lnTo>
                    <a:pt x="2573" y="1367"/>
                  </a:lnTo>
                  <a:lnTo>
                    <a:pt x="2573" y="1287"/>
                  </a:lnTo>
                  <a:lnTo>
                    <a:pt x="2573" y="1187"/>
                  </a:lnTo>
                  <a:lnTo>
                    <a:pt x="2553" y="1106"/>
                  </a:lnTo>
                  <a:lnTo>
                    <a:pt x="2513" y="1026"/>
                  </a:lnTo>
                  <a:lnTo>
                    <a:pt x="2413" y="885"/>
                  </a:lnTo>
                  <a:lnTo>
                    <a:pt x="2272" y="724"/>
                  </a:lnTo>
                  <a:lnTo>
                    <a:pt x="2091" y="583"/>
                  </a:lnTo>
                  <a:lnTo>
                    <a:pt x="1870" y="443"/>
                  </a:lnTo>
                  <a:lnTo>
                    <a:pt x="1629" y="322"/>
                  </a:lnTo>
                  <a:lnTo>
                    <a:pt x="1387" y="202"/>
                  </a:lnTo>
                  <a:lnTo>
                    <a:pt x="1146" y="101"/>
                  </a:lnTo>
                  <a:lnTo>
                    <a:pt x="905" y="41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33"/>
            <p:cNvSpPr/>
            <p:nvPr/>
          </p:nvSpPr>
          <p:spPr>
            <a:xfrm rot="10800000">
              <a:off x="7027676" y="1309459"/>
              <a:ext cx="119947" cy="115865"/>
            </a:xfrm>
            <a:custGeom>
              <a:avLst/>
              <a:gdLst/>
              <a:ahLst/>
              <a:cxnLst/>
              <a:rect l="l" t="t" r="r" b="b"/>
              <a:pathLst>
                <a:path w="2997" h="2895" extrusionOk="0">
                  <a:moveTo>
                    <a:pt x="523" y="0"/>
                  </a:moveTo>
                  <a:lnTo>
                    <a:pt x="423" y="20"/>
                  </a:lnTo>
                  <a:lnTo>
                    <a:pt x="343" y="40"/>
                  </a:lnTo>
                  <a:lnTo>
                    <a:pt x="262" y="61"/>
                  </a:lnTo>
                  <a:lnTo>
                    <a:pt x="182" y="121"/>
                  </a:lnTo>
                  <a:lnTo>
                    <a:pt x="101" y="201"/>
                  </a:lnTo>
                  <a:lnTo>
                    <a:pt x="61" y="282"/>
                  </a:lnTo>
                  <a:lnTo>
                    <a:pt x="21" y="382"/>
                  </a:lnTo>
                  <a:lnTo>
                    <a:pt x="1" y="483"/>
                  </a:lnTo>
                  <a:lnTo>
                    <a:pt x="1" y="583"/>
                  </a:lnTo>
                  <a:lnTo>
                    <a:pt x="1" y="704"/>
                  </a:lnTo>
                  <a:lnTo>
                    <a:pt x="21" y="824"/>
                  </a:lnTo>
                  <a:lnTo>
                    <a:pt x="61" y="965"/>
                  </a:lnTo>
                  <a:lnTo>
                    <a:pt x="162" y="1226"/>
                  </a:lnTo>
                  <a:lnTo>
                    <a:pt x="322" y="1528"/>
                  </a:lnTo>
                  <a:lnTo>
                    <a:pt x="523" y="1809"/>
                  </a:lnTo>
                  <a:lnTo>
                    <a:pt x="785" y="2091"/>
                  </a:lnTo>
                  <a:lnTo>
                    <a:pt x="1066" y="2332"/>
                  </a:lnTo>
                  <a:lnTo>
                    <a:pt x="1368" y="2553"/>
                  </a:lnTo>
                  <a:lnTo>
                    <a:pt x="1669" y="2714"/>
                  </a:lnTo>
                  <a:lnTo>
                    <a:pt x="1951" y="2835"/>
                  </a:lnTo>
                  <a:lnTo>
                    <a:pt x="2212" y="2895"/>
                  </a:lnTo>
                  <a:lnTo>
                    <a:pt x="2574" y="2895"/>
                  </a:lnTo>
                  <a:lnTo>
                    <a:pt x="2674" y="2855"/>
                  </a:lnTo>
                  <a:lnTo>
                    <a:pt x="2775" y="2815"/>
                  </a:lnTo>
                  <a:lnTo>
                    <a:pt x="2855" y="2754"/>
                  </a:lnTo>
                  <a:lnTo>
                    <a:pt x="2916" y="2674"/>
                  </a:lnTo>
                  <a:lnTo>
                    <a:pt x="2956" y="2593"/>
                  </a:lnTo>
                  <a:lnTo>
                    <a:pt x="2976" y="2513"/>
                  </a:lnTo>
                  <a:lnTo>
                    <a:pt x="2996" y="2433"/>
                  </a:lnTo>
                  <a:lnTo>
                    <a:pt x="2976" y="2332"/>
                  </a:lnTo>
                  <a:lnTo>
                    <a:pt x="2956" y="2211"/>
                  </a:lnTo>
                  <a:lnTo>
                    <a:pt x="2855" y="1990"/>
                  </a:lnTo>
                  <a:lnTo>
                    <a:pt x="2715" y="1769"/>
                  </a:lnTo>
                  <a:lnTo>
                    <a:pt x="2514" y="1508"/>
                  </a:lnTo>
                  <a:lnTo>
                    <a:pt x="2292" y="1247"/>
                  </a:lnTo>
                  <a:lnTo>
                    <a:pt x="2031" y="985"/>
                  </a:lnTo>
                  <a:lnTo>
                    <a:pt x="1750" y="724"/>
                  </a:lnTo>
                  <a:lnTo>
                    <a:pt x="1488" y="483"/>
                  </a:lnTo>
                  <a:lnTo>
                    <a:pt x="1227" y="302"/>
                  </a:lnTo>
                  <a:lnTo>
                    <a:pt x="966" y="141"/>
                  </a:lnTo>
                  <a:lnTo>
                    <a:pt x="745" y="40"/>
                  </a:lnTo>
                  <a:lnTo>
                    <a:pt x="644" y="20"/>
                  </a:lnTo>
                  <a:lnTo>
                    <a:pt x="52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33"/>
            <p:cNvSpPr/>
            <p:nvPr/>
          </p:nvSpPr>
          <p:spPr>
            <a:xfrm rot="10800000">
              <a:off x="6900562" y="1341637"/>
              <a:ext cx="57152" cy="56352"/>
            </a:xfrm>
            <a:custGeom>
              <a:avLst/>
              <a:gdLst/>
              <a:ahLst/>
              <a:cxnLst/>
              <a:rect l="l" t="t" r="r" b="b"/>
              <a:pathLst>
                <a:path w="1428" h="1408" extrusionOk="0">
                  <a:moveTo>
                    <a:pt x="342" y="1"/>
                  </a:moveTo>
                  <a:lnTo>
                    <a:pt x="241" y="21"/>
                  </a:lnTo>
                  <a:lnTo>
                    <a:pt x="141" y="101"/>
                  </a:lnTo>
                  <a:lnTo>
                    <a:pt x="60" y="182"/>
                  </a:lnTo>
                  <a:lnTo>
                    <a:pt x="20" y="302"/>
                  </a:lnTo>
                  <a:lnTo>
                    <a:pt x="0" y="423"/>
                  </a:lnTo>
                  <a:lnTo>
                    <a:pt x="0" y="564"/>
                  </a:lnTo>
                  <a:lnTo>
                    <a:pt x="40" y="684"/>
                  </a:lnTo>
                  <a:lnTo>
                    <a:pt x="101" y="825"/>
                  </a:lnTo>
                  <a:lnTo>
                    <a:pt x="181" y="966"/>
                  </a:lnTo>
                  <a:lnTo>
                    <a:pt x="281" y="1086"/>
                  </a:lnTo>
                  <a:lnTo>
                    <a:pt x="422" y="1207"/>
                  </a:lnTo>
                  <a:lnTo>
                    <a:pt x="543" y="1287"/>
                  </a:lnTo>
                  <a:lnTo>
                    <a:pt x="683" y="1348"/>
                  </a:lnTo>
                  <a:lnTo>
                    <a:pt x="824" y="1388"/>
                  </a:lnTo>
                  <a:lnTo>
                    <a:pt x="965" y="1408"/>
                  </a:lnTo>
                  <a:lnTo>
                    <a:pt x="1106" y="1388"/>
                  </a:lnTo>
                  <a:lnTo>
                    <a:pt x="1206" y="1348"/>
                  </a:lnTo>
                  <a:lnTo>
                    <a:pt x="1307" y="1267"/>
                  </a:lnTo>
                  <a:lnTo>
                    <a:pt x="1387" y="1187"/>
                  </a:lnTo>
                  <a:lnTo>
                    <a:pt x="1427" y="1086"/>
                  </a:lnTo>
                  <a:lnTo>
                    <a:pt x="1427" y="986"/>
                  </a:lnTo>
                  <a:lnTo>
                    <a:pt x="1387" y="865"/>
                  </a:lnTo>
                  <a:lnTo>
                    <a:pt x="1327" y="744"/>
                  </a:lnTo>
                  <a:lnTo>
                    <a:pt x="1246" y="624"/>
                  </a:lnTo>
                  <a:lnTo>
                    <a:pt x="1045" y="383"/>
                  </a:lnTo>
                  <a:lnTo>
                    <a:pt x="784" y="182"/>
                  </a:lnTo>
                  <a:lnTo>
                    <a:pt x="683" y="101"/>
                  </a:lnTo>
                  <a:lnTo>
                    <a:pt x="563" y="41"/>
                  </a:lnTo>
                  <a:lnTo>
                    <a:pt x="44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33"/>
            <p:cNvSpPr/>
            <p:nvPr/>
          </p:nvSpPr>
          <p:spPr>
            <a:xfrm rot="10800000">
              <a:off x="6347047" y="1816312"/>
              <a:ext cx="355640" cy="53950"/>
            </a:xfrm>
            <a:custGeom>
              <a:avLst/>
              <a:gdLst/>
              <a:ahLst/>
              <a:cxnLst/>
              <a:rect l="l" t="t" r="r" b="b"/>
              <a:pathLst>
                <a:path w="8886" h="1348" fill="none" extrusionOk="0">
                  <a:moveTo>
                    <a:pt x="8886" y="1347"/>
                  </a:moveTo>
                  <a:lnTo>
                    <a:pt x="8886" y="1347"/>
                  </a:lnTo>
                  <a:lnTo>
                    <a:pt x="8464" y="1146"/>
                  </a:lnTo>
                  <a:lnTo>
                    <a:pt x="8042" y="965"/>
                  </a:lnTo>
                  <a:lnTo>
                    <a:pt x="7619" y="805"/>
                  </a:lnTo>
                  <a:lnTo>
                    <a:pt x="7197" y="664"/>
                  </a:lnTo>
                  <a:lnTo>
                    <a:pt x="6755" y="523"/>
                  </a:lnTo>
                  <a:lnTo>
                    <a:pt x="6313" y="402"/>
                  </a:lnTo>
                  <a:lnTo>
                    <a:pt x="5870" y="302"/>
                  </a:lnTo>
                  <a:lnTo>
                    <a:pt x="5428" y="201"/>
                  </a:lnTo>
                  <a:lnTo>
                    <a:pt x="5428" y="201"/>
                  </a:lnTo>
                  <a:lnTo>
                    <a:pt x="4745" y="101"/>
                  </a:lnTo>
                  <a:lnTo>
                    <a:pt x="4061" y="41"/>
                  </a:lnTo>
                  <a:lnTo>
                    <a:pt x="3378" y="0"/>
                  </a:lnTo>
                  <a:lnTo>
                    <a:pt x="2694" y="0"/>
                  </a:lnTo>
                  <a:lnTo>
                    <a:pt x="2031" y="41"/>
                  </a:lnTo>
                  <a:lnTo>
                    <a:pt x="1347" y="101"/>
                  </a:lnTo>
                  <a:lnTo>
                    <a:pt x="664" y="201"/>
                  </a:lnTo>
                  <a:lnTo>
                    <a:pt x="1" y="342"/>
                  </a:lnTo>
                </a:path>
              </a:pathLst>
            </a:custGeom>
            <a:noFill/>
            <a:ln w="1500" cap="rnd" cmpd="sng">
              <a:solidFill>
                <a:srgbClr val="D96C5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33"/>
            <p:cNvSpPr/>
            <p:nvPr/>
          </p:nvSpPr>
          <p:spPr>
            <a:xfrm rot="10800000">
              <a:off x="6413805" y="1695642"/>
              <a:ext cx="347595" cy="34619"/>
            </a:xfrm>
            <a:custGeom>
              <a:avLst/>
              <a:gdLst/>
              <a:ahLst/>
              <a:cxnLst/>
              <a:rect l="l" t="t" r="r" b="b"/>
              <a:pathLst>
                <a:path w="8685" h="865" fill="none" extrusionOk="0">
                  <a:moveTo>
                    <a:pt x="8684" y="583"/>
                  </a:moveTo>
                  <a:lnTo>
                    <a:pt x="8684" y="583"/>
                  </a:lnTo>
                  <a:lnTo>
                    <a:pt x="7941" y="362"/>
                  </a:lnTo>
                  <a:lnTo>
                    <a:pt x="7177" y="201"/>
                  </a:lnTo>
                  <a:lnTo>
                    <a:pt x="7177" y="201"/>
                  </a:lnTo>
                  <a:lnTo>
                    <a:pt x="6734" y="141"/>
                  </a:lnTo>
                  <a:lnTo>
                    <a:pt x="6272" y="81"/>
                  </a:lnTo>
                  <a:lnTo>
                    <a:pt x="5830" y="41"/>
                  </a:lnTo>
                  <a:lnTo>
                    <a:pt x="5367" y="0"/>
                  </a:lnTo>
                  <a:lnTo>
                    <a:pt x="4905" y="0"/>
                  </a:lnTo>
                  <a:lnTo>
                    <a:pt x="4463" y="0"/>
                  </a:lnTo>
                  <a:lnTo>
                    <a:pt x="4000" y="20"/>
                  </a:lnTo>
                  <a:lnTo>
                    <a:pt x="3538" y="61"/>
                  </a:lnTo>
                  <a:lnTo>
                    <a:pt x="3096" y="101"/>
                  </a:lnTo>
                  <a:lnTo>
                    <a:pt x="2633" y="161"/>
                  </a:lnTo>
                  <a:lnTo>
                    <a:pt x="2191" y="242"/>
                  </a:lnTo>
                  <a:lnTo>
                    <a:pt x="1749" y="342"/>
                  </a:lnTo>
                  <a:lnTo>
                    <a:pt x="1307" y="443"/>
                  </a:lnTo>
                  <a:lnTo>
                    <a:pt x="864" y="583"/>
                  </a:lnTo>
                  <a:lnTo>
                    <a:pt x="422" y="724"/>
                  </a:lnTo>
                  <a:lnTo>
                    <a:pt x="0" y="865"/>
                  </a:lnTo>
                </a:path>
              </a:pathLst>
            </a:custGeom>
            <a:noFill/>
            <a:ln w="1500" cap="rnd" cmpd="sng">
              <a:solidFill>
                <a:srgbClr val="D96C5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33"/>
            <p:cNvSpPr/>
            <p:nvPr/>
          </p:nvSpPr>
          <p:spPr>
            <a:xfrm rot="10800000">
              <a:off x="6478162" y="1575732"/>
              <a:ext cx="319460" cy="48347"/>
            </a:xfrm>
            <a:custGeom>
              <a:avLst/>
              <a:gdLst/>
              <a:ahLst/>
              <a:cxnLst/>
              <a:rect l="l" t="t" r="r" b="b"/>
              <a:pathLst>
                <a:path w="7982" h="1208" fill="none" extrusionOk="0">
                  <a:moveTo>
                    <a:pt x="7981" y="222"/>
                  </a:moveTo>
                  <a:lnTo>
                    <a:pt x="7981" y="222"/>
                  </a:lnTo>
                  <a:lnTo>
                    <a:pt x="7479" y="121"/>
                  </a:lnTo>
                  <a:lnTo>
                    <a:pt x="6956" y="61"/>
                  </a:lnTo>
                  <a:lnTo>
                    <a:pt x="6453" y="21"/>
                  </a:lnTo>
                  <a:lnTo>
                    <a:pt x="5951" y="1"/>
                  </a:lnTo>
                  <a:lnTo>
                    <a:pt x="5428" y="1"/>
                  </a:lnTo>
                  <a:lnTo>
                    <a:pt x="4926" y="21"/>
                  </a:lnTo>
                  <a:lnTo>
                    <a:pt x="4423" y="41"/>
                  </a:lnTo>
                  <a:lnTo>
                    <a:pt x="3900" y="101"/>
                  </a:lnTo>
                  <a:lnTo>
                    <a:pt x="3398" y="182"/>
                  </a:lnTo>
                  <a:lnTo>
                    <a:pt x="2895" y="262"/>
                  </a:lnTo>
                  <a:lnTo>
                    <a:pt x="2393" y="383"/>
                  </a:lnTo>
                  <a:lnTo>
                    <a:pt x="1910" y="503"/>
                  </a:lnTo>
                  <a:lnTo>
                    <a:pt x="1428" y="664"/>
                  </a:lnTo>
                  <a:lnTo>
                    <a:pt x="945" y="825"/>
                  </a:lnTo>
                  <a:lnTo>
                    <a:pt x="463" y="1006"/>
                  </a:lnTo>
                  <a:lnTo>
                    <a:pt x="0" y="1207"/>
                  </a:lnTo>
                </a:path>
              </a:pathLst>
            </a:custGeom>
            <a:noFill/>
            <a:ln w="1500" cap="rnd" cmpd="sng">
              <a:solidFill>
                <a:srgbClr val="D96C5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33"/>
            <p:cNvSpPr/>
            <p:nvPr/>
          </p:nvSpPr>
          <p:spPr>
            <a:xfrm rot="10800000">
              <a:off x="6758161" y="2501029"/>
              <a:ext cx="139238" cy="104619"/>
            </a:xfrm>
            <a:custGeom>
              <a:avLst/>
              <a:gdLst/>
              <a:ahLst/>
              <a:cxnLst/>
              <a:rect l="l" t="t" r="r" b="b"/>
              <a:pathLst>
                <a:path w="3479" h="2614" extrusionOk="0">
                  <a:moveTo>
                    <a:pt x="363" y="1"/>
                  </a:moveTo>
                  <a:lnTo>
                    <a:pt x="262" y="21"/>
                  </a:lnTo>
                  <a:lnTo>
                    <a:pt x="162" y="61"/>
                  </a:lnTo>
                  <a:lnTo>
                    <a:pt x="101" y="101"/>
                  </a:lnTo>
                  <a:lnTo>
                    <a:pt x="41" y="161"/>
                  </a:lnTo>
                  <a:lnTo>
                    <a:pt x="1" y="222"/>
                  </a:lnTo>
                  <a:lnTo>
                    <a:pt x="1" y="302"/>
                  </a:lnTo>
                  <a:lnTo>
                    <a:pt x="1" y="383"/>
                  </a:lnTo>
                  <a:lnTo>
                    <a:pt x="41" y="463"/>
                  </a:lnTo>
                  <a:lnTo>
                    <a:pt x="101" y="563"/>
                  </a:lnTo>
                  <a:lnTo>
                    <a:pt x="262" y="785"/>
                  </a:lnTo>
                  <a:lnTo>
                    <a:pt x="483" y="1006"/>
                  </a:lnTo>
                  <a:lnTo>
                    <a:pt x="744" y="1247"/>
                  </a:lnTo>
                  <a:lnTo>
                    <a:pt x="1066" y="1488"/>
                  </a:lnTo>
                  <a:lnTo>
                    <a:pt x="1408" y="1729"/>
                  </a:lnTo>
                  <a:lnTo>
                    <a:pt x="1770" y="1951"/>
                  </a:lnTo>
                  <a:lnTo>
                    <a:pt x="2111" y="2172"/>
                  </a:lnTo>
                  <a:lnTo>
                    <a:pt x="2433" y="2333"/>
                  </a:lnTo>
                  <a:lnTo>
                    <a:pt x="2715" y="2473"/>
                  </a:lnTo>
                  <a:lnTo>
                    <a:pt x="2956" y="2574"/>
                  </a:lnTo>
                  <a:lnTo>
                    <a:pt x="3157" y="2614"/>
                  </a:lnTo>
                  <a:lnTo>
                    <a:pt x="3298" y="2614"/>
                  </a:lnTo>
                  <a:lnTo>
                    <a:pt x="3358" y="2594"/>
                  </a:lnTo>
                  <a:lnTo>
                    <a:pt x="3418" y="2554"/>
                  </a:lnTo>
                  <a:lnTo>
                    <a:pt x="3458" y="2493"/>
                  </a:lnTo>
                  <a:lnTo>
                    <a:pt x="3478" y="2433"/>
                  </a:lnTo>
                  <a:lnTo>
                    <a:pt x="3478" y="2353"/>
                  </a:lnTo>
                  <a:lnTo>
                    <a:pt x="3478" y="2252"/>
                  </a:lnTo>
                  <a:lnTo>
                    <a:pt x="3438" y="2051"/>
                  </a:lnTo>
                  <a:lnTo>
                    <a:pt x="3358" y="1810"/>
                  </a:lnTo>
                  <a:lnTo>
                    <a:pt x="3197" y="1569"/>
                  </a:lnTo>
                  <a:lnTo>
                    <a:pt x="3016" y="1307"/>
                  </a:lnTo>
                  <a:lnTo>
                    <a:pt x="2775" y="1026"/>
                  </a:lnTo>
                  <a:lnTo>
                    <a:pt x="2473" y="785"/>
                  </a:lnTo>
                  <a:lnTo>
                    <a:pt x="2152" y="543"/>
                  </a:lnTo>
                  <a:lnTo>
                    <a:pt x="1790" y="342"/>
                  </a:lnTo>
                  <a:lnTo>
                    <a:pt x="1428" y="182"/>
                  </a:lnTo>
                  <a:lnTo>
                    <a:pt x="1086" y="81"/>
                  </a:lnTo>
                  <a:lnTo>
                    <a:pt x="765" y="21"/>
                  </a:lnTo>
                  <a:lnTo>
                    <a:pt x="483" y="1"/>
                  </a:lnTo>
                  <a:close/>
                </a:path>
              </a:pathLst>
            </a:custGeom>
            <a:solidFill>
              <a:srgbClr val="282020">
                <a:alpha val="303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33"/>
            <p:cNvSpPr/>
            <p:nvPr/>
          </p:nvSpPr>
          <p:spPr>
            <a:xfrm rot="10800000">
              <a:off x="6768606" y="2517918"/>
              <a:ext cx="78084" cy="43464"/>
            </a:xfrm>
            <a:custGeom>
              <a:avLst/>
              <a:gdLst/>
              <a:ahLst/>
              <a:cxnLst/>
              <a:rect l="l" t="t" r="r" b="b"/>
              <a:pathLst>
                <a:path w="1951" h="1086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302" y="262"/>
                  </a:lnTo>
                  <a:lnTo>
                    <a:pt x="603" y="483"/>
                  </a:lnTo>
                  <a:lnTo>
                    <a:pt x="885" y="684"/>
                  </a:lnTo>
                  <a:lnTo>
                    <a:pt x="1146" y="845"/>
                  </a:lnTo>
                  <a:lnTo>
                    <a:pt x="1367" y="965"/>
                  </a:lnTo>
                  <a:lnTo>
                    <a:pt x="1588" y="1046"/>
                  </a:lnTo>
                  <a:lnTo>
                    <a:pt x="1789" y="1066"/>
                  </a:lnTo>
                  <a:lnTo>
                    <a:pt x="1870" y="1086"/>
                  </a:lnTo>
                  <a:lnTo>
                    <a:pt x="1950" y="1066"/>
                  </a:lnTo>
                </a:path>
              </a:pathLst>
            </a:custGeom>
            <a:noFill/>
            <a:ln w="15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4" name="Google Shape;544;p33"/>
          <p:cNvGrpSpPr/>
          <p:nvPr/>
        </p:nvGrpSpPr>
        <p:grpSpPr>
          <a:xfrm>
            <a:off x="628890" y="394069"/>
            <a:ext cx="758955" cy="426197"/>
            <a:chOff x="8138464" y="-4218997"/>
            <a:chExt cx="1187537" cy="666871"/>
          </a:xfrm>
        </p:grpSpPr>
        <p:sp>
          <p:nvSpPr>
            <p:cNvPr id="545" name="Google Shape;545;p33"/>
            <p:cNvSpPr/>
            <p:nvPr/>
          </p:nvSpPr>
          <p:spPr>
            <a:xfrm>
              <a:off x="8931753" y="-4039540"/>
              <a:ext cx="296192" cy="290290"/>
            </a:xfrm>
            <a:custGeom>
              <a:avLst/>
              <a:gdLst/>
              <a:ahLst/>
              <a:cxnLst/>
              <a:rect l="l" t="t" r="r" b="b"/>
              <a:pathLst>
                <a:path w="6072" h="595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865" y="623"/>
                  </a:lnTo>
                  <a:lnTo>
                    <a:pt x="1709" y="1287"/>
                  </a:lnTo>
                  <a:lnTo>
                    <a:pt x="2513" y="1990"/>
                  </a:lnTo>
                  <a:lnTo>
                    <a:pt x="3297" y="2714"/>
                  </a:lnTo>
                  <a:lnTo>
                    <a:pt x="4041" y="3478"/>
                  </a:lnTo>
                  <a:lnTo>
                    <a:pt x="4745" y="4282"/>
                  </a:lnTo>
                  <a:lnTo>
                    <a:pt x="5428" y="5106"/>
                  </a:lnTo>
                  <a:lnTo>
                    <a:pt x="6071" y="5951"/>
                  </a:lnTo>
                </a:path>
              </a:pathLst>
            </a:custGeom>
            <a:noFill/>
            <a:ln w="1500" cap="rnd" cmpd="sng">
              <a:solidFill>
                <a:srgbClr val="ED726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33"/>
            <p:cNvSpPr/>
            <p:nvPr/>
          </p:nvSpPr>
          <p:spPr>
            <a:xfrm>
              <a:off x="8711127" y="-3929739"/>
              <a:ext cx="120682" cy="303070"/>
            </a:xfrm>
            <a:custGeom>
              <a:avLst/>
              <a:gdLst/>
              <a:ahLst/>
              <a:cxnLst/>
              <a:rect l="l" t="t" r="r" b="b"/>
              <a:pathLst>
                <a:path w="2474" h="6213" fill="none" extrusionOk="0">
                  <a:moveTo>
                    <a:pt x="2473" y="1"/>
                  </a:moveTo>
                  <a:lnTo>
                    <a:pt x="2473" y="1"/>
                  </a:lnTo>
                  <a:lnTo>
                    <a:pt x="2473" y="443"/>
                  </a:lnTo>
                  <a:lnTo>
                    <a:pt x="2453" y="865"/>
                  </a:lnTo>
                  <a:lnTo>
                    <a:pt x="2413" y="1287"/>
                  </a:lnTo>
                  <a:lnTo>
                    <a:pt x="2352" y="1709"/>
                  </a:lnTo>
                  <a:lnTo>
                    <a:pt x="2272" y="2132"/>
                  </a:lnTo>
                  <a:lnTo>
                    <a:pt x="2151" y="2554"/>
                  </a:lnTo>
                  <a:lnTo>
                    <a:pt x="2031" y="2956"/>
                  </a:lnTo>
                  <a:lnTo>
                    <a:pt x="1890" y="3358"/>
                  </a:lnTo>
                  <a:lnTo>
                    <a:pt x="1709" y="3760"/>
                  </a:lnTo>
                  <a:lnTo>
                    <a:pt x="1528" y="4142"/>
                  </a:lnTo>
                  <a:lnTo>
                    <a:pt x="1307" y="4524"/>
                  </a:lnTo>
                  <a:lnTo>
                    <a:pt x="1086" y="4886"/>
                  </a:lnTo>
                  <a:lnTo>
                    <a:pt x="845" y="5227"/>
                  </a:lnTo>
                  <a:lnTo>
                    <a:pt x="583" y="5569"/>
                  </a:lnTo>
                  <a:lnTo>
                    <a:pt x="302" y="5891"/>
                  </a:lnTo>
                  <a:lnTo>
                    <a:pt x="0" y="6212"/>
                  </a:lnTo>
                </a:path>
              </a:pathLst>
            </a:custGeom>
            <a:noFill/>
            <a:ln w="1500" cap="rnd" cmpd="sng">
              <a:solidFill>
                <a:srgbClr val="ED726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33"/>
            <p:cNvSpPr/>
            <p:nvPr/>
          </p:nvSpPr>
          <p:spPr>
            <a:xfrm>
              <a:off x="9189647" y="-4159194"/>
              <a:ext cx="52975" cy="37317"/>
            </a:xfrm>
            <a:custGeom>
              <a:avLst/>
              <a:gdLst/>
              <a:ahLst/>
              <a:cxnLst/>
              <a:rect l="l" t="t" r="r" b="b"/>
              <a:pathLst>
                <a:path w="1086" h="76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61" y="61"/>
                  </a:lnTo>
                  <a:lnTo>
                    <a:pt x="302" y="121"/>
                  </a:lnTo>
                  <a:lnTo>
                    <a:pt x="583" y="302"/>
                  </a:lnTo>
                  <a:lnTo>
                    <a:pt x="845" y="503"/>
                  </a:lnTo>
                  <a:lnTo>
                    <a:pt x="1086" y="765"/>
                  </a:lnTo>
                </a:path>
              </a:pathLst>
            </a:custGeom>
            <a:noFill/>
            <a:ln w="1500" cap="rnd" cmpd="sng">
              <a:solidFill>
                <a:srgbClr val="ED726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33"/>
            <p:cNvSpPr/>
            <p:nvPr/>
          </p:nvSpPr>
          <p:spPr>
            <a:xfrm>
              <a:off x="8931753" y="-4039540"/>
              <a:ext cx="296192" cy="290290"/>
            </a:xfrm>
            <a:custGeom>
              <a:avLst/>
              <a:gdLst/>
              <a:ahLst/>
              <a:cxnLst/>
              <a:rect l="l" t="t" r="r" b="b"/>
              <a:pathLst>
                <a:path w="6072" h="595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865" y="623"/>
                  </a:lnTo>
                  <a:lnTo>
                    <a:pt x="1709" y="1287"/>
                  </a:lnTo>
                  <a:lnTo>
                    <a:pt x="2513" y="1990"/>
                  </a:lnTo>
                  <a:lnTo>
                    <a:pt x="3297" y="2714"/>
                  </a:lnTo>
                  <a:lnTo>
                    <a:pt x="4041" y="3478"/>
                  </a:lnTo>
                  <a:lnTo>
                    <a:pt x="4745" y="4282"/>
                  </a:lnTo>
                  <a:lnTo>
                    <a:pt x="5428" y="5106"/>
                  </a:lnTo>
                  <a:lnTo>
                    <a:pt x="6071" y="5951"/>
                  </a:lnTo>
                </a:path>
              </a:pathLst>
            </a:custGeom>
            <a:noFill/>
            <a:ln w="1500" cap="rnd" cmpd="sng">
              <a:solidFill>
                <a:srgbClr val="ED726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33"/>
            <p:cNvSpPr/>
            <p:nvPr/>
          </p:nvSpPr>
          <p:spPr>
            <a:xfrm>
              <a:off x="8711127" y="-3929739"/>
              <a:ext cx="120682" cy="303070"/>
            </a:xfrm>
            <a:custGeom>
              <a:avLst/>
              <a:gdLst/>
              <a:ahLst/>
              <a:cxnLst/>
              <a:rect l="l" t="t" r="r" b="b"/>
              <a:pathLst>
                <a:path w="2474" h="6213" fill="none" extrusionOk="0">
                  <a:moveTo>
                    <a:pt x="2473" y="1"/>
                  </a:moveTo>
                  <a:lnTo>
                    <a:pt x="2473" y="1"/>
                  </a:lnTo>
                  <a:lnTo>
                    <a:pt x="2473" y="443"/>
                  </a:lnTo>
                  <a:lnTo>
                    <a:pt x="2453" y="865"/>
                  </a:lnTo>
                  <a:lnTo>
                    <a:pt x="2413" y="1287"/>
                  </a:lnTo>
                  <a:lnTo>
                    <a:pt x="2352" y="1709"/>
                  </a:lnTo>
                  <a:lnTo>
                    <a:pt x="2272" y="2132"/>
                  </a:lnTo>
                  <a:lnTo>
                    <a:pt x="2151" y="2554"/>
                  </a:lnTo>
                  <a:lnTo>
                    <a:pt x="2031" y="2956"/>
                  </a:lnTo>
                  <a:lnTo>
                    <a:pt x="1890" y="3358"/>
                  </a:lnTo>
                  <a:lnTo>
                    <a:pt x="1709" y="3760"/>
                  </a:lnTo>
                  <a:lnTo>
                    <a:pt x="1528" y="4142"/>
                  </a:lnTo>
                  <a:lnTo>
                    <a:pt x="1307" y="4524"/>
                  </a:lnTo>
                  <a:lnTo>
                    <a:pt x="1086" y="4886"/>
                  </a:lnTo>
                  <a:lnTo>
                    <a:pt x="845" y="5227"/>
                  </a:lnTo>
                  <a:lnTo>
                    <a:pt x="583" y="5569"/>
                  </a:lnTo>
                  <a:lnTo>
                    <a:pt x="302" y="5891"/>
                  </a:lnTo>
                  <a:lnTo>
                    <a:pt x="0" y="6212"/>
                  </a:lnTo>
                </a:path>
              </a:pathLst>
            </a:custGeom>
            <a:noFill/>
            <a:ln w="1500" cap="rnd" cmpd="sng">
              <a:solidFill>
                <a:srgbClr val="ED726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33"/>
            <p:cNvSpPr/>
            <p:nvPr/>
          </p:nvSpPr>
          <p:spPr>
            <a:xfrm>
              <a:off x="9189647" y="-4159194"/>
              <a:ext cx="52975" cy="37317"/>
            </a:xfrm>
            <a:custGeom>
              <a:avLst/>
              <a:gdLst/>
              <a:ahLst/>
              <a:cxnLst/>
              <a:rect l="l" t="t" r="r" b="b"/>
              <a:pathLst>
                <a:path w="1086" h="76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61" y="61"/>
                  </a:lnTo>
                  <a:lnTo>
                    <a:pt x="302" y="121"/>
                  </a:lnTo>
                  <a:lnTo>
                    <a:pt x="583" y="302"/>
                  </a:lnTo>
                  <a:lnTo>
                    <a:pt x="845" y="503"/>
                  </a:lnTo>
                  <a:lnTo>
                    <a:pt x="1086" y="765"/>
                  </a:lnTo>
                </a:path>
              </a:pathLst>
            </a:custGeom>
            <a:noFill/>
            <a:ln w="1500" cap="rnd" cmpd="sng">
              <a:solidFill>
                <a:srgbClr val="ED726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33"/>
            <p:cNvSpPr/>
            <p:nvPr/>
          </p:nvSpPr>
          <p:spPr>
            <a:xfrm>
              <a:off x="8138464" y="-4110171"/>
              <a:ext cx="773748" cy="524678"/>
            </a:xfrm>
            <a:custGeom>
              <a:avLst/>
              <a:gdLst/>
              <a:ahLst/>
              <a:cxnLst/>
              <a:rect l="l" t="t" r="r" b="b"/>
              <a:pathLst>
                <a:path w="15862" h="10756" extrusionOk="0">
                  <a:moveTo>
                    <a:pt x="1187" y="1"/>
                  </a:moveTo>
                  <a:lnTo>
                    <a:pt x="986" y="21"/>
                  </a:lnTo>
                  <a:lnTo>
                    <a:pt x="805" y="61"/>
                  </a:lnTo>
                  <a:lnTo>
                    <a:pt x="624" y="121"/>
                  </a:lnTo>
                  <a:lnTo>
                    <a:pt x="443" y="202"/>
                  </a:lnTo>
                  <a:lnTo>
                    <a:pt x="282" y="302"/>
                  </a:lnTo>
                  <a:lnTo>
                    <a:pt x="161" y="443"/>
                  </a:lnTo>
                  <a:lnTo>
                    <a:pt x="61" y="584"/>
                  </a:lnTo>
                  <a:lnTo>
                    <a:pt x="41" y="664"/>
                  </a:lnTo>
                  <a:lnTo>
                    <a:pt x="21" y="765"/>
                  </a:lnTo>
                  <a:lnTo>
                    <a:pt x="1" y="905"/>
                  </a:lnTo>
                  <a:lnTo>
                    <a:pt x="41" y="1046"/>
                  </a:lnTo>
                  <a:lnTo>
                    <a:pt x="81" y="1187"/>
                  </a:lnTo>
                  <a:lnTo>
                    <a:pt x="161" y="1307"/>
                  </a:lnTo>
                  <a:lnTo>
                    <a:pt x="262" y="1428"/>
                  </a:lnTo>
                  <a:lnTo>
                    <a:pt x="362" y="1529"/>
                  </a:lnTo>
                  <a:lnTo>
                    <a:pt x="503" y="1629"/>
                  </a:lnTo>
                  <a:lnTo>
                    <a:pt x="624" y="1689"/>
                  </a:lnTo>
                  <a:lnTo>
                    <a:pt x="905" y="1810"/>
                  </a:lnTo>
                  <a:lnTo>
                    <a:pt x="1187" y="1890"/>
                  </a:lnTo>
                  <a:lnTo>
                    <a:pt x="1488" y="1971"/>
                  </a:lnTo>
                  <a:lnTo>
                    <a:pt x="1770" y="2051"/>
                  </a:lnTo>
                  <a:lnTo>
                    <a:pt x="1950" y="2112"/>
                  </a:lnTo>
                  <a:lnTo>
                    <a:pt x="2131" y="2212"/>
                  </a:lnTo>
                  <a:lnTo>
                    <a:pt x="2312" y="2313"/>
                  </a:lnTo>
                  <a:lnTo>
                    <a:pt x="2473" y="2413"/>
                  </a:lnTo>
                  <a:lnTo>
                    <a:pt x="2634" y="2534"/>
                  </a:lnTo>
                  <a:lnTo>
                    <a:pt x="2795" y="2674"/>
                  </a:lnTo>
                  <a:lnTo>
                    <a:pt x="3076" y="2956"/>
                  </a:lnTo>
                  <a:lnTo>
                    <a:pt x="3338" y="3277"/>
                  </a:lnTo>
                  <a:lnTo>
                    <a:pt x="3559" y="3599"/>
                  </a:lnTo>
                  <a:lnTo>
                    <a:pt x="3780" y="3961"/>
                  </a:lnTo>
                  <a:lnTo>
                    <a:pt x="3961" y="4323"/>
                  </a:lnTo>
                  <a:lnTo>
                    <a:pt x="4142" y="4685"/>
                  </a:lnTo>
                  <a:lnTo>
                    <a:pt x="4302" y="5067"/>
                  </a:lnTo>
                  <a:lnTo>
                    <a:pt x="4604" y="5810"/>
                  </a:lnTo>
                  <a:lnTo>
                    <a:pt x="4765" y="6192"/>
                  </a:lnTo>
                  <a:lnTo>
                    <a:pt x="4946" y="6554"/>
                  </a:lnTo>
                  <a:lnTo>
                    <a:pt x="5127" y="6896"/>
                  </a:lnTo>
                  <a:lnTo>
                    <a:pt x="5348" y="7258"/>
                  </a:lnTo>
                  <a:lnTo>
                    <a:pt x="5489" y="7479"/>
                  </a:lnTo>
                  <a:lnTo>
                    <a:pt x="5669" y="7680"/>
                  </a:lnTo>
                  <a:lnTo>
                    <a:pt x="5830" y="7881"/>
                  </a:lnTo>
                  <a:lnTo>
                    <a:pt x="6011" y="8082"/>
                  </a:lnTo>
                  <a:lnTo>
                    <a:pt x="6212" y="8263"/>
                  </a:lnTo>
                  <a:lnTo>
                    <a:pt x="6413" y="8444"/>
                  </a:lnTo>
                  <a:lnTo>
                    <a:pt x="6634" y="8605"/>
                  </a:lnTo>
                  <a:lnTo>
                    <a:pt x="6855" y="8765"/>
                  </a:lnTo>
                  <a:lnTo>
                    <a:pt x="7077" y="8926"/>
                  </a:lnTo>
                  <a:lnTo>
                    <a:pt x="7298" y="9047"/>
                  </a:lnTo>
                  <a:lnTo>
                    <a:pt x="7539" y="9168"/>
                  </a:lnTo>
                  <a:lnTo>
                    <a:pt x="7780" y="9288"/>
                  </a:lnTo>
                  <a:lnTo>
                    <a:pt x="8042" y="9389"/>
                  </a:lnTo>
                  <a:lnTo>
                    <a:pt x="8283" y="9469"/>
                  </a:lnTo>
                  <a:lnTo>
                    <a:pt x="8544" y="9549"/>
                  </a:lnTo>
                  <a:lnTo>
                    <a:pt x="8805" y="9610"/>
                  </a:lnTo>
                  <a:lnTo>
                    <a:pt x="9288" y="9690"/>
                  </a:lnTo>
                  <a:lnTo>
                    <a:pt x="9770" y="9751"/>
                  </a:lnTo>
                  <a:lnTo>
                    <a:pt x="10735" y="9811"/>
                  </a:lnTo>
                  <a:lnTo>
                    <a:pt x="11238" y="9851"/>
                  </a:lnTo>
                  <a:lnTo>
                    <a:pt x="11700" y="9911"/>
                  </a:lnTo>
                  <a:lnTo>
                    <a:pt x="12183" y="9992"/>
                  </a:lnTo>
                  <a:lnTo>
                    <a:pt x="12424" y="10052"/>
                  </a:lnTo>
                  <a:lnTo>
                    <a:pt x="12645" y="10132"/>
                  </a:lnTo>
                  <a:lnTo>
                    <a:pt x="13007" y="10273"/>
                  </a:lnTo>
                  <a:lnTo>
                    <a:pt x="13349" y="10434"/>
                  </a:lnTo>
                  <a:lnTo>
                    <a:pt x="13710" y="10575"/>
                  </a:lnTo>
                  <a:lnTo>
                    <a:pt x="14072" y="10675"/>
                  </a:lnTo>
                  <a:lnTo>
                    <a:pt x="14273" y="10715"/>
                  </a:lnTo>
                  <a:lnTo>
                    <a:pt x="14454" y="10736"/>
                  </a:lnTo>
                  <a:lnTo>
                    <a:pt x="14655" y="10756"/>
                  </a:lnTo>
                  <a:lnTo>
                    <a:pt x="14856" y="10736"/>
                  </a:lnTo>
                  <a:lnTo>
                    <a:pt x="15037" y="10675"/>
                  </a:lnTo>
                  <a:lnTo>
                    <a:pt x="15218" y="10615"/>
                  </a:lnTo>
                  <a:lnTo>
                    <a:pt x="15379" y="10514"/>
                  </a:lnTo>
                  <a:lnTo>
                    <a:pt x="15520" y="10394"/>
                  </a:lnTo>
                  <a:lnTo>
                    <a:pt x="15620" y="10273"/>
                  </a:lnTo>
                  <a:lnTo>
                    <a:pt x="15701" y="10132"/>
                  </a:lnTo>
                  <a:lnTo>
                    <a:pt x="15761" y="9992"/>
                  </a:lnTo>
                  <a:lnTo>
                    <a:pt x="15821" y="9831"/>
                  </a:lnTo>
                  <a:lnTo>
                    <a:pt x="15841" y="9670"/>
                  </a:lnTo>
                  <a:lnTo>
                    <a:pt x="15861" y="9509"/>
                  </a:lnTo>
                  <a:lnTo>
                    <a:pt x="15861" y="9348"/>
                  </a:lnTo>
                  <a:lnTo>
                    <a:pt x="15841" y="9188"/>
                  </a:lnTo>
                  <a:lnTo>
                    <a:pt x="15761" y="8866"/>
                  </a:lnTo>
                  <a:lnTo>
                    <a:pt x="15660" y="8564"/>
                  </a:lnTo>
                  <a:lnTo>
                    <a:pt x="15419" y="7961"/>
                  </a:lnTo>
                  <a:lnTo>
                    <a:pt x="15138" y="7258"/>
                  </a:lnTo>
                  <a:lnTo>
                    <a:pt x="14917" y="6534"/>
                  </a:lnTo>
                  <a:lnTo>
                    <a:pt x="14716" y="5810"/>
                  </a:lnTo>
                  <a:lnTo>
                    <a:pt x="14535" y="5067"/>
                  </a:lnTo>
                  <a:lnTo>
                    <a:pt x="14354" y="4122"/>
                  </a:lnTo>
                  <a:lnTo>
                    <a:pt x="14233" y="3177"/>
                  </a:lnTo>
                  <a:lnTo>
                    <a:pt x="14193" y="2795"/>
                  </a:lnTo>
                  <a:lnTo>
                    <a:pt x="14173" y="2413"/>
                  </a:lnTo>
                  <a:lnTo>
                    <a:pt x="14133" y="2011"/>
                  </a:lnTo>
                  <a:lnTo>
                    <a:pt x="14092" y="1830"/>
                  </a:lnTo>
                  <a:lnTo>
                    <a:pt x="14032" y="1649"/>
                  </a:lnTo>
                  <a:lnTo>
                    <a:pt x="13952" y="1488"/>
                  </a:lnTo>
                  <a:lnTo>
                    <a:pt x="13851" y="1348"/>
                  </a:lnTo>
                  <a:lnTo>
                    <a:pt x="13731" y="1247"/>
                  </a:lnTo>
                  <a:lnTo>
                    <a:pt x="13590" y="1147"/>
                  </a:lnTo>
                  <a:lnTo>
                    <a:pt x="13429" y="1066"/>
                  </a:lnTo>
                  <a:lnTo>
                    <a:pt x="13268" y="1006"/>
                  </a:lnTo>
                  <a:lnTo>
                    <a:pt x="13087" y="966"/>
                  </a:lnTo>
                  <a:lnTo>
                    <a:pt x="12906" y="946"/>
                  </a:lnTo>
                  <a:lnTo>
                    <a:pt x="12725" y="925"/>
                  </a:lnTo>
                  <a:lnTo>
                    <a:pt x="12524" y="925"/>
                  </a:lnTo>
                  <a:lnTo>
                    <a:pt x="12163" y="946"/>
                  </a:lnTo>
                  <a:lnTo>
                    <a:pt x="11801" y="1006"/>
                  </a:lnTo>
                  <a:lnTo>
                    <a:pt x="11499" y="1086"/>
                  </a:lnTo>
                  <a:lnTo>
                    <a:pt x="11218" y="1187"/>
                  </a:lnTo>
                  <a:lnTo>
                    <a:pt x="10936" y="1328"/>
                  </a:lnTo>
                  <a:lnTo>
                    <a:pt x="10373" y="1609"/>
                  </a:lnTo>
                  <a:lnTo>
                    <a:pt x="9811" y="1910"/>
                  </a:lnTo>
                  <a:lnTo>
                    <a:pt x="9248" y="2192"/>
                  </a:lnTo>
                  <a:lnTo>
                    <a:pt x="8805" y="2373"/>
                  </a:lnTo>
                  <a:lnTo>
                    <a:pt x="8323" y="2514"/>
                  </a:lnTo>
                  <a:lnTo>
                    <a:pt x="8082" y="2574"/>
                  </a:lnTo>
                  <a:lnTo>
                    <a:pt x="7841" y="2614"/>
                  </a:lnTo>
                  <a:lnTo>
                    <a:pt x="7599" y="2654"/>
                  </a:lnTo>
                  <a:lnTo>
                    <a:pt x="7358" y="2674"/>
                  </a:lnTo>
                  <a:lnTo>
                    <a:pt x="7117" y="2674"/>
                  </a:lnTo>
                  <a:lnTo>
                    <a:pt x="6876" y="2654"/>
                  </a:lnTo>
                  <a:lnTo>
                    <a:pt x="6634" y="2634"/>
                  </a:lnTo>
                  <a:lnTo>
                    <a:pt x="6393" y="2594"/>
                  </a:lnTo>
                  <a:lnTo>
                    <a:pt x="6172" y="2534"/>
                  </a:lnTo>
                  <a:lnTo>
                    <a:pt x="5951" y="2473"/>
                  </a:lnTo>
                  <a:lnTo>
                    <a:pt x="5730" y="2373"/>
                  </a:lnTo>
                  <a:lnTo>
                    <a:pt x="5509" y="2252"/>
                  </a:lnTo>
                  <a:lnTo>
                    <a:pt x="5247" y="2091"/>
                  </a:lnTo>
                  <a:lnTo>
                    <a:pt x="5026" y="1910"/>
                  </a:lnTo>
                  <a:lnTo>
                    <a:pt x="4805" y="1730"/>
                  </a:lnTo>
                  <a:lnTo>
                    <a:pt x="4584" y="1529"/>
                  </a:lnTo>
                  <a:lnTo>
                    <a:pt x="4142" y="1126"/>
                  </a:lnTo>
                  <a:lnTo>
                    <a:pt x="3921" y="925"/>
                  </a:lnTo>
                  <a:lnTo>
                    <a:pt x="3679" y="745"/>
                  </a:lnTo>
                  <a:lnTo>
                    <a:pt x="3398" y="564"/>
                  </a:lnTo>
                  <a:lnTo>
                    <a:pt x="3116" y="403"/>
                  </a:lnTo>
                  <a:lnTo>
                    <a:pt x="2815" y="262"/>
                  </a:lnTo>
                  <a:lnTo>
                    <a:pt x="2493" y="162"/>
                  </a:lnTo>
                  <a:lnTo>
                    <a:pt x="2172" y="81"/>
                  </a:lnTo>
                  <a:lnTo>
                    <a:pt x="1850" y="21"/>
                  </a:lnTo>
                  <a:lnTo>
                    <a:pt x="150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33"/>
            <p:cNvSpPr/>
            <p:nvPr/>
          </p:nvSpPr>
          <p:spPr>
            <a:xfrm>
              <a:off x="8351237" y="-3952274"/>
              <a:ext cx="289363" cy="283412"/>
            </a:xfrm>
            <a:custGeom>
              <a:avLst/>
              <a:gdLst/>
              <a:ahLst/>
              <a:cxnLst/>
              <a:rect l="l" t="t" r="r" b="b"/>
              <a:pathLst>
                <a:path w="5932" h="5810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202" y="463"/>
                  </a:lnTo>
                  <a:lnTo>
                    <a:pt x="423" y="945"/>
                  </a:lnTo>
                  <a:lnTo>
                    <a:pt x="664" y="1428"/>
                  </a:lnTo>
                  <a:lnTo>
                    <a:pt x="925" y="1930"/>
                  </a:lnTo>
                  <a:lnTo>
                    <a:pt x="1207" y="2413"/>
                  </a:lnTo>
                  <a:lnTo>
                    <a:pt x="1508" y="2895"/>
                  </a:lnTo>
                  <a:lnTo>
                    <a:pt x="1850" y="3357"/>
                  </a:lnTo>
                  <a:lnTo>
                    <a:pt x="2192" y="3800"/>
                  </a:lnTo>
                  <a:lnTo>
                    <a:pt x="2574" y="4202"/>
                  </a:lnTo>
                  <a:lnTo>
                    <a:pt x="2976" y="4584"/>
                  </a:lnTo>
                  <a:lnTo>
                    <a:pt x="3197" y="4765"/>
                  </a:lnTo>
                  <a:lnTo>
                    <a:pt x="3398" y="4925"/>
                  </a:lnTo>
                  <a:lnTo>
                    <a:pt x="3619" y="5066"/>
                  </a:lnTo>
                  <a:lnTo>
                    <a:pt x="3860" y="5207"/>
                  </a:lnTo>
                  <a:lnTo>
                    <a:pt x="4102" y="5348"/>
                  </a:lnTo>
                  <a:lnTo>
                    <a:pt x="4343" y="5448"/>
                  </a:lnTo>
                  <a:lnTo>
                    <a:pt x="4584" y="5549"/>
                  </a:lnTo>
                  <a:lnTo>
                    <a:pt x="4845" y="5649"/>
                  </a:lnTo>
                  <a:lnTo>
                    <a:pt x="5107" y="5709"/>
                  </a:lnTo>
                  <a:lnTo>
                    <a:pt x="5368" y="5750"/>
                  </a:lnTo>
                  <a:lnTo>
                    <a:pt x="5650" y="5790"/>
                  </a:lnTo>
                  <a:lnTo>
                    <a:pt x="5931" y="5810"/>
                  </a:lnTo>
                </a:path>
              </a:pathLst>
            </a:custGeom>
            <a:noFill/>
            <a:ln w="15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33"/>
            <p:cNvSpPr/>
            <p:nvPr/>
          </p:nvSpPr>
          <p:spPr>
            <a:xfrm>
              <a:off x="8631715" y="-4218997"/>
              <a:ext cx="694286" cy="666871"/>
            </a:xfrm>
            <a:custGeom>
              <a:avLst/>
              <a:gdLst/>
              <a:ahLst/>
              <a:cxnLst/>
              <a:rect l="l" t="t" r="r" b="b"/>
              <a:pathLst>
                <a:path w="14233" h="13671" extrusionOk="0">
                  <a:moveTo>
                    <a:pt x="6996" y="0"/>
                  </a:moveTo>
                  <a:lnTo>
                    <a:pt x="6634" y="20"/>
                  </a:lnTo>
                  <a:lnTo>
                    <a:pt x="6272" y="41"/>
                  </a:lnTo>
                  <a:lnTo>
                    <a:pt x="5930" y="81"/>
                  </a:lnTo>
                  <a:lnTo>
                    <a:pt x="5589" y="141"/>
                  </a:lnTo>
                  <a:lnTo>
                    <a:pt x="5247" y="221"/>
                  </a:lnTo>
                  <a:lnTo>
                    <a:pt x="4905" y="322"/>
                  </a:lnTo>
                  <a:lnTo>
                    <a:pt x="4583" y="423"/>
                  </a:lnTo>
                  <a:lnTo>
                    <a:pt x="4262" y="563"/>
                  </a:lnTo>
                  <a:lnTo>
                    <a:pt x="3960" y="684"/>
                  </a:lnTo>
                  <a:lnTo>
                    <a:pt x="3659" y="845"/>
                  </a:lnTo>
                  <a:lnTo>
                    <a:pt x="3357" y="1026"/>
                  </a:lnTo>
                  <a:lnTo>
                    <a:pt x="3076" y="1207"/>
                  </a:lnTo>
                  <a:lnTo>
                    <a:pt x="2814" y="1387"/>
                  </a:lnTo>
                  <a:lnTo>
                    <a:pt x="2533" y="1609"/>
                  </a:lnTo>
                  <a:lnTo>
                    <a:pt x="2292" y="1830"/>
                  </a:lnTo>
                  <a:lnTo>
                    <a:pt x="2051" y="2051"/>
                  </a:lnTo>
                  <a:lnTo>
                    <a:pt x="1809" y="2292"/>
                  </a:lnTo>
                  <a:lnTo>
                    <a:pt x="1588" y="2553"/>
                  </a:lnTo>
                  <a:lnTo>
                    <a:pt x="1387" y="2815"/>
                  </a:lnTo>
                  <a:lnTo>
                    <a:pt x="1186" y="3096"/>
                  </a:lnTo>
                  <a:lnTo>
                    <a:pt x="1005" y="3378"/>
                  </a:lnTo>
                  <a:lnTo>
                    <a:pt x="844" y="3659"/>
                  </a:lnTo>
                  <a:lnTo>
                    <a:pt x="684" y="3961"/>
                  </a:lnTo>
                  <a:lnTo>
                    <a:pt x="543" y="4282"/>
                  </a:lnTo>
                  <a:lnTo>
                    <a:pt x="422" y="4584"/>
                  </a:lnTo>
                  <a:lnTo>
                    <a:pt x="322" y="4925"/>
                  </a:lnTo>
                  <a:lnTo>
                    <a:pt x="221" y="5247"/>
                  </a:lnTo>
                  <a:lnTo>
                    <a:pt x="141" y="5589"/>
                  </a:lnTo>
                  <a:lnTo>
                    <a:pt x="81" y="5931"/>
                  </a:lnTo>
                  <a:lnTo>
                    <a:pt x="40" y="6272"/>
                  </a:lnTo>
                  <a:lnTo>
                    <a:pt x="0" y="6634"/>
                  </a:lnTo>
                  <a:lnTo>
                    <a:pt x="0" y="6996"/>
                  </a:lnTo>
                  <a:lnTo>
                    <a:pt x="0" y="7358"/>
                  </a:lnTo>
                  <a:lnTo>
                    <a:pt x="40" y="7700"/>
                  </a:lnTo>
                  <a:lnTo>
                    <a:pt x="81" y="8062"/>
                  </a:lnTo>
                  <a:lnTo>
                    <a:pt x="161" y="8383"/>
                  </a:lnTo>
                  <a:lnTo>
                    <a:pt x="241" y="8725"/>
                  </a:lnTo>
                  <a:lnTo>
                    <a:pt x="362" y="9047"/>
                  </a:lnTo>
                  <a:lnTo>
                    <a:pt x="483" y="9368"/>
                  </a:lnTo>
                  <a:lnTo>
                    <a:pt x="623" y="9670"/>
                  </a:lnTo>
                  <a:lnTo>
                    <a:pt x="764" y="9971"/>
                  </a:lnTo>
                  <a:lnTo>
                    <a:pt x="945" y="10253"/>
                  </a:lnTo>
                  <a:lnTo>
                    <a:pt x="1126" y="10534"/>
                  </a:lnTo>
                  <a:lnTo>
                    <a:pt x="1327" y="10795"/>
                  </a:lnTo>
                  <a:lnTo>
                    <a:pt x="1548" y="11057"/>
                  </a:lnTo>
                  <a:lnTo>
                    <a:pt x="1769" y="11318"/>
                  </a:lnTo>
                  <a:lnTo>
                    <a:pt x="2010" y="11559"/>
                  </a:lnTo>
                  <a:lnTo>
                    <a:pt x="2272" y="11780"/>
                  </a:lnTo>
                  <a:lnTo>
                    <a:pt x="2533" y="12002"/>
                  </a:lnTo>
                  <a:lnTo>
                    <a:pt x="2814" y="12203"/>
                  </a:lnTo>
                  <a:lnTo>
                    <a:pt x="3096" y="12384"/>
                  </a:lnTo>
                  <a:lnTo>
                    <a:pt x="3377" y="12565"/>
                  </a:lnTo>
                  <a:lnTo>
                    <a:pt x="3679" y="12745"/>
                  </a:lnTo>
                  <a:lnTo>
                    <a:pt x="4001" y="12886"/>
                  </a:lnTo>
                  <a:lnTo>
                    <a:pt x="4322" y="13047"/>
                  </a:lnTo>
                  <a:lnTo>
                    <a:pt x="4644" y="13168"/>
                  </a:lnTo>
                  <a:lnTo>
                    <a:pt x="4986" y="13288"/>
                  </a:lnTo>
                  <a:lnTo>
                    <a:pt x="5307" y="13389"/>
                  </a:lnTo>
                  <a:lnTo>
                    <a:pt x="5649" y="13469"/>
                  </a:lnTo>
                  <a:lnTo>
                    <a:pt x="6011" y="13529"/>
                  </a:lnTo>
                  <a:lnTo>
                    <a:pt x="6353" y="13590"/>
                  </a:lnTo>
                  <a:lnTo>
                    <a:pt x="6714" y="13630"/>
                  </a:lnTo>
                  <a:lnTo>
                    <a:pt x="7076" y="13650"/>
                  </a:lnTo>
                  <a:lnTo>
                    <a:pt x="7438" y="13670"/>
                  </a:lnTo>
                  <a:lnTo>
                    <a:pt x="7800" y="13650"/>
                  </a:lnTo>
                  <a:lnTo>
                    <a:pt x="8142" y="13630"/>
                  </a:lnTo>
                  <a:lnTo>
                    <a:pt x="8503" y="13590"/>
                  </a:lnTo>
                  <a:lnTo>
                    <a:pt x="8825" y="13529"/>
                  </a:lnTo>
                  <a:lnTo>
                    <a:pt x="9167" y="13469"/>
                  </a:lnTo>
                  <a:lnTo>
                    <a:pt x="9489" y="13389"/>
                  </a:lnTo>
                  <a:lnTo>
                    <a:pt x="9810" y="13288"/>
                  </a:lnTo>
                  <a:lnTo>
                    <a:pt x="10132" y="13168"/>
                  </a:lnTo>
                  <a:lnTo>
                    <a:pt x="10433" y="13047"/>
                  </a:lnTo>
                  <a:lnTo>
                    <a:pt x="10715" y="12886"/>
                  </a:lnTo>
                  <a:lnTo>
                    <a:pt x="11016" y="12745"/>
                  </a:lnTo>
                  <a:lnTo>
                    <a:pt x="11278" y="12565"/>
                  </a:lnTo>
                  <a:lnTo>
                    <a:pt x="11539" y="12384"/>
                  </a:lnTo>
                  <a:lnTo>
                    <a:pt x="11800" y="12203"/>
                  </a:lnTo>
                  <a:lnTo>
                    <a:pt x="12042" y="12002"/>
                  </a:lnTo>
                  <a:lnTo>
                    <a:pt x="12283" y="11780"/>
                  </a:lnTo>
                  <a:lnTo>
                    <a:pt x="12504" y="11559"/>
                  </a:lnTo>
                  <a:lnTo>
                    <a:pt x="12725" y="11318"/>
                  </a:lnTo>
                  <a:lnTo>
                    <a:pt x="12906" y="11057"/>
                  </a:lnTo>
                  <a:lnTo>
                    <a:pt x="13107" y="10795"/>
                  </a:lnTo>
                  <a:lnTo>
                    <a:pt x="13268" y="10534"/>
                  </a:lnTo>
                  <a:lnTo>
                    <a:pt x="13429" y="10253"/>
                  </a:lnTo>
                  <a:lnTo>
                    <a:pt x="13589" y="9971"/>
                  </a:lnTo>
                  <a:lnTo>
                    <a:pt x="13710" y="9670"/>
                  </a:lnTo>
                  <a:lnTo>
                    <a:pt x="13831" y="9368"/>
                  </a:lnTo>
                  <a:lnTo>
                    <a:pt x="13931" y="9047"/>
                  </a:lnTo>
                  <a:lnTo>
                    <a:pt x="14032" y="8725"/>
                  </a:lnTo>
                  <a:lnTo>
                    <a:pt x="14092" y="8383"/>
                  </a:lnTo>
                  <a:lnTo>
                    <a:pt x="14152" y="8062"/>
                  </a:lnTo>
                  <a:lnTo>
                    <a:pt x="14193" y="7700"/>
                  </a:lnTo>
                  <a:lnTo>
                    <a:pt x="14233" y="7358"/>
                  </a:lnTo>
                  <a:lnTo>
                    <a:pt x="14233" y="6996"/>
                  </a:lnTo>
                  <a:lnTo>
                    <a:pt x="14233" y="6634"/>
                  </a:lnTo>
                  <a:lnTo>
                    <a:pt x="14193" y="6272"/>
                  </a:lnTo>
                  <a:lnTo>
                    <a:pt x="14152" y="5931"/>
                  </a:lnTo>
                  <a:lnTo>
                    <a:pt x="14072" y="5589"/>
                  </a:lnTo>
                  <a:lnTo>
                    <a:pt x="13991" y="5247"/>
                  </a:lnTo>
                  <a:lnTo>
                    <a:pt x="13891" y="4925"/>
                  </a:lnTo>
                  <a:lnTo>
                    <a:pt x="13770" y="4584"/>
                  </a:lnTo>
                  <a:lnTo>
                    <a:pt x="13650" y="4282"/>
                  </a:lnTo>
                  <a:lnTo>
                    <a:pt x="13489" y="3961"/>
                  </a:lnTo>
                  <a:lnTo>
                    <a:pt x="13328" y="3659"/>
                  </a:lnTo>
                  <a:lnTo>
                    <a:pt x="13147" y="3378"/>
                  </a:lnTo>
                  <a:lnTo>
                    <a:pt x="12966" y="3096"/>
                  </a:lnTo>
                  <a:lnTo>
                    <a:pt x="12745" y="2815"/>
                  </a:lnTo>
                  <a:lnTo>
                    <a:pt x="12544" y="2553"/>
                  </a:lnTo>
                  <a:lnTo>
                    <a:pt x="12303" y="2292"/>
                  </a:lnTo>
                  <a:lnTo>
                    <a:pt x="12062" y="2051"/>
                  </a:lnTo>
                  <a:lnTo>
                    <a:pt x="11800" y="1830"/>
                  </a:lnTo>
                  <a:lnTo>
                    <a:pt x="11539" y="1609"/>
                  </a:lnTo>
                  <a:lnTo>
                    <a:pt x="11258" y="1387"/>
                  </a:lnTo>
                  <a:lnTo>
                    <a:pt x="10976" y="1207"/>
                  </a:lnTo>
                  <a:lnTo>
                    <a:pt x="10675" y="1026"/>
                  </a:lnTo>
                  <a:lnTo>
                    <a:pt x="10373" y="845"/>
                  </a:lnTo>
                  <a:lnTo>
                    <a:pt x="10071" y="684"/>
                  </a:lnTo>
                  <a:lnTo>
                    <a:pt x="9750" y="563"/>
                  </a:lnTo>
                  <a:lnTo>
                    <a:pt x="9428" y="423"/>
                  </a:lnTo>
                  <a:lnTo>
                    <a:pt x="9086" y="322"/>
                  </a:lnTo>
                  <a:lnTo>
                    <a:pt x="8745" y="221"/>
                  </a:lnTo>
                  <a:lnTo>
                    <a:pt x="8403" y="141"/>
                  </a:lnTo>
                  <a:lnTo>
                    <a:pt x="8061" y="81"/>
                  </a:lnTo>
                  <a:lnTo>
                    <a:pt x="7699" y="41"/>
                  </a:lnTo>
                  <a:lnTo>
                    <a:pt x="7358" y="20"/>
                  </a:lnTo>
                  <a:lnTo>
                    <a:pt x="699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33"/>
            <p:cNvSpPr/>
            <p:nvPr/>
          </p:nvSpPr>
          <p:spPr>
            <a:xfrm>
              <a:off x="8855268" y="-4126854"/>
              <a:ext cx="409947" cy="438386"/>
            </a:xfrm>
            <a:custGeom>
              <a:avLst/>
              <a:gdLst/>
              <a:ahLst/>
              <a:cxnLst/>
              <a:rect l="l" t="t" r="r" b="b"/>
              <a:pathLst>
                <a:path w="8404" h="8987" extrusionOk="0">
                  <a:moveTo>
                    <a:pt x="4061" y="1"/>
                  </a:moveTo>
                  <a:lnTo>
                    <a:pt x="3659" y="21"/>
                  </a:lnTo>
                  <a:lnTo>
                    <a:pt x="3237" y="102"/>
                  </a:lnTo>
                  <a:lnTo>
                    <a:pt x="2815" y="222"/>
                  </a:lnTo>
                  <a:lnTo>
                    <a:pt x="2433" y="363"/>
                  </a:lnTo>
                  <a:lnTo>
                    <a:pt x="2051" y="544"/>
                  </a:lnTo>
                  <a:lnTo>
                    <a:pt x="1709" y="765"/>
                  </a:lnTo>
                  <a:lnTo>
                    <a:pt x="1388" y="1026"/>
                  </a:lnTo>
                  <a:lnTo>
                    <a:pt x="1106" y="1288"/>
                  </a:lnTo>
                  <a:lnTo>
                    <a:pt x="845" y="1589"/>
                  </a:lnTo>
                  <a:lnTo>
                    <a:pt x="624" y="1931"/>
                  </a:lnTo>
                  <a:lnTo>
                    <a:pt x="423" y="2293"/>
                  </a:lnTo>
                  <a:lnTo>
                    <a:pt x="262" y="2655"/>
                  </a:lnTo>
                  <a:lnTo>
                    <a:pt x="141" y="3057"/>
                  </a:lnTo>
                  <a:lnTo>
                    <a:pt x="41" y="3459"/>
                  </a:lnTo>
                  <a:lnTo>
                    <a:pt x="0" y="3901"/>
                  </a:lnTo>
                  <a:lnTo>
                    <a:pt x="0" y="4343"/>
                  </a:lnTo>
                  <a:lnTo>
                    <a:pt x="41" y="4785"/>
                  </a:lnTo>
                  <a:lnTo>
                    <a:pt x="121" y="5268"/>
                  </a:lnTo>
                  <a:lnTo>
                    <a:pt x="242" y="5730"/>
                  </a:lnTo>
                  <a:lnTo>
                    <a:pt x="403" y="6152"/>
                  </a:lnTo>
                  <a:lnTo>
                    <a:pt x="604" y="6575"/>
                  </a:lnTo>
                  <a:lnTo>
                    <a:pt x="845" y="6957"/>
                  </a:lnTo>
                  <a:lnTo>
                    <a:pt x="1106" y="7318"/>
                  </a:lnTo>
                  <a:lnTo>
                    <a:pt x="1388" y="7640"/>
                  </a:lnTo>
                  <a:lnTo>
                    <a:pt x="1709" y="7942"/>
                  </a:lnTo>
                  <a:lnTo>
                    <a:pt x="2031" y="8203"/>
                  </a:lnTo>
                  <a:lnTo>
                    <a:pt x="2393" y="8444"/>
                  </a:lnTo>
                  <a:lnTo>
                    <a:pt x="2775" y="8625"/>
                  </a:lnTo>
                  <a:lnTo>
                    <a:pt x="3157" y="8786"/>
                  </a:lnTo>
                  <a:lnTo>
                    <a:pt x="3559" y="8886"/>
                  </a:lnTo>
                  <a:lnTo>
                    <a:pt x="3961" y="8967"/>
                  </a:lnTo>
                  <a:lnTo>
                    <a:pt x="4383" y="8987"/>
                  </a:lnTo>
                  <a:lnTo>
                    <a:pt x="4805" y="8967"/>
                  </a:lnTo>
                  <a:lnTo>
                    <a:pt x="5006" y="8927"/>
                  </a:lnTo>
                  <a:lnTo>
                    <a:pt x="5227" y="8886"/>
                  </a:lnTo>
                  <a:lnTo>
                    <a:pt x="5428" y="8826"/>
                  </a:lnTo>
                  <a:lnTo>
                    <a:pt x="5629" y="8766"/>
                  </a:lnTo>
                  <a:lnTo>
                    <a:pt x="6031" y="8605"/>
                  </a:lnTo>
                  <a:lnTo>
                    <a:pt x="6393" y="8404"/>
                  </a:lnTo>
                  <a:lnTo>
                    <a:pt x="6735" y="8183"/>
                  </a:lnTo>
                  <a:lnTo>
                    <a:pt x="7036" y="7901"/>
                  </a:lnTo>
                  <a:lnTo>
                    <a:pt x="7318" y="7600"/>
                  </a:lnTo>
                  <a:lnTo>
                    <a:pt x="7579" y="7258"/>
                  </a:lnTo>
                  <a:lnTo>
                    <a:pt x="7800" y="6916"/>
                  </a:lnTo>
                  <a:lnTo>
                    <a:pt x="8001" y="6514"/>
                  </a:lnTo>
                  <a:lnTo>
                    <a:pt x="8142" y="6112"/>
                  </a:lnTo>
                  <a:lnTo>
                    <a:pt x="8263" y="5710"/>
                  </a:lnTo>
                  <a:lnTo>
                    <a:pt x="8343" y="5268"/>
                  </a:lnTo>
                  <a:lnTo>
                    <a:pt x="8403" y="4806"/>
                  </a:lnTo>
                  <a:lnTo>
                    <a:pt x="8403" y="4363"/>
                  </a:lnTo>
                  <a:lnTo>
                    <a:pt x="8363" y="3901"/>
                  </a:lnTo>
                  <a:lnTo>
                    <a:pt x="8263" y="3418"/>
                  </a:lnTo>
                  <a:lnTo>
                    <a:pt x="8142" y="2956"/>
                  </a:lnTo>
                  <a:lnTo>
                    <a:pt x="7981" y="2534"/>
                  </a:lnTo>
                  <a:lnTo>
                    <a:pt x="7780" y="2132"/>
                  </a:lnTo>
                  <a:lnTo>
                    <a:pt x="7559" y="1770"/>
                  </a:lnTo>
                  <a:lnTo>
                    <a:pt x="7298" y="1428"/>
                  </a:lnTo>
                  <a:lnTo>
                    <a:pt x="7016" y="1127"/>
                  </a:lnTo>
                  <a:lnTo>
                    <a:pt x="6715" y="865"/>
                  </a:lnTo>
                  <a:lnTo>
                    <a:pt x="6373" y="624"/>
                  </a:lnTo>
                  <a:lnTo>
                    <a:pt x="6031" y="423"/>
                  </a:lnTo>
                  <a:lnTo>
                    <a:pt x="5669" y="262"/>
                  </a:lnTo>
                  <a:lnTo>
                    <a:pt x="5287" y="142"/>
                  </a:lnTo>
                  <a:lnTo>
                    <a:pt x="4885" y="61"/>
                  </a:lnTo>
                  <a:lnTo>
                    <a:pt x="448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33"/>
            <p:cNvSpPr/>
            <p:nvPr/>
          </p:nvSpPr>
          <p:spPr>
            <a:xfrm>
              <a:off x="8951362" y="-4043491"/>
              <a:ext cx="246193" cy="250095"/>
            </a:xfrm>
            <a:custGeom>
              <a:avLst/>
              <a:gdLst/>
              <a:ahLst/>
              <a:cxnLst/>
              <a:rect l="l" t="t" r="r" b="b"/>
              <a:pathLst>
                <a:path w="5047" h="5127" extrusionOk="0">
                  <a:moveTo>
                    <a:pt x="2473" y="1"/>
                  </a:moveTo>
                  <a:lnTo>
                    <a:pt x="2212" y="21"/>
                  </a:lnTo>
                  <a:lnTo>
                    <a:pt x="1971" y="61"/>
                  </a:lnTo>
                  <a:lnTo>
                    <a:pt x="1709" y="121"/>
                  </a:lnTo>
                  <a:lnTo>
                    <a:pt x="1488" y="222"/>
                  </a:lnTo>
                  <a:lnTo>
                    <a:pt x="1267" y="322"/>
                  </a:lnTo>
                  <a:lnTo>
                    <a:pt x="1046" y="443"/>
                  </a:lnTo>
                  <a:lnTo>
                    <a:pt x="865" y="604"/>
                  </a:lnTo>
                  <a:lnTo>
                    <a:pt x="684" y="765"/>
                  </a:lnTo>
                  <a:lnTo>
                    <a:pt x="523" y="925"/>
                  </a:lnTo>
                  <a:lnTo>
                    <a:pt x="382" y="1126"/>
                  </a:lnTo>
                  <a:lnTo>
                    <a:pt x="262" y="1327"/>
                  </a:lnTo>
                  <a:lnTo>
                    <a:pt x="161" y="1549"/>
                  </a:lnTo>
                  <a:lnTo>
                    <a:pt x="81" y="1770"/>
                  </a:lnTo>
                  <a:lnTo>
                    <a:pt x="41" y="2011"/>
                  </a:lnTo>
                  <a:lnTo>
                    <a:pt x="1" y="2252"/>
                  </a:lnTo>
                  <a:lnTo>
                    <a:pt x="1" y="2493"/>
                  </a:lnTo>
                  <a:lnTo>
                    <a:pt x="21" y="2755"/>
                  </a:lnTo>
                  <a:lnTo>
                    <a:pt x="61" y="3036"/>
                  </a:lnTo>
                  <a:lnTo>
                    <a:pt x="141" y="3298"/>
                  </a:lnTo>
                  <a:lnTo>
                    <a:pt x="222" y="3539"/>
                  </a:lnTo>
                  <a:lnTo>
                    <a:pt x="342" y="3780"/>
                  </a:lnTo>
                  <a:lnTo>
                    <a:pt x="483" y="4001"/>
                  </a:lnTo>
                  <a:lnTo>
                    <a:pt x="644" y="4202"/>
                  </a:lnTo>
                  <a:lnTo>
                    <a:pt x="805" y="4383"/>
                  </a:lnTo>
                  <a:lnTo>
                    <a:pt x="1006" y="4544"/>
                  </a:lnTo>
                  <a:lnTo>
                    <a:pt x="1187" y="4705"/>
                  </a:lnTo>
                  <a:lnTo>
                    <a:pt x="1408" y="4825"/>
                  </a:lnTo>
                  <a:lnTo>
                    <a:pt x="1629" y="4926"/>
                  </a:lnTo>
                  <a:lnTo>
                    <a:pt x="1870" y="5026"/>
                  </a:lnTo>
                  <a:lnTo>
                    <a:pt x="2091" y="5087"/>
                  </a:lnTo>
                  <a:lnTo>
                    <a:pt x="2353" y="5127"/>
                  </a:lnTo>
                  <a:lnTo>
                    <a:pt x="2594" y="5127"/>
                  </a:lnTo>
                  <a:lnTo>
                    <a:pt x="2855" y="5107"/>
                  </a:lnTo>
                  <a:lnTo>
                    <a:pt x="3096" y="5067"/>
                  </a:lnTo>
                  <a:lnTo>
                    <a:pt x="3358" y="5006"/>
                  </a:lnTo>
                  <a:lnTo>
                    <a:pt x="3579" y="4906"/>
                  </a:lnTo>
                  <a:lnTo>
                    <a:pt x="3800" y="4785"/>
                  </a:lnTo>
                  <a:lnTo>
                    <a:pt x="4021" y="4644"/>
                  </a:lnTo>
                  <a:lnTo>
                    <a:pt x="4202" y="4484"/>
                  </a:lnTo>
                  <a:lnTo>
                    <a:pt x="4383" y="4323"/>
                  </a:lnTo>
                  <a:lnTo>
                    <a:pt x="4524" y="4122"/>
                  </a:lnTo>
                  <a:lnTo>
                    <a:pt x="4664" y="3921"/>
                  </a:lnTo>
                  <a:lnTo>
                    <a:pt x="4785" y="3700"/>
                  </a:lnTo>
                  <a:lnTo>
                    <a:pt x="4885" y="3458"/>
                  </a:lnTo>
                  <a:lnTo>
                    <a:pt x="4946" y="3217"/>
                  </a:lnTo>
                  <a:lnTo>
                    <a:pt x="5006" y="2976"/>
                  </a:lnTo>
                  <a:lnTo>
                    <a:pt x="5026" y="2715"/>
                  </a:lnTo>
                  <a:lnTo>
                    <a:pt x="5046" y="2453"/>
                  </a:lnTo>
                  <a:lnTo>
                    <a:pt x="5026" y="2192"/>
                  </a:lnTo>
                  <a:lnTo>
                    <a:pt x="4966" y="1931"/>
                  </a:lnTo>
                  <a:lnTo>
                    <a:pt x="4906" y="1669"/>
                  </a:lnTo>
                  <a:lnTo>
                    <a:pt x="4805" y="1428"/>
                  </a:lnTo>
                  <a:lnTo>
                    <a:pt x="4684" y="1187"/>
                  </a:lnTo>
                  <a:lnTo>
                    <a:pt x="4564" y="986"/>
                  </a:lnTo>
                  <a:lnTo>
                    <a:pt x="4403" y="785"/>
                  </a:lnTo>
                  <a:lnTo>
                    <a:pt x="4242" y="624"/>
                  </a:lnTo>
                  <a:lnTo>
                    <a:pt x="4061" y="463"/>
                  </a:lnTo>
                  <a:lnTo>
                    <a:pt x="3860" y="342"/>
                  </a:lnTo>
                  <a:lnTo>
                    <a:pt x="3639" y="222"/>
                  </a:lnTo>
                  <a:lnTo>
                    <a:pt x="3418" y="141"/>
                  </a:lnTo>
                  <a:lnTo>
                    <a:pt x="3197" y="61"/>
                  </a:lnTo>
                  <a:lnTo>
                    <a:pt x="2956" y="21"/>
                  </a:lnTo>
                  <a:lnTo>
                    <a:pt x="271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33"/>
            <p:cNvSpPr/>
            <p:nvPr/>
          </p:nvSpPr>
          <p:spPr>
            <a:xfrm>
              <a:off x="8914095" y="-4046418"/>
              <a:ext cx="122633" cy="118682"/>
            </a:xfrm>
            <a:custGeom>
              <a:avLst/>
              <a:gdLst/>
              <a:ahLst/>
              <a:cxnLst/>
              <a:rect l="l" t="t" r="r" b="b"/>
              <a:pathLst>
                <a:path w="2514" h="2433" extrusionOk="0">
                  <a:moveTo>
                    <a:pt x="1247" y="0"/>
                  </a:moveTo>
                  <a:lnTo>
                    <a:pt x="1006" y="41"/>
                  </a:lnTo>
                  <a:lnTo>
                    <a:pt x="765" y="121"/>
                  </a:lnTo>
                  <a:lnTo>
                    <a:pt x="543" y="242"/>
                  </a:lnTo>
                  <a:lnTo>
                    <a:pt x="362" y="382"/>
                  </a:lnTo>
                  <a:lnTo>
                    <a:pt x="202" y="563"/>
                  </a:lnTo>
                  <a:lnTo>
                    <a:pt x="81" y="764"/>
                  </a:lnTo>
                  <a:lnTo>
                    <a:pt x="41" y="865"/>
                  </a:lnTo>
                  <a:lnTo>
                    <a:pt x="21" y="965"/>
                  </a:lnTo>
                  <a:lnTo>
                    <a:pt x="1" y="1086"/>
                  </a:lnTo>
                  <a:lnTo>
                    <a:pt x="1" y="1207"/>
                  </a:lnTo>
                  <a:lnTo>
                    <a:pt x="1" y="1327"/>
                  </a:lnTo>
                  <a:lnTo>
                    <a:pt x="21" y="1468"/>
                  </a:lnTo>
                  <a:lnTo>
                    <a:pt x="61" y="1589"/>
                  </a:lnTo>
                  <a:lnTo>
                    <a:pt x="101" y="1709"/>
                  </a:lnTo>
                  <a:lnTo>
                    <a:pt x="161" y="1810"/>
                  </a:lnTo>
                  <a:lnTo>
                    <a:pt x="242" y="1910"/>
                  </a:lnTo>
                  <a:lnTo>
                    <a:pt x="403" y="2091"/>
                  </a:lnTo>
                  <a:lnTo>
                    <a:pt x="584" y="2232"/>
                  </a:lnTo>
                  <a:lnTo>
                    <a:pt x="805" y="2352"/>
                  </a:lnTo>
                  <a:lnTo>
                    <a:pt x="1026" y="2413"/>
                  </a:lnTo>
                  <a:lnTo>
                    <a:pt x="1146" y="2433"/>
                  </a:lnTo>
                  <a:lnTo>
                    <a:pt x="1408" y="2433"/>
                  </a:lnTo>
                  <a:lnTo>
                    <a:pt x="1528" y="2413"/>
                  </a:lnTo>
                  <a:lnTo>
                    <a:pt x="1649" y="2373"/>
                  </a:lnTo>
                  <a:lnTo>
                    <a:pt x="1770" y="2332"/>
                  </a:lnTo>
                  <a:lnTo>
                    <a:pt x="1890" y="2272"/>
                  </a:lnTo>
                  <a:lnTo>
                    <a:pt x="1991" y="2192"/>
                  </a:lnTo>
                  <a:lnTo>
                    <a:pt x="2172" y="2031"/>
                  </a:lnTo>
                  <a:lnTo>
                    <a:pt x="2333" y="1850"/>
                  </a:lnTo>
                  <a:lnTo>
                    <a:pt x="2433" y="1629"/>
                  </a:lnTo>
                  <a:lnTo>
                    <a:pt x="2493" y="1408"/>
                  </a:lnTo>
                  <a:lnTo>
                    <a:pt x="2513" y="1287"/>
                  </a:lnTo>
                  <a:lnTo>
                    <a:pt x="2513" y="1146"/>
                  </a:lnTo>
                  <a:lnTo>
                    <a:pt x="2513" y="1026"/>
                  </a:lnTo>
                  <a:lnTo>
                    <a:pt x="2493" y="905"/>
                  </a:lnTo>
                  <a:lnTo>
                    <a:pt x="2453" y="784"/>
                  </a:lnTo>
                  <a:lnTo>
                    <a:pt x="2413" y="664"/>
                  </a:lnTo>
                  <a:lnTo>
                    <a:pt x="2353" y="563"/>
                  </a:lnTo>
                  <a:lnTo>
                    <a:pt x="2292" y="463"/>
                  </a:lnTo>
                  <a:lnTo>
                    <a:pt x="2212" y="382"/>
                  </a:lnTo>
                  <a:lnTo>
                    <a:pt x="2132" y="302"/>
                  </a:lnTo>
                  <a:lnTo>
                    <a:pt x="1930" y="161"/>
                  </a:lnTo>
                  <a:lnTo>
                    <a:pt x="1729" y="61"/>
                  </a:lnTo>
                  <a:lnTo>
                    <a:pt x="1488" y="21"/>
                  </a:lnTo>
                  <a:lnTo>
                    <a:pt x="124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33"/>
            <p:cNvSpPr/>
            <p:nvPr/>
          </p:nvSpPr>
          <p:spPr>
            <a:xfrm>
              <a:off x="8841561" y="-3666919"/>
              <a:ext cx="361850" cy="71609"/>
            </a:xfrm>
            <a:custGeom>
              <a:avLst/>
              <a:gdLst/>
              <a:ahLst/>
              <a:cxnLst/>
              <a:rect l="l" t="t" r="r" b="b"/>
              <a:pathLst>
                <a:path w="7418" h="1468" fill="none" extrusionOk="0">
                  <a:moveTo>
                    <a:pt x="0" y="483"/>
                  </a:moveTo>
                  <a:lnTo>
                    <a:pt x="0" y="483"/>
                  </a:lnTo>
                  <a:lnTo>
                    <a:pt x="422" y="744"/>
                  </a:lnTo>
                  <a:lnTo>
                    <a:pt x="844" y="965"/>
                  </a:lnTo>
                  <a:lnTo>
                    <a:pt x="1307" y="1126"/>
                  </a:lnTo>
                  <a:lnTo>
                    <a:pt x="1789" y="1267"/>
                  </a:lnTo>
                  <a:lnTo>
                    <a:pt x="2272" y="1387"/>
                  </a:lnTo>
                  <a:lnTo>
                    <a:pt x="2774" y="1448"/>
                  </a:lnTo>
                  <a:lnTo>
                    <a:pt x="3277" y="1468"/>
                  </a:lnTo>
                  <a:lnTo>
                    <a:pt x="3779" y="1468"/>
                  </a:lnTo>
                  <a:lnTo>
                    <a:pt x="4282" y="1427"/>
                  </a:lnTo>
                  <a:lnTo>
                    <a:pt x="4784" y="1347"/>
                  </a:lnTo>
                  <a:lnTo>
                    <a:pt x="5267" y="1206"/>
                  </a:lnTo>
                  <a:lnTo>
                    <a:pt x="5749" y="1045"/>
                  </a:lnTo>
                  <a:lnTo>
                    <a:pt x="6192" y="844"/>
                  </a:lnTo>
                  <a:lnTo>
                    <a:pt x="6634" y="603"/>
                  </a:lnTo>
                  <a:lnTo>
                    <a:pt x="6835" y="483"/>
                  </a:lnTo>
                  <a:lnTo>
                    <a:pt x="7036" y="322"/>
                  </a:lnTo>
                  <a:lnTo>
                    <a:pt x="7237" y="181"/>
                  </a:lnTo>
                  <a:lnTo>
                    <a:pt x="7418" y="0"/>
                  </a:lnTo>
                </a:path>
              </a:pathLst>
            </a:custGeom>
            <a:noFill/>
            <a:ln w="20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p42"/>
          <p:cNvSpPr txBox="1">
            <a:spLocks noGrp="1"/>
          </p:cNvSpPr>
          <p:nvPr>
            <p:ph type="title"/>
          </p:nvPr>
        </p:nvSpPr>
        <p:spPr>
          <a:xfrm>
            <a:off x="4455352" y="1702500"/>
            <a:ext cx="4688700" cy="82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500"/>
              <a:t>brain</a:t>
            </a:r>
            <a:endParaRPr sz="5500"/>
          </a:p>
        </p:txBody>
      </p:sp>
      <p:sp>
        <p:nvSpPr>
          <p:cNvPr id="692" name="Google Shape;692;p42"/>
          <p:cNvSpPr/>
          <p:nvPr/>
        </p:nvSpPr>
        <p:spPr>
          <a:xfrm>
            <a:off x="7693825" y="3442200"/>
            <a:ext cx="35600" cy="87750"/>
          </a:xfrm>
          <a:custGeom>
            <a:avLst/>
            <a:gdLst/>
            <a:ahLst/>
            <a:cxnLst/>
            <a:rect l="l" t="t" r="r" b="b"/>
            <a:pathLst>
              <a:path w="1424" h="3510" extrusionOk="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141" y="281"/>
                </a:lnTo>
                <a:lnTo>
                  <a:pt x="321" y="622"/>
                </a:lnTo>
                <a:lnTo>
                  <a:pt x="522" y="1043"/>
                </a:lnTo>
                <a:lnTo>
                  <a:pt x="742" y="1564"/>
                </a:lnTo>
                <a:lnTo>
                  <a:pt x="983" y="2166"/>
                </a:lnTo>
                <a:lnTo>
                  <a:pt x="1203" y="2808"/>
                </a:lnTo>
                <a:lnTo>
                  <a:pt x="1424" y="3510"/>
                </a:lnTo>
                <a:lnTo>
                  <a:pt x="1424" y="3510"/>
                </a:lnTo>
                <a:lnTo>
                  <a:pt x="1203" y="2808"/>
                </a:lnTo>
                <a:lnTo>
                  <a:pt x="983" y="2166"/>
                </a:lnTo>
                <a:lnTo>
                  <a:pt x="742" y="1564"/>
                </a:lnTo>
                <a:lnTo>
                  <a:pt x="522" y="1043"/>
                </a:lnTo>
                <a:lnTo>
                  <a:pt x="321" y="622"/>
                </a:lnTo>
                <a:lnTo>
                  <a:pt x="141" y="281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97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3" name="Google Shape;693;p42"/>
          <p:cNvSpPr/>
          <p:nvPr/>
        </p:nvSpPr>
        <p:spPr>
          <a:xfrm>
            <a:off x="1070662" y="1302593"/>
            <a:ext cx="2602977" cy="2538313"/>
          </a:xfrm>
          <a:custGeom>
            <a:avLst/>
            <a:gdLst/>
            <a:ahLst/>
            <a:cxnLst/>
            <a:rect l="l" t="t" r="r" b="b"/>
            <a:pathLst>
              <a:path w="66339" h="64691" extrusionOk="0">
                <a:moveTo>
                  <a:pt x="33209" y="0"/>
                </a:moveTo>
                <a:lnTo>
                  <a:pt x="32405" y="40"/>
                </a:lnTo>
                <a:lnTo>
                  <a:pt x="31581" y="80"/>
                </a:lnTo>
                <a:lnTo>
                  <a:pt x="30777" y="161"/>
                </a:lnTo>
                <a:lnTo>
                  <a:pt x="29973" y="241"/>
                </a:lnTo>
                <a:lnTo>
                  <a:pt x="29169" y="362"/>
                </a:lnTo>
                <a:lnTo>
                  <a:pt x="28365" y="482"/>
                </a:lnTo>
                <a:lnTo>
                  <a:pt x="27561" y="643"/>
                </a:lnTo>
                <a:lnTo>
                  <a:pt x="26777" y="804"/>
                </a:lnTo>
                <a:lnTo>
                  <a:pt x="25973" y="1005"/>
                </a:lnTo>
                <a:lnTo>
                  <a:pt x="25189" y="1206"/>
                </a:lnTo>
                <a:lnTo>
                  <a:pt x="24425" y="1447"/>
                </a:lnTo>
                <a:lnTo>
                  <a:pt x="23641" y="1689"/>
                </a:lnTo>
                <a:lnTo>
                  <a:pt x="22877" y="1950"/>
                </a:lnTo>
                <a:lnTo>
                  <a:pt x="22113" y="2231"/>
                </a:lnTo>
                <a:lnTo>
                  <a:pt x="21349" y="2533"/>
                </a:lnTo>
                <a:lnTo>
                  <a:pt x="20605" y="2855"/>
                </a:lnTo>
                <a:lnTo>
                  <a:pt x="19861" y="3196"/>
                </a:lnTo>
                <a:lnTo>
                  <a:pt x="19138" y="3538"/>
                </a:lnTo>
                <a:lnTo>
                  <a:pt x="18414" y="3900"/>
                </a:lnTo>
                <a:lnTo>
                  <a:pt x="17690" y="4282"/>
                </a:lnTo>
                <a:lnTo>
                  <a:pt x="16987" y="4684"/>
                </a:lnTo>
                <a:lnTo>
                  <a:pt x="16283" y="5106"/>
                </a:lnTo>
                <a:lnTo>
                  <a:pt x="15600" y="5548"/>
                </a:lnTo>
                <a:lnTo>
                  <a:pt x="14916" y="5991"/>
                </a:lnTo>
                <a:lnTo>
                  <a:pt x="14253" y="6453"/>
                </a:lnTo>
                <a:lnTo>
                  <a:pt x="13589" y="6915"/>
                </a:lnTo>
                <a:lnTo>
                  <a:pt x="12946" y="7418"/>
                </a:lnTo>
                <a:lnTo>
                  <a:pt x="12303" y="7920"/>
                </a:lnTo>
                <a:lnTo>
                  <a:pt x="11680" y="8443"/>
                </a:lnTo>
                <a:lnTo>
                  <a:pt x="11056" y="8966"/>
                </a:lnTo>
                <a:lnTo>
                  <a:pt x="10473" y="9509"/>
                </a:lnTo>
                <a:lnTo>
                  <a:pt x="9870" y="10071"/>
                </a:lnTo>
                <a:lnTo>
                  <a:pt x="9307" y="10654"/>
                </a:lnTo>
                <a:lnTo>
                  <a:pt x="8745" y="11237"/>
                </a:lnTo>
                <a:lnTo>
                  <a:pt x="8202" y="11820"/>
                </a:lnTo>
                <a:lnTo>
                  <a:pt x="7659" y="12444"/>
                </a:lnTo>
                <a:lnTo>
                  <a:pt x="7136" y="13047"/>
                </a:lnTo>
                <a:lnTo>
                  <a:pt x="6634" y="13690"/>
                </a:lnTo>
                <a:lnTo>
                  <a:pt x="6151" y="14333"/>
                </a:lnTo>
                <a:lnTo>
                  <a:pt x="5689" y="14976"/>
                </a:lnTo>
                <a:lnTo>
                  <a:pt x="5227" y="15640"/>
                </a:lnTo>
                <a:lnTo>
                  <a:pt x="4784" y="16323"/>
                </a:lnTo>
                <a:lnTo>
                  <a:pt x="4362" y="17007"/>
                </a:lnTo>
                <a:lnTo>
                  <a:pt x="3960" y="17690"/>
                </a:lnTo>
                <a:lnTo>
                  <a:pt x="3578" y="18414"/>
                </a:lnTo>
                <a:lnTo>
                  <a:pt x="3196" y="19118"/>
                </a:lnTo>
                <a:lnTo>
                  <a:pt x="2855" y="19841"/>
                </a:lnTo>
                <a:lnTo>
                  <a:pt x="2513" y="20565"/>
                </a:lnTo>
                <a:lnTo>
                  <a:pt x="2211" y="21309"/>
                </a:lnTo>
                <a:lnTo>
                  <a:pt x="1910" y="22053"/>
                </a:lnTo>
                <a:lnTo>
                  <a:pt x="1628" y="22817"/>
                </a:lnTo>
                <a:lnTo>
                  <a:pt x="1387" y="23580"/>
                </a:lnTo>
                <a:lnTo>
                  <a:pt x="1146" y="24344"/>
                </a:lnTo>
                <a:lnTo>
                  <a:pt x="945" y="25128"/>
                </a:lnTo>
                <a:lnTo>
                  <a:pt x="744" y="25912"/>
                </a:lnTo>
                <a:lnTo>
                  <a:pt x="583" y="26716"/>
                </a:lnTo>
                <a:lnTo>
                  <a:pt x="422" y="27500"/>
                </a:lnTo>
                <a:lnTo>
                  <a:pt x="302" y="28305"/>
                </a:lnTo>
                <a:lnTo>
                  <a:pt x="201" y="29129"/>
                </a:lnTo>
                <a:lnTo>
                  <a:pt x="121" y="29933"/>
                </a:lnTo>
                <a:lnTo>
                  <a:pt x="60" y="30757"/>
                </a:lnTo>
                <a:lnTo>
                  <a:pt x="20" y="31561"/>
                </a:lnTo>
                <a:lnTo>
                  <a:pt x="0" y="32385"/>
                </a:lnTo>
                <a:lnTo>
                  <a:pt x="20" y="33189"/>
                </a:lnTo>
                <a:lnTo>
                  <a:pt x="40" y="33994"/>
                </a:lnTo>
                <a:lnTo>
                  <a:pt x="101" y="34798"/>
                </a:lnTo>
                <a:lnTo>
                  <a:pt x="161" y="35582"/>
                </a:lnTo>
                <a:lnTo>
                  <a:pt x="261" y="36386"/>
                </a:lnTo>
                <a:lnTo>
                  <a:pt x="382" y="37170"/>
                </a:lnTo>
                <a:lnTo>
                  <a:pt x="503" y="37954"/>
                </a:lnTo>
                <a:lnTo>
                  <a:pt x="663" y="38718"/>
                </a:lnTo>
                <a:lnTo>
                  <a:pt x="824" y="39482"/>
                </a:lnTo>
                <a:lnTo>
                  <a:pt x="1025" y="40246"/>
                </a:lnTo>
                <a:lnTo>
                  <a:pt x="1226" y="41009"/>
                </a:lnTo>
                <a:lnTo>
                  <a:pt x="1467" y="41753"/>
                </a:lnTo>
                <a:lnTo>
                  <a:pt x="1709" y="42497"/>
                </a:lnTo>
                <a:lnTo>
                  <a:pt x="1970" y="43241"/>
                </a:lnTo>
                <a:lnTo>
                  <a:pt x="2251" y="43964"/>
                </a:lnTo>
                <a:lnTo>
                  <a:pt x="2553" y="44688"/>
                </a:lnTo>
                <a:lnTo>
                  <a:pt x="2875" y="45412"/>
                </a:lnTo>
                <a:lnTo>
                  <a:pt x="3216" y="46115"/>
                </a:lnTo>
                <a:lnTo>
                  <a:pt x="3558" y="46799"/>
                </a:lnTo>
                <a:lnTo>
                  <a:pt x="3940" y="47503"/>
                </a:lnTo>
                <a:lnTo>
                  <a:pt x="4322" y="48166"/>
                </a:lnTo>
                <a:lnTo>
                  <a:pt x="4724" y="48849"/>
                </a:lnTo>
                <a:lnTo>
                  <a:pt x="5126" y="49513"/>
                </a:lnTo>
                <a:lnTo>
                  <a:pt x="5568" y="50156"/>
                </a:lnTo>
                <a:lnTo>
                  <a:pt x="6011" y="50799"/>
                </a:lnTo>
                <a:lnTo>
                  <a:pt x="6473" y="51423"/>
                </a:lnTo>
                <a:lnTo>
                  <a:pt x="6955" y="52046"/>
                </a:lnTo>
                <a:lnTo>
                  <a:pt x="7438" y="52649"/>
                </a:lnTo>
                <a:lnTo>
                  <a:pt x="7961" y="53232"/>
                </a:lnTo>
                <a:lnTo>
                  <a:pt x="8463" y="53815"/>
                </a:lnTo>
                <a:lnTo>
                  <a:pt x="9006" y="54398"/>
                </a:lnTo>
                <a:lnTo>
                  <a:pt x="9549" y="54961"/>
                </a:lnTo>
                <a:lnTo>
                  <a:pt x="10112" y="55503"/>
                </a:lnTo>
                <a:lnTo>
                  <a:pt x="10674" y="56026"/>
                </a:lnTo>
                <a:lnTo>
                  <a:pt x="11278" y="56549"/>
                </a:lnTo>
                <a:lnTo>
                  <a:pt x="11861" y="57071"/>
                </a:lnTo>
                <a:lnTo>
                  <a:pt x="12484" y="57554"/>
                </a:lnTo>
                <a:lnTo>
                  <a:pt x="13087" y="58036"/>
                </a:lnTo>
                <a:lnTo>
                  <a:pt x="13730" y="58499"/>
                </a:lnTo>
                <a:lnTo>
                  <a:pt x="14373" y="58941"/>
                </a:lnTo>
                <a:lnTo>
                  <a:pt x="15017" y="59383"/>
                </a:lnTo>
                <a:lnTo>
                  <a:pt x="15700" y="59805"/>
                </a:lnTo>
                <a:lnTo>
                  <a:pt x="16363" y="60207"/>
                </a:lnTo>
                <a:lnTo>
                  <a:pt x="17047" y="60609"/>
                </a:lnTo>
                <a:lnTo>
                  <a:pt x="17751" y="60971"/>
                </a:lnTo>
                <a:lnTo>
                  <a:pt x="18454" y="61333"/>
                </a:lnTo>
                <a:lnTo>
                  <a:pt x="19158" y="61675"/>
                </a:lnTo>
                <a:lnTo>
                  <a:pt x="19881" y="61997"/>
                </a:lnTo>
                <a:lnTo>
                  <a:pt x="20625" y="62298"/>
                </a:lnTo>
                <a:lnTo>
                  <a:pt x="21369" y="62600"/>
                </a:lnTo>
                <a:lnTo>
                  <a:pt x="22113" y="62861"/>
                </a:lnTo>
                <a:lnTo>
                  <a:pt x="22877" y="63122"/>
                </a:lnTo>
                <a:lnTo>
                  <a:pt x="23641" y="63364"/>
                </a:lnTo>
                <a:lnTo>
                  <a:pt x="24405" y="63565"/>
                </a:lnTo>
                <a:lnTo>
                  <a:pt x="25189" y="63766"/>
                </a:lnTo>
                <a:lnTo>
                  <a:pt x="25973" y="63947"/>
                </a:lnTo>
                <a:lnTo>
                  <a:pt x="26757" y="64107"/>
                </a:lnTo>
                <a:lnTo>
                  <a:pt x="27561" y="64248"/>
                </a:lnTo>
                <a:lnTo>
                  <a:pt x="28365" y="64369"/>
                </a:lnTo>
                <a:lnTo>
                  <a:pt x="29169" y="64469"/>
                </a:lnTo>
                <a:lnTo>
                  <a:pt x="29993" y="64550"/>
                </a:lnTo>
                <a:lnTo>
                  <a:pt x="30817" y="64610"/>
                </a:lnTo>
                <a:lnTo>
                  <a:pt x="31621" y="64650"/>
                </a:lnTo>
                <a:lnTo>
                  <a:pt x="32446" y="64670"/>
                </a:lnTo>
                <a:lnTo>
                  <a:pt x="33250" y="64690"/>
                </a:lnTo>
                <a:lnTo>
                  <a:pt x="34074" y="64670"/>
                </a:lnTo>
                <a:lnTo>
                  <a:pt x="34878" y="64650"/>
                </a:lnTo>
                <a:lnTo>
                  <a:pt x="35702" y="64610"/>
                </a:lnTo>
                <a:lnTo>
                  <a:pt x="36506" y="64550"/>
                </a:lnTo>
                <a:lnTo>
                  <a:pt x="37310" y="64469"/>
                </a:lnTo>
                <a:lnTo>
                  <a:pt x="38114" y="64369"/>
                </a:lnTo>
                <a:lnTo>
                  <a:pt x="38898" y="64268"/>
                </a:lnTo>
                <a:lnTo>
                  <a:pt x="39703" y="64127"/>
                </a:lnTo>
                <a:lnTo>
                  <a:pt x="40487" y="63987"/>
                </a:lnTo>
                <a:lnTo>
                  <a:pt x="41271" y="63826"/>
                </a:lnTo>
                <a:lnTo>
                  <a:pt x="42034" y="63665"/>
                </a:lnTo>
                <a:lnTo>
                  <a:pt x="42818" y="63464"/>
                </a:lnTo>
                <a:lnTo>
                  <a:pt x="43582" y="63263"/>
                </a:lnTo>
                <a:lnTo>
                  <a:pt x="44346" y="63042"/>
                </a:lnTo>
                <a:lnTo>
                  <a:pt x="45090" y="62801"/>
                </a:lnTo>
                <a:lnTo>
                  <a:pt x="45834" y="62539"/>
                </a:lnTo>
                <a:lnTo>
                  <a:pt x="46578" y="62278"/>
                </a:lnTo>
                <a:lnTo>
                  <a:pt x="47301" y="61997"/>
                </a:lnTo>
                <a:lnTo>
                  <a:pt x="48025" y="61695"/>
                </a:lnTo>
                <a:lnTo>
                  <a:pt x="48749" y="61373"/>
                </a:lnTo>
                <a:lnTo>
                  <a:pt x="49452" y="61052"/>
                </a:lnTo>
                <a:lnTo>
                  <a:pt x="50156" y="60710"/>
                </a:lnTo>
                <a:lnTo>
                  <a:pt x="50839" y="60348"/>
                </a:lnTo>
                <a:lnTo>
                  <a:pt x="51503" y="59966"/>
                </a:lnTo>
                <a:lnTo>
                  <a:pt x="52166" y="59584"/>
                </a:lnTo>
                <a:lnTo>
                  <a:pt x="52830" y="59182"/>
                </a:lnTo>
                <a:lnTo>
                  <a:pt x="53473" y="58780"/>
                </a:lnTo>
                <a:lnTo>
                  <a:pt x="54116" y="58338"/>
                </a:lnTo>
                <a:lnTo>
                  <a:pt x="54739" y="57896"/>
                </a:lnTo>
                <a:lnTo>
                  <a:pt x="55342" y="57453"/>
                </a:lnTo>
                <a:lnTo>
                  <a:pt x="55945" y="56971"/>
                </a:lnTo>
                <a:lnTo>
                  <a:pt x="56528" y="56488"/>
                </a:lnTo>
                <a:lnTo>
                  <a:pt x="57091" y="55986"/>
                </a:lnTo>
                <a:lnTo>
                  <a:pt x="57654" y="55483"/>
                </a:lnTo>
                <a:lnTo>
                  <a:pt x="58197" y="54961"/>
                </a:lnTo>
                <a:lnTo>
                  <a:pt x="58720" y="54418"/>
                </a:lnTo>
                <a:lnTo>
                  <a:pt x="59242" y="53875"/>
                </a:lnTo>
                <a:lnTo>
                  <a:pt x="59745" y="53312"/>
                </a:lnTo>
                <a:lnTo>
                  <a:pt x="60227" y="52729"/>
                </a:lnTo>
                <a:lnTo>
                  <a:pt x="60690" y="52146"/>
                </a:lnTo>
                <a:lnTo>
                  <a:pt x="61152" y="51543"/>
                </a:lnTo>
                <a:lnTo>
                  <a:pt x="61574" y="50940"/>
                </a:lnTo>
                <a:lnTo>
                  <a:pt x="61996" y="50317"/>
                </a:lnTo>
                <a:lnTo>
                  <a:pt x="62398" y="49674"/>
                </a:lnTo>
                <a:lnTo>
                  <a:pt x="62800" y="49030"/>
                </a:lnTo>
                <a:lnTo>
                  <a:pt x="63162" y="48367"/>
                </a:lnTo>
                <a:lnTo>
                  <a:pt x="63504" y="47683"/>
                </a:lnTo>
                <a:lnTo>
                  <a:pt x="63846" y="47000"/>
                </a:lnTo>
                <a:lnTo>
                  <a:pt x="64147" y="46317"/>
                </a:lnTo>
                <a:lnTo>
                  <a:pt x="64449" y="45613"/>
                </a:lnTo>
                <a:lnTo>
                  <a:pt x="64710" y="44889"/>
                </a:lnTo>
                <a:lnTo>
                  <a:pt x="64971" y="44166"/>
                </a:lnTo>
                <a:lnTo>
                  <a:pt x="65213" y="43422"/>
                </a:lnTo>
                <a:lnTo>
                  <a:pt x="65414" y="42658"/>
                </a:lnTo>
                <a:lnTo>
                  <a:pt x="65615" y="41914"/>
                </a:lnTo>
                <a:lnTo>
                  <a:pt x="65776" y="41130"/>
                </a:lnTo>
                <a:lnTo>
                  <a:pt x="65916" y="40346"/>
                </a:lnTo>
                <a:lnTo>
                  <a:pt x="66057" y="39562"/>
                </a:lnTo>
                <a:lnTo>
                  <a:pt x="66158" y="38758"/>
                </a:lnTo>
                <a:lnTo>
                  <a:pt x="66238" y="37934"/>
                </a:lnTo>
                <a:lnTo>
                  <a:pt x="66298" y="37130"/>
                </a:lnTo>
                <a:lnTo>
                  <a:pt x="66318" y="36305"/>
                </a:lnTo>
                <a:lnTo>
                  <a:pt x="66338" y="35481"/>
                </a:lnTo>
                <a:lnTo>
                  <a:pt x="66338" y="34657"/>
                </a:lnTo>
                <a:lnTo>
                  <a:pt x="66298" y="33833"/>
                </a:lnTo>
                <a:lnTo>
                  <a:pt x="66258" y="33009"/>
                </a:lnTo>
                <a:lnTo>
                  <a:pt x="66178" y="32184"/>
                </a:lnTo>
                <a:lnTo>
                  <a:pt x="66097" y="31360"/>
                </a:lnTo>
                <a:lnTo>
                  <a:pt x="65977" y="30536"/>
                </a:lnTo>
                <a:lnTo>
                  <a:pt x="65856" y="29712"/>
                </a:lnTo>
                <a:lnTo>
                  <a:pt x="65695" y="28908"/>
                </a:lnTo>
                <a:lnTo>
                  <a:pt x="65534" y="28083"/>
                </a:lnTo>
                <a:lnTo>
                  <a:pt x="65333" y="27279"/>
                </a:lnTo>
                <a:lnTo>
                  <a:pt x="65132" y="26475"/>
                </a:lnTo>
                <a:lnTo>
                  <a:pt x="64911" y="25671"/>
                </a:lnTo>
                <a:lnTo>
                  <a:pt x="64670" y="24867"/>
                </a:lnTo>
                <a:lnTo>
                  <a:pt x="64389" y="24063"/>
                </a:lnTo>
                <a:lnTo>
                  <a:pt x="64107" y="23279"/>
                </a:lnTo>
                <a:lnTo>
                  <a:pt x="63826" y="22495"/>
                </a:lnTo>
                <a:lnTo>
                  <a:pt x="63504" y="21731"/>
                </a:lnTo>
                <a:lnTo>
                  <a:pt x="63162" y="20947"/>
                </a:lnTo>
                <a:lnTo>
                  <a:pt x="62821" y="20183"/>
                </a:lnTo>
                <a:lnTo>
                  <a:pt x="62459" y="19419"/>
                </a:lnTo>
                <a:lnTo>
                  <a:pt x="62077" y="18675"/>
                </a:lnTo>
                <a:lnTo>
                  <a:pt x="61675" y="17932"/>
                </a:lnTo>
                <a:lnTo>
                  <a:pt x="61253" y="17208"/>
                </a:lnTo>
                <a:lnTo>
                  <a:pt x="60830" y="16484"/>
                </a:lnTo>
                <a:lnTo>
                  <a:pt x="60388" y="15781"/>
                </a:lnTo>
                <a:lnTo>
                  <a:pt x="59926" y="15077"/>
                </a:lnTo>
                <a:lnTo>
                  <a:pt x="59443" y="14373"/>
                </a:lnTo>
                <a:lnTo>
                  <a:pt x="58961" y="13690"/>
                </a:lnTo>
                <a:lnTo>
                  <a:pt x="58458" y="13027"/>
                </a:lnTo>
                <a:lnTo>
                  <a:pt x="57936" y="12363"/>
                </a:lnTo>
                <a:lnTo>
                  <a:pt x="57413" y="11720"/>
                </a:lnTo>
                <a:lnTo>
                  <a:pt x="56870" y="11077"/>
                </a:lnTo>
                <a:lnTo>
                  <a:pt x="56307" y="10453"/>
                </a:lnTo>
                <a:lnTo>
                  <a:pt x="55744" y="9850"/>
                </a:lnTo>
                <a:lnTo>
                  <a:pt x="55161" y="9267"/>
                </a:lnTo>
                <a:lnTo>
                  <a:pt x="54558" y="8684"/>
                </a:lnTo>
                <a:lnTo>
                  <a:pt x="53955" y="8121"/>
                </a:lnTo>
                <a:lnTo>
                  <a:pt x="53332" y="7559"/>
                </a:lnTo>
                <a:lnTo>
                  <a:pt x="52709" y="7036"/>
                </a:lnTo>
                <a:lnTo>
                  <a:pt x="52066" y="6513"/>
                </a:lnTo>
                <a:lnTo>
                  <a:pt x="51422" y="6011"/>
                </a:lnTo>
                <a:lnTo>
                  <a:pt x="50759" y="5528"/>
                </a:lnTo>
                <a:lnTo>
                  <a:pt x="50075" y="5066"/>
                </a:lnTo>
                <a:lnTo>
                  <a:pt x="49392" y="4604"/>
                </a:lnTo>
                <a:lnTo>
                  <a:pt x="48709" y="4181"/>
                </a:lnTo>
                <a:lnTo>
                  <a:pt x="48005" y="3759"/>
                </a:lnTo>
                <a:lnTo>
                  <a:pt x="47301" y="3377"/>
                </a:lnTo>
                <a:lnTo>
                  <a:pt x="46578" y="2995"/>
                </a:lnTo>
                <a:lnTo>
                  <a:pt x="45834" y="2633"/>
                </a:lnTo>
                <a:lnTo>
                  <a:pt x="45110" y="2312"/>
                </a:lnTo>
                <a:lnTo>
                  <a:pt x="44366" y="1990"/>
                </a:lnTo>
                <a:lnTo>
                  <a:pt x="43602" y="1709"/>
                </a:lnTo>
                <a:lnTo>
                  <a:pt x="42839" y="1427"/>
                </a:lnTo>
                <a:lnTo>
                  <a:pt x="42075" y="1186"/>
                </a:lnTo>
                <a:lnTo>
                  <a:pt x="41291" y="965"/>
                </a:lnTo>
                <a:lnTo>
                  <a:pt x="40507" y="764"/>
                </a:lnTo>
                <a:lnTo>
                  <a:pt x="39723" y="583"/>
                </a:lnTo>
                <a:lnTo>
                  <a:pt x="38919" y="422"/>
                </a:lnTo>
                <a:lnTo>
                  <a:pt x="38114" y="281"/>
                </a:lnTo>
                <a:lnTo>
                  <a:pt x="37310" y="181"/>
                </a:lnTo>
                <a:lnTo>
                  <a:pt x="36486" y="101"/>
                </a:lnTo>
                <a:lnTo>
                  <a:pt x="35662" y="40"/>
                </a:lnTo>
                <a:lnTo>
                  <a:pt x="34858" y="0"/>
                </a:lnTo>
                <a:close/>
              </a:path>
            </a:pathLst>
          </a:custGeom>
          <a:solidFill>
            <a:srgbClr val="FFFFFF">
              <a:alpha val="46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4" name="Google Shape;694;p42"/>
          <p:cNvSpPr txBox="1">
            <a:spLocks noGrp="1"/>
          </p:cNvSpPr>
          <p:nvPr>
            <p:ph type="title"/>
          </p:nvPr>
        </p:nvSpPr>
        <p:spPr>
          <a:xfrm>
            <a:off x="720000" y="365760"/>
            <a:ext cx="77040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/>
              <a:t>What is this?</a:t>
            </a:r>
            <a:endParaRPr sz="3300"/>
          </a:p>
        </p:txBody>
      </p:sp>
      <p:grpSp>
        <p:nvGrpSpPr>
          <p:cNvPr id="695" name="Google Shape;695;p42"/>
          <p:cNvGrpSpPr/>
          <p:nvPr/>
        </p:nvGrpSpPr>
        <p:grpSpPr>
          <a:xfrm>
            <a:off x="982988" y="1613534"/>
            <a:ext cx="2690673" cy="2100316"/>
            <a:chOff x="5996300" y="2656625"/>
            <a:chExt cx="1786517" cy="1426458"/>
          </a:xfrm>
        </p:grpSpPr>
        <p:sp>
          <p:nvSpPr>
            <p:cNvPr id="696" name="Google Shape;696;p42"/>
            <p:cNvSpPr/>
            <p:nvPr/>
          </p:nvSpPr>
          <p:spPr>
            <a:xfrm>
              <a:off x="5996300" y="2656625"/>
              <a:ext cx="1786517" cy="1426458"/>
            </a:xfrm>
            <a:custGeom>
              <a:avLst/>
              <a:gdLst/>
              <a:ahLst/>
              <a:cxnLst/>
              <a:rect l="l" t="t" r="r" b="b"/>
              <a:pathLst>
                <a:path w="48099" h="38405" extrusionOk="0">
                  <a:moveTo>
                    <a:pt x="25472" y="0"/>
                  </a:moveTo>
                  <a:lnTo>
                    <a:pt x="24990" y="22"/>
                  </a:lnTo>
                  <a:lnTo>
                    <a:pt x="24509" y="132"/>
                  </a:lnTo>
                  <a:lnTo>
                    <a:pt x="24027" y="263"/>
                  </a:lnTo>
                  <a:lnTo>
                    <a:pt x="23568" y="460"/>
                  </a:lnTo>
                  <a:lnTo>
                    <a:pt x="23130" y="679"/>
                  </a:lnTo>
                  <a:lnTo>
                    <a:pt x="22714" y="963"/>
                  </a:lnTo>
                  <a:lnTo>
                    <a:pt x="22364" y="898"/>
                  </a:lnTo>
                  <a:lnTo>
                    <a:pt x="21992" y="832"/>
                  </a:lnTo>
                  <a:lnTo>
                    <a:pt x="21642" y="810"/>
                  </a:lnTo>
                  <a:lnTo>
                    <a:pt x="21292" y="810"/>
                  </a:lnTo>
                  <a:lnTo>
                    <a:pt x="20920" y="832"/>
                  </a:lnTo>
                  <a:lnTo>
                    <a:pt x="20570" y="876"/>
                  </a:lnTo>
                  <a:lnTo>
                    <a:pt x="20220" y="941"/>
                  </a:lnTo>
                  <a:lnTo>
                    <a:pt x="19870" y="1051"/>
                  </a:lnTo>
                  <a:lnTo>
                    <a:pt x="19388" y="1226"/>
                  </a:lnTo>
                  <a:lnTo>
                    <a:pt x="18907" y="1445"/>
                  </a:lnTo>
                  <a:lnTo>
                    <a:pt x="18469" y="1707"/>
                  </a:lnTo>
                  <a:lnTo>
                    <a:pt x="18053" y="2014"/>
                  </a:lnTo>
                  <a:lnTo>
                    <a:pt x="17681" y="2364"/>
                  </a:lnTo>
                  <a:lnTo>
                    <a:pt x="17331" y="2736"/>
                  </a:lnTo>
                  <a:lnTo>
                    <a:pt x="17025" y="3152"/>
                  </a:lnTo>
                  <a:lnTo>
                    <a:pt x="16740" y="3589"/>
                  </a:lnTo>
                  <a:lnTo>
                    <a:pt x="16128" y="3480"/>
                  </a:lnTo>
                  <a:lnTo>
                    <a:pt x="15515" y="3414"/>
                  </a:lnTo>
                  <a:lnTo>
                    <a:pt x="14858" y="3414"/>
                  </a:lnTo>
                  <a:lnTo>
                    <a:pt x="14224" y="3436"/>
                  </a:lnTo>
                  <a:lnTo>
                    <a:pt x="13917" y="3480"/>
                  </a:lnTo>
                  <a:lnTo>
                    <a:pt x="13611" y="3524"/>
                  </a:lnTo>
                  <a:lnTo>
                    <a:pt x="13305" y="3589"/>
                  </a:lnTo>
                  <a:lnTo>
                    <a:pt x="12998" y="3677"/>
                  </a:lnTo>
                  <a:lnTo>
                    <a:pt x="12692" y="3764"/>
                  </a:lnTo>
                  <a:lnTo>
                    <a:pt x="12386" y="3874"/>
                  </a:lnTo>
                  <a:lnTo>
                    <a:pt x="12101" y="4005"/>
                  </a:lnTo>
                  <a:lnTo>
                    <a:pt x="11839" y="4136"/>
                  </a:lnTo>
                  <a:lnTo>
                    <a:pt x="11554" y="4289"/>
                  </a:lnTo>
                  <a:lnTo>
                    <a:pt x="11292" y="4464"/>
                  </a:lnTo>
                  <a:lnTo>
                    <a:pt x="11051" y="4661"/>
                  </a:lnTo>
                  <a:lnTo>
                    <a:pt x="10832" y="4858"/>
                  </a:lnTo>
                  <a:lnTo>
                    <a:pt x="10613" y="5099"/>
                  </a:lnTo>
                  <a:lnTo>
                    <a:pt x="10394" y="5340"/>
                  </a:lnTo>
                  <a:lnTo>
                    <a:pt x="10219" y="5581"/>
                  </a:lnTo>
                  <a:lnTo>
                    <a:pt x="10066" y="5865"/>
                  </a:lnTo>
                  <a:lnTo>
                    <a:pt x="9913" y="6128"/>
                  </a:lnTo>
                  <a:lnTo>
                    <a:pt x="9803" y="6412"/>
                  </a:lnTo>
                  <a:lnTo>
                    <a:pt x="9694" y="6697"/>
                  </a:lnTo>
                  <a:lnTo>
                    <a:pt x="9628" y="7003"/>
                  </a:lnTo>
                  <a:lnTo>
                    <a:pt x="9585" y="7309"/>
                  </a:lnTo>
                  <a:lnTo>
                    <a:pt x="9563" y="7616"/>
                  </a:lnTo>
                  <a:lnTo>
                    <a:pt x="9585" y="7900"/>
                  </a:lnTo>
                  <a:lnTo>
                    <a:pt x="9628" y="8206"/>
                  </a:lnTo>
                  <a:lnTo>
                    <a:pt x="9322" y="8185"/>
                  </a:lnTo>
                  <a:lnTo>
                    <a:pt x="8994" y="8163"/>
                  </a:lnTo>
                  <a:lnTo>
                    <a:pt x="8687" y="8163"/>
                  </a:lnTo>
                  <a:lnTo>
                    <a:pt x="8359" y="8185"/>
                  </a:lnTo>
                  <a:lnTo>
                    <a:pt x="8053" y="8250"/>
                  </a:lnTo>
                  <a:lnTo>
                    <a:pt x="7725" y="8316"/>
                  </a:lnTo>
                  <a:lnTo>
                    <a:pt x="7418" y="8403"/>
                  </a:lnTo>
                  <a:lnTo>
                    <a:pt x="7112" y="8513"/>
                  </a:lnTo>
                  <a:lnTo>
                    <a:pt x="6806" y="8644"/>
                  </a:lnTo>
                  <a:lnTo>
                    <a:pt x="6521" y="8797"/>
                  </a:lnTo>
                  <a:lnTo>
                    <a:pt x="6237" y="8972"/>
                  </a:lnTo>
                  <a:lnTo>
                    <a:pt x="5974" y="9147"/>
                  </a:lnTo>
                  <a:lnTo>
                    <a:pt x="5733" y="9344"/>
                  </a:lnTo>
                  <a:lnTo>
                    <a:pt x="5493" y="9563"/>
                  </a:lnTo>
                  <a:lnTo>
                    <a:pt x="5274" y="9804"/>
                  </a:lnTo>
                  <a:lnTo>
                    <a:pt x="5077" y="10045"/>
                  </a:lnTo>
                  <a:lnTo>
                    <a:pt x="4902" y="10307"/>
                  </a:lnTo>
                  <a:lnTo>
                    <a:pt x="4749" y="10592"/>
                  </a:lnTo>
                  <a:lnTo>
                    <a:pt x="4617" y="10876"/>
                  </a:lnTo>
                  <a:lnTo>
                    <a:pt x="4508" y="11161"/>
                  </a:lnTo>
                  <a:lnTo>
                    <a:pt x="4420" y="11467"/>
                  </a:lnTo>
                  <a:lnTo>
                    <a:pt x="4333" y="11751"/>
                  </a:lnTo>
                  <a:lnTo>
                    <a:pt x="4289" y="12080"/>
                  </a:lnTo>
                  <a:lnTo>
                    <a:pt x="4267" y="12386"/>
                  </a:lnTo>
                  <a:lnTo>
                    <a:pt x="4245" y="12692"/>
                  </a:lnTo>
                  <a:lnTo>
                    <a:pt x="4245" y="12999"/>
                  </a:lnTo>
                  <a:lnTo>
                    <a:pt x="4289" y="13327"/>
                  </a:lnTo>
                  <a:lnTo>
                    <a:pt x="4333" y="13633"/>
                  </a:lnTo>
                  <a:lnTo>
                    <a:pt x="4398" y="13940"/>
                  </a:lnTo>
                  <a:lnTo>
                    <a:pt x="4508" y="14224"/>
                  </a:lnTo>
                  <a:lnTo>
                    <a:pt x="4617" y="14531"/>
                  </a:lnTo>
                  <a:lnTo>
                    <a:pt x="4749" y="14815"/>
                  </a:lnTo>
                  <a:lnTo>
                    <a:pt x="4355" y="14968"/>
                  </a:lnTo>
                  <a:lnTo>
                    <a:pt x="3961" y="15143"/>
                  </a:lnTo>
                  <a:lnTo>
                    <a:pt x="3567" y="15340"/>
                  </a:lnTo>
                  <a:lnTo>
                    <a:pt x="3195" y="15581"/>
                  </a:lnTo>
                  <a:lnTo>
                    <a:pt x="2845" y="15822"/>
                  </a:lnTo>
                  <a:lnTo>
                    <a:pt x="2495" y="16084"/>
                  </a:lnTo>
                  <a:lnTo>
                    <a:pt x="2166" y="16391"/>
                  </a:lnTo>
                  <a:lnTo>
                    <a:pt x="1860" y="16697"/>
                  </a:lnTo>
                  <a:lnTo>
                    <a:pt x="1576" y="17025"/>
                  </a:lnTo>
                  <a:lnTo>
                    <a:pt x="1313" y="17375"/>
                  </a:lnTo>
                  <a:lnTo>
                    <a:pt x="1050" y="17725"/>
                  </a:lnTo>
                  <a:lnTo>
                    <a:pt x="832" y="18119"/>
                  </a:lnTo>
                  <a:lnTo>
                    <a:pt x="635" y="18491"/>
                  </a:lnTo>
                  <a:lnTo>
                    <a:pt x="460" y="18885"/>
                  </a:lnTo>
                  <a:lnTo>
                    <a:pt x="328" y="19301"/>
                  </a:lnTo>
                  <a:lnTo>
                    <a:pt x="219" y="19717"/>
                  </a:lnTo>
                  <a:lnTo>
                    <a:pt x="131" y="20133"/>
                  </a:lnTo>
                  <a:lnTo>
                    <a:pt x="88" y="20548"/>
                  </a:lnTo>
                  <a:lnTo>
                    <a:pt x="44" y="20986"/>
                  </a:lnTo>
                  <a:lnTo>
                    <a:pt x="66" y="21402"/>
                  </a:lnTo>
                  <a:lnTo>
                    <a:pt x="88" y="21839"/>
                  </a:lnTo>
                  <a:lnTo>
                    <a:pt x="131" y="22255"/>
                  </a:lnTo>
                  <a:lnTo>
                    <a:pt x="219" y="22671"/>
                  </a:lnTo>
                  <a:lnTo>
                    <a:pt x="328" y="23087"/>
                  </a:lnTo>
                  <a:lnTo>
                    <a:pt x="460" y="23503"/>
                  </a:lnTo>
                  <a:lnTo>
                    <a:pt x="613" y="23896"/>
                  </a:lnTo>
                  <a:lnTo>
                    <a:pt x="788" y="24290"/>
                  </a:lnTo>
                  <a:lnTo>
                    <a:pt x="1007" y="24662"/>
                  </a:lnTo>
                  <a:lnTo>
                    <a:pt x="1225" y="25012"/>
                  </a:lnTo>
                  <a:lnTo>
                    <a:pt x="1466" y="25363"/>
                  </a:lnTo>
                  <a:lnTo>
                    <a:pt x="1751" y="25691"/>
                  </a:lnTo>
                  <a:lnTo>
                    <a:pt x="2035" y="26019"/>
                  </a:lnTo>
                  <a:lnTo>
                    <a:pt x="1838" y="26107"/>
                  </a:lnTo>
                  <a:lnTo>
                    <a:pt x="1641" y="26194"/>
                  </a:lnTo>
                  <a:lnTo>
                    <a:pt x="1444" y="26325"/>
                  </a:lnTo>
                  <a:lnTo>
                    <a:pt x="1269" y="26457"/>
                  </a:lnTo>
                  <a:lnTo>
                    <a:pt x="1094" y="26588"/>
                  </a:lnTo>
                  <a:lnTo>
                    <a:pt x="941" y="26741"/>
                  </a:lnTo>
                  <a:lnTo>
                    <a:pt x="788" y="26916"/>
                  </a:lnTo>
                  <a:lnTo>
                    <a:pt x="657" y="27091"/>
                  </a:lnTo>
                  <a:lnTo>
                    <a:pt x="525" y="27266"/>
                  </a:lnTo>
                  <a:lnTo>
                    <a:pt x="416" y="27463"/>
                  </a:lnTo>
                  <a:lnTo>
                    <a:pt x="328" y="27660"/>
                  </a:lnTo>
                  <a:lnTo>
                    <a:pt x="219" y="27879"/>
                  </a:lnTo>
                  <a:lnTo>
                    <a:pt x="153" y="28076"/>
                  </a:lnTo>
                  <a:lnTo>
                    <a:pt x="88" y="28295"/>
                  </a:lnTo>
                  <a:lnTo>
                    <a:pt x="44" y="28514"/>
                  </a:lnTo>
                  <a:lnTo>
                    <a:pt x="22" y="28733"/>
                  </a:lnTo>
                  <a:lnTo>
                    <a:pt x="0" y="28973"/>
                  </a:lnTo>
                  <a:lnTo>
                    <a:pt x="0" y="29192"/>
                  </a:lnTo>
                  <a:lnTo>
                    <a:pt x="0" y="29411"/>
                  </a:lnTo>
                  <a:lnTo>
                    <a:pt x="22" y="29630"/>
                  </a:lnTo>
                  <a:lnTo>
                    <a:pt x="109" y="30067"/>
                  </a:lnTo>
                  <a:lnTo>
                    <a:pt x="241" y="30483"/>
                  </a:lnTo>
                  <a:lnTo>
                    <a:pt x="416" y="30899"/>
                  </a:lnTo>
                  <a:lnTo>
                    <a:pt x="635" y="31293"/>
                  </a:lnTo>
                  <a:lnTo>
                    <a:pt x="875" y="31665"/>
                  </a:lnTo>
                  <a:lnTo>
                    <a:pt x="1160" y="32015"/>
                  </a:lnTo>
                  <a:lnTo>
                    <a:pt x="1488" y="32321"/>
                  </a:lnTo>
                  <a:lnTo>
                    <a:pt x="1838" y="32606"/>
                  </a:lnTo>
                  <a:lnTo>
                    <a:pt x="2210" y="32868"/>
                  </a:lnTo>
                  <a:lnTo>
                    <a:pt x="2582" y="33087"/>
                  </a:lnTo>
                  <a:lnTo>
                    <a:pt x="2998" y="33262"/>
                  </a:lnTo>
                  <a:lnTo>
                    <a:pt x="3414" y="33437"/>
                  </a:lnTo>
                  <a:lnTo>
                    <a:pt x="3851" y="33569"/>
                  </a:lnTo>
                  <a:lnTo>
                    <a:pt x="4289" y="33656"/>
                  </a:lnTo>
                  <a:lnTo>
                    <a:pt x="4223" y="33809"/>
                  </a:lnTo>
                  <a:lnTo>
                    <a:pt x="4202" y="33963"/>
                  </a:lnTo>
                  <a:lnTo>
                    <a:pt x="4180" y="34269"/>
                  </a:lnTo>
                  <a:lnTo>
                    <a:pt x="4202" y="34597"/>
                  </a:lnTo>
                  <a:lnTo>
                    <a:pt x="4267" y="34904"/>
                  </a:lnTo>
                  <a:lnTo>
                    <a:pt x="4355" y="35210"/>
                  </a:lnTo>
                  <a:lnTo>
                    <a:pt x="4508" y="35516"/>
                  </a:lnTo>
                  <a:lnTo>
                    <a:pt x="4683" y="35779"/>
                  </a:lnTo>
                  <a:lnTo>
                    <a:pt x="4880" y="36020"/>
                  </a:lnTo>
                  <a:lnTo>
                    <a:pt x="5099" y="36238"/>
                  </a:lnTo>
                  <a:lnTo>
                    <a:pt x="5318" y="36435"/>
                  </a:lnTo>
                  <a:lnTo>
                    <a:pt x="5580" y="36610"/>
                  </a:lnTo>
                  <a:lnTo>
                    <a:pt x="5843" y="36764"/>
                  </a:lnTo>
                  <a:lnTo>
                    <a:pt x="6127" y="36895"/>
                  </a:lnTo>
                  <a:lnTo>
                    <a:pt x="6412" y="37004"/>
                  </a:lnTo>
                  <a:lnTo>
                    <a:pt x="6718" y="37092"/>
                  </a:lnTo>
                  <a:lnTo>
                    <a:pt x="7002" y="37179"/>
                  </a:lnTo>
                  <a:lnTo>
                    <a:pt x="7440" y="37289"/>
                  </a:lnTo>
                  <a:lnTo>
                    <a:pt x="7900" y="37332"/>
                  </a:lnTo>
                  <a:lnTo>
                    <a:pt x="8119" y="37354"/>
                  </a:lnTo>
                  <a:lnTo>
                    <a:pt x="8337" y="37354"/>
                  </a:lnTo>
                  <a:lnTo>
                    <a:pt x="8556" y="37332"/>
                  </a:lnTo>
                  <a:lnTo>
                    <a:pt x="8797" y="37311"/>
                  </a:lnTo>
                  <a:lnTo>
                    <a:pt x="9016" y="37267"/>
                  </a:lnTo>
                  <a:lnTo>
                    <a:pt x="9213" y="37201"/>
                  </a:lnTo>
                  <a:lnTo>
                    <a:pt x="9431" y="37114"/>
                  </a:lnTo>
                  <a:lnTo>
                    <a:pt x="9628" y="37004"/>
                  </a:lnTo>
                  <a:lnTo>
                    <a:pt x="9803" y="36873"/>
                  </a:lnTo>
                  <a:lnTo>
                    <a:pt x="9979" y="36720"/>
                  </a:lnTo>
                  <a:lnTo>
                    <a:pt x="10132" y="36567"/>
                  </a:lnTo>
                  <a:lnTo>
                    <a:pt x="10263" y="36370"/>
                  </a:lnTo>
                  <a:lnTo>
                    <a:pt x="10460" y="36654"/>
                  </a:lnTo>
                  <a:lnTo>
                    <a:pt x="10679" y="36895"/>
                  </a:lnTo>
                  <a:lnTo>
                    <a:pt x="10919" y="37136"/>
                  </a:lnTo>
                  <a:lnTo>
                    <a:pt x="11182" y="37354"/>
                  </a:lnTo>
                  <a:lnTo>
                    <a:pt x="11445" y="37551"/>
                  </a:lnTo>
                  <a:lnTo>
                    <a:pt x="11729" y="37726"/>
                  </a:lnTo>
                  <a:lnTo>
                    <a:pt x="12014" y="37901"/>
                  </a:lnTo>
                  <a:lnTo>
                    <a:pt x="12320" y="38033"/>
                  </a:lnTo>
                  <a:lnTo>
                    <a:pt x="12648" y="38164"/>
                  </a:lnTo>
                  <a:lnTo>
                    <a:pt x="12976" y="38252"/>
                  </a:lnTo>
                  <a:lnTo>
                    <a:pt x="13305" y="38339"/>
                  </a:lnTo>
                  <a:lnTo>
                    <a:pt x="13633" y="38383"/>
                  </a:lnTo>
                  <a:lnTo>
                    <a:pt x="13961" y="38405"/>
                  </a:lnTo>
                  <a:lnTo>
                    <a:pt x="14289" y="38405"/>
                  </a:lnTo>
                  <a:lnTo>
                    <a:pt x="14640" y="38383"/>
                  </a:lnTo>
                  <a:lnTo>
                    <a:pt x="14968" y="38339"/>
                  </a:lnTo>
                  <a:lnTo>
                    <a:pt x="15296" y="38273"/>
                  </a:lnTo>
                  <a:lnTo>
                    <a:pt x="15624" y="38164"/>
                  </a:lnTo>
                  <a:lnTo>
                    <a:pt x="15931" y="38055"/>
                  </a:lnTo>
                  <a:lnTo>
                    <a:pt x="16237" y="37901"/>
                  </a:lnTo>
                  <a:lnTo>
                    <a:pt x="16521" y="37748"/>
                  </a:lnTo>
                  <a:lnTo>
                    <a:pt x="16806" y="37551"/>
                  </a:lnTo>
                  <a:lnTo>
                    <a:pt x="17069" y="37354"/>
                  </a:lnTo>
                  <a:lnTo>
                    <a:pt x="17331" y="37136"/>
                  </a:lnTo>
                  <a:lnTo>
                    <a:pt x="17550" y="36895"/>
                  </a:lnTo>
                  <a:lnTo>
                    <a:pt x="17791" y="36632"/>
                  </a:lnTo>
                  <a:lnTo>
                    <a:pt x="17988" y="36370"/>
                  </a:lnTo>
                  <a:lnTo>
                    <a:pt x="18163" y="36085"/>
                  </a:lnTo>
                  <a:lnTo>
                    <a:pt x="18316" y="35779"/>
                  </a:lnTo>
                  <a:lnTo>
                    <a:pt x="18469" y="35472"/>
                  </a:lnTo>
                  <a:lnTo>
                    <a:pt x="18578" y="35166"/>
                  </a:lnTo>
                  <a:lnTo>
                    <a:pt x="18666" y="34838"/>
                  </a:lnTo>
                  <a:lnTo>
                    <a:pt x="18972" y="34904"/>
                  </a:lnTo>
                  <a:lnTo>
                    <a:pt x="19257" y="34925"/>
                  </a:lnTo>
                  <a:lnTo>
                    <a:pt x="19563" y="34947"/>
                  </a:lnTo>
                  <a:lnTo>
                    <a:pt x="19870" y="34925"/>
                  </a:lnTo>
                  <a:lnTo>
                    <a:pt x="20176" y="34882"/>
                  </a:lnTo>
                  <a:lnTo>
                    <a:pt x="20482" y="34838"/>
                  </a:lnTo>
                  <a:lnTo>
                    <a:pt x="20767" y="34750"/>
                  </a:lnTo>
                  <a:lnTo>
                    <a:pt x="21051" y="34641"/>
                  </a:lnTo>
                  <a:lnTo>
                    <a:pt x="21314" y="34510"/>
                  </a:lnTo>
                  <a:lnTo>
                    <a:pt x="21554" y="34356"/>
                  </a:lnTo>
                  <a:lnTo>
                    <a:pt x="21795" y="34181"/>
                  </a:lnTo>
                  <a:lnTo>
                    <a:pt x="22014" y="33984"/>
                  </a:lnTo>
                  <a:lnTo>
                    <a:pt x="22211" y="33766"/>
                  </a:lnTo>
                  <a:lnTo>
                    <a:pt x="22408" y="33547"/>
                  </a:lnTo>
                  <a:lnTo>
                    <a:pt x="22583" y="33306"/>
                  </a:lnTo>
                  <a:lnTo>
                    <a:pt x="22714" y="33043"/>
                  </a:lnTo>
                  <a:lnTo>
                    <a:pt x="22999" y="33328"/>
                  </a:lnTo>
                  <a:lnTo>
                    <a:pt x="23283" y="33569"/>
                  </a:lnTo>
                  <a:lnTo>
                    <a:pt x="23611" y="33787"/>
                  </a:lnTo>
                  <a:lnTo>
                    <a:pt x="23940" y="33984"/>
                  </a:lnTo>
                  <a:lnTo>
                    <a:pt x="24290" y="34138"/>
                  </a:lnTo>
                  <a:lnTo>
                    <a:pt x="24640" y="34269"/>
                  </a:lnTo>
                  <a:lnTo>
                    <a:pt x="25012" y="34356"/>
                  </a:lnTo>
                  <a:lnTo>
                    <a:pt x="25406" y="34400"/>
                  </a:lnTo>
                  <a:lnTo>
                    <a:pt x="25778" y="34400"/>
                  </a:lnTo>
                  <a:lnTo>
                    <a:pt x="26172" y="34378"/>
                  </a:lnTo>
                  <a:lnTo>
                    <a:pt x="26544" y="34313"/>
                  </a:lnTo>
                  <a:lnTo>
                    <a:pt x="26916" y="34203"/>
                  </a:lnTo>
                  <a:lnTo>
                    <a:pt x="27288" y="34072"/>
                  </a:lnTo>
                  <a:lnTo>
                    <a:pt x="27616" y="33897"/>
                  </a:lnTo>
                  <a:lnTo>
                    <a:pt x="27944" y="33700"/>
                  </a:lnTo>
                  <a:lnTo>
                    <a:pt x="28251" y="33481"/>
                  </a:lnTo>
                  <a:lnTo>
                    <a:pt x="28338" y="33700"/>
                  </a:lnTo>
                  <a:lnTo>
                    <a:pt x="28448" y="33919"/>
                  </a:lnTo>
                  <a:lnTo>
                    <a:pt x="28557" y="34138"/>
                  </a:lnTo>
                  <a:lnTo>
                    <a:pt x="28688" y="34356"/>
                  </a:lnTo>
                  <a:lnTo>
                    <a:pt x="28841" y="34553"/>
                  </a:lnTo>
                  <a:lnTo>
                    <a:pt x="28995" y="34728"/>
                  </a:lnTo>
                  <a:lnTo>
                    <a:pt x="29148" y="34925"/>
                  </a:lnTo>
                  <a:lnTo>
                    <a:pt x="29323" y="35079"/>
                  </a:lnTo>
                  <a:lnTo>
                    <a:pt x="29520" y="35254"/>
                  </a:lnTo>
                  <a:lnTo>
                    <a:pt x="29717" y="35407"/>
                  </a:lnTo>
                  <a:lnTo>
                    <a:pt x="29914" y="35538"/>
                  </a:lnTo>
                  <a:lnTo>
                    <a:pt x="30111" y="35648"/>
                  </a:lnTo>
                  <a:lnTo>
                    <a:pt x="30329" y="35779"/>
                  </a:lnTo>
                  <a:lnTo>
                    <a:pt x="30570" y="35866"/>
                  </a:lnTo>
                  <a:lnTo>
                    <a:pt x="30789" y="35954"/>
                  </a:lnTo>
                  <a:lnTo>
                    <a:pt x="31030" y="36020"/>
                  </a:lnTo>
                  <a:lnTo>
                    <a:pt x="31270" y="36063"/>
                  </a:lnTo>
                  <a:lnTo>
                    <a:pt x="31511" y="36107"/>
                  </a:lnTo>
                  <a:lnTo>
                    <a:pt x="31752" y="36129"/>
                  </a:lnTo>
                  <a:lnTo>
                    <a:pt x="32233" y="36129"/>
                  </a:lnTo>
                  <a:lnTo>
                    <a:pt x="32474" y="36107"/>
                  </a:lnTo>
                  <a:lnTo>
                    <a:pt x="32715" y="36063"/>
                  </a:lnTo>
                  <a:lnTo>
                    <a:pt x="32955" y="36020"/>
                  </a:lnTo>
                  <a:lnTo>
                    <a:pt x="33196" y="35954"/>
                  </a:lnTo>
                  <a:lnTo>
                    <a:pt x="33415" y="35866"/>
                  </a:lnTo>
                  <a:lnTo>
                    <a:pt x="33656" y="35779"/>
                  </a:lnTo>
                  <a:lnTo>
                    <a:pt x="33874" y="35669"/>
                  </a:lnTo>
                  <a:lnTo>
                    <a:pt x="34071" y="35560"/>
                  </a:lnTo>
                  <a:lnTo>
                    <a:pt x="34290" y="35429"/>
                  </a:lnTo>
                  <a:lnTo>
                    <a:pt x="34487" y="35276"/>
                  </a:lnTo>
                  <a:lnTo>
                    <a:pt x="34662" y="35122"/>
                  </a:lnTo>
                  <a:lnTo>
                    <a:pt x="34881" y="35429"/>
                  </a:lnTo>
                  <a:lnTo>
                    <a:pt x="35122" y="35713"/>
                  </a:lnTo>
                  <a:lnTo>
                    <a:pt x="35384" y="35998"/>
                  </a:lnTo>
                  <a:lnTo>
                    <a:pt x="35669" y="36238"/>
                  </a:lnTo>
                  <a:lnTo>
                    <a:pt x="35953" y="36479"/>
                  </a:lnTo>
                  <a:lnTo>
                    <a:pt x="36260" y="36698"/>
                  </a:lnTo>
                  <a:lnTo>
                    <a:pt x="36588" y="36873"/>
                  </a:lnTo>
                  <a:lnTo>
                    <a:pt x="36916" y="37048"/>
                  </a:lnTo>
                  <a:lnTo>
                    <a:pt x="37266" y="37223"/>
                  </a:lnTo>
                  <a:lnTo>
                    <a:pt x="37638" y="37354"/>
                  </a:lnTo>
                  <a:lnTo>
                    <a:pt x="37988" y="37464"/>
                  </a:lnTo>
                  <a:lnTo>
                    <a:pt x="38360" y="37551"/>
                  </a:lnTo>
                  <a:lnTo>
                    <a:pt x="38732" y="37639"/>
                  </a:lnTo>
                  <a:lnTo>
                    <a:pt x="39126" y="37683"/>
                  </a:lnTo>
                  <a:lnTo>
                    <a:pt x="39498" y="37726"/>
                  </a:lnTo>
                  <a:lnTo>
                    <a:pt x="40330" y="37726"/>
                  </a:lnTo>
                  <a:lnTo>
                    <a:pt x="40789" y="37683"/>
                  </a:lnTo>
                  <a:lnTo>
                    <a:pt x="41227" y="37617"/>
                  </a:lnTo>
                  <a:lnTo>
                    <a:pt x="41665" y="37529"/>
                  </a:lnTo>
                  <a:lnTo>
                    <a:pt x="42080" y="37376"/>
                  </a:lnTo>
                  <a:lnTo>
                    <a:pt x="42496" y="37201"/>
                  </a:lnTo>
                  <a:lnTo>
                    <a:pt x="42890" y="37004"/>
                  </a:lnTo>
                  <a:lnTo>
                    <a:pt x="43262" y="36742"/>
                  </a:lnTo>
                  <a:lnTo>
                    <a:pt x="43437" y="36610"/>
                  </a:lnTo>
                  <a:lnTo>
                    <a:pt x="43612" y="36457"/>
                  </a:lnTo>
                  <a:lnTo>
                    <a:pt x="43765" y="36304"/>
                  </a:lnTo>
                  <a:lnTo>
                    <a:pt x="43897" y="36129"/>
                  </a:lnTo>
                  <a:lnTo>
                    <a:pt x="44050" y="35954"/>
                  </a:lnTo>
                  <a:lnTo>
                    <a:pt x="44159" y="35757"/>
                  </a:lnTo>
                  <a:lnTo>
                    <a:pt x="44269" y="35560"/>
                  </a:lnTo>
                  <a:lnTo>
                    <a:pt x="44378" y="35363"/>
                  </a:lnTo>
                  <a:lnTo>
                    <a:pt x="44466" y="35144"/>
                  </a:lnTo>
                  <a:lnTo>
                    <a:pt x="44531" y="34947"/>
                  </a:lnTo>
                  <a:lnTo>
                    <a:pt x="44597" y="34728"/>
                  </a:lnTo>
                  <a:lnTo>
                    <a:pt x="44641" y="34510"/>
                  </a:lnTo>
                  <a:lnTo>
                    <a:pt x="44663" y="34291"/>
                  </a:lnTo>
                  <a:lnTo>
                    <a:pt x="44663" y="34072"/>
                  </a:lnTo>
                  <a:lnTo>
                    <a:pt x="44663" y="33853"/>
                  </a:lnTo>
                  <a:lnTo>
                    <a:pt x="44619" y="33634"/>
                  </a:lnTo>
                  <a:lnTo>
                    <a:pt x="44838" y="33591"/>
                  </a:lnTo>
                  <a:lnTo>
                    <a:pt x="45035" y="33525"/>
                  </a:lnTo>
                  <a:lnTo>
                    <a:pt x="45253" y="33459"/>
                  </a:lnTo>
                  <a:lnTo>
                    <a:pt x="45450" y="33372"/>
                  </a:lnTo>
                  <a:lnTo>
                    <a:pt x="45625" y="33284"/>
                  </a:lnTo>
                  <a:lnTo>
                    <a:pt x="45801" y="33175"/>
                  </a:lnTo>
                  <a:lnTo>
                    <a:pt x="45976" y="33043"/>
                  </a:lnTo>
                  <a:lnTo>
                    <a:pt x="46151" y="32912"/>
                  </a:lnTo>
                  <a:lnTo>
                    <a:pt x="46304" y="32759"/>
                  </a:lnTo>
                  <a:lnTo>
                    <a:pt x="46457" y="32606"/>
                  </a:lnTo>
                  <a:lnTo>
                    <a:pt x="46720" y="32256"/>
                  </a:lnTo>
                  <a:lnTo>
                    <a:pt x="46938" y="31884"/>
                  </a:lnTo>
                  <a:lnTo>
                    <a:pt x="47114" y="31490"/>
                  </a:lnTo>
                  <a:lnTo>
                    <a:pt x="47201" y="31271"/>
                  </a:lnTo>
                  <a:lnTo>
                    <a:pt x="47245" y="31074"/>
                  </a:lnTo>
                  <a:lnTo>
                    <a:pt x="47289" y="30855"/>
                  </a:lnTo>
                  <a:lnTo>
                    <a:pt x="47310" y="30636"/>
                  </a:lnTo>
                  <a:lnTo>
                    <a:pt x="47332" y="30418"/>
                  </a:lnTo>
                  <a:lnTo>
                    <a:pt x="47332" y="30199"/>
                  </a:lnTo>
                  <a:lnTo>
                    <a:pt x="47310" y="29980"/>
                  </a:lnTo>
                  <a:lnTo>
                    <a:pt x="47289" y="29783"/>
                  </a:lnTo>
                  <a:lnTo>
                    <a:pt x="47245" y="29564"/>
                  </a:lnTo>
                  <a:lnTo>
                    <a:pt x="47179" y="29345"/>
                  </a:lnTo>
                  <a:lnTo>
                    <a:pt x="47114" y="29148"/>
                  </a:lnTo>
                  <a:lnTo>
                    <a:pt x="47026" y="28951"/>
                  </a:lnTo>
                  <a:lnTo>
                    <a:pt x="46938" y="28754"/>
                  </a:lnTo>
                  <a:lnTo>
                    <a:pt x="46829" y="28557"/>
                  </a:lnTo>
                  <a:lnTo>
                    <a:pt x="46698" y="28382"/>
                  </a:lnTo>
                  <a:lnTo>
                    <a:pt x="46566" y="28207"/>
                  </a:lnTo>
                  <a:lnTo>
                    <a:pt x="46763" y="28076"/>
                  </a:lnTo>
                  <a:lnTo>
                    <a:pt x="46960" y="27923"/>
                  </a:lnTo>
                  <a:lnTo>
                    <a:pt x="47135" y="27748"/>
                  </a:lnTo>
                  <a:lnTo>
                    <a:pt x="47310" y="27551"/>
                  </a:lnTo>
                  <a:lnTo>
                    <a:pt x="47464" y="27354"/>
                  </a:lnTo>
                  <a:lnTo>
                    <a:pt x="47595" y="27157"/>
                  </a:lnTo>
                  <a:lnTo>
                    <a:pt x="47704" y="26938"/>
                  </a:lnTo>
                  <a:lnTo>
                    <a:pt x="47814" y="26719"/>
                  </a:lnTo>
                  <a:lnTo>
                    <a:pt x="47901" y="26479"/>
                  </a:lnTo>
                  <a:lnTo>
                    <a:pt x="47967" y="26260"/>
                  </a:lnTo>
                  <a:lnTo>
                    <a:pt x="48033" y="26019"/>
                  </a:lnTo>
                  <a:lnTo>
                    <a:pt x="48076" y="25756"/>
                  </a:lnTo>
                  <a:lnTo>
                    <a:pt x="48098" y="25516"/>
                  </a:lnTo>
                  <a:lnTo>
                    <a:pt x="48098" y="25275"/>
                  </a:lnTo>
                  <a:lnTo>
                    <a:pt x="48098" y="25012"/>
                  </a:lnTo>
                  <a:lnTo>
                    <a:pt x="48076" y="24772"/>
                  </a:lnTo>
                  <a:lnTo>
                    <a:pt x="48033" y="24531"/>
                  </a:lnTo>
                  <a:lnTo>
                    <a:pt x="47967" y="24268"/>
                  </a:lnTo>
                  <a:lnTo>
                    <a:pt x="47901" y="24028"/>
                  </a:lnTo>
                  <a:lnTo>
                    <a:pt x="47814" y="23809"/>
                  </a:lnTo>
                  <a:lnTo>
                    <a:pt x="47617" y="23349"/>
                  </a:lnTo>
                  <a:lnTo>
                    <a:pt x="47376" y="22912"/>
                  </a:lnTo>
                  <a:lnTo>
                    <a:pt x="47092" y="22496"/>
                  </a:lnTo>
                  <a:lnTo>
                    <a:pt x="46763" y="22102"/>
                  </a:lnTo>
                  <a:lnTo>
                    <a:pt x="46413" y="21752"/>
                  </a:lnTo>
                  <a:lnTo>
                    <a:pt x="46019" y="21424"/>
                  </a:lnTo>
                  <a:lnTo>
                    <a:pt x="46282" y="21205"/>
                  </a:lnTo>
                  <a:lnTo>
                    <a:pt x="46523" y="20986"/>
                  </a:lnTo>
                  <a:lnTo>
                    <a:pt x="46763" y="20745"/>
                  </a:lnTo>
                  <a:lnTo>
                    <a:pt x="46960" y="20483"/>
                  </a:lnTo>
                  <a:lnTo>
                    <a:pt x="47157" y="20198"/>
                  </a:lnTo>
                  <a:lnTo>
                    <a:pt x="47332" y="19914"/>
                  </a:lnTo>
                  <a:lnTo>
                    <a:pt x="47486" y="19607"/>
                  </a:lnTo>
                  <a:lnTo>
                    <a:pt x="47595" y="19301"/>
                  </a:lnTo>
                  <a:lnTo>
                    <a:pt x="47704" y="18973"/>
                  </a:lnTo>
                  <a:lnTo>
                    <a:pt x="47792" y="18666"/>
                  </a:lnTo>
                  <a:lnTo>
                    <a:pt x="47858" y="18316"/>
                  </a:lnTo>
                  <a:lnTo>
                    <a:pt x="47879" y="17988"/>
                  </a:lnTo>
                  <a:lnTo>
                    <a:pt x="47901" y="17660"/>
                  </a:lnTo>
                  <a:lnTo>
                    <a:pt x="47879" y="17332"/>
                  </a:lnTo>
                  <a:lnTo>
                    <a:pt x="47858" y="17003"/>
                  </a:lnTo>
                  <a:lnTo>
                    <a:pt x="47792" y="16675"/>
                  </a:lnTo>
                  <a:lnTo>
                    <a:pt x="47682" y="16347"/>
                  </a:lnTo>
                  <a:lnTo>
                    <a:pt x="47573" y="16019"/>
                  </a:lnTo>
                  <a:lnTo>
                    <a:pt x="47442" y="15734"/>
                  </a:lnTo>
                  <a:lnTo>
                    <a:pt x="47267" y="15428"/>
                  </a:lnTo>
                  <a:lnTo>
                    <a:pt x="47092" y="15143"/>
                  </a:lnTo>
                  <a:lnTo>
                    <a:pt x="46895" y="14881"/>
                  </a:lnTo>
                  <a:lnTo>
                    <a:pt x="46676" y="14640"/>
                  </a:lnTo>
                  <a:lnTo>
                    <a:pt x="46435" y="14399"/>
                  </a:lnTo>
                  <a:lnTo>
                    <a:pt x="46173" y="14180"/>
                  </a:lnTo>
                  <a:lnTo>
                    <a:pt x="45910" y="13984"/>
                  </a:lnTo>
                  <a:lnTo>
                    <a:pt x="45625" y="13787"/>
                  </a:lnTo>
                  <a:lnTo>
                    <a:pt x="45341" y="13633"/>
                  </a:lnTo>
                  <a:lnTo>
                    <a:pt x="45035" y="13502"/>
                  </a:lnTo>
                  <a:lnTo>
                    <a:pt x="44728" y="13371"/>
                  </a:lnTo>
                  <a:lnTo>
                    <a:pt x="44400" y="13283"/>
                  </a:lnTo>
                  <a:lnTo>
                    <a:pt x="44072" y="13218"/>
                  </a:lnTo>
                  <a:lnTo>
                    <a:pt x="44159" y="12933"/>
                  </a:lnTo>
                  <a:lnTo>
                    <a:pt x="44225" y="12627"/>
                  </a:lnTo>
                  <a:lnTo>
                    <a:pt x="44269" y="12299"/>
                  </a:lnTo>
                  <a:lnTo>
                    <a:pt x="44291" y="11992"/>
                  </a:lnTo>
                  <a:lnTo>
                    <a:pt x="44291" y="11664"/>
                  </a:lnTo>
                  <a:lnTo>
                    <a:pt x="44269" y="11336"/>
                  </a:lnTo>
                  <a:lnTo>
                    <a:pt x="44225" y="11029"/>
                  </a:lnTo>
                  <a:lnTo>
                    <a:pt x="44159" y="10701"/>
                  </a:lnTo>
                  <a:lnTo>
                    <a:pt x="44072" y="10373"/>
                  </a:lnTo>
                  <a:lnTo>
                    <a:pt x="43962" y="10066"/>
                  </a:lnTo>
                  <a:lnTo>
                    <a:pt x="43831" y="9782"/>
                  </a:lnTo>
                  <a:lnTo>
                    <a:pt x="43700" y="9476"/>
                  </a:lnTo>
                  <a:lnTo>
                    <a:pt x="43525" y="9213"/>
                  </a:lnTo>
                  <a:lnTo>
                    <a:pt x="43350" y="8929"/>
                  </a:lnTo>
                  <a:lnTo>
                    <a:pt x="43153" y="8688"/>
                  </a:lnTo>
                  <a:lnTo>
                    <a:pt x="42956" y="8469"/>
                  </a:lnTo>
                  <a:lnTo>
                    <a:pt x="42715" y="8250"/>
                  </a:lnTo>
                  <a:lnTo>
                    <a:pt x="42474" y="8053"/>
                  </a:lnTo>
                  <a:lnTo>
                    <a:pt x="42234" y="7900"/>
                  </a:lnTo>
                  <a:lnTo>
                    <a:pt x="41971" y="7747"/>
                  </a:lnTo>
                  <a:lnTo>
                    <a:pt x="41687" y="7594"/>
                  </a:lnTo>
                  <a:lnTo>
                    <a:pt x="41402" y="7484"/>
                  </a:lnTo>
                  <a:lnTo>
                    <a:pt x="41118" y="7397"/>
                  </a:lnTo>
                  <a:lnTo>
                    <a:pt x="40811" y="7309"/>
                  </a:lnTo>
                  <a:lnTo>
                    <a:pt x="40505" y="7265"/>
                  </a:lnTo>
                  <a:lnTo>
                    <a:pt x="40199" y="7222"/>
                  </a:lnTo>
                  <a:lnTo>
                    <a:pt x="39892" y="7200"/>
                  </a:lnTo>
                  <a:lnTo>
                    <a:pt x="39586" y="7222"/>
                  </a:lnTo>
                  <a:lnTo>
                    <a:pt x="39279" y="7244"/>
                  </a:lnTo>
                  <a:lnTo>
                    <a:pt x="38973" y="7287"/>
                  </a:lnTo>
                  <a:lnTo>
                    <a:pt x="38667" y="7375"/>
                  </a:lnTo>
                  <a:lnTo>
                    <a:pt x="38382" y="7462"/>
                  </a:lnTo>
                  <a:lnTo>
                    <a:pt x="38382" y="7112"/>
                  </a:lnTo>
                  <a:lnTo>
                    <a:pt x="38339" y="6762"/>
                  </a:lnTo>
                  <a:lnTo>
                    <a:pt x="38273" y="6412"/>
                  </a:lnTo>
                  <a:lnTo>
                    <a:pt x="38185" y="6062"/>
                  </a:lnTo>
                  <a:lnTo>
                    <a:pt x="38076" y="5712"/>
                  </a:lnTo>
                  <a:lnTo>
                    <a:pt x="37945" y="5384"/>
                  </a:lnTo>
                  <a:lnTo>
                    <a:pt x="37770" y="5077"/>
                  </a:lnTo>
                  <a:lnTo>
                    <a:pt x="37595" y="4771"/>
                  </a:lnTo>
                  <a:lnTo>
                    <a:pt x="37398" y="4464"/>
                  </a:lnTo>
                  <a:lnTo>
                    <a:pt x="37179" y="4180"/>
                  </a:lnTo>
                  <a:lnTo>
                    <a:pt x="36938" y="3917"/>
                  </a:lnTo>
                  <a:lnTo>
                    <a:pt x="36697" y="3677"/>
                  </a:lnTo>
                  <a:lnTo>
                    <a:pt x="36413" y="3436"/>
                  </a:lnTo>
                  <a:lnTo>
                    <a:pt x="36128" y="3239"/>
                  </a:lnTo>
                  <a:lnTo>
                    <a:pt x="35844" y="3042"/>
                  </a:lnTo>
                  <a:lnTo>
                    <a:pt x="35516" y="2867"/>
                  </a:lnTo>
                  <a:lnTo>
                    <a:pt x="35187" y="2736"/>
                  </a:lnTo>
                  <a:lnTo>
                    <a:pt x="34859" y="2626"/>
                  </a:lnTo>
                  <a:lnTo>
                    <a:pt x="34509" y="2517"/>
                  </a:lnTo>
                  <a:lnTo>
                    <a:pt x="34159" y="2451"/>
                  </a:lnTo>
                  <a:lnTo>
                    <a:pt x="33809" y="2407"/>
                  </a:lnTo>
                  <a:lnTo>
                    <a:pt x="33109" y="2407"/>
                  </a:lnTo>
                  <a:lnTo>
                    <a:pt x="32737" y="2429"/>
                  </a:lnTo>
                  <a:lnTo>
                    <a:pt x="32386" y="2495"/>
                  </a:lnTo>
                  <a:lnTo>
                    <a:pt x="32036" y="2561"/>
                  </a:lnTo>
                  <a:lnTo>
                    <a:pt x="31708" y="2670"/>
                  </a:lnTo>
                  <a:lnTo>
                    <a:pt x="31380" y="2801"/>
                  </a:lnTo>
                  <a:lnTo>
                    <a:pt x="31052" y="2933"/>
                  </a:lnTo>
                  <a:lnTo>
                    <a:pt x="30723" y="3108"/>
                  </a:lnTo>
                  <a:lnTo>
                    <a:pt x="30439" y="3305"/>
                  </a:lnTo>
                  <a:lnTo>
                    <a:pt x="30154" y="3524"/>
                  </a:lnTo>
                  <a:lnTo>
                    <a:pt x="30045" y="3195"/>
                  </a:lnTo>
                  <a:lnTo>
                    <a:pt x="29936" y="2889"/>
                  </a:lnTo>
                  <a:lnTo>
                    <a:pt x="29782" y="2583"/>
                  </a:lnTo>
                  <a:lnTo>
                    <a:pt x="29629" y="2298"/>
                  </a:lnTo>
                  <a:lnTo>
                    <a:pt x="29454" y="2014"/>
                  </a:lnTo>
                  <a:lnTo>
                    <a:pt x="29257" y="1751"/>
                  </a:lnTo>
                  <a:lnTo>
                    <a:pt x="29038" y="1510"/>
                  </a:lnTo>
                  <a:lnTo>
                    <a:pt x="28798" y="1270"/>
                  </a:lnTo>
                  <a:lnTo>
                    <a:pt x="28535" y="1051"/>
                  </a:lnTo>
                  <a:lnTo>
                    <a:pt x="28272" y="854"/>
                  </a:lnTo>
                  <a:lnTo>
                    <a:pt x="28010" y="679"/>
                  </a:lnTo>
                  <a:lnTo>
                    <a:pt x="27725" y="504"/>
                  </a:lnTo>
                  <a:lnTo>
                    <a:pt x="27419" y="372"/>
                  </a:lnTo>
                  <a:lnTo>
                    <a:pt x="27113" y="241"/>
                  </a:lnTo>
                  <a:lnTo>
                    <a:pt x="26784" y="154"/>
                  </a:lnTo>
                  <a:lnTo>
                    <a:pt x="26478" y="66"/>
                  </a:lnTo>
                  <a:lnTo>
                    <a:pt x="26216" y="22"/>
                  </a:lnTo>
                  <a:lnTo>
                    <a:pt x="2597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42"/>
            <p:cNvSpPr/>
            <p:nvPr/>
          </p:nvSpPr>
          <p:spPr>
            <a:xfrm>
              <a:off x="6079985" y="3623844"/>
              <a:ext cx="256060" cy="220329"/>
            </a:xfrm>
            <a:custGeom>
              <a:avLst/>
              <a:gdLst/>
              <a:ahLst/>
              <a:cxnLst/>
              <a:rect l="l" t="t" r="r" b="b"/>
              <a:pathLst>
                <a:path w="6894" h="5932" extrusionOk="0">
                  <a:moveTo>
                    <a:pt x="242" y="1"/>
                  </a:moveTo>
                  <a:lnTo>
                    <a:pt x="154" y="23"/>
                  </a:lnTo>
                  <a:lnTo>
                    <a:pt x="88" y="88"/>
                  </a:lnTo>
                  <a:lnTo>
                    <a:pt x="23" y="154"/>
                  </a:lnTo>
                  <a:lnTo>
                    <a:pt x="1" y="242"/>
                  </a:lnTo>
                  <a:lnTo>
                    <a:pt x="23" y="329"/>
                  </a:lnTo>
                  <a:lnTo>
                    <a:pt x="88" y="417"/>
                  </a:lnTo>
                  <a:lnTo>
                    <a:pt x="548" y="745"/>
                  </a:lnTo>
                  <a:lnTo>
                    <a:pt x="1029" y="1029"/>
                  </a:lnTo>
                  <a:lnTo>
                    <a:pt x="1533" y="1292"/>
                  </a:lnTo>
                  <a:lnTo>
                    <a:pt x="2058" y="1511"/>
                  </a:lnTo>
                  <a:lnTo>
                    <a:pt x="2583" y="1664"/>
                  </a:lnTo>
                  <a:lnTo>
                    <a:pt x="3130" y="1795"/>
                  </a:lnTo>
                  <a:lnTo>
                    <a:pt x="3677" y="1883"/>
                  </a:lnTo>
                  <a:lnTo>
                    <a:pt x="4246" y="1927"/>
                  </a:lnTo>
                  <a:lnTo>
                    <a:pt x="4399" y="2124"/>
                  </a:lnTo>
                  <a:lnTo>
                    <a:pt x="4553" y="2342"/>
                  </a:lnTo>
                  <a:lnTo>
                    <a:pt x="4706" y="2539"/>
                  </a:lnTo>
                  <a:lnTo>
                    <a:pt x="4837" y="2758"/>
                  </a:lnTo>
                  <a:lnTo>
                    <a:pt x="4946" y="2977"/>
                  </a:lnTo>
                  <a:lnTo>
                    <a:pt x="5056" y="3218"/>
                  </a:lnTo>
                  <a:lnTo>
                    <a:pt x="5143" y="3458"/>
                  </a:lnTo>
                  <a:lnTo>
                    <a:pt x="5231" y="3699"/>
                  </a:lnTo>
                  <a:lnTo>
                    <a:pt x="5340" y="4181"/>
                  </a:lnTo>
                  <a:lnTo>
                    <a:pt x="5406" y="4684"/>
                  </a:lnTo>
                  <a:lnTo>
                    <a:pt x="5428" y="4925"/>
                  </a:lnTo>
                  <a:lnTo>
                    <a:pt x="5428" y="5187"/>
                  </a:lnTo>
                  <a:lnTo>
                    <a:pt x="5428" y="5428"/>
                  </a:lnTo>
                  <a:lnTo>
                    <a:pt x="5406" y="5690"/>
                  </a:lnTo>
                  <a:lnTo>
                    <a:pt x="5406" y="5800"/>
                  </a:lnTo>
                  <a:lnTo>
                    <a:pt x="5450" y="5866"/>
                  </a:lnTo>
                  <a:lnTo>
                    <a:pt x="5537" y="5909"/>
                  </a:lnTo>
                  <a:lnTo>
                    <a:pt x="5625" y="5931"/>
                  </a:lnTo>
                  <a:lnTo>
                    <a:pt x="5712" y="5909"/>
                  </a:lnTo>
                  <a:lnTo>
                    <a:pt x="5800" y="5866"/>
                  </a:lnTo>
                  <a:lnTo>
                    <a:pt x="5866" y="5800"/>
                  </a:lnTo>
                  <a:lnTo>
                    <a:pt x="5909" y="5690"/>
                  </a:lnTo>
                  <a:lnTo>
                    <a:pt x="5931" y="5187"/>
                  </a:lnTo>
                  <a:lnTo>
                    <a:pt x="5931" y="4684"/>
                  </a:lnTo>
                  <a:lnTo>
                    <a:pt x="5866" y="4202"/>
                  </a:lnTo>
                  <a:lnTo>
                    <a:pt x="5756" y="3699"/>
                  </a:lnTo>
                  <a:lnTo>
                    <a:pt x="5603" y="3240"/>
                  </a:lnTo>
                  <a:lnTo>
                    <a:pt x="5406" y="2780"/>
                  </a:lnTo>
                  <a:lnTo>
                    <a:pt x="5165" y="2342"/>
                  </a:lnTo>
                  <a:lnTo>
                    <a:pt x="4881" y="1927"/>
                  </a:lnTo>
                  <a:lnTo>
                    <a:pt x="5340" y="1883"/>
                  </a:lnTo>
                  <a:lnTo>
                    <a:pt x="5822" y="1817"/>
                  </a:lnTo>
                  <a:lnTo>
                    <a:pt x="6281" y="1708"/>
                  </a:lnTo>
                  <a:lnTo>
                    <a:pt x="6719" y="1577"/>
                  </a:lnTo>
                  <a:lnTo>
                    <a:pt x="6828" y="1533"/>
                  </a:lnTo>
                  <a:lnTo>
                    <a:pt x="6872" y="1445"/>
                  </a:lnTo>
                  <a:lnTo>
                    <a:pt x="6894" y="1358"/>
                  </a:lnTo>
                  <a:lnTo>
                    <a:pt x="6894" y="1270"/>
                  </a:lnTo>
                  <a:lnTo>
                    <a:pt x="6850" y="1183"/>
                  </a:lnTo>
                  <a:lnTo>
                    <a:pt x="6785" y="1117"/>
                  </a:lnTo>
                  <a:lnTo>
                    <a:pt x="6697" y="1073"/>
                  </a:lnTo>
                  <a:lnTo>
                    <a:pt x="6588" y="1095"/>
                  </a:lnTo>
                  <a:lnTo>
                    <a:pt x="6194" y="1205"/>
                  </a:lnTo>
                  <a:lnTo>
                    <a:pt x="5800" y="1314"/>
                  </a:lnTo>
                  <a:lnTo>
                    <a:pt x="5406" y="1380"/>
                  </a:lnTo>
                  <a:lnTo>
                    <a:pt x="5012" y="1423"/>
                  </a:lnTo>
                  <a:lnTo>
                    <a:pt x="4202" y="1423"/>
                  </a:lnTo>
                  <a:lnTo>
                    <a:pt x="3787" y="1401"/>
                  </a:lnTo>
                  <a:lnTo>
                    <a:pt x="3393" y="1336"/>
                  </a:lnTo>
                  <a:lnTo>
                    <a:pt x="2999" y="1270"/>
                  </a:lnTo>
                  <a:lnTo>
                    <a:pt x="2605" y="1161"/>
                  </a:lnTo>
                  <a:lnTo>
                    <a:pt x="2211" y="1029"/>
                  </a:lnTo>
                  <a:lnTo>
                    <a:pt x="1839" y="876"/>
                  </a:lnTo>
                  <a:lnTo>
                    <a:pt x="1467" y="723"/>
                  </a:lnTo>
                  <a:lnTo>
                    <a:pt x="1117" y="526"/>
                  </a:lnTo>
                  <a:lnTo>
                    <a:pt x="789" y="307"/>
                  </a:lnTo>
                  <a:lnTo>
                    <a:pt x="439" y="67"/>
                  </a:lnTo>
                  <a:lnTo>
                    <a:pt x="35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42"/>
            <p:cNvSpPr/>
            <p:nvPr/>
          </p:nvSpPr>
          <p:spPr>
            <a:xfrm>
              <a:off x="6190524" y="3207687"/>
              <a:ext cx="169110" cy="173975"/>
            </a:xfrm>
            <a:custGeom>
              <a:avLst/>
              <a:gdLst/>
              <a:ahLst/>
              <a:cxnLst/>
              <a:rect l="l" t="t" r="r" b="b"/>
              <a:pathLst>
                <a:path w="4553" h="4684" extrusionOk="0">
                  <a:moveTo>
                    <a:pt x="264" y="1"/>
                  </a:moveTo>
                  <a:lnTo>
                    <a:pt x="154" y="45"/>
                  </a:lnTo>
                  <a:lnTo>
                    <a:pt x="89" y="88"/>
                  </a:lnTo>
                  <a:lnTo>
                    <a:pt x="23" y="176"/>
                  </a:lnTo>
                  <a:lnTo>
                    <a:pt x="1" y="264"/>
                  </a:lnTo>
                  <a:lnTo>
                    <a:pt x="23" y="351"/>
                  </a:lnTo>
                  <a:lnTo>
                    <a:pt x="89" y="439"/>
                  </a:lnTo>
                  <a:lnTo>
                    <a:pt x="329" y="636"/>
                  </a:lnTo>
                  <a:lnTo>
                    <a:pt x="592" y="811"/>
                  </a:lnTo>
                  <a:lnTo>
                    <a:pt x="854" y="986"/>
                  </a:lnTo>
                  <a:lnTo>
                    <a:pt x="1117" y="1139"/>
                  </a:lnTo>
                  <a:lnTo>
                    <a:pt x="1380" y="1292"/>
                  </a:lnTo>
                  <a:lnTo>
                    <a:pt x="1664" y="1423"/>
                  </a:lnTo>
                  <a:lnTo>
                    <a:pt x="1949" y="1533"/>
                  </a:lnTo>
                  <a:lnTo>
                    <a:pt x="2255" y="1642"/>
                  </a:lnTo>
                  <a:lnTo>
                    <a:pt x="2145" y="2014"/>
                  </a:lnTo>
                  <a:lnTo>
                    <a:pt x="2102" y="2386"/>
                  </a:lnTo>
                  <a:lnTo>
                    <a:pt x="2080" y="2780"/>
                  </a:lnTo>
                  <a:lnTo>
                    <a:pt x="2124" y="3152"/>
                  </a:lnTo>
                  <a:lnTo>
                    <a:pt x="2211" y="3524"/>
                  </a:lnTo>
                  <a:lnTo>
                    <a:pt x="2321" y="3896"/>
                  </a:lnTo>
                  <a:lnTo>
                    <a:pt x="2496" y="4224"/>
                  </a:lnTo>
                  <a:lnTo>
                    <a:pt x="2714" y="4553"/>
                  </a:lnTo>
                  <a:lnTo>
                    <a:pt x="2780" y="4618"/>
                  </a:lnTo>
                  <a:lnTo>
                    <a:pt x="2868" y="4662"/>
                  </a:lnTo>
                  <a:lnTo>
                    <a:pt x="2955" y="4684"/>
                  </a:lnTo>
                  <a:lnTo>
                    <a:pt x="3043" y="4640"/>
                  </a:lnTo>
                  <a:lnTo>
                    <a:pt x="3130" y="4574"/>
                  </a:lnTo>
                  <a:lnTo>
                    <a:pt x="3174" y="4487"/>
                  </a:lnTo>
                  <a:lnTo>
                    <a:pt x="3174" y="4399"/>
                  </a:lnTo>
                  <a:lnTo>
                    <a:pt x="3174" y="4334"/>
                  </a:lnTo>
                  <a:lnTo>
                    <a:pt x="3152" y="4290"/>
                  </a:lnTo>
                  <a:lnTo>
                    <a:pt x="2955" y="4027"/>
                  </a:lnTo>
                  <a:lnTo>
                    <a:pt x="2802" y="3721"/>
                  </a:lnTo>
                  <a:lnTo>
                    <a:pt x="2693" y="3415"/>
                  </a:lnTo>
                  <a:lnTo>
                    <a:pt x="2627" y="3086"/>
                  </a:lnTo>
                  <a:lnTo>
                    <a:pt x="2605" y="2758"/>
                  </a:lnTo>
                  <a:lnTo>
                    <a:pt x="2605" y="2430"/>
                  </a:lnTo>
                  <a:lnTo>
                    <a:pt x="2649" y="2102"/>
                  </a:lnTo>
                  <a:lnTo>
                    <a:pt x="2736" y="1773"/>
                  </a:lnTo>
                  <a:lnTo>
                    <a:pt x="3130" y="1861"/>
                  </a:lnTo>
                  <a:lnTo>
                    <a:pt x="3524" y="1905"/>
                  </a:lnTo>
                  <a:lnTo>
                    <a:pt x="3918" y="1949"/>
                  </a:lnTo>
                  <a:lnTo>
                    <a:pt x="4312" y="1949"/>
                  </a:lnTo>
                  <a:lnTo>
                    <a:pt x="4421" y="1927"/>
                  </a:lnTo>
                  <a:lnTo>
                    <a:pt x="4509" y="1861"/>
                  </a:lnTo>
                  <a:lnTo>
                    <a:pt x="4553" y="1773"/>
                  </a:lnTo>
                  <a:lnTo>
                    <a:pt x="4553" y="1686"/>
                  </a:lnTo>
                  <a:lnTo>
                    <a:pt x="4553" y="1598"/>
                  </a:lnTo>
                  <a:lnTo>
                    <a:pt x="4509" y="1511"/>
                  </a:lnTo>
                  <a:lnTo>
                    <a:pt x="4421" y="1467"/>
                  </a:lnTo>
                  <a:lnTo>
                    <a:pt x="4312" y="1445"/>
                  </a:lnTo>
                  <a:lnTo>
                    <a:pt x="3787" y="1423"/>
                  </a:lnTo>
                  <a:lnTo>
                    <a:pt x="3262" y="1380"/>
                  </a:lnTo>
                  <a:lnTo>
                    <a:pt x="2758" y="1270"/>
                  </a:lnTo>
                  <a:lnTo>
                    <a:pt x="2255" y="1117"/>
                  </a:lnTo>
                  <a:lnTo>
                    <a:pt x="1773" y="920"/>
                  </a:lnTo>
                  <a:lnTo>
                    <a:pt x="1314" y="679"/>
                  </a:lnTo>
                  <a:lnTo>
                    <a:pt x="876" y="395"/>
                  </a:lnTo>
                  <a:lnTo>
                    <a:pt x="461" y="67"/>
                  </a:lnTo>
                  <a:lnTo>
                    <a:pt x="351" y="23"/>
                  </a:lnTo>
                  <a:lnTo>
                    <a:pt x="26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42"/>
            <p:cNvSpPr/>
            <p:nvPr/>
          </p:nvSpPr>
          <p:spPr>
            <a:xfrm>
              <a:off x="6512410" y="2803751"/>
              <a:ext cx="117890" cy="196707"/>
            </a:xfrm>
            <a:custGeom>
              <a:avLst/>
              <a:gdLst/>
              <a:ahLst/>
              <a:cxnLst/>
              <a:rect l="l" t="t" r="r" b="b"/>
              <a:pathLst>
                <a:path w="3174" h="5296" extrusionOk="0">
                  <a:moveTo>
                    <a:pt x="2714" y="0"/>
                  </a:moveTo>
                  <a:lnTo>
                    <a:pt x="2626" y="22"/>
                  </a:lnTo>
                  <a:lnTo>
                    <a:pt x="2539" y="88"/>
                  </a:lnTo>
                  <a:lnTo>
                    <a:pt x="2495" y="175"/>
                  </a:lnTo>
                  <a:lnTo>
                    <a:pt x="2408" y="503"/>
                  </a:lnTo>
                  <a:lnTo>
                    <a:pt x="2320" y="810"/>
                  </a:lnTo>
                  <a:lnTo>
                    <a:pt x="2254" y="1138"/>
                  </a:lnTo>
                  <a:lnTo>
                    <a:pt x="2211" y="1466"/>
                  </a:lnTo>
                  <a:lnTo>
                    <a:pt x="2189" y="1795"/>
                  </a:lnTo>
                  <a:lnTo>
                    <a:pt x="2189" y="2123"/>
                  </a:lnTo>
                  <a:lnTo>
                    <a:pt x="2189" y="2451"/>
                  </a:lnTo>
                  <a:lnTo>
                    <a:pt x="2211" y="2779"/>
                  </a:lnTo>
                  <a:lnTo>
                    <a:pt x="2167" y="2779"/>
                  </a:lnTo>
                  <a:lnTo>
                    <a:pt x="2123" y="2801"/>
                  </a:lnTo>
                  <a:lnTo>
                    <a:pt x="1795" y="3020"/>
                  </a:lnTo>
                  <a:lnTo>
                    <a:pt x="1510" y="3261"/>
                  </a:lnTo>
                  <a:lnTo>
                    <a:pt x="1226" y="3501"/>
                  </a:lnTo>
                  <a:lnTo>
                    <a:pt x="963" y="3764"/>
                  </a:lnTo>
                  <a:lnTo>
                    <a:pt x="701" y="4027"/>
                  </a:lnTo>
                  <a:lnTo>
                    <a:pt x="460" y="4311"/>
                  </a:lnTo>
                  <a:lnTo>
                    <a:pt x="241" y="4617"/>
                  </a:lnTo>
                  <a:lnTo>
                    <a:pt x="44" y="4924"/>
                  </a:lnTo>
                  <a:lnTo>
                    <a:pt x="1" y="5033"/>
                  </a:lnTo>
                  <a:lnTo>
                    <a:pt x="1" y="5121"/>
                  </a:lnTo>
                  <a:lnTo>
                    <a:pt x="44" y="5208"/>
                  </a:lnTo>
                  <a:lnTo>
                    <a:pt x="132" y="5274"/>
                  </a:lnTo>
                  <a:lnTo>
                    <a:pt x="219" y="5296"/>
                  </a:lnTo>
                  <a:lnTo>
                    <a:pt x="307" y="5296"/>
                  </a:lnTo>
                  <a:lnTo>
                    <a:pt x="394" y="5274"/>
                  </a:lnTo>
                  <a:lnTo>
                    <a:pt x="460" y="5186"/>
                  </a:lnTo>
                  <a:lnTo>
                    <a:pt x="657" y="4902"/>
                  </a:lnTo>
                  <a:lnTo>
                    <a:pt x="854" y="4639"/>
                  </a:lnTo>
                  <a:lnTo>
                    <a:pt x="1051" y="4399"/>
                  </a:lnTo>
                  <a:lnTo>
                    <a:pt x="1270" y="4136"/>
                  </a:lnTo>
                  <a:lnTo>
                    <a:pt x="1510" y="3917"/>
                  </a:lnTo>
                  <a:lnTo>
                    <a:pt x="1751" y="3698"/>
                  </a:lnTo>
                  <a:lnTo>
                    <a:pt x="2014" y="3480"/>
                  </a:lnTo>
                  <a:lnTo>
                    <a:pt x="2298" y="3304"/>
                  </a:lnTo>
                  <a:lnTo>
                    <a:pt x="2364" y="3676"/>
                  </a:lnTo>
                  <a:lnTo>
                    <a:pt x="2473" y="4027"/>
                  </a:lnTo>
                  <a:lnTo>
                    <a:pt x="2583" y="4399"/>
                  </a:lnTo>
                  <a:lnTo>
                    <a:pt x="2714" y="4749"/>
                  </a:lnTo>
                  <a:lnTo>
                    <a:pt x="2780" y="4836"/>
                  </a:lnTo>
                  <a:lnTo>
                    <a:pt x="2867" y="4880"/>
                  </a:lnTo>
                  <a:lnTo>
                    <a:pt x="2955" y="4880"/>
                  </a:lnTo>
                  <a:lnTo>
                    <a:pt x="3042" y="4836"/>
                  </a:lnTo>
                  <a:lnTo>
                    <a:pt x="3108" y="4771"/>
                  </a:lnTo>
                  <a:lnTo>
                    <a:pt x="3174" y="4705"/>
                  </a:lnTo>
                  <a:lnTo>
                    <a:pt x="3174" y="4596"/>
                  </a:lnTo>
                  <a:lnTo>
                    <a:pt x="3152" y="4486"/>
                  </a:lnTo>
                  <a:lnTo>
                    <a:pt x="2977" y="3983"/>
                  </a:lnTo>
                  <a:lnTo>
                    <a:pt x="2823" y="3480"/>
                  </a:lnTo>
                  <a:lnTo>
                    <a:pt x="2736" y="2954"/>
                  </a:lnTo>
                  <a:lnTo>
                    <a:pt x="2692" y="2407"/>
                  </a:lnTo>
                  <a:lnTo>
                    <a:pt x="2692" y="1882"/>
                  </a:lnTo>
                  <a:lnTo>
                    <a:pt x="2736" y="1357"/>
                  </a:lnTo>
                  <a:lnTo>
                    <a:pt x="2845" y="832"/>
                  </a:lnTo>
                  <a:lnTo>
                    <a:pt x="2977" y="307"/>
                  </a:lnTo>
                  <a:lnTo>
                    <a:pt x="2998" y="197"/>
                  </a:lnTo>
                  <a:lnTo>
                    <a:pt x="2955" y="110"/>
                  </a:lnTo>
                  <a:lnTo>
                    <a:pt x="2889" y="44"/>
                  </a:lnTo>
                  <a:lnTo>
                    <a:pt x="2802" y="22"/>
                  </a:lnTo>
                  <a:lnTo>
                    <a:pt x="271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42"/>
            <p:cNvSpPr/>
            <p:nvPr/>
          </p:nvSpPr>
          <p:spPr>
            <a:xfrm>
              <a:off x="7310589" y="2949242"/>
              <a:ext cx="117890" cy="232475"/>
            </a:xfrm>
            <a:custGeom>
              <a:avLst/>
              <a:gdLst/>
              <a:ahLst/>
              <a:cxnLst/>
              <a:rect l="l" t="t" r="r" b="b"/>
              <a:pathLst>
                <a:path w="3174" h="6259" extrusionOk="0">
                  <a:moveTo>
                    <a:pt x="2889" y="0"/>
                  </a:moveTo>
                  <a:lnTo>
                    <a:pt x="2801" y="22"/>
                  </a:lnTo>
                  <a:lnTo>
                    <a:pt x="2736" y="66"/>
                  </a:lnTo>
                  <a:lnTo>
                    <a:pt x="2692" y="175"/>
                  </a:lnTo>
                  <a:lnTo>
                    <a:pt x="2626" y="438"/>
                  </a:lnTo>
                  <a:lnTo>
                    <a:pt x="2539" y="722"/>
                  </a:lnTo>
                  <a:lnTo>
                    <a:pt x="2451" y="985"/>
                  </a:lnTo>
                  <a:lnTo>
                    <a:pt x="2342" y="1226"/>
                  </a:lnTo>
                  <a:lnTo>
                    <a:pt x="2211" y="1488"/>
                  </a:lnTo>
                  <a:lnTo>
                    <a:pt x="2079" y="1729"/>
                  </a:lnTo>
                  <a:lnTo>
                    <a:pt x="1926" y="1970"/>
                  </a:lnTo>
                  <a:lnTo>
                    <a:pt x="1773" y="2188"/>
                  </a:lnTo>
                  <a:lnTo>
                    <a:pt x="1598" y="2407"/>
                  </a:lnTo>
                  <a:lnTo>
                    <a:pt x="1423" y="2626"/>
                  </a:lnTo>
                  <a:lnTo>
                    <a:pt x="1226" y="2823"/>
                  </a:lnTo>
                  <a:lnTo>
                    <a:pt x="1029" y="2998"/>
                  </a:lnTo>
                  <a:lnTo>
                    <a:pt x="810" y="3195"/>
                  </a:lnTo>
                  <a:lnTo>
                    <a:pt x="591" y="3348"/>
                  </a:lnTo>
                  <a:lnTo>
                    <a:pt x="350" y="3501"/>
                  </a:lnTo>
                  <a:lnTo>
                    <a:pt x="110" y="3655"/>
                  </a:lnTo>
                  <a:lnTo>
                    <a:pt x="22" y="3720"/>
                  </a:lnTo>
                  <a:lnTo>
                    <a:pt x="0" y="3808"/>
                  </a:lnTo>
                  <a:lnTo>
                    <a:pt x="0" y="3895"/>
                  </a:lnTo>
                  <a:lnTo>
                    <a:pt x="22" y="3983"/>
                  </a:lnTo>
                  <a:lnTo>
                    <a:pt x="88" y="4049"/>
                  </a:lnTo>
                  <a:lnTo>
                    <a:pt x="175" y="4114"/>
                  </a:lnTo>
                  <a:lnTo>
                    <a:pt x="263" y="4114"/>
                  </a:lnTo>
                  <a:lnTo>
                    <a:pt x="372" y="4092"/>
                  </a:lnTo>
                  <a:lnTo>
                    <a:pt x="657" y="3917"/>
                  </a:lnTo>
                  <a:lnTo>
                    <a:pt x="919" y="3742"/>
                  </a:lnTo>
                  <a:lnTo>
                    <a:pt x="1160" y="3545"/>
                  </a:lnTo>
                  <a:lnTo>
                    <a:pt x="1423" y="3348"/>
                  </a:lnTo>
                  <a:lnTo>
                    <a:pt x="1510" y="3655"/>
                  </a:lnTo>
                  <a:lnTo>
                    <a:pt x="1598" y="3983"/>
                  </a:lnTo>
                  <a:lnTo>
                    <a:pt x="1685" y="4333"/>
                  </a:lnTo>
                  <a:lnTo>
                    <a:pt x="1751" y="4661"/>
                  </a:lnTo>
                  <a:lnTo>
                    <a:pt x="1795" y="4989"/>
                  </a:lnTo>
                  <a:lnTo>
                    <a:pt x="1817" y="5340"/>
                  </a:lnTo>
                  <a:lnTo>
                    <a:pt x="1817" y="5668"/>
                  </a:lnTo>
                  <a:lnTo>
                    <a:pt x="1817" y="6018"/>
                  </a:lnTo>
                  <a:lnTo>
                    <a:pt x="1839" y="6127"/>
                  </a:lnTo>
                  <a:lnTo>
                    <a:pt x="1904" y="6193"/>
                  </a:lnTo>
                  <a:lnTo>
                    <a:pt x="1970" y="6259"/>
                  </a:lnTo>
                  <a:lnTo>
                    <a:pt x="2167" y="6259"/>
                  </a:lnTo>
                  <a:lnTo>
                    <a:pt x="2254" y="6193"/>
                  </a:lnTo>
                  <a:lnTo>
                    <a:pt x="2298" y="6127"/>
                  </a:lnTo>
                  <a:lnTo>
                    <a:pt x="2320" y="6018"/>
                  </a:lnTo>
                  <a:lnTo>
                    <a:pt x="2342" y="5646"/>
                  </a:lnTo>
                  <a:lnTo>
                    <a:pt x="2320" y="5252"/>
                  </a:lnTo>
                  <a:lnTo>
                    <a:pt x="2276" y="4880"/>
                  </a:lnTo>
                  <a:lnTo>
                    <a:pt x="2232" y="4486"/>
                  </a:lnTo>
                  <a:lnTo>
                    <a:pt x="2167" y="4114"/>
                  </a:lnTo>
                  <a:lnTo>
                    <a:pt x="2079" y="3742"/>
                  </a:lnTo>
                  <a:lnTo>
                    <a:pt x="1970" y="3392"/>
                  </a:lnTo>
                  <a:lnTo>
                    <a:pt x="1839" y="3020"/>
                  </a:lnTo>
                  <a:lnTo>
                    <a:pt x="1795" y="2954"/>
                  </a:lnTo>
                  <a:lnTo>
                    <a:pt x="2057" y="2670"/>
                  </a:lnTo>
                  <a:lnTo>
                    <a:pt x="2276" y="2364"/>
                  </a:lnTo>
                  <a:lnTo>
                    <a:pt x="2473" y="2057"/>
                  </a:lnTo>
                  <a:lnTo>
                    <a:pt x="2670" y="1729"/>
                  </a:lnTo>
                  <a:lnTo>
                    <a:pt x="2823" y="1379"/>
                  </a:lnTo>
                  <a:lnTo>
                    <a:pt x="2976" y="1029"/>
                  </a:lnTo>
                  <a:lnTo>
                    <a:pt x="3086" y="679"/>
                  </a:lnTo>
                  <a:lnTo>
                    <a:pt x="3173" y="307"/>
                  </a:lnTo>
                  <a:lnTo>
                    <a:pt x="3173" y="197"/>
                  </a:lnTo>
                  <a:lnTo>
                    <a:pt x="3130" y="110"/>
                  </a:lnTo>
                  <a:lnTo>
                    <a:pt x="3064" y="44"/>
                  </a:lnTo>
                  <a:lnTo>
                    <a:pt x="297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42"/>
            <p:cNvSpPr/>
            <p:nvPr/>
          </p:nvSpPr>
          <p:spPr>
            <a:xfrm>
              <a:off x="7154512" y="3737652"/>
              <a:ext cx="124390" cy="212975"/>
            </a:xfrm>
            <a:custGeom>
              <a:avLst/>
              <a:gdLst/>
              <a:ahLst/>
              <a:cxnLst/>
              <a:rect l="l" t="t" r="r" b="b"/>
              <a:pathLst>
                <a:path w="3349" h="5734" extrusionOk="0">
                  <a:moveTo>
                    <a:pt x="3086" y="1"/>
                  </a:moveTo>
                  <a:lnTo>
                    <a:pt x="2977" y="22"/>
                  </a:lnTo>
                  <a:lnTo>
                    <a:pt x="2889" y="88"/>
                  </a:lnTo>
                  <a:lnTo>
                    <a:pt x="2846" y="176"/>
                  </a:lnTo>
                  <a:lnTo>
                    <a:pt x="2671" y="613"/>
                  </a:lnTo>
                  <a:lnTo>
                    <a:pt x="2539" y="1073"/>
                  </a:lnTo>
                  <a:lnTo>
                    <a:pt x="2430" y="1532"/>
                  </a:lnTo>
                  <a:lnTo>
                    <a:pt x="2364" y="2014"/>
                  </a:lnTo>
                  <a:lnTo>
                    <a:pt x="2145" y="1795"/>
                  </a:lnTo>
                  <a:lnTo>
                    <a:pt x="1905" y="1576"/>
                  </a:lnTo>
                  <a:lnTo>
                    <a:pt x="1664" y="1401"/>
                  </a:lnTo>
                  <a:lnTo>
                    <a:pt x="1423" y="1226"/>
                  </a:lnTo>
                  <a:lnTo>
                    <a:pt x="1161" y="1051"/>
                  </a:lnTo>
                  <a:lnTo>
                    <a:pt x="898" y="898"/>
                  </a:lnTo>
                  <a:lnTo>
                    <a:pt x="614" y="766"/>
                  </a:lnTo>
                  <a:lnTo>
                    <a:pt x="329" y="635"/>
                  </a:lnTo>
                  <a:lnTo>
                    <a:pt x="285" y="613"/>
                  </a:lnTo>
                  <a:lnTo>
                    <a:pt x="220" y="613"/>
                  </a:lnTo>
                  <a:lnTo>
                    <a:pt x="132" y="657"/>
                  </a:lnTo>
                  <a:lnTo>
                    <a:pt x="67" y="723"/>
                  </a:lnTo>
                  <a:lnTo>
                    <a:pt x="23" y="810"/>
                  </a:lnTo>
                  <a:lnTo>
                    <a:pt x="1" y="920"/>
                  </a:lnTo>
                  <a:lnTo>
                    <a:pt x="45" y="1007"/>
                  </a:lnTo>
                  <a:lnTo>
                    <a:pt x="110" y="1073"/>
                  </a:lnTo>
                  <a:lnTo>
                    <a:pt x="198" y="1117"/>
                  </a:lnTo>
                  <a:lnTo>
                    <a:pt x="504" y="1270"/>
                  </a:lnTo>
                  <a:lnTo>
                    <a:pt x="789" y="1423"/>
                  </a:lnTo>
                  <a:lnTo>
                    <a:pt x="1073" y="1598"/>
                  </a:lnTo>
                  <a:lnTo>
                    <a:pt x="1358" y="1773"/>
                  </a:lnTo>
                  <a:lnTo>
                    <a:pt x="1620" y="1992"/>
                  </a:lnTo>
                  <a:lnTo>
                    <a:pt x="1861" y="2211"/>
                  </a:lnTo>
                  <a:lnTo>
                    <a:pt x="2102" y="2451"/>
                  </a:lnTo>
                  <a:lnTo>
                    <a:pt x="2320" y="2714"/>
                  </a:lnTo>
                  <a:lnTo>
                    <a:pt x="2320" y="3086"/>
                  </a:lnTo>
                  <a:lnTo>
                    <a:pt x="2342" y="3436"/>
                  </a:lnTo>
                  <a:lnTo>
                    <a:pt x="2386" y="3808"/>
                  </a:lnTo>
                  <a:lnTo>
                    <a:pt x="2452" y="4180"/>
                  </a:lnTo>
                  <a:lnTo>
                    <a:pt x="2539" y="4552"/>
                  </a:lnTo>
                  <a:lnTo>
                    <a:pt x="2649" y="4902"/>
                  </a:lnTo>
                  <a:lnTo>
                    <a:pt x="2758" y="5252"/>
                  </a:lnTo>
                  <a:lnTo>
                    <a:pt x="2889" y="5603"/>
                  </a:lnTo>
                  <a:lnTo>
                    <a:pt x="2955" y="5690"/>
                  </a:lnTo>
                  <a:lnTo>
                    <a:pt x="3043" y="5734"/>
                  </a:lnTo>
                  <a:lnTo>
                    <a:pt x="3130" y="5734"/>
                  </a:lnTo>
                  <a:lnTo>
                    <a:pt x="3218" y="5712"/>
                  </a:lnTo>
                  <a:lnTo>
                    <a:pt x="3283" y="5646"/>
                  </a:lnTo>
                  <a:lnTo>
                    <a:pt x="3327" y="5559"/>
                  </a:lnTo>
                  <a:lnTo>
                    <a:pt x="3349" y="5449"/>
                  </a:lnTo>
                  <a:lnTo>
                    <a:pt x="3327" y="5362"/>
                  </a:lnTo>
                  <a:lnTo>
                    <a:pt x="3218" y="5034"/>
                  </a:lnTo>
                  <a:lnTo>
                    <a:pt x="3108" y="4727"/>
                  </a:lnTo>
                  <a:lnTo>
                    <a:pt x="3021" y="4399"/>
                  </a:lnTo>
                  <a:lnTo>
                    <a:pt x="2933" y="4071"/>
                  </a:lnTo>
                  <a:lnTo>
                    <a:pt x="2889" y="3743"/>
                  </a:lnTo>
                  <a:lnTo>
                    <a:pt x="2846" y="3414"/>
                  </a:lnTo>
                  <a:lnTo>
                    <a:pt x="2824" y="3086"/>
                  </a:lnTo>
                  <a:lnTo>
                    <a:pt x="2824" y="2758"/>
                  </a:lnTo>
                  <a:lnTo>
                    <a:pt x="2846" y="2648"/>
                  </a:lnTo>
                  <a:lnTo>
                    <a:pt x="2824" y="2561"/>
                  </a:lnTo>
                  <a:lnTo>
                    <a:pt x="2889" y="1970"/>
                  </a:lnTo>
                  <a:lnTo>
                    <a:pt x="2977" y="1423"/>
                  </a:lnTo>
                  <a:lnTo>
                    <a:pt x="3130" y="854"/>
                  </a:lnTo>
                  <a:lnTo>
                    <a:pt x="3327" y="307"/>
                  </a:lnTo>
                  <a:lnTo>
                    <a:pt x="3349" y="197"/>
                  </a:lnTo>
                  <a:lnTo>
                    <a:pt x="3327" y="132"/>
                  </a:lnTo>
                  <a:lnTo>
                    <a:pt x="3261" y="66"/>
                  </a:lnTo>
                  <a:lnTo>
                    <a:pt x="3174" y="22"/>
                  </a:lnTo>
                  <a:lnTo>
                    <a:pt x="30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42"/>
            <p:cNvSpPr/>
            <p:nvPr/>
          </p:nvSpPr>
          <p:spPr>
            <a:xfrm>
              <a:off x="7556851" y="3797788"/>
              <a:ext cx="82939" cy="110573"/>
            </a:xfrm>
            <a:custGeom>
              <a:avLst/>
              <a:gdLst/>
              <a:ahLst/>
              <a:cxnLst/>
              <a:rect l="l" t="t" r="r" b="b"/>
              <a:pathLst>
                <a:path w="2233" h="2977" extrusionOk="0">
                  <a:moveTo>
                    <a:pt x="176" y="1"/>
                  </a:moveTo>
                  <a:lnTo>
                    <a:pt x="88" y="67"/>
                  </a:lnTo>
                  <a:lnTo>
                    <a:pt x="23" y="132"/>
                  </a:lnTo>
                  <a:lnTo>
                    <a:pt x="1" y="220"/>
                  </a:lnTo>
                  <a:lnTo>
                    <a:pt x="1" y="329"/>
                  </a:lnTo>
                  <a:lnTo>
                    <a:pt x="88" y="723"/>
                  </a:lnTo>
                  <a:lnTo>
                    <a:pt x="220" y="1117"/>
                  </a:lnTo>
                  <a:lnTo>
                    <a:pt x="395" y="1489"/>
                  </a:lnTo>
                  <a:lnTo>
                    <a:pt x="614" y="1839"/>
                  </a:lnTo>
                  <a:lnTo>
                    <a:pt x="876" y="2167"/>
                  </a:lnTo>
                  <a:lnTo>
                    <a:pt x="1183" y="2452"/>
                  </a:lnTo>
                  <a:lnTo>
                    <a:pt x="1511" y="2714"/>
                  </a:lnTo>
                  <a:lnTo>
                    <a:pt x="1861" y="2933"/>
                  </a:lnTo>
                  <a:lnTo>
                    <a:pt x="1970" y="2977"/>
                  </a:lnTo>
                  <a:lnTo>
                    <a:pt x="2058" y="2955"/>
                  </a:lnTo>
                  <a:lnTo>
                    <a:pt x="2145" y="2911"/>
                  </a:lnTo>
                  <a:lnTo>
                    <a:pt x="2189" y="2846"/>
                  </a:lnTo>
                  <a:lnTo>
                    <a:pt x="2233" y="2758"/>
                  </a:lnTo>
                  <a:lnTo>
                    <a:pt x="2233" y="2649"/>
                  </a:lnTo>
                  <a:lnTo>
                    <a:pt x="2189" y="2561"/>
                  </a:lnTo>
                  <a:lnTo>
                    <a:pt x="2102" y="2496"/>
                  </a:lnTo>
                  <a:lnTo>
                    <a:pt x="1795" y="2299"/>
                  </a:lnTo>
                  <a:lnTo>
                    <a:pt x="1511" y="2080"/>
                  </a:lnTo>
                  <a:lnTo>
                    <a:pt x="1248" y="1817"/>
                  </a:lnTo>
                  <a:lnTo>
                    <a:pt x="1029" y="1533"/>
                  </a:lnTo>
                  <a:lnTo>
                    <a:pt x="832" y="1226"/>
                  </a:lnTo>
                  <a:lnTo>
                    <a:pt x="679" y="898"/>
                  </a:lnTo>
                  <a:lnTo>
                    <a:pt x="570" y="548"/>
                  </a:lnTo>
                  <a:lnTo>
                    <a:pt x="482" y="176"/>
                  </a:lnTo>
                  <a:lnTo>
                    <a:pt x="460" y="132"/>
                  </a:lnTo>
                  <a:lnTo>
                    <a:pt x="438" y="88"/>
                  </a:lnTo>
                  <a:lnTo>
                    <a:pt x="373" y="45"/>
                  </a:lnTo>
                  <a:lnTo>
                    <a:pt x="26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42"/>
            <p:cNvSpPr/>
            <p:nvPr/>
          </p:nvSpPr>
          <p:spPr>
            <a:xfrm>
              <a:off x="7519485" y="3458852"/>
              <a:ext cx="172341" cy="157744"/>
            </a:xfrm>
            <a:custGeom>
              <a:avLst/>
              <a:gdLst/>
              <a:ahLst/>
              <a:cxnLst/>
              <a:rect l="l" t="t" r="r" b="b"/>
              <a:pathLst>
                <a:path w="4640" h="4247" extrusionOk="0">
                  <a:moveTo>
                    <a:pt x="4377" y="1"/>
                  </a:moveTo>
                  <a:lnTo>
                    <a:pt x="4267" y="45"/>
                  </a:lnTo>
                  <a:lnTo>
                    <a:pt x="3830" y="329"/>
                  </a:lnTo>
                  <a:lnTo>
                    <a:pt x="3348" y="592"/>
                  </a:lnTo>
                  <a:lnTo>
                    <a:pt x="2867" y="810"/>
                  </a:lnTo>
                  <a:lnTo>
                    <a:pt x="2364" y="985"/>
                  </a:lnTo>
                  <a:lnTo>
                    <a:pt x="1838" y="1139"/>
                  </a:lnTo>
                  <a:lnTo>
                    <a:pt x="1313" y="1226"/>
                  </a:lnTo>
                  <a:lnTo>
                    <a:pt x="788" y="1292"/>
                  </a:lnTo>
                  <a:lnTo>
                    <a:pt x="241" y="1292"/>
                  </a:lnTo>
                  <a:lnTo>
                    <a:pt x="153" y="1314"/>
                  </a:lnTo>
                  <a:lnTo>
                    <a:pt x="66" y="1379"/>
                  </a:lnTo>
                  <a:lnTo>
                    <a:pt x="22" y="1467"/>
                  </a:lnTo>
                  <a:lnTo>
                    <a:pt x="0" y="1554"/>
                  </a:lnTo>
                  <a:lnTo>
                    <a:pt x="22" y="1642"/>
                  </a:lnTo>
                  <a:lnTo>
                    <a:pt x="66" y="1729"/>
                  </a:lnTo>
                  <a:lnTo>
                    <a:pt x="153" y="1773"/>
                  </a:lnTo>
                  <a:lnTo>
                    <a:pt x="241" y="1795"/>
                  </a:lnTo>
                  <a:lnTo>
                    <a:pt x="722" y="1795"/>
                  </a:lnTo>
                  <a:lnTo>
                    <a:pt x="1204" y="1751"/>
                  </a:lnTo>
                  <a:lnTo>
                    <a:pt x="1685" y="1686"/>
                  </a:lnTo>
                  <a:lnTo>
                    <a:pt x="2145" y="1576"/>
                  </a:lnTo>
                  <a:lnTo>
                    <a:pt x="2145" y="1576"/>
                  </a:lnTo>
                  <a:lnTo>
                    <a:pt x="2079" y="1905"/>
                  </a:lnTo>
                  <a:lnTo>
                    <a:pt x="1992" y="2211"/>
                  </a:lnTo>
                  <a:lnTo>
                    <a:pt x="1882" y="2517"/>
                  </a:lnTo>
                  <a:lnTo>
                    <a:pt x="1751" y="2802"/>
                  </a:lnTo>
                  <a:lnTo>
                    <a:pt x="1576" y="3086"/>
                  </a:lnTo>
                  <a:lnTo>
                    <a:pt x="1379" y="3349"/>
                  </a:lnTo>
                  <a:lnTo>
                    <a:pt x="1160" y="3590"/>
                  </a:lnTo>
                  <a:lnTo>
                    <a:pt x="919" y="3808"/>
                  </a:lnTo>
                  <a:lnTo>
                    <a:pt x="876" y="3852"/>
                  </a:lnTo>
                  <a:lnTo>
                    <a:pt x="854" y="3896"/>
                  </a:lnTo>
                  <a:lnTo>
                    <a:pt x="832" y="3983"/>
                  </a:lnTo>
                  <a:lnTo>
                    <a:pt x="854" y="4093"/>
                  </a:lnTo>
                  <a:lnTo>
                    <a:pt x="919" y="4158"/>
                  </a:lnTo>
                  <a:lnTo>
                    <a:pt x="985" y="4224"/>
                  </a:lnTo>
                  <a:lnTo>
                    <a:pt x="1094" y="4246"/>
                  </a:lnTo>
                  <a:lnTo>
                    <a:pt x="1182" y="4224"/>
                  </a:lnTo>
                  <a:lnTo>
                    <a:pt x="1269" y="4158"/>
                  </a:lnTo>
                  <a:lnTo>
                    <a:pt x="1554" y="3896"/>
                  </a:lnTo>
                  <a:lnTo>
                    <a:pt x="1816" y="3590"/>
                  </a:lnTo>
                  <a:lnTo>
                    <a:pt x="2057" y="3283"/>
                  </a:lnTo>
                  <a:lnTo>
                    <a:pt x="2254" y="2933"/>
                  </a:lnTo>
                  <a:lnTo>
                    <a:pt x="2407" y="2583"/>
                  </a:lnTo>
                  <a:lnTo>
                    <a:pt x="2539" y="2189"/>
                  </a:lnTo>
                  <a:lnTo>
                    <a:pt x="2626" y="1817"/>
                  </a:lnTo>
                  <a:lnTo>
                    <a:pt x="2670" y="1423"/>
                  </a:lnTo>
                  <a:lnTo>
                    <a:pt x="3151" y="1226"/>
                  </a:lnTo>
                  <a:lnTo>
                    <a:pt x="3633" y="1007"/>
                  </a:lnTo>
                  <a:lnTo>
                    <a:pt x="4092" y="767"/>
                  </a:lnTo>
                  <a:lnTo>
                    <a:pt x="4530" y="482"/>
                  </a:lnTo>
                  <a:lnTo>
                    <a:pt x="4596" y="395"/>
                  </a:lnTo>
                  <a:lnTo>
                    <a:pt x="4639" y="307"/>
                  </a:lnTo>
                  <a:lnTo>
                    <a:pt x="4639" y="198"/>
                  </a:lnTo>
                  <a:lnTo>
                    <a:pt x="4596" y="110"/>
                  </a:lnTo>
                  <a:lnTo>
                    <a:pt x="4530" y="45"/>
                  </a:lnTo>
                  <a:lnTo>
                    <a:pt x="446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42"/>
            <p:cNvSpPr/>
            <p:nvPr/>
          </p:nvSpPr>
          <p:spPr>
            <a:xfrm>
              <a:off x="7045607" y="3397083"/>
              <a:ext cx="261743" cy="186158"/>
            </a:xfrm>
            <a:custGeom>
              <a:avLst/>
              <a:gdLst/>
              <a:ahLst/>
              <a:cxnLst/>
              <a:rect l="l" t="t" r="r" b="b"/>
              <a:pathLst>
                <a:path w="7047" h="5012" extrusionOk="0">
                  <a:moveTo>
                    <a:pt x="241" y="1"/>
                  </a:moveTo>
                  <a:lnTo>
                    <a:pt x="154" y="23"/>
                  </a:lnTo>
                  <a:lnTo>
                    <a:pt x="66" y="66"/>
                  </a:lnTo>
                  <a:lnTo>
                    <a:pt x="22" y="154"/>
                  </a:lnTo>
                  <a:lnTo>
                    <a:pt x="1" y="241"/>
                  </a:lnTo>
                  <a:lnTo>
                    <a:pt x="1" y="329"/>
                  </a:lnTo>
                  <a:lnTo>
                    <a:pt x="66" y="438"/>
                  </a:lnTo>
                  <a:lnTo>
                    <a:pt x="416" y="767"/>
                  </a:lnTo>
                  <a:lnTo>
                    <a:pt x="810" y="1073"/>
                  </a:lnTo>
                  <a:lnTo>
                    <a:pt x="1204" y="1335"/>
                  </a:lnTo>
                  <a:lnTo>
                    <a:pt x="1620" y="1576"/>
                  </a:lnTo>
                  <a:lnTo>
                    <a:pt x="2058" y="1751"/>
                  </a:lnTo>
                  <a:lnTo>
                    <a:pt x="2517" y="1904"/>
                  </a:lnTo>
                  <a:lnTo>
                    <a:pt x="2977" y="2014"/>
                  </a:lnTo>
                  <a:lnTo>
                    <a:pt x="3436" y="2080"/>
                  </a:lnTo>
                  <a:lnTo>
                    <a:pt x="3436" y="2452"/>
                  </a:lnTo>
                  <a:lnTo>
                    <a:pt x="3480" y="2824"/>
                  </a:lnTo>
                  <a:lnTo>
                    <a:pt x="3546" y="3196"/>
                  </a:lnTo>
                  <a:lnTo>
                    <a:pt x="3633" y="3568"/>
                  </a:lnTo>
                  <a:lnTo>
                    <a:pt x="3764" y="3918"/>
                  </a:lnTo>
                  <a:lnTo>
                    <a:pt x="3896" y="4246"/>
                  </a:lnTo>
                  <a:lnTo>
                    <a:pt x="4093" y="4574"/>
                  </a:lnTo>
                  <a:lnTo>
                    <a:pt x="4290" y="4902"/>
                  </a:lnTo>
                  <a:lnTo>
                    <a:pt x="4355" y="4968"/>
                  </a:lnTo>
                  <a:lnTo>
                    <a:pt x="4443" y="5012"/>
                  </a:lnTo>
                  <a:lnTo>
                    <a:pt x="4530" y="5012"/>
                  </a:lnTo>
                  <a:lnTo>
                    <a:pt x="4640" y="4990"/>
                  </a:lnTo>
                  <a:lnTo>
                    <a:pt x="4705" y="4924"/>
                  </a:lnTo>
                  <a:lnTo>
                    <a:pt x="4749" y="4837"/>
                  </a:lnTo>
                  <a:lnTo>
                    <a:pt x="4771" y="4727"/>
                  </a:lnTo>
                  <a:lnTo>
                    <a:pt x="4749" y="4684"/>
                  </a:lnTo>
                  <a:lnTo>
                    <a:pt x="4727" y="4640"/>
                  </a:lnTo>
                  <a:lnTo>
                    <a:pt x="4530" y="4355"/>
                  </a:lnTo>
                  <a:lnTo>
                    <a:pt x="4377" y="4071"/>
                  </a:lnTo>
                  <a:lnTo>
                    <a:pt x="4246" y="3764"/>
                  </a:lnTo>
                  <a:lnTo>
                    <a:pt x="4136" y="3436"/>
                  </a:lnTo>
                  <a:lnTo>
                    <a:pt x="4049" y="3108"/>
                  </a:lnTo>
                  <a:lnTo>
                    <a:pt x="3983" y="2780"/>
                  </a:lnTo>
                  <a:lnTo>
                    <a:pt x="3961" y="2452"/>
                  </a:lnTo>
                  <a:lnTo>
                    <a:pt x="3939" y="2101"/>
                  </a:lnTo>
                  <a:lnTo>
                    <a:pt x="4333" y="2101"/>
                  </a:lnTo>
                  <a:lnTo>
                    <a:pt x="4727" y="2058"/>
                  </a:lnTo>
                  <a:lnTo>
                    <a:pt x="5099" y="1992"/>
                  </a:lnTo>
                  <a:lnTo>
                    <a:pt x="5493" y="1904"/>
                  </a:lnTo>
                  <a:lnTo>
                    <a:pt x="5865" y="1773"/>
                  </a:lnTo>
                  <a:lnTo>
                    <a:pt x="6237" y="1620"/>
                  </a:lnTo>
                  <a:lnTo>
                    <a:pt x="6587" y="1445"/>
                  </a:lnTo>
                  <a:lnTo>
                    <a:pt x="6937" y="1226"/>
                  </a:lnTo>
                  <a:lnTo>
                    <a:pt x="7025" y="1160"/>
                  </a:lnTo>
                  <a:lnTo>
                    <a:pt x="7047" y="1051"/>
                  </a:lnTo>
                  <a:lnTo>
                    <a:pt x="7047" y="963"/>
                  </a:lnTo>
                  <a:lnTo>
                    <a:pt x="7025" y="876"/>
                  </a:lnTo>
                  <a:lnTo>
                    <a:pt x="6959" y="810"/>
                  </a:lnTo>
                  <a:lnTo>
                    <a:pt x="6872" y="767"/>
                  </a:lnTo>
                  <a:lnTo>
                    <a:pt x="6784" y="745"/>
                  </a:lnTo>
                  <a:lnTo>
                    <a:pt x="6697" y="788"/>
                  </a:lnTo>
                  <a:lnTo>
                    <a:pt x="6303" y="1029"/>
                  </a:lnTo>
                  <a:lnTo>
                    <a:pt x="5909" y="1204"/>
                  </a:lnTo>
                  <a:lnTo>
                    <a:pt x="5515" y="1357"/>
                  </a:lnTo>
                  <a:lnTo>
                    <a:pt x="5099" y="1467"/>
                  </a:lnTo>
                  <a:lnTo>
                    <a:pt x="4684" y="1554"/>
                  </a:lnTo>
                  <a:lnTo>
                    <a:pt x="4268" y="1598"/>
                  </a:lnTo>
                  <a:lnTo>
                    <a:pt x="3830" y="1598"/>
                  </a:lnTo>
                  <a:lnTo>
                    <a:pt x="3414" y="1576"/>
                  </a:lnTo>
                  <a:lnTo>
                    <a:pt x="2999" y="1511"/>
                  </a:lnTo>
                  <a:lnTo>
                    <a:pt x="2605" y="1401"/>
                  </a:lnTo>
                  <a:lnTo>
                    <a:pt x="2189" y="1270"/>
                  </a:lnTo>
                  <a:lnTo>
                    <a:pt x="1817" y="1095"/>
                  </a:lnTo>
                  <a:lnTo>
                    <a:pt x="1445" y="898"/>
                  </a:lnTo>
                  <a:lnTo>
                    <a:pt x="1073" y="657"/>
                  </a:lnTo>
                  <a:lnTo>
                    <a:pt x="745" y="373"/>
                  </a:lnTo>
                  <a:lnTo>
                    <a:pt x="416" y="66"/>
                  </a:lnTo>
                  <a:lnTo>
                    <a:pt x="329" y="23"/>
                  </a:lnTo>
                  <a:lnTo>
                    <a:pt x="24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42"/>
            <p:cNvSpPr/>
            <p:nvPr/>
          </p:nvSpPr>
          <p:spPr>
            <a:xfrm>
              <a:off x="6593681" y="3553160"/>
              <a:ext cx="143110" cy="207292"/>
            </a:xfrm>
            <a:custGeom>
              <a:avLst/>
              <a:gdLst/>
              <a:ahLst/>
              <a:cxnLst/>
              <a:rect l="l" t="t" r="r" b="b"/>
              <a:pathLst>
                <a:path w="3853" h="5581" extrusionOk="0">
                  <a:moveTo>
                    <a:pt x="3436" y="0"/>
                  </a:moveTo>
                  <a:lnTo>
                    <a:pt x="3327" y="22"/>
                  </a:lnTo>
                  <a:lnTo>
                    <a:pt x="3261" y="66"/>
                  </a:lnTo>
                  <a:lnTo>
                    <a:pt x="3196" y="153"/>
                  </a:lnTo>
                  <a:lnTo>
                    <a:pt x="3174" y="241"/>
                  </a:lnTo>
                  <a:lnTo>
                    <a:pt x="3130" y="547"/>
                  </a:lnTo>
                  <a:lnTo>
                    <a:pt x="3064" y="832"/>
                  </a:lnTo>
                  <a:lnTo>
                    <a:pt x="2977" y="1116"/>
                  </a:lnTo>
                  <a:lnTo>
                    <a:pt x="2846" y="1379"/>
                  </a:lnTo>
                  <a:lnTo>
                    <a:pt x="2714" y="1641"/>
                  </a:lnTo>
                  <a:lnTo>
                    <a:pt x="2561" y="1882"/>
                  </a:lnTo>
                  <a:lnTo>
                    <a:pt x="2386" y="2123"/>
                  </a:lnTo>
                  <a:lnTo>
                    <a:pt x="2211" y="2342"/>
                  </a:lnTo>
                  <a:lnTo>
                    <a:pt x="1992" y="2560"/>
                  </a:lnTo>
                  <a:lnTo>
                    <a:pt x="1773" y="2736"/>
                  </a:lnTo>
                  <a:lnTo>
                    <a:pt x="1533" y="2911"/>
                  </a:lnTo>
                  <a:lnTo>
                    <a:pt x="1292" y="3064"/>
                  </a:lnTo>
                  <a:lnTo>
                    <a:pt x="1029" y="3195"/>
                  </a:lnTo>
                  <a:lnTo>
                    <a:pt x="745" y="3304"/>
                  </a:lnTo>
                  <a:lnTo>
                    <a:pt x="482" y="3414"/>
                  </a:lnTo>
                  <a:lnTo>
                    <a:pt x="176" y="3480"/>
                  </a:lnTo>
                  <a:lnTo>
                    <a:pt x="88" y="3523"/>
                  </a:lnTo>
                  <a:lnTo>
                    <a:pt x="23" y="3589"/>
                  </a:lnTo>
                  <a:lnTo>
                    <a:pt x="1" y="3676"/>
                  </a:lnTo>
                  <a:lnTo>
                    <a:pt x="1" y="3764"/>
                  </a:lnTo>
                  <a:lnTo>
                    <a:pt x="45" y="3852"/>
                  </a:lnTo>
                  <a:lnTo>
                    <a:pt x="110" y="3917"/>
                  </a:lnTo>
                  <a:lnTo>
                    <a:pt x="198" y="3961"/>
                  </a:lnTo>
                  <a:lnTo>
                    <a:pt x="307" y="3961"/>
                  </a:lnTo>
                  <a:lnTo>
                    <a:pt x="548" y="3917"/>
                  </a:lnTo>
                  <a:lnTo>
                    <a:pt x="767" y="3852"/>
                  </a:lnTo>
                  <a:lnTo>
                    <a:pt x="986" y="3764"/>
                  </a:lnTo>
                  <a:lnTo>
                    <a:pt x="1204" y="3676"/>
                  </a:lnTo>
                  <a:lnTo>
                    <a:pt x="1620" y="3458"/>
                  </a:lnTo>
                  <a:lnTo>
                    <a:pt x="1992" y="3195"/>
                  </a:lnTo>
                  <a:lnTo>
                    <a:pt x="2255" y="3414"/>
                  </a:lnTo>
                  <a:lnTo>
                    <a:pt x="2474" y="3655"/>
                  </a:lnTo>
                  <a:lnTo>
                    <a:pt x="2692" y="3917"/>
                  </a:lnTo>
                  <a:lnTo>
                    <a:pt x="2867" y="4180"/>
                  </a:lnTo>
                  <a:lnTo>
                    <a:pt x="3043" y="4464"/>
                  </a:lnTo>
                  <a:lnTo>
                    <a:pt x="3174" y="4771"/>
                  </a:lnTo>
                  <a:lnTo>
                    <a:pt x="3283" y="5077"/>
                  </a:lnTo>
                  <a:lnTo>
                    <a:pt x="3371" y="5405"/>
                  </a:lnTo>
                  <a:lnTo>
                    <a:pt x="3415" y="5515"/>
                  </a:lnTo>
                  <a:lnTo>
                    <a:pt x="3480" y="5558"/>
                  </a:lnTo>
                  <a:lnTo>
                    <a:pt x="3568" y="5580"/>
                  </a:lnTo>
                  <a:lnTo>
                    <a:pt x="3655" y="5580"/>
                  </a:lnTo>
                  <a:lnTo>
                    <a:pt x="3743" y="5537"/>
                  </a:lnTo>
                  <a:lnTo>
                    <a:pt x="3830" y="5471"/>
                  </a:lnTo>
                  <a:lnTo>
                    <a:pt x="3852" y="5383"/>
                  </a:lnTo>
                  <a:lnTo>
                    <a:pt x="3852" y="5274"/>
                  </a:lnTo>
                  <a:lnTo>
                    <a:pt x="3765" y="4924"/>
                  </a:lnTo>
                  <a:lnTo>
                    <a:pt x="3633" y="4596"/>
                  </a:lnTo>
                  <a:lnTo>
                    <a:pt x="3502" y="4267"/>
                  </a:lnTo>
                  <a:lnTo>
                    <a:pt x="3327" y="3961"/>
                  </a:lnTo>
                  <a:lnTo>
                    <a:pt x="3130" y="3655"/>
                  </a:lnTo>
                  <a:lnTo>
                    <a:pt x="2889" y="3370"/>
                  </a:lnTo>
                  <a:lnTo>
                    <a:pt x="2649" y="3108"/>
                  </a:lnTo>
                  <a:lnTo>
                    <a:pt x="2386" y="2867"/>
                  </a:lnTo>
                  <a:lnTo>
                    <a:pt x="2649" y="2604"/>
                  </a:lnTo>
                  <a:lnTo>
                    <a:pt x="2867" y="2320"/>
                  </a:lnTo>
                  <a:lnTo>
                    <a:pt x="3086" y="2013"/>
                  </a:lnTo>
                  <a:lnTo>
                    <a:pt x="3261" y="1685"/>
                  </a:lnTo>
                  <a:lnTo>
                    <a:pt x="3415" y="1357"/>
                  </a:lnTo>
                  <a:lnTo>
                    <a:pt x="3524" y="985"/>
                  </a:lnTo>
                  <a:lnTo>
                    <a:pt x="3633" y="635"/>
                  </a:lnTo>
                  <a:lnTo>
                    <a:pt x="3677" y="241"/>
                  </a:lnTo>
                  <a:lnTo>
                    <a:pt x="3677" y="197"/>
                  </a:lnTo>
                  <a:lnTo>
                    <a:pt x="3677" y="153"/>
                  </a:lnTo>
                  <a:lnTo>
                    <a:pt x="3611" y="66"/>
                  </a:lnTo>
                  <a:lnTo>
                    <a:pt x="3524" y="22"/>
                  </a:lnTo>
                  <a:lnTo>
                    <a:pt x="343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42"/>
            <p:cNvSpPr/>
            <p:nvPr/>
          </p:nvSpPr>
          <p:spPr>
            <a:xfrm>
              <a:off x="6636767" y="3098782"/>
              <a:ext cx="316194" cy="130073"/>
            </a:xfrm>
            <a:custGeom>
              <a:avLst/>
              <a:gdLst/>
              <a:ahLst/>
              <a:cxnLst/>
              <a:rect l="l" t="t" r="r" b="b"/>
              <a:pathLst>
                <a:path w="8513" h="3502" extrusionOk="0">
                  <a:moveTo>
                    <a:pt x="3983" y="1"/>
                  </a:moveTo>
                  <a:lnTo>
                    <a:pt x="3896" y="44"/>
                  </a:lnTo>
                  <a:lnTo>
                    <a:pt x="3830" y="110"/>
                  </a:lnTo>
                  <a:lnTo>
                    <a:pt x="3786" y="198"/>
                  </a:lnTo>
                  <a:lnTo>
                    <a:pt x="3786" y="307"/>
                  </a:lnTo>
                  <a:lnTo>
                    <a:pt x="3874" y="679"/>
                  </a:lnTo>
                  <a:lnTo>
                    <a:pt x="4027" y="1051"/>
                  </a:lnTo>
                  <a:lnTo>
                    <a:pt x="4202" y="1401"/>
                  </a:lnTo>
                  <a:lnTo>
                    <a:pt x="4421" y="1708"/>
                  </a:lnTo>
                  <a:lnTo>
                    <a:pt x="4268" y="1948"/>
                  </a:lnTo>
                  <a:lnTo>
                    <a:pt x="4093" y="2167"/>
                  </a:lnTo>
                  <a:lnTo>
                    <a:pt x="3896" y="2386"/>
                  </a:lnTo>
                  <a:lnTo>
                    <a:pt x="3677" y="2561"/>
                  </a:lnTo>
                  <a:lnTo>
                    <a:pt x="3436" y="2692"/>
                  </a:lnTo>
                  <a:lnTo>
                    <a:pt x="3195" y="2824"/>
                  </a:lnTo>
                  <a:lnTo>
                    <a:pt x="2911" y="2911"/>
                  </a:lnTo>
                  <a:lnTo>
                    <a:pt x="2627" y="2977"/>
                  </a:lnTo>
                  <a:lnTo>
                    <a:pt x="2320" y="2999"/>
                  </a:lnTo>
                  <a:lnTo>
                    <a:pt x="2014" y="2977"/>
                  </a:lnTo>
                  <a:lnTo>
                    <a:pt x="1707" y="2911"/>
                  </a:lnTo>
                  <a:lnTo>
                    <a:pt x="1423" y="2802"/>
                  </a:lnTo>
                  <a:lnTo>
                    <a:pt x="1139" y="2670"/>
                  </a:lnTo>
                  <a:lnTo>
                    <a:pt x="876" y="2517"/>
                  </a:lnTo>
                  <a:lnTo>
                    <a:pt x="635" y="2298"/>
                  </a:lnTo>
                  <a:lnTo>
                    <a:pt x="416" y="2080"/>
                  </a:lnTo>
                  <a:lnTo>
                    <a:pt x="351" y="2014"/>
                  </a:lnTo>
                  <a:lnTo>
                    <a:pt x="263" y="1992"/>
                  </a:lnTo>
                  <a:lnTo>
                    <a:pt x="176" y="2014"/>
                  </a:lnTo>
                  <a:lnTo>
                    <a:pt x="88" y="2080"/>
                  </a:lnTo>
                  <a:lnTo>
                    <a:pt x="44" y="2145"/>
                  </a:lnTo>
                  <a:lnTo>
                    <a:pt x="1" y="2233"/>
                  </a:lnTo>
                  <a:lnTo>
                    <a:pt x="22" y="2342"/>
                  </a:lnTo>
                  <a:lnTo>
                    <a:pt x="66" y="2430"/>
                  </a:lnTo>
                  <a:lnTo>
                    <a:pt x="329" y="2714"/>
                  </a:lnTo>
                  <a:lnTo>
                    <a:pt x="613" y="2933"/>
                  </a:lnTo>
                  <a:lnTo>
                    <a:pt x="920" y="3130"/>
                  </a:lnTo>
                  <a:lnTo>
                    <a:pt x="1248" y="3283"/>
                  </a:lnTo>
                  <a:lnTo>
                    <a:pt x="1598" y="3392"/>
                  </a:lnTo>
                  <a:lnTo>
                    <a:pt x="1970" y="3480"/>
                  </a:lnTo>
                  <a:lnTo>
                    <a:pt x="2342" y="3502"/>
                  </a:lnTo>
                  <a:lnTo>
                    <a:pt x="2692" y="3480"/>
                  </a:lnTo>
                  <a:lnTo>
                    <a:pt x="3020" y="3414"/>
                  </a:lnTo>
                  <a:lnTo>
                    <a:pt x="3327" y="3305"/>
                  </a:lnTo>
                  <a:lnTo>
                    <a:pt x="3611" y="3174"/>
                  </a:lnTo>
                  <a:lnTo>
                    <a:pt x="3896" y="3020"/>
                  </a:lnTo>
                  <a:lnTo>
                    <a:pt x="4158" y="2824"/>
                  </a:lnTo>
                  <a:lnTo>
                    <a:pt x="4399" y="2605"/>
                  </a:lnTo>
                  <a:lnTo>
                    <a:pt x="4596" y="2364"/>
                  </a:lnTo>
                  <a:lnTo>
                    <a:pt x="4793" y="2101"/>
                  </a:lnTo>
                  <a:lnTo>
                    <a:pt x="5077" y="2342"/>
                  </a:lnTo>
                  <a:lnTo>
                    <a:pt x="5406" y="2539"/>
                  </a:lnTo>
                  <a:lnTo>
                    <a:pt x="5756" y="2692"/>
                  </a:lnTo>
                  <a:lnTo>
                    <a:pt x="6128" y="2802"/>
                  </a:lnTo>
                  <a:lnTo>
                    <a:pt x="6500" y="2889"/>
                  </a:lnTo>
                  <a:lnTo>
                    <a:pt x="6894" y="2911"/>
                  </a:lnTo>
                  <a:lnTo>
                    <a:pt x="7288" y="2867"/>
                  </a:lnTo>
                  <a:lnTo>
                    <a:pt x="7660" y="2802"/>
                  </a:lnTo>
                  <a:lnTo>
                    <a:pt x="8032" y="2692"/>
                  </a:lnTo>
                  <a:lnTo>
                    <a:pt x="8382" y="2539"/>
                  </a:lnTo>
                  <a:lnTo>
                    <a:pt x="8469" y="2473"/>
                  </a:lnTo>
                  <a:lnTo>
                    <a:pt x="8513" y="2386"/>
                  </a:lnTo>
                  <a:lnTo>
                    <a:pt x="8513" y="2298"/>
                  </a:lnTo>
                  <a:lnTo>
                    <a:pt x="8469" y="2211"/>
                  </a:lnTo>
                  <a:lnTo>
                    <a:pt x="8404" y="2123"/>
                  </a:lnTo>
                  <a:lnTo>
                    <a:pt x="8338" y="2080"/>
                  </a:lnTo>
                  <a:lnTo>
                    <a:pt x="8229" y="2080"/>
                  </a:lnTo>
                  <a:lnTo>
                    <a:pt x="8119" y="2101"/>
                  </a:lnTo>
                  <a:lnTo>
                    <a:pt x="7835" y="2233"/>
                  </a:lnTo>
                  <a:lnTo>
                    <a:pt x="7506" y="2320"/>
                  </a:lnTo>
                  <a:lnTo>
                    <a:pt x="7178" y="2386"/>
                  </a:lnTo>
                  <a:lnTo>
                    <a:pt x="6872" y="2408"/>
                  </a:lnTo>
                  <a:lnTo>
                    <a:pt x="6544" y="2386"/>
                  </a:lnTo>
                  <a:lnTo>
                    <a:pt x="6215" y="2320"/>
                  </a:lnTo>
                  <a:lnTo>
                    <a:pt x="5909" y="2211"/>
                  </a:lnTo>
                  <a:lnTo>
                    <a:pt x="5603" y="2080"/>
                  </a:lnTo>
                  <a:lnTo>
                    <a:pt x="5340" y="1904"/>
                  </a:lnTo>
                  <a:lnTo>
                    <a:pt x="5121" y="1729"/>
                  </a:lnTo>
                  <a:lnTo>
                    <a:pt x="4902" y="1511"/>
                  </a:lnTo>
                  <a:lnTo>
                    <a:pt x="4727" y="1270"/>
                  </a:lnTo>
                  <a:lnTo>
                    <a:pt x="4574" y="1029"/>
                  </a:lnTo>
                  <a:lnTo>
                    <a:pt x="4443" y="745"/>
                  </a:lnTo>
                  <a:lnTo>
                    <a:pt x="4333" y="460"/>
                  </a:lnTo>
                  <a:lnTo>
                    <a:pt x="4268" y="176"/>
                  </a:lnTo>
                  <a:lnTo>
                    <a:pt x="4224" y="88"/>
                  </a:lnTo>
                  <a:lnTo>
                    <a:pt x="4158" y="23"/>
                  </a:lnTo>
                  <a:lnTo>
                    <a:pt x="407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42"/>
            <p:cNvSpPr/>
            <p:nvPr/>
          </p:nvSpPr>
          <p:spPr>
            <a:xfrm>
              <a:off x="7499167" y="3162187"/>
              <a:ext cx="130073" cy="139842"/>
            </a:xfrm>
            <a:custGeom>
              <a:avLst/>
              <a:gdLst/>
              <a:ahLst/>
              <a:cxnLst/>
              <a:rect l="l" t="t" r="r" b="b"/>
              <a:pathLst>
                <a:path w="3502" h="3765" extrusionOk="0">
                  <a:moveTo>
                    <a:pt x="3195" y="1"/>
                  </a:moveTo>
                  <a:lnTo>
                    <a:pt x="3108" y="44"/>
                  </a:lnTo>
                  <a:lnTo>
                    <a:pt x="3064" y="66"/>
                  </a:lnTo>
                  <a:lnTo>
                    <a:pt x="3042" y="110"/>
                  </a:lnTo>
                  <a:lnTo>
                    <a:pt x="2932" y="329"/>
                  </a:lnTo>
                  <a:lnTo>
                    <a:pt x="2823" y="548"/>
                  </a:lnTo>
                  <a:lnTo>
                    <a:pt x="2692" y="745"/>
                  </a:lnTo>
                  <a:lnTo>
                    <a:pt x="2626" y="832"/>
                  </a:lnTo>
                  <a:lnTo>
                    <a:pt x="2604" y="876"/>
                  </a:lnTo>
                  <a:lnTo>
                    <a:pt x="2560" y="920"/>
                  </a:lnTo>
                  <a:lnTo>
                    <a:pt x="2385" y="1095"/>
                  </a:lnTo>
                  <a:lnTo>
                    <a:pt x="2210" y="1270"/>
                  </a:lnTo>
                  <a:lnTo>
                    <a:pt x="2123" y="1357"/>
                  </a:lnTo>
                  <a:lnTo>
                    <a:pt x="2079" y="1401"/>
                  </a:lnTo>
                  <a:lnTo>
                    <a:pt x="2057" y="1401"/>
                  </a:lnTo>
                  <a:lnTo>
                    <a:pt x="1860" y="1554"/>
                  </a:lnTo>
                  <a:lnTo>
                    <a:pt x="1816" y="1598"/>
                  </a:lnTo>
                  <a:lnTo>
                    <a:pt x="1619" y="1510"/>
                  </a:lnTo>
                  <a:lnTo>
                    <a:pt x="1423" y="1445"/>
                  </a:lnTo>
                  <a:lnTo>
                    <a:pt x="1226" y="1401"/>
                  </a:lnTo>
                  <a:lnTo>
                    <a:pt x="1029" y="1357"/>
                  </a:lnTo>
                  <a:lnTo>
                    <a:pt x="810" y="1335"/>
                  </a:lnTo>
                  <a:lnTo>
                    <a:pt x="613" y="1335"/>
                  </a:lnTo>
                  <a:lnTo>
                    <a:pt x="394" y="1357"/>
                  </a:lnTo>
                  <a:lnTo>
                    <a:pt x="197" y="1379"/>
                  </a:lnTo>
                  <a:lnTo>
                    <a:pt x="110" y="1423"/>
                  </a:lnTo>
                  <a:lnTo>
                    <a:pt x="44" y="1489"/>
                  </a:lnTo>
                  <a:lnTo>
                    <a:pt x="0" y="1598"/>
                  </a:lnTo>
                  <a:lnTo>
                    <a:pt x="22" y="1685"/>
                  </a:lnTo>
                  <a:lnTo>
                    <a:pt x="66" y="1773"/>
                  </a:lnTo>
                  <a:lnTo>
                    <a:pt x="131" y="1839"/>
                  </a:lnTo>
                  <a:lnTo>
                    <a:pt x="219" y="1861"/>
                  </a:lnTo>
                  <a:lnTo>
                    <a:pt x="328" y="1861"/>
                  </a:lnTo>
                  <a:lnTo>
                    <a:pt x="525" y="1839"/>
                  </a:lnTo>
                  <a:lnTo>
                    <a:pt x="744" y="1839"/>
                  </a:lnTo>
                  <a:lnTo>
                    <a:pt x="941" y="1861"/>
                  </a:lnTo>
                  <a:lnTo>
                    <a:pt x="1160" y="1882"/>
                  </a:lnTo>
                  <a:lnTo>
                    <a:pt x="1357" y="1948"/>
                  </a:lnTo>
                  <a:lnTo>
                    <a:pt x="1554" y="2036"/>
                  </a:lnTo>
                  <a:lnTo>
                    <a:pt x="1729" y="2123"/>
                  </a:lnTo>
                  <a:lnTo>
                    <a:pt x="1904" y="2233"/>
                  </a:lnTo>
                  <a:lnTo>
                    <a:pt x="2057" y="2364"/>
                  </a:lnTo>
                  <a:lnTo>
                    <a:pt x="2210" y="2517"/>
                  </a:lnTo>
                  <a:lnTo>
                    <a:pt x="2320" y="2670"/>
                  </a:lnTo>
                  <a:lnTo>
                    <a:pt x="2429" y="2823"/>
                  </a:lnTo>
                  <a:lnTo>
                    <a:pt x="2517" y="2998"/>
                  </a:lnTo>
                  <a:lnTo>
                    <a:pt x="2604" y="3195"/>
                  </a:lnTo>
                  <a:lnTo>
                    <a:pt x="2648" y="3392"/>
                  </a:lnTo>
                  <a:lnTo>
                    <a:pt x="2692" y="3567"/>
                  </a:lnTo>
                  <a:lnTo>
                    <a:pt x="2714" y="3633"/>
                  </a:lnTo>
                  <a:lnTo>
                    <a:pt x="2736" y="3677"/>
                  </a:lnTo>
                  <a:lnTo>
                    <a:pt x="2823" y="3721"/>
                  </a:lnTo>
                  <a:lnTo>
                    <a:pt x="2911" y="3764"/>
                  </a:lnTo>
                  <a:lnTo>
                    <a:pt x="2998" y="3764"/>
                  </a:lnTo>
                  <a:lnTo>
                    <a:pt x="3108" y="3699"/>
                  </a:lnTo>
                  <a:lnTo>
                    <a:pt x="3151" y="3633"/>
                  </a:lnTo>
                  <a:lnTo>
                    <a:pt x="3195" y="3546"/>
                  </a:lnTo>
                  <a:lnTo>
                    <a:pt x="3173" y="3436"/>
                  </a:lnTo>
                  <a:lnTo>
                    <a:pt x="3129" y="3217"/>
                  </a:lnTo>
                  <a:lnTo>
                    <a:pt x="3064" y="2998"/>
                  </a:lnTo>
                  <a:lnTo>
                    <a:pt x="2976" y="2780"/>
                  </a:lnTo>
                  <a:lnTo>
                    <a:pt x="2867" y="2583"/>
                  </a:lnTo>
                  <a:lnTo>
                    <a:pt x="2736" y="2386"/>
                  </a:lnTo>
                  <a:lnTo>
                    <a:pt x="2582" y="2211"/>
                  </a:lnTo>
                  <a:lnTo>
                    <a:pt x="2429" y="2036"/>
                  </a:lnTo>
                  <a:lnTo>
                    <a:pt x="2254" y="1882"/>
                  </a:lnTo>
                  <a:lnTo>
                    <a:pt x="2451" y="1729"/>
                  </a:lnTo>
                  <a:lnTo>
                    <a:pt x="2626" y="1576"/>
                  </a:lnTo>
                  <a:lnTo>
                    <a:pt x="2801" y="1401"/>
                  </a:lnTo>
                  <a:lnTo>
                    <a:pt x="2976" y="1204"/>
                  </a:lnTo>
                  <a:lnTo>
                    <a:pt x="3129" y="1007"/>
                  </a:lnTo>
                  <a:lnTo>
                    <a:pt x="3261" y="810"/>
                  </a:lnTo>
                  <a:lnTo>
                    <a:pt x="3370" y="591"/>
                  </a:lnTo>
                  <a:lnTo>
                    <a:pt x="3480" y="373"/>
                  </a:lnTo>
                  <a:lnTo>
                    <a:pt x="3501" y="285"/>
                  </a:lnTo>
                  <a:lnTo>
                    <a:pt x="3501" y="176"/>
                  </a:lnTo>
                  <a:lnTo>
                    <a:pt x="3458" y="88"/>
                  </a:lnTo>
                  <a:lnTo>
                    <a:pt x="3392" y="22"/>
                  </a:lnTo>
                  <a:lnTo>
                    <a:pt x="330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42"/>
            <p:cNvSpPr/>
            <p:nvPr/>
          </p:nvSpPr>
          <p:spPr>
            <a:xfrm>
              <a:off x="6359602" y="3832740"/>
              <a:ext cx="51257" cy="151244"/>
            </a:xfrm>
            <a:custGeom>
              <a:avLst/>
              <a:gdLst/>
              <a:ahLst/>
              <a:cxnLst/>
              <a:rect l="l" t="t" r="r" b="b"/>
              <a:pathLst>
                <a:path w="1380" h="4072" extrusionOk="0">
                  <a:moveTo>
                    <a:pt x="1073" y="1"/>
                  </a:moveTo>
                  <a:lnTo>
                    <a:pt x="963" y="23"/>
                  </a:lnTo>
                  <a:lnTo>
                    <a:pt x="898" y="110"/>
                  </a:lnTo>
                  <a:lnTo>
                    <a:pt x="745" y="307"/>
                  </a:lnTo>
                  <a:lnTo>
                    <a:pt x="635" y="526"/>
                  </a:lnTo>
                  <a:lnTo>
                    <a:pt x="416" y="964"/>
                  </a:lnTo>
                  <a:lnTo>
                    <a:pt x="241" y="1445"/>
                  </a:lnTo>
                  <a:lnTo>
                    <a:pt x="110" y="1927"/>
                  </a:lnTo>
                  <a:lnTo>
                    <a:pt x="44" y="2408"/>
                  </a:lnTo>
                  <a:lnTo>
                    <a:pt x="1" y="2911"/>
                  </a:lnTo>
                  <a:lnTo>
                    <a:pt x="22" y="3393"/>
                  </a:lnTo>
                  <a:lnTo>
                    <a:pt x="110" y="3896"/>
                  </a:lnTo>
                  <a:lnTo>
                    <a:pt x="154" y="3984"/>
                  </a:lnTo>
                  <a:lnTo>
                    <a:pt x="219" y="4049"/>
                  </a:lnTo>
                  <a:lnTo>
                    <a:pt x="307" y="4071"/>
                  </a:lnTo>
                  <a:lnTo>
                    <a:pt x="394" y="4071"/>
                  </a:lnTo>
                  <a:lnTo>
                    <a:pt x="482" y="4027"/>
                  </a:lnTo>
                  <a:lnTo>
                    <a:pt x="548" y="3962"/>
                  </a:lnTo>
                  <a:lnTo>
                    <a:pt x="591" y="3874"/>
                  </a:lnTo>
                  <a:lnTo>
                    <a:pt x="591" y="3765"/>
                  </a:lnTo>
                  <a:lnTo>
                    <a:pt x="526" y="3305"/>
                  </a:lnTo>
                  <a:lnTo>
                    <a:pt x="504" y="2867"/>
                  </a:lnTo>
                  <a:lnTo>
                    <a:pt x="548" y="2430"/>
                  </a:lnTo>
                  <a:lnTo>
                    <a:pt x="613" y="1992"/>
                  </a:lnTo>
                  <a:lnTo>
                    <a:pt x="723" y="1555"/>
                  </a:lnTo>
                  <a:lnTo>
                    <a:pt x="876" y="1139"/>
                  </a:lnTo>
                  <a:lnTo>
                    <a:pt x="1095" y="745"/>
                  </a:lnTo>
                  <a:lnTo>
                    <a:pt x="1335" y="351"/>
                  </a:lnTo>
                  <a:lnTo>
                    <a:pt x="1379" y="263"/>
                  </a:lnTo>
                  <a:lnTo>
                    <a:pt x="1357" y="176"/>
                  </a:lnTo>
                  <a:lnTo>
                    <a:pt x="1314" y="88"/>
                  </a:lnTo>
                  <a:lnTo>
                    <a:pt x="1248" y="23"/>
                  </a:lnTo>
                  <a:lnTo>
                    <a:pt x="116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Google Shape;713;p43"/>
          <p:cNvSpPr txBox="1">
            <a:spLocks noGrp="1"/>
          </p:cNvSpPr>
          <p:nvPr>
            <p:ph type="title"/>
          </p:nvPr>
        </p:nvSpPr>
        <p:spPr>
          <a:xfrm>
            <a:off x="4455352" y="1702500"/>
            <a:ext cx="4688700" cy="82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500"/>
              <a:t>trachea</a:t>
            </a:r>
            <a:endParaRPr sz="5500"/>
          </a:p>
        </p:txBody>
      </p:sp>
      <p:sp>
        <p:nvSpPr>
          <p:cNvPr id="714" name="Google Shape;714;p43"/>
          <p:cNvSpPr/>
          <p:nvPr/>
        </p:nvSpPr>
        <p:spPr>
          <a:xfrm>
            <a:off x="7693825" y="3442200"/>
            <a:ext cx="35600" cy="87750"/>
          </a:xfrm>
          <a:custGeom>
            <a:avLst/>
            <a:gdLst/>
            <a:ahLst/>
            <a:cxnLst/>
            <a:rect l="l" t="t" r="r" b="b"/>
            <a:pathLst>
              <a:path w="1424" h="3510" extrusionOk="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141" y="281"/>
                </a:lnTo>
                <a:lnTo>
                  <a:pt x="321" y="622"/>
                </a:lnTo>
                <a:lnTo>
                  <a:pt x="522" y="1043"/>
                </a:lnTo>
                <a:lnTo>
                  <a:pt x="742" y="1564"/>
                </a:lnTo>
                <a:lnTo>
                  <a:pt x="983" y="2166"/>
                </a:lnTo>
                <a:lnTo>
                  <a:pt x="1203" y="2808"/>
                </a:lnTo>
                <a:lnTo>
                  <a:pt x="1424" y="3510"/>
                </a:lnTo>
                <a:lnTo>
                  <a:pt x="1424" y="3510"/>
                </a:lnTo>
                <a:lnTo>
                  <a:pt x="1203" y="2808"/>
                </a:lnTo>
                <a:lnTo>
                  <a:pt x="983" y="2166"/>
                </a:lnTo>
                <a:lnTo>
                  <a:pt x="742" y="1564"/>
                </a:lnTo>
                <a:lnTo>
                  <a:pt x="522" y="1043"/>
                </a:lnTo>
                <a:lnTo>
                  <a:pt x="321" y="622"/>
                </a:lnTo>
                <a:lnTo>
                  <a:pt x="141" y="281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97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5" name="Google Shape;715;p43"/>
          <p:cNvSpPr/>
          <p:nvPr/>
        </p:nvSpPr>
        <p:spPr>
          <a:xfrm>
            <a:off x="1070662" y="1302593"/>
            <a:ext cx="2602977" cy="2538313"/>
          </a:xfrm>
          <a:custGeom>
            <a:avLst/>
            <a:gdLst/>
            <a:ahLst/>
            <a:cxnLst/>
            <a:rect l="l" t="t" r="r" b="b"/>
            <a:pathLst>
              <a:path w="66339" h="64691" extrusionOk="0">
                <a:moveTo>
                  <a:pt x="33209" y="0"/>
                </a:moveTo>
                <a:lnTo>
                  <a:pt x="32405" y="40"/>
                </a:lnTo>
                <a:lnTo>
                  <a:pt x="31581" y="80"/>
                </a:lnTo>
                <a:lnTo>
                  <a:pt x="30777" y="161"/>
                </a:lnTo>
                <a:lnTo>
                  <a:pt x="29973" y="241"/>
                </a:lnTo>
                <a:lnTo>
                  <a:pt x="29169" y="362"/>
                </a:lnTo>
                <a:lnTo>
                  <a:pt x="28365" y="482"/>
                </a:lnTo>
                <a:lnTo>
                  <a:pt x="27561" y="643"/>
                </a:lnTo>
                <a:lnTo>
                  <a:pt x="26777" y="804"/>
                </a:lnTo>
                <a:lnTo>
                  <a:pt x="25973" y="1005"/>
                </a:lnTo>
                <a:lnTo>
                  <a:pt x="25189" y="1206"/>
                </a:lnTo>
                <a:lnTo>
                  <a:pt x="24425" y="1447"/>
                </a:lnTo>
                <a:lnTo>
                  <a:pt x="23641" y="1689"/>
                </a:lnTo>
                <a:lnTo>
                  <a:pt x="22877" y="1950"/>
                </a:lnTo>
                <a:lnTo>
                  <a:pt x="22113" y="2231"/>
                </a:lnTo>
                <a:lnTo>
                  <a:pt x="21349" y="2533"/>
                </a:lnTo>
                <a:lnTo>
                  <a:pt x="20605" y="2855"/>
                </a:lnTo>
                <a:lnTo>
                  <a:pt x="19861" y="3196"/>
                </a:lnTo>
                <a:lnTo>
                  <a:pt x="19138" y="3538"/>
                </a:lnTo>
                <a:lnTo>
                  <a:pt x="18414" y="3900"/>
                </a:lnTo>
                <a:lnTo>
                  <a:pt x="17690" y="4282"/>
                </a:lnTo>
                <a:lnTo>
                  <a:pt x="16987" y="4684"/>
                </a:lnTo>
                <a:lnTo>
                  <a:pt x="16283" y="5106"/>
                </a:lnTo>
                <a:lnTo>
                  <a:pt x="15600" y="5548"/>
                </a:lnTo>
                <a:lnTo>
                  <a:pt x="14916" y="5991"/>
                </a:lnTo>
                <a:lnTo>
                  <a:pt x="14253" y="6453"/>
                </a:lnTo>
                <a:lnTo>
                  <a:pt x="13589" y="6915"/>
                </a:lnTo>
                <a:lnTo>
                  <a:pt x="12946" y="7418"/>
                </a:lnTo>
                <a:lnTo>
                  <a:pt x="12303" y="7920"/>
                </a:lnTo>
                <a:lnTo>
                  <a:pt x="11680" y="8443"/>
                </a:lnTo>
                <a:lnTo>
                  <a:pt x="11056" y="8966"/>
                </a:lnTo>
                <a:lnTo>
                  <a:pt x="10473" y="9509"/>
                </a:lnTo>
                <a:lnTo>
                  <a:pt x="9870" y="10071"/>
                </a:lnTo>
                <a:lnTo>
                  <a:pt x="9307" y="10654"/>
                </a:lnTo>
                <a:lnTo>
                  <a:pt x="8745" y="11237"/>
                </a:lnTo>
                <a:lnTo>
                  <a:pt x="8202" y="11820"/>
                </a:lnTo>
                <a:lnTo>
                  <a:pt x="7659" y="12444"/>
                </a:lnTo>
                <a:lnTo>
                  <a:pt x="7136" y="13047"/>
                </a:lnTo>
                <a:lnTo>
                  <a:pt x="6634" y="13690"/>
                </a:lnTo>
                <a:lnTo>
                  <a:pt x="6151" y="14333"/>
                </a:lnTo>
                <a:lnTo>
                  <a:pt x="5689" y="14976"/>
                </a:lnTo>
                <a:lnTo>
                  <a:pt x="5227" y="15640"/>
                </a:lnTo>
                <a:lnTo>
                  <a:pt x="4784" y="16323"/>
                </a:lnTo>
                <a:lnTo>
                  <a:pt x="4362" y="17007"/>
                </a:lnTo>
                <a:lnTo>
                  <a:pt x="3960" y="17690"/>
                </a:lnTo>
                <a:lnTo>
                  <a:pt x="3578" y="18414"/>
                </a:lnTo>
                <a:lnTo>
                  <a:pt x="3196" y="19118"/>
                </a:lnTo>
                <a:lnTo>
                  <a:pt x="2855" y="19841"/>
                </a:lnTo>
                <a:lnTo>
                  <a:pt x="2513" y="20565"/>
                </a:lnTo>
                <a:lnTo>
                  <a:pt x="2211" y="21309"/>
                </a:lnTo>
                <a:lnTo>
                  <a:pt x="1910" y="22053"/>
                </a:lnTo>
                <a:lnTo>
                  <a:pt x="1628" y="22817"/>
                </a:lnTo>
                <a:lnTo>
                  <a:pt x="1387" y="23580"/>
                </a:lnTo>
                <a:lnTo>
                  <a:pt x="1146" y="24344"/>
                </a:lnTo>
                <a:lnTo>
                  <a:pt x="945" y="25128"/>
                </a:lnTo>
                <a:lnTo>
                  <a:pt x="744" y="25912"/>
                </a:lnTo>
                <a:lnTo>
                  <a:pt x="583" y="26716"/>
                </a:lnTo>
                <a:lnTo>
                  <a:pt x="422" y="27500"/>
                </a:lnTo>
                <a:lnTo>
                  <a:pt x="302" y="28305"/>
                </a:lnTo>
                <a:lnTo>
                  <a:pt x="201" y="29129"/>
                </a:lnTo>
                <a:lnTo>
                  <a:pt x="121" y="29933"/>
                </a:lnTo>
                <a:lnTo>
                  <a:pt x="60" y="30757"/>
                </a:lnTo>
                <a:lnTo>
                  <a:pt x="20" y="31561"/>
                </a:lnTo>
                <a:lnTo>
                  <a:pt x="0" y="32385"/>
                </a:lnTo>
                <a:lnTo>
                  <a:pt x="20" y="33189"/>
                </a:lnTo>
                <a:lnTo>
                  <a:pt x="40" y="33994"/>
                </a:lnTo>
                <a:lnTo>
                  <a:pt x="101" y="34798"/>
                </a:lnTo>
                <a:lnTo>
                  <a:pt x="161" y="35582"/>
                </a:lnTo>
                <a:lnTo>
                  <a:pt x="261" y="36386"/>
                </a:lnTo>
                <a:lnTo>
                  <a:pt x="382" y="37170"/>
                </a:lnTo>
                <a:lnTo>
                  <a:pt x="503" y="37954"/>
                </a:lnTo>
                <a:lnTo>
                  <a:pt x="663" y="38718"/>
                </a:lnTo>
                <a:lnTo>
                  <a:pt x="824" y="39482"/>
                </a:lnTo>
                <a:lnTo>
                  <a:pt x="1025" y="40246"/>
                </a:lnTo>
                <a:lnTo>
                  <a:pt x="1226" y="41009"/>
                </a:lnTo>
                <a:lnTo>
                  <a:pt x="1467" y="41753"/>
                </a:lnTo>
                <a:lnTo>
                  <a:pt x="1709" y="42497"/>
                </a:lnTo>
                <a:lnTo>
                  <a:pt x="1970" y="43241"/>
                </a:lnTo>
                <a:lnTo>
                  <a:pt x="2251" y="43964"/>
                </a:lnTo>
                <a:lnTo>
                  <a:pt x="2553" y="44688"/>
                </a:lnTo>
                <a:lnTo>
                  <a:pt x="2875" y="45412"/>
                </a:lnTo>
                <a:lnTo>
                  <a:pt x="3216" y="46115"/>
                </a:lnTo>
                <a:lnTo>
                  <a:pt x="3558" y="46799"/>
                </a:lnTo>
                <a:lnTo>
                  <a:pt x="3940" y="47503"/>
                </a:lnTo>
                <a:lnTo>
                  <a:pt x="4322" y="48166"/>
                </a:lnTo>
                <a:lnTo>
                  <a:pt x="4724" y="48849"/>
                </a:lnTo>
                <a:lnTo>
                  <a:pt x="5126" y="49513"/>
                </a:lnTo>
                <a:lnTo>
                  <a:pt x="5568" y="50156"/>
                </a:lnTo>
                <a:lnTo>
                  <a:pt x="6011" y="50799"/>
                </a:lnTo>
                <a:lnTo>
                  <a:pt x="6473" y="51423"/>
                </a:lnTo>
                <a:lnTo>
                  <a:pt x="6955" y="52046"/>
                </a:lnTo>
                <a:lnTo>
                  <a:pt x="7438" y="52649"/>
                </a:lnTo>
                <a:lnTo>
                  <a:pt x="7961" y="53232"/>
                </a:lnTo>
                <a:lnTo>
                  <a:pt x="8463" y="53815"/>
                </a:lnTo>
                <a:lnTo>
                  <a:pt x="9006" y="54398"/>
                </a:lnTo>
                <a:lnTo>
                  <a:pt x="9549" y="54961"/>
                </a:lnTo>
                <a:lnTo>
                  <a:pt x="10112" y="55503"/>
                </a:lnTo>
                <a:lnTo>
                  <a:pt x="10674" y="56026"/>
                </a:lnTo>
                <a:lnTo>
                  <a:pt x="11278" y="56549"/>
                </a:lnTo>
                <a:lnTo>
                  <a:pt x="11861" y="57071"/>
                </a:lnTo>
                <a:lnTo>
                  <a:pt x="12484" y="57554"/>
                </a:lnTo>
                <a:lnTo>
                  <a:pt x="13087" y="58036"/>
                </a:lnTo>
                <a:lnTo>
                  <a:pt x="13730" y="58499"/>
                </a:lnTo>
                <a:lnTo>
                  <a:pt x="14373" y="58941"/>
                </a:lnTo>
                <a:lnTo>
                  <a:pt x="15017" y="59383"/>
                </a:lnTo>
                <a:lnTo>
                  <a:pt x="15700" y="59805"/>
                </a:lnTo>
                <a:lnTo>
                  <a:pt x="16363" y="60207"/>
                </a:lnTo>
                <a:lnTo>
                  <a:pt x="17047" y="60609"/>
                </a:lnTo>
                <a:lnTo>
                  <a:pt x="17751" y="60971"/>
                </a:lnTo>
                <a:lnTo>
                  <a:pt x="18454" y="61333"/>
                </a:lnTo>
                <a:lnTo>
                  <a:pt x="19158" y="61675"/>
                </a:lnTo>
                <a:lnTo>
                  <a:pt x="19881" y="61997"/>
                </a:lnTo>
                <a:lnTo>
                  <a:pt x="20625" y="62298"/>
                </a:lnTo>
                <a:lnTo>
                  <a:pt x="21369" y="62600"/>
                </a:lnTo>
                <a:lnTo>
                  <a:pt x="22113" y="62861"/>
                </a:lnTo>
                <a:lnTo>
                  <a:pt x="22877" y="63122"/>
                </a:lnTo>
                <a:lnTo>
                  <a:pt x="23641" y="63364"/>
                </a:lnTo>
                <a:lnTo>
                  <a:pt x="24405" y="63565"/>
                </a:lnTo>
                <a:lnTo>
                  <a:pt x="25189" y="63766"/>
                </a:lnTo>
                <a:lnTo>
                  <a:pt x="25973" y="63947"/>
                </a:lnTo>
                <a:lnTo>
                  <a:pt x="26757" y="64107"/>
                </a:lnTo>
                <a:lnTo>
                  <a:pt x="27561" y="64248"/>
                </a:lnTo>
                <a:lnTo>
                  <a:pt x="28365" y="64369"/>
                </a:lnTo>
                <a:lnTo>
                  <a:pt x="29169" y="64469"/>
                </a:lnTo>
                <a:lnTo>
                  <a:pt x="29993" y="64550"/>
                </a:lnTo>
                <a:lnTo>
                  <a:pt x="30817" y="64610"/>
                </a:lnTo>
                <a:lnTo>
                  <a:pt x="31621" y="64650"/>
                </a:lnTo>
                <a:lnTo>
                  <a:pt x="32446" y="64670"/>
                </a:lnTo>
                <a:lnTo>
                  <a:pt x="33250" y="64690"/>
                </a:lnTo>
                <a:lnTo>
                  <a:pt x="34074" y="64670"/>
                </a:lnTo>
                <a:lnTo>
                  <a:pt x="34878" y="64650"/>
                </a:lnTo>
                <a:lnTo>
                  <a:pt x="35702" y="64610"/>
                </a:lnTo>
                <a:lnTo>
                  <a:pt x="36506" y="64550"/>
                </a:lnTo>
                <a:lnTo>
                  <a:pt x="37310" y="64469"/>
                </a:lnTo>
                <a:lnTo>
                  <a:pt x="38114" y="64369"/>
                </a:lnTo>
                <a:lnTo>
                  <a:pt x="38898" y="64268"/>
                </a:lnTo>
                <a:lnTo>
                  <a:pt x="39703" y="64127"/>
                </a:lnTo>
                <a:lnTo>
                  <a:pt x="40487" y="63987"/>
                </a:lnTo>
                <a:lnTo>
                  <a:pt x="41271" y="63826"/>
                </a:lnTo>
                <a:lnTo>
                  <a:pt x="42034" y="63665"/>
                </a:lnTo>
                <a:lnTo>
                  <a:pt x="42818" y="63464"/>
                </a:lnTo>
                <a:lnTo>
                  <a:pt x="43582" y="63263"/>
                </a:lnTo>
                <a:lnTo>
                  <a:pt x="44346" y="63042"/>
                </a:lnTo>
                <a:lnTo>
                  <a:pt x="45090" y="62801"/>
                </a:lnTo>
                <a:lnTo>
                  <a:pt x="45834" y="62539"/>
                </a:lnTo>
                <a:lnTo>
                  <a:pt x="46578" y="62278"/>
                </a:lnTo>
                <a:lnTo>
                  <a:pt x="47301" y="61997"/>
                </a:lnTo>
                <a:lnTo>
                  <a:pt x="48025" y="61695"/>
                </a:lnTo>
                <a:lnTo>
                  <a:pt x="48749" y="61373"/>
                </a:lnTo>
                <a:lnTo>
                  <a:pt x="49452" y="61052"/>
                </a:lnTo>
                <a:lnTo>
                  <a:pt x="50156" y="60710"/>
                </a:lnTo>
                <a:lnTo>
                  <a:pt x="50839" y="60348"/>
                </a:lnTo>
                <a:lnTo>
                  <a:pt x="51503" y="59966"/>
                </a:lnTo>
                <a:lnTo>
                  <a:pt x="52166" y="59584"/>
                </a:lnTo>
                <a:lnTo>
                  <a:pt x="52830" y="59182"/>
                </a:lnTo>
                <a:lnTo>
                  <a:pt x="53473" y="58780"/>
                </a:lnTo>
                <a:lnTo>
                  <a:pt x="54116" y="58338"/>
                </a:lnTo>
                <a:lnTo>
                  <a:pt x="54739" y="57896"/>
                </a:lnTo>
                <a:lnTo>
                  <a:pt x="55342" y="57453"/>
                </a:lnTo>
                <a:lnTo>
                  <a:pt x="55945" y="56971"/>
                </a:lnTo>
                <a:lnTo>
                  <a:pt x="56528" y="56488"/>
                </a:lnTo>
                <a:lnTo>
                  <a:pt x="57091" y="55986"/>
                </a:lnTo>
                <a:lnTo>
                  <a:pt x="57654" y="55483"/>
                </a:lnTo>
                <a:lnTo>
                  <a:pt x="58197" y="54961"/>
                </a:lnTo>
                <a:lnTo>
                  <a:pt x="58720" y="54418"/>
                </a:lnTo>
                <a:lnTo>
                  <a:pt x="59242" y="53875"/>
                </a:lnTo>
                <a:lnTo>
                  <a:pt x="59745" y="53312"/>
                </a:lnTo>
                <a:lnTo>
                  <a:pt x="60227" y="52729"/>
                </a:lnTo>
                <a:lnTo>
                  <a:pt x="60690" y="52146"/>
                </a:lnTo>
                <a:lnTo>
                  <a:pt x="61152" y="51543"/>
                </a:lnTo>
                <a:lnTo>
                  <a:pt x="61574" y="50940"/>
                </a:lnTo>
                <a:lnTo>
                  <a:pt x="61996" y="50317"/>
                </a:lnTo>
                <a:lnTo>
                  <a:pt x="62398" y="49674"/>
                </a:lnTo>
                <a:lnTo>
                  <a:pt x="62800" y="49030"/>
                </a:lnTo>
                <a:lnTo>
                  <a:pt x="63162" y="48367"/>
                </a:lnTo>
                <a:lnTo>
                  <a:pt x="63504" y="47683"/>
                </a:lnTo>
                <a:lnTo>
                  <a:pt x="63846" y="47000"/>
                </a:lnTo>
                <a:lnTo>
                  <a:pt x="64147" y="46317"/>
                </a:lnTo>
                <a:lnTo>
                  <a:pt x="64449" y="45613"/>
                </a:lnTo>
                <a:lnTo>
                  <a:pt x="64710" y="44889"/>
                </a:lnTo>
                <a:lnTo>
                  <a:pt x="64971" y="44166"/>
                </a:lnTo>
                <a:lnTo>
                  <a:pt x="65213" y="43422"/>
                </a:lnTo>
                <a:lnTo>
                  <a:pt x="65414" y="42658"/>
                </a:lnTo>
                <a:lnTo>
                  <a:pt x="65615" y="41914"/>
                </a:lnTo>
                <a:lnTo>
                  <a:pt x="65776" y="41130"/>
                </a:lnTo>
                <a:lnTo>
                  <a:pt x="65916" y="40346"/>
                </a:lnTo>
                <a:lnTo>
                  <a:pt x="66057" y="39562"/>
                </a:lnTo>
                <a:lnTo>
                  <a:pt x="66158" y="38758"/>
                </a:lnTo>
                <a:lnTo>
                  <a:pt x="66238" y="37934"/>
                </a:lnTo>
                <a:lnTo>
                  <a:pt x="66298" y="37130"/>
                </a:lnTo>
                <a:lnTo>
                  <a:pt x="66318" y="36305"/>
                </a:lnTo>
                <a:lnTo>
                  <a:pt x="66338" y="35481"/>
                </a:lnTo>
                <a:lnTo>
                  <a:pt x="66338" y="34657"/>
                </a:lnTo>
                <a:lnTo>
                  <a:pt x="66298" y="33833"/>
                </a:lnTo>
                <a:lnTo>
                  <a:pt x="66258" y="33009"/>
                </a:lnTo>
                <a:lnTo>
                  <a:pt x="66178" y="32184"/>
                </a:lnTo>
                <a:lnTo>
                  <a:pt x="66097" y="31360"/>
                </a:lnTo>
                <a:lnTo>
                  <a:pt x="65977" y="30536"/>
                </a:lnTo>
                <a:lnTo>
                  <a:pt x="65856" y="29712"/>
                </a:lnTo>
                <a:lnTo>
                  <a:pt x="65695" y="28908"/>
                </a:lnTo>
                <a:lnTo>
                  <a:pt x="65534" y="28083"/>
                </a:lnTo>
                <a:lnTo>
                  <a:pt x="65333" y="27279"/>
                </a:lnTo>
                <a:lnTo>
                  <a:pt x="65132" y="26475"/>
                </a:lnTo>
                <a:lnTo>
                  <a:pt x="64911" y="25671"/>
                </a:lnTo>
                <a:lnTo>
                  <a:pt x="64670" y="24867"/>
                </a:lnTo>
                <a:lnTo>
                  <a:pt x="64389" y="24063"/>
                </a:lnTo>
                <a:lnTo>
                  <a:pt x="64107" y="23279"/>
                </a:lnTo>
                <a:lnTo>
                  <a:pt x="63826" y="22495"/>
                </a:lnTo>
                <a:lnTo>
                  <a:pt x="63504" y="21731"/>
                </a:lnTo>
                <a:lnTo>
                  <a:pt x="63162" y="20947"/>
                </a:lnTo>
                <a:lnTo>
                  <a:pt x="62821" y="20183"/>
                </a:lnTo>
                <a:lnTo>
                  <a:pt x="62459" y="19419"/>
                </a:lnTo>
                <a:lnTo>
                  <a:pt x="62077" y="18675"/>
                </a:lnTo>
                <a:lnTo>
                  <a:pt x="61675" y="17932"/>
                </a:lnTo>
                <a:lnTo>
                  <a:pt x="61253" y="17208"/>
                </a:lnTo>
                <a:lnTo>
                  <a:pt x="60830" y="16484"/>
                </a:lnTo>
                <a:lnTo>
                  <a:pt x="60388" y="15781"/>
                </a:lnTo>
                <a:lnTo>
                  <a:pt x="59926" y="15077"/>
                </a:lnTo>
                <a:lnTo>
                  <a:pt x="59443" y="14373"/>
                </a:lnTo>
                <a:lnTo>
                  <a:pt x="58961" y="13690"/>
                </a:lnTo>
                <a:lnTo>
                  <a:pt x="58458" y="13027"/>
                </a:lnTo>
                <a:lnTo>
                  <a:pt x="57936" y="12363"/>
                </a:lnTo>
                <a:lnTo>
                  <a:pt x="57413" y="11720"/>
                </a:lnTo>
                <a:lnTo>
                  <a:pt x="56870" y="11077"/>
                </a:lnTo>
                <a:lnTo>
                  <a:pt x="56307" y="10453"/>
                </a:lnTo>
                <a:lnTo>
                  <a:pt x="55744" y="9850"/>
                </a:lnTo>
                <a:lnTo>
                  <a:pt x="55161" y="9267"/>
                </a:lnTo>
                <a:lnTo>
                  <a:pt x="54558" y="8684"/>
                </a:lnTo>
                <a:lnTo>
                  <a:pt x="53955" y="8121"/>
                </a:lnTo>
                <a:lnTo>
                  <a:pt x="53332" y="7559"/>
                </a:lnTo>
                <a:lnTo>
                  <a:pt x="52709" y="7036"/>
                </a:lnTo>
                <a:lnTo>
                  <a:pt x="52066" y="6513"/>
                </a:lnTo>
                <a:lnTo>
                  <a:pt x="51422" y="6011"/>
                </a:lnTo>
                <a:lnTo>
                  <a:pt x="50759" y="5528"/>
                </a:lnTo>
                <a:lnTo>
                  <a:pt x="50075" y="5066"/>
                </a:lnTo>
                <a:lnTo>
                  <a:pt x="49392" y="4604"/>
                </a:lnTo>
                <a:lnTo>
                  <a:pt x="48709" y="4181"/>
                </a:lnTo>
                <a:lnTo>
                  <a:pt x="48005" y="3759"/>
                </a:lnTo>
                <a:lnTo>
                  <a:pt x="47301" y="3377"/>
                </a:lnTo>
                <a:lnTo>
                  <a:pt x="46578" y="2995"/>
                </a:lnTo>
                <a:lnTo>
                  <a:pt x="45834" y="2633"/>
                </a:lnTo>
                <a:lnTo>
                  <a:pt x="45110" y="2312"/>
                </a:lnTo>
                <a:lnTo>
                  <a:pt x="44366" y="1990"/>
                </a:lnTo>
                <a:lnTo>
                  <a:pt x="43602" y="1709"/>
                </a:lnTo>
                <a:lnTo>
                  <a:pt x="42839" y="1427"/>
                </a:lnTo>
                <a:lnTo>
                  <a:pt x="42075" y="1186"/>
                </a:lnTo>
                <a:lnTo>
                  <a:pt x="41291" y="965"/>
                </a:lnTo>
                <a:lnTo>
                  <a:pt x="40507" y="764"/>
                </a:lnTo>
                <a:lnTo>
                  <a:pt x="39723" y="583"/>
                </a:lnTo>
                <a:lnTo>
                  <a:pt x="38919" y="422"/>
                </a:lnTo>
                <a:lnTo>
                  <a:pt x="38114" y="281"/>
                </a:lnTo>
                <a:lnTo>
                  <a:pt x="37310" y="181"/>
                </a:lnTo>
                <a:lnTo>
                  <a:pt x="36486" y="101"/>
                </a:lnTo>
                <a:lnTo>
                  <a:pt x="35662" y="40"/>
                </a:lnTo>
                <a:lnTo>
                  <a:pt x="34858" y="0"/>
                </a:lnTo>
                <a:close/>
              </a:path>
            </a:pathLst>
          </a:custGeom>
          <a:solidFill>
            <a:srgbClr val="FFFFFF">
              <a:alpha val="46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6" name="Google Shape;716;p43"/>
          <p:cNvSpPr txBox="1">
            <a:spLocks noGrp="1"/>
          </p:cNvSpPr>
          <p:nvPr>
            <p:ph type="title"/>
          </p:nvPr>
        </p:nvSpPr>
        <p:spPr>
          <a:xfrm>
            <a:off x="720000" y="365760"/>
            <a:ext cx="77040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/>
              <a:t>What is this?</a:t>
            </a:r>
            <a:endParaRPr sz="3300"/>
          </a:p>
        </p:txBody>
      </p:sp>
      <p:pic>
        <p:nvPicPr>
          <p:cNvPr id="717" name="Google Shape;717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5026" y="1305313"/>
            <a:ext cx="3543250" cy="2532876"/>
          </a:xfrm>
          <a:prstGeom prst="rect">
            <a:avLst/>
          </a:prstGeom>
          <a:noFill/>
          <a:ln>
            <a:noFill/>
          </a:ln>
        </p:spPr>
      </p:pic>
      <p:sp>
        <p:nvSpPr>
          <p:cNvPr id="718" name="Google Shape;718;p43"/>
          <p:cNvSpPr/>
          <p:nvPr/>
        </p:nvSpPr>
        <p:spPr>
          <a:xfrm>
            <a:off x="2628000" y="1784300"/>
            <a:ext cx="1308900" cy="4245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ra"/>
              <a:ea typeface="Sora"/>
              <a:cs typeface="Sora"/>
              <a:sym typeface="Sor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p44"/>
          <p:cNvSpPr txBox="1">
            <a:spLocks noGrp="1"/>
          </p:cNvSpPr>
          <p:nvPr>
            <p:ph type="title"/>
          </p:nvPr>
        </p:nvSpPr>
        <p:spPr>
          <a:xfrm>
            <a:off x="4455352" y="1702500"/>
            <a:ext cx="4688700" cy="82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500"/>
              <a:t>nose</a:t>
            </a:r>
            <a:endParaRPr sz="5500"/>
          </a:p>
        </p:txBody>
      </p:sp>
      <p:sp>
        <p:nvSpPr>
          <p:cNvPr id="724" name="Google Shape;724;p44"/>
          <p:cNvSpPr/>
          <p:nvPr/>
        </p:nvSpPr>
        <p:spPr>
          <a:xfrm>
            <a:off x="7693825" y="3442200"/>
            <a:ext cx="35600" cy="87750"/>
          </a:xfrm>
          <a:custGeom>
            <a:avLst/>
            <a:gdLst/>
            <a:ahLst/>
            <a:cxnLst/>
            <a:rect l="l" t="t" r="r" b="b"/>
            <a:pathLst>
              <a:path w="1424" h="3510" extrusionOk="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141" y="281"/>
                </a:lnTo>
                <a:lnTo>
                  <a:pt x="321" y="622"/>
                </a:lnTo>
                <a:lnTo>
                  <a:pt x="522" y="1043"/>
                </a:lnTo>
                <a:lnTo>
                  <a:pt x="742" y="1564"/>
                </a:lnTo>
                <a:lnTo>
                  <a:pt x="983" y="2166"/>
                </a:lnTo>
                <a:lnTo>
                  <a:pt x="1203" y="2808"/>
                </a:lnTo>
                <a:lnTo>
                  <a:pt x="1424" y="3510"/>
                </a:lnTo>
                <a:lnTo>
                  <a:pt x="1424" y="3510"/>
                </a:lnTo>
                <a:lnTo>
                  <a:pt x="1203" y="2808"/>
                </a:lnTo>
                <a:lnTo>
                  <a:pt x="983" y="2166"/>
                </a:lnTo>
                <a:lnTo>
                  <a:pt x="742" y="1564"/>
                </a:lnTo>
                <a:lnTo>
                  <a:pt x="522" y="1043"/>
                </a:lnTo>
                <a:lnTo>
                  <a:pt x="321" y="622"/>
                </a:lnTo>
                <a:lnTo>
                  <a:pt x="141" y="281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97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5" name="Google Shape;725;p44"/>
          <p:cNvSpPr/>
          <p:nvPr/>
        </p:nvSpPr>
        <p:spPr>
          <a:xfrm>
            <a:off x="1070662" y="1302593"/>
            <a:ext cx="2602977" cy="2538313"/>
          </a:xfrm>
          <a:custGeom>
            <a:avLst/>
            <a:gdLst/>
            <a:ahLst/>
            <a:cxnLst/>
            <a:rect l="l" t="t" r="r" b="b"/>
            <a:pathLst>
              <a:path w="66339" h="64691" extrusionOk="0">
                <a:moveTo>
                  <a:pt x="33209" y="0"/>
                </a:moveTo>
                <a:lnTo>
                  <a:pt x="32405" y="40"/>
                </a:lnTo>
                <a:lnTo>
                  <a:pt x="31581" y="80"/>
                </a:lnTo>
                <a:lnTo>
                  <a:pt x="30777" y="161"/>
                </a:lnTo>
                <a:lnTo>
                  <a:pt x="29973" y="241"/>
                </a:lnTo>
                <a:lnTo>
                  <a:pt x="29169" y="362"/>
                </a:lnTo>
                <a:lnTo>
                  <a:pt x="28365" y="482"/>
                </a:lnTo>
                <a:lnTo>
                  <a:pt x="27561" y="643"/>
                </a:lnTo>
                <a:lnTo>
                  <a:pt x="26777" y="804"/>
                </a:lnTo>
                <a:lnTo>
                  <a:pt x="25973" y="1005"/>
                </a:lnTo>
                <a:lnTo>
                  <a:pt x="25189" y="1206"/>
                </a:lnTo>
                <a:lnTo>
                  <a:pt x="24425" y="1447"/>
                </a:lnTo>
                <a:lnTo>
                  <a:pt x="23641" y="1689"/>
                </a:lnTo>
                <a:lnTo>
                  <a:pt x="22877" y="1950"/>
                </a:lnTo>
                <a:lnTo>
                  <a:pt x="22113" y="2231"/>
                </a:lnTo>
                <a:lnTo>
                  <a:pt x="21349" y="2533"/>
                </a:lnTo>
                <a:lnTo>
                  <a:pt x="20605" y="2855"/>
                </a:lnTo>
                <a:lnTo>
                  <a:pt x="19861" y="3196"/>
                </a:lnTo>
                <a:lnTo>
                  <a:pt x="19138" y="3538"/>
                </a:lnTo>
                <a:lnTo>
                  <a:pt x="18414" y="3900"/>
                </a:lnTo>
                <a:lnTo>
                  <a:pt x="17690" y="4282"/>
                </a:lnTo>
                <a:lnTo>
                  <a:pt x="16987" y="4684"/>
                </a:lnTo>
                <a:lnTo>
                  <a:pt x="16283" y="5106"/>
                </a:lnTo>
                <a:lnTo>
                  <a:pt x="15600" y="5548"/>
                </a:lnTo>
                <a:lnTo>
                  <a:pt x="14916" y="5991"/>
                </a:lnTo>
                <a:lnTo>
                  <a:pt x="14253" y="6453"/>
                </a:lnTo>
                <a:lnTo>
                  <a:pt x="13589" y="6915"/>
                </a:lnTo>
                <a:lnTo>
                  <a:pt x="12946" y="7418"/>
                </a:lnTo>
                <a:lnTo>
                  <a:pt x="12303" y="7920"/>
                </a:lnTo>
                <a:lnTo>
                  <a:pt x="11680" y="8443"/>
                </a:lnTo>
                <a:lnTo>
                  <a:pt x="11056" y="8966"/>
                </a:lnTo>
                <a:lnTo>
                  <a:pt x="10473" y="9509"/>
                </a:lnTo>
                <a:lnTo>
                  <a:pt x="9870" y="10071"/>
                </a:lnTo>
                <a:lnTo>
                  <a:pt x="9307" y="10654"/>
                </a:lnTo>
                <a:lnTo>
                  <a:pt x="8745" y="11237"/>
                </a:lnTo>
                <a:lnTo>
                  <a:pt x="8202" y="11820"/>
                </a:lnTo>
                <a:lnTo>
                  <a:pt x="7659" y="12444"/>
                </a:lnTo>
                <a:lnTo>
                  <a:pt x="7136" y="13047"/>
                </a:lnTo>
                <a:lnTo>
                  <a:pt x="6634" y="13690"/>
                </a:lnTo>
                <a:lnTo>
                  <a:pt x="6151" y="14333"/>
                </a:lnTo>
                <a:lnTo>
                  <a:pt x="5689" y="14976"/>
                </a:lnTo>
                <a:lnTo>
                  <a:pt x="5227" y="15640"/>
                </a:lnTo>
                <a:lnTo>
                  <a:pt x="4784" y="16323"/>
                </a:lnTo>
                <a:lnTo>
                  <a:pt x="4362" y="17007"/>
                </a:lnTo>
                <a:lnTo>
                  <a:pt x="3960" y="17690"/>
                </a:lnTo>
                <a:lnTo>
                  <a:pt x="3578" y="18414"/>
                </a:lnTo>
                <a:lnTo>
                  <a:pt x="3196" y="19118"/>
                </a:lnTo>
                <a:lnTo>
                  <a:pt x="2855" y="19841"/>
                </a:lnTo>
                <a:lnTo>
                  <a:pt x="2513" y="20565"/>
                </a:lnTo>
                <a:lnTo>
                  <a:pt x="2211" y="21309"/>
                </a:lnTo>
                <a:lnTo>
                  <a:pt x="1910" y="22053"/>
                </a:lnTo>
                <a:lnTo>
                  <a:pt x="1628" y="22817"/>
                </a:lnTo>
                <a:lnTo>
                  <a:pt x="1387" y="23580"/>
                </a:lnTo>
                <a:lnTo>
                  <a:pt x="1146" y="24344"/>
                </a:lnTo>
                <a:lnTo>
                  <a:pt x="945" y="25128"/>
                </a:lnTo>
                <a:lnTo>
                  <a:pt x="744" y="25912"/>
                </a:lnTo>
                <a:lnTo>
                  <a:pt x="583" y="26716"/>
                </a:lnTo>
                <a:lnTo>
                  <a:pt x="422" y="27500"/>
                </a:lnTo>
                <a:lnTo>
                  <a:pt x="302" y="28305"/>
                </a:lnTo>
                <a:lnTo>
                  <a:pt x="201" y="29129"/>
                </a:lnTo>
                <a:lnTo>
                  <a:pt x="121" y="29933"/>
                </a:lnTo>
                <a:lnTo>
                  <a:pt x="60" y="30757"/>
                </a:lnTo>
                <a:lnTo>
                  <a:pt x="20" y="31561"/>
                </a:lnTo>
                <a:lnTo>
                  <a:pt x="0" y="32385"/>
                </a:lnTo>
                <a:lnTo>
                  <a:pt x="20" y="33189"/>
                </a:lnTo>
                <a:lnTo>
                  <a:pt x="40" y="33994"/>
                </a:lnTo>
                <a:lnTo>
                  <a:pt x="101" y="34798"/>
                </a:lnTo>
                <a:lnTo>
                  <a:pt x="161" y="35582"/>
                </a:lnTo>
                <a:lnTo>
                  <a:pt x="261" y="36386"/>
                </a:lnTo>
                <a:lnTo>
                  <a:pt x="382" y="37170"/>
                </a:lnTo>
                <a:lnTo>
                  <a:pt x="503" y="37954"/>
                </a:lnTo>
                <a:lnTo>
                  <a:pt x="663" y="38718"/>
                </a:lnTo>
                <a:lnTo>
                  <a:pt x="824" y="39482"/>
                </a:lnTo>
                <a:lnTo>
                  <a:pt x="1025" y="40246"/>
                </a:lnTo>
                <a:lnTo>
                  <a:pt x="1226" y="41009"/>
                </a:lnTo>
                <a:lnTo>
                  <a:pt x="1467" y="41753"/>
                </a:lnTo>
                <a:lnTo>
                  <a:pt x="1709" y="42497"/>
                </a:lnTo>
                <a:lnTo>
                  <a:pt x="1970" y="43241"/>
                </a:lnTo>
                <a:lnTo>
                  <a:pt x="2251" y="43964"/>
                </a:lnTo>
                <a:lnTo>
                  <a:pt x="2553" y="44688"/>
                </a:lnTo>
                <a:lnTo>
                  <a:pt x="2875" y="45412"/>
                </a:lnTo>
                <a:lnTo>
                  <a:pt x="3216" y="46115"/>
                </a:lnTo>
                <a:lnTo>
                  <a:pt x="3558" y="46799"/>
                </a:lnTo>
                <a:lnTo>
                  <a:pt x="3940" y="47503"/>
                </a:lnTo>
                <a:lnTo>
                  <a:pt x="4322" y="48166"/>
                </a:lnTo>
                <a:lnTo>
                  <a:pt x="4724" y="48849"/>
                </a:lnTo>
                <a:lnTo>
                  <a:pt x="5126" y="49513"/>
                </a:lnTo>
                <a:lnTo>
                  <a:pt x="5568" y="50156"/>
                </a:lnTo>
                <a:lnTo>
                  <a:pt x="6011" y="50799"/>
                </a:lnTo>
                <a:lnTo>
                  <a:pt x="6473" y="51423"/>
                </a:lnTo>
                <a:lnTo>
                  <a:pt x="6955" y="52046"/>
                </a:lnTo>
                <a:lnTo>
                  <a:pt x="7438" y="52649"/>
                </a:lnTo>
                <a:lnTo>
                  <a:pt x="7961" y="53232"/>
                </a:lnTo>
                <a:lnTo>
                  <a:pt x="8463" y="53815"/>
                </a:lnTo>
                <a:lnTo>
                  <a:pt x="9006" y="54398"/>
                </a:lnTo>
                <a:lnTo>
                  <a:pt x="9549" y="54961"/>
                </a:lnTo>
                <a:lnTo>
                  <a:pt x="10112" y="55503"/>
                </a:lnTo>
                <a:lnTo>
                  <a:pt x="10674" y="56026"/>
                </a:lnTo>
                <a:lnTo>
                  <a:pt x="11278" y="56549"/>
                </a:lnTo>
                <a:lnTo>
                  <a:pt x="11861" y="57071"/>
                </a:lnTo>
                <a:lnTo>
                  <a:pt x="12484" y="57554"/>
                </a:lnTo>
                <a:lnTo>
                  <a:pt x="13087" y="58036"/>
                </a:lnTo>
                <a:lnTo>
                  <a:pt x="13730" y="58499"/>
                </a:lnTo>
                <a:lnTo>
                  <a:pt x="14373" y="58941"/>
                </a:lnTo>
                <a:lnTo>
                  <a:pt x="15017" y="59383"/>
                </a:lnTo>
                <a:lnTo>
                  <a:pt x="15700" y="59805"/>
                </a:lnTo>
                <a:lnTo>
                  <a:pt x="16363" y="60207"/>
                </a:lnTo>
                <a:lnTo>
                  <a:pt x="17047" y="60609"/>
                </a:lnTo>
                <a:lnTo>
                  <a:pt x="17751" y="60971"/>
                </a:lnTo>
                <a:lnTo>
                  <a:pt x="18454" y="61333"/>
                </a:lnTo>
                <a:lnTo>
                  <a:pt x="19158" y="61675"/>
                </a:lnTo>
                <a:lnTo>
                  <a:pt x="19881" y="61997"/>
                </a:lnTo>
                <a:lnTo>
                  <a:pt x="20625" y="62298"/>
                </a:lnTo>
                <a:lnTo>
                  <a:pt x="21369" y="62600"/>
                </a:lnTo>
                <a:lnTo>
                  <a:pt x="22113" y="62861"/>
                </a:lnTo>
                <a:lnTo>
                  <a:pt x="22877" y="63122"/>
                </a:lnTo>
                <a:lnTo>
                  <a:pt x="23641" y="63364"/>
                </a:lnTo>
                <a:lnTo>
                  <a:pt x="24405" y="63565"/>
                </a:lnTo>
                <a:lnTo>
                  <a:pt x="25189" y="63766"/>
                </a:lnTo>
                <a:lnTo>
                  <a:pt x="25973" y="63947"/>
                </a:lnTo>
                <a:lnTo>
                  <a:pt x="26757" y="64107"/>
                </a:lnTo>
                <a:lnTo>
                  <a:pt x="27561" y="64248"/>
                </a:lnTo>
                <a:lnTo>
                  <a:pt x="28365" y="64369"/>
                </a:lnTo>
                <a:lnTo>
                  <a:pt x="29169" y="64469"/>
                </a:lnTo>
                <a:lnTo>
                  <a:pt x="29993" y="64550"/>
                </a:lnTo>
                <a:lnTo>
                  <a:pt x="30817" y="64610"/>
                </a:lnTo>
                <a:lnTo>
                  <a:pt x="31621" y="64650"/>
                </a:lnTo>
                <a:lnTo>
                  <a:pt x="32446" y="64670"/>
                </a:lnTo>
                <a:lnTo>
                  <a:pt x="33250" y="64690"/>
                </a:lnTo>
                <a:lnTo>
                  <a:pt x="34074" y="64670"/>
                </a:lnTo>
                <a:lnTo>
                  <a:pt x="34878" y="64650"/>
                </a:lnTo>
                <a:lnTo>
                  <a:pt x="35702" y="64610"/>
                </a:lnTo>
                <a:lnTo>
                  <a:pt x="36506" y="64550"/>
                </a:lnTo>
                <a:lnTo>
                  <a:pt x="37310" y="64469"/>
                </a:lnTo>
                <a:lnTo>
                  <a:pt x="38114" y="64369"/>
                </a:lnTo>
                <a:lnTo>
                  <a:pt x="38898" y="64268"/>
                </a:lnTo>
                <a:lnTo>
                  <a:pt x="39703" y="64127"/>
                </a:lnTo>
                <a:lnTo>
                  <a:pt x="40487" y="63987"/>
                </a:lnTo>
                <a:lnTo>
                  <a:pt x="41271" y="63826"/>
                </a:lnTo>
                <a:lnTo>
                  <a:pt x="42034" y="63665"/>
                </a:lnTo>
                <a:lnTo>
                  <a:pt x="42818" y="63464"/>
                </a:lnTo>
                <a:lnTo>
                  <a:pt x="43582" y="63263"/>
                </a:lnTo>
                <a:lnTo>
                  <a:pt x="44346" y="63042"/>
                </a:lnTo>
                <a:lnTo>
                  <a:pt x="45090" y="62801"/>
                </a:lnTo>
                <a:lnTo>
                  <a:pt x="45834" y="62539"/>
                </a:lnTo>
                <a:lnTo>
                  <a:pt x="46578" y="62278"/>
                </a:lnTo>
                <a:lnTo>
                  <a:pt x="47301" y="61997"/>
                </a:lnTo>
                <a:lnTo>
                  <a:pt x="48025" y="61695"/>
                </a:lnTo>
                <a:lnTo>
                  <a:pt x="48749" y="61373"/>
                </a:lnTo>
                <a:lnTo>
                  <a:pt x="49452" y="61052"/>
                </a:lnTo>
                <a:lnTo>
                  <a:pt x="50156" y="60710"/>
                </a:lnTo>
                <a:lnTo>
                  <a:pt x="50839" y="60348"/>
                </a:lnTo>
                <a:lnTo>
                  <a:pt x="51503" y="59966"/>
                </a:lnTo>
                <a:lnTo>
                  <a:pt x="52166" y="59584"/>
                </a:lnTo>
                <a:lnTo>
                  <a:pt x="52830" y="59182"/>
                </a:lnTo>
                <a:lnTo>
                  <a:pt x="53473" y="58780"/>
                </a:lnTo>
                <a:lnTo>
                  <a:pt x="54116" y="58338"/>
                </a:lnTo>
                <a:lnTo>
                  <a:pt x="54739" y="57896"/>
                </a:lnTo>
                <a:lnTo>
                  <a:pt x="55342" y="57453"/>
                </a:lnTo>
                <a:lnTo>
                  <a:pt x="55945" y="56971"/>
                </a:lnTo>
                <a:lnTo>
                  <a:pt x="56528" y="56488"/>
                </a:lnTo>
                <a:lnTo>
                  <a:pt x="57091" y="55986"/>
                </a:lnTo>
                <a:lnTo>
                  <a:pt x="57654" y="55483"/>
                </a:lnTo>
                <a:lnTo>
                  <a:pt x="58197" y="54961"/>
                </a:lnTo>
                <a:lnTo>
                  <a:pt x="58720" y="54418"/>
                </a:lnTo>
                <a:lnTo>
                  <a:pt x="59242" y="53875"/>
                </a:lnTo>
                <a:lnTo>
                  <a:pt x="59745" y="53312"/>
                </a:lnTo>
                <a:lnTo>
                  <a:pt x="60227" y="52729"/>
                </a:lnTo>
                <a:lnTo>
                  <a:pt x="60690" y="52146"/>
                </a:lnTo>
                <a:lnTo>
                  <a:pt x="61152" y="51543"/>
                </a:lnTo>
                <a:lnTo>
                  <a:pt x="61574" y="50940"/>
                </a:lnTo>
                <a:lnTo>
                  <a:pt x="61996" y="50317"/>
                </a:lnTo>
                <a:lnTo>
                  <a:pt x="62398" y="49674"/>
                </a:lnTo>
                <a:lnTo>
                  <a:pt x="62800" y="49030"/>
                </a:lnTo>
                <a:lnTo>
                  <a:pt x="63162" y="48367"/>
                </a:lnTo>
                <a:lnTo>
                  <a:pt x="63504" y="47683"/>
                </a:lnTo>
                <a:lnTo>
                  <a:pt x="63846" y="47000"/>
                </a:lnTo>
                <a:lnTo>
                  <a:pt x="64147" y="46317"/>
                </a:lnTo>
                <a:lnTo>
                  <a:pt x="64449" y="45613"/>
                </a:lnTo>
                <a:lnTo>
                  <a:pt x="64710" y="44889"/>
                </a:lnTo>
                <a:lnTo>
                  <a:pt x="64971" y="44166"/>
                </a:lnTo>
                <a:lnTo>
                  <a:pt x="65213" y="43422"/>
                </a:lnTo>
                <a:lnTo>
                  <a:pt x="65414" y="42658"/>
                </a:lnTo>
                <a:lnTo>
                  <a:pt x="65615" y="41914"/>
                </a:lnTo>
                <a:lnTo>
                  <a:pt x="65776" y="41130"/>
                </a:lnTo>
                <a:lnTo>
                  <a:pt x="65916" y="40346"/>
                </a:lnTo>
                <a:lnTo>
                  <a:pt x="66057" y="39562"/>
                </a:lnTo>
                <a:lnTo>
                  <a:pt x="66158" y="38758"/>
                </a:lnTo>
                <a:lnTo>
                  <a:pt x="66238" y="37934"/>
                </a:lnTo>
                <a:lnTo>
                  <a:pt x="66298" y="37130"/>
                </a:lnTo>
                <a:lnTo>
                  <a:pt x="66318" y="36305"/>
                </a:lnTo>
                <a:lnTo>
                  <a:pt x="66338" y="35481"/>
                </a:lnTo>
                <a:lnTo>
                  <a:pt x="66338" y="34657"/>
                </a:lnTo>
                <a:lnTo>
                  <a:pt x="66298" y="33833"/>
                </a:lnTo>
                <a:lnTo>
                  <a:pt x="66258" y="33009"/>
                </a:lnTo>
                <a:lnTo>
                  <a:pt x="66178" y="32184"/>
                </a:lnTo>
                <a:lnTo>
                  <a:pt x="66097" y="31360"/>
                </a:lnTo>
                <a:lnTo>
                  <a:pt x="65977" y="30536"/>
                </a:lnTo>
                <a:lnTo>
                  <a:pt x="65856" y="29712"/>
                </a:lnTo>
                <a:lnTo>
                  <a:pt x="65695" y="28908"/>
                </a:lnTo>
                <a:lnTo>
                  <a:pt x="65534" y="28083"/>
                </a:lnTo>
                <a:lnTo>
                  <a:pt x="65333" y="27279"/>
                </a:lnTo>
                <a:lnTo>
                  <a:pt x="65132" y="26475"/>
                </a:lnTo>
                <a:lnTo>
                  <a:pt x="64911" y="25671"/>
                </a:lnTo>
                <a:lnTo>
                  <a:pt x="64670" y="24867"/>
                </a:lnTo>
                <a:lnTo>
                  <a:pt x="64389" y="24063"/>
                </a:lnTo>
                <a:lnTo>
                  <a:pt x="64107" y="23279"/>
                </a:lnTo>
                <a:lnTo>
                  <a:pt x="63826" y="22495"/>
                </a:lnTo>
                <a:lnTo>
                  <a:pt x="63504" y="21731"/>
                </a:lnTo>
                <a:lnTo>
                  <a:pt x="63162" y="20947"/>
                </a:lnTo>
                <a:lnTo>
                  <a:pt x="62821" y="20183"/>
                </a:lnTo>
                <a:lnTo>
                  <a:pt x="62459" y="19419"/>
                </a:lnTo>
                <a:lnTo>
                  <a:pt x="62077" y="18675"/>
                </a:lnTo>
                <a:lnTo>
                  <a:pt x="61675" y="17932"/>
                </a:lnTo>
                <a:lnTo>
                  <a:pt x="61253" y="17208"/>
                </a:lnTo>
                <a:lnTo>
                  <a:pt x="60830" y="16484"/>
                </a:lnTo>
                <a:lnTo>
                  <a:pt x="60388" y="15781"/>
                </a:lnTo>
                <a:lnTo>
                  <a:pt x="59926" y="15077"/>
                </a:lnTo>
                <a:lnTo>
                  <a:pt x="59443" y="14373"/>
                </a:lnTo>
                <a:lnTo>
                  <a:pt x="58961" y="13690"/>
                </a:lnTo>
                <a:lnTo>
                  <a:pt x="58458" y="13027"/>
                </a:lnTo>
                <a:lnTo>
                  <a:pt x="57936" y="12363"/>
                </a:lnTo>
                <a:lnTo>
                  <a:pt x="57413" y="11720"/>
                </a:lnTo>
                <a:lnTo>
                  <a:pt x="56870" y="11077"/>
                </a:lnTo>
                <a:lnTo>
                  <a:pt x="56307" y="10453"/>
                </a:lnTo>
                <a:lnTo>
                  <a:pt x="55744" y="9850"/>
                </a:lnTo>
                <a:lnTo>
                  <a:pt x="55161" y="9267"/>
                </a:lnTo>
                <a:lnTo>
                  <a:pt x="54558" y="8684"/>
                </a:lnTo>
                <a:lnTo>
                  <a:pt x="53955" y="8121"/>
                </a:lnTo>
                <a:lnTo>
                  <a:pt x="53332" y="7559"/>
                </a:lnTo>
                <a:lnTo>
                  <a:pt x="52709" y="7036"/>
                </a:lnTo>
                <a:lnTo>
                  <a:pt x="52066" y="6513"/>
                </a:lnTo>
                <a:lnTo>
                  <a:pt x="51422" y="6011"/>
                </a:lnTo>
                <a:lnTo>
                  <a:pt x="50759" y="5528"/>
                </a:lnTo>
                <a:lnTo>
                  <a:pt x="50075" y="5066"/>
                </a:lnTo>
                <a:lnTo>
                  <a:pt x="49392" y="4604"/>
                </a:lnTo>
                <a:lnTo>
                  <a:pt x="48709" y="4181"/>
                </a:lnTo>
                <a:lnTo>
                  <a:pt x="48005" y="3759"/>
                </a:lnTo>
                <a:lnTo>
                  <a:pt x="47301" y="3377"/>
                </a:lnTo>
                <a:lnTo>
                  <a:pt x="46578" y="2995"/>
                </a:lnTo>
                <a:lnTo>
                  <a:pt x="45834" y="2633"/>
                </a:lnTo>
                <a:lnTo>
                  <a:pt x="45110" y="2312"/>
                </a:lnTo>
                <a:lnTo>
                  <a:pt x="44366" y="1990"/>
                </a:lnTo>
                <a:lnTo>
                  <a:pt x="43602" y="1709"/>
                </a:lnTo>
                <a:lnTo>
                  <a:pt x="42839" y="1427"/>
                </a:lnTo>
                <a:lnTo>
                  <a:pt x="42075" y="1186"/>
                </a:lnTo>
                <a:lnTo>
                  <a:pt x="41291" y="965"/>
                </a:lnTo>
                <a:lnTo>
                  <a:pt x="40507" y="764"/>
                </a:lnTo>
                <a:lnTo>
                  <a:pt x="39723" y="583"/>
                </a:lnTo>
                <a:lnTo>
                  <a:pt x="38919" y="422"/>
                </a:lnTo>
                <a:lnTo>
                  <a:pt x="38114" y="281"/>
                </a:lnTo>
                <a:lnTo>
                  <a:pt x="37310" y="181"/>
                </a:lnTo>
                <a:lnTo>
                  <a:pt x="36486" y="101"/>
                </a:lnTo>
                <a:lnTo>
                  <a:pt x="35662" y="40"/>
                </a:lnTo>
                <a:lnTo>
                  <a:pt x="34858" y="0"/>
                </a:lnTo>
                <a:close/>
              </a:path>
            </a:pathLst>
          </a:custGeom>
          <a:solidFill>
            <a:srgbClr val="FFFFFF">
              <a:alpha val="46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6" name="Google Shape;726;p44"/>
          <p:cNvSpPr txBox="1">
            <a:spLocks noGrp="1"/>
          </p:cNvSpPr>
          <p:nvPr>
            <p:ph type="title"/>
          </p:nvPr>
        </p:nvSpPr>
        <p:spPr>
          <a:xfrm>
            <a:off x="720000" y="365760"/>
            <a:ext cx="77040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/>
              <a:t>What is this?</a:t>
            </a:r>
            <a:endParaRPr sz="3300"/>
          </a:p>
        </p:txBody>
      </p:sp>
      <p:pic>
        <p:nvPicPr>
          <p:cNvPr id="727" name="Google Shape;727;p44"/>
          <p:cNvPicPr preferRelativeResize="0"/>
          <p:nvPr/>
        </p:nvPicPr>
        <p:blipFill rotWithShape="1">
          <a:blip r:embed="rId3">
            <a:alphaModFix/>
          </a:blip>
          <a:srcRect l="50641"/>
          <a:stretch/>
        </p:blipFill>
        <p:spPr>
          <a:xfrm>
            <a:off x="1434827" y="1576475"/>
            <a:ext cx="1874624" cy="213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Google Shape;732;p45"/>
          <p:cNvSpPr txBox="1">
            <a:spLocks noGrp="1"/>
          </p:cNvSpPr>
          <p:nvPr>
            <p:ph type="title"/>
          </p:nvPr>
        </p:nvSpPr>
        <p:spPr>
          <a:xfrm>
            <a:off x="4455352" y="1702500"/>
            <a:ext cx="4688700" cy="82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500"/>
              <a:t>kidneys</a:t>
            </a:r>
            <a:endParaRPr sz="5500"/>
          </a:p>
        </p:txBody>
      </p:sp>
      <p:sp>
        <p:nvSpPr>
          <p:cNvPr id="733" name="Google Shape;733;p45"/>
          <p:cNvSpPr/>
          <p:nvPr/>
        </p:nvSpPr>
        <p:spPr>
          <a:xfrm>
            <a:off x="7693825" y="3442200"/>
            <a:ext cx="35600" cy="87750"/>
          </a:xfrm>
          <a:custGeom>
            <a:avLst/>
            <a:gdLst/>
            <a:ahLst/>
            <a:cxnLst/>
            <a:rect l="l" t="t" r="r" b="b"/>
            <a:pathLst>
              <a:path w="1424" h="3510" extrusionOk="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141" y="281"/>
                </a:lnTo>
                <a:lnTo>
                  <a:pt x="321" y="622"/>
                </a:lnTo>
                <a:lnTo>
                  <a:pt x="522" y="1043"/>
                </a:lnTo>
                <a:lnTo>
                  <a:pt x="742" y="1564"/>
                </a:lnTo>
                <a:lnTo>
                  <a:pt x="983" y="2166"/>
                </a:lnTo>
                <a:lnTo>
                  <a:pt x="1203" y="2808"/>
                </a:lnTo>
                <a:lnTo>
                  <a:pt x="1424" y="3510"/>
                </a:lnTo>
                <a:lnTo>
                  <a:pt x="1424" y="3510"/>
                </a:lnTo>
                <a:lnTo>
                  <a:pt x="1203" y="2808"/>
                </a:lnTo>
                <a:lnTo>
                  <a:pt x="983" y="2166"/>
                </a:lnTo>
                <a:lnTo>
                  <a:pt x="742" y="1564"/>
                </a:lnTo>
                <a:lnTo>
                  <a:pt x="522" y="1043"/>
                </a:lnTo>
                <a:lnTo>
                  <a:pt x="321" y="622"/>
                </a:lnTo>
                <a:lnTo>
                  <a:pt x="141" y="281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97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4" name="Google Shape;734;p45"/>
          <p:cNvSpPr/>
          <p:nvPr/>
        </p:nvSpPr>
        <p:spPr>
          <a:xfrm>
            <a:off x="1070662" y="1302593"/>
            <a:ext cx="2602977" cy="2538313"/>
          </a:xfrm>
          <a:custGeom>
            <a:avLst/>
            <a:gdLst/>
            <a:ahLst/>
            <a:cxnLst/>
            <a:rect l="l" t="t" r="r" b="b"/>
            <a:pathLst>
              <a:path w="66339" h="64691" extrusionOk="0">
                <a:moveTo>
                  <a:pt x="33209" y="0"/>
                </a:moveTo>
                <a:lnTo>
                  <a:pt x="32405" y="40"/>
                </a:lnTo>
                <a:lnTo>
                  <a:pt x="31581" y="80"/>
                </a:lnTo>
                <a:lnTo>
                  <a:pt x="30777" y="161"/>
                </a:lnTo>
                <a:lnTo>
                  <a:pt x="29973" y="241"/>
                </a:lnTo>
                <a:lnTo>
                  <a:pt x="29169" y="362"/>
                </a:lnTo>
                <a:lnTo>
                  <a:pt x="28365" y="482"/>
                </a:lnTo>
                <a:lnTo>
                  <a:pt x="27561" y="643"/>
                </a:lnTo>
                <a:lnTo>
                  <a:pt x="26777" y="804"/>
                </a:lnTo>
                <a:lnTo>
                  <a:pt x="25973" y="1005"/>
                </a:lnTo>
                <a:lnTo>
                  <a:pt x="25189" y="1206"/>
                </a:lnTo>
                <a:lnTo>
                  <a:pt x="24425" y="1447"/>
                </a:lnTo>
                <a:lnTo>
                  <a:pt x="23641" y="1689"/>
                </a:lnTo>
                <a:lnTo>
                  <a:pt x="22877" y="1950"/>
                </a:lnTo>
                <a:lnTo>
                  <a:pt x="22113" y="2231"/>
                </a:lnTo>
                <a:lnTo>
                  <a:pt x="21349" y="2533"/>
                </a:lnTo>
                <a:lnTo>
                  <a:pt x="20605" y="2855"/>
                </a:lnTo>
                <a:lnTo>
                  <a:pt x="19861" y="3196"/>
                </a:lnTo>
                <a:lnTo>
                  <a:pt x="19138" y="3538"/>
                </a:lnTo>
                <a:lnTo>
                  <a:pt x="18414" y="3900"/>
                </a:lnTo>
                <a:lnTo>
                  <a:pt x="17690" y="4282"/>
                </a:lnTo>
                <a:lnTo>
                  <a:pt x="16987" y="4684"/>
                </a:lnTo>
                <a:lnTo>
                  <a:pt x="16283" y="5106"/>
                </a:lnTo>
                <a:lnTo>
                  <a:pt x="15600" y="5548"/>
                </a:lnTo>
                <a:lnTo>
                  <a:pt x="14916" y="5991"/>
                </a:lnTo>
                <a:lnTo>
                  <a:pt x="14253" y="6453"/>
                </a:lnTo>
                <a:lnTo>
                  <a:pt x="13589" y="6915"/>
                </a:lnTo>
                <a:lnTo>
                  <a:pt x="12946" y="7418"/>
                </a:lnTo>
                <a:lnTo>
                  <a:pt x="12303" y="7920"/>
                </a:lnTo>
                <a:lnTo>
                  <a:pt x="11680" y="8443"/>
                </a:lnTo>
                <a:lnTo>
                  <a:pt x="11056" y="8966"/>
                </a:lnTo>
                <a:lnTo>
                  <a:pt x="10473" y="9509"/>
                </a:lnTo>
                <a:lnTo>
                  <a:pt x="9870" y="10071"/>
                </a:lnTo>
                <a:lnTo>
                  <a:pt x="9307" y="10654"/>
                </a:lnTo>
                <a:lnTo>
                  <a:pt x="8745" y="11237"/>
                </a:lnTo>
                <a:lnTo>
                  <a:pt x="8202" y="11820"/>
                </a:lnTo>
                <a:lnTo>
                  <a:pt x="7659" y="12444"/>
                </a:lnTo>
                <a:lnTo>
                  <a:pt x="7136" y="13047"/>
                </a:lnTo>
                <a:lnTo>
                  <a:pt x="6634" y="13690"/>
                </a:lnTo>
                <a:lnTo>
                  <a:pt x="6151" y="14333"/>
                </a:lnTo>
                <a:lnTo>
                  <a:pt x="5689" y="14976"/>
                </a:lnTo>
                <a:lnTo>
                  <a:pt x="5227" y="15640"/>
                </a:lnTo>
                <a:lnTo>
                  <a:pt x="4784" y="16323"/>
                </a:lnTo>
                <a:lnTo>
                  <a:pt x="4362" y="17007"/>
                </a:lnTo>
                <a:lnTo>
                  <a:pt x="3960" y="17690"/>
                </a:lnTo>
                <a:lnTo>
                  <a:pt x="3578" y="18414"/>
                </a:lnTo>
                <a:lnTo>
                  <a:pt x="3196" y="19118"/>
                </a:lnTo>
                <a:lnTo>
                  <a:pt x="2855" y="19841"/>
                </a:lnTo>
                <a:lnTo>
                  <a:pt x="2513" y="20565"/>
                </a:lnTo>
                <a:lnTo>
                  <a:pt x="2211" y="21309"/>
                </a:lnTo>
                <a:lnTo>
                  <a:pt x="1910" y="22053"/>
                </a:lnTo>
                <a:lnTo>
                  <a:pt x="1628" y="22817"/>
                </a:lnTo>
                <a:lnTo>
                  <a:pt x="1387" y="23580"/>
                </a:lnTo>
                <a:lnTo>
                  <a:pt x="1146" y="24344"/>
                </a:lnTo>
                <a:lnTo>
                  <a:pt x="945" y="25128"/>
                </a:lnTo>
                <a:lnTo>
                  <a:pt x="744" y="25912"/>
                </a:lnTo>
                <a:lnTo>
                  <a:pt x="583" y="26716"/>
                </a:lnTo>
                <a:lnTo>
                  <a:pt x="422" y="27500"/>
                </a:lnTo>
                <a:lnTo>
                  <a:pt x="302" y="28305"/>
                </a:lnTo>
                <a:lnTo>
                  <a:pt x="201" y="29129"/>
                </a:lnTo>
                <a:lnTo>
                  <a:pt x="121" y="29933"/>
                </a:lnTo>
                <a:lnTo>
                  <a:pt x="60" y="30757"/>
                </a:lnTo>
                <a:lnTo>
                  <a:pt x="20" y="31561"/>
                </a:lnTo>
                <a:lnTo>
                  <a:pt x="0" y="32385"/>
                </a:lnTo>
                <a:lnTo>
                  <a:pt x="20" y="33189"/>
                </a:lnTo>
                <a:lnTo>
                  <a:pt x="40" y="33994"/>
                </a:lnTo>
                <a:lnTo>
                  <a:pt x="101" y="34798"/>
                </a:lnTo>
                <a:lnTo>
                  <a:pt x="161" y="35582"/>
                </a:lnTo>
                <a:lnTo>
                  <a:pt x="261" y="36386"/>
                </a:lnTo>
                <a:lnTo>
                  <a:pt x="382" y="37170"/>
                </a:lnTo>
                <a:lnTo>
                  <a:pt x="503" y="37954"/>
                </a:lnTo>
                <a:lnTo>
                  <a:pt x="663" y="38718"/>
                </a:lnTo>
                <a:lnTo>
                  <a:pt x="824" y="39482"/>
                </a:lnTo>
                <a:lnTo>
                  <a:pt x="1025" y="40246"/>
                </a:lnTo>
                <a:lnTo>
                  <a:pt x="1226" y="41009"/>
                </a:lnTo>
                <a:lnTo>
                  <a:pt x="1467" y="41753"/>
                </a:lnTo>
                <a:lnTo>
                  <a:pt x="1709" y="42497"/>
                </a:lnTo>
                <a:lnTo>
                  <a:pt x="1970" y="43241"/>
                </a:lnTo>
                <a:lnTo>
                  <a:pt x="2251" y="43964"/>
                </a:lnTo>
                <a:lnTo>
                  <a:pt x="2553" y="44688"/>
                </a:lnTo>
                <a:lnTo>
                  <a:pt x="2875" y="45412"/>
                </a:lnTo>
                <a:lnTo>
                  <a:pt x="3216" y="46115"/>
                </a:lnTo>
                <a:lnTo>
                  <a:pt x="3558" y="46799"/>
                </a:lnTo>
                <a:lnTo>
                  <a:pt x="3940" y="47503"/>
                </a:lnTo>
                <a:lnTo>
                  <a:pt x="4322" y="48166"/>
                </a:lnTo>
                <a:lnTo>
                  <a:pt x="4724" y="48849"/>
                </a:lnTo>
                <a:lnTo>
                  <a:pt x="5126" y="49513"/>
                </a:lnTo>
                <a:lnTo>
                  <a:pt x="5568" y="50156"/>
                </a:lnTo>
                <a:lnTo>
                  <a:pt x="6011" y="50799"/>
                </a:lnTo>
                <a:lnTo>
                  <a:pt x="6473" y="51423"/>
                </a:lnTo>
                <a:lnTo>
                  <a:pt x="6955" y="52046"/>
                </a:lnTo>
                <a:lnTo>
                  <a:pt x="7438" y="52649"/>
                </a:lnTo>
                <a:lnTo>
                  <a:pt x="7961" y="53232"/>
                </a:lnTo>
                <a:lnTo>
                  <a:pt x="8463" y="53815"/>
                </a:lnTo>
                <a:lnTo>
                  <a:pt x="9006" y="54398"/>
                </a:lnTo>
                <a:lnTo>
                  <a:pt x="9549" y="54961"/>
                </a:lnTo>
                <a:lnTo>
                  <a:pt x="10112" y="55503"/>
                </a:lnTo>
                <a:lnTo>
                  <a:pt x="10674" y="56026"/>
                </a:lnTo>
                <a:lnTo>
                  <a:pt x="11278" y="56549"/>
                </a:lnTo>
                <a:lnTo>
                  <a:pt x="11861" y="57071"/>
                </a:lnTo>
                <a:lnTo>
                  <a:pt x="12484" y="57554"/>
                </a:lnTo>
                <a:lnTo>
                  <a:pt x="13087" y="58036"/>
                </a:lnTo>
                <a:lnTo>
                  <a:pt x="13730" y="58499"/>
                </a:lnTo>
                <a:lnTo>
                  <a:pt x="14373" y="58941"/>
                </a:lnTo>
                <a:lnTo>
                  <a:pt x="15017" y="59383"/>
                </a:lnTo>
                <a:lnTo>
                  <a:pt x="15700" y="59805"/>
                </a:lnTo>
                <a:lnTo>
                  <a:pt x="16363" y="60207"/>
                </a:lnTo>
                <a:lnTo>
                  <a:pt x="17047" y="60609"/>
                </a:lnTo>
                <a:lnTo>
                  <a:pt x="17751" y="60971"/>
                </a:lnTo>
                <a:lnTo>
                  <a:pt x="18454" y="61333"/>
                </a:lnTo>
                <a:lnTo>
                  <a:pt x="19158" y="61675"/>
                </a:lnTo>
                <a:lnTo>
                  <a:pt x="19881" y="61997"/>
                </a:lnTo>
                <a:lnTo>
                  <a:pt x="20625" y="62298"/>
                </a:lnTo>
                <a:lnTo>
                  <a:pt x="21369" y="62600"/>
                </a:lnTo>
                <a:lnTo>
                  <a:pt x="22113" y="62861"/>
                </a:lnTo>
                <a:lnTo>
                  <a:pt x="22877" y="63122"/>
                </a:lnTo>
                <a:lnTo>
                  <a:pt x="23641" y="63364"/>
                </a:lnTo>
                <a:lnTo>
                  <a:pt x="24405" y="63565"/>
                </a:lnTo>
                <a:lnTo>
                  <a:pt x="25189" y="63766"/>
                </a:lnTo>
                <a:lnTo>
                  <a:pt x="25973" y="63947"/>
                </a:lnTo>
                <a:lnTo>
                  <a:pt x="26757" y="64107"/>
                </a:lnTo>
                <a:lnTo>
                  <a:pt x="27561" y="64248"/>
                </a:lnTo>
                <a:lnTo>
                  <a:pt x="28365" y="64369"/>
                </a:lnTo>
                <a:lnTo>
                  <a:pt x="29169" y="64469"/>
                </a:lnTo>
                <a:lnTo>
                  <a:pt x="29993" y="64550"/>
                </a:lnTo>
                <a:lnTo>
                  <a:pt x="30817" y="64610"/>
                </a:lnTo>
                <a:lnTo>
                  <a:pt x="31621" y="64650"/>
                </a:lnTo>
                <a:lnTo>
                  <a:pt x="32446" y="64670"/>
                </a:lnTo>
                <a:lnTo>
                  <a:pt x="33250" y="64690"/>
                </a:lnTo>
                <a:lnTo>
                  <a:pt x="34074" y="64670"/>
                </a:lnTo>
                <a:lnTo>
                  <a:pt x="34878" y="64650"/>
                </a:lnTo>
                <a:lnTo>
                  <a:pt x="35702" y="64610"/>
                </a:lnTo>
                <a:lnTo>
                  <a:pt x="36506" y="64550"/>
                </a:lnTo>
                <a:lnTo>
                  <a:pt x="37310" y="64469"/>
                </a:lnTo>
                <a:lnTo>
                  <a:pt x="38114" y="64369"/>
                </a:lnTo>
                <a:lnTo>
                  <a:pt x="38898" y="64268"/>
                </a:lnTo>
                <a:lnTo>
                  <a:pt x="39703" y="64127"/>
                </a:lnTo>
                <a:lnTo>
                  <a:pt x="40487" y="63987"/>
                </a:lnTo>
                <a:lnTo>
                  <a:pt x="41271" y="63826"/>
                </a:lnTo>
                <a:lnTo>
                  <a:pt x="42034" y="63665"/>
                </a:lnTo>
                <a:lnTo>
                  <a:pt x="42818" y="63464"/>
                </a:lnTo>
                <a:lnTo>
                  <a:pt x="43582" y="63263"/>
                </a:lnTo>
                <a:lnTo>
                  <a:pt x="44346" y="63042"/>
                </a:lnTo>
                <a:lnTo>
                  <a:pt x="45090" y="62801"/>
                </a:lnTo>
                <a:lnTo>
                  <a:pt x="45834" y="62539"/>
                </a:lnTo>
                <a:lnTo>
                  <a:pt x="46578" y="62278"/>
                </a:lnTo>
                <a:lnTo>
                  <a:pt x="47301" y="61997"/>
                </a:lnTo>
                <a:lnTo>
                  <a:pt x="48025" y="61695"/>
                </a:lnTo>
                <a:lnTo>
                  <a:pt x="48749" y="61373"/>
                </a:lnTo>
                <a:lnTo>
                  <a:pt x="49452" y="61052"/>
                </a:lnTo>
                <a:lnTo>
                  <a:pt x="50156" y="60710"/>
                </a:lnTo>
                <a:lnTo>
                  <a:pt x="50839" y="60348"/>
                </a:lnTo>
                <a:lnTo>
                  <a:pt x="51503" y="59966"/>
                </a:lnTo>
                <a:lnTo>
                  <a:pt x="52166" y="59584"/>
                </a:lnTo>
                <a:lnTo>
                  <a:pt x="52830" y="59182"/>
                </a:lnTo>
                <a:lnTo>
                  <a:pt x="53473" y="58780"/>
                </a:lnTo>
                <a:lnTo>
                  <a:pt x="54116" y="58338"/>
                </a:lnTo>
                <a:lnTo>
                  <a:pt x="54739" y="57896"/>
                </a:lnTo>
                <a:lnTo>
                  <a:pt x="55342" y="57453"/>
                </a:lnTo>
                <a:lnTo>
                  <a:pt x="55945" y="56971"/>
                </a:lnTo>
                <a:lnTo>
                  <a:pt x="56528" y="56488"/>
                </a:lnTo>
                <a:lnTo>
                  <a:pt x="57091" y="55986"/>
                </a:lnTo>
                <a:lnTo>
                  <a:pt x="57654" y="55483"/>
                </a:lnTo>
                <a:lnTo>
                  <a:pt x="58197" y="54961"/>
                </a:lnTo>
                <a:lnTo>
                  <a:pt x="58720" y="54418"/>
                </a:lnTo>
                <a:lnTo>
                  <a:pt x="59242" y="53875"/>
                </a:lnTo>
                <a:lnTo>
                  <a:pt x="59745" y="53312"/>
                </a:lnTo>
                <a:lnTo>
                  <a:pt x="60227" y="52729"/>
                </a:lnTo>
                <a:lnTo>
                  <a:pt x="60690" y="52146"/>
                </a:lnTo>
                <a:lnTo>
                  <a:pt x="61152" y="51543"/>
                </a:lnTo>
                <a:lnTo>
                  <a:pt x="61574" y="50940"/>
                </a:lnTo>
                <a:lnTo>
                  <a:pt x="61996" y="50317"/>
                </a:lnTo>
                <a:lnTo>
                  <a:pt x="62398" y="49674"/>
                </a:lnTo>
                <a:lnTo>
                  <a:pt x="62800" y="49030"/>
                </a:lnTo>
                <a:lnTo>
                  <a:pt x="63162" y="48367"/>
                </a:lnTo>
                <a:lnTo>
                  <a:pt x="63504" y="47683"/>
                </a:lnTo>
                <a:lnTo>
                  <a:pt x="63846" y="47000"/>
                </a:lnTo>
                <a:lnTo>
                  <a:pt x="64147" y="46317"/>
                </a:lnTo>
                <a:lnTo>
                  <a:pt x="64449" y="45613"/>
                </a:lnTo>
                <a:lnTo>
                  <a:pt x="64710" y="44889"/>
                </a:lnTo>
                <a:lnTo>
                  <a:pt x="64971" y="44166"/>
                </a:lnTo>
                <a:lnTo>
                  <a:pt x="65213" y="43422"/>
                </a:lnTo>
                <a:lnTo>
                  <a:pt x="65414" y="42658"/>
                </a:lnTo>
                <a:lnTo>
                  <a:pt x="65615" y="41914"/>
                </a:lnTo>
                <a:lnTo>
                  <a:pt x="65776" y="41130"/>
                </a:lnTo>
                <a:lnTo>
                  <a:pt x="65916" y="40346"/>
                </a:lnTo>
                <a:lnTo>
                  <a:pt x="66057" y="39562"/>
                </a:lnTo>
                <a:lnTo>
                  <a:pt x="66158" y="38758"/>
                </a:lnTo>
                <a:lnTo>
                  <a:pt x="66238" y="37934"/>
                </a:lnTo>
                <a:lnTo>
                  <a:pt x="66298" y="37130"/>
                </a:lnTo>
                <a:lnTo>
                  <a:pt x="66318" y="36305"/>
                </a:lnTo>
                <a:lnTo>
                  <a:pt x="66338" y="35481"/>
                </a:lnTo>
                <a:lnTo>
                  <a:pt x="66338" y="34657"/>
                </a:lnTo>
                <a:lnTo>
                  <a:pt x="66298" y="33833"/>
                </a:lnTo>
                <a:lnTo>
                  <a:pt x="66258" y="33009"/>
                </a:lnTo>
                <a:lnTo>
                  <a:pt x="66178" y="32184"/>
                </a:lnTo>
                <a:lnTo>
                  <a:pt x="66097" y="31360"/>
                </a:lnTo>
                <a:lnTo>
                  <a:pt x="65977" y="30536"/>
                </a:lnTo>
                <a:lnTo>
                  <a:pt x="65856" y="29712"/>
                </a:lnTo>
                <a:lnTo>
                  <a:pt x="65695" y="28908"/>
                </a:lnTo>
                <a:lnTo>
                  <a:pt x="65534" y="28083"/>
                </a:lnTo>
                <a:lnTo>
                  <a:pt x="65333" y="27279"/>
                </a:lnTo>
                <a:lnTo>
                  <a:pt x="65132" y="26475"/>
                </a:lnTo>
                <a:lnTo>
                  <a:pt x="64911" y="25671"/>
                </a:lnTo>
                <a:lnTo>
                  <a:pt x="64670" y="24867"/>
                </a:lnTo>
                <a:lnTo>
                  <a:pt x="64389" y="24063"/>
                </a:lnTo>
                <a:lnTo>
                  <a:pt x="64107" y="23279"/>
                </a:lnTo>
                <a:lnTo>
                  <a:pt x="63826" y="22495"/>
                </a:lnTo>
                <a:lnTo>
                  <a:pt x="63504" y="21731"/>
                </a:lnTo>
                <a:lnTo>
                  <a:pt x="63162" y="20947"/>
                </a:lnTo>
                <a:lnTo>
                  <a:pt x="62821" y="20183"/>
                </a:lnTo>
                <a:lnTo>
                  <a:pt x="62459" y="19419"/>
                </a:lnTo>
                <a:lnTo>
                  <a:pt x="62077" y="18675"/>
                </a:lnTo>
                <a:lnTo>
                  <a:pt x="61675" y="17932"/>
                </a:lnTo>
                <a:lnTo>
                  <a:pt x="61253" y="17208"/>
                </a:lnTo>
                <a:lnTo>
                  <a:pt x="60830" y="16484"/>
                </a:lnTo>
                <a:lnTo>
                  <a:pt x="60388" y="15781"/>
                </a:lnTo>
                <a:lnTo>
                  <a:pt x="59926" y="15077"/>
                </a:lnTo>
                <a:lnTo>
                  <a:pt x="59443" y="14373"/>
                </a:lnTo>
                <a:lnTo>
                  <a:pt x="58961" y="13690"/>
                </a:lnTo>
                <a:lnTo>
                  <a:pt x="58458" y="13027"/>
                </a:lnTo>
                <a:lnTo>
                  <a:pt x="57936" y="12363"/>
                </a:lnTo>
                <a:lnTo>
                  <a:pt x="57413" y="11720"/>
                </a:lnTo>
                <a:lnTo>
                  <a:pt x="56870" y="11077"/>
                </a:lnTo>
                <a:lnTo>
                  <a:pt x="56307" y="10453"/>
                </a:lnTo>
                <a:lnTo>
                  <a:pt x="55744" y="9850"/>
                </a:lnTo>
                <a:lnTo>
                  <a:pt x="55161" y="9267"/>
                </a:lnTo>
                <a:lnTo>
                  <a:pt x="54558" y="8684"/>
                </a:lnTo>
                <a:lnTo>
                  <a:pt x="53955" y="8121"/>
                </a:lnTo>
                <a:lnTo>
                  <a:pt x="53332" y="7559"/>
                </a:lnTo>
                <a:lnTo>
                  <a:pt x="52709" y="7036"/>
                </a:lnTo>
                <a:lnTo>
                  <a:pt x="52066" y="6513"/>
                </a:lnTo>
                <a:lnTo>
                  <a:pt x="51422" y="6011"/>
                </a:lnTo>
                <a:lnTo>
                  <a:pt x="50759" y="5528"/>
                </a:lnTo>
                <a:lnTo>
                  <a:pt x="50075" y="5066"/>
                </a:lnTo>
                <a:lnTo>
                  <a:pt x="49392" y="4604"/>
                </a:lnTo>
                <a:lnTo>
                  <a:pt x="48709" y="4181"/>
                </a:lnTo>
                <a:lnTo>
                  <a:pt x="48005" y="3759"/>
                </a:lnTo>
                <a:lnTo>
                  <a:pt x="47301" y="3377"/>
                </a:lnTo>
                <a:lnTo>
                  <a:pt x="46578" y="2995"/>
                </a:lnTo>
                <a:lnTo>
                  <a:pt x="45834" y="2633"/>
                </a:lnTo>
                <a:lnTo>
                  <a:pt x="45110" y="2312"/>
                </a:lnTo>
                <a:lnTo>
                  <a:pt x="44366" y="1990"/>
                </a:lnTo>
                <a:lnTo>
                  <a:pt x="43602" y="1709"/>
                </a:lnTo>
                <a:lnTo>
                  <a:pt x="42839" y="1427"/>
                </a:lnTo>
                <a:lnTo>
                  <a:pt x="42075" y="1186"/>
                </a:lnTo>
                <a:lnTo>
                  <a:pt x="41291" y="965"/>
                </a:lnTo>
                <a:lnTo>
                  <a:pt x="40507" y="764"/>
                </a:lnTo>
                <a:lnTo>
                  <a:pt x="39723" y="583"/>
                </a:lnTo>
                <a:lnTo>
                  <a:pt x="38919" y="422"/>
                </a:lnTo>
                <a:lnTo>
                  <a:pt x="38114" y="281"/>
                </a:lnTo>
                <a:lnTo>
                  <a:pt x="37310" y="181"/>
                </a:lnTo>
                <a:lnTo>
                  <a:pt x="36486" y="101"/>
                </a:lnTo>
                <a:lnTo>
                  <a:pt x="35662" y="40"/>
                </a:lnTo>
                <a:lnTo>
                  <a:pt x="34858" y="0"/>
                </a:lnTo>
                <a:close/>
              </a:path>
            </a:pathLst>
          </a:custGeom>
          <a:solidFill>
            <a:srgbClr val="FFFFFF">
              <a:alpha val="46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5" name="Google Shape;735;p45"/>
          <p:cNvSpPr txBox="1">
            <a:spLocks noGrp="1"/>
          </p:cNvSpPr>
          <p:nvPr>
            <p:ph type="title"/>
          </p:nvPr>
        </p:nvSpPr>
        <p:spPr>
          <a:xfrm>
            <a:off x="720000" y="365760"/>
            <a:ext cx="77040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/>
              <a:t>What is this?</a:t>
            </a:r>
            <a:endParaRPr sz="3300"/>
          </a:p>
        </p:txBody>
      </p:sp>
      <p:pic>
        <p:nvPicPr>
          <p:cNvPr id="736" name="Google Shape;736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4513" y="1440050"/>
            <a:ext cx="3715386" cy="20899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Google Shape;741;p46"/>
          <p:cNvSpPr txBox="1">
            <a:spLocks noGrp="1"/>
          </p:cNvSpPr>
          <p:nvPr>
            <p:ph type="title"/>
          </p:nvPr>
        </p:nvSpPr>
        <p:spPr>
          <a:xfrm>
            <a:off x="4455352" y="1702500"/>
            <a:ext cx="4688700" cy="82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500"/>
              <a:t>bladder</a:t>
            </a:r>
            <a:endParaRPr sz="5500"/>
          </a:p>
        </p:txBody>
      </p:sp>
      <p:sp>
        <p:nvSpPr>
          <p:cNvPr id="742" name="Google Shape;742;p46"/>
          <p:cNvSpPr/>
          <p:nvPr/>
        </p:nvSpPr>
        <p:spPr>
          <a:xfrm>
            <a:off x="7693825" y="3442200"/>
            <a:ext cx="35600" cy="87750"/>
          </a:xfrm>
          <a:custGeom>
            <a:avLst/>
            <a:gdLst/>
            <a:ahLst/>
            <a:cxnLst/>
            <a:rect l="l" t="t" r="r" b="b"/>
            <a:pathLst>
              <a:path w="1424" h="3510" extrusionOk="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141" y="281"/>
                </a:lnTo>
                <a:lnTo>
                  <a:pt x="321" y="622"/>
                </a:lnTo>
                <a:lnTo>
                  <a:pt x="522" y="1043"/>
                </a:lnTo>
                <a:lnTo>
                  <a:pt x="742" y="1564"/>
                </a:lnTo>
                <a:lnTo>
                  <a:pt x="983" y="2166"/>
                </a:lnTo>
                <a:lnTo>
                  <a:pt x="1203" y="2808"/>
                </a:lnTo>
                <a:lnTo>
                  <a:pt x="1424" y="3510"/>
                </a:lnTo>
                <a:lnTo>
                  <a:pt x="1424" y="3510"/>
                </a:lnTo>
                <a:lnTo>
                  <a:pt x="1203" y="2808"/>
                </a:lnTo>
                <a:lnTo>
                  <a:pt x="983" y="2166"/>
                </a:lnTo>
                <a:lnTo>
                  <a:pt x="742" y="1564"/>
                </a:lnTo>
                <a:lnTo>
                  <a:pt x="522" y="1043"/>
                </a:lnTo>
                <a:lnTo>
                  <a:pt x="321" y="622"/>
                </a:lnTo>
                <a:lnTo>
                  <a:pt x="141" y="281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97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3" name="Google Shape;743;p46"/>
          <p:cNvSpPr/>
          <p:nvPr/>
        </p:nvSpPr>
        <p:spPr>
          <a:xfrm>
            <a:off x="1070662" y="1302593"/>
            <a:ext cx="2602977" cy="2538313"/>
          </a:xfrm>
          <a:custGeom>
            <a:avLst/>
            <a:gdLst/>
            <a:ahLst/>
            <a:cxnLst/>
            <a:rect l="l" t="t" r="r" b="b"/>
            <a:pathLst>
              <a:path w="66339" h="64691" extrusionOk="0">
                <a:moveTo>
                  <a:pt x="33209" y="0"/>
                </a:moveTo>
                <a:lnTo>
                  <a:pt x="32405" y="40"/>
                </a:lnTo>
                <a:lnTo>
                  <a:pt x="31581" y="80"/>
                </a:lnTo>
                <a:lnTo>
                  <a:pt x="30777" y="161"/>
                </a:lnTo>
                <a:lnTo>
                  <a:pt x="29973" y="241"/>
                </a:lnTo>
                <a:lnTo>
                  <a:pt x="29169" y="362"/>
                </a:lnTo>
                <a:lnTo>
                  <a:pt x="28365" y="482"/>
                </a:lnTo>
                <a:lnTo>
                  <a:pt x="27561" y="643"/>
                </a:lnTo>
                <a:lnTo>
                  <a:pt x="26777" y="804"/>
                </a:lnTo>
                <a:lnTo>
                  <a:pt x="25973" y="1005"/>
                </a:lnTo>
                <a:lnTo>
                  <a:pt x="25189" y="1206"/>
                </a:lnTo>
                <a:lnTo>
                  <a:pt x="24425" y="1447"/>
                </a:lnTo>
                <a:lnTo>
                  <a:pt x="23641" y="1689"/>
                </a:lnTo>
                <a:lnTo>
                  <a:pt x="22877" y="1950"/>
                </a:lnTo>
                <a:lnTo>
                  <a:pt x="22113" y="2231"/>
                </a:lnTo>
                <a:lnTo>
                  <a:pt x="21349" y="2533"/>
                </a:lnTo>
                <a:lnTo>
                  <a:pt x="20605" y="2855"/>
                </a:lnTo>
                <a:lnTo>
                  <a:pt x="19861" y="3196"/>
                </a:lnTo>
                <a:lnTo>
                  <a:pt x="19138" y="3538"/>
                </a:lnTo>
                <a:lnTo>
                  <a:pt x="18414" y="3900"/>
                </a:lnTo>
                <a:lnTo>
                  <a:pt x="17690" y="4282"/>
                </a:lnTo>
                <a:lnTo>
                  <a:pt x="16987" y="4684"/>
                </a:lnTo>
                <a:lnTo>
                  <a:pt x="16283" y="5106"/>
                </a:lnTo>
                <a:lnTo>
                  <a:pt x="15600" y="5548"/>
                </a:lnTo>
                <a:lnTo>
                  <a:pt x="14916" y="5991"/>
                </a:lnTo>
                <a:lnTo>
                  <a:pt x="14253" y="6453"/>
                </a:lnTo>
                <a:lnTo>
                  <a:pt x="13589" y="6915"/>
                </a:lnTo>
                <a:lnTo>
                  <a:pt x="12946" y="7418"/>
                </a:lnTo>
                <a:lnTo>
                  <a:pt x="12303" y="7920"/>
                </a:lnTo>
                <a:lnTo>
                  <a:pt x="11680" y="8443"/>
                </a:lnTo>
                <a:lnTo>
                  <a:pt x="11056" y="8966"/>
                </a:lnTo>
                <a:lnTo>
                  <a:pt x="10473" y="9509"/>
                </a:lnTo>
                <a:lnTo>
                  <a:pt x="9870" y="10071"/>
                </a:lnTo>
                <a:lnTo>
                  <a:pt x="9307" y="10654"/>
                </a:lnTo>
                <a:lnTo>
                  <a:pt x="8745" y="11237"/>
                </a:lnTo>
                <a:lnTo>
                  <a:pt x="8202" y="11820"/>
                </a:lnTo>
                <a:lnTo>
                  <a:pt x="7659" y="12444"/>
                </a:lnTo>
                <a:lnTo>
                  <a:pt x="7136" y="13047"/>
                </a:lnTo>
                <a:lnTo>
                  <a:pt x="6634" y="13690"/>
                </a:lnTo>
                <a:lnTo>
                  <a:pt x="6151" y="14333"/>
                </a:lnTo>
                <a:lnTo>
                  <a:pt x="5689" y="14976"/>
                </a:lnTo>
                <a:lnTo>
                  <a:pt x="5227" y="15640"/>
                </a:lnTo>
                <a:lnTo>
                  <a:pt x="4784" y="16323"/>
                </a:lnTo>
                <a:lnTo>
                  <a:pt x="4362" y="17007"/>
                </a:lnTo>
                <a:lnTo>
                  <a:pt x="3960" y="17690"/>
                </a:lnTo>
                <a:lnTo>
                  <a:pt x="3578" y="18414"/>
                </a:lnTo>
                <a:lnTo>
                  <a:pt x="3196" y="19118"/>
                </a:lnTo>
                <a:lnTo>
                  <a:pt x="2855" y="19841"/>
                </a:lnTo>
                <a:lnTo>
                  <a:pt x="2513" y="20565"/>
                </a:lnTo>
                <a:lnTo>
                  <a:pt x="2211" y="21309"/>
                </a:lnTo>
                <a:lnTo>
                  <a:pt x="1910" y="22053"/>
                </a:lnTo>
                <a:lnTo>
                  <a:pt x="1628" y="22817"/>
                </a:lnTo>
                <a:lnTo>
                  <a:pt x="1387" y="23580"/>
                </a:lnTo>
                <a:lnTo>
                  <a:pt x="1146" y="24344"/>
                </a:lnTo>
                <a:lnTo>
                  <a:pt x="945" y="25128"/>
                </a:lnTo>
                <a:lnTo>
                  <a:pt x="744" y="25912"/>
                </a:lnTo>
                <a:lnTo>
                  <a:pt x="583" y="26716"/>
                </a:lnTo>
                <a:lnTo>
                  <a:pt x="422" y="27500"/>
                </a:lnTo>
                <a:lnTo>
                  <a:pt x="302" y="28305"/>
                </a:lnTo>
                <a:lnTo>
                  <a:pt x="201" y="29129"/>
                </a:lnTo>
                <a:lnTo>
                  <a:pt x="121" y="29933"/>
                </a:lnTo>
                <a:lnTo>
                  <a:pt x="60" y="30757"/>
                </a:lnTo>
                <a:lnTo>
                  <a:pt x="20" y="31561"/>
                </a:lnTo>
                <a:lnTo>
                  <a:pt x="0" y="32385"/>
                </a:lnTo>
                <a:lnTo>
                  <a:pt x="20" y="33189"/>
                </a:lnTo>
                <a:lnTo>
                  <a:pt x="40" y="33994"/>
                </a:lnTo>
                <a:lnTo>
                  <a:pt x="101" y="34798"/>
                </a:lnTo>
                <a:lnTo>
                  <a:pt x="161" y="35582"/>
                </a:lnTo>
                <a:lnTo>
                  <a:pt x="261" y="36386"/>
                </a:lnTo>
                <a:lnTo>
                  <a:pt x="382" y="37170"/>
                </a:lnTo>
                <a:lnTo>
                  <a:pt x="503" y="37954"/>
                </a:lnTo>
                <a:lnTo>
                  <a:pt x="663" y="38718"/>
                </a:lnTo>
                <a:lnTo>
                  <a:pt x="824" y="39482"/>
                </a:lnTo>
                <a:lnTo>
                  <a:pt x="1025" y="40246"/>
                </a:lnTo>
                <a:lnTo>
                  <a:pt x="1226" y="41009"/>
                </a:lnTo>
                <a:lnTo>
                  <a:pt x="1467" y="41753"/>
                </a:lnTo>
                <a:lnTo>
                  <a:pt x="1709" y="42497"/>
                </a:lnTo>
                <a:lnTo>
                  <a:pt x="1970" y="43241"/>
                </a:lnTo>
                <a:lnTo>
                  <a:pt x="2251" y="43964"/>
                </a:lnTo>
                <a:lnTo>
                  <a:pt x="2553" y="44688"/>
                </a:lnTo>
                <a:lnTo>
                  <a:pt x="2875" y="45412"/>
                </a:lnTo>
                <a:lnTo>
                  <a:pt x="3216" y="46115"/>
                </a:lnTo>
                <a:lnTo>
                  <a:pt x="3558" y="46799"/>
                </a:lnTo>
                <a:lnTo>
                  <a:pt x="3940" y="47503"/>
                </a:lnTo>
                <a:lnTo>
                  <a:pt x="4322" y="48166"/>
                </a:lnTo>
                <a:lnTo>
                  <a:pt x="4724" y="48849"/>
                </a:lnTo>
                <a:lnTo>
                  <a:pt x="5126" y="49513"/>
                </a:lnTo>
                <a:lnTo>
                  <a:pt x="5568" y="50156"/>
                </a:lnTo>
                <a:lnTo>
                  <a:pt x="6011" y="50799"/>
                </a:lnTo>
                <a:lnTo>
                  <a:pt x="6473" y="51423"/>
                </a:lnTo>
                <a:lnTo>
                  <a:pt x="6955" y="52046"/>
                </a:lnTo>
                <a:lnTo>
                  <a:pt x="7438" y="52649"/>
                </a:lnTo>
                <a:lnTo>
                  <a:pt x="7961" y="53232"/>
                </a:lnTo>
                <a:lnTo>
                  <a:pt x="8463" y="53815"/>
                </a:lnTo>
                <a:lnTo>
                  <a:pt x="9006" y="54398"/>
                </a:lnTo>
                <a:lnTo>
                  <a:pt x="9549" y="54961"/>
                </a:lnTo>
                <a:lnTo>
                  <a:pt x="10112" y="55503"/>
                </a:lnTo>
                <a:lnTo>
                  <a:pt x="10674" y="56026"/>
                </a:lnTo>
                <a:lnTo>
                  <a:pt x="11278" y="56549"/>
                </a:lnTo>
                <a:lnTo>
                  <a:pt x="11861" y="57071"/>
                </a:lnTo>
                <a:lnTo>
                  <a:pt x="12484" y="57554"/>
                </a:lnTo>
                <a:lnTo>
                  <a:pt x="13087" y="58036"/>
                </a:lnTo>
                <a:lnTo>
                  <a:pt x="13730" y="58499"/>
                </a:lnTo>
                <a:lnTo>
                  <a:pt x="14373" y="58941"/>
                </a:lnTo>
                <a:lnTo>
                  <a:pt x="15017" y="59383"/>
                </a:lnTo>
                <a:lnTo>
                  <a:pt x="15700" y="59805"/>
                </a:lnTo>
                <a:lnTo>
                  <a:pt x="16363" y="60207"/>
                </a:lnTo>
                <a:lnTo>
                  <a:pt x="17047" y="60609"/>
                </a:lnTo>
                <a:lnTo>
                  <a:pt x="17751" y="60971"/>
                </a:lnTo>
                <a:lnTo>
                  <a:pt x="18454" y="61333"/>
                </a:lnTo>
                <a:lnTo>
                  <a:pt x="19158" y="61675"/>
                </a:lnTo>
                <a:lnTo>
                  <a:pt x="19881" y="61997"/>
                </a:lnTo>
                <a:lnTo>
                  <a:pt x="20625" y="62298"/>
                </a:lnTo>
                <a:lnTo>
                  <a:pt x="21369" y="62600"/>
                </a:lnTo>
                <a:lnTo>
                  <a:pt x="22113" y="62861"/>
                </a:lnTo>
                <a:lnTo>
                  <a:pt x="22877" y="63122"/>
                </a:lnTo>
                <a:lnTo>
                  <a:pt x="23641" y="63364"/>
                </a:lnTo>
                <a:lnTo>
                  <a:pt x="24405" y="63565"/>
                </a:lnTo>
                <a:lnTo>
                  <a:pt x="25189" y="63766"/>
                </a:lnTo>
                <a:lnTo>
                  <a:pt x="25973" y="63947"/>
                </a:lnTo>
                <a:lnTo>
                  <a:pt x="26757" y="64107"/>
                </a:lnTo>
                <a:lnTo>
                  <a:pt x="27561" y="64248"/>
                </a:lnTo>
                <a:lnTo>
                  <a:pt x="28365" y="64369"/>
                </a:lnTo>
                <a:lnTo>
                  <a:pt x="29169" y="64469"/>
                </a:lnTo>
                <a:lnTo>
                  <a:pt x="29993" y="64550"/>
                </a:lnTo>
                <a:lnTo>
                  <a:pt x="30817" y="64610"/>
                </a:lnTo>
                <a:lnTo>
                  <a:pt x="31621" y="64650"/>
                </a:lnTo>
                <a:lnTo>
                  <a:pt x="32446" y="64670"/>
                </a:lnTo>
                <a:lnTo>
                  <a:pt x="33250" y="64690"/>
                </a:lnTo>
                <a:lnTo>
                  <a:pt x="34074" y="64670"/>
                </a:lnTo>
                <a:lnTo>
                  <a:pt x="34878" y="64650"/>
                </a:lnTo>
                <a:lnTo>
                  <a:pt x="35702" y="64610"/>
                </a:lnTo>
                <a:lnTo>
                  <a:pt x="36506" y="64550"/>
                </a:lnTo>
                <a:lnTo>
                  <a:pt x="37310" y="64469"/>
                </a:lnTo>
                <a:lnTo>
                  <a:pt x="38114" y="64369"/>
                </a:lnTo>
                <a:lnTo>
                  <a:pt x="38898" y="64268"/>
                </a:lnTo>
                <a:lnTo>
                  <a:pt x="39703" y="64127"/>
                </a:lnTo>
                <a:lnTo>
                  <a:pt x="40487" y="63987"/>
                </a:lnTo>
                <a:lnTo>
                  <a:pt x="41271" y="63826"/>
                </a:lnTo>
                <a:lnTo>
                  <a:pt x="42034" y="63665"/>
                </a:lnTo>
                <a:lnTo>
                  <a:pt x="42818" y="63464"/>
                </a:lnTo>
                <a:lnTo>
                  <a:pt x="43582" y="63263"/>
                </a:lnTo>
                <a:lnTo>
                  <a:pt x="44346" y="63042"/>
                </a:lnTo>
                <a:lnTo>
                  <a:pt x="45090" y="62801"/>
                </a:lnTo>
                <a:lnTo>
                  <a:pt x="45834" y="62539"/>
                </a:lnTo>
                <a:lnTo>
                  <a:pt x="46578" y="62278"/>
                </a:lnTo>
                <a:lnTo>
                  <a:pt x="47301" y="61997"/>
                </a:lnTo>
                <a:lnTo>
                  <a:pt x="48025" y="61695"/>
                </a:lnTo>
                <a:lnTo>
                  <a:pt x="48749" y="61373"/>
                </a:lnTo>
                <a:lnTo>
                  <a:pt x="49452" y="61052"/>
                </a:lnTo>
                <a:lnTo>
                  <a:pt x="50156" y="60710"/>
                </a:lnTo>
                <a:lnTo>
                  <a:pt x="50839" y="60348"/>
                </a:lnTo>
                <a:lnTo>
                  <a:pt x="51503" y="59966"/>
                </a:lnTo>
                <a:lnTo>
                  <a:pt x="52166" y="59584"/>
                </a:lnTo>
                <a:lnTo>
                  <a:pt x="52830" y="59182"/>
                </a:lnTo>
                <a:lnTo>
                  <a:pt x="53473" y="58780"/>
                </a:lnTo>
                <a:lnTo>
                  <a:pt x="54116" y="58338"/>
                </a:lnTo>
                <a:lnTo>
                  <a:pt x="54739" y="57896"/>
                </a:lnTo>
                <a:lnTo>
                  <a:pt x="55342" y="57453"/>
                </a:lnTo>
                <a:lnTo>
                  <a:pt x="55945" y="56971"/>
                </a:lnTo>
                <a:lnTo>
                  <a:pt x="56528" y="56488"/>
                </a:lnTo>
                <a:lnTo>
                  <a:pt x="57091" y="55986"/>
                </a:lnTo>
                <a:lnTo>
                  <a:pt x="57654" y="55483"/>
                </a:lnTo>
                <a:lnTo>
                  <a:pt x="58197" y="54961"/>
                </a:lnTo>
                <a:lnTo>
                  <a:pt x="58720" y="54418"/>
                </a:lnTo>
                <a:lnTo>
                  <a:pt x="59242" y="53875"/>
                </a:lnTo>
                <a:lnTo>
                  <a:pt x="59745" y="53312"/>
                </a:lnTo>
                <a:lnTo>
                  <a:pt x="60227" y="52729"/>
                </a:lnTo>
                <a:lnTo>
                  <a:pt x="60690" y="52146"/>
                </a:lnTo>
                <a:lnTo>
                  <a:pt x="61152" y="51543"/>
                </a:lnTo>
                <a:lnTo>
                  <a:pt x="61574" y="50940"/>
                </a:lnTo>
                <a:lnTo>
                  <a:pt x="61996" y="50317"/>
                </a:lnTo>
                <a:lnTo>
                  <a:pt x="62398" y="49674"/>
                </a:lnTo>
                <a:lnTo>
                  <a:pt x="62800" y="49030"/>
                </a:lnTo>
                <a:lnTo>
                  <a:pt x="63162" y="48367"/>
                </a:lnTo>
                <a:lnTo>
                  <a:pt x="63504" y="47683"/>
                </a:lnTo>
                <a:lnTo>
                  <a:pt x="63846" y="47000"/>
                </a:lnTo>
                <a:lnTo>
                  <a:pt x="64147" y="46317"/>
                </a:lnTo>
                <a:lnTo>
                  <a:pt x="64449" y="45613"/>
                </a:lnTo>
                <a:lnTo>
                  <a:pt x="64710" y="44889"/>
                </a:lnTo>
                <a:lnTo>
                  <a:pt x="64971" y="44166"/>
                </a:lnTo>
                <a:lnTo>
                  <a:pt x="65213" y="43422"/>
                </a:lnTo>
                <a:lnTo>
                  <a:pt x="65414" y="42658"/>
                </a:lnTo>
                <a:lnTo>
                  <a:pt x="65615" y="41914"/>
                </a:lnTo>
                <a:lnTo>
                  <a:pt x="65776" y="41130"/>
                </a:lnTo>
                <a:lnTo>
                  <a:pt x="65916" y="40346"/>
                </a:lnTo>
                <a:lnTo>
                  <a:pt x="66057" y="39562"/>
                </a:lnTo>
                <a:lnTo>
                  <a:pt x="66158" y="38758"/>
                </a:lnTo>
                <a:lnTo>
                  <a:pt x="66238" y="37934"/>
                </a:lnTo>
                <a:lnTo>
                  <a:pt x="66298" y="37130"/>
                </a:lnTo>
                <a:lnTo>
                  <a:pt x="66318" y="36305"/>
                </a:lnTo>
                <a:lnTo>
                  <a:pt x="66338" y="35481"/>
                </a:lnTo>
                <a:lnTo>
                  <a:pt x="66338" y="34657"/>
                </a:lnTo>
                <a:lnTo>
                  <a:pt x="66298" y="33833"/>
                </a:lnTo>
                <a:lnTo>
                  <a:pt x="66258" y="33009"/>
                </a:lnTo>
                <a:lnTo>
                  <a:pt x="66178" y="32184"/>
                </a:lnTo>
                <a:lnTo>
                  <a:pt x="66097" y="31360"/>
                </a:lnTo>
                <a:lnTo>
                  <a:pt x="65977" y="30536"/>
                </a:lnTo>
                <a:lnTo>
                  <a:pt x="65856" y="29712"/>
                </a:lnTo>
                <a:lnTo>
                  <a:pt x="65695" y="28908"/>
                </a:lnTo>
                <a:lnTo>
                  <a:pt x="65534" y="28083"/>
                </a:lnTo>
                <a:lnTo>
                  <a:pt x="65333" y="27279"/>
                </a:lnTo>
                <a:lnTo>
                  <a:pt x="65132" y="26475"/>
                </a:lnTo>
                <a:lnTo>
                  <a:pt x="64911" y="25671"/>
                </a:lnTo>
                <a:lnTo>
                  <a:pt x="64670" y="24867"/>
                </a:lnTo>
                <a:lnTo>
                  <a:pt x="64389" y="24063"/>
                </a:lnTo>
                <a:lnTo>
                  <a:pt x="64107" y="23279"/>
                </a:lnTo>
                <a:lnTo>
                  <a:pt x="63826" y="22495"/>
                </a:lnTo>
                <a:lnTo>
                  <a:pt x="63504" y="21731"/>
                </a:lnTo>
                <a:lnTo>
                  <a:pt x="63162" y="20947"/>
                </a:lnTo>
                <a:lnTo>
                  <a:pt x="62821" y="20183"/>
                </a:lnTo>
                <a:lnTo>
                  <a:pt x="62459" y="19419"/>
                </a:lnTo>
                <a:lnTo>
                  <a:pt x="62077" y="18675"/>
                </a:lnTo>
                <a:lnTo>
                  <a:pt x="61675" y="17932"/>
                </a:lnTo>
                <a:lnTo>
                  <a:pt x="61253" y="17208"/>
                </a:lnTo>
                <a:lnTo>
                  <a:pt x="60830" y="16484"/>
                </a:lnTo>
                <a:lnTo>
                  <a:pt x="60388" y="15781"/>
                </a:lnTo>
                <a:lnTo>
                  <a:pt x="59926" y="15077"/>
                </a:lnTo>
                <a:lnTo>
                  <a:pt x="59443" y="14373"/>
                </a:lnTo>
                <a:lnTo>
                  <a:pt x="58961" y="13690"/>
                </a:lnTo>
                <a:lnTo>
                  <a:pt x="58458" y="13027"/>
                </a:lnTo>
                <a:lnTo>
                  <a:pt x="57936" y="12363"/>
                </a:lnTo>
                <a:lnTo>
                  <a:pt x="57413" y="11720"/>
                </a:lnTo>
                <a:lnTo>
                  <a:pt x="56870" y="11077"/>
                </a:lnTo>
                <a:lnTo>
                  <a:pt x="56307" y="10453"/>
                </a:lnTo>
                <a:lnTo>
                  <a:pt x="55744" y="9850"/>
                </a:lnTo>
                <a:lnTo>
                  <a:pt x="55161" y="9267"/>
                </a:lnTo>
                <a:lnTo>
                  <a:pt x="54558" y="8684"/>
                </a:lnTo>
                <a:lnTo>
                  <a:pt x="53955" y="8121"/>
                </a:lnTo>
                <a:lnTo>
                  <a:pt x="53332" y="7559"/>
                </a:lnTo>
                <a:lnTo>
                  <a:pt x="52709" y="7036"/>
                </a:lnTo>
                <a:lnTo>
                  <a:pt x="52066" y="6513"/>
                </a:lnTo>
                <a:lnTo>
                  <a:pt x="51422" y="6011"/>
                </a:lnTo>
                <a:lnTo>
                  <a:pt x="50759" y="5528"/>
                </a:lnTo>
                <a:lnTo>
                  <a:pt x="50075" y="5066"/>
                </a:lnTo>
                <a:lnTo>
                  <a:pt x="49392" y="4604"/>
                </a:lnTo>
                <a:lnTo>
                  <a:pt x="48709" y="4181"/>
                </a:lnTo>
                <a:lnTo>
                  <a:pt x="48005" y="3759"/>
                </a:lnTo>
                <a:lnTo>
                  <a:pt x="47301" y="3377"/>
                </a:lnTo>
                <a:lnTo>
                  <a:pt x="46578" y="2995"/>
                </a:lnTo>
                <a:lnTo>
                  <a:pt x="45834" y="2633"/>
                </a:lnTo>
                <a:lnTo>
                  <a:pt x="45110" y="2312"/>
                </a:lnTo>
                <a:lnTo>
                  <a:pt x="44366" y="1990"/>
                </a:lnTo>
                <a:lnTo>
                  <a:pt x="43602" y="1709"/>
                </a:lnTo>
                <a:lnTo>
                  <a:pt x="42839" y="1427"/>
                </a:lnTo>
                <a:lnTo>
                  <a:pt x="42075" y="1186"/>
                </a:lnTo>
                <a:lnTo>
                  <a:pt x="41291" y="965"/>
                </a:lnTo>
                <a:lnTo>
                  <a:pt x="40507" y="764"/>
                </a:lnTo>
                <a:lnTo>
                  <a:pt x="39723" y="583"/>
                </a:lnTo>
                <a:lnTo>
                  <a:pt x="38919" y="422"/>
                </a:lnTo>
                <a:lnTo>
                  <a:pt x="38114" y="281"/>
                </a:lnTo>
                <a:lnTo>
                  <a:pt x="37310" y="181"/>
                </a:lnTo>
                <a:lnTo>
                  <a:pt x="36486" y="101"/>
                </a:lnTo>
                <a:lnTo>
                  <a:pt x="35662" y="40"/>
                </a:lnTo>
                <a:lnTo>
                  <a:pt x="34858" y="0"/>
                </a:lnTo>
                <a:close/>
              </a:path>
            </a:pathLst>
          </a:custGeom>
          <a:solidFill>
            <a:srgbClr val="FFFFFF">
              <a:alpha val="46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4" name="Google Shape;744;p46"/>
          <p:cNvSpPr txBox="1">
            <a:spLocks noGrp="1"/>
          </p:cNvSpPr>
          <p:nvPr>
            <p:ph type="title"/>
          </p:nvPr>
        </p:nvSpPr>
        <p:spPr>
          <a:xfrm>
            <a:off x="720000" y="365760"/>
            <a:ext cx="77040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/>
              <a:t>What is this?</a:t>
            </a:r>
            <a:endParaRPr sz="3300"/>
          </a:p>
        </p:txBody>
      </p:sp>
      <p:pic>
        <p:nvPicPr>
          <p:cNvPr id="745" name="Google Shape;745;p46"/>
          <p:cNvPicPr preferRelativeResize="0"/>
          <p:nvPr/>
        </p:nvPicPr>
        <p:blipFill rotWithShape="1">
          <a:blip r:embed="rId3">
            <a:alphaModFix/>
          </a:blip>
          <a:srcRect l="24444" t="53989" r="25545" b="6136"/>
          <a:stretch/>
        </p:blipFill>
        <p:spPr>
          <a:xfrm>
            <a:off x="597625" y="1442902"/>
            <a:ext cx="2603000" cy="2257699"/>
          </a:xfrm>
          <a:prstGeom prst="rect">
            <a:avLst/>
          </a:prstGeom>
          <a:noFill/>
          <a:ln>
            <a:noFill/>
          </a:ln>
        </p:spPr>
      </p:pic>
      <p:sp>
        <p:nvSpPr>
          <p:cNvPr id="746" name="Google Shape;746;p46"/>
          <p:cNvSpPr/>
          <p:nvPr/>
        </p:nvSpPr>
        <p:spPr>
          <a:xfrm>
            <a:off x="2270100" y="1861075"/>
            <a:ext cx="1748700" cy="6441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3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ra"/>
              <a:ea typeface="Sora"/>
              <a:cs typeface="Sora"/>
              <a:sym typeface="Sor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Google Shape;751;p47"/>
          <p:cNvSpPr txBox="1">
            <a:spLocks noGrp="1"/>
          </p:cNvSpPr>
          <p:nvPr>
            <p:ph type="title"/>
          </p:nvPr>
        </p:nvSpPr>
        <p:spPr>
          <a:xfrm>
            <a:off x="1280250" y="796500"/>
            <a:ext cx="6583500" cy="21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Game: What is Missing?</a:t>
            </a:r>
            <a:endParaRPr/>
          </a:p>
        </p:txBody>
      </p:sp>
      <p:grpSp>
        <p:nvGrpSpPr>
          <p:cNvPr id="752" name="Google Shape;752;p47"/>
          <p:cNvGrpSpPr/>
          <p:nvPr/>
        </p:nvGrpSpPr>
        <p:grpSpPr>
          <a:xfrm rot="534815">
            <a:off x="523959" y="3852871"/>
            <a:ext cx="1259817" cy="1097131"/>
            <a:chOff x="1097988" y="1462825"/>
            <a:chExt cx="2548325" cy="2217850"/>
          </a:xfrm>
        </p:grpSpPr>
        <p:sp>
          <p:nvSpPr>
            <p:cNvPr id="753" name="Google Shape;753;p47"/>
            <p:cNvSpPr/>
            <p:nvPr/>
          </p:nvSpPr>
          <p:spPr>
            <a:xfrm>
              <a:off x="1804588" y="1502775"/>
              <a:ext cx="1074975" cy="1007000"/>
            </a:xfrm>
            <a:custGeom>
              <a:avLst/>
              <a:gdLst/>
              <a:ahLst/>
              <a:cxnLst/>
              <a:rect l="l" t="t" r="r" b="b"/>
              <a:pathLst>
                <a:path w="42999" h="40280" extrusionOk="0">
                  <a:moveTo>
                    <a:pt x="17079" y="1"/>
                  </a:moveTo>
                  <a:lnTo>
                    <a:pt x="18283" y="18905"/>
                  </a:lnTo>
                  <a:lnTo>
                    <a:pt x="18304" y="19217"/>
                  </a:lnTo>
                  <a:lnTo>
                    <a:pt x="18283" y="19507"/>
                  </a:lnTo>
                  <a:lnTo>
                    <a:pt x="18262" y="19818"/>
                  </a:lnTo>
                  <a:lnTo>
                    <a:pt x="18200" y="20109"/>
                  </a:lnTo>
                  <a:lnTo>
                    <a:pt x="18138" y="20399"/>
                  </a:lnTo>
                  <a:lnTo>
                    <a:pt x="18055" y="20690"/>
                  </a:lnTo>
                  <a:lnTo>
                    <a:pt x="17930" y="20960"/>
                  </a:lnTo>
                  <a:lnTo>
                    <a:pt x="17806" y="21229"/>
                  </a:lnTo>
                  <a:lnTo>
                    <a:pt x="17660" y="21479"/>
                  </a:lnTo>
                  <a:lnTo>
                    <a:pt x="17494" y="21728"/>
                  </a:lnTo>
                  <a:lnTo>
                    <a:pt x="17308" y="21977"/>
                  </a:lnTo>
                  <a:lnTo>
                    <a:pt x="17100" y="22184"/>
                  </a:lnTo>
                  <a:lnTo>
                    <a:pt x="16893" y="22392"/>
                  </a:lnTo>
                  <a:lnTo>
                    <a:pt x="16664" y="22599"/>
                  </a:lnTo>
                  <a:lnTo>
                    <a:pt x="16415" y="22765"/>
                  </a:lnTo>
                  <a:lnTo>
                    <a:pt x="16145" y="22931"/>
                  </a:lnTo>
                  <a:lnTo>
                    <a:pt x="15046" y="23554"/>
                  </a:lnTo>
                  <a:lnTo>
                    <a:pt x="13967" y="24197"/>
                  </a:lnTo>
                  <a:lnTo>
                    <a:pt x="12887" y="24840"/>
                  </a:lnTo>
                  <a:lnTo>
                    <a:pt x="11829" y="25484"/>
                  </a:lnTo>
                  <a:lnTo>
                    <a:pt x="10792" y="26168"/>
                  </a:lnTo>
                  <a:lnTo>
                    <a:pt x="9754" y="26832"/>
                  </a:lnTo>
                  <a:lnTo>
                    <a:pt x="8737" y="27538"/>
                  </a:lnTo>
                  <a:lnTo>
                    <a:pt x="7720" y="28244"/>
                  </a:lnTo>
                  <a:lnTo>
                    <a:pt x="6703" y="28949"/>
                  </a:lnTo>
                  <a:lnTo>
                    <a:pt x="5728" y="29675"/>
                  </a:lnTo>
                  <a:lnTo>
                    <a:pt x="4753" y="30402"/>
                  </a:lnTo>
                  <a:lnTo>
                    <a:pt x="3778" y="31149"/>
                  </a:lnTo>
                  <a:lnTo>
                    <a:pt x="2823" y="31917"/>
                  </a:lnTo>
                  <a:lnTo>
                    <a:pt x="1868" y="32684"/>
                  </a:lnTo>
                  <a:lnTo>
                    <a:pt x="935" y="33452"/>
                  </a:lnTo>
                  <a:lnTo>
                    <a:pt x="1" y="34241"/>
                  </a:lnTo>
                  <a:lnTo>
                    <a:pt x="3715" y="37955"/>
                  </a:lnTo>
                  <a:lnTo>
                    <a:pt x="4732" y="37561"/>
                  </a:lnTo>
                  <a:lnTo>
                    <a:pt x="5728" y="37167"/>
                  </a:lnTo>
                  <a:lnTo>
                    <a:pt x="6745" y="36752"/>
                  </a:lnTo>
                  <a:lnTo>
                    <a:pt x="7741" y="36316"/>
                  </a:lnTo>
                  <a:lnTo>
                    <a:pt x="8737" y="35880"/>
                  </a:lnTo>
                  <a:lnTo>
                    <a:pt x="9712" y="35424"/>
                  </a:lnTo>
                  <a:lnTo>
                    <a:pt x="10709" y="34926"/>
                  </a:lnTo>
                  <a:lnTo>
                    <a:pt x="11663" y="34428"/>
                  </a:lnTo>
                  <a:lnTo>
                    <a:pt x="12638" y="33929"/>
                  </a:lnTo>
                  <a:lnTo>
                    <a:pt x="13593" y="33390"/>
                  </a:lnTo>
                  <a:lnTo>
                    <a:pt x="14548" y="32850"/>
                  </a:lnTo>
                  <a:lnTo>
                    <a:pt x="15481" y="32290"/>
                  </a:lnTo>
                  <a:lnTo>
                    <a:pt x="16436" y="31709"/>
                  </a:lnTo>
                  <a:lnTo>
                    <a:pt x="17370" y="31107"/>
                  </a:lnTo>
                  <a:lnTo>
                    <a:pt x="18283" y="30505"/>
                  </a:lnTo>
                  <a:lnTo>
                    <a:pt x="19196" y="29883"/>
                  </a:lnTo>
                  <a:lnTo>
                    <a:pt x="19507" y="29696"/>
                  </a:lnTo>
                  <a:lnTo>
                    <a:pt x="19819" y="29530"/>
                  </a:lnTo>
                  <a:lnTo>
                    <a:pt x="20130" y="29385"/>
                  </a:lnTo>
                  <a:lnTo>
                    <a:pt x="20462" y="29281"/>
                  </a:lnTo>
                  <a:lnTo>
                    <a:pt x="20794" y="29219"/>
                  </a:lnTo>
                  <a:lnTo>
                    <a:pt x="21126" y="29157"/>
                  </a:lnTo>
                  <a:lnTo>
                    <a:pt x="21479" y="29136"/>
                  </a:lnTo>
                  <a:lnTo>
                    <a:pt x="21811" y="29136"/>
                  </a:lnTo>
                  <a:lnTo>
                    <a:pt x="22143" y="29177"/>
                  </a:lnTo>
                  <a:lnTo>
                    <a:pt x="22475" y="29240"/>
                  </a:lnTo>
                  <a:lnTo>
                    <a:pt x="22807" y="29323"/>
                  </a:lnTo>
                  <a:lnTo>
                    <a:pt x="23139" y="29447"/>
                  </a:lnTo>
                  <a:lnTo>
                    <a:pt x="23450" y="29572"/>
                  </a:lnTo>
                  <a:lnTo>
                    <a:pt x="23761" y="29758"/>
                  </a:lnTo>
                  <a:lnTo>
                    <a:pt x="24052" y="29945"/>
                  </a:lnTo>
                  <a:lnTo>
                    <a:pt x="24322" y="30173"/>
                  </a:lnTo>
                  <a:lnTo>
                    <a:pt x="25172" y="30900"/>
                  </a:lnTo>
                  <a:lnTo>
                    <a:pt x="26023" y="31605"/>
                  </a:lnTo>
                  <a:lnTo>
                    <a:pt x="26895" y="32311"/>
                  </a:lnTo>
                  <a:lnTo>
                    <a:pt x="27787" y="32996"/>
                  </a:lnTo>
                  <a:lnTo>
                    <a:pt x="28679" y="33660"/>
                  </a:lnTo>
                  <a:lnTo>
                    <a:pt x="29593" y="34324"/>
                  </a:lnTo>
                  <a:lnTo>
                    <a:pt x="30506" y="34988"/>
                  </a:lnTo>
                  <a:lnTo>
                    <a:pt x="31460" y="35610"/>
                  </a:lnTo>
                  <a:lnTo>
                    <a:pt x="32394" y="36254"/>
                  </a:lnTo>
                  <a:lnTo>
                    <a:pt x="33369" y="36855"/>
                  </a:lnTo>
                  <a:lnTo>
                    <a:pt x="34324" y="37457"/>
                  </a:lnTo>
                  <a:lnTo>
                    <a:pt x="35320" y="38038"/>
                  </a:lnTo>
                  <a:lnTo>
                    <a:pt x="36316" y="38619"/>
                  </a:lnTo>
                  <a:lnTo>
                    <a:pt x="37312" y="39200"/>
                  </a:lnTo>
                  <a:lnTo>
                    <a:pt x="38350" y="39740"/>
                  </a:lnTo>
                  <a:lnTo>
                    <a:pt x="39367" y="40279"/>
                  </a:lnTo>
                  <a:lnTo>
                    <a:pt x="42998" y="35092"/>
                  </a:lnTo>
                  <a:lnTo>
                    <a:pt x="42210" y="34262"/>
                  </a:lnTo>
                  <a:lnTo>
                    <a:pt x="41400" y="33411"/>
                  </a:lnTo>
                  <a:lnTo>
                    <a:pt x="40549" y="32601"/>
                  </a:lnTo>
                  <a:lnTo>
                    <a:pt x="39699" y="31813"/>
                  </a:lnTo>
                  <a:lnTo>
                    <a:pt x="38806" y="31024"/>
                  </a:lnTo>
                  <a:lnTo>
                    <a:pt x="37914" y="30236"/>
                  </a:lnTo>
                  <a:lnTo>
                    <a:pt x="36980" y="29489"/>
                  </a:lnTo>
                  <a:lnTo>
                    <a:pt x="36046" y="28742"/>
                  </a:lnTo>
                  <a:lnTo>
                    <a:pt x="35092" y="28015"/>
                  </a:lnTo>
                  <a:lnTo>
                    <a:pt x="34096" y="27310"/>
                  </a:lnTo>
                  <a:lnTo>
                    <a:pt x="33100" y="26604"/>
                  </a:lnTo>
                  <a:lnTo>
                    <a:pt x="32083" y="25919"/>
                  </a:lnTo>
                  <a:lnTo>
                    <a:pt x="31024" y="25255"/>
                  </a:lnTo>
                  <a:lnTo>
                    <a:pt x="29966" y="24591"/>
                  </a:lnTo>
                  <a:lnTo>
                    <a:pt x="28866" y="23948"/>
                  </a:lnTo>
                  <a:lnTo>
                    <a:pt x="27766" y="23325"/>
                  </a:lnTo>
                  <a:lnTo>
                    <a:pt x="27476" y="23159"/>
                  </a:lnTo>
                  <a:lnTo>
                    <a:pt x="27227" y="22973"/>
                  </a:lnTo>
                  <a:lnTo>
                    <a:pt x="26978" y="22765"/>
                  </a:lnTo>
                  <a:lnTo>
                    <a:pt x="26729" y="22537"/>
                  </a:lnTo>
                  <a:lnTo>
                    <a:pt x="26521" y="22288"/>
                  </a:lnTo>
                  <a:lnTo>
                    <a:pt x="26335" y="22039"/>
                  </a:lnTo>
                  <a:lnTo>
                    <a:pt x="26169" y="21769"/>
                  </a:lnTo>
                  <a:lnTo>
                    <a:pt x="26003" y="21499"/>
                  </a:lnTo>
                  <a:lnTo>
                    <a:pt x="25878" y="21209"/>
                  </a:lnTo>
                  <a:lnTo>
                    <a:pt x="25774" y="20918"/>
                  </a:lnTo>
                  <a:lnTo>
                    <a:pt x="25691" y="20607"/>
                  </a:lnTo>
                  <a:lnTo>
                    <a:pt x="25629" y="20296"/>
                  </a:lnTo>
                  <a:lnTo>
                    <a:pt x="25587" y="19964"/>
                  </a:lnTo>
                  <a:lnTo>
                    <a:pt x="25567" y="19652"/>
                  </a:lnTo>
                  <a:lnTo>
                    <a:pt x="25587" y="19320"/>
                  </a:lnTo>
                  <a:lnTo>
                    <a:pt x="25629" y="18988"/>
                  </a:lnTo>
                  <a:lnTo>
                    <a:pt x="27766" y="167"/>
                  </a:lnTo>
                  <a:lnTo>
                    <a:pt x="1707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47"/>
            <p:cNvSpPr/>
            <p:nvPr/>
          </p:nvSpPr>
          <p:spPr>
            <a:xfrm>
              <a:off x="2231563" y="1462825"/>
              <a:ext cx="267200" cy="89775"/>
            </a:xfrm>
            <a:custGeom>
              <a:avLst/>
              <a:gdLst/>
              <a:ahLst/>
              <a:cxnLst/>
              <a:rect l="l" t="t" r="r" b="b"/>
              <a:pathLst>
                <a:path w="10688" h="3591" extrusionOk="0">
                  <a:moveTo>
                    <a:pt x="4047" y="1"/>
                  </a:moveTo>
                  <a:lnTo>
                    <a:pt x="3528" y="21"/>
                  </a:lnTo>
                  <a:lnTo>
                    <a:pt x="3030" y="63"/>
                  </a:lnTo>
                  <a:lnTo>
                    <a:pt x="2574" y="125"/>
                  </a:lnTo>
                  <a:lnTo>
                    <a:pt x="2158" y="208"/>
                  </a:lnTo>
                  <a:lnTo>
                    <a:pt x="1764" y="291"/>
                  </a:lnTo>
                  <a:lnTo>
                    <a:pt x="1411" y="395"/>
                  </a:lnTo>
                  <a:lnTo>
                    <a:pt x="1100" y="519"/>
                  </a:lnTo>
                  <a:lnTo>
                    <a:pt x="810" y="644"/>
                  </a:lnTo>
                  <a:lnTo>
                    <a:pt x="581" y="789"/>
                  </a:lnTo>
                  <a:lnTo>
                    <a:pt x="374" y="935"/>
                  </a:lnTo>
                  <a:lnTo>
                    <a:pt x="229" y="1101"/>
                  </a:lnTo>
                  <a:lnTo>
                    <a:pt x="104" y="1267"/>
                  </a:lnTo>
                  <a:lnTo>
                    <a:pt x="21" y="1433"/>
                  </a:lnTo>
                  <a:lnTo>
                    <a:pt x="0" y="1599"/>
                  </a:lnTo>
                  <a:lnTo>
                    <a:pt x="0" y="1682"/>
                  </a:lnTo>
                  <a:lnTo>
                    <a:pt x="21" y="1785"/>
                  </a:lnTo>
                  <a:lnTo>
                    <a:pt x="63" y="1868"/>
                  </a:lnTo>
                  <a:lnTo>
                    <a:pt x="104" y="1951"/>
                  </a:lnTo>
                  <a:lnTo>
                    <a:pt x="229" y="2117"/>
                  </a:lnTo>
                  <a:lnTo>
                    <a:pt x="415" y="2283"/>
                  </a:lnTo>
                  <a:lnTo>
                    <a:pt x="664" y="2449"/>
                  </a:lnTo>
                  <a:lnTo>
                    <a:pt x="934" y="2595"/>
                  </a:lnTo>
                  <a:lnTo>
                    <a:pt x="1266" y="2740"/>
                  </a:lnTo>
                  <a:lnTo>
                    <a:pt x="1640" y="2885"/>
                  </a:lnTo>
                  <a:lnTo>
                    <a:pt x="2034" y="3010"/>
                  </a:lnTo>
                  <a:lnTo>
                    <a:pt x="2470" y="3134"/>
                  </a:lnTo>
                  <a:lnTo>
                    <a:pt x="2947" y="3238"/>
                  </a:lnTo>
                  <a:lnTo>
                    <a:pt x="3466" y="3321"/>
                  </a:lnTo>
                  <a:lnTo>
                    <a:pt x="3985" y="3404"/>
                  </a:lnTo>
                  <a:lnTo>
                    <a:pt x="4545" y="3487"/>
                  </a:lnTo>
                  <a:lnTo>
                    <a:pt x="5126" y="3528"/>
                  </a:lnTo>
                  <a:lnTo>
                    <a:pt x="5707" y="3570"/>
                  </a:lnTo>
                  <a:lnTo>
                    <a:pt x="6309" y="3591"/>
                  </a:lnTo>
                  <a:lnTo>
                    <a:pt x="6848" y="3570"/>
                  </a:lnTo>
                  <a:lnTo>
                    <a:pt x="7367" y="3528"/>
                  </a:lnTo>
                  <a:lnTo>
                    <a:pt x="7844" y="3487"/>
                  </a:lnTo>
                  <a:lnTo>
                    <a:pt x="8280" y="3404"/>
                  </a:lnTo>
                  <a:lnTo>
                    <a:pt x="8695" y="3300"/>
                  </a:lnTo>
                  <a:lnTo>
                    <a:pt x="9069" y="3196"/>
                  </a:lnTo>
                  <a:lnTo>
                    <a:pt x="9401" y="3072"/>
                  </a:lnTo>
                  <a:lnTo>
                    <a:pt x="9691" y="2927"/>
                  </a:lnTo>
                  <a:lnTo>
                    <a:pt x="9940" y="2781"/>
                  </a:lnTo>
                  <a:lnTo>
                    <a:pt x="10169" y="2636"/>
                  </a:lnTo>
                  <a:lnTo>
                    <a:pt x="10355" y="2470"/>
                  </a:lnTo>
                  <a:lnTo>
                    <a:pt x="10480" y="2283"/>
                  </a:lnTo>
                  <a:lnTo>
                    <a:pt x="10604" y="2117"/>
                  </a:lnTo>
                  <a:lnTo>
                    <a:pt x="10667" y="1931"/>
                  </a:lnTo>
                  <a:lnTo>
                    <a:pt x="10687" y="1765"/>
                  </a:lnTo>
                  <a:lnTo>
                    <a:pt x="10687" y="1682"/>
                  </a:lnTo>
                  <a:lnTo>
                    <a:pt x="10667" y="1599"/>
                  </a:lnTo>
                  <a:lnTo>
                    <a:pt x="10646" y="1516"/>
                  </a:lnTo>
                  <a:lnTo>
                    <a:pt x="10604" y="1433"/>
                  </a:lnTo>
                  <a:lnTo>
                    <a:pt x="10480" y="1267"/>
                  </a:lnTo>
                  <a:lnTo>
                    <a:pt x="10293" y="1121"/>
                  </a:lnTo>
                  <a:lnTo>
                    <a:pt x="10086" y="976"/>
                  </a:lnTo>
                  <a:lnTo>
                    <a:pt x="9816" y="831"/>
                  </a:lnTo>
                  <a:lnTo>
                    <a:pt x="9525" y="706"/>
                  </a:lnTo>
                  <a:lnTo>
                    <a:pt x="9173" y="602"/>
                  </a:lnTo>
                  <a:lnTo>
                    <a:pt x="8778" y="478"/>
                  </a:lnTo>
                  <a:lnTo>
                    <a:pt x="8363" y="395"/>
                  </a:lnTo>
                  <a:lnTo>
                    <a:pt x="7907" y="291"/>
                  </a:lnTo>
                  <a:lnTo>
                    <a:pt x="7429" y="229"/>
                  </a:lnTo>
                  <a:lnTo>
                    <a:pt x="6911" y="146"/>
                  </a:lnTo>
                  <a:lnTo>
                    <a:pt x="6371" y="84"/>
                  </a:lnTo>
                  <a:lnTo>
                    <a:pt x="5790" y="42"/>
                  </a:lnTo>
                  <a:lnTo>
                    <a:pt x="5209" y="21"/>
                  </a:lnTo>
                  <a:lnTo>
                    <a:pt x="460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47"/>
            <p:cNvSpPr/>
            <p:nvPr/>
          </p:nvSpPr>
          <p:spPr>
            <a:xfrm>
              <a:off x="2239863" y="1633000"/>
              <a:ext cx="243325" cy="28025"/>
            </a:xfrm>
            <a:custGeom>
              <a:avLst/>
              <a:gdLst/>
              <a:ahLst/>
              <a:cxnLst/>
              <a:rect l="l" t="t" r="r" b="b"/>
              <a:pathLst>
                <a:path w="9733" h="112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581" y="249"/>
                  </a:lnTo>
                  <a:lnTo>
                    <a:pt x="1162" y="457"/>
                  </a:lnTo>
                  <a:lnTo>
                    <a:pt x="1764" y="644"/>
                  </a:lnTo>
                  <a:lnTo>
                    <a:pt x="2366" y="789"/>
                  </a:lnTo>
                  <a:lnTo>
                    <a:pt x="2968" y="913"/>
                  </a:lnTo>
                  <a:lnTo>
                    <a:pt x="3590" y="1017"/>
                  </a:lnTo>
                  <a:lnTo>
                    <a:pt x="4213" y="1079"/>
                  </a:lnTo>
                  <a:lnTo>
                    <a:pt x="4835" y="1121"/>
                  </a:lnTo>
                  <a:lnTo>
                    <a:pt x="5458" y="1121"/>
                  </a:lnTo>
                  <a:lnTo>
                    <a:pt x="6081" y="1100"/>
                  </a:lnTo>
                  <a:lnTo>
                    <a:pt x="6703" y="1038"/>
                  </a:lnTo>
                  <a:lnTo>
                    <a:pt x="7326" y="955"/>
                  </a:lnTo>
                  <a:lnTo>
                    <a:pt x="7948" y="830"/>
                  </a:lnTo>
                  <a:lnTo>
                    <a:pt x="8550" y="685"/>
                  </a:lnTo>
                  <a:lnTo>
                    <a:pt x="9152" y="519"/>
                  </a:lnTo>
                  <a:lnTo>
                    <a:pt x="9733" y="312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47"/>
            <p:cNvSpPr/>
            <p:nvPr/>
          </p:nvSpPr>
          <p:spPr>
            <a:xfrm>
              <a:off x="2251263" y="1810950"/>
              <a:ext cx="211175" cy="23350"/>
            </a:xfrm>
            <a:custGeom>
              <a:avLst/>
              <a:gdLst/>
              <a:ahLst/>
              <a:cxnLst/>
              <a:rect l="l" t="t" r="r" b="b"/>
              <a:pathLst>
                <a:path w="8447" h="934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499" y="187"/>
                  </a:lnTo>
                  <a:lnTo>
                    <a:pt x="1018" y="353"/>
                  </a:lnTo>
                  <a:lnTo>
                    <a:pt x="1536" y="498"/>
                  </a:lnTo>
                  <a:lnTo>
                    <a:pt x="2055" y="623"/>
                  </a:lnTo>
                  <a:lnTo>
                    <a:pt x="2574" y="726"/>
                  </a:lnTo>
                  <a:lnTo>
                    <a:pt x="3114" y="809"/>
                  </a:lnTo>
                  <a:lnTo>
                    <a:pt x="3653" y="872"/>
                  </a:lnTo>
                  <a:lnTo>
                    <a:pt x="4193" y="913"/>
                  </a:lnTo>
                  <a:lnTo>
                    <a:pt x="4732" y="934"/>
                  </a:lnTo>
                  <a:lnTo>
                    <a:pt x="5272" y="934"/>
                  </a:lnTo>
                  <a:lnTo>
                    <a:pt x="5811" y="913"/>
                  </a:lnTo>
                  <a:lnTo>
                    <a:pt x="6330" y="872"/>
                  </a:lnTo>
                  <a:lnTo>
                    <a:pt x="6870" y="809"/>
                  </a:lnTo>
                  <a:lnTo>
                    <a:pt x="7409" y="726"/>
                  </a:lnTo>
                  <a:lnTo>
                    <a:pt x="7928" y="623"/>
                  </a:lnTo>
                  <a:lnTo>
                    <a:pt x="8447" y="498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47"/>
            <p:cNvSpPr/>
            <p:nvPr/>
          </p:nvSpPr>
          <p:spPr>
            <a:xfrm>
              <a:off x="2259563" y="1944775"/>
              <a:ext cx="186800" cy="25450"/>
            </a:xfrm>
            <a:custGeom>
              <a:avLst/>
              <a:gdLst/>
              <a:ahLst/>
              <a:cxnLst/>
              <a:rect l="l" t="t" r="r" b="b"/>
              <a:pathLst>
                <a:path w="7472" h="101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57" y="208"/>
                  </a:lnTo>
                  <a:lnTo>
                    <a:pt x="914" y="395"/>
                  </a:lnTo>
                  <a:lnTo>
                    <a:pt x="1391" y="561"/>
                  </a:lnTo>
                  <a:lnTo>
                    <a:pt x="1869" y="686"/>
                  </a:lnTo>
                  <a:lnTo>
                    <a:pt x="2367" y="790"/>
                  </a:lnTo>
                  <a:lnTo>
                    <a:pt x="2865" y="893"/>
                  </a:lnTo>
                  <a:lnTo>
                    <a:pt x="3363" y="956"/>
                  </a:lnTo>
                  <a:lnTo>
                    <a:pt x="3861" y="997"/>
                  </a:lnTo>
                  <a:lnTo>
                    <a:pt x="3861" y="997"/>
                  </a:lnTo>
                  <a:lnTo>
                    <a:pt x="4296" y="997"/>
                  </a:lnTo>
                  <a:lnTo>
                    <a:pt x="4753" y="1018"/>
                  </a:lnTo>
                  <a:lnTo>
                    <a:pt x="5210" y="997"/>
                  </a:lnTo>
                  <a:lnTo>
                    <a:pt x="5666" y="976"/>
                  </a:lnTo>
                  <a:lnTo>
                    <a:pt x="6579" y="893"/>
                  </a:lnTo>
                  <a:lnTo>
                    <a:pt x="7471" y="769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47"/>
            <p:cNvSpPr/>
            <p:nvPr/>
          </p:nvSpPr>
          <p:spPr>
            <a:xfrm>
              <a:off x="2306788" y="1509525"/>
              <a:ext cx="160850" cy="22325"/>
            </a:xfrm>
            <a:custGeom>
              <a:avLst/>
              <a:gdLst/>
              <a:ahLst/>
              <a:cxnLst/>
              <a:rect l="l" t="t" r="r" b="b"/>
              <a:pathLst>
                <a:path w="6434" h="893" fill="none" extrusionOk="0">
                  <a:moveTo>
                    <a:pt x="0" y="457"/>
                  </a:moveTo>
                  <a:lnTo>
                    <a:pt x="0" y="457"/>
                  </a:lnTo>
                  <a:lnTo>
                    <a:pt x="395" y="561"/>
                  </a:lnTo>
                  <a:lnTo>
                    <a:pt x="789" y="644"/>
                  </a:lnTo>
                  <a:lnTo>
                    <a:pt x="1225" y="727"/>
                  </a:lnTo>
                  <a:lnTo>
                    <a:pt x="1660" y="789"/>
                  </a:lnTo>
                  <a:lnTo>
                    <a:pt x="2117" y="851"/>
                  </a:lnTo>
                  <a:lnTo>
                    <a:pt x="2573" y="872"/>
                  </a:lnTo>
                  <a:lnTo>
                    <a:pt x="3030" y="893"/>
                  </a:lnTo>
                  <a:lnTo>
                    <a:pt x="3487" y="893"/>
                  </a:lnTo>
                  <a:lnTo>
                    <a:pt x="3922" y="851"/>
                  </a:lnTo>
                  <a:lnTo>
                    <a:pt x="4358" y="810"/>
                  </a:lnTo>
                  <a:lnTo>
                    <a:pt x="4773" y="747"/>
                  </a:lnTo>
                  <a:lnTo>
                    <a:pt x="5167" y="644"/>
                  </a:lnTo>
                  <a:lnTo>
                    <a:pt x="5541" y="519"/>
                  </a:lnTo>
                  <a:lnTo>
                    <a:pt x="5873" y="374"/>
                  </a:lnTo>
                  <a:lnTo>
                    <a:pt x="6164" y="208"/>
                  </a:lnTo>
                  <a:lnTo>
                    <a:pt x="6309" y="104"/>
                  </a:lnTo>
                  <a:lnTo>
                    <a:pt x="6433" y="0"/>
                  </a:lnTo>
                </a:path>
              </a:pathLst>
            </a:custGeom>
            <a:noFill/>
            <a:ln w="1050" cap="rnd" cmpd="sng">
              <a:solidFill>
                <a:srgbClr val="261A1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47"/>
            <p:cNvSpPr/>
            <p:nvPr/>
          </p:nvSpPr>
          <p:spPr>
            <a:xfrm>
              <a:off x="2404838" y="2188625"/>
              <a:ext cx="186275" cy="152550"/>
            </a:xfrm>
            <a:custGeom>
              <a:avLst/>
              <a:gdLst/>
              <a:ahLst/>
              <a:cxnLst/>
              <a:rect l="l" t="t" r="r" b="b"/>
              <a:pathLst>
                <a:path w="7451" h="610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810" y="893"/>
                  </a:lnTo>
                  <a:lnTo>
                    <a:pt x="1660" y="1764"/>
                  </a:lnTo>
                  <a:lnTo>
                    <a:pt x="2096" y="2179"/>
                  </a:lnTo>
                  <a:lnTo>
                    <a:pt x="2553" y="2594"/>
                  </a:lnTo>
                  <a:lnTo>
                    <a:pt x="3009" y="2988"/>
                  </a:lnTo>
                  <a:lnTo>
                    <a:pt x="3466" y="3362"/>
                  </a:lnTo>
                  <a:lnTo>
                    <a:pt x="3943" y="3756"/>
                  </a:lnTo>
                  <a:lnTo>
                    <a:pt x="4400" y="4109"/>
                  </a:lnTo>
                  <a:lnTo>
                    <a:pt x="4898" y="4462"/>
                  </a:lnTo>
                  <a:lnTo>
                    <a:pt x="5396" y="4815"/>
                  </a:lnTo>
                  <a:lnTo>
                    <a:pt x="5894" y="5147"/>
                  </a:lnTo>
                  <a:lnTo>
                    <a:pt x="6392" y="5479"/>
                  </a:lnTo>
                  <a:lnTo>
                    <a:pt x="6911" y="5790"/>
                  </a:lnTo>
                  <a:lnTo>
                    <a:pt x="7450" y="610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47"/>
            <p:cNvSpPr/>
            <p:nvPr/>
          </p:nvSpPr>
          <p:spPr>
            <a:xfrm>
              <a:off x="1097988" y="1925600"/>
              <a:ext cx="1176650" cy="1755075"/>
            </a:xfrm>
            <a:custGeom>
              <a:avLst/>
              <a:gdLst/>
              <a:ahLst/>
              <a:cxnLst/>
              <a:rect l="l" t="t" r="r" b="b"/>
              <a:pathLst>
                <a:path w="47066" h="70203" extrusionOk="0">
                  <a:moveTo>
                    <a:pt x="32789" y="0"/>
                  </a:moveTo>
                  <a:lnTo>
                    <a:pt x="32270" y="21"/>
                  </a:lnTo>
                  <a:lnTo>
                    <a:pt x="31751" y="42"/>
                  </a:lnTo>
                  <a:lnTo>
                    <a:pt x="31253" y="83"/>
                  </a:lnTo>
                  <a:lnTo>
                    <a:pt x="30734" y="145"/>
                  </a:lnTo>
                  <a:lnTo>
                    <a:pt x="30236" y="228"/>
                  </a:lnTo>
                  <a:lnTo>
                    <a:pt x="29717" y="311"/>
                  </a:lnTo>
                  <a:lnTo>
                    <a:pt x="29219" y="415"/>
                  </a:lnTo>
                  <a:lnTo>
                    <a:pt x="28721" y="519"/>
                  </a:lnTo>
                  <a:lnTo>
                    <a:pt x="28244" y="643"/>
                  </a:lnTo>
                  <a:lnTo>
                    <a:pt x="27746" y="789"/>
                  </a:lnTo>
                  <a:lnTo>
                    <a:pt x="27269" y="955"/>
                  </a:lnTo>
                  <a:lnTo>
                    <a:pt x="26771" y="1121"/>
                  </a:lnTo>
                  <a:lnTo>
                    <a:pt x="26293" y="1287"/>
                  </a:lnTo>
                  <a:lnTo>
                    <a:pt x="25359" y="1681"/>
                  </a:lnTo>
                  <a:lnTo>
                    <a:pt x="24426" y="2117"/>
                  </a:lnTo>
                  <a:lnTo>
                    <a:pt x="23492" y="2615"/>
                  </a:lnTo>
                  <a:lnTo>
                    <a:pt x="22600" y="3134"/>
                  </a:lnTo>
                  <a:lnTo>
                    <a:pt x="21707" y="3694"/>
                  </a:lnTo>
                  <a:lnTo>
                    <a:pt x="20836" y="4296"/>
                  </a:lnTo>
                  <a:lnTo>
                    <a:pt x="19985" y="4918"/>
                  </a:lnTo>
                  <a:lnTo>
                    <a:pt x="19155" y="5582"/>
                  </a:lnTo>
                  <a:lnTo>
                    <a:pt x="18325" y="6267"/>
                  </a:lnTo>
                  <a:lnTo>
                    <a:pt x="17536" y="6973"/>
                  </a:lnTo>
                  <a:lnTo>
                    <a:pt x="16748" y="7720"/>
                  </a:lnTo>
                  <a:lnTo>
                    <a:pt x="15980" y="8488"/>
                  </a:lnTo>
                  <a:lnTo>
                    <a:pt x="15253" y="9255"/>
                  </a:lnTo>
                  <a:lnTo>
                    <a:pt x="14527" y="10044"/>
                  </a:lnTo>
                  <a:lnTo>
                    <a:pt x="13822" y="10853"/>
                  </a:lnTo>
                  <a:lnTo>
                    <a:pt x="13137" y="11683"/>
                  </a:lnTo>
                  <a:lnTo>
                    <a:pt x="12493" y="12513"/>
                  </a:lnTo>
                  <a:lnTo>
                    <a:pt x="11850" y="13343"/>
                  </a:lnTo>
                  <a:lnTo>
                    <a:pt x="11248" y="14174"/>
                  </a:lnTo>
                  <a:lnTo>
                    <a:pt x="10647" y="15004"/>
                  </a:lnTo>
                  <a:lnTo>
                    <a:pt x="10086" y="15854"/>
                  </a:lnTo>
                  <a:lnTo>
                    <a:pt x="9547" y="16684"/>
                  </a:lnTo>
                  <a:lnTo>
                    <a:pt x="8903" y="17743"/>
                  </a:lnTo>
                  <a:lnTo>
                    <a:pt x="8260" y="18822"/>
                  </a:lnTo>
                  <a:lnTo>
                    <a:pt x="7679" y="19922"/>
                  </a:lnTo>
                  <a:lnTo>
                    <a:pt x="7098" y="21022"/>
                  </a:lnTo>
                  <a:lnTo>
                    <a:pt x="6559" y="22142"/>
                  </a:lnTo>
                  <a:lnTo>
                    <a:pt x="6040" y="23283"/>
                  </a:lnTo>
                  <a:lnTo>
                    <a:pt x="5542" y="24425"/>
                  </a:lnTo>
                  <a:lnTo>
                    <a:pt x="5064" y="25587"/>
                  </a:lnTo>
                  <a:lnTo>
                    <a:pt x="4753" y="26396"/>
                  </a:lnTo>
                  <a:lnTo>
                    <a:pt x="4463" y="27226"/>
                  </a:lnTo>
                  <a:lnTo>
                    <a:pt x="4172" y="28056"/>
                  </a:lnTo>
                  <a:lnTo>
                    <a:pt x="3882" y="28886"/>
                  </a:lnTo>
                  <a:lnTo>
                    <a:pt x="3363" y="30547"/>
                  </a:lnTo>
                  <a:lnTo>
                    <a:pt x="2885" y="32248"/>
                  </a:lnTo>
                  <a:lnTo>
                    <a:pt x="2470" y="33950"/>
                  </a:lnTo>
                  <a:lnTo>
                    <a:pt x="2076" y="35651"/>
                  </a:lnTo>
                  <a:lnTo>
                    <a:pt x="1723" y="37374"/>
                  </a:lnTo>
                  <a:lnTo>
                    <a:pt x="1412" y="39096"/>
                  </a:lnTo>
                  <a:lnTo>
                    <a:pt x="1142" y="40839"/>
                  </a:lnTo>
                  <a:lnTo>
                    <a:pt x="893" y="42583"/>
                  </a:lnTo>
                  <a:lnTo>
                    <a:pt x="686" y="44326"/>
                  </a:lnTo>
                  <a:lnTo>
                    <a:pt x="499" y="46090"/>
                  </a:lnTo>
                  <a:lnTo>
                    <a:pt x="354" y="47833"/>
                  </a:lnTo>
                  <a:lnTo>
                    <a:pt x="229" y="49597"/>
                  </a:lnTo>
                  <a:lnTo>
                    <a:pt x="126" y="51340"/>
                  </a:lnTo>
                  <a:lnTo>
                    <a:pt x="42" y="53104"/>
                  </a:lnTo>
                  <a:lnTo>
                    <a:pt x="1" y="54494"/>
                  </a:lnTo>
                  <a:lnTo>
                    <a:pt x="1" y="55884"/>
                  </a:lnTo>
                  <a:lnTo>
                    <a:pt x="1" y="56569"/>
                  </a:lnTo>
                  <a:lnTo>
                    <a:pt x="22" y="57275"/>
                  </a:lnTo>
                  <a:lnTo>
                    <a:pt x="63" y="57959"/>
                  </a:lnTo>
                  <a:lnTo>
                    <a:pt x="126" y="58644"/>
                  </a:lnTo>
                  <a:lnTo>
                    <a:pt x="188" y="59329"/>
                  </a:lnTo>
                  <a:lnTo>
                    <a:pt x="292" y="60014"/>
                  </a:lnTo>
                  <a:lnTo>
                    <a:pt x="395" y="60699"/>
                  </a:lnTo>
                  <a:lnTo>
                    <a:pt x="541" y="61363"/>
                  </a:lnTo>
                  <a:lnTo>
                    <a:pt x="707" y="62027"/>
                  </a:lnTo>
                  <a:lnTo>
                    <a:pt x="893" y="62691"/>
                  </a:lnTo>
                  <a:lnTo>
                    <a:pt x="1122" y="63334"/>
                  </a:lnTo>
                  <a:lnTo>
                    <a:pt x="1371" y="63977"/>
                  </a:lnTo>
                  <a:lnTo>
                    <a:pt x="1661" y="64600"/>
                  </a:lnTo>
                  <a:lnTo>
                    <a:pt x="1993" y="65223"/>
                  </a:lnTo>
                  <a:lnTo>
                    <a:pt x="2367" y="65804"/>
                  </a:lnTo>
                  <a:lnTo>
                    <a:pt x="2761" y="66385"/>
                  </a:lnTo>
                  <a:lnTo>
                    <a:pt x="3217" y="66924"/>
                  </a:lnTo>
                  <a:lnTo>
                    <a:pt x="3674" y="67443"/>
                  </a:lnTo>
                  <a:lnTo>
                    <a:pt x="4172" y="67941"/>
                  </a:lnTo>
                  <a:lnTo>
                    <a:pt x="4712" y="68377"/>
                  </a:lnTo>
                  <a:lnTo>
                    <a:pt x="5272" y="68792"/>
                  </a:lnTo>
                  <a:lnTo>
                    <a:pt x="5542" y="68979"/>
                  </a:lnTo>
                  <a:lnTo>
                    <a:pt x="5832" y="69145"/>
                  </a:lnTo>
                  <a:lnTo>
                    <a:pt x="6143" y="69311"/>
                  </a:lnTo>
                  <a:lnTo>
                    <a:pt x="6434" y="69456"/>
                  </a:lnTo>
                  <a:lnTo>
                    <a:pt x="6745" y="69601"/>
                  </a:lnTo>
                  <a:lnTo>
                    <a:pt x="7057" y="69726"/>
                  </a:lnTo>
                  <a:lnTo>
                    <a:pt x="7389" y="69850"/>
                  </a:lnTo>
                  <a:lnTo>
                    <a:pt x="7700" y="69933"/>
                  </a:lnTo>
                  <a:lnTo>
                    <a:pt x="8032" y="70016"/>
                  </a:lnTo>
                  <a:lnTo>
                    <a:pt x="8364" y="70099"/>
                  </a:lnTo>
                  <a:lnTo>
                    <a:pt x="8696" y="70141"/>
                  </a:lnTo>
                  <a:lnTo>
                    <a:pt x="9028" y="70182"/>
                  </a:lnTo>
                  <a:lnTo>
                    <a:pt x="9381" y="70203"/>
                  </a:lnTo>
                  <a:lnTo>
                    <a:pt x="9713" y="70203"/>
                  </a:lnTo>
                  <a:lnTo>
                    <a:pt x="10211" y="70182"/>
                  </a:lnTo>
                  <a:lnTo>
                    <a:pt x="10709" y="70141"/>
                  </a:lnTo>
                  <a:lnTo>
                    <a:pt x="11186" y="70058"/>
                  </a:lnTo>
                  <a:lnTo>
                    <a:pt x="11663" y="69933"/>
                  </a:lnTo>
                  <a:lnTo>
                    <a:pt x="12141" y="69788"/>
                  </a:lnTo>
                  <a:lnTo>
                    <a:pt x="12597" y="69622"/>
                  </a:lnTo>
                  <a:lnTo>
                    <a:pt x="13054" y="69435"/>
                  </a:lnTo>
                  <a:lnTo>
                    <a:pt x="13510" y="69228"/>
                  </a:lnTo>
                  <a:lnTo>
                    <a:pt x="13946" y="68979"/>
                  </a:lnTo>
                  <a:lnTo>
                    <a:pt x="14382" y="68730"/>
                  </a:lnTo>
                  <a:lnTo>
                    <a:pt x="14818" y="68460"/>
                  </a:lnTo>
                  <a:lnTo>
                    <a:pt x="15233" y="68190"/>
                  </a:lnTo>
                  <a:lnTo>
                    <a:pt x="15648" y="67879"/>
                  </a:lnTo>
                  <a:lnTo>
                    <a:pt x="16042" y="67588"/>
                  </a:lnTo>
                  <a:lnTo>
                    <a:pt x="16436" y="67256"/>
                  </a:lnTo>
                  <a:lnTo>
                    <a:pt x="16810" y="66945"/>
                  </a:lnTo>
                  <a:lnTo>
                    <a:pt x="17557" y="66260"/>
                  </a:lnTo>
                  <a:lnTo>
                    <a:pt x="18283" y="65575"/>
                  </a:lnTo>
                  <a:lnTo>
                    <a:pt x="19715" y="64185"/>
                  </a:lnTo>
                  <a:lnTo>
                    <a:pt x="20441" y="63500"/>
                  </a:lnTo>
                  <a:lnTo>
                    <a:pt x="21168" y="62836"/>
                  </a:lnTo>
                  <a:lnTo>
                    <a:pt x="21935" y="62193"/>
                  </a:lnTo>
                  <a:lnTo>
                    <a:pt x="22330" y="61902"/>
                  </a:lnTo>
                  <a:lnTo>
                    <a:pt x="22745" y="61612"/>
                  </a:lnTo>
                  <a:lnTo>
                    <a:pt x="23264" y="61259"/>
                  </a:lnTo>
                  <a:lnTo>
                    <a:pt x="23803" y="60927"/>
                  </a:lnTo>
                  <a:lnTo>
                    <a:pt x="24343" y="60616"/>
                  </a:lnTo>
                  <a:lnTo>
                    <a:pt x="24903" y="60304"/>
                  </a:lnTo>
                  <a:lnTo>
                    <a:pt x="25463" y="60035"/>
                  </a:lnTo>
                  <a:lnTo>
                    <a:pt x="26024" y="59765"/>
                  </a:lnTo>
                  <a:lnTo>
                    <a:pt x="27186" y="59246"/>
                  </a:lnTo>
                  <a:lnTo>
                    <a:pt x="28348" y="58769"/>
                  </a:lnTo>
                  <a:lnTo>
                    <a:pt x="29531" y="58292"/>
                  </a:lnTo>
                  <a:lnTo>
                    <a:pt x="30713" y="57793"/>
                  </a:lnTo>
                  <a:lnTo>
                    <a:pt x="31855" y="57295"/>
                  </a:lnTo>
                  <a:lnTo>
                    <a:pt x="32747" y="56860"/>
                  </a:lnTo>
                  <a:lnTo>
                    <a:pt x="33619" y="56424"/>
                  </a:lnTo>
                  <a:lnTo>
                    <a:pt x="34469" y="55947"/>
                  </a:lnTo>
                  <a:lnTo>
                    <a:pt x="35300" y="55449"/>
                  </a:lnTo>
                  <a:lnTo>
                    <a:pt x="36130" y="54930"/>
                  </a:lnTo>
                  <a:lnTo>
                    <a:pt x="36939" y="54369"/>
                  </a:lnTo>
                  <a:lnTo>
                    <a:pt x="37727" y="53788"/>
                  </a:lnTo>
                  <a:lnTo>
                    <a:pt x="38475" y="53187"/>
                  </a:lnTo>
                  <a:lnTo>
                    <a:pt x="39222" y="52564"/>
                  </a:lnTo>
                  <a:lnTo>
                    <a:pt x="39948" y="51900"/>
                  </a:lnTo>
                  <a:lnTo>
                    <a:pt x="40633" y="51236"/>
                  </a:lnTo>
                  <a:lnTo>
                    <a:pt x="41317" y="50530"/>
                  </a:lnTo>
                  <a:lnTo>
                    <a:pt x="41940" y="49804"/>
                  </a:lnTo>
                  <a:lnTo>
                    <a:pt x="42563" y="49036"/>
                  </a:lnTo>
                  <a:lnTo>
                    <a:pt x="43144" y="48268"/>
                  </a:lnTo>
                  <a:lnTo>
                    <a:pt x="43683" y="47459"/>
                  </a:lnTo>
                  <a:lnTo>
                    <a:pt x="44202" y="46629"/>
                  </a:lnTo>
                  <a:lnTo>
                    <a:pt x="44679" y="45778"/>
                  </a:lnTo>
                  <a:lnTo>
                    <a:pt x="45094" y="44907"/>
                  </a:lnTo>
                  <a:lnTo>
                    <a:pt x="45509" y="43994"/>
                  </a:lnTo>
                  <a:lnTo>
                    <a:pt x="45862" y="43101"/>
                  </a:lnTo>
                  <a:lnTo>
                    <a:pt x="46173" y="42167"/>
                  </a:lnTo>
                  <a:lnTo>
                    <a:pt x="46422" y="41234"/>
                  </a:lnTo>
                  <a:lnTo>
                    <a:pt x="46651" y="40279"/>
                  </a:lnTo>
                  <a:lnTo>
                    <a:pt x="46837" y="39325"/>
                  </a:lnTo>
                  <a:lnTo>
                    <a:pt x="46962" y="38370"/>
                  </a:lnTo>
                  <a:lnTo>
                    <a:pt x="47003" y="37872"/>
                  </a:lnTo>
                  <a:lnTo>
                    <a:pt x="47024" y="37395"/>
                  </a:lnTo>
                  <a:lnTo>
                    <a:pt x="47045" y="36917"/>
                  </a:lnTo>
                  <a:lnTo>
                    <a:pt x="47066" y="36419"/>
                  </a:lnTo>
                  <a:lnTo>
                    <a:pt x="47066" y="35942"/>
                  </a:lnTo>
                  <a:lnTo>
                    <a:pt x="47045" y="35465"/>
                  </a:lnTo>
                  <a:lnTo>
                    <a:pt x="47003" y="34967"/>
                  </a:lnTo>
                  <a:lnTo>
                    <a:pt x="46962" y="34489"/>
                  </a:lnTo>
                  <a:lnTo>
                    <a:pt x="46900" y="34012"/>
                  </a:lnTo>
                  <a:lnTo>
                    <a:pt x="46837" y="33535"/>
                  </a:lnTo>
                  <a:lnTo>
                    <a:pt x="46754" y="33058"/>
                  </a:lnTo>
                  <a:lnTo>
                    <a:pt x="46651" y="32580"/>
                  </a:lnTo>
                  <a:lnTo>
                    <a:pt x="46485" y="31854"/>
                  </a:lnTo>
                  <a:lnTo>
                    <a:pt x="46277" y="31169"/>
                  </a:lnTo>
                  <a:lnTo>
                    <a:pt x="46049" y="30464"/>
                  </a:lnTo>
                  <a:lnTo>
                    <a:pt x="45800" y="29779"/>
                  </a:lnTo>
                  <a:lnTo>
                    <a:pt x="45551" y="29094"/>
                  </a:lnTo>
                  <a:lnTo>
                    <a:pt x="45260" y="28430"/>
                  </a:lnTo>
                  <a:lnTo>
                    <a:pt x="44679" y="27081"/>
                  </a:lnTo>
                  <a:lnTo>
                    <a:pt x="44077" y="25732"/>
                  </a:lnTo>
                  <a:lnTo>
                    <a:pt x="43496" y="24404"/>
                  </a:lnTo>
                  <a:lnTo>
                    <a:pt x="43206" y="23719"/>
                  </a:lnTo>
                  <a:lnTo>
                    <a:pt x="42915" y="23055"/>
                  </a:lnTo>
                  <a:lnTo>
                    <a:pt x="42666" y="22370"/>
                  </a:lnTo>
                  <a:lnTo>
                    <a:pt x="42417" y="21665"/>
                  </a:lnTo>
                  <a:lnTo>
                    <a:pt x="42189" y="20980"/>
                  </a:lnTo>
                  <a:lnTo>
                    <a:pt x="41982" y="20275"/>
                  </a:lnTo>
                  <a:lnTo>
                    <a:pt x="41816" y="19569"/>
                  </a:lnTo>
                  <a:lnTo>
                    <a:pt x="41650" y="18863"/>
                  </a:lnTo>
                  <a:lnTo>
                    <a:pt x="41504" y="18158"/>
                  </a:lnTo>
                  <a:lnTo>
                    <a:pt x="41380" y="17432"/>
                  </a:lnTo>
                  <a:lnTo>
                    <a:pt x="41276" y="16705"/>
                  </a:lnTo>
                  <a:lnTo>
                    <a:pt x="41214" y="15979"/>
                  </a:lnTo>
                  <a:lnTo>
                    <a:pt x="41151" y="15253"/>
                  </a:lnTo>
                  <a:lnTo>
                    <a:pt x="41110" y="14526"/>
                  </a:lnTo>
                  <a:lnTo>
                    <a:pt x="41110" y="13800"/>
                  </a:lnTo>
                  <a:lnTo>
                    <a:pt x="41110" y="13074"/>
                  </a:lnTo>
                  <a:lnTo>
                    <a:pt x="41131" y="12347"/>
                  </a:lnTo>
                  <a:lnTo>
                    <a:pt x="41193" y="11621"/>
                  </a:lnTo>
                  <a:lnTo>
                    <a:pt x="41255" y="10895"/>
                  </a:lnTo>
                  <a:lnTo>
                    <a:pt x="41338" y="10168"/>
                  </a:lnTo>
                  <a:lnTo>
                    <a:pt x="41629" y="8301"/>
                  </a:lnTo>
                  <a:lnTo>
                    <a:pt x="41753" y="7367"/>
                  </a:lnTo>
                  <a:lnTo>
                    <a:pt x="41795" y="6890"/>
                  </a:lnTo>
                  <a:lnTo>
                    <a:pt x="41816" y="6412"/>
                  </a:lnTo>
                  <a:lnTo>
                    <a:pt x="41816" y="5956"/>
                  </a:lnTo>
                  <a:lnTo>
                    <a:pt x="41795" y="5499"/>
                  </a:lnTo>
                  <a:lnTo>
                    <a:pt x="41753" y="5064"/>
                  </a:lnTo>
                  <a:lnTo>
                    <a:pt x="41670" y="4607"/>
                  </a:lnTo>
                  <a:lnTo>
                    <a:pt x="41567" y="4192"/>
                  </a:lnTo>
                  <a:lnTo>
                    <a:pt x="41421" y="3756"/>
                  </a:lnTo>
                  <a:lnTo>
                    <a:pt x="41234" y="3362"/>
                  </a:lnTo>
                  <a:lnTo>
                    <a:pt x="41006" y="2968"/>
                  </a:lnTo>
                  <a:lnTo>
                    <a:pt x="40799" y="2698"/>
                  </a:lnTo>
                  <a:lnTo>
                    <a:pt x="40591" y="2449"/>
                  </a:lnTo>
                  <a:lnTo>
                    <a:pt x="40363" y="2200"/>
                  </a:lnTo>
                  <a:lnTo>
                    <a:pt x="40114" y="1992"/>
                  </a:lnTo>
                  <a:lnTo>
                    <a:pt x="39865" y="1785"/>
                  </a:lnTo>
                  <a:lnTo>
                    <a:pt x="39595" y="1598"/>
                  </a:lnTo>
                  <a:lnTo>
                    <a:pt x="39325" y="1432"/>
                  </a:lnTo>
                  <a:lnTo>
                    <a:pt x="39014" y="1266"/>
                  </a:lnTo>
                  <a:lnTo>
                    <a:pt x="38724" y="1121"/>
                  </a:lnTo>
                  <a:lnTo>
                    <a:pt x="38412" y="975"/>
                  </a:lnTo>
                  <a:lnTo>
                    <a:pt x="38101" y="851"/>
                  </a:lnTo>
                  <a:lnTo>
                    <a:pt x="37790" y="747"/>
                  </a:lnTo>
                  <a:lnTo>
                    <a:pt x="37126" y="540"/>
                  </a:lnTo>
                  <a:lnTo>
                    <a:pt x="36482" y="394"/>
                  </a:lnTo>
                  <a:lnTo>
                    <a:pt x="35943" y="291"/>
                  </a:lnTo>
                  <a:lnTo>
                    <a:pt x="35403" y="187"/>
                  </a:lnTo>
                  <a:lnTo>
                    <a:pt x="34884" y="125"/>
                  </a:lnTo>
                  <a:lnTo>
                    <a:pt x="34345" y="62"/>
                  </a:lnTo>
                  <a:lnTo>
                    <a:pt x="33826" y="42"/>
                  </a:lnTo>
                  <a:lnTo>
                    <a:pt x="33307" y="21"/>
                  </a:lnTo>
                  <a:lnTo>
                    <a:pt x="3278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47"/>
            <p:cNvSpPr/>
            <p:nvPr/>
          </p:nvSpPr>
          <p:spPr>
            <a:xfrm>
              <a:off x="1221463" y="3337750"/>
              <a:ext cx="636075" cy="287950"/>
            </a:xfrm>
            <a:custGeom>
              <a:avLst/>
              <a:gdLst/>
              <a:ahLst/>
              <a:cxnLst/>
              <a:rect l="l" t="t" r="r" b="b"/>
              <a:pathLst>
                <a:path w="25443" h="11518" fill="none" extrusionOk="0">
                  <a:moveTo>
                    <a:pt x="1" y="9089"/>
                  </a:moveTo>
                  <a:lnTo>
                    <a:pt x="1" y="9089"/>
                  </a:lnTo>
                  <a:lnTo>
                    <a:pt x="437" y="9442"/>
                  </a:lnTo>
                  <a:lnTo>
                    <a:pt x="872" y="9774"/>
                  </a:lnTo>
                  <a:lnTo>
                    <a:pt x="1287" y="10065"/>
                  </a:lnTo>
                  <a:lnTo>
                    <a:pt x="1703" y="10334"/>
                  </a:lnTo>
                  <a:lnTo>
                    <a:pt x="2097" y="10583"/>
                  </a:lnTo>
                  <a:lnTo>
                    <a:pt x="2491" y="10791"/>
                  </a:lnTo>
                  <a:lnTo>
                    <a:pt x="2865" y="10957"/>
                  </a:lnTo>
                  <a:lnTo>
                    <a:pt x="3238" y="11123"/>
                  </a:lnTo>
                  <a:lnTo>
                    <a:pt x="3591" y="11247"/>
                  </a:lnTo>
                  <a:lnTo>
                    <a:pt x="3944" y="11351"/>
                  </a:lnTo>
                  <a:lnTo>
                    <a:pt x="4296" y="11434"/>
                  </a:lnTo>
                  <a:lnTo>
                    <a:pt x="4628" y="11476"/>
                  </a:lnTo>
                  <a:lnTo>
                    <a:pt x="4961" y="11517"/>
                  </a:lnTo>
                  <a:lnTo>
                    <a:pt x="5272" y="11517"/>
                  </a:lnTo>
                  <a:lnTo>
                    <a:pt x="5604" y="11517"/>
                  </a:lnTo>
                  <a:lnTo>
                    <a:pt x="5915" y="11476"/>
                  </a:lnTo>
                  <a:lnTo>
                    <a:pt x="6226" y="11414"/>
                  </a:lnTo>
                  <a:lnTo>
                    <a:pt x="6517" y="11351"/>
                  </a:lnTo>
                  <a:lnTo>
                    <a:pt x="6828" y="11268"/>
                  </a:lnTo>
                  <a:lnTo>
                    <a:pt x="7119" y="11144"/>
                  </a:lnTo>
                  <a:lnTo>
                    <a:pt x="7409" y="11019"/>
                  </a:lnTo>
                  <a:lnTo>
                    <a:pt x="7700" y="10874"/>
                  </a:lnTo>
                  <a:lnTo>
                    <a:pt x="7990" y="10729"/>
                  </a:lnTo>
                  <a:lnTo>
                    <a:pt x="8281" y="10542"/>
                  </a:lnTo>
                  <a:lnTo>
                    <a:pt x="8862" y="10168"/>
                  </a:lnTo>
                  <a:lnTo>
                    <a:pt x="9443" y="9712"/>
                  </a:lnTo>
                  <a:lnTo>
                    <a:pt x="10045" y="9235"/>
                  </a:lnTo>
                  <a:lnTo>
                    <a:pt x="10646" y="8716"/>
                  </a:lnTo>
                  <a:lnTo>
                    <a:pt x="11912" y="7574"/>
                  </a:lnTo>
                  <a:lnTo>
                    <a:pt x="13261" y="6350"/>
                  </a:lnTo>
                  <a:lnTo>
                    <a:pt x="13987" y="5728"/>
                  </a:lnTo>
                  <a:lnTo>
                    <a:pt x="14755" y="5105"/>
                  </a:lnTo>
                  <a:lnTo>
                    <a:pt x="15565" y="4482"/>
                  </a:lnTo>
                  <a:lnTo>
                    <a:pt x="16415" y="3860"/>
                  </a:lnTo>
                  <a:lnTo>
                    <a:pt x="17328" y="3258"/>
                  </a:lnTo>
                  <a:lnTo>
                    <a:pt x="17806" y="2968"/>
                  </a:lnTo>
                  <a:lnTo>
                    <a:pt x="18283" y="2698"/>
                  </a:lnTo>
                  <a:lnTo>
                    <a:pt x="18781" y="2407"/>
                  </a:lnTo>
                  <a:lnTo>
                    <a:pt x="19300" y="2138"/>
                  </a:lnTo>
                  <a:lnTo>
                    <a:pt x="19839" y="1868"/>
                  </a:lnTo>
                  <a:lnTo>
                    <a:pt x="20379" y="1619"/>
                  </a:lnTo>
                  <a:lnTo>
                    <a:pt x="20960" y="1370"/>
                  </a:lnTo>
                  <a:lnTo>
                    <a:pt x="21541" y="1141"/>
                  </a:lnTo>
                  <a:lnTo>
                    <a:pt x="22143" y="913"/>
                  </a:lnTo>
                  <a:lnTo>
                    <a:pt x="22765" y="706"/>
                  </a:lnTo>
                  <a:lnTo>
                    <a:pt x="23409" y="519"/>
                  </a:lnTo>
                  <a:lnTo>
                    <a:pt x="24073" y="332"/>
                  </a:lnTo>
                  <a:lnTo>
                    <a:pt x="24758" y="145"/>
                  </a:lnTo>
                  <a:lnTo>
                    <a:pt x="25442" y="0"/>
                  </a:lnTo>
                </a:path>
              </a:pathLst>
            </a:custGeom>
            <a:solidFill>
              <a:schemeClr val="accent5"/>
            </a:solidFill>
            <a:ln w="952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47"/>
            <p:cNvSpPr/>
            <p:nvPr/>
          </p:nvSpPr>
          <p:spPr>
            <a:xfrm>
              <a:off x="1343913" y="1989925"/>
              <a:ext cx="611675" cy="470050"/>
            </a:xfrm>
            <a:custGeom>
              <a:avLst/>
              <a:gdLst/>
              <a:ahLst/>
              <a:cxnLst/>
              <a:rect l="l" t="t" r="r" b="b"/>
              <a:pathLst>
                <a:path w="24467" h="18802" fill="none" extrusionOk="0">
                  <a:moveTo>
                    <a:pt x="24466" y="0"/>
                  </a:moveTo>
                  <a:lnTo>
                    <a:pt x="24466" y="0"/>
                  </a:lnTo>
                  <a:lnTo>
                    <a:pt x="23595" y="63"/>
                  </a:lnTo>
                  <a:lnTo>
                    <a:pt x="22723" y="125"/>
                  </a:lnTo>
                  <a:lnTo>
                    <a:pt x="21872" y="229"/>
                  </a:lnTo>
                  <a:lnTo>
                    <a:pt x="21042" y="353"/>
                  </a:lnTo>
                  <a:lnTo>
                    <a:pt x="20192" y="519"/>
                  </a:lnTo>
                  <a:lnTo>
                    <a:pt x="19382" y="727"/>
                  </a:lnTo>
                  <a:lnTo>
                    <a:pt x="18552" y="955"/>
                  </a:lnTo>
                  <a:lnTo>
                    <a:pt x="17743" y="1204"/>
                  </a:lnTo>
                  <a:lnTo>
                    <a:pt x="16934" y="1494"/>
                  </a:lnTo>
                  <a:lnTo>
                    <a:pt x="16124" y="1827"/>
                  </a:lnTo>
                  <a:lnTo>
                    <a:pt x="15336" y="2179"/>
                  </a:lnTo>
                  <a:lnTo>
                    <a:pt x="14547" y="2594"/>
                  </a:lnTo>
                  <a:lnTo>
                    <a:pt x="13779" y="3009"/>
                  </a:lnTo>
                  <a:lnTo>
                    <a:pt x="13012" y="3487"/>
                  </a:lnTo>
                  <a:lnTo>
                    <a:pt x="12244" y="3985"/>
                  </a:lnTo>
                  <a:lnTo>
                    <a:pt x="11476" y="4545"/>
                  </a:lnTo>
                  <a:lnTo>
                    <a:pt x="10729" y="5126"/>
                  </a:lnTo>
                  <a:lnTo>
                    <a:pt x="9982" y="5728"/>
                  </a:lnTo>
                  <a:lnTo>
                    <a:pt x="9235" y="6392"/>
                  </a:lnTo>
                  <a:lnTo>
                    <a:pt x="8508" y="7097"/>
                  </a:lnTo>
                  <a:lnTo>
                    <a:pt x="7761" y="7824"/>
                  </a:lnTo>
                  <a:lnTo>
                    <a:pt x="7035" y="8612"/>
                  </a:lnTo>
                  <a:lnTo>
                    <a:pt x="6309" y="9442"/>
                  </a:lnTo>
                  <a:lnTo>
                    <a:pt x="5603" y="10293"/>
                  </a:lnTo>
                  <a:lnTo>
                    <a:pt x="4898" y="11206"/>
                  </a:lnTo>
                  <a:lnTo>
                    <a:pt x="4171" y="12161"/>
                  </a:lnTo>
                  <a:lnTo>
                    <a:pt x="3466" y="13157"/>
                  </a:lnTo>
                  <a:lnTo>
                    <a:pt x="2781" y="14194"/>
                  </a:lnTo>
                  <a:lnTo>
                    <a:pt x="2075" y="15274"/>
                  </a:lnTo>
                  <a:lnTo>
                    <a:pt x="1391" y="16394"/>
                  </a:lnTo>
                  <a:lnTo>
                    <a:pt x="685" y="17577"/>
                  </a:lnTo>
                  <a:lnTo>
                    <a:pt x="0" y="18801"/>
                  </a:lnTo>
                </a:path>
              </a:pathLst>
            </a:custGeom>
            <a:solidFill>
              <a:schemeClr val="accent1"/>
            </a:solidFill>
            <a:ln w="95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47"/>
            <p:cNvSpPr/>
            <p:nvPr/>
          </p:nvSpPr>
          <p:spPr>
            <a:xfrm>
              <a:off x="2469688" y="1913650"/>
              <a:ext cx="1176625" cy="1755100"/>
            </a:xfrm>
            <a:custGeom>
              <a:avLst/>
              <a:gdLst/>
              <a:ahLst/>
              <a:cxnLst/>
              <a:rect l="l" t="t" r="r" b="b"/>
              <a:pathLst>
                <a:path w="47065" h="70204" extrusionOk="0">
                  <a:moveTo>
                    <a:pt x="13759" y="1"/>
                  </a:moveTo>
                  <a:lnTo>
                    <a:pt x="13240" y="22"/>
                  </a:lnTo>
                  <a:lnTo>
                    <a:pt x="12700" y="63"/>
                  </a:lnTo>
                  <a:lnTo>
                    <a:pt x="12182" y="105"/>
                  </a:lnTo>
                  <a:lnTo>
                    <a:pt x="11642" y="188"/>
                  </a:lnTo>
                  <a:lnTo>
                    <a:pt x="11123" y="271"/>
                  </a:lnTo>
                  <a:lnTo>
                    <a:pt x="10584" y="374"/>
                  </a:lnTo>
                  <a:lnTo>
                    <a:pt x="9920" y="540"/>
                  </a:lnTo>
                  <a:lnTo>
                    <a:pt x="9276" y="727"/>
                  </a:lnTo>
                  <a:lnTo>
                    <a:pt x="8965" y="852"/>
                  </a:lnTo>
                  <a:lnTo>
                    <a:pt x="8654" y="976"/>
                  </a:lnTo>
                  <a:lnTo>
                    <a:pt x="8342" y="1101"/>
                  </a:lnTo>
                  <a:lnTo>
                    <a:pt x="8031" y="1246"/>
                  </a:lnTo>
                  <a:lnTo>
                    <a:pt x="7741" y="1412"/>
                  </a:lnTo>
                  <a:lnTo>
                    <a:pt x="7471" y="1578"/>
                  </a:lnTo>
                  <a:lnTo>
                    <a:pt x="7201" y="1765"/>
                  </a:lnTo>
                  <a:lnTo>
                    <a:pt x="6931" y="1972"/>
                  </a:lnTo>
                  <a:lnTo>
                    <a:pt x="6703" y="2201"/>
                  </a:lnTo>
                  <a:lnTo>
                    <a:pt x="6475" y="2429"/>
                  </a:lnTo>
                  <a:lnTo>
                    <a:pt x="6247" y="2678"/>
                  </a:lnTo>
                  <a:lnTo>
                    <a:pt x="6060" y="2948"/>
                  </a:lnTo>
                  <a:lnTo>
                    <a:pt x="5832" y="3342"/>
                  </a:lnTo>
                  <a:lnTo>
                    <a:pt x="5645" y="3757"/>
                  </a:lnTo>
                  <a:lnTo>
                    <a:pt x="5499" y="4172"/>
                  </a:lnTo>
                  <a:lnTo>
                    <a:pt x="5396" y="4608"/>
                  </a:lnTo>
                  <a:lnTo>
                    <a:pt x="5313" y="5044"/>
                  </a:lnTo>
                  <a:lnTo>
                    <a:pt x="5271" y="5500"/>
                  </a:lnTo>
                  <a:lnTo>
                    <a:pt x="5250" y="5957"/>
                  </a:lnTo>
                  <a:lnTo>
                    <a:pt x="5250" y="6413"/>
                  </a:lnTo>
                  <a:lnTo>
                    <a:pt x="5271" y="6870"/>
                  </a:lnTo>
                  <a:lnTo>
                    <a:pt x="5313" y="7347"/>
                  </a:lnTo>
                  <a:lnTo>
                    <a:pt x="5437" y="8281"/>
                  </a:lnTo>
                  <a:lnTo>
                    <a:pt x="5707" y="10148"/>
                  </a:lnTo>
                  <a:lnTo>
                    <a:pt x="5811" y="10875"/>
                  </a:lnTo>
                  <a:lnTo>
                    <a:pt x="5873" y="11601"/>
                  </a:lnTo>
                  <a:lnTo>
                    <a:pt x="5935" y="12327"/>
                  </a:lnTo>
                  <a:lnTo>
                    <a:pt x="5956" y="13054"/>
                  </a:lnTo>
                  <a:lnTo>
                    <a:pt x="5956" y="13780"/>
                  </a:lnTo>
                  <a:lnTo>
                    <a:pt x="5956" y="14506"/>
                  </a:lnTo>
                  <a:lnTo>
                    <a:pt x="5915" y="15253"/>
                  </a:lnTo>
                  <a:lnTo>
                    <a:pt x="5852" y="15980"/>
                  </a:lnTo>
                  <a:lnTo>
                    <a:pt x="5769" y="16706"/>
                  </a:lnTo>
                  <a:lnTo>
                    <a:pt x="5686" y="17411"/>
                  </a:lnTo>
                  <a:lnTo>
                    <a:pt x="5562" y="18138"/>
                  </a:lnTo>
                  <a:lnTo>
                    <a:pt x="5416" y="18843"/>
                  </a:lnTo>
                  <a:lnTo>
                    <a:pt x="5250" y="19570"/>
                  </a:lnTo>
                  <a:lnTo>
                    <a:pt x="5064" y="20275"/>
                  </a:lnTo>
                  <a:lnTo>
                    <a:pt x="4877" y="20960"/>
                  </a:lnTo>
                  <a:lnTo>
                    <a:pt x="4649" y="21666"/>
                  </a:lnTo>
                  <a:lnTo>
                    <a:pt x="4400" y="22350"/>
                  </a:lnTo>
                  <a:lnTo>
                    <a:pt x="4130" y="23035"/>
                  </a:lnTo>
                  <a:lnTo>
                    <a:pt x="3860" y="23720"/>
                  </a:lnTo>
                  <a:lnTo>
                    <a:pt x="3570" y="24384"/>
                  </a:lnTo>
                  <a:lnTo>
                    <a:pt x="2989" y="25733"/>
                  </a:lnTo>
                  <a:lnTo>
                    <a:pt x="2387" y="27061"/>
                  </a:lnTo>
                  <a:lnTo>
                    <a:pt x="1806" y="28410"/>
                  </a:lnTo>
                  <a:lnTo>
                    <a:pt x="1515" y="29095"/>
                  </a:lnTo>
                  <a:lnTo>
                    <a:pt x="1266" y="29779"/>
                  </a:lnTo>
                  <a:lnTo>
                    <a:pt x="1017" y="30464"/>
                  </a:lnTo>
                  <a:lnTo>
                    <a:pt x="789" y="31149"/>
                  </a:lnTo>
                  <a:lnTo>
                    <a:pt x="581" y="31855"/>
                  </a:lnTo>
                  <a:lnTo>
                    <a:pt x="415" y="32560"/>
                  </a:lnTo>
                  <a:lnTo>
                    <a:pt x="312" y="33037"/>
                  </a:lnTo>
                  <a:lnTo>
                    <a:pt x="229" y="33515"/>
                  </a:lnTo>
                  <a:lnTo>
                    <a:pt x="166" y="33992"/>
                  </a:lnTo>
                  <a:lnTo>
                    <a:pt x="104" y="34469"/>
                  </a:lnTo>
                  <a:lnTo>
                    <a:pt x="63" y="34967"/>
                  </a:lnTo>
                  <a:lnTo>
                    <a:pt x="21" y="35445"/>
                  </a:lnTo>
                  <a:lnTo>
                    <a:pt x="0" y="35922"/>
                  </a:lnTo>
                  <a:lnTo>
                    <a:pt x="0" y="36420"/>
                  </a:lnTo>
                  <a:lnTo>
                    <a:pt x="0" y="36897"/>
                  </a:lnTo>
                  <a:lnTo>
                    <a:pt x="21" y="37375"/>
                  </a:lnTo>
                  <a:lnTo>
                    <a:pt x="63" y="37873"/>
                  </a:lnTo>
                  <a:lnTo>
                    <a:pt x="104" y="38350"/>
                  </a:lnTo>
                  <a:lnTo>
                    <a:pt x="229" y="39304"/>
                  </a:lnTo>
                  <a:lnTo>
                    <a:pt x="415" y="40259"/>
                  </a:lnTo>
                  <a:lnTo>
                    <a:pt x="623" y="41214"/>
                  </a:lnTo>
                  <a:lnTo>
                    <a:pt x="893" y="42147"/>
                  </a:lnTo>
                  <a:lnTo>
                    <a:pt x="1204" y="43081"/>
                  </a:lnTo>
                  <a:lnTo>
                    <a:pt x="1557" y="43994"/>
                  </a:lnTo>
                  <a:lnTo>
                    <a:pt x="1951" y="44887"/>
                  </a:lnTo>
                  <a:lnTo>
                    <a:pt x="2387" y="45758"/>
                  </a:lnTo>
                  <a:lnTo>
                    <a:pt x="2864" y="46609"/>
                  </a:lnTo>
                  <a:lnTo>
                    <a:pt x="3383" y="47439"/>
                  </a:lnTo>
                  <a:lnTo>
                    <a:pt x="3922" y="48248"/>
                  </a:lnTo>
                  <a:lnTo>
                    <a:pt x="4503" y="49037"/>
                  </a:lnTo>
                  <a:lnTo>
                    <a:pt x="5105" y="49784"/>
                  </a:lnTo>
                  <a:lnTo>
                    <a:pt x="5749" y="50510"/>
                  </a:lnTo>
                  <a:lnTo>
                    <a:pt x="6413" y="51216"/>
                  </a:lnTo>
                  <a:lnTo>
                    <a:pt x="7118" y="51901"/>
                  </a:lnTo>
                  <a:lnTo>
                    <a:pt x="7844" y="52544"/>
                  </a:lnTo>
                  <a:lnTo>
                    <a:pt x="8571" y="53187"/>
                  </a:lnTo>
                  <a:lnTo>
                    <a:pt x="9339" y="53789"/>
                  </a:lnTo>
                  <a:lnTo>
                    <a:pt x="10127" y="54370"/>
                  </a:lnTo>
                  <a:lnTo>
                    <a:pt x="10936" y="54910"/>
                  </a:lnTo>
                  <a:lnTo>
                    <a:pt x="11766" y="55428"/>
                  </a:lnTo>
                  <a:lnTo>
                    <a:pt x="12597" y="55927"/>
                  </a:lnTo>
                  <a:lnTo>
                    <a:pt x="13447" y="56404"/>
                  </a:lnTo>
                  <a:lnTo>
                    <a:pt x="14319" y="56860"/>
                  </a:lnTo>
                  <a:lnTo>
                    <a:pt x="15191" y="57275"/>
                  </a:lnTo>
                  <a:lnTo>
                    <a:pt x="16353" y="57794"/>
                  </a:lnTo>
                  <a:lnTo>
                    <a:pt x="17535" y="58271"/>
                  </a:lnTo>
                  <a:lnTo>
                    <a:pt x="18698" y="58749"/>
                  </a:lnTo>
                  <a:lnTo>
                    <a:pt x="19880" y="59226"/>
                  </a:lnTo>
                  <a:lnTo>
                    <a:pt x="21042" y="59745"/>
                  </a:lnTo>
                  <a:lnTo>
                    <a:pt x="21603" y="60015"/>
                  </a:lnTo>
                  <a:lnTo>
                    <a:pt x="22163" y="60305"/>
                  </a:lnTo>
                  <a:lnTo>
                    <a:pt x="22723" y="60596"/>
                  </a:lnTo>
                  <a:lnTo>
                    <a:pt x="23263" y="60907"/>
                  </a:lnTo>
                  <a:lnTo>
                    <a:pt x="23802" y="61239"/>
                  </a:lnTo>
                  <a:lnTo>
                    <a:pt x="24321" y="61592"/>
                  </a:lnTo>
                  <a:lnTo>
                    <a:pt x="24736" y="61882"/>
                  </a:lnTo>
                  <a:lnTo>
                    <a:pt x="25131" y="62194"/>
                  </a:lnTo>
                  <a:lnTo>
                    <a:pt x="25898" y="62816"/>
                  </a:lnTo>
                  <a:lnTo>
                    <a:pt x="26625" y="63480"/>
                  </a:lnTo>
                  <a:lnTo>
                    <a:pt x="27351" y="64186"/>
                  </a:lnTo>
                  <a:lnTo>
                    <a:pt x="28783" y="65576"/>
                  </a:lnTo>
                  <a:lnTo>
                    <a:pt x="29509" y="66261"/>
                  </a:lnTo>
                  <a:lnTo>
                    <a:pt x="30256" y="66925"/>
                  </a:lnTo>
                  <a:lnTo>
                    <a:pt x="30630" y="67257"/>
                  </a:lnTo>
                  <a:lnTo>
                    <a:pt x="31024" y="67568"/>
                  </a:lnTo>
                  <a:lnTo>
                    <a:pt x="31418" y="67879"/>
                  </a:lnTo>
                  <a:lnTo>
                    <a:pt x="31833" y="68170"/>
                  </a:lnTo>
                  <a:lnTo>
                    <a:pt x="32248" y="68461"/>
                  </a:lnTo>
                  <a:lnTo>
                    <a:pt x="32684" y="68730"/>
                  </a:lnTo>
                  <a:lnTo>
                    <a:pt x="33099" y="68979"/>
                  </a:lnTo>
                  <a:lnTo>
                    <a:pt x="33556" y="69208"/>
                  </a:lnTo>
                  <a:lnTo>
                    <a:pt x="33991" y="69415"/>
                  </a:lnTo>
                  <a:lnTo>
                    <a:pt x="34469" y="69623"/>
                  </a:lnTo>
                  <a:lnTo>
                    <a:pt x="34925" y="69789"/>
                  </a:lnTo>
                  <a:lnTo>
                    <a:pt x="35403" y="69934"/>
                  </a:lnTo>
                  <a:lnTo>
                    <a:pt x="35880" y="70038"/>
                  </a:lnTo>
                  <a:lnTo>
                    <a:pt x="36357" y="70121"/>
                  </a:lnTo>
                  <a:lnTo>
                    <a:pt x="36855" y="70183"/>
                  </a:lnTo>
                  <a:lnTo>
                    <a:pt x="37353" y="70204"/>
                  </a:lnTo>
                  <a:lnTo>
                    <a:pt x="37685" y="70204"/>
                  </a:lnTo>
                  <a:lnTo>
                    <a:pt x="38038" y="70183"/>
                  </a:lnTo>
                  <a:lnTo>
                    <a:pt x="38370" y="70141"/>
                  </a:lnTo>
                  <a:lnTo>
                    <a:pt x="38702" y="70079"/>
                  </a:lnTo>
                  <a:lnTo>
                    <a:pt x="39034" y="70017"/>
                  </a:lnTo>
                  <a:lnTo>
                    <a:pt x="39366" y="69934"/>
                  </a:lnTo>
                  <a:lnTo>
                    <a:pt x="39677" y="69830"/>
                  </a:lnTo>
                  <a:lnTo>
                    <a:pt x="39989" y="69726"/>
                  </a:lnTo>
                  <a:lnTo>
                    <a:pt x="40321" y="69602"/>
                  </a:lnTo>
                  <a:lnTo>
                    <a:pt x="40611" y="69457"/>
                  </a:lnTo>
                  <a:lnTo>
                    <a:pt x="40923" y="69311"/>
                  </a:lnTo>
                  <a:lnTo>
                    <a:pt x="41213" y="69145"/>
                  </a:lnTo>
                  <a:lnTo>
                    <a:pt x="41504" y="68959"/>
                  </a:lnTo>
                  <a:lnTo>
                    <a:pt x="41794" y="68772"/>
                  </a:lnTo>
                  <a:lnTo>
                    <a:pt x="42354" y="68378"/>
                  </a:lnTo>
                  <a:lnTo>
                    <a:pt x="42873" y="67921"/>
                  </a:lnTo>
                  <a:lnTo>
                    <a:pt x="43392" y="67444"/>
                  </a:lnTo>
                  <a:lnTo>
                    <a:pt x="43849" y="66925"/>
                  </a:lnTo>
                  <a:lnTo>
                    <a:pt x="44284" y="66365"/>
                  </a:lnTo>
                  <a:lnTo>
                    <a:pt x="44699" y="65804"/>
                  </a:lnTo>
                  <a:lnTo>
                    <a:pt x="45073" y="65203"/>
                  </a:lnTo>
                  <a:lnTo>
                    <a:pt x="45405" y="64601"/>
                  </a:lnTo>
                  <a:lnTo>
                    <a:pt x="45695" y="63957"/>
                  </a:lnTo>
                  <a:lnTo>
                    <a:pt x="45944" y="63335"/>
                  </a:lnTo>
                  <a:lnTo>
                    <a:pt x="46173" y="62671"/>
                  </a:lnTo>
                  <a:lnTo>
                    <a:pt x="46359" y="62028"/>
                  </a:lnTo>
                  <a:lnTo>
                    <a:pt x="46525" y="61363"/>
                  </a:lnTo>
                  <a:lnTo>
                    <a:pt x="46671" y="60679"/>
                  </a:lnTo>
                  <a:lnTo>
                    <a:pt x="46774" y="60015"/>
                  </a:lnTo>
                  <a:lnTo>
                    <a:pt x="46878" y="59330"/>
                  </a:lnTo>
                  <a:lnTo>
                    <a:pt x="46940" y="58645"/>
                  </a:lnTo>
                  <a:lnTo>
                    <a:pt x="47003" y="57960"/>
                  </a:lnTo>
                  <a:lnTo>
                    <a:pt x="47024" y="57255"/>
                  </a:lnTo>
                  <a:lnTo>
                    <a:pt x="47065" y="56570"/>
                  </a:lnTo>
                  <a:lnTo>
                    <a:pt x="47065" y="55864"/>
                  </a:lnTo>
                  <a:lnTo>
                    <a:pt x="47044" y="54474"/>
                  </a:lnTo>
                  <a:lnTo>
                    <a:pt x="47003" y="53084"/>
                  </a:lnTo>
                  <a:lnTo>
                    <a:pt x="46940" y="51340"/>
                  </a:lnTo>
                  <a:lnTo>
                    <a:pt x="46837" y="49577"/>
                  </a:lnTo>
                  <a:lnTo>
                    <a:pt x="46712" y="47833"/>
                  </a:lnTo>
                  <a:lnTo>
                    <a:pt x="46546" y="46070"/>
                  </a:lnTo>
                  <a:lnTo>
                    <a:pt x="46380" y="44326"/>
                  </a:lnTo>
                  <a:lnTo>
                    <a:pt x="46173" y="42562"/>
                  </a:lnTo>
                  <a:lnTo>
                    <a:pt x="45924" y="40819"/>
                  </a:lnTo>
                  <a:lnTo>
                    <a:pt x="45654" y="39097"/>
                  </a:lnTo>
                  <a:lnTo>
                    <a:pt x="45343" y="37354"/>
                  </a:lnTo>
                  <a:lnTo>
                    <a:pt x="44990" y="35652"/>
                  </a:lnTo>
                  <a:lnTo>
                    <a:pt x="44596" y="33930"/>
                  </a:lnTo>
                  <a:lnTo>
                    <a:pt x="44160" y="32228"/>
                  </a:lnTo>
                  <a:lnTo>
                    <a:pt x="43682" y="30547"/>
                  </a:lnTo>
                  <a:lnTo>
                    <a:pt x="43164" y="28866"/>
                  </a:lnTo>
                  <a:lnTo>
                    <a:pt x="42894" y="28036"/>
                  </a:lnTo>
                  <a:lnTo>
                    <a:pt x="42603" y="27206"/>
                  </a:lnTo>
                  <a:lnTo>
                    <a:pt x="42313" y="26376"/>
                  </a:lnTo>
                  <a:lnTo>
                    <a:pt x="42002" y="25567"/>
                  </a:lnTo>
                  <a:lnTo>
                    <a:pt x="41524" y="24405"/>
                  </a:lnTo>
                  <a:lnTo>
                    <a:pt x="41026" y="23263"/>
                  </a:lnTo>
                  <a:lnTo>
                    <a:pt x="40507" y="22143"/>
                  </a:lnTo>
                  <a:lnTo>
                    <a:pt x="39968" y="21022"/>
                  </a:lnTo>
                  <a:lnTo>
                    <a:pt x="39387" y="19902"/>
                  </a:lnTo>
                  <a:lnTo>
                    <a:pt x="38785" y="18823"/>
                  </a:lnTo>
                  <a:lnTo>
                    <a:pt x="38163" y="17744"/>
                  </a:lnTo>
                  <a:lnTo>
                    <a:pt x="37519" y="16664"/>
                  </a:lnTo>
                  <a:lnTo>
                    <a:pt x="36980" y="15834"/>
                  </a:lnTo>
                  <a:lnTo>
                    <a:pt x="36399" y="15004"/>
                  </a:lnTo>
                  <a:lnTo>
                    <a:pt x="35818" y="14153"/>
                  </a:lnTo>
                  <a:lnTo>
                    <a:pt x="35216" y="13323"/>
                  </a:lnTo>
                  <a:lnTo>
                    <a:pt x="34573" y="12493"/>
                  </a:lnTo>
                  <a:lnTo>
                    <a:pt x="33908" y="11663"/>
                  </a:lnTo>
                  <a:lnTo>
                    <a:pt x="33244" y="10854"/>
                  </a:lnTo>
                  <a:lnTo>
                    <a:pt x="32539" y="10045"/>
                  </a:lnTo>
                  <a:lnTo>
                    <a:pt x="31813" y="9235"/>
                  </a:lnTo>
                  <a:lnTo>
                    <a:pt x="31086" y="8468"/>
                  </a:lnTo>
                  <a:lnTo>
                    <a:pt x="30318" y="7700"/>
                  </a:lnTo>
                  <a:lnTo>
                    <a:pt x="29530" y="6973"/>
                  </a:lnTo>
                  <a:lnTo>
                    <a:pt x="28741" y="6247"/>
                  </a:lnTo>
                  <a:lnTo>
                    <a:pt x="27911" y="5562"/>
                  </a:lnTo>
                  <a:lnTo>
                    <a:pt x="27081" y="4898"/>
                  </a:lnTo>
                  <a:lnTo>
                    <a:pt x="26230" y="4276"/>
                  </a:lnTo>
                  <a:lnTo>
                    <a:pt x="25359" y="3674"/>
                  </a:lnTo>
                  <a:lnTo>
                    <a:pt x="24466" y="3114"/>
                  </a:lnTo>
                  <a:lnTo>
                    <a:pt x="23574" y="2595"/>
                  </a:lnTo>
                  <a:lnTo>
                    <a:pt x="22640" y="2118"/>
                  </a:lnTo>
                  <a:lnTo>
                    <a:pt x="21707" y="1682"/>
                  </a:lnTo>
                  <a:lnTo>
                    <a:pt x="20773" y="1287"/>
                  </a:lnTo>
                  <a:lnTo>
                    <a:pt x="20275" y="1101"/>
                  </a:lnTo>
                  <a:lnTo>
                    <a:pt x="19797" y="935"/>
                  </a:lnTo>
                  <a:lnTo>
                    <a:pt x="19320" y="789"/>
                  </a:lnTo>
                  <a:lnTo>
                    <a:pt x="18822" y="644"/>
                  </a:lnTo>
                  <a:lnTo>
                    <a:pt x="18324" y="520"/>
                  </a:lnTo>
                  <a:lnTo>
                    <a:pt x="17826" y="395"/>
                  </a:lnTo>
                  <a:lnTo>
                    <a:pt x="17328" y="291"/>
                  </a:lnTo>
                  <a:lnTo>
                    <a:pt x="16830" y="208"/>
                  </a:lnTo>
                  <a:lnTo>
                    <a:pt x="16332" y="146"/>
                  </a:lnTo>
                  <a:lnTo>
                    <a:pt x="15813" y="84"/>
                  </a:lnTo>
                  <a:lnTo>
                    <a:pt x="15315" y="42"/>
                  </a:lnTo>
                  <a:lnTo>
                    <a:pt x="1479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47"/>
            <p:cNvSpPr/>
            <p:nvPr/>
          </p:nvSpPr>
          <p:spPr>
            <a:xfrm>
              <a:off x="3426338" y="2487450"/>
              <a:ext cx="165525" cy="1073925"/>
            </a:xfrm>
            <a:custGeom>
              <a:avLst/>
              <a:gdLst/>
              <a:ahLst/>
              <a:cxnLst/>
              <a:rect l="l" t="t" r="r" b="b"/>
              <a:pathLst>
                <a:path w="6621" h="42957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602" y="1557"/>
                  </a:lnTo>
                  <a:lnTo>
                    <a:pt x="1162" y="3154"/>
                  </a:lnTo>
                  <a:lnTo>
                    <a:pt x="1702" y="4752"/>
                  </a:lnTo>
                  <a:lnTo>
                    <a:pt x="2221" y="6350"/>
                  </a:lnTo>
                  <a:lnTo>
                    <a:pt x="2740" y="7969"/>
                  </a:lnTo>
                  <a:lnTo>
                    <a:pt x="3196" y="9587"/>
                  </a:lnTo>
                  <a:lnTo>
                    <a:pt x="3653" y="11227"/>
                  </a:lnTo>
                  <a:lnTo>
                    <a:pt x="4068" y="12845"/>
                  </a:lnTo>
                  <a:lnTo>
                    <a:pt x="4462" y="14443"/>
                  </a:lnTo>
                  <a:lnTo>
                    <a:pt x="4835" y="16062"/>
                  </a:lnTo>
                  <a:lnTo>
                    <a:pt x="5167" y="17639"/>
                  </a:lnTo>
                  <a:lnTo>
                    <a:pt x="5479" y="19216"/>
                  </a:lnTo>
                  <a:lnTo>
                    <a:pt x="5749" y="20793"/>
                  </a:lnTo>
                  <a:lnTo>
                    <a:pt x="5977" y="22329"/>
                  </a:lnTo>
                  <a:lnTo>
                    <a:pt x="6184" y="23844"/>
                  </a:lnTo>
                  <a:lnTo>
                    <a:pt x="6350" y="25338"/>
                  </a:lnTo>
                  <a:lnTo>
                    <a:pt x="6475" y="26791"/>
                  </a:lnTo>
                  <a:lnTo>
                    <a:pt x="6558" y="28222"/>
                  </a:lnTo>
                  <a:lnTo>
                    <a:pt x="6599" y="29613"/>
                  </a:lnTo>
                  <a:lnTo>
                    <a:pt x="6620" y="30962"/>
                  </a:lnTo>
                  <a:lnTo>
                    <a:pt x="6579" y="32269"/>
                  </a:lnTo>
                  <a:lnTo>
                    <a:pt x="6496" y="33535"/>
                  </a:lnTo>
                  <a:lnTo>
                    <a:pt x="6433" y="34137"/>
                  </a:lnTo>
                  <a:lnTo>
                    <a:pt x="6371" y="34738"/>
                  </a:lnTo>
                  <a:lnTo>
                    <a:pt x="6288" y="35319"/>
                  </a:lnTo>
                  <a:lnTo>
                    <a:pt x="6205" y="35901"/>
                  </a:lnTo>
                  <a:lnTo>
                    <a:pt x="6101" y="36461"/>
                  </a:lnTo>
                  <a:lnTo>
                    <a:pt x="5977" y="37000"/>
                  </a:lnTo>
                  <a:lnTo>
                    <a:pt x="5852" y="37540"/>
                  </a:lnTo>
                  <a:lnTo>
                    <a:pt x="5728" y="38059"/>
                  </a:lnTo>
                  <a:lnTo>
                    <a:pt x="5562" y="38557"/>
                  </a:lnTo>
                  <a:lnTo>
                    <a:pt x="5416" y="39055"/>
                  </a:lnTo>
                  <a:lnTo>
                    <a:pt x="5230" y="39511"/>
                  </a:lnTo>
                  <a:lnTo>
                    <a:pt x="5043" y="39968"/>
                  </a:lnTo>
                  <a:lnTo>
                    <a:pt x="4835" y="40404"/>
                  </a:lnTo>
                  <a:lnTo>
                    <a:pt x="4628" y="40819"/>
                  </a:lnTo>
                  <a:lnTo>
                    <a:pt x="4400" y="41234"/>
                  </a:lnTo>
                  <a:lnTo>
                    <a:pt x="4171" y="41607"/>
                  </a:lnTo>
                  <a:lnTo>
                    <a:pt x="3902" y="41981"/>
                  </a:lnTo>
                  <a:lnTo>
                    <a:pt x="3632" y="42334"/>
                  </a:lnTo>
                  <a:lnTo>
                    <a:pt x="3362" y="42645"/>
                  </a:lnTo>
                  <a:lnTo>
                    <a:pt x="3072" y="42956"/>
                  </a:lnTo>
                </a:path>
              </a:pathLst>
            </a:custGeom>
            <a:solidFill>
              <a:schemeClr val="accent5"/>
            </a:solidFill>
            <a:ln w="952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47"/>
            <p:cNvSpPr/>
            <p:nvPr/>
          </p:nvSpPr>
          <p:spPr>
            <a:xfrm>
              <a:off x="2526738" y="2520650"/>
              <a:ext cx="95500" cy="391200"/>
            </a:xfrm>
            <a:custGeom>
              <a:avLst/>
              <a:gdLst/>
              <a:ahLst/>
              <a:cxnLst/>
              <a:rect l="l" t="t" r="r" b="b"/>
              <a:pathLst>
                <a:path w="3820" h="15648" fill="none" extrusionOk="0">
                  <a:moveTo>
                    <a:pt x="3819" y="0"/>
                  </a:moveTo>
                  <a:lnTo>
                    <a:pt x="3819" y="0"/>
                  </a:lnTo>
                  <a:lnTo>
                    <a:pt x="2802" y="2200"/>
                  </a:lnTo>
                  <a:lnTo>
                    <a:pt x="2346" y="3217"/>
                  </a:lnTo>
                  <a:lnTo>
                    <a:pt x="1889" y="4213"/>
                  </a:lnTo>
                  <a:lnTo>
                    <a:pt x="1495" y="5188"/>
                  </a:lnTo>
                  <a:lnTo>
                    <a:pt x="1122" y="6122"/>
                  </a:lnTo>
                  <a:lnTo>
                    <a:pt x="790" y="7035"/>
                  </a:lnTo>
                  <a:lnTo>
                    <a:pt x="520" y="7948"/>
                  </a:lnTo>
                  <a:lnTo>
                    <a:pt x="395" y="8405"/>
                  </a:lnTo>
                  <a:lnTo>
                    <a:pt x="292" y="8861"/>
                  </a:lnTo>
                  <a:lnTo>
                    <a:pt x="209" y="9318"/>
                  </a:lnTo>
                  <a:lnTo>
                    <a:pt x="125" y="9774"/>
                  </a:lnTo>
                  <a:lnTo>
                    <a:pt x="63" y="10231"/>
                  </a:lnTo>
                  <a:lnTo>
                    <a:pt x="22" y="10687"/>
                  </a:lnTo>
                  <a:lnTo>
                    <a:pt x="1" y="11165"/>
                  </a:lnTo>
                  <a:lnTo>
                    <a:pt x="1" y="11621"/>
                  </a:lnTo>
                  <a:lnTo>
                    <a:pt x="1" y="12098"/>
                  </a:lnTo>
                  <a:lnTo>
                    <a:pt x="42" y="12576"/>
                  </a:lnTo>
                  <a:lnTo>
                    <a:pt x="84" y="13074"/>
                  </a:lnTo>
                  <a:lnTo>
                    <a:pt x="167" y="13572"/>
                  </a:lnTo>
                  <a:lnTo>
                    <a:pt x="250" y="14070"/>
                  </a:lnTo>
                  <a:lnTo>
                    <a:pt x="375" y="14589"/>
                  </a:lnTo>
                  <a:lnTo>
                    <a:pt x="499" y="15107"/>
                  </a:lnTo>
                  <a:lnTo>
                    <a:pt x="665" y="15647"/>
                  </a:lnTo>
                </a:path>
              </a:pathLst>
            </a:custGeom>
            <a:solidFill>
              <a:schemeClr val="accent1"/>
            </a:solidFill>
            <a:ln w="95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47"/>
            <p:cNvSpPr/>
            <p:nvPr/>
          </p:nvSpPr>
          <p:spPr>
            <a:xfrm>
              <a:off x="2808963" y="1913650"/>
              <a:ext cx="682775" cy="573825"/>
            </a:xfrm>
            <a:custGeom>
              <a:avLst/>
              <a:gdLst/>
              <a:ahLst/>
              <a:cxnLst/>
              <a:rect l="l" t="t" r="r" b="b"/>
              <a:pathLst>
                <a:path w="27311" h="22953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78" y="1"/>
                  </a:lnTo>
                  <a:lnTo>
                    <a:pt x="955" y="1"/>
                  </a:lnTo>
                  <a:lnTo>
                    <a:pt x="1433" y="22"/>
                  </a:lnTo>
                  <a:lnTo>
                    <a:pt x="1889" y="42"/>
                  </a:lnTo>
                  <a:lnTo>
                    <a:pt x="2367" y="84"/>
                  </a:lnTo>
                  <a:lnTo>
                    <a:pt x="2823" y="146"/>
                  </a:lnTo>
                  <a:lnTo>
                    <a:pt x="3736" y="291"/>
                  </a:lnTo>
                  <a:lnTo>
                    <a:pt x="4649" y="478"/>
                  </a:lnTo>
                  <a:lnTo>
                    <a:pt x="5542" y="727"/>
                  </a:lnTo>
                  <a:lnTo>
                    <a:pt x="6434" y="997"/>
                  </a:lnTo>
                  <a:lnTo>
                    <a:pt x="7305" y="1329"/>
                  </a:lnTo>
                  <a:lnTo>
                    <a:pt x="8177" y="1682"/>
                  </a:lnTo>
                  <a:lnTo>
                    <a:pt x="9028" y="2097"/>
                  </a:lnTo>
                  <a:lnTo>
                    <a:pt x="9858" y="2533"/>
                  </a:lnTo>
                  <a:lnTo>
                    <a:pt x="10688" y="2989"/>
                  </a:lnTo>
                  <a:lnTo>
                    <a:pt x="11497" y="3487"/>
                  </a:lnTo>
                  <a:lnTo>
                    <a:pt x="12307" y="4027"/>
                  </a:lnTo>
                  <a:lnTo>
                    <a:pt x="13095" y="4587"/>
                  </a:lnTo>
                  <a:lnTo>
                    <a:pt x="13863" y="5168"/>
                  </a:lnTo>
                  <a:lnTo>
                    <a:pt x="14610" y="5791"/>
                  </a:lnTo>
                  <a:lnTo>
                    <a:pt x="15357" y="6413"/>
                  </a:lnTo>
                  <a:lnTo>
                    <a:pt x="16083" y="7077"/>
                  </a:lnTo>
                  <a:lnTo>
                    <a:pt x="16789" y="7762"/>
                  </a:lnTo>
                  <a:lnTo>
                    <a:pt x="17494" y="8447"/>
                  </a:lnTo>
                  <a:lnTo>
                    <a:pt x="18159" y="9152"/>
                  </a:lnTo>
                  <a:lnTo>
                    <a:pt x="18823" y="9879"/>
                  </a:lnTo>
                  <a:lnTo>
                    <a:pt x="19466" y="10605"/>
                  </a:lnTo>
                  <a:lnTo>
                    <a:pt x="20088" y="11352"/>
                  </a:lnTo>
                  <a:lnTo>
                    <a:pt x="20690" y="12099"/>
                  </a:lnTo>
                  <a:lnTo>
                    <a:pt x="21292" y="12867"/>
                  </a:lnTo>
                  <a:lnTo>
                    <a:pt x="21852" y="13614"/>
                  </a:lnTo>
                  <a:lnTo>
                    <a:pt x="22413" y="14382"/>
                  </a:lnTo>
                  <a:lnTo>
                    <a:pt x="22931" y="15150"/>
                  </a:lnTo>
                  <a:lnTo>
                    <a:pt x="23450" y="15917"/>
                  </a:lnTo>
                  <a:lnTo>
                    <a:pt x="23948" y="16664"/>
                  </a:lnTo>
                  <a:lnTo>
                    <a:pt x="23948" y="16664"/>
                  </a:lnTo>
                  <a:lnTo>
                    <a:pt x="24405" y="17432"/>
                  </a:lnTo>
                  <a:lnTo>
                    <a:pt x="24861" y="18200"/>
                  </a:lnTo>
                  <a:lnTo>
                    <a:pt x="25318" y="18968"/>
                  </a:lnTo>
                  <a:lnTo>
                    <a:pt x="25733" y="19756"/>
                  </a:lnTo>
                  <a:lnTo>
                    <a:pt x="26148" y="20545"/>
                  </a:lnTo>
                  <a:lnTo>
                    <a:pt x="26563" y="21334"/>
                  </a:lnTo>
                  <a:lnTo>
                    <a:pt x="26936" y="22143"/>
                  </a:lnTo>
                  <a:lnTo>
                    <a:pt x="27310" y="22952"/>
                  </a:lnTo>
                </a:path>
              </a:pathLst>
            </a:custGeom>
            <a:noFill/>
            <a:ln w="1050" cap="rnd" cmpd="sng">
              <a:solidFill>
                <a:srgbClr val="261A1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47"/>
            <p:cNvSpPr/>
            <p:nvPr/>
          </p:nvSpPr>
          <p:spPr>
            <a:xfrm>
              <a:off x="1722113" y="3147350"/>
              <a:ext cx="166025" cy="97025"/>
            </a:xfrm>
            <a:custGeom>
              <a:avLst/>
              <a:gdLst/>
              <a:ahLst/>
              <a:cxnLst/>
              <a:rect l="l" t="t" r="r" b="b"/>
              <a:pathLst>
                <a:path w="6641" h="3881" extrusionOk="0">
                  <a:moveTo>
                    <a:pt x="4192" y="0"/>
                  </a:moveTo>
                  <a:lnTo>
                    <a:pt x="3881" y="21"/>
                  </a:lnTo>
                  <a:lnTo>
                    <a:pt x="3549" y="63"/>
                  </a:lnTo>
                  <a:lnTo>
                    <a:pt x="3217" y="125"/>
                  </a:lnTo>
                  <a:lnTo>
                    <a:pt x="2864" y="208"/>
                  </a:lnTo>
                  <a:lnTo>
                    <a:pt x="2532" y="312"/>
                  </a:lnTo>
                  <a:lnTo>
                    <a:pt x="2221" y="415"/>
                  </a:lnTo>
                  <a:lnTo>
                    <a:pt x="1909" y="540"/>
                  </a:lnTo>
                  <a:lnTo>
                    <a:pt x="1619" y="685"/>
                  </a:lnTo>
                  <a:lnTo>
                    <a:pt x="1349" y="830"/>
                  </a:lnTo>
                  <a:lnTo>
                    <a:pt x="1100" y="976"/>
                  </a:lnTo>
                  <a:lnTo>
                    <a:pt x="872" y="1142"/>
                  </a:lnTo>
                  <a:lnTo>
                    <a:pt x="664" y="1328"/>
                  </a:lnTo>
                  <a:lnTo>
                    <a:pt x="498" y="1494"/>
                  </a:lnTo>
                  <a:lnTo>
                    <a:pt x="332" y="1681"/>
                  </a:lnTo>
                  <a:lnTo>
                    <a:pt x="208" y="1868"/>
                  </a:lnTo>
                  <a:lnTo>
                    <a:pt x="104" y="2055"/>
                  </a:lnTo>
                  <a:lnTo>
                    <a:pt x="42" y="2241"/>
                  </a:lnTo>
                  <a:lnTo>
                    <a:pt x="0" y="2428"/>
                  </a:lnTo>
                  <a:lnTo>
                    <a:pt x="0" y="2615"/>
                  </a:lnTo>
                  <a:lnTo>
                    <a:pt x="21" y="2802"/>
                  </a:lnTo>
                  <a:lnTo>
                    <a:pt x="83" y="2968"/>
                  </a:lnTo>
                  <a:lnTo>
                    <a:pt x="187" y="3134"/>
                  </a:lnTo>
                  <a:lnTo>
                    <a:pt x="311" y="3279"/>
                  </a:lnTo>
                  <a:lnTo>
                    <a:pt x="457" y="3404"/>
                  </a:lnTo>
                  <a:lnTo>
                    <a:pt x="644" y="3528"/>
                  </a:lnTo>
                  <a:lnTo>
                    <a:pt x="830" y="3611"/>
                  </a:lnTo>
                  <a:lnTo>
                    <a:pt x="1059" y="3694"/>
                  </a:lnTo>
                  <a:lnTo>
                    <a:pt x="1308" y="3777"/>
                  </a:lnTo>
                  <a:lnTo>
                    <a:pt x="1577" y="3819"/>
                  </a:lnTo>
                  <a:lnTo>
                    <a:pt x="1847" y="3860"/>
                  </a:lnTo>
                  <a:lnTo>
                    <a:pt x="2138" y="3881"/>
                  </a:lnTo>
                  <a:lnTo>
                    <a:pt x="2449" y="3860"/>
                  </a:lnTo>
                  <a:lnTo>
                    <a:pt x="2781" y="3839"/>
                  </a:lnTo>
                  <a:lnTo>
                    <a:pt x="3092" y="3798"/>
                  </a:lnTo>
                  <a:lnTo>
                    <a:pt x="3424" y="3756"/>
                  </a:lnTo>
                  <a:lnTo>
                    <a:pt x="3777" y="3673"/>
                  </a:lnTo>
                  <a:lnTo>
                    <a:pt x="4109" y="3570"/>
                  </a:lnTo>
                  <a:lnTo>
                    <a:pt x="4420" y="3466"/>
                  </a:lnTo>
                  <a:lnTo>
                    <a:pt x="4732" y="3341"/>
                  </a:lnTo>
                  <a:lnTo>
                    <a:pt x="5022" y="3196"/>
                  </a:lnTo>
                  <a:lnTo>
                    <a:pt x="5292" y="3051"/>
                  </a:lnTo>
                  <a:lnTo>
                    <a:pt x="5541" y="2885"/>
                  </a:lnTo>
                  <a:lnTo>
                    <a:pt x="5769" y="2719"/>
                  </a:lnTo>
                  <a:lnTo>
                    <a:pt x="5977" y="2553"/>
                  </a:lnTo>
                  <a:lnTo>
                    <a:pt x="6143" y="2387"/>
                  </a:lnTo>
                  <a:lnTo>
                    <a:pt x="6309" y="2200"/>
                  </a:lnTo>
                  <a:lnTo>
                    <a:pt x="6433" y="2013"/>
                  </a:lnTo>
                  <a:lnTo>
                    <a:pt x="6537" y="1826"/>
                  </a:lnTo>
                  <a:lnTo>
                    <a:pt x="6599" y="1640"/>
                  </a:lnTo>
                  <a:lnTo>
                    <a:pt x="6641" y="1453"/>
                  </a:lnTo>
                  <a:lnTo>
                    <a:pt x="6641" y="1266"/>
                  </a:lnTo>
                  <a:lnTo>
                    <a:pt x="6620" y="1079"/>
                  </a:lnTo>
                  <a:lnTo>
                    <a:pt x="6558" y="913"/>
                  </a:lnTo>
                  <a:lnTo>
                    <a:pt x="6454" y="747"/>
                  </a:lnTo>
                  <a:lnTo>
                    <a:pt x="6329" y="602"/>
                  </a:lnTo>
                  <a:lnTo>
                    <a:pt x="6184" y="478"/>
                  </a:lnTo>
                  <a:lnTo>
                    <a:pt x="5997" y="353"/>
                  </a:lnTo>
                  <a:lnTo>
                    <a:pt x="5811" y="249"/>
                  </a:lnTo>
                  <a:lnTo>
                    <a:pt x="5582" y="166"/>
                  </a:lnTo>
                  <a:lnTo>
                    <a:pt x="5333" y="104"/>
                  </a:lnTo>
                  <a:lnTo>
                    <a:pt x="5064" y="63"/>
                  </a:lnTo>
                  <a:lnTo>
                    <a:pt x="4794" y="21"/>
                  </a:lnTo>
                  <a:lnTo>
                    <a:pt x="450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47"/>
            <p:cNvSpPr/>
            <p:nvPr/>
          </p:nvSpPr>
          <p:spPr>
            <a:xfrm>
              <a:off x="1851813" y="3015050"/>
              <a:ext cx="77325" cy="53975"/>
            </a:xfrm>
            <a:custGeom>
              <a:avLst/>
              <a:gdLst/>
              <a:ahLst/>
              <a:cxnLst/>
              <a:rect l="l" t="t" r="r" b="b"/>
              <a:pathLst>
                <a:path w="3093" h="2159" extrusionOk="0">
                  <a:moveTo>
                    <a:pt x="1598" y="1"/>
                  </a:moveTo>
                  <a:lnTo>
                    <a:pt x="1287" y="63"/>
                  </a:lnTo>
                  <a:lnTo>
                    <a:pt x="975" y="167"/>
                  </a:lnTo>
                  <a:lnTo>
                    <a:pt x="706" y="312"/>
                  </a:lnTo>
                  <a:lnTo>
                    <a:pt x="477" y="457"/>
                  </a:lnTo>
                  <a:lnTo>
                    <a:pt x="270" y="644"/>
                  </a:lnTo>
                  <a:lnTo>
                    <a:pt x="125" y="851"/>
                  </a:lnTo>
                  <a:lnTo>
                    <a:pt x="83" y="934"/>
                  </a:lnTo>
                  <a:lnTo>
                    <a:pt x="42" y="1059"/>
                  </a:lnTo>
                  <a:lnTo>
                    <a:pt x="0" y="1163"/>
                  </a:lnTo>
                  <a:lnTo>
                    <a:pt x="0" y="1266"/>
                  </a:lnTo>
                  <a:lnTo>
                    <a:pt x="0" y="1370"/>
                  </a:lnTo>
                  <a:lnTo>
                    <a:pt x="21" y="1474"/>
                  </a:lnTo>
                  <a:lnTo>
                    <a:pt x="42" y="1578"/>
                  </a:lnTo>
                  <a:lnTo>
                    <a:pt x="104" y="1661"/>
                  </a:lnTo>
                  <a:lnTo>
                    <a:pt x="166" y="1744"/>
                  </a:lnTo>
                  <a:lnTo>
                    <a:pt x="228" y="1827"/>
                  </a:lnTo>
                  <a:lnTo>
                    <a:pt x="332" y="1910"/>
                  </a:lnTo>
                  <a:lnTo>
                    <a:pt x="415" y="1972"/>
                  </a:lnTo>
                  <a:lnTo>
                    <a:pt x="643" y="2055"/>
                  </a:lnTo>
                  <a:lnTo>
                    <a:pt x="913" y="2117"/>
                  </a:lnTo>
                  <a:lnTo>
                    <a:pt x="1183" y="2159"/>
                  </a:lnTo>
                  <a:lnTo>
                    <a:pt x="1494" y="2138"/>
                  </a:lnTo>
                  <a:lnTo>
                    <a:pt x="1806" y="2076"/>
                  </a:lnTo>
                  <a:lnTo>
                    <a:pt x="2117" y="1972"/>
                  </a:lnTo>
                  <a:lnTo>
                    <a:pt x="2387" y="1847"/>
                  </a:lnTo>
                  <a:lnTo>
                    <a:pt x="2615" y="1681"/>
                  </a:lnTo>
                  <a:lnTo>
                    <a:pt x="2802" y="1495"/>
                  </a:lnTo>
                  <a:lnTo>
                    <a:pt x="2968" y="1308"/>
                  </a:lnTo>
                  <a:lnTo>
                    <a:pt x="3009" y="1204"/>
                  </a:lnTo>
                  <a:lnTo>
                    <a:pt x="3051" y="1100"/>
                  </a:lnTo>
                  <a:lnTo>
                    <a:pt x="3092" y="997"/>
                  </a:lnTo>
                  <a:lnTo>
                    <a:pt x="3092" y="872"/>
                  </a:lnTo>
                  <a:lnTo>
                    <a:pt x="3092" y="768"/>
                  </a:lnTo>
                  <a:lnTo>
                    <a:pt x="3071" y="665"/>
                  </a:lnTo>
                  <a:lnTo>
                    <a:pt x="3051" y="582"/>
                  </a:lnTo>
                  <a:lnTo>
                    <a:pt x="2988" y="478"/>
                  </a:lnTo>
                  <a:lnTo>
                    <a:pt x="2926" y="395"/>
                  </a:lnTo>
                  <a:lnTo>
                    <a:pt x="2864" y="312"/>
                  </a:lnTo>
                  <a:lnTo>
                    <a:pt x="2760" y="250"/>
                  </a:lnTo>
                  <a:lnTo>
                    <a:pt x="2677" y="187"/>
                  </a:lnTo>
                  <a:lnTo>
                    <a:pt x="2449" y="84"/>
                  </a:lnTo>
                  <a:lnTo>
                    <a:pt x="2179" y="21"/>
                  </a:lnTo>
                  <a:lnTo>
                    <a:pt x="190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47"/>
            <p:cNvSpPr/>
            <p:nvPr/>
          </p:nvSpPr>
          <p:spPr>
            <a:xfrm>
              <a:off x="1975788" y="3074200"/>
              <a:ext cx="104300" cy="75250"/>
            </a:xfrm>
            <a:custGeom>
              <a:avLst/>
              <a:gdLst/>
              <a:ahLst/>
              <a:cxnLst/>
              <a:rect l="l" t="t" r="r" b="b"/>
              <a:pathLst>
                <a:path w="4172" h="3010" extrusionOk="0">
                  <a:moveTo>
                    <a:pt x="3155" y="0"/>
                  </a:moveTo>
                  <a:lnTo>
                    <a:pt x="2968" y="21"/>
                  </a:lnTo>
                  <a:lnTo>
                    <a:pt x="2761" y="42"/>
                  </a:lnTo>
                  <a:lnTo>
                    <a:pt x="2553" y="63"/>
                  </a:lnTo>
                  <a:lnTo>
                    <a:pt x="2138" y="166"/>
                  </a:lnTo>
                  <a:lnTo>
                    <a:pt x="1931" y="249"/>
                  </a:lnTo>
                  <a:lnTo>
                    <a:pt x="1723" y="332"/>
                  </a:lnTo>
                  <a:lnTo>
                    <a:pt x="1516" y="415"/>
                  </a:lnTo>
                  <a:lnTo>
                    <a:pt x="1329" y="519"/>
                  </a:lnTo>
                  <a:lnTo>
                    <a:pt x="976" y="768"/>
                  </a:lnTo>
                  <a:lnTo>
                    <a:pt x="665" y="1038"/>
                  </a:lnTo>
                  <a:lnTo>
                    <a:pt x="416" y="1308"/>
                  </a:lnTo>
                  <a:lnTo>
                    <a:pt x="312" y="1453"/>
                  </a:lnTo>
                  <a:lnTo>
                    <a:pt x="208" y="1598"/>
                  </a:lnTo>
                  <a:lnTo>
                    <a:pt x="146" y="1743"/>
                  </a:lnTo>
                  <a:lnTo>
                    <a:pt x="84" y="1889"/>
                  </a:lnTo>
                  <a:lnTo>
                    <a:pt x="42" y="2013"/>
                  </a:lnTo>
                  <a:lnTo>
                    <a:pt x="22" y="2158"/>
                  </a:lnTo>
                  <a:lnTo>
                    <a:pt x="1" y="2283"/>
                  </a:lnTo>
                  <a:lnTo>
                    <a:pt x="22" y="2407"/>
                  </a:lnTo>
                  <a:lnTo>
                    <a:pt x="63" y="2532"/>
                  </a:lnTo>
                  <a:lnTo>
                    <a:pt x="105" y="2636"/>
                  </a:lnTo>
                  <a:lnTo>
                    <a:pt x="188" y="2719"/>
                  </a:lnTo>
                  <a:lnTo>
                    <a:pt x="271" y="2802"/>
                  </a:lnTo>
                  <a:lnTo>
                    <a:pt x="374" y="2885"/>
                  </a:lnTo>
                  <a:lnTo>
                    <a:pt x="499" y="2926"/>
                  </a:lnTo>
                  <a:lnTo>
                    <a:pt x="623" y="2968"/>
                  </a:lnTo>
                  <a:lnTo>
                    <a:pt x="769" y="3009"/>
                  </a:lnTo>
                  <a:lnTo>
                    <a:pt x="1246" y="3009"/>
                  </a:lnTo>
                  <a:lnTo>
                    <a:pt x="1412" y="2968"/>
                  </a:lnTo>
                  <a:lnTo>
                    <a:pt x="1785" y="2885"/>
                  </a:lnTo>
                  <a:lnTo>
                    <a:pt x="2159" y="2739"/>
                  </a:lnTo>
                  <a:lnTo>
                    <a:pt x="2532" y="2532"/>
                  </a:lnTo>
                  <a:lnTo>
                    <a:pt x="2906" y="2283"/>
                  </a:lnTo>
                  <a:lnTo>
                    <a:pt x="3259" y="2013"/>
                  </a:lnTo>
                  <a:lnTo>
                    <a:pt x="3549" y="1723"/>
                  </a:lnTo>
                  <a:lnTo>
                    <a:pt x="3819" y="1432"/>
                  </a:lnTo>
                  <a:lnTo>
                    <a:pt x="3923" y="1287"/>
                  </a:lnTo>
                  <a:lnTo>
                    <a:pt x="4006" y="1142"/>
                  </a:lnTo>
                  <a:lnTo>
                    <a:pt x="4089" y="996"/>
                  </a:lnTo>
                  <a:lnTo>
                    <a:pt x="4130" y="851"/>
                  </a:lnTo>
                  <a:lnTo>
                    <a:pt x="4172" y="727"/>
                  </a:lnTo>
                  <a:lnTo>
                    <a:pt x="4172" y="602"/>
                  </a:lnTo>
                  <a:lnTo>
                    <a:pt x="4151" y="478"/>
                  </a:lnTo>
                  <a:lnTo>
                    <a:pt x="4089" y="374"/>
                  </a:lnTo>
                  <a:lnTo>
                    <a:pt x="4027" y="270"/>
                  </a:lnTo>
                  <a:lnTo>
                    <a:pt x="3923" y="187"/>
                  </a:lnTo>
                  <a:lnTo>
                    <a:pt x="3798" y="125"/>
                  </a:lnTo>
                  <a:lnTo>
                    <a:pt x="3674" y="63"/>
                  </a:lnTo>
                  <a:lnTo>
                    <a:pt x="3508" y="42"/>
                  </a:lnTo>
                  <a:lnTo>
                    <a:pt x="3342" y="21"/>
                  </a:lnTo>
                  <a:lnTo>
                    <a:pt x="31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0" name="Google Shape;770;p47"/>
          <p:cNvGrpSpPr/>
          <p:nvPr/>
        </p:nvGrpSpPr>
        <p:grpSpPr>
          <a:xfrm rot="939904">
            <a:off x="7854761" y="404056"/>
            <a:ext cx="789489" cy="1097080"/>
            <a:chOff x="6118050" y="1521300"/>
            <a:chExt cx="1511863" cy="2100896"/>
          </a:xfrm>
        </p:grpSpPr>
        <p:sp>
          <p:nvSpPr>
            <p:cNvPr id="771" name="Google Shape;771;p47"/>
            <p:cNvSpPr/>
            <p:nvPr/>
          </p:nvSpPr>
          <p:spPr>
            <a:xfrm>
              <a:off x="6331220" y="2554024"/>
              <a:ext cx="669963" cy="297057"/>
            </a:xfrm>
            <a:custGeom>
              <a:avLst/>
              <a:gdLst/>
              <a:ahLst/>
              <a:cxnLst/>
              <a:rect l="l" t="t" r="r" b="b"/>
              <a:pathLst>
                <a:path w="19238" h="8530" extrusionOk="0">
                  <a:moveTo>
                    <a:pt x="63" y="0"/>
                  </a:moveTo>
                  <a:lnTo>
                    <a:pt x="1" y="5437"/>
                  </a:lnTo>
                  <a:lnTo>
                    <a:pt x="1121" y="5416"/>
                  </a:lnTo>
                  <a:lnTo>
                    <a:pt x="2242" y="5416"/>
                  </a:lnTo>
                  <a:lnTo>
                    <a:pt x="3362" y="5458"/>
                  </a:lnTo>
                  <a:lnTo>
                    <a:pt x="4483" y="5520"/>
                  </a:lnTo>
                  <a:lnTo>
                    <a:pt x="5624" y="5624"/>
                  </a:lnTo>
                  <a:lnTo>
                    <a:pt x="6766" y="5748"/>
                  </a:lnTo>
                  <a:lnTo>
                    <a:pt x="7907" y="5914"/>
                  </a:lnTo>
                  <a:lnTo>
                    <a:pt x="9069" y="6101"/>
                  </a:lnTo>
                  <a:lnTo>
                    <a:pt x="10211" y="6309"/>
                  </a:lnTo>
                  <a:lnTo>
                    <a:pt x="11373" y="6558"/>
                  </a:lnTo>
                  <a:lnTo>
                    <a:pt x="12535" y="6827"/>
                  </a:lnTo>
                  <a:lnTo>
                    <a:pt x="13697" y="7118"/>
                  </a:lnTo>
                  <a:lnTo>
                    <a:pt x="14880" y="7429"/>
                  </a:lnTo>
                  <a:lnTo>
                    <a:pt x="16042" y="7782"/>
                  </a:lnTo>
                  <a:lnTo>
                    <a:pt x="17225" y="8156"/>
                  </a:lnTo>
                  <a:lnTo>
                    <a:pt x="18407" y="8529"/>
                  </a:lnTo>
                  <a:lnTo>
                    <a:pt x="19237" y="3922"/>
                  </a:lnTo>
                  <a:lnTo>
                    <a:pt x="18013" y="3528"/>
                  </a:lnTo>
                  <a:lnTo>
                    <a:pt x="16789" y="3154"/>
                  </a:lnTo>
                  <a:lnTo>
                    <a:pt x="15564" y="2802"/>
                  </a:lnTo>
                  <a:lnTo>
                    <a:pt x="14319" y="2449"/>
                  </a:lnTo>
                  <a:lnTo>
                    <a:pt x="13074" y="2117"/>
                  </a:lnTo>
                  <a:lnTo>
                    <a:pt x="11829" y="1806"/>
                  </a:lnTo>
                  <a:lnTo>
                    <a:pt x="10584" y="1515"/>
                  </a:lnTo>
                  <a:lnTo>
                    <a:pt x="9360" y="1245"/>
                  </a:lnTo>
                  <a:lnTo>
                    <a:pt x="8135" y="996"/>
                  </a:lnTo>
                  <a:lnTo>
                    <a:pt x="6911" y="768"/>
                  </a:lnTo>
                  <a:lnTo>
                    <a:pt x="5728" y="581"/>
                  </a:lnTo>
                  <a:lnTo>
                    <a:pt x="4545" y="415"/>
                  </a:lnTo>
                  <a:lnTo>
                    <a:pt x="3383" y="270"/>
                  </a:lnTo>
                  <a:lnTo>
                    <a:pt x="2242" y="145"/>
                  </a:lnTo>
                  <a:lnTo>
                    <a:pt x="1142" y="62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47"/>
            <p:cNvSpPr/>
            <p:nvPr/>
          </p:nvSpPr>
          <p:spPr>
            <a:xfrm>
              <a:off x="6294374" y="2554024"/>
              <a:ext cx="88908" cy="190075"/>
            </a:xfrm>
            <a:custGeom>
              <a:avLst/>
              <a:gdLst/>
              <a:ahLst/>
              <a:cxnLst/>
              <a:rect l="l" t="t" r="r" b="b"/>
              <a:pathLst>
                <a:path w="2553" h="5458" extrusionOk="0">
                  <a:moveTo>
                    <a:pt x="1121" y="0"/>
                  </a:moveTo>
                  <a:lnTo>
                    <a:pt x="1038" y="21"/>
                  </a:lnTo>
                  <a:lnTo>
                    <a:pt x="955" y="42"/>
                  </a:lnTo>
                  <a:lnTo>
                    <a:pt x="851" y="83"/>
                  </a:lnTo>
                  <a:lnTo>
                    <a:pt x="747" y="145"/>
                  </a:lnTo>
                  <a:lnTo>
                    <a:pt x="664" y="228"/>
                  </a:lnTo>
                  <a:lnTo>
                    <a:pt x="561" y="353"/>
                  </a:lnTo>
                  <a:lnTo>
                    <a:pt x="478" y="477"/>
                  </a:lnTo>
                  <a:lnTo>
                    <a:pt x="374" y="643"/>
                  </a:lnTo>
                  <a:lnTo>
                    <a:pt x="291" y="830"/>
                  </a:lnTo>
                  <a:lnTo>
                    <a:pt x="229" y="1038"/>
                  </a:lnTo>
                  <a:lnTo>
                    <a:pt x="166" y="1266"/>
                  </a:lnTo>
                  <a:lnTo>
                    <a:pt x="104" y="1536"/>
                  </a:lnTo>
                  <a:lnTo>
                    <a:pt x="63" y="1826"/>
                  </a:lnTo>
                  <a:lnTo>
                    <a:pt x="21" y="2158"/>
                  </a:lnTo>
                  <a:lnTo>
                    <a:pt x="0" y="2532"/>
                  </a:lnTo>
                  <a:lnTo>
                    <a:pt x="0" y="2905"/>
                  </a:lnTo>
                  <a:lnTo>
                    <a:pt x="0" y="3383"/>
                  </a:lnTo>
                  <a:lnTo>
                    <a:pt x="42" y="3839"/>
                  </a:lnTo>
                  <a:lnTo>
                    <a:pt x="104" y="4233"/>
                  </a:lnTo>
                  <a:lnTo>
                    <a:pt x="146" y="4420"/>
                  </a:lnTo>
                  <a:lnTo>
                    <a:pt x="208" y="4607"/>
                  </a:lnTo>
                  <a:lnTo>
                    <a:pt x="270" y="4773"/>
                  </a:lnTo>
                  <a:lnTo>
                    <a:pt x="332" y="4918"/>
                  </a:lnTo>
                  <a:lnTo>
                    <a:pt x="415" y="5043"/>
                  </a:lnTo>
                  <a:lnTo>
                    <a:pt x="519" y="5167"/>
                  </a:lnTo>
                  <a:lnTo>
                    <a:pt x="644" y="5250"/>
                  </a:lnTo>
                  <a:lnTo>
                    <a:pt x="768" y="5333"/>
                  </a:lnTo>
                  <a:lnTo>
                    <a:pt x="893" y="5396"/>
                  </a:lnTo>
                  <a:lnTo>
                    <a:pt x="1059" y="5437"/>
                  </a:lnTo>
                  <a:lnTo>
                    <a:pt x="1225" y="5458"/>
                  </a:lnTo>
                  <a:lnTo>
                    <a:pt x="1391" y="5437"/>
                  </a:lnTo>
                  <a:lnTo>
                    <a:pt x="1536" y="5416"/>
                  </a:lnTo>
                  <a:lnTo>
                    <a:pt x="1661" y="5354"/>
                  </a:lnTo>
                  <a:lnTo>
                    <a:pt x="1785" y="5271"/>
                  </a:lnTo>
                  <a:lnTo>
                    <a:pt x="1889" y="5147"/>
                  </a:lnTo>
                  <a:lnTo>
                    <a:pt x="1993" y="5022"/>
                  </a:lnTo>
                  <a:lnTo>
                    <a:pt x="2076" y="4856"/>
                  </a:lnTo>
                  <a:lnTo>
                    <a:pt x="2159" y="4669"/>
                  </a:lnTo>
                  <a:lnTo>
                    <a:pt x="2242" y="4462"/>
                  </a:lnTo>
                  <a:lnTo>
                    <a:pt x="2304" y="4233"/>
                  </a:lnTo>
                  <a:lnTo>
                    <a:pt x="2366" y="3984"/>
                  </a:lnTo>
                  <a:lnTo>
                    <a:pt x="2449" y="3403"/>
                  </a:lnTo>
                  <a:lnTo>
                    <a:pt x="2532" y="2760"/>
                  </a:lnTo>
                  <a:lnTo>
                    <a:pt x="2553" y="2345"/>
                  </a:lnTo>
                  <a:lnTo>
                    <a:pt x="2553" y="1992"/>
                  </a:lnTo>
                  <a:lnTo>
                    <a:pt x="2511" y="1681"/>
                  </a:lnTo>
                  <a:lnTo>
                    <a:pt x="2470" y="1390"/>
                  </a:lnTo>
                  <a:lnTo>
                    <a:pt x="2387" y="1141"/>
                  </a:lnTo>
                  <a:lnTo>
                    <a:pt x="2304" y="913"/>
                  </a:lnTo>
                  <a:lnTo>
                    <a:pt x="2200" y="726"/>
                  </a:lnTo>
                  <a:lnTo>
                    <a:pt x="2076" y="560"/>
                  </a:lnTo>
                  <a:lnTo>
                    <a:pt x="1951" y="415"/>
                  </a:lnTo>
                  <a:lnTo>
                    <a:pt x="1827" y="291"/>
                  </a:lnTo>
                  <a:lnTo>
                    <a:pt x="1702" y="208"/>
                  </a:lnTo>
                  <a:lnTo>
                    <a:pt x="1557" y="125"/>
                  </a:lnTo>
                  <a:lnTo>
                    <a:pt x="1432" y="62"/>
                  </a:lnTo>
                  <a:lnTo>
                    <a:pt x="1329" y="42"/>
                  </a:lnTo>
                  <a:lnTo>
                    <a:pt x="112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47"/>
            <p:cNvSpPr/>
            <p:nvPr/>
          </p:nvSpPr>
          <p:spPr>
            <a:xfrm>
              <a:off x="6338464" y="2574954"/>
              <a:ext cx="28208" cy="147484"/>
            </a:xfrm>
            <a:custGeom>
              <a:avLst/>
              <a:gdLst/>
              <a:ahLst/>
              <a:cxnLst/>
              <a:rect l="l" t="t" r="r" b="b"/>
              <a:pathLst>
                <a:path w="810" h="423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04" y="63"/>
                  </a:lnTo>
                  <a:lnTo>
                    <a:pt x="187" y="146"/>
                  </a:lnTo>
                  <a:lnTo>
                    <a:pt x="332" y="312"/>
                  </a:lnTo>
                  <a:lnTo>
                    <a:pt x="457" y="540"/>
                  </a:lnTo>
                  <a:lnTo>
                    <a:pt x="581" y="789"/>
                  </a:lnTo>
                  <a:lnTo>
                    <a:pt x="664" y="1080"/>
                  </a:lnTo>
                  <a:lnTo>
                    <a:pt x="727" y="1371"/>
                  </a:lnTo>
                  <a:lnTo>
                    <a:pt x="789" y="1703"/>
                  </a:lnTo>
                  <a:lnTo>
                    <a:pt x="810" y="2035"/>
                  </a:lnTo>
                  <a:lnTo>
                    <a:pt x="810" y="2367"/>
                  </a:lnTo>
                  <a:lnTo>
                    <a:pt x="810" y="2699"/>
                  </a:lnTo>
                  <a:lnTo>
                    <a:pt x="768" y="3010"/>
                  </a:lnTo>
                  <a:lnTo>
                    <a:pt x="706" y="3321"/>
                  </a:lnTo>
                  <a:lnTo>
                    <a:pt x="644" y="3591"/>
                  </a:lnTo>
                  <a:lnTo>
                    <a:pt x="540" y="3840"/>
                  </a:lnTo>
                  <a:lnTo>
                    <a:pt x="415" y="4068"/>
                  </a:lnTo>
                  <a:lnTo>
                    <a:pt x="270" y="4234"/>
                  </a:lnTo>
                </a:path>
              </a:pathLst>
            </a:custGeom>
            <a:noFill/>
            <a:ln w="1050" cap="rnd" cmpd="sng">
              <a:solidFill>
                <a:srgbClr val="261A1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47"/>
            <p:cNvSpPr/>
            <p:nvPr/>
          </p:nvSpPr>
          <p:spPr>
            <a:xfrm>
              <a:off x="6420827" y="2213637"/>
              <a:ext cx="368623" cy="245725"/>
            </a:xfrm>
            <a:custGeom>
              <a:avLst/>
              <a:gdLst/>
              <a:ahLst/>
              <a:cxnLst/>
              <a:rect l="l" t="t" r="r" b="b"/>
              <a:pathLst>
                <a:path w="10585" h="7056" extrusionOk="0">
                  <a:moveTo>
                    <a:pt x="1786" y="0"/>
                  </a:moveTo>
                  <a:lnTo>
                    <a:pt x="1" y="2304"/>
                  </a:lnTo>
                  <a:lnTo>
                    <a:pt x="478" y="2656"/>
                  </a:lnTo>
                  <a:lnTo>
                    <a:pt x="976" y="2988"/>
                  </a:lnTo>
                  <a:lnTo>
                    <a:pt x="1495" y="3300"/>
                  </a:lnTo>
                  <a:lnTo>
                    <a:pt x="2035" y="3632"/>
                  </a:lnTo>
                  <a:lnTo>
                    <a:pt x="2574" y="3943"/>
                  </a:lnTo>
                  <a:lnTo>
                    <a:pt x="3155" y="4275"/>
                  </a:lnTo>
                  <a:lnTo>
                    <a:pt x="4338" y="4877"/>
                  </a:lnTo>
                  <a:lnTo>
                    <a:pt x="5562" y="5458"/>
                  </a:lnTo>
                  <a:lnTo>
                    <a:pt x="6828" y="6018"/>
                  </a:lnTo>
                  <a:lnTo>
                    <a:pt x="8094" y="6558"/>
                  </a:lnTo>
                  <a:lnTo>
                    <a:pt x="9381" y="7056"/>
                  </a:lnTo>
                  <a:lnTo>
                    <a:pt x="10584" y="4835"/>
                  </a:lnTo>
                  <a:lnTo>
                    <a:pt x="9339" y="4358"/>
                  </a:lnTo>
                  <a:lnTo>
                    <a:pt x="8115" y="3860"/>
                  </a:lnTo>
                  <a:lnTo>
                    <a:pt x="7534" y="3590"/>
                  </a:lnTo>
                  <a:lnTo>
                    <a:pt x="6953" y="3320"/>
                  </a:lnTo>
                  <a:lnTo>
                    <a:pt x="6392" y="3030"/>
                  </a:lnTo>
                  <a:lnTo>
                    <a:pt x="5832" y="2739"/>
                  </a:lnTo>
                  <a:lnTo>
                    <a:pt x="5272" y="2428"/>
                  </a:lnTo>
                  <a:lnTo>
                    <a:pt x="4753" y="2117"/>
                  </a:lnTo>
                  <a:lnTo>
                    <a:pt x="4214" y="1805"/>
                  </a:lnTo>
                  <a:lnTo>
                    <a:pt x="3715" y="1453"/>
                  </a:lnTo>
                  <a:lnTo>
                    <a:pt x="3217" y="1121"/>
                  </a:lnTo>
                  <a:lnTo>
                    <a:pt x="2719" y="747"/>
                  </a:lnTo>
                  <a:lnTo>
                    <a:pt x="2242" y="394"/>
                  </a:lnTo>
                  <a:lnTo>
                    <a:pt x="178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47"/>
            <p:cNvSpPr/>
            <p:nvPr/>
          </p:nvSpPr>
          <p:spPr>
            <a:xfrm>
              <a:off x="6416509" y="2211442"/>
              <a:ext cx="75187" cy="86784"/>
            </a:xfrm>
            <a:custGeom>
              <a:avLst/>
              <a:gdLst/>
              <a:ahLst/>
              <a:cxnLst/>
              <a:rect l="l" t="t" r="r" b="b"/>
              <a:pathLst>
                <a:path w="2159" h="2492" extrusionOk="0">
                  <a:moveTo>
                    <a:pt x="1598" y="1"/>
                  </a:moveTo>
                  <a:lnTo>
                    <a:pt x="1432" y="42"/>
                  </a:lnTo>
                  <a:lnTo>
                    <a:pt x="1266" y="125"/>
                  </a:lnTo>
                  <a:lnTo>
                    <a:pt x="1121" y="250"/>
                  </a:lnTo>
                  <a:lnTo>
                    <a:pt x="955" y="395"/>
                  </a:lnTo>
                  <a:lnTo>
                    <a:pt x="789" y="582"/>
                  </a:lnTo>
                  <a:lnTo>
                    <a:pt x="623" y="769"/>
                  </a:lnTo>
                  <a:lnTo>
                    <a:pt x="395" y="1101"/>
                  </a:lnTo>
                  <a:lnTo>
                    <a:pt x="208" y="1391"/>
                  </a:lnTo>
                  <a:lnTo>
                    <a:pt x="104" y="1640"/>
                  </a:lnTo>
                  <a:lnTo>
                    <a:pt x="21" y="1868"/>
                  </a:lnTo>
                  <a:lnTo>
                    <a:pt x="0" y="2034"/>
                  </a:lnTo>
                  <a:lnTo>
                    <a:pt x="21" y="2201"/>
                  </a:lnTo>
                  <a:lnTo>
                    <a:pt x="63" y="2304"/>
                  </a:lnTo>
                  <a:lnTo>
                    <a:pt x="125" y="2367"/>
                  </a:lnTo>
                  <a:lnTo>
                    <a:pt x="229" y="2429"/>
                  </a:lnTo>
                  <a:lnTo>
                    <a:pt x="353" y="2470"/>
                  </a:lnTo>
                  <a:lnTo>
                    <a:pt x="519" y="2491"/>
                  </a:lnTo>
                  <a:lnTo>
                    <a:pt x="706" y="2470"/>
                  </a:lnTo>
                  <a:lnTo>
                    <a:pt x="810" y="2429"/>
                  </a:lnTo>
                  <a:lnTo>
                    <a:pt x="934" y="2387"/>
                  </a:lnTo>
                  <a:lnTo>
                    <a:pt x="1038" y="2325"/>
                  </a:lnTo>
                  <a:lnTo>
                    <a:pt x="1163" y="2242"/>
                  </a:lnTo>
                  <a:lnTo>
                    <a:pt x="1266" y="2138"/>
                  </a:lnTo>
                  <a:lnTo>
                    <a:pt x="1391" y="2014"/>
                  </a:lnTo>
                  <a:lnTo>
                    <a:pt x="1515" y="1868"/>
                  </a:lnTo>
                  <a:lnTo>
                    <a:pt x="1640" y="1682"/>
                  </a:lnTo>
                  <a:lnTo>
                    <a:pt x="1827" y="1391"/>
                  </a:lnTo>
                  <a:lnTo>
                    <a:pt x="1972" y="1101"/>
                  </a:lnTo>
                  <a:lnTo>
                    <a:pt x="2096" y="872"/>
                  </a:lnTo>
                  <a:lnTo>
                    <a:pt x="2159" y="644"/>
                  </a:lnTo>
                  <a:lnTo>
                    <a:pt x="2159" y="457"/>
                  </a:lnTo>
                  <a:lnTo>
                    <a:pt x="2159" y="374"/>
                  </a:lnTo>
                  <a:lnTo>
                    <a:pt x="2138" y="291"/>
                  </a:lnTo>
                  <a:lnTo>
                    <a:pt x="2096" y="229"/>
                  </a:lnTo>
                  <a:lnTo>
                    <a:pt x="2055" y="167"/>
                  </a:lnTo>
                  <a:lnTo>
                    <a:pt x="1993" y="105"/>
                  </a:lnTo>
                  <a:lnTo>
                    <a:pt x="1910" y="63"/>
                  </a:lnTo>
                  <a:lnTo>
                    <a:pt x="1827" y="22"/>
                  </a:lnTo>
                  <a:lnTo>
                    <a:pt x="176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47"/>
            <p:cNvSpPr/>
            <p:nvPr/>
          </p:nvSpPr>
          <p:spPr>
            <a:xfrm>
              <a:off x="6475782" y="2308293"/>
              <a:ext cx="152499" cy="78809"/>
            </a:xfrm>
            <a:custGeom>
              <a:avLst/>
              <a:gdLst/>
              <a:ahLst/>
              <a:cxnLst/>
              <a:rect l="l" t="t" r="r" b="b"/>
              <a:pathLst>
                <a:path w="4379" h="2263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581" y="395"/>
                  </a:lnTo>
                  <a:lnTo>
                    <a:pt x="1162" y="768"/>
                  </a:lnTo>
                  <a:lnTo>
                    <a:pt x="1722" y="1121"/>
                  </a:lnTo>
                  <a:lnTo>
                    <a:pt x="2283" y="1432"/>
                  </a:lnTo>
                  <a:lnTo>
                    <a:pt x="2822" y="1723"/>
                  </a:lnTo>
                  <a:lnTo>
                    <a:pt x="3362" y="1951"/>
                  </a:lnTo>
                  <a:lnTo>
                    <a:pt x="3881" y="2138"/>
                  </a:lnTo>
                  <a:lnTo>
                    <a:pt x="4130" y="2200"/>
                  </a:lnTo>
                  <a:lnTo>
                    <a:pt x="4379" y="2262"/>
                  </a:lnTo>
                </a:path>
              </a:pathLst>
            </a:custGeom>
            <a:solidFill>
              <a:schemeClr val="dk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47"/>
            <p:cNvSpPr/>
            <p:nvPr/>
          </p:nvSpPr>
          <p:spPr>
            <a:xfrm>
              <a:off x="6413618" y="1548011"/>
              <a:ext cx="427860" cy="1662197"/>
            </a:xfrm>
            <a:custGeom>
              <a:avLst/>
              <a:gdLst/>
              <a:ahLst/>
              <a:cxnLst/>
              <a:rect l="l" t="t" r="r" b="b"/>
              <a:pathLst>
                <a:path w="12286" h="47730" extrusionOk="0">
                  <a:moveTo>
                    <a:pt x="12078" y="1"/>
                  </a:moveTo>
                  <a:lnTo>
                    <a:pt x="6703" y="831"/>
                  </a:lnTo>
                  <a:lnTo>
                    <a:pt x="6931" y="1951"/>
                  </a:lnTo>
                  <a:lnTo>
                    <a:pt x="7014" y="2553"/>
                  </a:lnTo>
                  <a:lnTo>
                    <a:pt x="7097" y="3155"/>
                  </a:lnTo>
                  <a:lnTo>
                    <a:pt x="7160" y="3819"/>
                  </a:lnTo>
                  <a:lnTo>
                    <a:pt x="7222" y="4483"/>
                  </a:lnTo>
                  <a:lnTo>
                    <a:pt x="7263" y="5209"/>
                  </a:lnTo>
                  <a:lnTo>
                    <a:pt x="7284" y="5977"/>
                  </a:lnTo>
                  <a:lnTo>
                    <a:pt x="7284" y="6766"/>
                  </a:lnTo>
                  <a:lnTo>
                    <a:pt x="7284" y="7637"/>
                  </a:lnTo>
                  <a:lnTo>
                    <a:pt x="7243" y="8551"/>
                  </a:lnTo>
                  <a:lnTo>
                    <a:pt x="7201" y="9505"/>
                  </a:lnTo>
                  <a:lnTo>
                    <a:pt x="7139" y="10543"/>
                  </a:lnTo>
                  <a:lnTo>
                    <a:pt x="7035" y="11643"/>
                  </a:lnTo>
                  <a:lnTo>
                    <a:pt x="6911" y="12825"/>
                  </a:lnTo>
                  <a:lnTo>
                    <a:pt x="6765" y="14070"/>
                  </a:lnTo>
                  <a:lnTo>
                    <a:pt x="6599" y="15399"/>
                  </a:lnTo>
                  <a:lnTo>
                    <a:pt x="6392" y="16810"/>
                  </a:lnTo>
                  <a:lnTo>
                    <a:pt x="6164" y="18304"/>
                  </a:lnTo>
                  <a:lnTo>
                    <a:pt x="5915" y="19902"/>
                  </a:lnTo>
                  <a:lnTo>
                    <a:pt x="5624" y="21583"/>
                  </a:lnTo>
                  <a:lnTo>
                    <a:pt x="5292" y="23367"/>
                  </a:lnTo>
                  <a:lnTo>
                    <a:pt x="4939" y="25256"/>
                  </a:lnTo>
                  <a:lnTo>
                    <a:pt x="4545" y="27268"/>
                  </a:lnTo>
                  <a:lnTo>
                    <a:pt x="4109" y="29385"/>
                  </a:lnTo>
                  <a:lnTo>
                    <a:pt x="3653" y="31606"/>
                  </a:lnTo>
                  <a:lnTo>
                    <a:pt x="2594" y="36441"/>
                  </a:lnTo>
                  <a:lnTo>
                    <a:pt x="1391" y="41795"/>
                  </a:lnTo>
                  <a:lnTo>
                    <a:pt x="0" y="47688"/>
                  </a:lnTo>
                  <a:lnTo>
                    <a:pt x="4690" y="47730"/>
                  </a:lnTo>
                  <a:lnTo>
                    <a:pt x="5354" y="45592"/>
                  </a:lnTo>
                  <a:lnTo>
                    <a:pt x="5956" y="43496"/>
                  </a:lnTo>
                  <a:lnTo>
                    <a:pt x="6558" y="41400"/>
                  </a:lnTo>
                  <a:lnTo>
                    <a:pt x="7097" y="39346"/>
                  </a:lnTo>
                  <a:lnTo>
                    <a:pt x="7616" y="37312"/>
                  </a:lnTo>
                  <a:lnTo>
                    <a:pt x="8114" y="35320"/>
                  </a:lnTo>
                  <a:lnTo>
                    <a:pt x="8550" y="33349"/>
                  </a:lnTo>
                  <a:lnTo>
                    <a:pt x="8986" y="31419"/>
                  </a:lnTo>
                  <a:lnTo>
                    <a:pt x="9380" y="29530"/>
                  </a:lnTo>
                  <a:lnTo>
                    <a:pt x="9733" y="27663"/>
                  </a:lnTo>
                  <a:lnTo>
                    <a:pt x="10065" y="25857"/>
                  </a:lnTo>
                  <a:lnTo>
                    <a:pt x="10376" y="24073"/>
                  </a:lnTo>
                  <a:lnTo>
                    <a:pt x="10667" y="22330"/>
                  </a:lnTo>
                  <a:lnTo>
                    <a:pt x="10916" y="20649"/>
                  </a:lnTo>
                  <a:lnTo>
                    <a:pt x="11144" y="18989"/>
                  </a:lnTo>
                  <a:lnTo>
                    <a:pt x="11352" y="17411"/>
                  </a:lnTo>
                  <a:lnTo>
                    <a:pt x="11538" y="15855"/>
                  </a:lnTo>
                  <a:lnTo>
                    <a:pt x="11704" y="14361"/>
                  </a:lnTo>
                  <a:lnTo>
                    <a:pt x="11850" y="12929"/>
                  </a:lnTo>
                  <a:lnTo>
                    <a:pt x="11974" y="11539"/>
                  </a:lnTo>
                  <a:lnTo>
                    <a:pt x="12057" y="10211"/>
                  </a:lnTo>
                  <a:lnTo>
                    <a:pt x="12140" y="8945"/>
                  </a:lnTo>
                  <a:lnTo>
                    <a:pt x="12202" y="7741"/>
                  </a:lnTo>
                  <a:lnTo>
                    <a:pt x="12244" y="6600"/>
                  </a:lnTo>
                  <a:lnTo>
                    <a:pt x="12285" y="5542"/>
                  </a:lnTo>
                  <a:lnTo>
                    <a:pt x="12285" y="4525"/>
                  </a:lnTo>
                  <a:lnTo>
                    <a:pt x="12285" y="3591"/>
                  </a:lnTo>
                  <a:lnTo>
                    <a:pt x="12265" y="2719"/>
                  </a:lnTo>
                  <a:lnTo>
                    <a:pt x="12244" y="1931"/>
                  </a:lnTo>
                  <a:lnTo>
                    <a:pt x="12202" y="1204"/>
                  </a:lnTo>
                  <a:lnTo>
                    <a:pt x="12140" y="561"/>
                  </a:lnTo>
                  <a:lnTo>
                    <a:pt x="1207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47"/>
            <p:cNvSpPr/>
            <p:nvPr/>
          </p:nvSpPr>
          <p:spPr>
            <a:xfrm>
              <a:off x="6647057" y="1521300"/>
              <a:ext cx="187184" cy="92530"/>
            </a:xfrm>
            <a:custGeom>
              <a:avLst/>
              <a:gdLst/>
              <a:ahLst/>
              <a:cxnLst/>
              <a:rect l="l" t="t" r="r" b="b"/>
              <a:pathLst>
                <a:path w="5375" h="2657" extrusionOk="0">
                  <a:moveTo>
                    <a:pt x="3694" y="0"/>
                  </a:moveTo>
                  <a:lnTo>
                    <a:pt x="3383" y="21"/>
                  </a:lnTo>
                  <a:lnTo>
                    <a:pt x="3071" y="42"/>
                  </a:lnTo>
                  <a:lnTo>
                    <a:pt x="2698" y="62"/>
                  </a:lnTo>
                  <a:lnTo>
                    <a:pt x="2324" y="125"/>
                  </a:lnTo>
                  <a:lnTo>
                    <a:pt x="1847" y="228"/>
                  </a:lnTo>
                  <a:lnTo>
                    <a:pt x="1411" y="332"/>
                  </a:lnTo>
                  <a:lnTo>
                    <a:pt x="1038" y="457"/>
                  </a:lnTo>
                  <a:lnTo>
                    <a:pt x="851" y="540"/>
                  </a:lnTo>
                  <a:lnTo>
                    <a:pt x="685" y="623"/>
                  </a:lnTo>
                  <a:lnTo>
                    <a:pt x="540" y="706"/>
                  </a:lnTo>
                  <a:lnTo>
                    <a:pt x="415" y="809"/>
                  </a:lnTo>
                  <a:lnTo>
                    <a:pt x="291" y="913"/>
                  </a:lnTo>
                  <a:lnTo>
                    <a:pt x="187" y="1038"/>
                  </a:lnTo>
                  <a:lnTo>
                    <a:pt x="125" y="1162"/>
                  </a:lnTo>
                  <a:lnTo>
                    <a:pt x="62" y="1287"/>
                  </a:lnTo>
                  <a:lnTo>
                    <a:pt x="21" y="1453"/>
                  </a:lnTo>
                  <a:lnTo>
                    <a:pt x="0" y="1598"/>
                  </a:lnTo>
                  <a:lnTo>
                    <a:pt x="21" y="1764"/>
                  </a:lnTo>
                  <a:lnTo>
                    <a:pt x="62" y="1930"/>
                  </a:lnTo>
                  <a:lnTo>
                    <a:pt x="125" y="2054"/>
                  </a:lnTo>
                  <a:lnTo>
                    <a:pt x="187" y="2179"/>
                  </a:lnTo>
                  <a:lnTo>
                    <a:pt x="311" y="2283"/>
                  </a:lnTo>
                  <a:lnTo>
                    <a:pt x="436" y="2386"/>
                  </a:lnTo>
                  <a:lnTo>
                    <a:pt x="581" y="2449"/>
                  </a:lnTo>
                  <a:lnTo>
                    <a:pt x="747" y="2511"/>
                  </a:lnTo>
                  <a:lnTo>
                    <a:pt x="955" y="2573"/>
                  </a:lnTo>
                  <a:lnTo>
                    <a:pt x="1162" y="2615"/>
                  </a:lnTo>
                  <a:lnTo>
                    <a:pt x="1391" y="2635"/>
                  </a:lnTo>
                  <a:lnTo>
                    <a:pt x="1660" y="2656"/>
                  </a:lnTo>
                  <a:lnTo>
                    <a:pt x="2241" y="2656"/>
                  </a:lnTo>
                  <a:lnTo>
                    <a:pt x="2905" y="2615"/>
                  </a:lnTo>
                  <a:lnTo>
                    <a:pt x="3300" y="2573"/>
                  </a:lnTo>
                  <a:lnTo>
                    <a:pt x="3652" y="2490"/>
                  </a:lnTo>
                  <a:lnTo>
                    <a:pt x="3964" y="2407"/>
                  </a:lnTo>
                  <a:lnTo>
                    <a:pt x="4234" y="2303"/>
                  </a:lnTo>
                  <a:lnTo>
                    <a:pt x="4483" y="2200"/>
                  </a:lnTo>
                  <a:lnTo>
                    <a:pt x="4669" y="2075"/>
                  </a:lnTo>
                  <a:lnTo>
                    <a:pt x="4856" y="1930"/>
                  </a:lnTo>
                  <a:lnTo>
                    <a:pt x="5001" y="1785"/>
                  </a:lnTo>
                  <a:lnTo>
                    <a:pt x="5105" y="1639"/>
                  </a:lnTo>
                  <a:lnTo>
                    <a:pt x="5209" y="1494"/>
                  </a:lnTo>
                  <a:lnTo>
                    <a:pt x="5271" y="1349"/>
                  </a:lnTo>
                  <a:lnTo>
                    <a:pt x="5333" y="1224"/>
                  </a:lnTo>
                  <a:lnTo>
                    <a:pt x="5354" y="1079"/>
                  </a:lnTo>
                  <a:lnTo>
                    <a:pt x="5375" y="975"/>
                  </a:lnTo>
                  <a:lnTo>
                    <a:pt x="5375" y="768"/>
                  </a:lnTo>
                  <a:lnTo>
                    <a:pt x="5354" y="685"/>
                  </a:lnTo>
                  <a:lnTo>
                    <a:pt x="5313" y="581"/>
                  </a:lnTo>
                  <a:lnTo>
                    <a:pt x="5250" y="498"/>
                  </a:lnTo>
                  <a:lnTo>
                    <a:pt x="5167" y="415"/>
                  </a:lnTo>
                  <a:lnTo>
                    <a:pt x="5064" y="332"/>
                  </a:lnTo>
                  <a:lnTo>
                    <a:pt x="4939" y="270"/>
                  </a:lnTo>
                  <a:lnTo>
                    <a:pt x="4794" y="187"/>
                  </a:lnTo>
                  <a:lnTo>
                    <a:pt x="4628" y="145"/>
                  </a:lnTo>
                  <a:lnTo>
                    <a:pt x="4441" y="83"/>
                  </a:lnTo>
                  <a:lnTo>
                    <a:pt x="4213" y="42"/>
                  </a:lnTo>
                  <a:lnTo>
                    <a:pt x="3964" y="2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47"/>
            <p:cNvSpPr/>
            <p:nvPr/>
          </p:nvSpPr>
          <p:spPr>
            <a:xfrm>
              <a:off x="6728723" y="1550902"/>
              <a:ext cx="90371" cy="48476"/>
            </a:xfrm>
            <a:custGeom>
              <a:avLst/>
              <a:gdLst/>
              <a:ahLst/>
              <a:cxnLst/>
              <a:rect l="l" t="t" r="r" b="b"/>
              <a:pathLst>
                <a:path w="2595" h="1392" fill="none" extrusionOk="0">
                  <a:moveTo>
                    <a:pt x="2594" y="1"/>
                  </a:moveTo>
                  <a:lnTo>
                    <a:pt x="2594" y="1"/>
                  </a:lnTo>
                  <a:lnTo>
                    <a:pt x="2345" y="333"/>
                  </a:lnTo>
                  <a:lnTo>
                    <a:pt x="2075" y="603"/>
                  </a:lnTo>
                  <a:lnTo>
                    <a:pt x="1764" y="831"/>
                  </a:lnTo>
                  <a:lnTo>
                    <a:pt x="1453" y="1018"/>
                  </a:lnTo>
                  <a:lnTo>
                    <a:pt x="1121" y="1163"/>
                  </a:lnTo>
                  <a:lnTo>
                    <a:pt x="768" y="1287"/>
                  </a:lnTo>
                  <a:lnTo>
                    <a:pt x="394" y="1350"/>
                  </a:lnTo>
                  <a:lnTo>
                    <a:pt x="0" y="1391"/>
                  </a:lnTo>
                </a:path>
              </a:pathLst>
            </a:custGeom>
            <a:noFill/>
            <a:ln w="1050" cap="rnd" cmpd="sng">
              <a:solidFill>
                <a:srgbClr val="261A1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47"/>
            <p:cNvSpPr/>
            <p:nvPr/>
          </p:nvSpPr>
          <p:spPr>
            <a:xfrm>
              <a:off x="6809659" y="1617384"/>
              <a:ext cx="9438" cy="178548"/>
            </a:xfrm>
            <a:custGeom>
              <a:avLst/>
              <a:gdLst/>
              <a:ahLst/>
              <a:cxnLst/>
              <a:rect l="l" t="t" r="r" b="b"/>
              <a:pathLst>
                <a:path w="271" h="5127" fill="none" extrusionOk="0">
                  <a:moveTo>
                    <a:pt x="104" y="1"/>
                  </a:moveTo>
                  <a:lnTo>
                    <a:pt x="104" y="1"/>
                  </a:lnTo>
                  <a:lnTo>
                    <a:pt x="187" y="624"/>
                  </a:lnTo>
                  <a:lnTo>
                    <a:pt x="249" y="1267"/>
                  </a:lnTo>
                  <a:lnTo>
                    <a:pt x="270" y="1889"/>
                  </a:lnTo>
                  <a:lnTo>
                    <a:pt x="270" y="2533"/>
                  </a:lnTo>
                  <a:lnTo>
                    <a:pt x="249" y="3176"/>
                  </a:lnTo>
                  <a:lnTo>
                    <a:pt x="187" y="3819"/>
                  </a:lnTo>
                  <a:lnTo>
                    <a:pt x="104" y="4463"/>
                  </a:lnTo>
                  <a:lnTo>
                    <a:pt x="0" y="5127"/>
                  </a:lnTo>
                </a:path>
              </a:pathLst>
            </a:custGeom>
            <a:solidFill>
              <a:schemeClr val="dk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47"/>
            <p:cNvSpPr/>
            <p:nvPr/>
          </p:nvSpPr>
          <p:spPr>
            <a:xfrm>
              <a:off x="6133199" y="2642899"/>
              <a:ext cx="897614" cy="977816"/>
            </a:xfrm>
            <a:custGeom>
              <a:avLst/>
              <a:gdLst/>
              <a:ahLst/>
              <a:cxnLst/>
              <a:rect l="l" t="t" r="r" b="b"/>
              <a:pathLst>
                <a:path w="25775" h="28078" extrusionOk="0">
                  <a:moveTo>
                    <a:pt x="15315" y="1"/>
                  </a:moveTo>
                  <a:lnTo>
                    <a:pt x="14859" y="21"/>
                  </a:lnTo>
                  <a:lnTo>
                    <a:pt x="14402" y="104"/>
                  </a:lnTo>
                  <a:lnTo>
                    <a:pt x="13987" y="208"/>
                  </a:lnTo>
                  <a:lnTo>
                    <a:pt x="13593" y="353"/>
                  </a:lnTo>
                  <a:lnTo>
                    <a:pt x="13406" y="457"/>
                  </a:lnTo>
                  <a:lnTo>
                    <a:pt x="13240" y="540"/>
                  </a:lnTo>
                  <a:lnTo>
                    <a:pt x="13054" y="665"/>
                  </a:lnTo>
                  <a:lnTo>
                    <a:pt x="12888" y="810"/>
                  </a:lnTo>
                  <a:lnTo>
                    <a:pt x="12722" y="976"/>
                  </a:lnTo>
                  <a:lnTo>
                    <a:pt x="12556" y="1163"/>
                  </a:lnTo>
                  <a:lnTo>
                    <a:pt x="12390" y="1370"/>
                  </a:lnTo>
                  <a:lnTo>
                    <a:pt x="12223" y="1598"/>
                  </a:lnTo>
                  <a:lnTo>
                    <a:pt x="11891" y="2096"/>
                  </a:lnTo>
                  <a:lnTo>
                    <a:pt x="11559" y="2678"/>
                  </a:lnTo>
                  <a:lnTo>
                    <a:pt x="11248" y="3342"/>
                  </a:lnTo>
                  <a:lnTo>
                    <a:pt x="10937" y="4047"/>
                  </a:lnTo>
                  <a:lnTo>
                    <a:pt x="10605" y="4815"/>
                  </a:lnTo>
                  <a:lnTo>
                    <a:pt x="10294" y="5624"/>
                  </a:lnTo>
                  <a:lnTo>
                    <a:pt x="9962" y="6475"/>
                  </a:lnTo>
                  <a:lnTo>
                    <a:pt x="9318" y="8280"/>
                  </a:lnTo>
                  <a:lnTo>
                    <a:pt x="8633" y="10169"/>
                  </a:lnTo>
                  <a:lnTo>
                    <a:pt x="7928" y="12120"/>
                  </a:lnTo>
                  <a:lnTo>
                    <a:pt x="7575" y="13074"/>
                  </a:lnTo>
                  <a:lnTo>
                    <a:pt x="7181" y="14049"/>
                  </a:lnTo>
                  <a:lnTo>
                    <a:pt x="6807" y="14983"/>
                  </a:lnTo>
                  <a:lnTo>
                    <a:pt x="6392" y="15917"/>
                  </a:lnTo>
                  <a:lnTo>
                    <a:pt x="5977" y="16809"/>
                  </a:lnTo>
                  <a:lnTo>
                    <a:pt x="5541" y="17681"/>
                  </a:lnTo>
                  <a:lnTo>
                    <a:pt x="5085" y="18511"/>
                  </a:lnTo>
                  <a:lnTo>
                    <a:pt x="4608" y="19300"/>
                  </a:lnTo>
                  <a:lnTo>
                    <a:pt x="4110" y="20047"/>
                  </a:lnTo>
                  <a:lnTo>
                    <a:pt x="3861" y="20399"/>
                  </a:lnTo>
                  <a:lnTo>
                    <a:pt x="3591" y="20731"/>
                  </a:lnTo>
                  <a:lnTo>
                    <a:pt x="3321" y="21043"/>
                  </a:lnTo>
                  <a:lnTo>
                    <a:pt x="3051" y="21333"/>
                  </a:lnTo>
                  <a:lnTo>
                    <a:pt x="2782" y="21624"/>
                  </a:lnTo>
                  <a:lnTo>
                    <a:pt x="2491" y="21894"/>
                  </a:lnTo>
                  <a:lnTo>
                    <a:pt x="2200" y="22143"/>
                  </a:lnTo>
                  <a:lnTo>
                    <a:pt x="1910" y="22371"/>
                  </a:lnTo>
                  <a:lnTo>
                    <a:pt x="1619" y="22558"/>
                  </a:lnTo>
                  <a:lnTo>
                    <a:pt x="1308" y="22744"/>
                  </a:lnTo>
                  <a:lnTo>
                    <a:pt x="997" y="22910"/>
                  </a:lnTo>
                  <a:lnTo>
                    <a:pt x="665" y="23056"/>
                  </a:lnTo>
                  <a:lnTo>
                    <a:pt x="333" y="23180"/>
                  </a:lnTo>
                  <a:lnTo>
                    <a:pt x="1" y="23263"/>
                  </a:lnTo>
                  <a:lnTo>
                    <a:pt x="2657" y="28078"/>
                  </a:lnTo>
                  <a:lnTo>
                    <a:pt x="2906" y="27995"/>
                  </a:lnTo>
                  <a:lnTo>
                    <a:pt x="3176" y="27870"/>
                  </a:lnTo>
                  <a:lnTo>
                    <a:pt x="3549" y="27683"/>
                  </a:lnTo>
                  <a:lnTo>
                    <a:pt x="4006" y="27434"/>
                  </a:lnTo>
                  <a:lnTo>
                    <a:pt x="4545" y="27123"/>
                  </a:lnTo>
                  <a:lnTo>
                    <a:pt x="5126" y="26749"/>
                  </a:lnTo>
                  <a:lnTo>
                    <a:pt x="5749" y="26293"/>
                  </a:lnTo>
                  <a:lnTo>
                    <a:pt x="6413" y="25753"/>
                  </a:lnTo>
                  <a:lnTo>
                    <a:pt x="6745" y="25442"/>
                  </a:lnTo>
                  <a:lnTo>
                    <a:pt x="7077" y="25131"/>
                  </a:lnTo>
                  <a:lnTo>
                    <a:pt x="7430" y="24778"/>
                  </a:lnTo>
                  <a:lnTo>
                    <a:pt x="7783" y="24404"/>
                  </a:lnTo>
                  <a:lnTo>
                    <a:pt x="8115" y="24010"/>
                  </a:lnTo>
                  <a:lnTo>
                    <a:pt x="8467" y="23595"/>
                  </a:lnTo>
                  <a:lnTo>
                    <a:pt x="8799" y="23159"/>
                  </a:lnTo>
                  <a:lnTo>
                    <a:pt x="9152" y="22682"/>
                  </a:lnTo>
                  <a:lnTo>
                    <a:pt x="9464" y="22205"/>
                  </a:lnTo>
                  <a:lnTo>
                    <a:pt x="9796" y="21665"/>
                  </a:lnTo>
                  <a:lnTo>
                    <a:pt x="10107" y="21126"/>
                  </a:lnTo>
                  <a:lnTo>
                    <a:pt x="10397" y="20545"/>
                  </a:lnTo>
                  <a:lnTo>
                    <a:pt x="10688" y="19943"/>
                  </a:lnTo>
                  <a:lnTo>
                    <a:pt x="10978" y="19320"/>
                  </a:lnTo>
                  <a:lnTo>
                    <a:pt x="11476" y="18013"/>
                  </a:lnTo>
                  <a:lnTo>
                    <a:pt x="11974" y="16726"/>
                  </a:lnTo>
                  <a:lnTo>
                    <a:pt x="12410" y="15440"/>
                  </a:lnTo>
                  <a:lnTo>
                    <a:pt x="12846" y="14195"/>
                  </a:lnTo>
                  <a:lnTo>
                    <a:pt x="13614" y="11787"/>
                  </a:lnTo>
                  <a:lnTo>
                    <a:pt x="13987" y="10667"/>
                  </a:lnTo>
                  <a:lnTo>
                    <a:pt x="14361" y="9629"/>
                  </a:lnTo>
                  <a:lnTo>
                    <a:pt x="14734" y="8633"/>
                  </a:lnTo>
                  <a:lnTo>
                    <a:pt x="15087" y="7741"/>
                  </a:lnTo>
                  <a:lnTo>
                    <a:pt x="15274" y="7326"/>
                  </a:lnTo>
                  <a:lnTo>
                    <a:pt x="15461" y="6952"/>
                  </a:lnTo>
                  <a:lnTo>
                    <a:pt x="15668" y="6579"/>
                  </a:lnTo>
                  <a:lnTo>
                    <a:pt x="15855" y="6247"/>
                  </a:lnTo>
                  <a:lnTo>
                    <a:pt x="16063" y="5936"/>
                  </a:lnTo>
                  <a:lnTo>
                    <a:pt x="16249" y="5666"/>
                  </a:lnTo>
                  <a:lnTo>
                    <a:pt x="16478" y="5417"/>
                  </a:lnTo>
                  <a:lnTo>
                    <a:pt x="16685" y="5209"/>
                  </a:lnTo>
                  <a:lnTo>
                    <a:pt x="16913" y="5043"/>
                  </a:lnTo>
                  <a:lnTo>
                    <a:pt x="17142" y="4898"/>
                  </a:lnTo>
                  <a:lnTo>
                    <a:pt x="17370" y="4794"/>
                  </a:lnTo>
                  <a:lnTo>
                    <a:pt x="17619" y="4711"/>
                  </a:lnTo>
                  <a:lnTo>
                    <a:pt x="17868" y="4670"/>
                  </a:lnTo>
                  <a:lnTo>
                    <a:pt x="18117" y="4649"/>
                  </a:lnTo>
                  <a:lnTo>
                    <a:pt x="18387" y="4649"/>
                  </a:lnTo>
                  <a:lnTo>
                    <a:pt x="18636" y="4670"/>
                  </a:lnTo>
                  <a:lnTo>
                    <a:pt x="18906" y="4690"/>
                  </a:lnTo>
                  <a:lnTo>
                    <a:pt x="19155" y="4732"/>
                  </a:lnTo>
                  <a:lnTo>
                    <a:pt x="19673" y="4856"/>
                  </a:lnTo>
                  <a:lnTo>
                    <a:pt x="20171" y="5022"/>
                  </a:lnTo>
                  <a:lnTo>
                    <a:pt x="20669" y="5209"/>
                  </a:lnTo>
                  <a:lnTo>
                    <a:pt x="21147" y="5437"/>
                  </a:lnTo>
                  <a:lnTo>
                    <a:pt x="21582" y="5666"/>
                  </a:lnTo>
                  <a:lnTo>
                    <a:pt x="22018" y="5915"/>
                  </a:lnTo>
                  <a:lnTo>
                    <a:pt x="22392" y="6143"/>
                  </a:lnTo>
                  <a:lnTo>
                    <a:pt x="23014" y="6579"/>
                  </a:lnTo>
                  <a:lnTo>
                    <a:pt x="23429" y="6890"/>
                  </a:lnTo>
                  <a:lnTo>
                    <a:pt x="23575" y="7015"/>
                  </a:lnTo>
                  <a:lnTo>
                    <a:pt x="25774" y="3653"/>
                  </a:lnTo>
                  <a:lnTo>
                    <a:pt x="25380" y="3425"/>
                  </a:lnTo>
                  <a:lnTo>
                    <a:pt x="24342" y="2844"/>
                  </a:lnTo>
                  <a:lnTo>
                    <a:pt x="23616" y="2470"/>
                  </a:lnTo>
                  <a:lnTo>
                    <a:pt x="22786" y="2076"/>
                  </a:lnTo>
                  <a:lnTo>
                    <a:pt x="21873" y="1661"/>
                  </a:lnTo>
                  <a:lnTo>
                    <a:pt x="20898" y="1246"/>
                  </a:lnTo>
                  <a:lnTo>
                    <a:pt x="19881" y="872"/>
                  </a:lnTo>
                  <a:lnTo>
                    <a:pt x="19362" y="685"/>
                  </a:lnTo>
                  <a:lnTo>
                    <a:pt x="18843" y="540"/>
                  </a:lnTo>
                  <a:lnTo>
                    <a:pt x="18324" y="395"/>
                  </a:lnTo>
                  <a:lnTo>
                    <a:pt x="17806" y="270"/>
                  </a:lnTo>
                  <a:lnTo>
                    <a:pt x="17287" y="167"/>
                  </a:lnTo>
                  <a:lnTo>
                    <a:pt x="16768" y="84"/>
                  </a:lnTo>
                  <a:lnTo>
                    <a:pt x="16270" y="21"/>
                  </a:lnTo>
                  <a:lnTo>
                    <a:pt x="1579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47"/>
            <p:cNvSpPr/>
            <p:nvPr/>
          </p:nvSpPr>
          <p:spPr>
            <a:xfrm>
              <a:off x="6118050" y="3451589"/>
              <a:ext cx="124325" cy="170608"/>
            </a:xfrm>
            <a:custGeom>
              <a:avLst/>
              <a:gdLst/>
              <a:ahLst/>
              <a:cxnLst/>
              <a:rect l="l" t="t" r="r" b="b"/>
              <a:pathLst>
                <a:path w="3570" h="4899" extrusionOk="0">
                  <a:moveTo>
                    <a:pt x="560" y="1"/>
                  </a:moveTo>
                  <a:lnTo>
                    <a:pt x="436" y="42"/>
                  </a:lnTo>
                  <a:lnTo>
                    <a:pt x="332" y="104"/>
                  </a:lnTo>
                  <a:lnTo>
                    <a:pt x="228" y="187"/>
                  </a:lnTo>
                  <a:lnTo>
                    <a:pt x="145" y="291"/>
                  </a:lnTo>
                  <a:lnTo>
                    <a:pt x="83" y="395"/>
                  </a:lnTo>
                  <a:lnTo>
                    <a:pt x="42" y="540"/>
                  </a:lnTo>
                  <a:lnTo>
                    <a:pt x="21" y="665"/>
                  </a:lnTo>
                  <a:lnTo>
                    <a:pt x="0" y="831"/>
                  </a:lnTo>
                  <a:lnTo>
                    <a:pt x="0" y="997"/>
                  </a:lnTo>
                  <a:lnTo>
                    <a:pt x="0" y="1163"/>
                  </a:lnTo>
                  <a:lnTo>
                    <a:pt x="21" y="1349"/>
                  </a:lnTo>
                  <a:lnTo>
                    <a:pt x="125" y="1744"/>
                  </a:lnTo>
                  <a:lnTo>
                    <a:pt x="270" y="2180"/>
                  </a:lnTo>
                  <a:lnTo>
                    <a:pt x="457" y="2636"/>
                  </a:lnTo>
                  <a:lnTo>
                    <a:pt x="560" y="2864"/>
                  </a:lnTo>
                  <a:lnTo>
                    <a:pt x="706" y="3093"/>
                  </a:lnTo>
                  <a:lnTo>
                    <a:pt x="851" y="3300"/>
                  </a:lnTo>
                  <a:lnTo>
                    <a:pt x="1017" y="3528"/>
                  </a:lnTo>
                  <a:lnTo>
                    <a:pt x="1183" y="3736"/>
                  </a:lnTo>
                  <a:lnTo>
                    <a:pt x="1370" y="3943"/>
                  </a:lnTo>
                  <a:lnTo>
                    <a:pt x="1556" y="4130"/>
                  </a:lnTo>
                  <a:lnTo>
                    <a:pt x="1743" y="4317"/>
                  </a:lnTo>
                  <a:lnTo>
                    <a:pt x="1930" y="4462"/>
                  </a:lnTo>
                  <a:lnTo>
                    <a:pt x="2137" y="4608"/>
                  </a:lnTo>
                  <a:lnTo>
                    <a:pt x="2324" y="4711"/>
                  </a:lnTo>
                  <a:lnTo>
                    <a:pt x="2490" y="4815"/>
                  </a:lnTo>
                  <a:lnTo>
                    <a:pt x="2656" y="4877"/>
                  </a:lnTo>
                  <a:lnTo>
                    <a:pt x="2822" y="4898"/>
                  </a:lnTo>
                  <a:lnTo>
                    <a:pt x="2967" y="4898"/>
                  </a:lnTo>
                  <a:lnTo>
                    <a:pt x="3092" y="4857"/>
                  </a:lnTo>
                  <a:lnTo>
                    <a:pt x="3217" y="4794"/>
                  </a:lnTo>
                  <a:lnTo>
                    <a:pt x="3300" y="4711"/>
                  </a:lnTo>
                  <a:lnTo>
                    <a:pt x="3383" y="4608"/>
                  </a:lnTo>
                  <a:lnTo>
                    <a:pt x="3445" y="4483"/>
                  </a:lnTo>
                  <a:lnTo>
                    <a:pt x="3507" y="4338"/>
                  </a:lnTo>
                  <a:lnTo>
                    <a:pt x="3549" y="4172"/>
                  </a:lnTo>
                  <a:lnTo>
                    <a:pt x="3569" y="4006"/>
                  </a:lnTo>
                  <a:lnTo>
                    <a:pt x="3569" y="3840"/>
                  </a:lnTo>
                  <a:lnTo>
                    <a:pt x="3569" y="3632"/>
                  </a:lnTo>
                  <a:lnTo>
                    <a:pt x="3549" y="3425"/>
                  </a:lnTo>
                  <a:lnTo>
                    <a:pt x="3486" y="3010"/>
                  </a:lnTo>
                  <a:lnTo>
                    <a:pt x="3341" y="2553"/>
                  </a:lnTo>
                  <a:lnTo>
                    <a:pt x="3154" y="2117"/>
                  </a:lnTo>
                  <a:lnTo>
                    <a:pt x="3050" y="1889"/>
                  </a:lnTo>
                  <a:lnTo>
                    <a:pt x="2905" y="1661"/>
                  </a:lnTo>
                  <a:lnTo>
                    <a:pt x="2760" y="1433"/>
                  </a:lnTo>
                  <a:lnTo>
                    <a:pt x="2594" y="1225"/>
                  </a:lnTo>
                  <a:lnTo>
                    <a:pt x="2407" y="1038"/>
                  </a:lnTo>
                  <a:lnTo>
                    <a:pt x="2220" y="851"/>
                  </a:lnTo>
                  <a:lnTo>
                    <a:pt x="2013" y="665"/>
                  </a:lnTo>
                  <a:lnTo>
                    <a:pt x="1826" y="519"/>
                  </a:lnTo>
                  <a:lnTo>
                    <a:pt x="1619" y="374"/>
                  </a:lnTo>
                  <a:lnTo>
                    <a:pt x="1432" y="250"/>
                  </a:lnTo>
                  <a:lnTo>
                    <a:pt x="1224" y="146"/>
                  </a:lnTo>
                  <a:lnTo>
                    <a:pt x="1058" y="84"/>
                  </a:lnTo>
                  <a:lnTo>
                    <a:pt x="872" y="21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47"/>
            <p:cNvSpPr/>
            <p:nvPr/>
          </p:nvSpPr>
          <p:spPr>
            <a:xfrm>
              <a:off x="6277762" y="3443648"/>
              <a:ext cx="122863" cy="110604"/>
            </a:xfrm>
            <a:custGeom>
              <a:avLst/>
              <a:gdLst/>
              <a:ahLst/>
              <a:cxnLst/>
              <a:rect l="l" t="t" r="r" b="b"/>
              <a:pathLst>
                <a:path w="3528" h="3176" fill="none" extrusionOk="0">
                  <a:moveTo>
                    <a:pt x="3528" y="0"/>
                  </a:moveTo>
                  <a:lnTo>
                    <a:pt x="3528" y="0"/>
                  </a:lnTo>
                  <a:lnTo>
                    <a:pt x="3362" y="249"/>
                  </a:lnTo>
                  <a:lnTo>
                    <a:pt x="3196" y="498"/>
                  </a:lnTo>
                  <a:lnTo>
                    <a:pt x="2864" y="976"/>
                  </a:lnTo>
                  <a:lnTo>
                    <a:pt x="2470" y="1411"/>
                  </a:lnTo>
                  <a:lnTo>
                    <a:pt x="2034" y="1827"/>
                  </a:lnTo>
                  <a:lnTo>
                    <a:pt x="1577" y="2200"/>
                  </a:lnTo>
                  <a:lnTo>
                    <a:pt x="1079" y="2553"/>
                  </a:lnTo>
                  <a:lnTo>
                    <a:pt x="560" y="2885"/>
                  </a:lnTo>
                  <a:lnTo>
                    <a:pt x="0" y="3175"/>
                  </a:lnTo>
                </a:path>
              </a:pathLst>
            </a:custGeom>
            <a:noFill/>
            <a:ln w="952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47"/>
            <p:cNvSpPr/>
            <p:nvPr/>
          </p:nvSpPr>
          <p:spPr>
            <a:xfrm>
              <a:off x="6300155" y="1786498"/>
              <a:ext cx="1329758" cy="1793731"/>
            </a:xfrm>
            <a:custGeom>
              <a:avLst/>
              <a:gdLst/>
              <a:ahLst/>
              <a:cxnLst/>
              <a:rect l="l" t="t" r="r" b="b"/>
              <a:pathLst>
                <a:path w="38184" h="51507" extrusionOk="0">
                  <a:moveTo>
                    <a:pt x="19860" y="1"/>
                  </a:moveTo>
                  <a:lnTo>
                    <a:pt x="19299" y="22"/>
                  </a:lnTo>
                  <a:lnTo>
                    <a:pt x="18739" y="63"/>
                  </a:lnTo>
                  <a:lnTo>
                    <a:pt x="18158" y="125"/>
                  </a:lnTo>
                  <a:lnTo>
                    <a:pt x="17598" y="208"/>
                  </a:lnTo>
                  <a:lnTo>
                    <a:pt x="16788" y="354"/>
                  </a:lnTo>
                  <a:lnTo>
                    <a:pt x="15979" y="520"/>
                  </a:lnTo>
                  <a:lnTo>
                    <a:pt x="15149" y="748"/>
                  </a:lnTo>
                  <a:lnTo>
                    <a:pt x="14319" y="997"/>
                  </a:lnTo>
                  <a:lnTo>
                    <a:pt x="13904" y="1142"/>
                  </a:lnTo>
                  <a:lnTo>
                    <a:pt x="13489" y="1308"/>
                  </a:lnTo>
                  <a:lnTo>
                    <a:pt x="13074" y="1495"/>
                  </a:lnTo>
                  <a:lnTo>
                    <a:pt x="12680" y="1682"/>
                  </a:lnTo>
                  <a:lnTo>
                    <a:pt x="12285" y="1889"/>
                  </a:lnTo>
                  <a:lnTo>
                    <a:pt x="11891" y="2118"/>
                  </a:lnTo>
                  <a:lnTo>
                    <a:pt x="11518" y="2346"/>
                  </a:lnTo>
                  <a:lnTo>
                    <a:pt x="11144" y="2616"/>
                  </a:lnTo>
                  <a:lnTo>
                    <a:pt x="10791" y="2885"/>
                  </a:lnTo>
                  <a:lnTo>
                    <a:pt x="10438" y="3155"/>
                  </a:lnTo>
                  <a:lnTo>
                    <a:pt x="10086" y="3466"/>
                  </a:lnTo>
                  <a:lnTo>
                    <a:pt x="9774" y="3798"/>
                  </a:lnTo>
                  <a:lnTo>
                    <a:pt x="9463" y="4130"/>
                  </a:lnTo>
                  <a:lnTo>
                    <a:pt x="9173" y="4504"/>
                  </a:lnTo>
                  <a:lnTo>
                    <a:pt x="8903" y="4878"/>
                  </a:lnTo>
                  <a:lnTo>
                    <a:pt x="8633" y="5272"/>
                  </a:lnTo>
                  <a:lnTo>
                    <a:pt x="8405" y="5708"/>
                  </a:lnTo>
                  <a:lnTo>
                    <a:pt x="8177" y="6143"/>
                  </a:lnTo>
                  <a:lnTo>
                    <a:pt x="7990" y="6621"/>
                  </a:lnTo>
                  <a:lnTo>
                    <a:pt x="7803" y="7098"/>
                  </a:lnTo>
                  <a:lnTo>
                    <a:pt x="7658" y="7617"/>
                  </a:lnTo>
                  <a:lnTo>
                    <a:pt x="7533" y="8136"/>
                  </a:lnTo>
                  <a:lnTo>
                    <a:pt x="7429" y="8696"/>
                  </a:lnTo>
                  <a:lnTo>
                    <a:pt x="7367" y="9277"/>
                  </a:lnTo>
                  <a:lnTo>
                    <a:pt x="7326" y="9858"/>
                  </a:lnTo>
                  <a:lnTo>
                    <a:pt x="7326" y="10418"/>
                  </a:lnTo>
                  <a:lnTo>
                    <a:pt x="7367" y="10937"/>
                  </a:lnTo>
                  <a:lnTo>
                    <a:pt x="7429" y="11435"/>
                  </a:lnTo>
                  <a:lnTo>
                    <a:pt x="7533" y="11892"/>
                  </a:lnTo>
                  <a:lnTo>
                    <a:pt x="7658" y="12327"/>
                  </a:lnTo>
                  <a:lnTo>
                    <a:pt x="7803" y="12742"/>
                  </a:lnTo>
                  <a:lnTo>
                    <a:pt x="7990" y="13137"/>
                  </a:lnTo>
                  <a:lnTo>
                    <a:pt x="8197" y="13489"/>
                  </a:lnTo>
                  <a:lnTo>
                    <a:pt x="8405" y="13842"/>
                  </a:lnTo>
                  <a:lnTo>
                    <a:pt x="8654" y="14153"/>
                  </a:lnTo>
                  <a:lnTo>
                    <a:pt x="8903" y="14444"/>
                  </a:lnTo>
                  <a:lnTo>
                    <a:pt x="9173" y="14714"/>
                  </a:lnTo>
                  <a:lnTo>
                    <a:pt x="9442" y="14984"/>
                  </a:lnTo>
                  <a:lnTo>
                    <a:pt x="9712" y="15212"/>
                  </a:lnTo>
                  <a:lnTo>
                    <a:pt x="10003" y="15419"/>
                  </a:lnTo>
                  <a:lnTo>
                    <a:pt x="10272" y="15606"/>
                  </a:lnTo>
                  <a:lnTo>
                    <a:pt x="10563" y="15793"/>
                  </a:lnTo>
                  <a:lnTo>
                    <a:pt x="11123" y="16104"/>
                  </a:lnTo>
                  <a:lnTo>
                    <a:pt x="11642" y="16332"/>
                  </a:lnTo>
                  <a:lnTo>
                    <a:pt x="12119" y="16519"/>
                  </a:lnTo>
                  <a:lnTo>
                    <a:pt x="12514" y="16644"/>
                  </a:lnTo>
                  <a:lnTo>
                    <a:pt x="12825" y="16747"/>
                  </a:lnTo>
                  <a:lnTo>
                    <a:pt x="13095" y="16810"/>
                  </a:lnTo>
                  <a:lnTo>
                    <a:pt x="12783" y="16830"/>
                  </a:lnTo>
                  <a:lnTo>
                    <a:pt x="12472" y="16851"/>
                  </a:lnTo>
                  <a:lnTo>
                    <a:pt x="12161" y="16893"/>
                  </a:lnTo>
                  <a:lnTo>
                    <a:pt x="11850" y="16955"/>
                  </a:lnTo>
                  <a:lnTo>
                    <a:pt x="11559" y="17017"/>
                  </a:lnTo>
                  <a:lnTo>
                    <a:pt x="11248" y="17100"/>
                  </a:lnTo>
                  <a:lnTo>
                    <a:pt x="10978" y="17204"/>
                  </a:lnTo>
                  <a:lnTo>
                    <a:pt x="10688" y="17308"/>
                  </a:lnTo>
                  <a:lnTo>
                    <a:pt x="10418" y="17432"/>
                  </a:lnTo>
                  <a:lnTo>
                    <a:pt x="10148" y="17557"/>
                  </a:lnTo>
                  <a:lnTo>
                    <a:pt x="9608" y="17847"/>
                  </a:lnTo>
                  <a:lnTo>
                    <a:pt x="9110" y="18179"/>
                  </a:lnTo>
                  <a:lnTo>
                    <a:pt x="8654" y="18532"/>
                  </a:lnTo>
                  <a:lnTo>
                    <a:pt x="8197" y="18947"/>
                  </a:lnTo>
                  <a:lnTo>
                    <a:pt x="7782" y="19383"/>
                  </a:lnTo>
                  <a:lnTo>
                    <a:pt x="7409" y="19839"/>
                  </a:lnTo>
                  <a:lnTo>
                    <a:pt x="7056" y="20337"/>
                  </a:lnTo>
                  <a:lnTo>
                    <a:pt x="6724" y="20856"/>
                  </a:lnTo>
                  <a:lnTo>
                    <a:pt x="6433" y="21396"/>
                  </a:lnTo>
                  <a:lnTo>
                    <a:pt x="6184" y="21956"/>
                  </a:lnTo>
                  <a:lnTo>
                    <a:pt x="5956" y="22537"/>
                  </a:lnTo>
                  <a:lnTo>
                    <a:pt x="5769" y="23139"/>
                  </a:lnTo>
                  <a:lnTo>
                    <a:pt x="5624" y="23741"/>
                  </a:lnTo>
                  <a:lnTo>
                    <a:pt x="5500" y="24363"/>
                  </a:lnTo>
                  <a:lnTo>
                    <a:pt x="5437" y="25007"/>
                  </a:lnTo>
                  <a:lnTo>
                    <a:pt x="5396" y="25629"/>
                  </a:lnTo>
                  <a:lnTo>
                    <a:pt x="5417" y="26272"/>
                  </a:lnTo>
                  <a:lnTo>
                    <a:pt x="5458" y="26916"/>
                  </a:lnTo>
                  <a:lnTo>
                    <a:pt x="5541" y="27559"/>
                  </a:lnTo>
                  <a:lnTo>
                    <a:pt x="5686" y="28202"/>
                  </a:lnTo>
                  <a:lnTo>
                    <a:pt x="5873" y="28825"/>
                  </a:lnTo>
                  <a:lnTo>
                    <a:pt x="6101" y="29447"/>
                  </a:lnTo>
                  <a:lnTo>
                    <a:pt x="6371" y="30049"/>
                  </a:lnTo>
                  <a:lnTo>
                    <a:pt x="6516" y="30361"/>
                  </a:lnTo>
                  <a:lnTo>
                    <a:pt x="6682" y="30651"/>
                  </a:lnTo>
                  <a:lnTo>
                    <a:pt x="6869" y="30942"/>
                  </a:lnTo>
                  <a:lnTo>
                    <a:pt x="7056" y="31232"/>
                  </a:lnTo>
                  <a:lnTo>
                    <a:pt x="7263" y="31523"/>
                  </a:lnTo>
                  <a:lnTo>
                    <a:pt x="7471" y="31792"/>
                  </a:lnTo>
                  <a:lnTo>
                    <a:pt x="7720" y="32083"/>
                  </a:lnTo>
                  <a:lnTo>
                    <a:pt x="7948" y="32353"/>
                  </a:lnTo>
                  <a:lnTo>
                    <a:pt x="7948" y="32353"/>
                  </a:lnTo>
                  <a:lnTo>
                    <a:pt x="7679" y="32228"/>
                  </a:lnTo>
                  <a:lnTo>
                    <a:pt x="7388" y="32124"/>
                  </a:lnTo>
                  <a:lnTo>
                    <a:pt x="7097" y="32062"/>
                  </a:lnTo>
                  <a:lnTo>
                    <a:pt x="6807" y="32000"/>
                  </a:lnTo>
                  <a:lnTo>
                    <a:pt x="6496" y="31979"/>
                  </a:lnTo>
                  <a:lnTo>
                    <a:pt x="6205" y="32000"/>
                  </a:lnTo>
                  <a:lnTo>
                    <a:pt x="5915" y="32021"/>
                  </a:lnTo>
                  <a:lnTo>
                    <a:pt x="5603" y="32062"/>
                  </a:lnTo>
                  <a:lnTo>
                    <a:pt x="5313" y="32145"/>
                  </a:lnTo>
                  <a:lnTo>
                    <a:pt x="5022" y="32228"/>
                  </a:lnTo>
                  <a:lnTo>
                    <a:pt x="4732" y="32353"/>
                  </a:lnTo>
                  <a:lnTo>
                    <a:pt x="4421" y="32477"/>
                  </a:lnTo>
                  <a:lnTo>
                    <a:pt x="4151" y="32622"/>
                  </a:lnTo>
                  <a:lnTo>
                    <a:pt x="3860" y="32809"/>
                  </a:lnTo>
                  <a:lnTo>
                    <a:pt x="3570" y="32996"/>
                  </a:lnTo>
                  <a:lnTo>
                    <a:pt x="3300" y="33203"/>
                  </a:lnTo>
                  <a:lnTo>
                    <a:pt x="3030" y="33432"/>
                  </a:lnTo>
                  <a:lnTo>
                    <a:pt x="2781" y="33660"/>
                  </a:lnTo>
                  <a:lnTo>
                    <a:pt x="2511" y="33930"/>
                  </a:lnTo>
                  <a:lnTo>
                    <a:pt x="2262" y="34200"/>
                  </a:lnTo>
                  <a:lnTo>
                    <a:pt x="2034" y="34469"/>
                  </a:lnTo>
                  <a:lnTo>
                    <a:pt x="1806" y="34781"/>
                  </a:lnTo>
                  <a:lnTo>
                    <a:pt x="1598" y="35092"/>
                  </a:lnTo>
                  <a:lnTo>
                    <a:pt x="1391" y="35403"/>
                  </a:lnTo>
                  <a:lnTo>
                    <a:pt x="1183" y="35735"/>
                  </a:lnTo>
                  <a:lnTo>
                    <a:pt x="996" y="36088"/>
                  </a:lnTo>
                  <a:lnTo>
                    <a:pt x="830" y="36441"/>
                  </a:lnTo>
                  <a:lnTo>
                    <a:pt x="685" y="36814"/>
                  </a:lnTo>
                  <a:lnTo>
                    <a:pt x="540" y="37188"/>
                  </a:lnTo>
                  <a:lnTo>
                    <a:pt x="415" y="37561"/>
                  </a:lnTo>
                  <a:lnTo>
                    <a:pt x="312" y="37956"/>
                  </a:lnTo>
                  <a:lnTo>
                    <a:pt x="208" y="38350"/>
                  </a:lnTo>
                  <a:lnTo>
                    <a:pt x="125" y="38744"/>
                  </a:lnTo>
                  <a:lnTo>
                    <a:pt x="63" y="39159"/>
                  </a:lnTo>
                  <a:lnTo>
                    <a:pt x="42" y="39574"/>
                  </a:lnTo>
                  <a:lnTo>
                    <a:pt x="0" y="39989"/>
                  </a:lnTo>
                  <a:lnTo>
                    <a:pt x="0" y="40404"/>
                  </a:lnTo>
                  <a:lnTo>
                    <a:pt x="21" y="40819"/>
                  </a:lnTo>
                  <a:lnTo>
                    <a:pt x="63" y="41255"/>
                  </a:lnTo>
                  <a:lnTo>
                    <a:pt x="125" y="41670"/>
                  </a:lnTo>
                  <a:lnTo>
                    <a:pt x="229" y="42106"/>
                  </a:lnTo>
                  <a:lnTo>
                    <a:pt x="332" y="42542"/>
                  </a:lnTo>
                  <a:lnTo>
                    <a:pt x="457" y="42957"/>
                  </a:lnTo>
                  <a:lnTo>
                    <a:pt x="623" y="43393"/>
                  </a:lnTo>
                  <a:lnTo>
                    <a:pt x="810" y="43808"/>
                  </a:lnTo>
                  <a:lnTo>
                    <a:pt x="1017" y="44223"/>
                  </a:lnTo>
                  <a:lnTo>
                    <a:pt x="1246" y="44638"/>
                  </a:lnTo>
                  <a:lnTo>
                    <a:pt x="1515" y="45053"/>
                  </a:lnTo>
                  <a:lnTo>
                    <a:pt x="1806" y="45468"/>
                  </a:lnTo>
                  <a:lnTo>
                    <a:pt x="2138" y="45883"/>
                  </a:lnTo>
                  <a:lnTo>
                    <a:pt x="2491" y="46277"/>
                  </a:lnTo>
                  <a:lnTo>
                    <a:pt x="2864" y="46671"/>
                  </a:lnTo>
                  <a:lnTo>
                    <a:pt x="3279" y="47045"/>
                  </a:lnTo>
                  <a:lnTo>
                    <a:pt x="3715" y="47418"/>
                  </a:lnTo>
                  <a:lnTo>
                    <a:pt x="4192" y="47792"/>
                  </a:lnTo>
                  <a:lnTo>
                    <a:pt x="4711" y="48145"/>
                  </a:lnTo>
                  <a:lnTo>
                    <a:pt x="5251" y="48497"/>
                  </a:lnTo>
                  <a:lnTo>
                    <a:pt x="5832" y="48850"/>
                  </a:lnTo>
                  <a:lnTo>
                    <a:pt x="6454" y="49161"/>
                  </a:lnTo>
                  <a:lnTo>
                    <a:pt x="7097" y="49494"/>
                  </a:lnTo>
                  <a:lnTo>
                    <a:pt x="7782" y="49784"/>
                  </a:lnTo>
                  <a:lnTo>
                    <a:pt x="8509" y="50075"/>
                  </a:lnTo>
                  <a:lnTo>
                    <a:pt x="9276" y="50344"/>
                  </a:lnTo>
                  <a:lnTo>
                    <a:pt x="10065" y="50614"/>
                  </a:lnTo>
                  <a:lnTo>
                    <a:pt x="10812" y="50822"/>
                  </a:lnTo>
                  <a:lnTo>
                    <a:pt x="11518" y="51008"/>
                  </a:lnTo>
                  <a:lnTo>
                    <a:pt x="12244" y="51154"/>
                  </a:lnTo>
                  <a:lnTo>
                    <a:pt x="12949" y="51278"/>
                  </a:lnTo>
                  <a:lnTo>
                    <a:pt x="13634" y="51382"/>
                  </a:lnTo>
                  <a:lnTo>
                    <a:pt x="14319" y="51444"/>
                  </a:lnTo>
                  <a:lnTo>
                    <a:pt x="15004" y="51486"/>
                  </a:lnTo>
                  <a:lnTo>
                    <a:pt x="15689" y="51506"/>
                  </a:lnTo>
                  <a:lnTo>
                    <a:pt x="16353" y="51486"/>
                  </a:lnTo>
                  <a:lnTo>
                    <a:pt x="16996" y="51465"/>
                  </a:lnTo>
                  <a:lnTo>
                    <a:pt x="17660" y="51382"/>
                  </a:lnTo>
                  <a:lnTo>
                    <a:pt x="18283" y="51299"/>
                  </a:lnTo>
                  <a:lnTo>
                    <a:pt x="18926" y="51195"/>
                  </a:lnTo>
                  <a:lnTo>
                    <a:pt x="19548" y="51050"/>
                  </a:lnTo>
                  <a:lnTo>
                    <a:pt x="20150" y="50905"/>
                  </a:lnTo>
                  <a:lnTo>
                    <a:pt x="20752" y="50718"/>
                  </a:lnTo>
                  <a:lnTo>
                    <a:pt x="21354" y="50510"/>
                  </a:lnTo>
                  <a:lnTo>
                    <a:pt x="21935" y="50282"/>
                  </a:lnTo>
                  <a:lnTo>
                    <a:pt x="22516" y="50054"/>
                  </a:lnTo>
                  <a:lnTo>
                    <a:pt x="23097" y="49784"/>
                  </a:lnTo>
                  <a:lnTo>
                    <a:pt x="23637" y="49494"/>
                  </a:lnTo>
                  <a:lnTo>
                    <a:pt x="24197" y="49182"/>
                  </a:lnTo>
                  <a:lnTo>
                    <a:pt x="24736" y="48871"/>
                  </a:lnTo>
                  <a:lnTo>
                    <a:pt x="25276" y="48518"/>
                  </a:lnTo>
                  <a:lnTo>
                    <a:pt x="25795" y="48165"/>
                  </a:lnTo>
                  <a:lnTo>
                    <a:pt x="26293" y="47771"/>
                  </a:lnTo>
                  <a:lnTo>
                    <a:pt x="26812" y="47377"/>
                  </a:lnTo>
                  <a:lnTo>
                    <a:pt x="27289" y="46962"/>
                  </a:lnTo>
                  <a:lnTo>
                    <a:pt x="27787" y="46547"/>
                  </a:lnTo>
                  <a:lnTo>
                    <a:pt x="28243" y="46090"/>
                  </a:lnTo>
                  <a:lnTo>
                    <a:pt x="28721" y="45634"/>
                  </a:lnTo>
                  <a:lnTo>
                    <a:pt x="29156" y="45156"/>
                  </a:lnTo>
                  <a:lnTo>
                    <a:pt x="29613" y="44679"/>
                  </a:lnTo>
                  <a:lnTo>
                    <a:pt x="30049" y="44160"/>
                  </a:lnTo>
                  <a:lnTo>
                    <a:pt x="30464" y="43662"/>
                  </a:lnTo>
                  <a:lnTo>
                    <a:pt x="30879" y="43123"/>
                  </a:lnTo>
                  <a:lnTo>
                    <a:pt x="31273" y="42583"/>
                  </a:lnTo>
                  <a:lnTo>
                    <a:pt x="31667" y="42044"/>
                  </a:lnTo>
                  <a:lnTo>
                    <a:pt x="32041" y="41483"/>
                  </a:lnTo>
                  <a:lnTo>
                    <a:pt x="32414" y="40902"/>
                  </a:lnTo>
                  <a:lnTo>
                    <a:pt x="32788" y="40321"/>
                  </a:lnTo>
                  <a:lnTo>
                    <a:pt x="33120" y="39720"/>
                  </a:lnTo>
                  <a:lnTo>
                    <a:pt x="33473" y="39118"/>
                  </a:lnTo>
                  <a:lnTo>
                    <a:pt x="33784" y="38516"/>
                  </a:lnTo>
                  <a:lnTo>
                    <a:pt x="34095" y="37893"/>
                  </a:lnTo>
                  <a:lnTo>
                    <a:pt x="34407" y="37271"/>
                  </a:lnTo>
                  <a:lnTo>
                    <a:pt x="34697" y="36648"/>
                  </a:lnTo>
                  <a:lnTo>
                    <a:pt x="34988" y="36005"/>
                  </a:lnTo>
                  <a:lnTo>
                    <a:pt x="35257" y="35362"/>
                  </a:lnTo>
                  <a:lnTo>
                    <a:pt x="35506" y="34698"/>
                  </a:lnTo>
                  <a:lnTo>
                    <a:pt x="36004" y="33390"/>
                  </a:lnTo>
                  <a:lnTo>
                    <a:pt x="36440" y="32062"/>
                  </a:lnTo>
                  <a:lnTo>
                    <a:pt x="36835" y="30713"/>
                  </a:lnTo>
                  <a:lnTo>
                    <a:pt x="37167" y="29364"/>
                  </a:lnTo>
                  <a:lnTo>
                    <a:pt x="37457" y="28016"/>
                  </a:lnTo>
                  <a:lnTo>
                    <a:pt x="37706" y="26667"/>
                  </a:lnTo>
                  <a:lnTo>
                    <a:pt x="37914" y="25318"/>
                  </a:lnTo>
                  <a:lnTo>
                    <a:pt x="37997" y="24529"/>
                  </a:lnTo>
                  <a:lnTo>
                    <a:pt x="38059" y="23741"/>
                  </a:lnTo>
                  <a:lnTo>
                    <a:pt x="38121" y="22973"/>
                  </a:lnTo>
                  <a:lnTo>
                    <a:pt x="38163" y="22226"/>
                  </a:lnTo>
                  <a:lnTo>
                    <a:pt x="38183" y="21479"/>
                  </a:lnTo>
                  <a:lnTo>
                    <a:pt x="38183" y="20753"/>
                  </a:lnTo>
                  <a:lnTo>
                    <a:pt x="38183" y="20026"/>
                  </a:lnTo>
                  <a:lnTo>
                    <a:pt x="38142" y="19321"/>
                  </a:lnTo>
                  <a:lnTo>
                    <a:pt x="38100" y="18615"/>
                  </a:lnTo>
                  <a:lnTo>
                    <a:pt x="38038" y="17930"/>
                  </a:lnTo>
                  <a:lnTo>
                    <a:pt x="37955" y="17245"/>
                  </a:lnTo>
                  <a:lnTo>
                    <a:pt x="37872" y="16581"/>
                  </a:lnTo>
                  <a:lnTo>
                    <a:pt x="37768" y="15917"/>
                  </a:lnTo>
                  <a:lnTo>
                    <a:pt x="37644" y="15274"/>
                  </a:lnTo>
                  <a:lnTo>
                    <a:pt x="37499" y="14631"/>
                  </a:lnTo>
                  <a:lnTo>
                    <a:pt x="37353" y="14008"/>
                  </a:lnTo>
                  <a:lnTo>
                    <a:pt x="37187" y="13406"/>
                  </a:lnTo>
                  <a:lnTo>
                    <a:pt x="37001" y="12805"/>
                  </a:lnTo>
                  <a:lnTo>
                    <a:pt x="36814" y="12224"/>
                  </a:lnTo>
                  <a:lnTo>
                    <a:pt x="36606" y="11643"/>
                  </a:lnTo>
                  <a:lnTo>
                    <a:pt x="36378" y="11082"/>
                  </a:lnTo>
                  <a:lnTo>
                    <a:pt x="36150" y="10543"/>
                  </a:lnTo>
                  <a:lnTo>
                    <a:pt x="35901" y="10003"/>
                  </a:lnTo>
                  <a:lnTo>
                    <a:pt x="35631" y="9484"/>
                  </a:lnTo>
                  <a:lnTo>
                    <a:pt x="35361" y="8966"/>
                  </a:lnTo>
                  <a:lnTo>
                    <a:pt x="35091" y="8468"/>
                  </a:lnTo>
                  <a:lnTo>
                    <a:pt x="34780" y="7970"/>
                  </a:lnTo>
                  <a:lnTo>
                    <a:pt x="34469" y="7513"/>
                  </a:lnTo>
                  <a:lnTo>
                    <a:pt x="34158" y="7056"/>
                  </a:lnTo>
                  <a:lnTo>
                    <a:pt x="33826" y="6600"/>
                  </a:lnTo>
                  <a:lnTo>
                    <a:pt x="33494" y="6164"/>
                  </a:lnTo>
                  <a:lnTo>
                    <a:pt x="33141" y="5749"/>
                  </a:lnTo>
                  <a:lnTo>
                    <a:pt x="32767" y="5334"/>
                  </a:lnTo>
                  <a:lnTo>
                    <a:pt x="32394" y="4961"/>
                  </a:lnTo>
                  <a:lnTo>
                    <a:pt x="32020" y="4566"/>
                  </a:lnTo>
                  <a:lnTo>
                    <a:pt x="31626" y="4213"/>
                  </a:lnTo>
                  <a:lnTo>
                    <a:pt x="31211" y="3861"/>
                  </a:lnTo>
                  <a:lnTo>
                    <a:pt x="30817" y="3529"/>
                  </a:lnTo>
                  <a:lnTo>
                    <a:pt x="30381" y="3197"/>
                  </a:lnTo>
                  <a:lnTo>
                    <a:pt x="29966" y="2906"/>
                  </a:lnTo>
                  <a:lnTo>
                    <a:pt x="29509" y="2616"/>
                  </a:lnTo>
                  <a:lnTo>
                    <a:pt x="29073" y="2325"/>
                  </a:lnTo>
                  <a:lnTo>
                    <a:pt x="28617" y="2076"/>
                  </a:lnTo>
                  <a:lnTo>
                    <a:pt x="28160" y="1827"/>
                  </a:lnTo>
                  <a:lnTo>
                    <a:pt x="27683" y="1599"/>
                  </a:lnTo>
                  <a:lnTo>
                    <a:pt x="27206" y="1370"/>
                  </a:lnTo>
                  <a:lnTo>
                    <a:pt x="26708" y="1163"/>
                  </a:lnTo>
                  <a:lnTo>
                    <a:pt x="26230" y="976"/>
                  </a:lnTo>
                  <a:lnTo>
                    <a:pt x="25732" y="810"/>
                  </a:lnTo>
                  <a:lnTo>
                    <a:pt x="25214" y="665"/>
                  </a:lnTo>
                  <a:lnTo>
                    <a:pt x="24716" y="520"/>
                  </a:lnTo>
                  <a:lnTo>
                    <a:pt x="24197" y="395"/>
                  </a:lnTo>
                  <a:lnTo>
                    <a:pt x="23657" y="291"/>
                  </a:lnTo>
                  <a:lnTo>
                    <a:pt x="23138" y="208"/>
                  </a:lnTo>
                  <a:lnTo>
                    <a:pt x="22599" y="125"/>
                  </a:lnTo>
                  <a:lnTo>
                    <a:pt x="22059" y="63"/>
                  </a:lnTo>
                  <a:lnTo>
                    <a:pt x="21520" y="22"/>
                  </a:lnTo>
                  <a:lnTo>
                    <a:pt x="2098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47"/>
            <p:cNvSpPr/>
            <p:nvPr/>
          </p:nvSpPr>
          <p:spPr>
            <a:xfrm>
              <a:off x="6488041" y="2109542"/>
              <a:ext cx="268152" cy="856416"/>
            </a:xfrm>
            <a:custGeom>
              <a:avLst/>
              <a:gdLst/>
              <a:ahLst/>
              <a:cxnLst/>
              <a:rect l="l" t="t" r="r" b="b"/>
              <a:pathLst>
                <a:path w="7700" h="24592" fill="none" extrusionOk="0">
                  <a:moveTo>
                    <a:pt x="3944" y="24592"/>
                  </a:moveTo>
                  <a:lnTo>
                    <a:pt x="2553" y="23077"/>
                  </a:lnTo>
                  <a:lnTo>
                    <a:pt x="2553" y="23077"/>
                  </a:lnTo>
                  <a:lnTo>
                    <a:pt x="2325" y="22807"/>
                  </a:lnTo>
                  <a:lnTo>
                    <a:pt x="2076" y="22516"/>
                  </a:lnTo>
                  <a:lnTo>
                    <a:pt x="1868" y="22247"/>
                  </a:lnTo>
                  <a:lnTo>
                    <a:pt x="1661" y="21956"/>
                  </a:lnTo>
                  <a:lnTo>
                    <a:pt x="1474" y="21666"/>
                  </a:lnTo>
                  <a:lnTo>
                    <a:pt x="1287" y="21375"/>
                  </a:lnTo>
                  <a:lnTo>
                    <a:pt x="1121" y="21085"/>
                  </a:lnTo>
                  <a:lnTo>
                    <a:pt x="976" y="20773"/>
                  </a:lnTo>
                  <a:lnTo>
                    <a:pt x="706" y="20171"/>
                  </a:lnTo>
                  <a:lnTo>
                    <a:pt x="478" y="19549"/>
                  </a:lnTo>
                  <a:lnTo>
                    <a:pt x="291" y="18926"/>
                  </a:lnTo>
                  <a:lnTo>
                    <a:pt x="146" y="18283"/>
                  </a:lnTo>
                  <a:lnTo>
                    <a:pt x="63" y="17640"/>
                  </a:lnTo>
                  <a:lnTo>
                    <a:pt x="22" y="16996"/>
                  </a:lnTo>
                  <a:lnTo>
                    <a:pt x="1" y="16353"/>
                  </a:lnTo>
                  <a:lnTo>
                    <a:pt x="42" y="15731"/>
                  </a:lnTo>
                  <a:lnTo>
                    <a:pt x="105" y="15087"/>
                  </a:lnTo>
                  <a:lnTo>
                    <a:pt x="229" y="14465"/>
                  </a:lnTo>
                  <a:lnTo>
                    <a:pt x="374" y="13863"/>
                  </a:lnTo>
                  <a:lnTo>
                    <a:pt x="561" y="13261"/>
                  </a:lnTo>
                  <a:lnTo>
                    <a:pt x="789" y="12680"/>
                  </a:lnTo>
                  <a:lnTo>
                    <a:pt x="1038" y="12120"/>
                  </a:lnTo>
                  <a:lnTo>
                    <a:pt x="1329" y="11580"/>
                  </a:lnTo>
                  <a:lnTo>
                    <a:pt x="1661" y="11061"/>
                  </a:lnTo>
                  <a:lnTo>
                    <a:pt x="2014" y="10563"/>
                  </a:lnTo>
                  <a:lnTo>
                    <a:pt x="2387" y="10107"/>
                  </a:lnTo>
                  <a:lnTo>
                    <a:pt x="2802" y="9671"/>
                  </a:lnTo>
                  <a:lnTo>
                    <a:pt x="3259" y="9256"/>
                  </a:lnTo>
                  <a:lnTo>
                    <a:pt x="3715" y="8903"/>
                  </a:lnTo>
                  <a:lnTo>
                    <a:pt x="4213" y="8571"/>
                  </a:lnTo>
                  <a:lnTo>
                    <a:pt x="4753" y="8281"/>
                  </a:lnTo>
                  <a:lnTo>
                    <a:pt x="5023" y="8156"/>
                  </a:lnTo>
                  <a:lnTo>
                    <a:pt x="5293" y="8032"/>
                  </a:lnTo>
                  <a:lnTo>
                    <a:pt x="5583" y="7928"/>
                  </a:lnTo>
                  <a:lnTo>
                    <a:pt x="5853" y="7824"/>
                  </a:lnTo>
                  <a:lnTo>
                    <a:pt x="6164" y="7741"/>
                  </a:lnTo>
                  <a:lnTo>
                    <a:pt x="6455" y="7679"/>
                  </a:lnTo>
                  <a:lnTo>
                    <a:pt x="6766" y="7617"/>
                  </a:lnTo>
                  <a:lnTo>
                    <a:pt x="7077" y="7575"/>
                  </a:lnTo>
                  <a:lnTo>
                    <a:pt x="7388" y="7554"/>
                  </a:lnTo>
                  <a:lnTo>
                    <a:pt x="7700" y="7534"/>
                  </a:lnTo>
                  <a:lnTo>
                    <a:pt x="7700" y="7534"/>
                  </a:lnTo>
                  <a:lnTo>
                    <a:pt x="7430" y="7471"/>
                  </a:lnTo>
                  <a:lnTo>
                    <a:pt x="7119" y="7368"/>
                  </a:lnTo>
                  <a:lnTo>
                    <a:pt x="6724" y="7243"/>
                  </a:lnTo>
                  <a:lnTo>
                    <a:pt x="6247" y="7056"/>
                  </a:lnTo>
                  <a:lnTo>
                    <a:pt x="5728" y="6828"/>
                  </a:lnTo>
                  <a:lnTo>
                    <a:pt x="5168" y="6517"/>
                  </a:lnTo>
                  <a:lnTo>
                    <a:pt x="4877" y="6330"/>
                  </a:lnTo>
                  <a:lnTo>
                    <a:pt x="4608" y="6143"/>
                  </a:lnTo>
                  <a:lnTo>
                    <a:pt x="4317" y="5936"/>
                  </a:lnTo>
                  <a:lnTo>
                    <a:pt x="4047" y="5708"/>
                  </a:lnTo>
                  <a:lnTo>
                    <a:pt x="3778" y="5438"/>
                  </a:lnTo>
                  <a:lnTo>
                    <a:pt x="3508" y="5168"/>
                  </a:lnTo>
                  <a:lnTo>
                    <a:pt x="3259" y="4877"/>
                  </a:lnTo>
                  <a:lnTo>
                    <a:pt x="3010" y="4566"/>
                  </a:lnTo>
                  <a:lnTo>
                    <a:pt x="2802" y="4213"/>
                  </a:lnTo>
                  <a:lnTo>
                    <a:pt x="2595" y="3861"/>
                  </a:lnTo>
                  <a:lnTo>
                    <a:pt x="2408" y="3466"/>
                  </a:lnTo>
                  <a:lnTo>
                    <a:pt x="2263" y="3051"/>
                  </a:lnTo>
                  <a:lnTo>
                    <a:pt x="2138" y="2616"/>
                  </a:lnTo>
                  <a:lnTo>
                    <a:pt x="2034" y="2159"/>
                  </a:lnTo>
                  <a:lnTo>
                    <a:pt x="1972" y="1661"/>
                  </a:lnTo>
                  <a:lnTo>
                    <a:pt x="1931" y="1142"/>
                  </a:lnTo>
                  <a:lnTo>
                    <a:pt x="1931" y="582"/>
                  </a:lnTo>
                  <a:lnTo>
                    <a:pt x="1972" y="1"/>
                  </a:lnTo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47"/>
            <p:cNvSpPr/>
            <p:nvPr/>
          </p:nvSpPr>
          <p:spPr>
            <a:xfrm>
              <a:off x="6602967" y="3049037"/>
              <a:ext cx="839039" cy="469789"/>
            </a:xfrm>
            <a:custGeom>
              <a:avLst/>
              <a:gdLst/>
              <a:ahLst/>
              <a:cxnLst/>
              <a:rect l="l" t="t" r="r" b="b"/>
              <a:pathLst>
                <a:path w="24093" h="13490" fill="none" extrusionOk="0">
                  <a:moveTo>
                    <a:pt x="24093" y="1"/>
                  </a:moveTo>
                  <a:lnTo>
                    <a:pt x="24093" y="1"/>
                  </a:lnTo>
                  <a:lnTo>
                    <a:pt x="23470" y="1101"/>
                  </a:lnTo>
                  <a:lnTo>
                    <a:pt x="22848" y="2138"/>
                  </a:lnTo>
                  <a:lnTo>
                    <a:pt x="22205" y="3134"/>
                  </a:lnTo>
                  <a:lnTo>
                    <a:pt x="21541" y="4089"/>
                  </a:lnTo>
                  <a:lnTo>
                    <a:pt x="20876" y="5002"/>
                  </a:lnTo>
                  <a:lnTo>
                    <a:pt x="20212" y="5874"/>
                  </a:lnTo>
                  <a:lnTo>
                    <a:pt x="19548" y="6683"/>
                  </a:lnTo>
                  <a:lnTo>
                    <a:pt x="18864" y="7451"/>
                  </a:lnTo>
                  <a:lnTo>
                    <a:pt x="18158" y="8177"/>
                  </a:lnTo>
                  <a:lnTo>
                    <a:pt x="17473" y="8862"/>
                  </a:lnTo>
                  <a:lnTo>
                    <a:pt x="16768" y="9484"/>
                  </a:lnTo>
                  <a:lnTo>
                    <a:pt x="16041" y="10066"/>
                  </a:lnTo>
                  <a:lnTo>
                    <a:pt x="15315" y="10605"/>
                  </a:lnTo>
                  <a:lnTo>
                    <a:pt x="14589" y="11103"/>
                  </a:lnTo>
                  <a:lnTo>
                    <a:pt x="13842" y="11560"/>
                  </a:lnTo>
                  <a:lnTo>
                    <a:pt x="13095" y="11954"/>
                  </a:lnTo>
                  <a:lnTo>
                    <a:pt x="12348" y="12307"/>
                  </a:lnTo>
                  <a:lnTo>
                    <a:pt x="11580" y="12618"/>
                  </a:lnTo>
                  <a:lnTo>
                    <a:pt x="10791" y="12867"/>
                  </a:lnTo>
                  <a:lnTo>
                    <a:pt x="10023" y="13095"/>
                  </a:lnTo>
                  <a:lnTo>
                    <a:pt x="9235" y="13261"/>
                  </a:lnTo>
                  <a:lnTo>
                    <a:pt x="8426" y="13386"/>
                  </a:lnTo>
                  <a:lnTo>
                    <a:pt x="7616" y="13448"/>
                  </a:lnTo>
                  <a:lnTo>
                    <a:pt x="6807" y="13490"/>
                  </a:lnTo>
                  <a:lnTo>
                    <a:pt x="5977" y="13469"/>
                  </a:lnTo>
                  <a:lnTo>
                    <a:pt x="5147" y="13407"/>
                  </a:lnTo>
                  <a:lnTo>
                    <a:pt x="4317" y="13282"/>
                  </a:lnTo>
                  <a:lnTo>
                    <a:pt x="3466" y="13137"/>
                  </a:lnTo>
                  <a:lnTo>
                    <a:pt x="2615" y="12929"/>
                  </a:lnTo>
                  <a:lnTo>
                    <a:pt x="1743" y="12680"/>
                  </a:lnTo>
                  <a:lnTo>
                    <a:pt x="872" y="12390"/>
                  </a:lnTo>
                  <a:lnTo>
                    <a:pt x="0" y="12058"/>
                  </a:lnTo>
                </a:path>
              </a:pathLst>
            </a:custGeom>
            <a:solidFill>
              <a:schemeClr val="accent4"/>
            </a:solidFill>
            <a:ln w="95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47"/>
            <p:cNvSpPr/>
            <p:nvPr/>
          </p:nvSpPr>
          <p:spPr>
            <a:xfrm>
              <a:off x="6623201" y="1839259"/>
              <a:ext cx="344733" cy="186488"/>
            </a:xfrm>
            <a:custGeom>
              <a:avLst/>
              <a:gdLst/>
              <a:ahLst/>
              <a:cxnLst/>
              <a:rect l="l" t="t" r="r" b="b"/>
              <a:pathLst>
                <a:path w="9899" h="5355" fill="none" extrusionOk="0">
                  <a:moveTo>
                    <a:pt x="0" y="5355"/>
                  </a:moveTo>
                  <a:lnTo>
                    <a:pt x="0" y="5355"/>
                  </a:lnTo>
                  <a:lnTo>
                    <a:pt x="457" y="4628"/>
                  </a:lnTo>
                  <a:lnTo>
                    <a:pt x="706" y="4296"/>
                  </a:lnTo>
                  <a:lnTo>
                    <a:pt x="955" y="3964"/>
                  </a:lnTo>
                  <a:lnTo>
                    <a:pt x="1204" y="3653"/>
                  </a:lnTo>
                  <a:lnTo>
                    <a:pt x="1474" y="3342"/>
                  </a:lnTo>
                  <a:lnTo>
                    <a:pt x="1723" y="3072"/>
                  </a:lnTo>
                  <a:lnTo>
                    <a:pt x="1993" y="2802"/>
                  </a:lnTo>
                  <a:lnTo>
                    <a:pt x="2262" y="2532"/>
                  </a:lnTo>
                  <a:lnTo>
                    <a:pt x="2553" y="2283"/>
                  </a:lnTo>
                  <a:lnTo>
                    <a:pt x="2843" y="2055"/>
                  </a:lnTo>
                  <a:lnTo>
                    <a:pt x="3134" y="1848"/>
                  </a:lnTo>
                  <a:lnTo>
                    <a:pt x="3424" y="1640"/>
                  </a:lnTo>
                  <a:lnTo>
                    <a:pt x="3715" y="1433"/>
                  </a:lnTo>
                  <a:lnTo>
                    <a:pt x="4026" y="1267"/>
                  </a:lnTo>
                  <a:lnTo>
                    <a:pt x="4337" y="1101"/>
                  </a:lnTo>
                  <a:lnTo>
                    <a:pt x="4649" y="935"/>
                  </a:lnTo>
                  <a:lnTo>
                    <a:pt x="4960" y="789"/>
                  </a:lnTo>
                  <a:lnTo>
                    <a:pt x="5292" y="665"/>
                  </a:lnTo>
                  <a:lnTo>
                    <a:pt x="5624" y="540"/>
                  </a:lnTo>
                  <a:lnTo>
                    <a:pt x="5956" y="437"/>
                  </a:lnTo>
                  <a:lnTo>
                    <a:pt x="6288" y="354"/>
                  </a:lnTo>
                  <a:lnTo>
                    <a:pt x="6620" y="271"/>
                  </a:lnTo>
                  <a:lnTo>
                    <a:pt x="6973" y="188"/>
                  </a:lnTo>
                  <a:lnTo>
                    <a:pt x="7678" y="84"/>
                  </a:lnTo>
                  <a:lnTo>
                    <a:pt x="8405" y="21"/>
                  </a:lnTo>
                  <a:lnTo>
                    <a:pt x="9152" y="1"/>
                  </a:lnTo>
                  <a:lnTo>
                    <a:pt x="9899" y="42"/>
                  </a:lnTo>
                </a:path>
              </a:pathLst>
            </a:custGeom>
            <a:solidFill>
              <a:schemeClr val="accent4"/>
            </a:solidFill>
            <a:ln w="95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47"/>
            <p:cNvSpPr/>
            <p:nvPr/>
          </p:nvSpPr>
          <p:spPr>
            <a:xfrm>
              <a:off x="6565390" y="2438367"/>
              <a:ext cx="130106" cy="121470"/>
            </a:xfrm>
            <a:custGeom>
              <a:avLst/>
              <a:gdLst/>
              <a:ahLst/>
              <a:cxnLst/>
              <a:rect l="l" t="t" r="r" b="b"/>
              <a:pathLst>
                <a:path w="3736" h="3488" fill="none" extrusionOk="0">
                  <a:moveTo>
                    <a:pt x="3736" y="1"/>
                  </a:moveTo>
                  <a:lnTo>
                    <a:pt x="3736" y="1"/>
                  </a:lnTo>
                  <a:lnTo>
                    <a:pt x="3383" y="105"/>
                  </a:lnTo>
                  <a:lnTo>
                    <a:pt x="3030" y="208"/>
                  </a:lnTo>
                  <a:lnTo>
                    <a:pt x="2698" y="333"/>
                  </a:lnTo>
                  <a:lnTo>
                    <a:pt x="2387" y="478"/>
                  </a:lnTo>
                  <a:lnTo>
                    <a:pt x="2096" y="644"/>
                  </a:lnTo>
                  <a:lnTo>
                    <a:pt x="1826" y="810"/>
                  </a:lnTo>
                  <a:lnTo>
                    <a:pt x="1557" y="1018"/>
                  </a:lnTo>
                  <a:lnTo>
                    <a:pt x="1308" y="1225"/>
                  </a:lnTo>
                  <a:lnTo>
                    <a:pt x="1100" y="1453"/>
                  </a:lnTo>
                  <a:lnTo>
                    <a:pt x="893" y="1682"/>
                  </a:lnTo>
                  <a:lnTo>
                    <a:pt x="685" y="1952"/>
                  </a:lnTo>
                  <a:lnTo>
                    <a:pt x="519" y="2221"/>
                  </a:lnTo>
                  <a:lnTo>
                    <a:pt x="353" y="2512"/>
                  </a:lnTo>
                  <a:lnTo>
                    <a:pt x="229" y="2823"/>
                  </a:lnTo>
                  <a:lnTo>
                    <a:pt x="104" y="3134"/>
                  </a:lnTo>
                  <a:lnTo>
                    <a:pt x="0" y="3487"/>
                  </a:lnTo>
                </a:path>
              </a:pathLst>
            </a:custGeom>
            <a:solidFill>
              <a:schemeClr val="accent4"/>
            </a:solidFill>
            <a:ln w="95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47"/>
            <p:cNvSpPr/>
            <p:nvPr/>
          </p:nvSpPr>
          <p:spPr>
            <a:xfrm>
              <a:off x="6378931" y="2960162"/>
              <a:ext cx="124325" cy="89640"/>
            </a:xfrm>
            <a:custGeom>
              <a:avLst/>
              <a:gdLst/>
              <a:ahLst/>
              <a:cxnLst/>
              <a:rect l="l" t="t" r="r" b="b"/>
              <a:pathLst>
                <a:path w="3570" h="2574" fill="none" extrusionOk="0">
                  <a:moveTo>
                    <a:pt x="3570" y="1"/>
                  </a:moveTo>
                  <a:lnTo>
                    <a:pt x="3570" y="1"/>
                  </a:lnTo>
                  <a:lnTo>
                    <a:pt x="3300" y="1"/>
                  </a:lnTo>
                  <a:lnTo>
                    <a:pt x="3030" y="42"/>
                  </a:lnTo>
                  <a:lnTo>
                    <a:pt x="2781" y="84"/>
                  </a:lnTo>
                  <a:lnTo>
                    <a:pt x="2532" y="167"/>
                  </a:lnTo>
                  <a:lnTo>
                    <a:pt x="2283" y="250"/>
                  </a:lnTo>
                  <a:lnTo>
                    <a:pt x="2055" y="353"/>
                  </a:lnTo>
                  <a:lnTo>
                    <a:pt x="1806" y="478"/>
                  </a:lnTo>
                  <a:lnTo>
                    <a:pt x="1598" y="623"/>
                  </a:lnTo>
                  <a:lnTo>
                    <a:pt x="1370" y="789"/>
                  </a:lnTo>
                  <a:lnTo>
                    <a:pt x="1162" y="976"/>
                  </a:lnTo>
                  <a:lnTo>
                    <a:pt x="934" y="1183"/>
                  </a:lnTo>
                  <a:lnTo>
                    <a:pt x="747" y="1432"/>
                  </a:lnTo>
                  <a:lnTo>
                    <a:pt x="540" y="1681"/>
                  </a:lnTo>
                  <a:lnTo>
                    <a:pt x="353" y="1951"/>
                  </a:lnTo>
                  <a:lnTo>
                    <a:pt x="166" y="2242"/>
                  </a:lnTo>
                  <a:lnTo>
                    <a:pt x="0" y="2574"/>
                  </a:lnTo>
                </a:path>
              </a:pathLst>
            </a:custGeom>
            <a:solidFill>
              <a:schemeClr val="accent4"/>
            </a:solidFill>
            <a:ln w="95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47"/>
            <p:cNvSpPr/>
            <p:nvPr/>
          </p:nvSpPr>
          <p:spPr>
            <a:xfrm>
              <a:off x="7481765" y="2124726"/>
              <a:ext cx="101933" cy="458924"/>
            </a:xfrm>
            <a:custGeom>
              <a:avLst/>
              <a:gdLst/>
              <a:ahLst/>
              <a:cxnLst/>
              <a:rect l="l" t="t" r="r" b="b"/>
              <a:pathLst>
                <a:path w="2927" h="13178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436" y="665"/>
                  </a:lnTo>
                  <a:lnTo>
                    <a:pt x="830" y="1349"/>
                  </a:lnTo>
                  <a:lnTo>
                    <a:pt x="1204" y="2055"/>
                  </a:lnTo>
                  <a:lnTo>
                    <a:pt x="1536" y="2781"/>
                  </a:lnTo>
                  <a:lnTo>
                    <a:pt x="1826" y="3528"/>
                  </a:lnTo>
                  <a:lnTo>
                    <a:pt x="2096" y="4296"/>
                  </a:lnTo>
                  <a:lnTo>
                    <a:pt x="2304" y="5106"/>
                  </a:lnTo>
                  <a:lnTo>
                    <a:pt x="2491" y="5915"/>
                  </a:lnTo>
                  <a:lnTo>
                    <a:pt x="2657" y="6745"/>
                  </a:lnTo>
                  <a:lnTo>
                    <a:pt x="2760" y="7596"/>
                  </a:lnTo>
                  <a:lnTo>
                    <a:pt x="2864" y="8488"/>
                  </a:lnTo>
                  <a:lnTo>
                    <a:pt x="2906" y="9380"/>
                  </a:lnTo>
                  <a:lnTo>
                    <a:pt x="2926" y="10293"/>
                  </a:lnTo>
                  <a:lnTo>
                    <a:pt x="2906" y="11248"/>
                  </a:lnTo>
                  <a:lnTo>
                    <a:pt x="2843" y="12203"/>
                  </a:lnTo>
                  <a:lnTo>
                    <a:pt x="2760" y="13178"/>
                  </a:lnTo>
                </a:path>
              </a:pathLst>
            </a:custGeom>
            <a:solidFill>
              <a:schemeClr val="accent4"/>
            </a:solidFill>
            <a:ln w="95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47"/>
            <p:cNvSpPr/>
            <p:nvPr/>
          </p:nvSpPr>
          <p:spPr>
            <a:xfrm>
              <a:off x="6427339" y="3265131"/>
              <a:ext cx="115654" cy="85321"/>
            </a:xfrm>
            <a:custGeom>
              <a:avLst/>
              <a:gdLst/>
              <a:ahLst/>
              <a:cxnLst/>
              <a:rect l="l" t="t" r="r" b="b"/>
              <a:pathLst>
                <a:path w="3321" h="2450" extrusionOk="0">
                  <a:moveTo>
                    <a:pt x="1059" y="1"/>
                  </a:moveTo>
                  <a:lnTo>
                    <a:pt x="769" y="21"/>
                  </a:lnTo>
                  <a:lnTo>
                    <a:pt x="644" y="42"/>
                  </a:lnTo>
                  <a:lnTo>
                    <a:pt x="519" y="84"/>
                  </a:lnTo>
                  <a:lnTo>
                    <a:pt x="416" y="125"/>
                  </a:lnTo>
                  <a:lnTo>
                    <a:pt x="312" y="187"/>
                  </a:lnTo>
                  <a:lnTo>
                    <a:pt x="229" y="270"/>
                  </a:lnTo>
                  <a:lnTo>
                    <a:pt x="146" y="353"/>
                  </a:lnTo>
                  <a:lnTo>
                    <a:pt x="84" y="457"/>
                  </a:lnTo>
                  <a:lnTo>
                    <a:pt x="42" y="561"/>
                  </a:lnTo>
                  <a:lnTo>
                    <a:pt x="1" y="686"/>
                  </a:lnTo>
                  <a:lnTo>
                    <a:pt x="1" y="810"/>
                  </a:lnTo>
                  <a:lnTo>
                    <a:pt x="1" y="935"/>
                  </a:lnTo>
                  <a:lnTo>
                    <a:pt x="21" y="1038"/>
                  </a:lnTo>
                  <a:lnTo>
                    <a:pt x="63" y="1163"/>
                  </a:lnTo>
                  <a:lnTo>
                    <a:pt x="104" y="1287"/>
                  </a:lnTo>
                  <a:lnTo>
                    <a:pt x="187" y="1412"/>
                  </a:lnTo>
                  <a:lnTo>
                    <a:pt x="250" y="1536"/>
                  </a:lnTo>
                  <a:lnTo>
                    <a:pt x="353" y="1640"/>
                  </a:lnTo>
                  <a:lnTo>
                    <a:pt x="457" y="1744"/>
                  </a:lnTo>
                  <a:lnTo>
                    <a:pt x="706" y="1951"/>
                  </a:lnTo>
                  <a:lnTo>
                    <a:pt x="997" y="2117"/>
                  </a:lnTo>
                  <a:lnTo>
                    <a:pt x="1142" y="2180"/>
                  </a:lnTo>
                  <a:lnTo>
                    <a:pt x="1308" y="2242"/>
                  </a:lnTo>
                  <a:lnTo>
                    <a:pt x="1661" y="2346"/>
                  </a:lnTo>
                  <a:lnTo>
                    <a:pt x="1972" y="2408"/>
                  </a:lnTo>
                  <a:lnTo>
                    <a:pt x="2283" y="2449"/>
                  </a:lnTo>
                  <a:lnTo>
                    <a:pt x="2574" y="2449"/>
                  </a:lnTo>
                  <a:lnTo>
                    <a:pt x="2698" y="2429"/>
                  </a:lnTo>
                  <a:lnTo>
                    <a:pt x="2823" y="2387"/>
                  </a:lnTo>
                  <a:lnTo>
                    <a:pt x="2927" y="2366"/>
                  </a:lnTo>
                  <a:lnTo>
                    <a:pt x="3030" y="2304"/>
                  </a:lnTo>
                  <a:lnTo>
                    <a:pt x="3113" y="2242"/>
                  </a:lnTo>
                  <a:lnTo>
                    <a:pt x="3176" y="2159"/>
                  </a:lnTo>
                  <a:lnTo>
                    <a:pt x="3238" y="2055"/>
                  </a:lnTo>
                  <a:lnTo>
                    <a:pt x="3279" y="1951"/>
                  </a:lnTo>
                  <a:lnTo>
                    <a:pt x="3321" y="1827"/>
                  </a:lnTo>
                  <a:lnTo>
                    <a:pt x="3321" y="1702"/>
                  </a:lnTo>
                  <a:lnTo>
                    <a:pt x="3321" y="1578"/>
                  </a:lnTo>
                  <a:lnTo>
                    <a:pt x="3300" y="1453"/>
                  </a:lnTo>
                  <a:lnTo>
                    <a:pt x="3279" y="1308"/>
                  </a:lnTo>
                  <a:lnTo>
                    <a:pt x="3217" y="1184"/>
                  </a:lnTo>
                  <a:lnTo>
                    <a:pt x="3155" y="1059"/>
                  </a:lnTo>
                  <a:lnTo>
                    <a:pt x="3072" y="935"/>
                  </a:lnTo>
                  <a:lnTo>
                    <a:pt x="2989" y="810"/>
                  </a:lnTo>
                  <a:lnTo>
                    <a:pt x="2885" y="706"/>
                  </a:lnTo>
                  <a:lnTo>
                    <a:pt x="2761" y="603"/>
                  </a:lnTo>
                  <a:lnTo>
                    <a:pt x="2636" y="499"/>
                  </a:lnTo>
                  <a:lnTo>
                    <a:pt x="2491" y="395"/>
                  </a:lnTo>
                  <a:lnTo>
                    <a:pt x="2346" y="312"/>
                  </a:lnTo>
                  <a:lnTo>
                    <a:pt x="2200" y="250"/>
                  </a:lnTo>
                  <a:lnTo>
                    <a:pt x="2034" y="187"/>
                  </a:lnTo>
                  <a:lnTo>
                    <a:pt x="1682" y="84"/>
                  </a:lnTo>
                  <a:lnTo>
                    <a:pt x="1350" y="21"/>
                  </a:lnTo>
                  <a:lnTo>
                    <a:pt x="105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47"/>
            <p:cNvSpPr/>
            <p:nvPr/>
          </p:nvSpPr>
          <p:spPr>
            <a:xfrm>
              <a:off x="6573330" y="3210211"/>
              <a:ext cx="78078" cy="57113"/>
            </a:xfrm>
            <a:custGeom>
              <a:avLst/>
              <a:gdLst/>
              <a:ahLst/>
              <a:cxnLst/>
              <a:rect l="l" t="t" r="r" b="b"/>
              <a:pathLst>
                <a:path w="2242" h="1640" extrusionOk="0">
                  <a:moveTo>
                    <a:pt x="706" y="1"/>
                  </a:moveTo>
                  <a:lnTo>
                    <a:pt x="519" y="21"/>
                  </a:lnTo>
                  <a:lnTo>
                    <a:pt x="333" y="63"/>
                  </a:lnTo>
                  <a:lnTo>
                    <a:pt x="208" y="125"/>
                  </a:lnTo>
                  <a:lnTo>
                    <a:pt x="84" y="229"/>
                  </a:lnTo>
                  <a:lnTo>
                    <a:pt x="42" y="291"/>
                  </a:lnTo>
                  <a:lnTo>
                    <a:pt x="21" y="374"/>
                  </a:lnTo>
                  <a:lnTo>
                    <a:pt x="1" y="540"/>
                  </a:lnTo>
                  <a:lnTo>
                    <a:pt x="1" y="706"/>
                  </a:lnTo>
                  <a:lnTo>
                    <a:pt x="63" y="872"/>
                  </a:lnTo>
                  <a:lnTo>
                    <a:pt x="167" y="1017"/>
                  </a:lnTo>
                  <a:lnTo>
                    <a:pt x="312" y="1163"/>
                  </a:lnTo>
                  <a:lnTo>
                    <a:pt x="457" y="1308"/>
                  </a:lnTo>
                  <a:lnTo>
                    <a:pt x="665" y="1412"/>
                  </a:lnTo>
                  <a:lnTo>
                    <a:pt x="872" y="1495"/>
                  </a:lnTo>
                  <a:lnTo>
                    <a:pt x="1100" y="1578"/>
                  </a:lnTo>
                  <a:lnTo>
                    <a:pt x="1329" y="1619"/>
                  </a:lnTo>
                  <a:lnTo>
                    <a:pt x="1536" y="1640"/>
                  </a:lnTo>
                  <a:lnTo>
                    <a:pt x="1723" y="1640"/>
                  </a:lnTo>
                  <a:lnTo>
                    <a:pt x="1889" y="1619"/>
                  </a:lnTo>
                  <a:lnTo>
                    <a:pt x="2034" y="1536"/>
                  </a:lnTo>
                  <a:lnTo>
                    <a:pt x="2076" y="1495"/>
                  </a:lnTo>
                  <a:lnTo>
                    <a:pt x="2138" y="1453"/>
                  </a:lnTo>
                  <a:lnTo>
                    <a:pt x="2179" y="1391"/>
                  </a:lnTo>
                  <a:lnTo>
                    <a:pt x="2200" y="1308"/>
                  </a:lnTo>
                  <a:lnTo>
                    <a:pt x="2242" y="1142"/>
                  </a:lnTo>
                  <a:lnTo>
                    <a:pt x="2221" y="976"/>
                  </a:lnTo>
                  <a:lnTo>
                    <a:pt x="2159" y="789"/>
                  </a:lnTo>
                  <a:lnTo>
                    <a:pt x="2055" y="623"/>
                  </a:lnTo>
                  <a:lnTo>
                    <a:pt x="1930" y="478"/>
                  </a:lnTo>
                  <a:lnTo>
                    <a:pt x="1764" y="333"/>
                  </a:lnTo>
                  <a:lnTo>
                    <a:pt x="1578" y="208"/>
                  </a:lnTo>
                  <a:lnTo>
                    <a:pt x="1349" y="125"/>
                  </a:lnTo>
                  <a:lnTo>
                    <a:pt x="1121" y="63"/>
                  </a:lnTo>
                  <a:lnTo>
                    <a:pt x="914" y="21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47"/>
            <p:cNvSpPr/>
            <p:nvPr/>
          </p:nvSpPr>
          <p:spPr>
            <a:xfrm>
              <a:off x="6615260" y="3325833"/>
              <a:ext cx="135887" cy="54257"/>
            </a:xfrm>
            <a:custGeom>
              <a:avLst/>
              <a:gdLst/>
              <a:ahLst/>
              <a:cxnLst/>
              <a:rect l="l" t="t" r="r" b="b"/>
              <a:pathLst>
                <a:path w="3902" h="1558" extrusionOk="0">
                  <a:moveTo>
                    <a:pt x="1287" y="1"/>
                  </a:moveTo>
                  <a:lnTo>
                    <a:pt x="955" y="22"/>
                  </a:lnTo>
                  <a:lnTo>
                    <a:pt x="643" y="42"/>
                  </a:lnTo>
                  <a:lnTo>
                    <a:pt x="394" y="105"/>
                  </a:lnTo>
                  <a:lnTo>
                    <a:pt x="291" y="146"/>
                  </a:lnTo>
                  <a:lnTo>
                    <a:pt x="187" y="208"/>
                  </a:lnTo>
                  <a:lnTo>
                    <a:pt x="125" y="271"/>
                  </a:lnTo>
                  <a:lnTo>
                    <a:pt x="62" y="333"/>
                  </a:lnTo>
                  <a:lnTo>
                    <a:pt x="21" y="395"/>
                  </a:lnTo>
                  <a:lnTo>
                    <a:pt x="0" y="478"/>
                  </a:lnTo>
                  <a:lnTo>
                    <a:pt x="0" y="561"/>
                  </a:lnTo>
                  <a:lnTo>
                    <a:pt x="21" y="644"/>
                  </a:lnTo>
                  <a:lnTo>
                    <a:pt x="62" y="727"/>
                  </a:lnTo>
                  <a:lnTo>
                    <a:pt x="125" y="810"/>
                  </a:lnTo>
                  <a:lnTo>
                    <a:pt x="187" y="893"/>
                  </a:lnTo>
                  <a:lnTo>
                    <a:pt x="291" y="955"/>
                  </a:lnTo>
                  <a:lnTo>
                    <a:pt x="498" y="1101"/>
                  </a:lnTo>
                  <a:lnTo>
                    <a:pt x="789" y="1246"/>
                  </a:lnTo>
                  <a:lnTo>
                    <a:pt x="1100" y="1350"/>
                  </a:lnTo>
                  <a:lnTo>
                    <a:pt x="1453" y="1433"/>
                  </a:lnTo>
                  <a:lnTo>
                    <a:pt x="1847" y="1495"/>
                  </a:lnTo>
                  <a:lnTo>
                    <a:pt x="2241" y="1536"/>
                  </a:lnTo>
                  <a:lnTo>
                    <a:pt x="2615" y="1557"/>
                  </a:lnTo>
                  <a:lnTo>
                    <a:pt x="2947" y="1536"/>
                  </a:lnTo>
                  <a:lnTo>
                    <a:pt x="3258" y="1516"/>
                  </a:lnTo>
                  <a:lnTo>
                    <a:pt x="3507" y="1474"/>
                  </a:lnTo>
                  <a:lnTo>
                    <a:pt x="3632" y="1433"/>
                  </a:lnTo>
                  <a:lnTo>
                    <a:pt x="3715" y="1391"/>
                  </a:lnTo>
                  <a:lnTo>
                    <a:pt x="3798" y="1329"/>
                  </a:lnTo>
                  <a:lnTo>
                    <a:pt x="3839" y="1267"/>
                  </a:lnTo>
                  <a:lnTo>
                    <a:pt x="3881" y="1204"/>
                  </a:lnTo>
                  <a:lnTo>
                    <a:pt x="3901" y="1121"/>
                  </a:lnTo>
                  <a:lnTo>
                    <a:pt x="3901" y="1038"/>
                  </a:lnTo>
                  <a:lnTo>
                    <a:pt x="3881" y="955"/>
                  </a:lnTo>
                  <a:lnTo>
                    <a:pt x="3839" y="872"/>
                  </a:lnTo>
                  <a:lnTo>
                    <a:pt x="3798" y="789"/>
                  </a:lnTo>
                  <a:lnTo>
                    <a:pt x="3715" y="706"/>
                  </a:lnTo>
                  <a:lnTo>
                    <a:pt x="3632" y="623"/>
                  </a:lnTo>
                  <a:lnTo>
                    <a:pt x="3403" y="457"/>
                  </a:lnTo>
                  <a:lnTo>
                    <a:pt x="3113" y="312"/>
                  </a:lnTo>
                  <a:lnTo>
                    <a:pt x="2802" y="208"/>
                  </a:lnTo>
                  <a:lnTo>
                    <a:pt x="2449" y="105"/>
                  </a:lnTo>
                  <a:lnTo>
                    <a:pt x="2055" y="42"/>
                  </a:lnTo>
                  <a:lnTo>
                    <a:pt x="166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" name="Google Shape;798;p48"/>
          <p:cNvSpPr txBox="1">
            <a:spLocks noGrp="1"/>
          </p:cNvSpPr>
          <p:nvPr>
            <p:ph type="title"/>
          </p:nvPr>
        </p:nvSpPr>
        <p:spPr>
          <a:xfrm>
            <a:off x="720000" y="10"/>
            <a:ext cx="77040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Memorize the photos:</a:t>
            </a:r>
            <a:endParaRPr/>
          </a:p>
        </p:txBody>
      </p:sp>
      <p:grpSp>
        <p:nvGrpSpPr>
          <p:cNvPr id="799" name="Google Shape;799;p48"/>
          <p:cNvGrpSpPr/>
          <p:nvPr/>
        </p:nvGrpSpPr>
        <p:grpSpPr>
          <a:xfrm>
            <a:off x="2054058" y="1664783"/>
            <a:ext cx="1491384" cy="1190807"/>
            <a:chOff x="5996300" y="2656625"/>
            <a:chExt cx="1786517" cy="1426458"/>
          </a:xfrm>
        </p:grpSpPr>
        <p:sp>
          <p:nvSpPr>
            <p:cNvPr id="800" name="Google Shape;800;p48"/>
            <p:cNvSpPr/>
            <p:nvPr/>
          </p:nvSpPr>
          <p:spPr>
            <a:xfrm>
              <a:off x="5996300" y="2656625"/>
              <a:ext cx="1786517" cy="1426458"/>
            </a:xfrm>
            <a:custGeom>
              <a:avLst/>
              <a:gdLst/>
              <a:ahLst/>
              <a:cxnLst/>
              <a:rect l="l" t="t" r="r" b="b"/>
              <a:pathLst>
                <a:path w="48099" h="38405" extrusionOk="0">
                  <a:moveTo>
                    <a:pt x="25472" y="0"/>
                  </a:moveTo>
                  <a:lnTo>
                    <a:pt x="24990" y="22"/>
                  </a:lnTo>
                  <a:lnTo>
                    <a:pt x="24509" y="132"/>
                  </a:lnTo>
                  <a:lnTo>
                    <a:pt x="24027" y="263"/>
                  </a:lnTo>
                  <a:lnTo>
                    <a:pt x="23568" y="460"/>
                  </a:lnTo>
                  <a:lnTo>
                    <a:pt x="23130" y="679"/>
                  </a:lnTo>
                  <a:lnTo>
                    <a:pt x="22714" y="963"/>
                  </a:lnTo>
                  <a:lnTo>
                    <a:pt x="22364" y="898"/>
                  </a:lnTo>
                  <a:lnTo>
                    <a:pt x="21992" y="832"/>
                  </a:lnTo>
                  <a:lnTo>
                    <a:pt x="21642" y="810"/>
                  </a:lnTo>
                  <a:lnTo>
                    <a:pt x="21292" y="810"/>
                  </a:lnTo>
                  <a:lnTo>
                    <a:pt x="20920" y="832"/>
                  </a:lnTo>
                  <a:lnTo>
                    <a:pt x="20570" y="876"/>
                  </a:lnTo>
                  <a:lnTo>
                    <a:pt x="20220" y="941"/>
                  </a:lnTo>
                  <a:lnTo>
                    <a:pt x="19870" y="1051"/>
                  </a:lnTo>
                  <a:lnTo>
                    <a:pt x="19388" y="1226"/>
                  </a:lnTo>
                  <a:lnTo>
                    <a:pt x="18907" y="1445"/>
                  </a:lnTo>
                  <a:lnTo>
                    <a:pt x="18469" y="1707"/>
                  </a:lnTo>
                  <a:lnTo>
                    <a:pt x="18053" y="2014"/>
                  </a:lnTo>
                  <a:lnTo>
                    <a:pt x="17681" y="2364"/>
                  </a:lnTo>
                  <a:lnTo>
                    <a:pt x="17331" y="2736"/>
                  </a:lnTo>
                  <a:lnTo>
                    <a:pt x="17025" y="3152"/>
                  </a:lnTo>
                  <a:lnTo>
                    <a:pt x="16740" y="3589"/>
                  </a:lnTo>
                  <a:lnTo>
                    <a:pt x="16128" y="3480"/>
                  </a:lnTo>
                  <a:lnTo>
                    <a:pt x="15515" y="3414"/>
                  </a:lnTo>
                  <a:lnTo>
                    <a:pt x="14858" y="3414"/>
                  </a:lnTo>
                  <a:lnTo>
                    <a:pt x="14224" y="3436"/>
                  </a:lnTo>
                  <a:lnTo>
                    <a:pt x="13917" y="3480"/>
                  </a:lnTo>
                  <a:lnTo>
                    <a:pt x="13611" y="3524"/>
                  </a:lnTo>
                  <a:lnTo>
                    <a:pt x="13305" y="3589"/>
                  </a:lnTo>
                  <a:lnTo>
                    <a:pt x="12998" y="3677"/>
                  </a:lnTo>
                  <a:lnTo>
                    <a:pt x="12692" y="3764"/>
                  </a:lnTo>
                  <a:lnTo>
                    <a:pt x="12386" y="3874"/>
                  </a:lnTo>
                  <a:lnTo>
                    <a:pt x="12101" y="4005"/>
                  </a:lnTo>
                  <a:lnTo>
                    <a:pt x="11839" y="4136"/>
                  </a:lnTo>
                  <a:lnTo>
                    <a:pt x="11554" y="4289"/>
                  </a:lnTo>
                  <a:lnTo>
                    <a:pt x="11292" y="4464"/>
                  </a:lnTo>
                  <a:lnTo>
                    <a:pt x="11051" y="4661"/>
                  </a:lnTo>
                  <a:lnTo>
                    <a:pt x="10832" y="4858"/>
                  </a:lnTo>
                  <a:lnTo>
                    <a:pt x="10613" y="5099"/>
                  </a:lnTo>
                  <a:lnTo>
                    <a:pt x="10394" y="5340"/>
                  </a:lnTo>
                  <a:lnTo>
                    <a:pt x="10219" y="5581"/>
                  </a:lnTo>
                  <a:lnTo>
                    <a:pt x="10066" y="5865"/>
                  </a:lnTo>
                  <a:lnTo>
                    <a:pt x="9913" y="6128"/>
                  </a:lnTo>
                  <a:lnTo>
                    <a:pt x="9803" y="6412"/>
                  </a:lnTo>
                  <a:lnTo>
                    <a:pt x="9694" y="6697"/>
                  </a:lnTo>
                  <a:lnTo>
                    <a:pt x="9628" y="7003"/>
                  </a:lnTo>
                  <a:lnTo>
                    <a:pt x="9585" y="7309"/>
                  </a:lnTo>
                  <a:lnTo>
                    <a:pt x="9563" y="7616"/>
                  </a:lnTo>
                  <a:lnTo>
                    <a:pt x="9585" y="7900"/>
                  </a:lnTo>
                  <a:lnTo>
                    <a:pt x="9628" y="8206"/>
                  </a:lnTo>
                  <a:lnTo>
                    <a:pt x="9322" y="8185"/>
                  </a:lnTo>
                  <a:lnTo>
                    <a:pt x="8994" y="8163"/>
                  </a:lnTo>
                  <a:lnTo>
                    <a:pt x="8687" y="8163"/>
                  </a:lnTo>
                  <a:lnTo>
                    <a:pt x="8359" y="8185"/>
                  </a:lnTo>
                  <a:lnTo>
                    <a:pt x="8053" y="8250"/>
                  </a:lnTo>
                  <a:lnTo>
                    <a:pt x="7725" y="8316"/>
                  </a:lnTo>
                  <a:lnTo>
                    <a:pt x="7418" y="8403"/>
                  </a:lnTo>
                  <a:lnTo>
                    <a:pt x="7112" y="8513"/>
                  </a:lnTo>
                  <a:lnTo>
                    <a:pt x="6806" y="8644"/>
                  </a:lnTo>
                  <a:lnTo>
                    <a:pt x="6521" y="8797"/>
                  </a:lnTo>
                  <a:lnTo>
                    <a:pt x="6237" y="8972"/>
                  </a:lnTo>
                  <a:lnTo>
                    <a:pt x="5974" y="9147"/>
                  </a:lnTo>
                  <a:lnTo>
                    <a:pt x="5733" y="9344"/>
                  </a:lnTo>
                  <a:lnTo>
                    <a:pt x="5493" y="9563"/>
                  </a:lnTo>
                  <a:lnTo>
                    <a:pt x="5274" y="9804"/>
                  </a:lnTo>
                  <a:lnTo>
                    <a:pt x="5077" y="10045"/>
                  </a:lnTo>
                  <a:lnTo>
                    <a:pt x="4902" y="10307"/>
                  </a:lnTo>
                  <a:lnTo>
                    <a:pt x="4749" y="10592"/>
                  </a:lnTo>
                  <a:lnTo>
                    <a:pt x="4617" y="10876"/>
                  </a:lnTo>
                  <a:lnTo>
                    <a:pt x="4508" y="11161"/>
                  </a:lnTo>
                  <a:lnTo>
                    <a:pt x="4420" y="11467"/>
                  </a:lnTo>
                  <a:lnTo>
                    <a:pt x="4333" y="11751"/>
                  </a:lnTo>
                  <a:lnTo>
                    <a:pt x="4289" y="12080"/>
                  </a:lnTo>
                  <a:lnTo>
                    <a:pt x="4267" y="12386"/>
                  </a:lnTo>
                  <a:lnTo>
                    <a:pt x="4245" y="12692"/>
                  </a:lnTo>
                  <a:lnTo>
                    <a:pt x="4245" y="12999"/>
                  </a:lnTo>
                  <a:lnTo>
                    <a:pt x="4289" y="13327"/>
                  </a:lnTo>
                  <a:lnTo>
                    <a:pt x="4333" y="13633"/>
                  </a:lnTo>
                  <a:lnTo>
                    <a:pt x="4398" y="13940"/>
                  </a:lnTo>
                  <a:lnTo>
                    <a:pt x="4508" y="14224"/>
                  </a:lnTo>
                  <a:lnTo>
                    <a:pt x="4617" y="14531"/>
                  </a:lnTo>
                  <a:lnTo>
                    <a:pt x="4749" y="14815"/>
                  </a:lnTo>
                  <a:lnTo>
                    <a:pt x="4355" y="14968"/>
                  </a:lnTo>
                  <a:lnTo>
                    <a:pt x="3961" y="15143"/>
                  </a:lnTo>
                  <a:lnTo>
                    <a:pt x="3567" y="15340"/>
                  </a:lnTo>
                  <a:lnTo>
                    <a:pt x="3195" y="15581"/>
                  </a:lnTo>
                  <a:lnTo>
                    <a:pt x="2845" y="15822"/>
                  </a:lnTo>
                  <a:lnTo>
                    <a:pt x="2495" y="16084"/>
                  </a:lnTo>
                  <a:lnTo>
                    <a:pt x="2166" y="16391"/>
                  </a:lnTo>
                  <a:lnTo>
                    <a:pt x="1860" y="16697"/>
                  </a:lnTo>
                  <a:lnTo>
                    <a:pt x="1576" y="17025"/>
                  </a:lnTo>
                  <a:lnTo>
                    <a:pt x="1313" y="17375"/>
                  </a:lnTo>
                  <a:lnTo>
                    <a:pt x="1050" y="17725"/>
                  </a:lnTo>
                  <a:lnTo>
                    <a:pt x="832" y="18119"/>
                  </a:lnTo>
                  <a:lnTo>
                    <a:pt x="635" y="18491"/>
                  </a:lnTo>
                  <a:lnTo>
                    <a:pt x="460" y="18885"/>
                  </a:lnTo>
                  <a:lnTo>
                    <a:pt x="328" y="19301"/>
                  </a:lnTo>
                  <a:lnTo>
                    <a:pt x="219" y="19717"/>
                  </a:lnTo>
                  <a:lnTo>
                    <a:pt x="131" y="20133"/>
                  </a:lnTo>
                  <a:lnTo>
                    <a:pt x="88" y="20548"/>
                  </a:lnTo>
                  <a:lnTo>
                    <a:pt x="44" y="20986"/>
                  </a:lnTo>
                  <a:lnTo>
                    <a:pt x="66" y="21402"/>
                  </a:lnTo>
                  <a:lnTo>
                    <a:pt x="88" y="21839"/>
                  </a:lnTo>
                  <a:lnTo>
                    <a:pt x="131" y="22255"/>
                  </a:lnTo>
                  <a:lnTo>
                    <a:pt x="219" y="22671"/>
                  </a:lnTo>
                  <a:lnTo>
                    <a:pt x="328" y="23087"/>
                  </a:lnTo>
                  <a:lnTo>
                    <a:pt x="460" y="23503"/>
                  </a:lnTo>
                  <a:lnTo>
                    <a:pt x="613" y="23896"/>
                  </a:lnTo>
                  <a:lnTo>
                    <a:pt x="788" y="24290"/>
                  </a:lnTo>
                  <a:lnTo>
                    <a:pt x="1007" y="24662"/>
                  </a:lnTo>
                  <a:lnTo>
                    <a:pt x="1225" y="25012"/>
                  </a:lnTo>
                  <a:lnTo>
                    <a:pt x="1466" y="25363"/>
                  </a:lnTo>
                  <a:lnTo>
                    <a:pt x="1751" y="25691"/>
                  </a:lnTo>
                  <a:lnTo>
                    <a:pt x="2035" y="26019"/>
                  </a:lnTo>
                  <a:lnTo>
                    <a:pt x="1838" y="26107"/>
                  </a:lnTo>
                  <a:lnTo>
                    <a:pt x="1641" y="26194"/>
                  </a:lnTo>
                  <a:lnTo>
                    <a:pt x="1444" y="26325"/>
                  </a:lnTo>
                  <a:lnTo>
                    <a:pt x="1269" y="26457"/>
                  </a:lnTo>
                  <a:lnTo>
                    <a:pt x="1094" y="26588"/>
                  </a:lnTo>
                  <a:lnTo>
                    <a:pt x="941" y="26741"/>
                  </a:lnTo>
                  <a:lnTo>
                    <a:pt x="788" y="26916"/>
                  </a:lnTo>
                  <a:lnTo>
                    <a:pt x="657" y="27091"/>
                  </a:lnTo>
                  <a:lnTo>
                    <a:pt x="525" y="27266"/>
                  </a:lnTo>
                  <a:lnTo>
                    <a:pt x="416" y="27463"/>
                  </a:lnTo>
                  <a:lnTo>
                    <a:pt x="328" y="27660"/>
                  </a:lnTo>
                  <a:lnTo>
                    <a:pt x="219" y="27879"/>
                  </a:lnTo>
                  <a:lnTo>
                    <a:pt x="153" y="28076"/>
                  </a:lnTo>
                  <a:lnTo>
                    <a:pt x="88" y="28295"/>
                  </a:lnTo>
                  <a:lnTo>
                    <a:pt x="44" y="28514"/>
                  </a:lnTo>
                  <a:lnTo>
                    <a:pt x="22" y="28733"/>
                  </a:lnTo>
                  <a:lnTo>
                    <a:pt x="0" y="28973"/>
                  </a:lnTo>
                  <a:lnTo>
                    <a:pt x="0" y="29192"/>
                  </a:lnTo>
                  <a:lnTo>
                    <a:pt x="0" y="29411"/>
                  </a:lnTo>
                  <a:lnTo>
                    <a:pt x="22" y="29630"/>
                  </a:lnTo>
                  <a:lnTo>
                    <a:pt x="109" y="30067"/>
                  </a:lnTo>
                  <a:lnTo>
                    <a:pt x="241" y="30483"/>
                  </a:lnTo>
                  <a:lnTo>
                    <a:pt x="416" y="30899"/>
                  </a:lnTo>
                  <a:lnTo>
                    <a:pt x="635" y="31293"/>
                  </a:lnTo>
                  <a:lnTo>
                    <a:pt x="875" y="31665"/>
                  </a:lnTo>
                  <a:lnTo>
                    <a:pt x="1160" y="32015"/>
                  </a:lnTo>
                  <a:lnTo>
                    <a:pt x="1488" y="32321"/>
                  </a:lnTo>
                  <a:lnTo>
                    <a:pt x="1838" y="32606"/>
                  </a:lnTo>
                  <a:lnTo>
                    <a:pt x="2210" y="32868"/>
                  </a:lnTo>
                  <a:lnTo>
                    <a:pt x="2582" y="33087"/>
                  </a:lnTo>
                  <a:lnTo>
                    <a:pt x="2998" y="33262"/>
                  </a:lnTo>
                  <a:lnTo>
                    <a:pt x="3414" y="33437"/>
                  </a:lnTo>
                  <a:lnTo>
                    <a:pt x="3851" y="33569"/>
                  </a:lnTo>
                  <a:lnTo>
                    <a:pt x="4289" y="33656"/>
                  </a:lnTo>
                  <a:lnTo>
                    <a:pt x="4223" y="33809"/>
                  </a:lnTo>
                  <a:lnTo>
                    <a:pt x="4202" y="33963"/>
                  </a:lnTo>
                  <a:lnTo>
                    <a:pt x="4180" y="34269"/>
                  </a:lnTo>
                  <a:lnTo>
                    <a:pt x="4202" y="34597"/>
                  </a:lnTo>
                  <a:lnTo>
                    <a:pt x="4267" y="34904"/>
                  </a:lnTo>
                  <a:lnTo>
                    <a:pt x="4355" y="35210"/>
                  </a:lnTo>
                  <a:lnTo>
                    <a:pt x="4508" y="35516"/>
                  </a:lnTo>
                  <a:lnTo>
                    <a:pt x="4683" y="35779"/>
                  </a:lnTo>
                  <a:lnTo>
                    <a:pt x="4880" y="36020"/>
                  </a:lnTo>
                  <a:lnTo>
                    <a:pt x="5099" y="36238"/>
                  </a:lnTo>
                  <a:lnTo>
                    <a:pt x="5318" y="36435"/>
                  </a:lnTo>
                  <a:lnTo>
                    <a:pt x="5580" y="36610"/>
                  </a:lnTo>
                  <a:lnTo>
                    <a:pt x="5843" y="36764"/>
                  </a:lnTo>
                  <a:lnTo>
                    <a:pt x="6127" y="36895"/>
                  </a:lnTo>
                  <a:lnTo>
                    <a:pt x="6412" y="37004"/>
                  </a:lnTo>
                  <a:lnTo>
                    <a:pt x="6718" y="37092"/>
                  </a:lnTo>
                  <a:lnTo>
                    <a:pt x="7002" y="37179"/>
                  </a:lnTo>
                  <a:lnTo>
                    <a:pt x="7440" y="37289"/>
                  </a:lnTo>
                  <a:lnTo>
                    <a:pt x="7900" y="37332"/>
                  </a:lnTo>
                  <a:lnTo>
                    <a:pt x="8119" y="37354"/>
                  </a:lnTo>
                  <a:lnTo>
                    <a:pt x="8337" y="37354"/>
                  </a:lnTo>
                  <a:lnTo>
                    <a:pt x="8556" y="37332"/>
                  </a:lnTo>
                  <a:lnTo>
                    <a:pt x="8797" y="37311"/>
                  </a:lnTo>
                  <a:lnTo>
                    <a:pt x="9016" y="37267"/>
                  </a:lnTo>
                  <a:lnTo>
                    <a:pt x="9213" y="37201"/>
                  </a:lnTo>
                  <a:lnTo>
                    <a:pt x="9431" y="37114"/>
                  </a:lnTo>
                  <a:lnTo>
                    <a:pt x="9628" y="37004"/>
                  </a:lnTo>
                  <a:lnTo>
                    <a:pt x="9803" y="36873"/>
                  </a:lnTo>
                  <a:lnTo>
                    <a:pt x="9979" y="36720"/>
                  </a:lnTo>
                  <a:lnTo>
                    <a:pt x="10132" y="36567"/>
                  </a:lnTo>
                  <a:lnTo>
                    <a:pt x="10263" y="36370"/>
                  </a:lnTo>
                  <a:lnTo>
                    <a:pt x="10460" y="36654"/>
                  </a:lnTo>
                  <a:lnTo>
                    <a:pt x="10679" y="36895"/>
                  </a:lnTo>
                  <a:lnTo>
                    <a:pt x="10919" y="37136"/>
                  </a:lnTo>
                  <a:lnTo>
                    <a:pt x="11182" y="37354"/>
                  </a:lnTo>
                  <a:lnTo>
                    <a:pt x="11445" y="37551"/>
                  </a:lnTo>
                  <a:lnTo>
                    <a:pt x="11729" y="37726"/>
                  </a:lnTo>
                  <a:lnTo>
                    <a:pt x="12014" y="37901"/>
                  </a:lnTo>
                  <a:lnTo>
                    <a:pt x="12320" y="38033"/>
                  </a:lnTo>
                  <a:lnTo>
                    <a:pt x="12648" y="38164"/>
                  </a:lnTo>
                  <a:lnTo>
                    <a:pt x="12976" y="38252"/>
                  </a:lnTo>
                  <a:lnTo>
                    <a:pt x="13305" y="38339"/>
                  </a:lnTo>
                  <a:lnTo>
                    <a:pt x="13633" y="38383"/>
                  </a:lnTo>
                  <a:lnTo>
                    <a:pt x="13961" y="38405"/>
                  </a:lnTo>
                  <a:lnTo>
                    <a:pt x="14289" y="38405"/>
                  </a:lnTo>
                  <a:lnTo>
                    <a:pt x="14640" y="38383"/>
                  </a:lnTo>
                  <a:lnTo>
                    <a:pt x="14968" y="38339"/>
                  </a:lnTo>
                  <a:lnTo>
                    <a:pt x="15296" y="38273"/>
                  </a:lnTo>
                  <a:lnTo>
                    <a:pt x="15624" y="38164"/>
                  </a:lnTo>
                  <a:lnTo>
                    <a:pt x="15931" y="38055"/>
                  </a:lnTo>
                  <a:lnTo>
                    <a:pt x="16237" y="37901"/>
                  </a:lnTo>
                  <a:lnTo>
                    <a:pt x="16521" y="37748"/>
                  </a:lnTo>
                  <a:lnTo>
                    <a:pt x="16806" y="37551"/>
                  </a:lnTo>
                  <a:lnTo>
                    <a:pt x="17069" y="37354"/>
                  </a:lnTo>
                  <a:lnTo>
                    <a:pt x="17331" y="37136"/>
                  </a:lnTo>
                  <a:lnTo>
                    <a:pt x="17550" y="36895"/>
                  </a:lnTo>
                  <a:lnTo>
                    <a:pt x="17791" y="36632"/>
                  </a:lnTo>
                  <a:lnTo>
                    <a:pt x="17988" y="36370"/>
                  </a:lnTo>
                  <a:lnTo>
                    <a:pt x="18163" y="36085"/>
                  </a:lnTo>
                  <a:lnTo>
                    <a:pt x="18316" y="35779"/>
                  </a:lnTo>
                  <a:lnTo>
                    <a:pt x="18469" y="35472"/>
                  </a:lnTo>
                  <a:lnTo>
                    <a:pt x="18578" y="35166"/>
                  </a:lnTo>
                  <a:lnTo>
                    <a:pt x="18666" y="34838"/>
                  </a:lnTo>
                  <a:lnTo>
                    <a:pt x="18972" y="34904"/>
                  </a:lnTo>
                  <a:lnTo>
                    <a:pt x="19257" y="34925"/>
                  </a:lnTo>
                  <a:lnTo>
                    <a:pt x="19563" y="34947"/>
                  </a:lnTo>
                  <a:lnTo>
                    <a:pt x="19870" y="34925"/>
                  </a:lnTo>
                  <a:lnTo>
                    <a:pt x="20176" y="34882"/>
                  </a:lnTo>
                  <a:lnTo>
                    <a:pt x="20482" y="34838"/>
                  </a:lnTo>
                  <a:lnTo>
                    <a:pt x="20767" y="34750"/>
                  </a:lnTo>
                  <a:lnTo>
                    <a:pt x="21051" y="34641"/>
                  </a:lnTo>
                  <a:lnTo>
                    <a:pt x="21314" y="34510"/>
                  </a:lnTo>
                  <a:lnTo>
                    <a:pt x="21554" y="34356"/>
                  </a:lnTo>
                  <a:lnTo>
                    <a:pt x="21795" y="34181"/>
                  </a:lnTo>
                  <a:lnTo>
                    <a:pt x="22014" y="33984"/>
                  </a:lnTo>
                  <a:lnTo>
                    <a:pt x="22211" y="33766"/>
                  </a:lnTo>
                  <a:lnTo>
                    <a:pt x="22408" y="33547"/>
                  </a:lnTo>
                  <a:lnTo>
                    <a:pt x="22583" y="33306"/>
                  </a:lnTo>
                  <a:lnTo>
                    <a:pt x="22714" y="33043"/>
                  </a:lnTo>
                  <a:lnTo>
                    <a:pt x="22999" y="33328"/>
                  </a:lnTo>
                  <a:lnTo>
                    <a:pt x="23283" y="33569"/>
                  </a:lnTo>
                  <a:lnTo>
                    <a:pt x="23611" y="33787"/>
                  </a:lnTo>
                  <a:lnTo>
                    <a:pt x="23940" y="33984"/>
                  </a:lnTo>
                  <a:lnTo>
                    <a:pt x="24290" y="34138"/>
                  </a:lnTo>
                  <a:lnTo>
                    <a:pt x="24640" y="34269"/>
                  </a:lnTo>
                  <a:lnTo>
                    <a:pt x="25012" y="34356"/>
                  </a:lnTo>
                  <a:lnTo>
                    <a:pt x="25406" y="34400"/>
                  </a:lnTo>
                  <a:lnTo>
                    <a:pt x="25778" y="34400"/>
                  </a:lnTo>
                  <a:lnTo>
                    <a:pt x="26172" y="34378"/>
                  </a:lnTo>
                  <a:lnTo>
                    <a:pt x="26544" y="34313"/>
                  </a:lnTo>
                  <a:lnTo>
                    <a:pt x="26916" y="34203"/>
                  </a:lnTo>
                  <a:lnTo>
                    <a:pt x="27288" y="34072"/>
                  </a:lnTo>
                  <a:lnTo>
                    <a:pt x="27616" y="33897"/>
                  </a:lnTo>
                  <a:lnTo>
                    <a:pt x="27944" y="33700"/>
                  </a:lnTo>
                  <a:lnTo>
                    <a:pt x="28251" y="33481"/>
                  </a:lnTo>
                  <a:lnTo>
                    <a:pt x="28338" y="33700"/>
                  </a:lnTo>
                  <a:lnTo>
                    <a:pt x="28448" y="33919"/>
                  </a:lnTo>
                  <a:lnTo>
                    <a:pt x="28557" y="34138"/>
                  </a:lnTo>
                  <a:lnTo>
                    <a:pt x="28688" y="34356"/>
                  </a:lnTo>
                  <a:lnTo>
                    <a:pt x="28841" y="34553"/>
                  </a:lnTo>
                  <a:lnTo>
                    <a:pt x="28995" y="34728"/>
                  </a:lnTo>
                  <a:lnTo>
                    <a:pt x="29148" y="34925"/>
                  </a:lnTo>
                  <a:lnTo>
                    <a:pt x="29323" y="35079"/>
                  </a:lnTo>
                  <a:lnTo>
                    <a:pt x="29520" y="35254"/>
                  </a:lnTo>
                  <a:lnTo>
                    <a:pt x="29717" y="35407"/>
                  </a:lnTo>
                  <a:lnTo>
                    <a:pt x="29914" y="35538"/>
                  </a:lnTo>
                  <a:lnTo>
                    <a:pt x="30111" y="35648"/>
                  </a:lnTo>
                  <a:lnTo>
                    <a:pt x="30329" y="35779"/>
                  </a:lnTo>
                  <a:lnTo>
                    <a:pt x="30570" y="35866"/>
                  </a:lnTo>
                  <a:lnTo>
                    <a:pt x="30789" y="35954"/>
                  </a:lnTo>
                  <a:lnTo>
                    <a:pt x="31030" y="36020"/>
                  </a:lnTo>
                  <a:lnTo>
                    <a:pt x="31270" y="36063"/>
                  </a:lnTo>
                  <a:lnTo>
                    <a:pt x="31511" y="36107"/>
                  </a:lnTo>
                  <a:lnTo>
                    <a:pt x="31752" y="36129"/>
                  </a:lnTo>
                  <a:lnTo>
                    <a:pt x="32233" y="36129"/>
                  </a:lnTo>
                  <a:lnTo>
                    <a:pt x="32474" y="36107"/>
                  </a:lnTo>
                  <a:lnTo>
                    <a:pt x="32715" y="36063"/>
                  </a:lnTo>
                  <a:lnTo>
                    <a:pt x="32955" y="36020"/>
                  </a:lnTo>
                  <a:lnTo>
                    <a:pt x="33196" y="35954"/>
                  </a:lnTo>
                  <a:lnTo>
                    <a:pt x="33415" y="35866"/>
                  </a:lnTo>
                  <a:lnTo>
                    <a:pt x="33656" y="35779"/>
                  </a:lnTo>
                  <a:lnTo>
                    <a:pt x="33874" y="35669"/>
                  </a:lnTo>
                  <a:lnTo>
                    <a:pt x="34071" y="35560"/>
                  </a:lnTo>
                  <a:lnTo>
                    <a:pt x="34290" y="35429"/>
                  </a:lnTo>
                  <a:lnTo>
                    <a:pt x="34487" y="35276"/>
                  </a:lnTo>
                  <a:lnTo>
                    <a:pt x="34662" y="35122"/>
                  </a:lnTo>
                  <a:lnTo>
                    <a:pt x="34881" y="35429"/>
                  </a:lnTo>
                  <a:lnTo>
                    <a:pt x="35122" y="35713"/>
                  </a:lnTo>
                  <a:lnTo>
                    <a:pt x="35384" y="35998"/>
                  </a:lnTo>
                  <a:lnTo>
                    <a:pt x="35669" y="36238"/>
                  </a:lnTo>
                  <a:lnTo>
                    <a:pt x="35953" y="36479"/>
                  </a:lnTo>
                  <a:lnTo>
                    <a:pt x="36260" y="36698"/>
                  </a:lnTo>
                  <a:lnTo>
                    <a:pt x="36588" y="36873"/>
                  </a:lnTo>
                  <a:lnTo>
                    <a:pt x="36916" y="37048"/>
                  </a:lnTo>
                  <a:lnTo>
                    <a:pt x="37266" y="37223"/>
                  </a:lnTo>
                  <a:lnTo>
                    <a:pt x="37638" y="37354"/>
                  </a:lnTo>
                  <a:lnTo>
                    <a:pt x="37988" y="37464"/>
                  </a:lnTo>
                  <a:lnTo>
                    <a:pt x="38360" y="37551"/>
                  </a:lnTo>
                  <a:lnTo>
                    <a:pt x="38732" y="37639"/>
                  </a:lnTo>
                  <a:lnTo>
                    <a:pt x="39126" y="37683"/>
                  </a:lnTo>
                  <a:lnTo>
                    <a:pt x="39498" y="37726"/>
                  </a:lnTo>
                  <a:lnTo>
                    <a:pt x="40330" y="37726"/>
                  </a:lnTo>
                  <a:lnTo>
                    <a:pt x="40789" y="37683"/>
                  </a:lnTo>
                  <a:lnTo>
                    <a:pt x="41227" y="37617"/>
                  </a:lnTo>
                  <a:lnTo>
                    <a:pt x="41665" y="37529"/>
                  </a:lnTo>
                  <a:lnTo>
                    <a:pt x="42080" y="37376"/>
                  </a:lnTo>
                  <a:lnTo>
                    <a:pt x="42496" y="37201"/>
                  </a:lnTo>
                  <a:lnTo>
                    <a:pt x="42890" y="37004"/>
                  </a:lnTo>
                  <a:lnTo>
                    <a:pt x="43262" y="36742"/>
                  </a:lnTo>
                  <a:lnTo>
                    <a:pt x="43437" y="36610"/>
                  </a:lnTo>
                  <a:lnTo>
                    <a:pt x="43612" y="36457"/>
                  </a:lnTo>
                  <a:lnTo>
                    <a:pt x="43765" y="36304"/>
                  </a:lnTo>
                  <a:lnTo>
                    <a:pt x="43897" y="36129"/>
                  </a:lnTo>
                  <a:lnTo>
                    <a:pt x="44050" y="35954"/>
                  </a:lnTo>
                  <a:lnTo>
                    <a:pt x="44159" y="35757"/>
                  </a:lnTo>
                  <a:lnTo>
                    <a:pt x="44269" y="35560"/>
                  </a:lnTo>
                  <a:lnTo>
                    <a:pt x="44378" y="35363"/>
                  </a:lnTo>
                  <a:lnTo>
                    <a:pt x="44466" y="35144"/>
                  </a:lnTo>
                  <a:lnTo>
                    <a:pt x="44531" y="34947"/>
                  </a:lnTo>
                  <a:lnTo>
                    <a:pt x="44597" y="34728"/>
                  </a:lnTo>
                  <a:lnTo>
                    <a:pt x="44641" y="34510"/>
                  </a:lnTo>
                  <a:lnTo>
                    <a:pt x="44663" y="34291"/>
                  </a:lnTo>
                  <a:lnTo>
                    <a:pt x="44663" y="34072"/>
                  </a:lnTo>
                  <a:lnTo>
                    <a:pt x="44663" y="33853"/>
                  </a:lnTo>
                  <a:lnTo>
                    <a:pt x="44619" y="33634"/>
                  </a:lnTo>
                  <a:lnTo>
                    <a:pt x="44838" y="33591"/>
                  </a:lnTo>
                  <a:lnTo>
                    <a:pt x="45035" y="33525"/>
                  </a:lnTo>
                  <a:lnTo>
                    <a:pt x="45253" y="33459"/>
                  </a:lnTo>
                  <a:lnTo>
                    <a:pt x="45450" y="33372"/>
                  </a:lnTo>
                  <a:lnTo>
                    <a:pt x="45625" y="33284"/>
                  </a:lnTo>
                  <a:lnTo>
                    <a:pt x="45801" y="33175"/>
                  </a:lnTo>
                  <a:lnTo>
                    <a:pt x="45976" y="33043"/>
                  </a:lnTo>
                  <a:lnTo>
                    <a:pt x="46151" y="32912"/>
                  </a:lnTo>
                  <a:lnTo>
                    <a:pt x="46304" y="32759"/>
                  </a:lnTo>
                  <a:lnTo>
                    <a:pt x="46457" y="32606"/>
                  </a:lnTo>
                  <a:lnTo>
                    <a:pt x="46720" y="32256"/>
                  </a:lnTo>
                  <a:lnTo>
                    <a:pt x="46938" y="31884"/>
                  </a:lnTo>
                  <a:lnTo>
                    <a:pt x="47114" y="31490"/>
                  </a:lnTo>
                  <a:lnTo>
                    <a:pt x="47201" y="31271"/>
                  </a:lnTo>
                  <a:lnTo>
                    <a:pt x="47245" y="31074"/>
                  </a:lnTo>
                  <a:lnTo>
                    <a:pt x="47289" y="30855"/>
                  </a:lnTo>
                  <a:lnTo>
                    <a:pt x="47310" y="30636"/>
                  </a:lnTo>
                  <a:lnTo>
                    <a:pt x="47332" y="30418"/>
                  </a:lnTo>
                  <a:lnTo>
                    <a:pt x="47332" y="30199"/>
                  </a:lnTo>
                  <a:lnTo>
                    <a:pt x="47310" y="29980"/>
                  </a:lnTo>
                  <a:lnTo>
                    <a:pt x="47289" y="29783"/>
                  </a:lnTo>
                  <a:lnTo>
                    <a:pt x="47245" y="29564"/>
                  </a:lnTo>
                  <a:lnTo>
                    <a:pt x="47179" y="29345"/>
                  </a:lnTo>
                  <a:lnTo>
                    <a:pt x="47114" y="29148"/>
                  </a:lnTo>
                  <a:lnTo>
                    <a:pt x="47026" y="28951"/>
                  </a:lnTo>
                  <a:lnTo>
                    <a:pt x="46938" y="28754"/>
                  </a:lnTo>
                  <a:lnTo>
                    <a:pt x="46829" y="28557"/>
                  </a:lnTo>
                  <a:lnTo>
                    <a:pt x="46698" y="28382"/>
                  </a:lnTo>
                  <a:lnTo>
                    <a:pt x="46566" y="28207"/>
                  </a:lnTo>
                  <a:lnTo>
                    <a:pt x="46763" y="28076"/>
                  </a:lnTo>
                  <a:lnTo>
                    <a:pt x="46960" y="27923"/>
                  </a:lnTo>
                  <a:lnTo>
                    <a:pt x="47135" y="27748"/>
                  </a:lnTo>
                  <a:lnTo>
                    <a:pt x="47310" y="27551"/>
                  </a:lnTo>
                  <a:lnTo>
                    <a:pt x="47464" y="27354"/>
                  </a:lnTo>
                  <a:lnTo>
                    <a:pt x="47595" y="27157"/>
                  </a:lnTo>
                  <a:lnTo>
                    <a:pt x="47704" y="26938"/>
                  </a:lnTo>
                  <a:lnTo>
                    <a:pt x="47814" y="26719"/>
                  </a:lnTo>
                  <a:lnTo>
                    <a:pt x="47901" y="26479"/>
                  </a:lnTo>
                  <a:lnTo>
                    <a:pt x="47967" y="26260"/>
                  </a:lnTo>
                  <a:lnTo>
                    <a:pt x="48033" y="26019"/>
                  </a:lnTo>
                  <a:lnTo>
                    <a:pt x="48076" y="25756"/>
                  </a:lnTo>
                  <a:lnTo>
                    <a:pt x="48098" y="25516"/>
                  </a:lnTo>
                  <a:lnTo>
                    <a:pt x="48098" y="25275"/>
                  </a:lnTo>
                  <a:lnTo>
                    <a:pt x="48098" y="25012"/>
                  </a:lnTo>
                  <a:lnTo>
                    <a:pt x="48076" y="24772"/>
                  </a:lnTo>
                  <a:lnTo>
                    <a:pt x="48033" y="24531"/>
                  </a:lnTo>
                  <a:lnTo>
                    <a:pt x="47967" y="24268"/>
                  </a:lnTo>
                  <a:lnTo>
                    <a:pt x="47901" y="24028"/>
                  </a:lnTo>
                  <a:lnTo>
                    <a:pt x="47814" y="23809"/>
                  </a:lnTo>
                  <a:lnTo>
                    <a:pt x="47617" y="23349"/>
                  </a:lnTo>
                  <a:lnTo>
                    <a:pt x="47376" y="22912"/>
                  </a:lnTo>
                  <a:lnTo>
                    <a:pt x="47092" y="22496"/>
                  </a:lnTo>
                  <a:lnTo>
                    <a:pt x="46763" y="22102"/>
                  </a:lnTo>
                  <a:lnTo>
                    <a:pt x="46413" y="21752"/>
                  </a:lnTo>
                  <a:lnTo>
                    <a:pt x="46019" y="21424"/>
                  </a:lnTo>
                  <a:lnTo>
                    <a:pt x="46282" y="21205"/>
                  </a:lnTo>
                  <a:lnTo>
                    <a:pt x="46523" y="20986"/>
                  </a:lnTo>
                  <a:lnTo>
                    <a:pt x="46763" y="20745"/>
                  </a:lnTo>
                  <a:lnTo>
                    <a:pt x="46960" y="20483"/>
                  </a:lnTo>
                  <a:lnTo>
                    <a:pt x="47157" y="20198"/>
                  </a:lnTo>
                  <a:lnTo>
                    <a:pt x="47332" y="19914"/>
                  </a:lnTo>
                  <a:lnTo>
                    <a:pt x="47486" y="19607"/>
                  </a:lnTo>
                  <a:lnTo>
                    <a:pt x="47595" y="19301"/>
                  </a:lnTo>
                  <a:lnTo>
                    <a:pt x="47704" y="18973"/>
                  </a:lnTo>
                  <a:lnTo>
                    <a:pt x="47792" y="18666"/>
                  </a:lnTo>
                  <a:lnTo>
                    <a:pt x="47858" y="18316"/>
                  </a:lnTo>
                  <a:lnTo>
                    <a:pt x="47879" y="17988"/>
                  </a:lnTo>
                  <a:lnTo>
                    <a:pt x="47901" y="17660"/>
                  </a:lnTo>
                  <a:lnTo>
                    <a:pt x="47879" y="17332"/>
                  </a:lnTo>
                  <a:lnTo>
                    <a:pt x="47858" y="17003"/>
                  </a:lnTo>
                  <a:lnTo>
                    <a:pt x="47792" y="16675"/>
                  </a:lnTo>
                  <a:lnTo>
                    <a:pt x="47682" y="16347"/>
                  </a:lnTo>
                  <a:lnTo>
                    <a:pt x="47573" y="16019"/>
                  </a:lnTo>
                  <a:lnTo>
                    <a:pt x="47442" y="15734"/>
                  </a:lnTo>
                  <a:lnTo>
                    <a:pt x="47267" y="15428"/>
                  </a:lnTo>
                  <a:lnTo>
                    <a:pt x="47092" y="15143"/>
                  </a:lnTo>
                  <a:lnTo>
                    <a:pt x="46895" y="14881"/>
                  </a:lnTo>
                  <a:lnTo>
                    <a:pt x="46676" y="14640"/>
                  </a:lnTo>
                  <a:lnTo>
                    <a:pt x="46435" y="14399"/>
                  </a:lnTo>
                  <a:lnTo>
                    <a:pt x="46173" y="14180"/>
                  </a:lnTo>
                  <a:lnTo>
                    <a:pt x="45910" y="13984"/>
                  </a:lnTo>
                  <a:lnTo>
                    <a:pt x="45625" y="13787"/>
                  </a:lnTo>
                  <a:lnTo>
                    <a:pt x="45341" y="13633"/>
                  </a:lnTo>
                  <a:lnTo>
                    <a:pt x="45035" y="13502"/>
                  </a:lnTo>
                  <a:lnTo>
                    <a:pt x="44728" y="13371"/>
                  </a:lnTo>
                  <a:lnTo>
                    <a:pt x="44400" y="13283"/>
                  </a:lnTo>
                  <a:lnTo>
                    <a:pt x="44072" y="13218"/>
                  </a:lnTo>
                  <a:lnTo>
                    <a:pt x="44159" y="12933"/>
                  </a:lnTo>
                  <a:lnTo>
                    <a:pt x="44225" y="12627"/>
                  </a:lnTo>
                  <a:lnTo>
                    <a:pt x="44269" y="12299"/>
                  </a:lnTo>
                  <a:lnTo>
                    <a:pt x="44291" y="11992"/>
                  </a:lnTo>
                  <a:lnTo>
                    <a:pt x="44291" y="11664"/>
                  </a:lnTo>
                  <a:lnTo>
                    <a:pt x="44269" y="11336"/>
                  </a:lnTo>
                  <a:lnTo>
                    <a:pt x="44225" y="11029"/>
                  </a:lnTo>
                  <a:lnTo>
                    <a:pt x="44159" y="10701"/>
                  </a:lnTo>
                  <a:lnTo>
                    <a:pt x="44072" y="10373"/>
                  </a:lnTo>
                  <a:lnTo>
                    <a:pt x="43962" y="10066"/>
                  </a:lnTo>
                  <a:lnTo>
                    <a:pt x="43831" y="9782"/>
                  </a:lnTo>
                  <a:lnTo>
                    <a:pt x="43700" y="9476"/>
                  </a:lnTo>
                  <a:lnTo>
                    <a:pt x="43525" y="9213"/>
                  </a:lnTo>
                  <a:lnTo>
                    <a:pt x="43350" y="8929"/>
                  </a:lnTo>
                  <a:lnTo>
                    <a:pt x="43153" y="8688"/>
                  </a:lnTo>
                  <a:lnTo>
                    <a:pt x="42956" y="8469"/>
                  </a:lnTo>
                  <a:lnTo>
                    <a:pt x="42715" y="8250"/>
                  </a:lnTo>
                  <a:lnTo>
                    <a:pt x="42474" y="8053"/>
                  </a:lnTo>
                  <a:lnTo>
                    <a:pt x="42234" y="7900"/>
                  </a:lnTo>
                  <a:lnTo>
                    <a:pt x="41971" y="7747"/>
                  </a:lnTo>
                  <a:lnTo>
                    <a:pt x="41687" y="7594"/>
                  </a:lnTo>
                  <a:lnTo>
                    <a:pt x="41402" y="7484"/>
                  </a:lnTo>
                  <a:lnTo>
                    <a:pt x="41118" y="7397"/>
                  </a:lnTo>
                  <a:lnTo>
                    <a:pt x="40811" y="7309"/>
                  </a:lnTo>
                  <a:lnTo>
                    <a:pt x="40505" y="7265"/>
                  </a:lnTo>
                  <a:lnTo>
                    <a:pt x="40199" y="7222"/>
                  </a:lnTo>
                  <a:lnTo>
                    <a:pt x="39892" y="7200"/>
                  </a:lnTo>
                  <a:lnTo>
                    <a:pt x="39586" y="7222"/>
                  </a:lnTo>
                  <a:lnTo>
                    <a:pt x="39279" y="7244"/>
                  </a:lnTo>
                  <a:lnTo>
                    <a:pt x="38973" y="7287"/>
                  </a:lnTo>
                  <a:lnTo>
                    <a:pt x="38667" y="7375"/>
                  </a:lnTo>
                  <a:lnTo>
                    <a:pt x="38382" y="7462"/>
                  </a:lnTo>
                  <a:lnTo>
                    <a:pt x="38382" y="7112"/>
                  </a:lnTo>
                  <a:lnTo>
                    <a:pt x="38339" y="6762"/>
                  </a:lnTo>
                  <a:lnTo>
                    <a:pt x="38273" y="6412"/>
                  </a:lnTo>
                  <a:lnTo>
                    <a:pt x="38185" y="6062"/>
                  </a:lnTo>
                  <a:lnTo>
                    <a:pt x="38076" y="5712"/>
                  </a:lnTo>
                  <a:lnTo>
                    <a:pt x="37945" y="5384"/>
                  </a:lnTo>
                  <a:lnTo>
                    <a:pt x="37770" y="5077"/>
                  </a:lnTo>
                  <a:lnTo>
                    <a:pt x="37595" y="4771"/>
                  </a:lnTo>
                  <a:lnTo>
                    <a:pt x="37398" y="4464"/>
                  </a:lnTo>
                  <a:lnTo>
                    <a:pt x="37179" y="4180"/>
                  </a:lnTo>
                  <a:lnTo>
                    <a:pt x="36938" y="3917"/>
                  </a:lnTo>
                  <a:lnTo>
                    <a:pt x="36697" y="3677"/>
                  </a:lnTo>
                  <a:lnTo>
                    <a:pt x="36413" y="3436"/>
                  </a:lnTo>
                  <a:lnTo>
                    <a:pt x="36128" y="3239"/>
                  </a:lnTo>
                  <a:lnTo>
                    <a:pt x="35844" y="3042"/>
                  </a:lnTo>
                  <a:lnTo>
                    <a:pt x="35516" y="2867"/>
                  </a:lnTo>
                  <a:lnTo>
                    <a:pt x="35187" y="2736"/>
                  </a:lnTo>
                  <a:lnTo>
                    <a:pt x="34859" y="2626"/>
                  </a:lnTo>
                  <a:lnTo>
                    <a:pt x="34509" y="2517"/>
                  </a:lnTo>
                  <a:lnTo>
                    <a:pt x="34159" y="2451"/>
                  </a:lnTo>
                  <a:lnTo>
                    <a:pt x="33809" y="2407"/>
                  </a:lnTo>
                  <a:lnTo>
                    <a:pt x="33109" y="2407"/>
                  </a:lnTo>
                  <a:lnTo>
                    <a:pt x="32737" y="2429"/>
                  </a:lnTo>
                  <a:lnTo>
                    <a:pt x="32386" y="2495"/>
                  </a:lnTo>
                  <a:lnTo>
                    <a:pt x="32036" y="2561"/>
                  </a:lnTo>
                  <a:lnTo>
                    <a:pt x="31708" y="2670"/>
                  </a:lnTo>
                  <a:lnTo>
                    <a:pt x="31380" y="2801"/>
                  </a:lnTo>
                  <a:lnTo>
                    <a:pt x="31052" y="2933"/>
                  </a:lnTo>
                  <a:lnTo>
                    <a:pt x="30723" y="3108"/>
                  </a:lnTo>
                  <a:lnTo>
                    <a:pt x="30439" y="3305"/>
                  </a:lnTo>
                  <a:lnTo>
                    <a:pt x="30154" y="3524"/>
                  </a:lnTo>
                  <a:lnTo>
                    <a:pt x="30045" y="3195"/>
                  </a:lnTo>
                  <a:lnTo>
                    <a:pt x="29936" y="2889"/>
                  </a:lnTo>
                  <a:lnTo>
                    <a:pt x="29782" y="2583"/>
                  </a:lnTo>
                  <a:lnTo>
                    <a:pt x="29629" y="2298"/>
                  </a:lnTo>
                  <a:lnTo>
                    <a:pt x="29454" y="2014"/>
                  </a:lnTo>
                  <a:lnTo>
                    <a:pt x="29257" y="1751"/>
                  </a:lnTo>
                  <a:lnTo>
                    <a:pt x="29038" y="1510"/>
                  </a:lnTo>
                  <a:lnTo>
                    <a:pt x="28798" y="1270"/>
                  </a:lnTo>
                  <a:lnTo>
                    <a:pt x="28535" y="1051"/>
                  </a:lnTo>
                  <a:lnTo>
                    <a:pt x="28272" y="854"/>
                  </a:lnTo>
                  <a:lnTo>
                    <a:pt x="28010" y="679"/>
                  </a:lnTo>
                  <a:lnTo>
                    <a:pt x="27725" y="504"/>
                  </a:lnTo>
                  <a:lnTo>
                    <a:pt x="27419" y="372"/>
                  </a:lnTo>
                  <a:lnTo>
                    <a:pt x="27113" y="241"/>
                  </a:lnTo>
                  <a:lnTo>
                    <a:pt x="26784" y="154"/>
                  </a:lnTo>
                  <a:lnTo>
                    <a:pt x="26478" y="66"/>
                  </a:lnTo>
                  <a:lnTo>
                    <a:pt x="26216" y="22"/>
                  </a:lnTo>
                  <a:lnTo>
                    <a:pt x="2597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48"/>
            <p:cNvSpPr/>
            <p:nvPr/>
          </p:nvSpPr>
          <p:spPr>
            <a:xfrm>
              <a:off x="6079985" y="3623844"/>
              <a:ext cx="256060" cy="220329"/>
            </a:xfrm>
            <a:custGeom>
              <a:avLst/>
              <a:gdLst/>
              <a:ahLst/>
              <a:cxnLst/>
              <a:rect l="l" t="t" r="r" b="b"/>
              <a:pathLst>
                <a:path w="6894" h="5932" extrusionOk="0">
                  <a:moveTo>
                    <a:pt x="242" y="1"/>
                  </a:moveTo>
                  <a:lnTo>
                    <a:pt x="154" y="23"/>
                  </a:lnTo>
                  <a:lnTo>
                    <a:pt x="88" y="88"/>
                  </a:lnTo>
                  <a:lnTo>
                    <a:pt x="23" y="154"/>
                  </a:lnTo>
                  <a:lnTo>
                    <a:pt x="1" y="242"/>
                  </a:lnTo>
                  <a:lnTo>
                    <a:pt x="23" y="329"/>
                  </a:lnTo>
                  <a:lnTo>
                    <a:pt x="88" y="417"/>
                  </a:lnTo>
                  <a:lnTo>
                    <a:pt x="548" y="745"/>
                  </a:lnTo>
                  <a:lnTo>
                    <a:pt x="1029" y="1029"/>
                  </a:lnTo>
                  <a:lnTo>
                    <a:pt x="1533" y="1292"/>
                  </a:lnTo>
                  <a:lnTo>
                    <a:pt x="2058" y="1511"/>
                  </a:lnTo>
                  <a:lnTo>
                    <a:pt x="2583" y="1664"/>
                  </a:lnTo>
                  <a:lnTo>
                    <a:pt x="3130" y="1795"/>
                  </a:lnTo>
                  <a:lnTo>
                    <a:pt x="3677" y="1883"/>
                  </a:lnTo>
                  <a:lnTo>
                    <a:pt x="4246" y="1927"/>
                  </a:lnTo>
                  <a:lnTo>
                    <a:pt x="4399" y="2124"/>
                  </a:lnTo>
                  <a:lnTo>
                    <a:pt x="4553" y="2342"/>
                  </a:lnTo>
                  <a:lnTo>
                    <a:pt x="4706" y="2539"/>
                  </a:lnTo>
                  <a:lnTo>
                    <a:pt x="4837" y="2758"/>
                  </a:lnTo>
                  <a:lnTo>
                    <a:pt x="4946" y="2977"/>
                  </a:lnTo>
                  <a:lnTo>
                    <a:pt x="5056" y="3218"/>
                  </a:lnTo>
                  <a:lnTo>
                    <a:pt x="5143" y="3458"/>
                  </a:lnTo>
                  <a:lnTo>
                    <a:pt x="5231" y="3699"/>
                  </a:lnTo>
                  <a:lnTo>
                    <a:pt x="5340" y="4181"/>
                  </a:lnTo>
                  <a:lnTo>
                    <a:pt x="5406" y="4684"/>
                  </a:lnTo>
                  <a:lnTo>
                    <a:pt x="5428" y="4925"/>
                  </a:lnTo>
                  <a:lnTo>
                    <a:pt x="5428" y="5187"/>
                  </a:lnTo>
                  <a:lnTo>
                    <a:pt x="5428" y="5428"/>
                  </a:lnTo>
                  <a:lnTo>
                    <a:pt x="5406" y="5690"/>
                  </a:lnTo>
                  <a:lnTo>
                    <a:pt x="5406" y="5800"/>
                  </a:lnTo>
                  <a:lnTo>
                    <a:pt x="5450" y="5866"/>
                  </a:lnTo>
                  <a:lnTo>
                    <a:pt x="5537" y="5909"/>
                  </a:lnTo>
                  <a:lnTo>
                    <a:pt x="5625" y="5931"/>
                  </a:lnTo>
                  <a:lnTo>
                    <a:pt x="5712" y="5909"/>
                  </a:lnTo>
                  <a:lnTo>
                    <a:pt x="5800" y="5866"/>
                  </a:lnTo>
                  <a:lnTo>
                    <a:pt x="5866" y="5800"/>
                  </a:lnTo>
                  <a:lnTo>
                    <a:pt x="5909" y="5690"/>
                  </a:lnTo>
                  <a:lnTo>
                    <a:pt x="5931" y="5187"/>
                  </a:lnTo>
                  <a:lnTo>
                    <a:pt x="5931" y="4684"/>
                  </a:lnTo>
                  <a:lnTo>
                    <a:pt x="5866" y="4202"/>
                  </a:lnTo>
                  <a:lnTo>
                    <a:pt x="5756" y="3699"/>
                  </a:lnTo>
                  <a:lnTo>
                    <a:pt x="5603" y="3240"/>
                  </a:lnTo>
                  <a:lnTo>
                    <a:pt x="5406" y="2780"/>
                  </a:lnTo>
                  <a:lnTo>
                    <a:pt x="5165" y="2342"/>
                  </a:lnTo>
                  <a:lnTo>
                    <a:pt x="4881" y="1927"/>
                  </a:lnTo>
                  <a:lnTo>
                    <a:pt x="5340" y="1883"/>
                  </a:lnTo>
                  <a:lnTo>
                    <a:pt x="5822" y="1817"/>
                  </a:lnTo>
                  <a:lnTo>
                    <a:pt x="6281" y="1708"/>
                  </a:lnTo>
                  <a:lnTo>
                    <a:pt x="6719" y="1577"/>
                  </a:lnTo>
                  <a:lnTo>
                    <a:pt x="6828" y="1533"/>
                  </a:lnTo>
                  <a:lnTo>
                    <a:pt x="6872" y="1445"/>
                  </a:lnTo>
                  <a:lnTo>
                    <a:pt x="6894" y="1358"/>
                  </a:lnTo>
                  <a:lnTo>
                    <a:pt x="6894" y="1270"/>
                  </a:lnTo>
                  <a:lnTo>
                    <a:pt x="6850" y="1183"/>
                  </a:lnTo>
                  <a:lnTo>
                    <a:pt x="6785" y="1117"/>
                  </a:lnTo>
                  <a:lnTo>
                    <a:pt x="6697" y="1073"/>
                  </a:lnTo>
                  <a:lnTo>
                    <a:pt x="6588" y="1095"/>
                  </a:lnTo>
                  <a:lnTo>
                    <a:pt x="6194" y="1205"/>
                  </a:lnTo>
                  <a:lnTo>
                    <a:pt x="5800" y="1314"/>
                  </a:lnTo>
                  <a:lnTo>
                    <a:pt x="5406" y="1380"/>
                  </a:lnTo>
                  <a:lnTo>
                    <a:pt x="5012" y="1423"/>
                  </a:lnTo>
                  <a:lnTo>
                    <a:pt x="4202" y="1423"/>
                  </a:lnTo>
                  <a:lnTo>
                    <a:pt x="3787" y="1401"/>
                  </a:lnTo>
                  <a:lnTo>
                    <a:pt x="3393" y="1336"/>
                  </a:lnTo>
                  <a:lnTo>
                    <a:pt x="2999" y="1270"/>
                  </a:lnTo>
                  <a:lnTo>
                    <a:pt x="2605" y="1161"/>
                  </a:lnTo>
                  <a:lnTo>
                    <a:pt x="2211" y="1029"/>
                  </a:lnTo>
                  <a:lnTo>
                    <a:pt x="1839" y="876"/>
                  </a:lnTo>
                  <a:lnTo>
                    <a:pt x="1467" y="723"/>
                  </a:lnTo>
                  <a:lnTo>
                    <a:pt x="1117" y="526"/>
                  </a:lnTo>
                  <a:lnTo>
                    <a:pt x="789" y="307"/>
                  </a:lnTo>
                  <a:lnTo>
                    <a:pt x="439" y="67"/>
                  </a:lnTo>
                  <a:lnTo>
                    <a:pt x="35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48"/>
            <p:cNvSpPr/>
            <p:nvPr/>
          </p:nvSpPr>
          <p:spPr>
            <a:xfrm>
              <a:off x="6190524" y="3207687"/>
              <a:ext cx="169110" cy="173975"/>
            </a:xfrm>
            <a:custGeom>
              <a:avLst/>
              <a:gdLst/>
              <a:ahLst/>
              <a:cxnLst/>
              <a:rect l="l" t="t" r="r" b="b"/>
              <a:pathLst>
                <a:path w="4553" h="4684" extrusionOk="0">
                  <a:moveTo>
                    <a:pt x="264" y="1"/>
                  </a:moveTo>
                  <a:lnTo>
                    <a:pt x="154" y="45"/>
                  </a:lnTo>
                  <a:lnTo>
                    <a:pt x="89" y="88"/>
                  </a:lnTo>
                  <a:lnTo>
                    <a:pt x="23" y="176"/>
                  </a:lnTo>
                  <a:lnTo>
                    <a:pt x="1" y="264"/>
                  </a:lnTo>
                  <a:lnTo>
                    <a:pt x="23" y="351"/>
                  </a:lnTo>
                  <a:lnTo>
                    <a:pt x="89" y="439"/>
                  </a:lnTo>
                  <a:lnTo>
                    <a:pt x="329" y="636"/>
                  </a:lnTo>
                  <a:lnTo>
                    <a:pt x="592" y="811"/>
                  </a:lnTo>
                  <a:lnTo>
                    <a:pt x="854" y="986"/>
                  </a:lnTo>
                  <a:lnTo>
                    <a:pt x="1117" y="1139"/>
                  </a:lnTo>
                  <a:lnTo>
                    <a:pt x="1380" y="1292"/>
                  </a:lnTo>
                  <a:lnTo>
                    <a:pt x="1664" y="1423"/>
                  </a:lnTo>
                  <a:lnTo>
                    <a:pt x="1949" y="1533"/>
                  </a:lnTo>
                  <a:lnTo>
                    <a:pt x="2255" y="1642"/>
                  </a:lnTo>
                  <a:lnTo>
                    <a:pt x="2145" y="2014"/>
                  </a:lnTo>
                  <a:lnTo>
                    <a:pt x="2102" y="2386"/>
                  </a:lnTo>
                  <a:lnTo>
                    <a:pt x="2080" y="2780"/>
                  </a:lnTo>
                  <a:lnTo>
                    <a:pt x="2124" y="3152"/>
                  </a:lnTo>
                  <a:lnTo>
                    <a:pt x="2211" y="3524"/>
                  </a:lnTo>
                  <a:lnTo>
                    <a:pt x="2321" y="3896"/>
                  </a:lnTo>
                  <a:lnTo>
                    <a:pt x="2496" y="4224"/>
                  </a:lnTo>
                  <a:lnTo>
                    <a:pt x="2714" y="4553"/>
                  </a:lnTo>
                  <a:lnTo>
                    <a:pt x="2780" y="4618"/>
                  </a:lnTo>
                  <a:lnTo>
                    <a:pt x="2868" y="4662"/>
                  </a:lnTo>
                  <a:lnTo>
                    <a:pt x="2955" y="4684"/>
                  </a:lnTo>
                  <a:lnTo>
                    <a:pt x="3043" y="4640"/>
                  </a:lnTo>
                  <a:lnTo>
                    <a:pt x="3130" y="4574"/>
                  </a:lnTo>
                  <a:lnTo>
                    <a:pt x="3174" y="4487"/>
                  </a:lnTo>
                  <a:lnTo>
                    <a:pt x="3174" y="4399"/>
                  </a:lnTo>
                  <a:lnTo>
                    <a:pt x="3174" y="4334"/>
                  </a:lnTo>
                  <a:lnTo>
                    <a:pt x="3152" y="4290"/>
                  </a:lnTo>
                  <a:lnTo>
                    <a:pt x="2955" y="4027"/>
                  </a:lnTo>
                  <a:lnTo>
                    <a:pt x="2802" y="3721"/>
                  </a:lnTo>
                  <a:lnTo>
                    <a:pt x="2693" y="3415"/>
                  </a:lnTo>
                  <a:lnTo>
                    <a:pt x="2627" y="3086"/>
                  </a:lnTo>
                  <a:lnTo>
                    <a:pt x="2605" y="2758"/>
                  </a:lnTo>
                  <a:lnTo>
                    <a:pt x="2605" y="2430"/>
                  </a:lnTo>
                  <a:lnTo>
                    <a:pt x="2649" y="2102"/>
                  </a:lnTo>
                  <a:lnTo>
                    <a:pt x="2736" y="1773"/>
                  </a:lnTo>
                  <a:lnTo>
                    <a:pt x="3130" y="1861"/>
                  </a:lnTo>
                  <a:lnTo>
                    <a:pt x="3524" y="1905"/>
                  </a:lnTo>
                  <a:lnTo>
                    <a:pt x="3918" y="1949"/>
                  </a:lnTo>
                  <a:lnTo>
                    <a:pt x="4312" y="1949"/>
                  </a:lnTo>
                  <a:lnTo>
                    <a:pt x="4421" y="1927"/>
                  </a:lnTo>
                  <a:lnTo>
                    <a:pt x="4509" y="1861"/>
                  </a:lnTo>
                  <a:lnTo>
                    <a:pt x="4553" y="1773"/>
                  </a:lnTo>
                  <a:lnTo>
                    <a:pt x="4553" y="1686"/>
                  </a:lnTo>
                  <a:lnTo>
                    <a:pt x="4553" y="1598"/>
                  </a:lnTo>
                  <a:lnTo>
                    <a:pt x="4509" y="1511"/>
                  </a:lnTo>
                  <a:lnTo>
                    <a:pt x="4421" y="1467"/>
                  </a:lnTo>
                  <a:lnTo>
                    <a:pt x="4312" y="1445"/>
                  </a:lnTo>
                  <a:lnTo>
                    <a:pt x="3787" y="1423"/>
                  </a:lnTo>
                  <a:lnTo>
                    <a:pt x="3262" y="1380"/>
                  </a:lnTo>
                  <a:lnTo>
                    <a:pt x="2758" y="1270"/>
                  </a:lnTo>
                  <a:lnTo>
                    <a:pt x="2255" y="1117"/>
                  </a:lnTo>
                  <a:lnTo>
                    <a:pt x="1773" y="920"/>
                  </a:lnTo>
                  <a:lnTo>
                    <a:pt x="1314" y="679"/>
                  </a:lnTo>
                  <a:lnTo>
                    <a:pt x="876" y="395"/>
                  </a:lnTo>
                  <a:lnTo>
                    <a:pt x="461" y="67"/>
                  </a:lnTo>
                  <a:lnTo>
                    <a:pt x="351" y="23"/>
                  </a:lnTo>
                  <a:lnTo>
                    <a:pt x="26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48"/>
            <p:cNvSpPr/>
            <p:nvPr/>
          </p:nvSpPr>
          <p:spPr>
            <a:xfrm>
              <a:off x="6512410" y="2803751"/>
              <a:ext cx="117890" cy="196707"/>
            </a:xfrm>
            <a:custGeom>
              <a:avLst/>
              <a:gdLst/>
              <a:ahLst/>
              <a:cxnLst/>
              <a:rect l="l" t="t" r="r" b="b"/>
              <a:pathLst>
                <a:path w="3174" h="5296" extrusionOk="0">
                  <a:moveTo>
                    <a:pt x="2714" y="0"/>
                  </a:moveTo>
                  <a:lnTo>
                    <a:pt x="2626" y="22"/>
                  </a:lnTo>
                  <a:lnTo>
                    <a:pt x="2539" y="88"/>
                  </a:lnTo>
                  <a:lnTo>
                    <a:pt x="2495" y="175"/>
                  </a:lnTo>
                  <a:lnTo>
                    <a:pt x="2408" y="503"/>
                  </a:lnTo>
                  <a:lnTo>
                    <a:pt x="2320" y="810"/>
                  </a:lnTo>
                  <a:lnTo>
                    <a:pt x="2254" y="1138"/>
                  </a:lnTo>
                  <a:lnTo>
                    <a:pt x="2211" y="1466"/>
                  </a:lnTo>
                  <a:lnTo>
                    <a:pt x="2189" y="1795"/>
                  </a:lnTo>
                  <a:lnTo>
                    <a:pt x="2189" y="2123"/>
                  </a:lnTo>
                  <a:lnTo>
                    <a:pt x="2189" y="2451"/>
                  </a:lnTo>
                  <a:lnTo>
                    <a:pt x="2211" y="2779"/>
                  </a:lnTo>
                  <a:lnTo>
                    <a:pt x="2167" y="2779"/>
                  </a:lnTo>
                  <a:lnTo>
                    <a:pt x="2123" y="2801"/>
                  </a:lnTo>
                  <a:lnTo>
                    <a:pt x="1795" y="3020"/>
                  </a:lnTo>
                  <a:lnTo>
                    <a:pt x="1510" y="3261"/>
                  </a:lnTo>
                  <a:lnTo>
                    <a:pt x="1226" y="3501"/>
                  </a:lnTo>
                  <a:lnTo>
                    <a:pt x="963" y="3764"/>
                  </a:lnTo>
                  <a:lnTo>
                    <a:pt x="701" y="4027"/>
                  </a:lnTo>
                  <a:lnTo>
                    <a:pt x="460" y="4311"/>
                  </a:lnTo>
                  <a:lnTo>
                    <a:pt x="241" y="4617"/>
                  </a:lnTo>
                  <a:lnTo>
                    <a:pt x="44" y="4924"/>
                  </a:lnTo>
                  <a:lnTo>
                    <a:pt x="1" y="5033"/>
                  </a:lnTo>
                  <a:lnTo>
                    <a:pt x="1" y="5121"/>
                  </a:lnTo>
                  <a:lnTo>
                    <a:pt x="44" y="5208"/>
                  </a:lnTo>
                  <a:lnTo>
                    <a:pt x="132" y="5274"/>
                  </a:lnTo>
                  <a:lnTo>
                    <a:pt x="219" y="5296"/>
                  </a:lnTo>
                  <a:lnTo>
                    <a:pt x="307" y="5296"/>
                  </a:lnTo>
                  <a:lnTo>
                    <a:pt x="394" y="5274"/>
                  </a:lnTo>
                  <a:lnTo>
                    <a:pt x="460" y="5186"/>
                  </a:lnTo>
                  <a:lnTo>
                    <a:pt x="657" y="4902"/>
                  </a:lnTo>
                  <a:lnTo>
                    <a:pt x="854" y="4639"/>
                  </a:lnTo>
                  <a:lnTo>
                    <a:pt x="1051" y="4399"/>
                  </a:lnTo>
                  <a:lnTo>
                    <a:pt x="1270" y="4136"/>
                  </a:lnTo>
                  <a:lnTo>
                    <a:pt x="1510" y="3917"/>
                  </a:lnTo>
                  <a:lnTo>
                    <a:pt x="1751" y="3698"/>
                  </a:lnTo>
                  <a:lnTo>
                    <a:pt x="2014" y="3480"/>
                  </a:lnTo>
                  <a:lnTo>
                    <a:pt x="2298" y="3304"/>
                  </a:lnTo>
                  <a:lnTo>
                    <a:pt x="2364" y="3676"/>
                  </a:lnTo>
                  <a:lnTo>
                    <a:pt x="2473" y="4027"/>
                  </a:lnTo>
                  <a:lnTo>
                    <a:pt x="2583" y="4399"/>
                  </a:lnTo>
                  <a:lnTo>
                    <a:pt x="2714" y="4749"/>
                  </a:lnTo>
                  <a:lnTo>
                    <a:pt x="2780" y="4836"/>
                  </a:lnTo>
                  <a:lnTo>
                    <a:pt x="2867" y="4880"/>
                  </a:lnTo>
                  <a:lnTo>
                    <a:pt x="2955" y="4880"/>
                  </a:lnTo>
                  <a:lnTo>
                    <a:pt x="3042" y="4836"/>
                  </a:lnTo>
                  <a:lnTo>
                    <a:pt x="3108" y="4771"/>
                  </a:lnTo>
                  <a:lnTo>
                    <a:pt x="3174" y="4705"/>
                  </a:lnTo>
                  <a:lnTo>
                    <a:pt x="3174" y="4596"/>
                  </a:lnTo>
                  <a:lnTo>
                    <a:pt x="3152" y="4486"/>
                  </a:lnTo>
                  <a:lnTo>
                    <a:pt x="2977" y="3983"/>
                  </a:lnTo>
                  <a:lnTo>
                    <a:pt x="2823" y="3480"/>
                  </a:lnTo>
                  <a:lnTo>
                    <a:pt x="2736" y="2954"/>
                  </a:lnTo>
                  <a:lnTo>
                    <a:pt x="2692" y="2407"/>
                  </a:lnTo>
                  <a:lnTo>
                    <a:pt x="2692" y="1882"/>
                  </a:lnTo>
                  <a:lnTo>
                    <a:pt x="2736" y="1357"/>
                  </a:lnTo>
                  <a:lnTo>
                    <a:pt x="2845" y="832"/>
                  </a:lnTo>
                  <a:lnTo>
                    <a:pt x="2977" y="307"/>
                  </a:lnTo>
                  <a:lnTo>
                    <a:pt x="2998" y="197"/>
                  </a:lnTo>
                  <a:lnTo>
                    <a:pt x="2955" y="110"/>
                  </a:lnTo>
                  <a:lnTo>
                    <a:pt x="2889" y="44"/>
                  </a:lnTo>
                  <a:lnTo>
                    <a:pt x="2802" y="22"/>
                  </a:lnTo>
                  <a:lnTo>
                    <a:pt x="271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48"/>
            <p:cNvSpPr/>
            <p:nvPr/>
          </p:nvSpPr>
          <p:spPr>
            <a:xfrm>
              <a:off x="7310589" y="2949242"/>
              <a:ext cx="117890" cy="232475"/>
            </a:xfrm>
            <a:custGeom>
              <a:avLst/>
              <a:gdLst/>
              <a:ahLst/>
              <a:cxnLst/>
              <a:rect l="l" t="t" r="r" b="b"/>
              <a:pathLst>
                <a:path w="3174" h="6259" extrusionOk="0">
                  <a:moveTo>
                    <a:pt x="2889" y="0"/>
                  </a:moveTo>
                  <a:lnTo>
                    <a:pt x="2801" y="22"/>
                  </a:lnTo>
                  <a:lnTo>
                    <a:pt x="2736" y="66"/>
                  </a:lnTo>
                  <a:lnTo>
                    <a:pt x="2692" y="175"/>
                  </a:lnTo>
                  <a:lnTo>
                    <a:pt x="2626" y="438"/>
                  </a:lnTo>
                  <a:lnTo>
                    <a:pt x="2539" y="722"/>
                  </a:lnTo>
                  <a:lnTo>
                    <a:pt x="2451" y="985"/>
                  </a:lnTo>
                  <a:lnTo>
                    <a:pt x="2342" y="1226"/>
                  </a:lnTo>
                  <a:lnTo>
                    <a:pt x="2211" y="1488"/>
                  </a:lnTo>
                  <a:lnTo>
                    <a:pt x="2079" y="1729"/>
                  </a:lnTo>
                  <a:lnTo>
                    <a:pt x="1926" y="1970"/>
                  </a:lnTo>
                  <a:lnTo>
                    <a:pt x="1773" y="2188"/>
                  </a:lnTo>
                  <a:lnTo>
                    <a:pt x="1598" y="2407"/>
                  </a:lnTo>
                  <a:lnTo>
                    <a:pt x="1423" y="2626"/>
                  </a:lnTo>
                  <a:lnTo>
                    <a:pt x="1226" y="2823"/>
                  </a:lnTo>
                  <a:lnTo>
                    <a:pt x="1029" y="2998"/>
                  </a:lnTo>
                  <a:lnTo>
                    <a:pt x="810" y="3195"/>
                  </a:lnTo>
                  <a:lnTo>
                    <a:pt x="591" y="3348"/>
                  </a:lnTo>
                  <a:lnTo>
                    <a:pt x="350" y="3501"/>
                  </a:lnTo>
                  <a:lnTo>
                    <a:pt x="110" y="3655"/>
                  </a:lnTo>
                  <a:lnTo>
                    <a:pt x="22" y="3720"/>
                  </a:lnTo>
                  <a:lnTo>
                    <a:pt x="0" y="3808"/>
                  </a:lnTo>
                  <a:lnTo>
                    <a:pt x="0" y="3895"/>
                  </a:lnTo>
                  <a:lnTo>
                    <a:pt x="22" y="3983"/>
                  </a:lnTo>
                  <a:lnTo>
                    <a:pt x="88" y="4049"/>
                  </a:lnTo>
                  <a:lnTo>
                    <a:pt x="175" y="4114"/>
                  </a:lnTo>
                  <a:lnTo>
                    <a:pt x="263" y="4114"/>
                  </a:lnTo>
                  <a:lnTo>
                    <a:pt x="372" y="4092"/>
                  </a:lnTo>
                  <a:lnTo>
                    <a:pt x="657" y="3917"/>
                  </a:lnTo>
                  <a:lnTo>
                    <a:pt x="919" y="3742"/>
                  </a:lnTo>
                  <a:lnTo>
                    <a:pt x="1160" y="3545"/>
                  </a:lnTo>
                  <a:lnTo>
                    <a:pt x="1423" y="3348"/>
                  </a:lnTo>
                  <a:lnTo>
                    <a:pt x="1510" y="3655"/>
                  </a:lnTo>
                  <a:lnTo>
                    <a:pt x="1598" y="3983"/>
                  </a:lnTo>
                  <a:lnTo>
                    <a:pt x="1685" y="4333"/>
                  </a:lnTo>
                  <a:lnTo>
                    <a:pt x="1751" y="4661"/>
                  </a:lnTo>
                  <a:lnTo>
                    <a:pt x="1795" y="4989"/>
                  </a:lnTo>
                  <a:lnTo>
                    <a:pt x="1817" y="5340"/>
                  </a:lnTo>
                  <a:lnTo>
                    <a:pt x="1817" y="5668"/>
                  </a:lnTo>
                  <a:lnTo>
                    <a:pt x="1817" y="6018"/>
                  </a:lnTo>
                  <a:lnTo>
                    <a:pt x="1839" y="6127"/>
                  </a:lnTo>
                  <a:lnTo>
                    <a:pt x="1904" y="6193"/>
                  </a:lnTo>
                  <a:lnTo>
                    <a:pt x="1970" y="6259"/>
                  </a:lnTo>
                  <a:lnTo>
                    <a:pt x="2167" y="6259"/>
                  </a:lnTo>
                  <a:lnTo>
                    <a:pt x="2254" y="6193"/>
                  </a:lnTo>
                  <a:lnTo>
                    <a:pt x="2298" y="6127"/>
                  </a:lnTo>
                  <a:lnTo>
                    <a:pt x="2320" y="6018"/>
                  </a:lnTo>
                  <a:lnTo>
                    <a:pt x="2342" y="5646"/>
                  </a:lnTo>
                  <a:lnTo>
                    <a:pt x="2320" y="5252"/>
                  </a:lnTo>
                  <a:lnTo>
                    <a:pt x="2276" y="4880"/>
                  </a:lnTo>
                  <a:lnTo>
                    <a:pt x="2232" y="4486"/>
                  </a:lnTo>
                  <a:lnTo>
                    <a:pt x="2167" y="4114"/>
                  </a:lnTo>
                  <a:lnTo>
                    <a:pt x="2079" y="3742"/>
                  </a:lnTo>
                  <a:lnTo>
                    <a:pt x="1970" y="3392"/>
                  </a:lnTo>
                  <a:lnTo>
                    <a:pt x="1839" y="3020"/>
                  </a:lnTo>
                  <a:lnTo>
                    <a:pt x="1795" y="2954"/>
                  </a:lnTo>
                  <a:lnTo>
                    <a:pt x="2057" y="2670"/>
                  </a:lnTo>
                  <a:lnTo>
                    <a:pt x="2276" y="2364"/>
                  </a:lnTo>
                  <a:lnTo>
                    <a:pt x="2473" y="2057"/>
                  </a:lnTo>
                  <a:lnTo>
                    <a:pt x="2670" y="1729"/>
                  </a:lnTo>
                  <a:lnTo>
                    <a:pt x="2823" y="1379"/>
                  </a:lnTo>
                  <a:lnTo>
                    <a:pt x="2976" y="1029"/>
                  </a:lnTo>
                  <a:lnTo>
                    <a:pt x="3086" y="679"/>
                  </a:lnTo>
                  <a:lnTo>
                    <a:pt x="3173" y="307"/>
                  </a:lnTo>
                  <a:lnTo>
                    <a:pt x="3173" y="197"/>
                  </a:lnTo>
                  <a:lnTo>
                    <a:pt x="3130" y="110"/>
                  </a:lnTo>
                  <a:lnTo>
                    <a:pt x="3064" y="44"/>
                  </a:lnTo>
                  <a:lnTo>
                    <a:pt x="297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48"/>
            <p:cNvSpPr/>
            <p:nvPr/>
          </p:nvSpPr>
          <p:spPr>
            <a:xfrm>
              <a:off x="7154512" y="3737652"/>
              <a:ext cx="124390" cy="212975"/>
            </a:xfrm>
            <a:custGeom>
              <a:avLst/>
              <a:gdLst/>
              <a:ahLst/>
              <a:cxnLst/>
              <a:rect l="l" t="t" r="r" b="b"/>
              <a:pathLst>
                <a:path w="3349" h="5734" extrusionOk="0">
                  <a:moveTo>
                    <a:pt x="3086" y="1"/>
                  </a:moveTo>
                  <a:lnTo>
                    <a:pt x="2977" y="22"/>
                  </a:lnTo>
                  <a:lnTo>
                    <a:pt x="2889" y="88"/>
                  </a:lnTo>
                  <a:lnTo>
                    <a:pt x="2846" y="176"/>
                  </a:lnTo>
                  <a:lnTo>
                    <a:pt x="2671" y="613"/>
                  </a:lnTo>
                  <a:lnTo>
                    <a:pt x="2539" y="1073"/>
                  </a:lnTo>
                  <a:lnTo>
                    <a:pt x="2430" y="1532"/>
                  </a:lnTo>
                  <a:lnTo>
                    <a:pt x="2364" y="2014"/>
                  </a:lnTo>
                  <a:lnTo>
                    <a:pt x="2145" y="1795"/>
                  </a:lnTo>
                  <a:lnTo>
                    <a:pt x="1905" y="1576"/>
                  </a:lnTo>
                  <a:lnTo>
                    <a:pt x="1664" y="1401"/>
                  </a:lnTo>
                  <a:lnTo>
                    <a:pt x="1423" y="1226"/>
                  </a:lnTo>
                  <a:lnTo>
                    <a:pt x="1161" y="1051"/>
                  </a:lnTo>
                  <a:lnTo>
                    <a:pt x="898" y="898"/>
                  </a:lnTo>
                  <a:lnTo>
                    <a:pt x="614" y="766"/>
                  </a:lnTo>
                  <a:lnTo>
                    <a:pt x="329" y="635"/>
                  </a:lnTo>
                  <a:lnTo>
                    <a:pt x="285" y="613"/>
                  </a:lnTo>
                  <a:lnTo>
                    <a:pt x="220" y="613"/>
                  </a:lnTo>
                  <a:lnTo>
                    <a:pt x="132" y="657"/>
                  </a:lnTo>
                  <a:lnTo>
                    <a:pt x="67" y="723"/>
                  </a:lnTo>
                  <a:lnTo>
                    <a:pt x="23" y="810"/>
                  </a:lnTo>
                  <a:lnTo>
                    <a:pt x="1" y="920"/>
                  </a:lnTo>
                  <a:lnTo>
                    <a:pt x="45" y="1007"/>
                  </a:lnTo>
                  <a:lnTo>
                    <a:pt x="110" y="1073"/>
                  </a:lnTo>
                  <a:lnTo>
                    <a:pt x="198" y="1117"/>
                  </a:lnTo>
                  <a:lnTo>
                    <a:pt x="504" y="1270"/>
                  </a:lnTo>
                  <a:lnTo>
                    <a:pt x="789" y="1423"/>
                  </a:lnTo>
                  <a:lnTo>
                    <a:pt x="1073" y="1598"/>
                  </a:lnTo>
                  <a:lnTo>
                    <a:pt x="1358" y="1773"/>
                  </a:lnTo>
                  <a:lnTo>
                    <a:pt x="1620" y="1992"/>
                  </a:lnTo>
                  <a:lnTo>
                    <a:pt x="1861" y="2211"/>
                  </a:lnTo>
                  <a:lnTo>
                    <a:pt x="2102" y="2451"/>
                  </a:lnTo>
                  <a:lnTo>
                    <a:pt x="2320" y="2714"/>
                  </a:lnTo>
                  <a:lnTo>
                    <a:pt x="2320" y="3086"/>
                  </a:lnTo>
                  <a:lnTo>
                    <a:pt x="2342" y="3436"/>
                  </a:lnTo>
                  <a:lnTo>
                    <a:pt x="2386" y="3808"/>
                  </a:lnTo>
                  <a:lnTo>
                    <a:pt x="2452" y="4180"/>
                  </a:lnTo>
                  <a:lnTo>
                    <a:pt x="2539" y="4552"/>
                  </a:lnTo>
                  <a:lnTo>
                    <a:pt x="2649" y="4902"/>
                  </a:lnTo>
                  <a:lnTo>
                    <a:pt x="2758" y="5252"/>
                  </a:lnTo>
                  <a:lnTo>
                    <a:pt x="2889" y="5603"/>
                  </a:lnTo>
                  <a:lnTo>
                    <a:pt x="2955" y="5690"/>
                  </a:lnTo>
                  <a:lnTo>
                    <a:pt x="3043" y="5734"/>
                  </a:lnTo>
                  <a:lnTo>
                    <a:pt x="3130" y="5734"/>
                  </a:lnTo>
                  <a:lnTo>
                    <a:pt x="3218" y="5712"/>
                  </a:lnTo>
                  <a:lnTo>
                    <a:pt x="3283" y="5646"/>
                  </a:lnTo>
                  <a:lnTo>
                    <a:pt x="3327" y="5559"/>
                  </a:lnTo>
                  <a:lnTo>
                    <a:pt x="3349" y="5449"/>
                  </a:lnTo>
                  <a:lnTo>
                    <a:pt x="3327" y="5362"/>
                  </a:lnTo>
                  <a:lnTo>
                    <a:pt x="3218" y="5034"/>
                  </a:lnTo>
                  <a:lnTo>
                    <a:pt x="3108" y="4727"/>
                  </a:lnTo>
                  <a:lnTo>
                    <a:pt x="3021" y="4399"/>
                  </a:lnTo>
                  <a:lnTo>
                    <a:pt x="2933" y="4071"/>
                  </a:lnTo>
                  <a:lnTo>
                    <a:pt x="2889" y="3743"/>
                  </a:lnTo>
                  <a:lnTo>
                    <a:pt x="2846" y="3414"/>
                  </a:lnTo>
                  <a:lnTo>
                    <a:pt x="2824" y="3086"/>
                  </a:lnTo>
                  <a:lnTo>
                    <a:pt x="2824" y="2758"/>
                  </a:lnTo>
                  <a:lnTo>
                    <a:pt x="2846" y="2648"/>
                  </a:lnTo>
                  <a:lnTo>
                    <a:pt x="2824" y="2561"/>
                  </a:lnTo>
                  <a:lnTo>
                    <a:pt x="2889" y="1970"/>
                  </a:lnTo>
                  <a:lnTo>
                    <a:pt x="2977" y="1423"/>
                  </a:lnTo>
                  <a:lnTo>
                    <a:pt x="3130" y="854"/>
                  </a:lnTo>
                  <a:lnTo>
                    <a:pt x="3327" y="307"/>
                  </a:lnTo>
                  <a:lnTo>
                    <a:pt x="3349" y="197"/>
                  </a:lnTo>
                  <a:lnTo>
                    <a:pt x="3327" y="132"/>
                  </a:lnTo>
                  <a:lnTo>
                    <a:pt x="3261" y="66"/>
                  </a:lnTo>
                  <a:lnTo>
                    <a:pt x="3174" y="22"/>
                  </a:lnTo>
                  <a:lnTo>
                    <a:pt x="30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48"/>
            <p:cNvSpPr/>
            <p:nvPr/>
          </p:nvSpPr>
          <p:spPr>
            <a:xfrm>
              <a:off x="7556851" y="3797788"/>
              <a:ext cx="82939" cy="110573"/>
            </a:xfrm>
            <a:custGeom>
              <a:avLst/>
              <a:gdLst/>
              <a:ahLst/>
              <a:cxnLst/>
              <a:rect l="l" t="t" r="r" b="b"/>
              <a:pathLst>
                <a:path w="2233" h="2977" extrusionOk="0">
                  <a:moveTo>
                    <a:pt x="176" y="1"/>
                  </a:moveTo>
                  <a:lnTo>
                    <a:pt x="88" y="67"/>
                  </a:lnTo>
                  <a:lnTo>
                    <a:pt x="23" y="132"/>
                  </a:lnTo>
                  <a:lnTo>
                    <a:pt x="1" y="220"/>
                  </a:lnTo>
                  <a:lnTo>
                    <a:pt x="1" y="329"/>
                  </a:lnTo>
                  <a:lnTo>
                    <a:pt x="88" y="723"/>
                  </a:lnTo>
                  <a:lnTo>
                    <a:pt x="220" y="1117"/>
                  </a:lnTo>
                  <a:lnTo>
                    <a:pt x="395" y="1489"/>
                  </a:lnTo>
                  <a:lnTo>
                    <a:pt x="614" y="1839"/>
                  </a:lnTo>
                  <a:lnTo>
                    <a:pt x="876" y="2167"/>
                  </a:lnTo>
                  <a:lnTo>
                    <a:pt x="1183" y="2452"/>
                  </a:lnTo>
                  <a:lnTo>
                    <a:pt x="1511" y="2714"/>
                  </a:lnTo>
                  <a:lnTo>
                    <a:pt x="1861" y="2933"/>
                  </a:lnTo>
                  <a:lnTo>
                    <a:pt x="1970" y="2977"/>
                  </a:lnTo>
                  <a:lnTo>
                    <a:pt x="2058" y="2955"/>
                  </a:lnTo>
                  <a:lnTo>
                    <a:pt x="2145" y="2911"/>
                  </a:lnTo>
                  <a:lnTo>
                    <a:pt x="2189" y="2846"/>
                  </a:lnTo>
                  <a:lnTo>
                    <a:pt x="2233" y="2758"/>
                  </a:lnTo>
                  <a:lnTo>
                    <a:pt x="2233" y="2649"/>
                  </a:lnTo>
                  <a:lnTo>
                    <a:pt x="2189" y="2561"/>
                  </a:lnTo>
                  <a:lnTo>
                    <a:pt x="2102" y="2496"/>
                  </a:lnTo>
                  <a:lnTo>
                    <a:pt x="1795" y="2299"/>
                  </a:lnTo>
                  <a:lnTo>
                    <a:pt x="1511" y="2080"/>
                  </a:lnTo>
                  <a:lnTo>
                    <a:pt x="1248" y="1817"/>
                  </a:lnTo>
                  <a:lnTo>
                    <a:pt x="1029" y="1533"/>
                  </a:lnTo>
                  <a:lnTo>
                    <a:pt x="832" y="1226"/>
                  </a:lnTo>
                  <a:lnTo>
                    <a:pt x="679" y="898"/>
                  </a:lnTo>
                  <a:lnTo>
                    <a:pt x="570" y="548"/>
                  </a:lnTo>
                  <a:lnTo>
                    <a:pt x="482" y="176"/>
                  </a:lnTo>
                  <a:lnTo>
                    <a:pt x="460" y="132"/>
                  </a:lnTo>
                  <a:lnTo>
                    <a:pt x="438" y="88"/>
                  </a:lnTo>
                  <a:lnTo>
                    <a:pt x="373" y="45"/>
                  </a:lnTo>
                  <a:lnTo>
                    <a:pt x="26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48"/>
            <p:cNvSpPr/>
            <p:nvPr/>
          </p:nvSpPr>
          <p:spPr>
            <a:xfrm>
              <a:off x="7519485" y="3458852"/>
              <a:ext cx="172341" cy="157744"/>
            </a:xfrm>
            <a:custGeom>
              <a:avLst/>
              <a:gdLst/>
              <a:ahLst/>
              <a:cxnLst/>
              <a:rect l="l" t="t" r="r" b="b"/>
              <a:pathLst>
                <a:path w="4640" h="4247" extrusionOk="0">
                  <a:moveTo>
                    <a:pt x="4377" y="1"/>
                  </a:moveTo>
                  <a:lnTo>
                    <a:pt x="4267" y="45"/>
                  </a:lnTo>
                  <a:lnTo>
                    <a:pt x="3830" y="329"/>
                  </a:lnTo>
                  <a:lnTo>
                    <a:pt x="3348" y="592"/>
                  </a:lnTo>
                  <a:lnTo>
                    <a:pt x="2867" y="810"/>
                  </a:lnTo>
                  <a:lnTo>
                    <a:pt x="2364" y="985"/>
                  </a:lnTo>
                  <a:lnTo>
                    <a:pt x="1838" y="1139"/>
                  </a:lnTo>
                  <a:lnTo>
                    <a:pt x="1313" y="1226"/>
                  </a:lnTo>
                  <a:lnTo>
                    <a:pt x="788" y="1292"/>
                  </a:lnTo>
                  <a:lnTo>
                    <a:pt x="241" y="1292"/>
                  </a:lnTo>
                  <a:lnTo>
                    <a:pt x="153" y="1314"/>
                  </a:lnTo>
                  <a:lnTo>
                    <a:pt x="66" y="1379"/>
                  </a:lnTo>
                  <a:lnTo>
                    <a:pt x="22" y="1467"/>
                  </a:lnTo>
                  <a:lnTo>
                    <a:pt x="0" y="1554"/>
                  </a:lnTo>
                  <a:lnTo>
                    <a:pt x="22" y="1642"/>
                  </a:lnTo>
                  <a:lnTo>
                    <a:pt x="66" y="1729"/>
                  </a:lnTo>
                  <a:lnTo>
                    <a:pt x="153" y="1773"/>
                  </a:lnTo>
                  <a:lnTo>
                    <a:pt x="241" y="1795"/>
                  </a:lnTo>
                  <a:lnTo>
                    <a:pt x="722" y="1795"/>
                  </a:lnTo>
                  <a:lnTo>
                    <a:pt x="1204" y="1751"/>
                  </a:lnTo>
                  <a:lnTo>
                    <a:pt x="1685" y="1686"/>
                  </a:lnTo>
                  <a:lnTo>
                    <a:pt x="2145" y="1576"/>
                  </a:lnTo>
                  <a:lnTo>
                    <a:pt x="2145" y="1576"/>
                  </a:lnTo>
                  <a:lnTo>
                    <a:pt x="2079" y="1905"/>
                  </a:lnTo>
                  <a:lnTo>
                    <a:pt x="1992" y="2211"/>
                  </a:lnTo>
                  <a:lnTo>
                    <a:pt x="1882" y="2517"/>
                  </a:lnTo>
                  <a:lnTo>
                    <a:pt x="1751" y="2802"/>
                  </a:lnTo>
                  <a:lnTo>
                    <a:pt x="1576" y="3086"/>
                  </a:lnTo>
                  <a:lnTo>
                    <a:pt x="1379" y="3349"/>
                  </a:lnTo>
                  <a:lnTo>
                    <a:pt x="1160" y="3590"/>
                  </a:lnTo>
                  <a:lnTo>
                    <a:pt x="919" y="3808"/>
                  </a:lnTo>
                  <a:lnTo>
                    <a:pt x="876" y="3852"/>
                  </a:lnTo>
                  <a:lnTo>
                    <a:pt x="854" y="3896"/>
                  </a:lnTo>
                  <a:lnTo>
                    <a:pt x="832" y="3983"/>
                  </a:lnTo>
                  <a:lnTo>
                    <a:pt x="854" y="4093"/>
                  </a:lnTo>
                  <a:lnTo>
                    <a:pt x="919" y="4158"/>
                  </a:lnTo>
                  <a:lnTo>
                    <a:pt x="985" y="4224"/>
                  </a:lnTo>
                  <a:lnTo>
                    <a:pt x="1094" y="4246"/>
                  </a:lnTo>
                  <a:lnTo>
                    <a:pt x="1182" y="4224"/>
                  </a:lnTo>
                  <a:lnTo>
                    <a:pt x="1269" y="4158"/>
                  </a:lnTo>
                  <a:lnTo>
                    <a:pt x="1554" y="3896"/>
                  </a:lnTo>
                  <a:lnTo>
                    <a:pt x="1816" y="3590"/>
                  </a:lnTo>
                  <a:lnTo>
                    <a:pt x="2057" y="3283"/>
                  </a:lnTo>
                  <a:lnTo>
                    <a:pt x="2254" y="2933"/>
                  </a:lnTo>
                  <a:lnTo>
                    <a:pt x="2407" y="2583"/>
                  </a:lnTo>
                  <a:lnTo>
                    <a:pt x="2539" y="2189"/>
                  </a:lnTo>
                  <a:lnTo>
                    <a:pt x="2626" y="1817"/>
                  </a:lnTo>
                  <a:lnTo>
                    <a:pt x="2670" y="1423"/>
                  </a:lnTo>
                  <a:lnTo>
                    <a:pt x="3151" y="1226"/>
                  </a:lnTo>
                  <a:lnTo>
                    <a:pt x="3633" y="1007"/>
                  </a:lnTo>
                  <a:lnTo>
                    <a:pt x="4092" y="767"/>
                  </a:lnTo>
                  <a:lnTo>
                    <a:pt x="4530" y="482"/>
                  </a:lnTo>
                  <a:lnTo>
                    <a:pt x="4596" y="395"/>
                  </a:lnTo>
                  <a:lnTo>
                    <a:pt x="4639" y="307"/>
                  </a:lnTo>
                  <a:lnTo>
                    <a:pt x="4639" y="198"/>
                  </a:lnTo>
                  <a:lnTo>
                    <a:pt x="4596" y="110"/>
                  </a:lnTo>
                  <a:lnTo>
                    <a:pt x="4530" y="45"/>
                  </a:lnTo>
                  <a:lnTo>
                    <a:pt x="446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48"/>
            <p:cNvSpPr/>
            <p:nvPr/>
          </p:nvSpPr>
          <p:spPr>
            <a:xfrm>
              <a:off x="7045607" y="3397083"/>
              <a:ext cx="261743" cy="186158"/>
            </a:xfrm>
            <a:custGeom>
              <a:avLst/>
              <a:gdLst/>
              <a:ahLst/>
              <a:cxnLst/>
              <a:rect l="l" t="t" r="r" b="b"/>
              <a:pathLst>
                <a:path w="7047" h="5012" extrusionOk="0">
                  <a:moveTo>
                    <a:pt x="241" y="1"/>
                  </a:moveTo>
                  <a:lnTo>
                    <a:pt x="154" y="23"/>
                  </a:lnTo>
                  <a:lnTo>
                    <a:pt x="66" y="66"/>
                  </a:lnTo>
                  <a:lnTo>
                    <a:pt x="22" y="154"/>
                  </a:lnTo>
                  <a:lnTo>
                    <a:pt x="1" y="241"/>
                  </a:lnTo>
                  <a:lnTo>
                    <a:pt x="1" y="329"/>
                  </a:lnTo>
                  <a:lnTo>
                    <a:pt x="66" y="438"/>
                  </a:lnTo>
                  <a:lnTo>
                    <a:pt x="416" y="767"/>
                  </a:lnTo>
                  <a:lnTo>
                    <a:pt x="810" y="1073"/>
                  </a:lnTo>
                  <a:lnTo>
                    <a:pt x="1204" y="1335"/>
                  </a:lnTo>
                  <a:lnTo>
                    <a:pt x="1620" y="1576"/>
                  </a:lnTo>
                  <a:lnTo>
                    <a:pt x="2058" y="1751"/>
                  </a:lnTo>
                  <a:lnTo>
                    <a:pt x="2517" y="1904"/>
                  </a:lnTo>
                  <a:lnTo>
                    <a:pt x="2977" y="2014"/>
                  </a:lnTo>
                  <a:lnTo>
                    <a:pt x="3436" y="2080"/>
                  </a:lnTo>
                  <a:lnTo>
                    <a:pt x="3436" y="2452"/>
                  </a:lnTo>
                  <a:lnTo>
                    <a:pt x="3480" y="2824"/>
                  </a:lnTo>
                  <a:lnTo>
                    <a:pt x="3546" y="3196"/>
                  </a:lnTo>
                  <a:lnTo>
                    <a:pt x="3633" y="3568"/>
                  </a:lnTo>
                  <a:lnTo>
                    <a:pt x="3764" y="3918"/>
                  </a:lnTo>
                  <a:lnTo>
                    <a:pt x="3896" y="4246"/>
                  </a:lnTo>
                  <a:lnTo>
                    <a:pt x="4093" y="4574"/>
                  </a:lnTo>
                  <a:lnTo>
                    <a:pt x="4290" y="4902"/>
                  </a:lnTo>
                  <a:lnTo>
                    <a:pt x="4355" y="4968"/>
                  </a:lnTo>
                  <a:lnTo>
                    <a:pt x="4443" y="5012"/>
                  </a:lnTo>
                  <a:lnTo>
                    <a:pt x="4530" y="5012"/>
                  </a:lnTo>
                  <a:lnTo>
                    <a:pt x="4640" y="4990"/>
                  </a:lnTo>
                  <a:lnTo>
                    <a:pt x="4705" y="4924"/>
                  </a:lnTo>
                  <a:lnTo>
                    <a:pt x="4749" y="4837"/>
                  </a:lnTo>
                  <a:lnTo>
                    <a:pt x="4771" y="4727"/>
                  </a:lnTo>
                  <a:lnTo>
                    <a:pt x="4749" y="4684"/>
                  </a:lnTo>
                  <a:lnTo>
                    <a:pt x="4727" y="4640"/>
                  </a:lnTo>
                  <a:lnTo>
                    <a:pt x="4530" y="4355"/>
                  </a:lnTo>
                  <a:lnTo>
                    <a:pt x="4377" y="4071"/>
                  </a:lnTo>
                  <a:lnTo>
                    <a:pt x="4246" y="3764"/>
                  </a:lnTo>
                  <a:lnTo>
                    <a:pt x="4136" y="3436"/>
                  </a:lnTo>
                  <a:lnTo>
                    <a:pt x="4049" y="3108"/>
                  </a:lnTo>
                  <a:lnTo>
                    <a:pt x="3983" y="2780"/>
                  </a:lnTo>
                  <a:lnTo>
                    <a:pt x="3961" y="2452"/>
                  </a:lnTo>
                  <a:lnTo>
                    <a:pt x="3939" y="2101"/>
                  </a:lnTo>
                  <a:lnTo>
                    <a:pt x="4333" y="2101"/>
                  </a:lnTo>
                  <a:lnTo>
                    <a:pt x="4727" y="2058"/>
                  </a:lnTo>
                  <a:lnTo>
                    <a:pt x="5099" y="1992"/>
                  </a:lnTo>
                  <a:lnTo>
                    <a:pt x="5493" y="1904"/>
                  </a:lnTo>
                  <a:lnTo>
                    <a:pt x="5865" y="1773"/>
                  </a:lnTo>
                  <a:lnTo>
                    <a:pt x="6237" y="1620"/>
                  </a:lnTo>
                  <a:lnTo>
                    <a:pt x="6587" y="1445"/>
                  </a:lnTo>
                  <a:lnTo>
                    <a:pt x="6937" y="1226"/>
                  </a:lnTo>
                  <a:lnTo>
                    <a:pt x="7025" y="1160"/>
                  </a:lnTo>
                  <a:lnTo>
                    <a:pt x="7047" y="1051"/>
                  </a:lnTo>
                  <a:lnTo>
                    <a:pt x="7047" y="963"/>
                  </a:lnTo>
                  <a:lnTo>
                    <a:pt x="7025" y="876"/>
                  </a:lnTo>
                  <a:lnTo>
                    <a:pt x="6959" y="810"/>
                  </a:lnTo>
                  <a:lnTo>
                    <a:pt x="6872" y="767"/>
                  </a:lnTo>
                  <a:lnTo>
                    <a:pt x="6784" y="745"/>
                  </a:lnTo>
                  <a:lnTo>
                    <a:pt x="6697" y="788"/>
                  </a:lnTo>
                  <a:lnTo>
                    <a:pt x="6303" y="1029"/>
                  </a:lnTo>
                  <a:lnTo>
                    <a:pt x="5909" y="1204"/>
                  </a:lnTo>
                  <a:lnTo>
                    <a:pt x="5515" y="1357"/>
                  </a:lnTo>
                  <a:lnTo>
                    <a:pt x="5099" y="1467"/>
                  </a:lnTo>
                  <a:lnTo>
                    <a:pt x="4684" y="1554"/>
                  </a:lnTo>
                  <a:lnTo>
                    <a:pt x="4268" y="1598"/>
                  </a:lnTo>
                  <a:lnTo>
                    <a:pt x="3830" y="1598"/>
                  </a:lnTo>
                  <a:lnTo>
                    <a:pt x="3414" y="1576"/>
                  </a:lnTo>
                  <a:lnTo>
                    <a:pt x="2999" y="1511"/>
                  </a:lnTo>
                  <a:lnTo>
                    <a:pt x="2605" y="1401"/>
                  </a:lnTo>
                  <a:lnTo>
                    <a:pt x="2189" y="1270"/>
                  </a:lnTo>
                  <a:lnTo>
                    <a:pt x="1817" y="1095"/>
                  </a:lnTo>
                  <a:lnTo>
                    <a:pt x="1445" y="898"/>
                  </a:lnTo>
                  <a:lnTo>
                    <a:pt x="1073" y="657"/>
                  </a:lnTo>
                  <a:lnTo>
                    <a:pt x="745" y="373"/>
                  </a:lnTo>
                  <a:lnTo>
                    <a:pt x="416" y="66"/>
                  </a:lnTo>
                  <a:lnTo>
                    <a:pt x="329" y="23"/>
                  </a:lnTo>
                  <a:lnTo>
                    <a:pt x="24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48"/>
            <p:cNvSpPr/>
            <p:nvPr/>
          </p:nvSpPr>
          <p:spPr>
            <a:xfrm>
              <a:off x="6593681" y="3553160"/>
              <a:ext cx="143110" cy="207292"/>
            </a:xfrm>
            <a:custGeom>
              <a:avLst/>
              <a:gdLst/>
              <a:ahLst/>
              <a:cxnLst/>
              <a:rect l="l" t="t" r="r" b="b"/>
              <a:pathLst>
                <a:path w="3853" h="5581" extrusionOk="0">
                  <a:moveTo>
                    <a:pt x="3436" y="0"/>
                  </a:moveTo>
                  <a:lnTo>
                    <a:pt x="3327" y="22"/>
                  </a:lnTo>
                  <a:lnTo>
                    <a:pt x="3261" y="66"/>
                  </a:lnTo>
                  <a:lnTo>
                    <a:pt x="3196" y="153"/>
                  </a:lnTo>
                  <a:lnTo>
                    <a:pt x="3174" y="241"/>
                  </a:lnTo>
                  <a:lnTo>
                    <a:pt x="3130" y="547"/>
                  </a:lnTo>
                  <a:lnTo>
                    <a:pt x="3064" y="832"/>
                  </a:lnTo>
                  <a:lnTo>
                    <a:pt x="2977" y="1116"/>
                  </a:lnTo>
                  <a:lnTo>
                    <a:pt x="2846" y="1379"/>
                  </a:lnTo>
                  <a:lnTo>
                    <a:pt x="2714" y="1641"/>
                  </a:lnTo>
                  <a:lnTo>
                    <a:pt x="2561" y="1882"/>
                  </a:lnTo>
                  <a:lnTo>
                    <a:pt x="2386" y="2123"/>
                  </a:lnTo>
                  <a:lnTo>
                    <a:pt x="2211" y="2342"/>
                  </a:lnTo>
                  <a:lnTo>
                    <a:pt x="1992" y="2560"/>
                  </a:lnTo>
                  <a:lnTo>
                    <a:pt x="1773" y="2736"/>
                  </a:lnTo>
                  <a:lnTo>
                    <a:pt x="1533" y="2911"/>
                  </a:lnTo>
                  <a:lnTo>
                    <a:pt x="1292" y="3064"/>
                  </a:lnTo>
                  <a:lnTo>
                    <a:pt x="1029" y="3195"/>
                  </a:lnTo>
                  <a:lnTo>
                    <a:pt x="745" y="3304"/>
                  </a:lnTo>
                  <a:lnTo>
                    <a:pt x="482" y="3414"/>
                  </a:lnTo>
                  <a:lnTo>
                    <a:pt x="176" y="3480"/>
                  </a:lnTo>
                  <a:lnTo>
                    <a:pt x="88" y="3523"/>
                  </a:lnTo>
                  <a:lnTo>
                    <a:pt x="23" y="3589"/>
                  </a:lnTo>
                  <a:lnTo>
                    <a:pt x="1" y="3676"/>
                  </a:lnTo>
                  <a:lnTo>
                    <a:pt x="1" y="3764"/>
                  </a:lnTo>
                  <a:lnTo>
                    <a:pt x="45" y="3852"/>
                  </a:lnTo>
                  <a:lnTo>
                    <a:pt x="110" y="3917"/>
                  </a:lnTo>
                  <a:lnTo>
                    <a:pt x="198" y="3961"/>
                  </a:lnTo>
                  <a:lnTo>
                    <a:pt x="307" y="3961"/>
                  </a:lnTo>
                  <a:lnTo>
                    <a:pt x="548" y="3917"/>
                  </a:lnTo>
                  <a:lnTo>
                    <a:pt x="767" y="3852"/>
                  </a:lnTo>
                  <a:lnTo>
                    <a:pt x="986" y="3764"/>
                  </a:lnTo>
                  <a:lnTo>
                    <a:pt x="1204" y="3676"/>
                  </a:lnTo>
                  <a:lnTo>
                    <a:pt x="1620" y="3458"/>
                  </a:lnTo>
                  <a:lnTo>
                    <a:pt x="1992" y="3195"/>
                  </a:lnTo>
                  <a:lnTo>
                    <a:pt x="2255" y="3414"/>
                  </a:lnTo>
                  <a:lnTo>
                    <a:pt x="2474" y="3655"/>
                  </a:lnTo>
                  <a:lnTo>
                    <a:pt x="2692" y="3917"/>
                  </a:lnTo>
                  <a:lnTo>
                    <a:pt x="2867" y="4180"/>
                  </a:lnTo>
                  <a:lnTo>
                    <a:pt x="3043" y="4464"/>
                  </a:lnTo>
                  <a:lnTo>
                    <a:pt x="3174" y="4771"/>
                  </a:lnTo>
                  <a:lnTo>
                    <a:pt x="3283" y="5077"/>
                  </a:lnTo>
                  <a:lnTo>
                    <a:pt x="3371" y="5405"/>
                  </a:lnTo>
                  <a:lnTo>
                    <a:pt x="3415" y="5515"/>
                  </a:lnTo>
                  <a:lnTo>
                    <a:pt x="3480" y="5558"/>
                  </a:lnTo>
                  <a:lnTo>
                    <a:pt x="3568" y="5580"/>
                  </a:lnTo>
                  <a:lnTo>
                    <a:pt x="3655" y="5580"/>
                  </a:lnTo>
                  <a:lnTo>
                    <a:pt x="3743" y="5537"/>
                  </a:lnTo>
                  <a:lnTo>
                    <a:pt x="3830" y="5471"/>
                  </a:lnTo>
                  <a:lnTo>
                    <a:pt x="3852" y="5383"/>
                  </a:lnTo>
                  <a:lnTo>
                    <a:pt x="3852" y="5274"/>
                  </a:lnTo>
                  <a:lnTo>
                    <a:pt x="3765" y="4924"/>
                  </a:lnTo>
                  <a:lnTo>
                    <a:pt x="3633" y="4596"/>
                  </a:lnTo>
                  <a:lnTo>
                    <a:pt x="3502" y="4267"/>
                  </a:lnTo>
                  <a:lnTo>
                    <a:pt x="3327" y="3961"/>
                  </a:lnTo>
                  <a:lnTo>
                    <a:pt x="3130" y="3655"/>
                  </a:lnTo>
                  <a:lnTo>
                    <a:pt x="2889" y="3370"/>
                  </a:lnTo>
                  <a:lnTo>
                    <a:pt x="2649" y="3108"/>
                  </a:lnTo>
                  <a:lnTo>
                    <a:pt x="2386" y="2867"/>
                  </a:lnTo>
                  <a:lnTo>
                    <a:pt x="2649" y="2604"/>
                  </a:lnTo>
                  <a:lnTo>
                    <a:pt x="2867" y="2320"/>
                  </a:lnTo>
                  <a:lnTo>
                    <a:pt x="3086" y="2013"/>
                  </a:lnTo>
                  <a:lnTo>
                    <a:pt x="3261" y="1685"/>
                  </a:lnTo>
                  <a:lnTo>
                    <a:pt x="3415" y="1357"/>
                  </a:lnTo>
                  <a:lnTo>
                    <a:pt x="3524" y="985"/>
                  </a:lnTo>
                  <a:lnTo>
                    <a:pt x="3633" y="635"/>
                  </a:lnTo>
                  <a:lnTo>
                    <a:pt x="3677" y="241"/>
                  </a:lnTo>
                  <a:lnTo>
                    <a:pt x="3677" y="197"/>
                  </a:lnTo>
                  <a:lnTo>
                    <a:pt x="3677" y="153"/>
                  </a:lnTo>
                  <a:lnTo>
                    <a:pt x="3611" y="66"/>
                  </a:lnTo>
                  <a:lnTo>
                    <a:pt x="3524" y="22"/>
                  </a:lnTo>
                  <a:lnTo>
                    <a:pt x="343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48"/>
            <p:cNvSpPr/>
            <p:nvPr/>
          </p:nvSpPr>
          <p:spPr>
            <a:xfrm>
              <a:off x="6636767" y="3098782"/>
              <a:ext cx="316194" cy="130073"/>
            </a:xfrm>
            <a:custGeom>
              <a:avLst/>
              <a:gdLst/>
              <a:ahLst/>
              <a:cxnLst/>
              <a:rect l="l" t="t" r="r" b="b"/>
              <a:pathLst>
                <a:path w="8513" h="3502" extrusionOk="0">
                  <a:moveTo>
                    <a:pt x="3983" y="1"/>
                  </a:moveTo>
                  <a:lnTo>
                    <a:pt x="3896" y="44"/>
                  </a:lnTo>
                  <a:lnTo>
                    <a:pt x="3830" y="110"/>
                  </a:lnTo>
                  <a:lnTo>
                    <a:pt x="3786" y="198"/>
                  </a:lnTo>
                  <a:lnTo>
                    <a:pt x="3786" y="307"/>
                  </a:lnTo>
                  <a:lnTo>
                    <a:pt x="3874" y="679"/>
                  </a:lnTo>
                  <a:lnTo>
                    <a:pt x="4027" y="1051"/>
                  </a:lnTo>
                  <a:lnTo>
                    <a:pt x="4202" y="1401"/>
                  </a:lnTo>
                  <a:lnTo>
                    <a:pt x="4421" y="1708"/>
                  </a:lnTo>
                  <a:lnTo>
                    <a:pt x="4268" y="1948"/>
                  </a:lnTo>
                  <a:lnTo>
                    <a:pt x="4093" y="2167"/>
                  </a:lnTo>
                  <a:lnTo>
                    <a:pt x="3896" y="2386"/>
                  </a:lnTo>
                  <a:lnTo>
                    <a:pt x="3677" y="2561"/>
                  </a:lnTo>
                  <a:lnTo>
                    <a:pt x="3436" y="2692"/>
                  </a:lnTo>
                  <a:lnTo>
                    <a:pt x="3195" y="2824"/>
                  </a:lnTo>
                  <a:lnTo>
                    <a:pt x="2911" y="2911"/>
                  </a:lnTo>
                  <a:lnTo>
                    <a:pt x="2627" y="2977"/>
                  </a:lnTo>
                  <a:lnTo>
                    <a:pt x="2320" y="2999"/>
                  </a:lnTo>
                  <a:lnTo>
                    <a:pt x="2014" y="2977"/>
                  </a:lnTo>
                  <a:lnTo>
                    <a:pt x="1707" y="2911"/>
                  </a:lnTo>
                  <a:lnTo>
                    <a:pt x="1423" y="2802"/>
                  </a:lnTo>
                  <a:lnTo>
                    <a:pt x="1139" y="2670"/>
                  </a:lnTo>
                  <a:lnTo>
                    <a:pt x="876" y="2517"/>
                  </a:lnTo>
                  <a:lnTo>
                    <a:pt x="635" y="2298"/>
                  </a:lnTo>
                  <a:lnTo>
                    <a:pt x="416" y="2080"/>
                  </a:lnTo>
                  <a:lnTo>
                    <a:pt x="351" y="2014"/>
                  </a:lnTo>
                  <a:lnTo>
                    <a:pt x="263" y="1992"/>
                  </a:lnTo>
                  <a:lnTo>
                    <a:pt x="176" y="2014"/>
                  </a:lnTo>
                  <a:lnTo>
                    <a:pt x="88" y="2080"/>
                  </a:lnTo>
                  <a:lnTo>
                    <a:pt x="44" y="2145"/>
                  </a:lnTo>
                  <a:lnTo>
                    <a:pt x="1" y="2233"/>
                  </a:lnTo>
                  <a:lnTo>
                    <a:pt x="22" y="2342"/>
                  </a:lnTo>
                  <a:lnTo>
                    <a:pt x="66" y="2430"/>
                  </a:lnTo>
                  <a:lnTo>
                    <a:pt x="329" y="2714"/>
                  </a:lnTo>
                  <a:lnTo>
                    <a:pt x="613" y="2933"/>
                  </a:lnTo>
                  <a:lnTo>
                    <a:pt x="920" y="3130"/>
                  </a:lnTo>
                  <a:lnTo>
                    <a:pt x="1248" y="3283"/>
                  </a:lnTo>
                  <a:lnTo>
                    <a:pt x="1598" y="3392"/>
                  </a:lnTo>
                  <a:lnTo>
                    <a:pt x="1970" y="3480"/>
                  </a:lnTo>
                  <a:lnTo>
                    <a:pt x="2342" y="3502"/>
                  </a:lnTo>
                  <a:lnTo>
                    <a:pt x="2692" y="3480"/>
                  </a:lnTo>
                  <a:lnTo>
                    <a:pt x="3020" y="3414"/>
                  </a:lnTo>
                  <a:lnTo>
                    <a:pt x="3327" y="3305"/>
                  </a:lnTo>
                  <a:lnTo>
                    <a:pt x="3611" y="3174"/>
                  </a:lnTo>
                  <a:lnTo>
                    <a:pt x="3896" y="3020"/>
                  </a:lnTo>
                  <a:lnTo>
                    <a:pt x="4158" y="2824"/>
                  </a:lnTo>
                  <a:lnTo>
                    <a:pt x="4399" y="2605"/>
                  </a:lnTo>
                  <a:lnTo>
                    <a:pt x="4596" y="2364"/>
                  </a:lnTo>
                  <a:lnTo>
                    <a:pt x="4793" y="2101"/>
                  </a:lnTo>
                  <a:lnTo>
                    <a:pt x="5077" y="2342"/>
                  </a:lnTo>
                  <a:lnTo>
                    <a:pt x="5406" y="2539"/>
                  </a:lnTo>
                  <a:lnTo>
                    <a:pt x="5756" y="2692"/>
                  </a:lnTo>
                  <a:lnTo>
                    <a:pt x="6128" y="2802"/>
                  </a:lnTo>
                  <a:lnTo>
                    <a:pt x="6500" y="2889"/>
                  </a:lnTo>
                  <a:lnTo>
                    <a:pt x="6894" y="2911"/>
                  </a:lnTo>
                  <a:lnTo>
                    <a:pt x="7288" y="2867"/>
                  </a:lnTo>
                  <a:lnTo>
                    <a:pt x="7660" y="2802"/>
                  </a:lnTo>
                  <a:lnTo>
                    <a:pt x="8032" y="2692"/>
                  </a:lnTo>
                  <a:lnTo>
                    <a:pt x="8382" y="2539"/>
                  </a:lnTo>
                  <a:lnTo>
                    <a:pt x="8469" y="2473"/>
                  </a:lnTo>
                  <a:lnTo>
                    <a:pt x="8513" y="2386"/>
                  </a:lnTo>
                  <a:lnTo>
                    <a:pt x="8513" y="2298"/>
                  </a:lnTo>
                  <a:lnTo>
                    <a:pt x="8469" y="2211"/>
                  </a:lnTo>
                  <a:lnTo>
                    <a:pt x="8404" y="2123"/>
                  </a:lnTo>
                  <a:lnTo>
                    <a:pt x="8338" y="2080"/>
                  </a:lnTo>
                  <a:lnTo>
                    <a:pt x="8229" y="2080"/>
                  </a:lnTo>
                  <a:lnTo>
                    <a:pt x="8119" y="2101"/>
                  </a:lnTo>
                  <a:lnTo>
                    <a:pt x="7835" y="2233"/>
                  </a:lnTo>
                  <a:lnTo>
                    <a:pt x="7506" y="2320"/>
                  </a:lnTo>
                  <a:lnTo>
                    <a:pt x="7178" y="2386"/>
                  </a:lnTo>
                  <a:lnTo>
                    <a:pt x="6872" y="2408"/>
                  </a:lnTo>
                  <a:lnTo>
                    <a:pt x="6544" y="2386"/>
                  </a:lnTo>
                  <a:lnTo>
                    <a:pt x="6215" y="2320"/>
                  </a:lnTo>
                  <a:lnTo>
                    <a:pt x="5909" y="2211"/>
                  </a:lnTo>
                  <a:lnTo>
                    <a:pt x="5603" y="2080"/>
                  </a:lnTo>
                  <a:lnTo>
                    <a:pt x="5340" y="1904"/>
                  </a:lnTo>
                  <a:lnTo>
                    <a:pt x="5121" y="1729"/>
                  </a:lnTo>
                  <a:lnTo>
                    <a:pt x="4902" y="1511"/>
                  </a:lnTo>
                  <a:lnTo>
                    <a:pt x="4727" y="1270"/>
                  </a:lnTo>
                  <a:lnTo>
                    <a:pt x="4574" y="1029"/>
                  </a:lnTo>
                  <a:lnTo>
                    <a:pt x="4443" y="745"/>
                  </a:lnTo>
                  <a:lnTo>
                    <a:pt x="4333" y="460"/>
                  </a:lnTo>
                  <a:lnTo>
                    <a:pt x="4268" y="176"/>
                  </a:lnTo>
                  <a:lnTo>
                    <a:pt x="4224" y="88"/>
                  </a:lnTo>
                  <a:lnTo>
                    <a:pt x="4158" y="23"/>
                  </a:lnTo>
                  <a:lnTo>
                    <a:pt x="407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48"/>
            <p:cNvSpPr/>
            <p:nvPr/>
          </p:nvSpPr>
          <p:spPr>
            <a:xfrm>
              <a:off x="7499167" y="3162187"/>
              <a:ext cx="130073" cy="139842"/>
            </a:xfrm>
            <a:custGeom>
              <a:avLst/>
              <a:gdLst/>
              <a:ahLst/>
              <a:cxnLst/>
              <a:rect l="l" t="t" r="r" b="b"/>
              <a:pathLst>
                <a:path w="3502" h="3765" extrusionOk="0">
                  <a:moveTo>
                    <a:pt x="3195" y="1"/>
                  </a:moveTo>
                  <a:lnTo>
                    <a:pt x="3108" y="44"/>
                  </a:lnTo>
                  <a:lnTo>
                    <a:pt x="3064" y="66"/>
                  </a:lnTo>
                  <a:lnTo>
                    <a:pt x="3042" y="110"/>
                  </a:lnTo>
                  <a:lnTo>
                    <a:pt x="2932" y="329"/>
                  </a:lnTo>
                  <a:lnTo>
                    <a:pt x="2823" y="548"/>
                  </a:lnTo>
                  <a:lnTo>
                    <a:pt x="2692" y="745"/>
                  </a:lnTo>
                  <a:lnTo>
                    <a:pt x="2626" y="832"/>
                  </a:lnTo>
                  <a:lnTo>
                    <a:pt x="2604" y="876"/>
                  </a:lnTo>
                  <a:lnTo>
                    <a:pt x="2560" y="920"/>
                  </a:lnTo>
                  <a:lnTo>
                    <a:pt x="2385" y="1095"/>
                  </a:lnTo>
                  <a:lnTo>
                    <a:pt x="2210" y="1270"/>
                  </a:lnTo>
                  <a:lnTo>
                    <a:pt x="2123" y="1357"/>
                  </a:lnTo>
                  <a:lnTo>
                    <a:pt x="2079" y="1401"/>
                  </a:lnTo>
                  <a:lnTo>
                    <a:pt x="2057" y="1401"/>
                  </a:lnTo>
                  <a:lnTo>
                    <a:pt x="1860" y="1554"/>
                  </a:lnTo>
                  <a:lnTo>
                    <a:pt x="1816" y="1598"/>
                  </a:lnTo>
                  <a:lnTo>
                    <a:pt x="1619" y="1510"/>
                  </a:lnTo>
                  <a:lnTo>
                    <a:pt x="1423" y="1445"/>
                  </a:lnTo>
                  <a:lnTo>
                    <a:pt x="1226" y="1401"/>
                  </a:lnTo>
                  <a:lnTo>
                    <a:pt x="1029" y="1357"/>
                  </a:lnTo>
                  <a:lnTo>
                    <a:pt x="810" y="1335"/>
                  </a:lnTo>
                  <a:lnTo>
                    <a:pt x="613" y="1335"/>
                  </a:lnTo>
                  <a:lnTo>
                    <a:pt x="394" y="1357"/>
                  </a:lnTo>
                  <a:lnTo>
                    <a:pt x="197" y="1379"/>
                  </a:lnTo>
                  <a:lnTo>
                    <a:pt x="110" y="1423"/>
                  </a:lnTo>
                  <a:lnTo>
                    <a:pt x="44" y="1489"/>
                  </a:lnTo>
                  <a:lnTo>
                    <a:pt x="0" y="1598"/>
                  </a:lnTo>
                  <a:lnTo>
                    <a:pt x="22" y="1685"/>
                  </a:lnTo>
                  <a:lnTo>
                    <a:pt x="66" y="1773"/>
                  </a:lnTo>
                  <a:lnTo>
                    <a:pt x="131" y="1839"/>
                  </a:lnTo>
                  <a:lnTo>
                    <a:pt x="219" y="1861"/>
                  </a:lnTo>
                  <a:lnTo>
                    <a:pt x="328" y="1861"/>
                  </a:lnTo>
                  <a:lnTo>
                    <a:pt x="525" y="1839"/>
                  </a:lnTo>
                  <a:lnTo>
                    <a:pt x="744" y="1839"/>
                  </a:lnTo>
                  <a:lnTo>
                    <a:pt x="941" y="1861"/>
                  </a:lnTo>
                  <a:lnTo>
                    <a:pt x="1160" y="1882"/>
                  </a:lnTo>
                  <a:lnTo>
                    <a:pt x="1357" y="1948"/>
                  </a:lnTo>
                  <a:lnTo>
                    <a:pt x="1554" y="2036"/>
                  </a:lnTo>
                  <a:lnTo>
                    <a:pt x="1729" y="2123"/>
                  </a:lnTo>
                  <a:lnTo>
                    <a:pt x="1904" y="2233"/>
                  </a:lnTo>
                  <a:lnTo>
                    <a:pt x="2057" y="2364"/>
                  </a:lnTo>
                  <a:lnTo>
                    <a:pt x="2210" y="2517"/>
                  </a:lnTo>
                  <a:lnTo>
                    <a:pt x="2320" y="2670"/>
                  </a:lnTo>
                  <a:lnTo>
                    <a:pt x="2429" y="2823"/>
                  </a:lnTo>
                  <a:lnTo>
                    <a:pt x="2517" y="2998"/>
                  </a:lnTo>
                  <a:lnTo>
                    <a:pt x="2604" y="3195"/>
                  </a:lnTo>
                  <a:lnTo>
                    <a:pt x="2648" y="3392"/>
                  </a:lnTo>
                  <a:lnTo>
                    <a:pt x="2692" y="3567"/>
                  </a:lnTo>
                  <a:lnTo>
                    <a:pt x="2714" y="3633"/>
                  </a:lnTo>
                  <a:lnTo>
                    <a:pt x="2736" y="3677"/>
                  </a:lnTo>
                  <a:lnTo>
                    <a:pt x="2823" y="3721"/>
                  </a:lnTo>
                  <a:lnTo>
                    <a:pt x="2911" y="3764"/>
                  </a:lnTo>
                  <a:lnTo>
                    <a:pt x="2998" y="3764"/>
                  </a:lnTo>
                  <a:lnTo>
                    <a:pt x="3108" y="3699"/>
                  </a:lnTo>
                  <a:lnTo>
                    <a:pt x="3151" y="3633"/>
                  </a:lnTo>
                  <a:lnTo>
                    <a:pt x="3195" y="3546"/>
                  </a:lnTo>
                  <a:lnTo>
                    <a:pt x="3173" y="3436"/>
                  </a:lnTo>
                  <a:lnTo>
                    <a:pt x="3129" y="3217"/>
                  </a:lnTo>
                  <a:lnTo>
                    <a:pt x="3064" y="2998"/>
                  </a:lnTo>
                  <a:lnTo>
                    <a:pt x="2976" y="2780"/>
                  </a:lnTo>
                  <a:lnTo>
                    <a:pt x="2867" y="2583"/>
                  </a:lnTo>
                  <a:lnTo>
                    <a:pt x="2736" y="2386"/>
                  </a:lnTo>
                  <a:lnTo>
                    <a:pt x="2582" y="2211"/>
                  </a:lnTo>
                  <a:lnTo>
                    <a:pt x="2429" y="2036"/>
                  </a:lnTo>
                  <a:lnTo>
                    <a:pt x="2254" y="1882"/>
                  </a:lnTo>
                  <a:lnTo>
                    <a:pt x="2451" y="1729"/>
                  </a:lnTo>
                  <a:lnTo>
                    <a:pt x="2626" y="1576"/>
                  </a:lnTo>
                  <a:lnTo>
                    <a:pt x="2801" y="1401"/>
                  </a:lnTo>
                  <a:lnTo>
                    <a:pt x="2976" y="1204"/>
                  </a:lnTo>
                  <a:lnTo>
                    <a:pt x="3129" y="1007"/>
                  </a:lnTo>
                  <a:lnTo>
                    <a:pt x="3261" y="810"/>
                  </a:lnTo>
                  <a:lnTo>
                    <a:pt x="3370" y="591"/>
                  </a:lnTo>
                  <a:lnTo>
                    <a:pt x="3480" y="373"/>
                  </a:lnTo>
                  <a:lnTo>
                    <a:pt x="3501" y="285"/>
                  </a:lnTo>
                  <a:lnTo>
                    <a:pt x="3501" y="176"/>
                  </a:lnTo>
                  <a:lnTo>
                    <a:pt x="3458" y="88"/>
                  </a:lnTo>
                  <a:lnTo>
                    <a:pt x="3392" y="22"/>
                  </a:lnTo>
                  <a:lnTo>
                    <a:pt x="330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48"/>
            <p:cNvSpPr/>
            <p:nvPr/>
          </p:nvSpPr>
          <p:spPr>
            <a:xfrm>
              <a:off x="6359602" y="3832740"/>
              <a:ext cx="51257" cy="151244"/>
            </a:xfrm>
            <a:custGeom>
              <a:avLst/>
              <a:gdLst/>
              <a:ahLst/>
              <a:cxnLst/>
              <a:rect l="l" t="t" r="r" b="b"/>
              <a:pathLst>
                <a:path w="1380" h="4072" extrusionOk="0">
                  <a:moveTo>
                    <a:pt x="1073" y="1"/>
                  </a:moveTo>
                  <a:lnTo>
                    <a:pt x="963" y="23"/>
                  </a:lnTo>
                  <a:lnTo>
                    <a:pt x="898" y="110"/>
                  </a:lnTo>
                  <a:lnTo>
                    <a:pt x="745" y="307"/>
                  </a:lnTo>
                  <a:lnTo>
                    <a:pt x="635" y="526"/>
                  </a:lnTo>
                  <a:lnTo>
                    <a:pt x="416" y="964"/>
                  </a:lnTo>
                  <a:lnTo>
                    <a:pt x="241" y="1445"/>
                  </a:lnTo>
                  <a:lnTo>
                    <a:pt x="110" y="1927"/>
                  </a:lnTo>
                  <a:lnTo>
                    <a:pt x="44" y="2408"/>
                  </a:lnTo>
                  <a:lnTo>
                    <a:pt x="1" y="2911"/>
                  </a:lnTo>
                  <a:lnTo>
                    <a:pt x="22" y="3393"/>
                  </a:lnTo>
                  <a:lnTo>
                    <a:pt x="110" y="3896"/>
                  </a:lnTo>
                  <a:lnTo>
                    <a:pt x="154" y="3984"/>
                  </a:lnTo>
                  <a:lnTo>
                    <a:pt x="219" y="4049"/>
                  </a:lnTo>
                  <a:lnTo>
                    <a:pt x="307" y="4071"/>
                  </a:lnTo>
                  <a:lnTo>
                    <a:pt x="394" y="4071"/>
                  </a:lnTo>
                  <a:lnTo>
                    <a:pt x="482" y="4027"/>
                  </a:lnTo>
                  <a:lnTo>
                    <a:pt x="548" y="3962"/>
                  </a:lnTo>
                  <a:lnTo>
                    <a:pt x="591" y="3874"/>
                  </a:lnTo>
                  <a:lnTo>
                    <a:pt x="591" y="3765"/>
                  </a:lnTo>
                  <a:lnTo>
                    <a:pt x="526" y="3305"/>
                  </a:lnTo>
                  <a:lnTo>
                    <a:pt x="504" y="2867"/>
                  </a:lnTo>
                  <a:lnTo>
                    <a:pt x="548" y="2430"/>
                  </a:lnTo>
                  <a:lnTo>
                    <a:pt x="613" y="1992"/>
                  </a:lnTo>
                  <a:lnTo>
                    <a:pt x="723" y="1555"/>
                  </a:lnTo>
                  <a:lnTo>
                    <a:pt x="876" y="1139"/>
                  </a:lnTo>
                  <a:lnTo>
                    <a:pt x="1095" y="745"/>
                  </a:lnTo>
                  <a:lnTo>
                    <a:pt x="1335" y="351"/>
                  </a:lnTo>
                  <a:lnTo>
                    <a:pt x="1379" y="263"/>
                  </a:lnTo>
                  <a:lnTo>
                    <a:pt x="1357" y="176"/>
                  </a:lnTo>
                  <a:lnTo>
                    <a:pt x="1314" y="88"/>
                  </a:lnTo>
                  <a:lnTo>
                    <a:pt x="1248" y="23"/>
                  </a:lnTo>
                  <a:lnTo>
                    <a:pt x="116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3" name="Google Shape;813;p48"/>
          <p:cNvGrpSpPr/>
          <p:nvPr/>
        </p:nvGrpSpPr>
        <p:grpSpPr>
          <a:xfrm>
            <a:off x="562768" y="1058235"/>
            <a:ext cx="1491280" cy="1190764"/>
            <a:chOff x="1097988" y="1462825"/>
            <a:chExt cx="2548325" cy="2217850"/>
          </a:xfrm>
        </p:grpSpPr>
        <p:sp>
          <p:nvSpPr>
            <p:cNvPr id="814" name="Google Shape;814;p48"/>
            <p:cNvSpPr/>
            <p:nvPr/>
          </p:nvSpPr>
          <p:spPr>
            <a:xfrm>
              <a:off x="1804588" y="1502775"/>
              <a:ext cx="1074975" cy="1007000"/>
            </a:xfrm>
            <a:custGeom>
              <a:avLst/>
              <a:gdLst/>
              <a:ahLst/>
              <a:cxnLst/>
              <a:rect l="l" t="t" r="r" b="b"/>
              <a:pathLst>
                <a:path w="42999" h="40280" extrusionOk="0">
                  <a:moveTo>
                    <a:pt x="17079" y="1"/>
                  </a:moveTo>
                  <a:lnTo>
                    <a:pt x="18283" y="18905"/>
                  </a:lnTo>
                  <a:lnTo>
                    <a:pt x="18304" y="19217"/>
                  </a:lnTo>
                  <a:lnTo>
                    <a:pt x="18283" y="19507"/>
                  </a:lnTo>
                  <a:lnTo>
                    <a:pt x="18262" y="19818"/>
                  </a:lnTo>
                  <a:lnTo>
                    <a:pt x="18200" y="20109"/>
                  </a:lnTo>
                  <a:lnTo>
                    <a:pt x="18138" y="20399"/>
                  </a:lnTo>
                  <a:lnTo>
                    <a:pt x="18055" y="20690"/>
                  </a:lnTo>
                  <a:lnTo>
                    <a:pt x="17930" y="20960"/>
                  </a:lnTo>
                  <a:lnTo>
                    <a:pt x="17806" y="21229"/>
                  </a:lnTo>
                  <a:lnTo>
                    <a:pt x="17660" y="21479"/>
                  </a:lnTo>
                  <a:lnTo>
                    <a:pt x="17494" y="21728"/>
                  </a:lnTo>
                  <a:lnTo>
                    <a:pt x="17308" y="21977"/>
                  </a:lnTo>
                  <a:lnTo>
                    <a:pt x="17100" y="22184"/>
                  </a:lnTo>
                  <a:lnTo>
                    <a:pt x="16893" y="22392"/>
                  </a:lnTo>
                  <a:lnTo>
                    <a:pt x="16664" y="22599"/>
                  </a:lnTo>
                  <a:lnTo>
                    <a:pt x="16415" y="22765"/>
                  </a:lnTo>
                  <a:lnTo>
                    <a:pt x="16145" y="22931"/>
                  </a:lnTo>
                  <a:lnTo>
                    <a:pt x="15046" y="23554"/>
                  </a:lnTo>
                  <a:lnTo>
                    <a:pt x="13967" y="24197"/>
                  </a:lnTo>
                  <a:lnTo>
                    <a:pt x="12887" y="24840"/>
                  </a:lnTo>
                  <a:lnTo>
                    <a:pt x="11829" y="25484"/>
                  </a:lnTo>
                  <a:lnTo>
                    <a:pt x="10792" y="26168"/>
                  </a:lnTo>
                  <a:lnTo>
                    <a:pt x="9754" y="26832"/>
                  </a:lnTo>
                  <a:lnTo>
                    <a:pt x="8737" y="27538"/>
                  </a:lnTo>
                  <a:lnTo>
                    <a:pt x="7720" y="28244"/>
                  </a:lnTo>
                  <a:lnTo>
                    <a:pt x="6703" y="28949"/>
                  </a:lnTo>
                  <a:lnTo>
                    <a:pt x="5728" y="29675"/>
                  </a:lnTo>
                  <a:lnTo>
                    <a:pt x="4753" y="30402"/>
                  </a:lnTo>
                  <a:lnTo>
                    <a:pt x="3778" y="31149"/>
                  </a:lnTo>
                  <a:lnTo>
                    <a:pt x="2823" y="31917"/>
                  </a:lnTo>
                  <a:lnTo>
                    <a:pt x="1868" y="32684"/>
                  </a:lnTo>
                  <a:lnTo>
                    <a:pt x="935" y="33452"/>
                  </a:lnTo>
                  <a:lnTo>
                    <a:pt x="1" y="34241"/>
                  </a:lnTo>
                  <a:lnTo>
                    <a:pt x="3715" y="37955"/>
                  </a:lnTo>
                  <a:lnTo>
                    <a:pt x="4732" y="37561"/>
                  </a:lnTo>
                  <a:lnTo>
                    <a:pt x="5728" y="37167"/>
                  </a:lnTo>
                  <a:lnTo>
                    <a:pt x="6745" y="36752"/>
                  </a:lnTo>
                  <a:lnTo>
                    <a:pt x="7741" y="36316"/>
                  </a:lnTo>
                  <a:lnTo>
                    <a:pt x="8737" y="35880"/>
                  </a:lnTo>
                  <a:lnTo>
                    <a:pt x="9712" y="35424"/>
                  </a:lnTo>
                  <a:lnTo>
                    <a:pt x="10709" y="34926"/>
                  </a:lnTo>
                  <a:lnTo>
                    <a:pt x="11663" y="34428"/>
                  </a:lnTo>
                  <a:lnTo>
                    <a:pt x="12638" y="33929"/>
                  </a:lnTo>
                  <a:lnTo>
                    <a:pt x="13593" y="33390"/>
                  </a:lnTo>
                  <a:lnTo>
                    <a:pt x="14548" y="32850"/>
                  </a:lnTo>
                  <a:lnTo>
                    <a:pt x="15481" y="32290"/>
                  </a:lnTo>
                  <a:lnTo>
                    <a:pt x="16436" y="31709"/>
                  </a:lnTo>
                  <a:lnTo>
                    <a:pt x="17370" y="31107"/>
                  </a:lnTo>
                  <a:lnTo>
                    <a:pt x="18283" y="30505"/>
                  </a:lnTo>
                  <a:lnTo>
                    <a:pt x="19196" y="29883"/>
                  </a:lnTo>
                  <a:lnTo>
                    <a:pt x="19507" y="29696"/>
                  </a:lnTo>
                  <a:lnTo>
                    <a:pt x="19819" y="29530"/>
                  </a:lnTo>
                  <a:lnTo>
                    <a:pt x="20130" y="29385"/>
                  </a:lnTo>
                  <a:lnTo>
                    <a:pt x="20462" y="29281"/>
                  </a:lnTo>
                  <a:lnTo>
                    <a:pt x="20794" y="29219"/>
                  </a:lnTo>
                  <a:lnTo>
                    <a:pt x="21126" y="29157"/>
                  </a:lnTo>
                  <a:lnTo>
                    <a:pt x="21479" y="29136"/>
                  </a:lnTo>
                  <a:lnTo>
                    <a:pt x="21811" y="29136"/>
                  </a:lnTo>
                  <a:lnTo>
                    <a:pt x="22143" y="29177"/>
                  </a:lnTo>
                  <a:lnTo>
                    <a:pt x="22475" y="29240"/>
                  </a:lnTo>
                  <a:lnTo>
                    <a:pt x="22807" y="29323"/>
                  </a:lnTo>
                  <a:lnTo>
                    <a:pt x="23139" y="29447"/>
                  </a:lnTo>
                  <a:lnTo>
                    <a:pt x="23450" y="29572"/>
                  </a:lnTo>
                  <a:lnTo>
                    <a:pt x="23761" y="29758"/>
                  </a:lnTo>
                  <a:lnTo>
                    <a:pt x="24052" y="29945"/>
                  </a:lnTo>
                  <a:lnTo>
                    <a:pt x="24322" y="30173"/>
                  </a:lnTo>
                  <a:lnTo>
                    <a:pt x="25172" y="30900"/>
                  </a:lnTo>
                  <a:lnTo>
                    <a:pt x="26023" y="31605"/>
                  </a:lnTo>
                  <a:lnTo>
                    <a:pt x="26895" y="32311"/>
                  </a:lnTo>
                  <a:lnTo>
                    <a:pt x="27787" y="32996"/>
                  </a:lnTo>
                  <a:lnTo>
                    <a:pt x="28679" y="33660"/>
                  </a:lnTo>
                  <a:lnTo>
                    <a:pt x="29593" y="34324"/>
                  </a:lnTo>
                  <a:lnTo>
                    <a:pt x="30506" y="34988"/>
                  </a:lnTo>
                  <a:lnTo>
                    <a:pt x="31460" y="35610"/>
                  </a:lnTo>
                  <a:lnTo>
                    <a:pt x="32394" y="36254"/>
                  </a:lnTo>
                  <a:lnTo>
                    <a:pt x="33369" y="36855"/>
                  </a:lnTo>
                  <a:lnTo>
                    <a:pt x="34324" y="37457"/>
                  </a:lnTo>
                  <a:lnTo>
                    <a:pt x="35320" y="38038"/>
                  </a:lnTo>
                  <a:lnTo>
                    <a:pt x="36316" y="38619"/>
                  </a:lnTo>
                  <a:lnTo>
                    <a:pt x="37312" y="39200"/>
                  </a:lnTo>
                  <a:lnTo>
                    <a:pt x="38350" y="39740"/>
                  </a:lnTo>
                  <a:lnTo>
                    <a:pt x="39367" y="40279"/>
                  </a:lnTo>
                  <a:lnTo>
                    <a:pt x="42998" y="35092"/>
                  </a:lnTo>
                  <a:lnTo>
                    <a:pt x="42210" y="34262"/>
                  </a:lnTo>
                  <a:lnTo>
                    <a:pt x="41400" y="33411"/>
                  </a:lnTo>
                  <a:lnTo>
                    <a:pt x="40549" y="32601"/>
                  </a:lnTo>
                  <a:lnTo>
                    <a:pt x="39699" y="31813"/>
                  </a:lnTo>
                  <a:lnTo>
                    <a:pt x="38806" y="31024"/>
                  </a:lnTo>
                  <a:lnTo>
                    <a:pt x="37914" y="30236"/>
                  </a:lnTo>
                  <a:lnTo>
                    <a:pt x="36980" y="29489"/>
                  </a:lnTo>
                  <a:lnTo>
                    <a:pt x="36046" y="28742"/>
                  </a:lnTo>
                  <a:lnTo>
                    <a:pt x="35092" y="28015"/>
                  </a:lnTo>
                  <a:lnTo>
                    <a:pt x="34096" y="27310"/>
                  </a:lnTo>
                  <a:lnTo>
                    <a:pt x="33100" y="26604"/>
                  </a:lnTo>
                  <a:lnTo>
                    <a:pt x="32083" y="25919"/>
                  </a:lnTo>
                  <a:lnTo>
                    <a:pt x="31024" y="25255"/>
                  </a:lnTo>
                  <a:lnTo>
                    <a:pt x="29966" y="24591"/>
                  </a:lnTo>
                  <a:lnTo>
                    <a:pt x="28866" y="23948"/>
                  </a:lnTo>
                  <a:lnTo>
                    <a:pt x="27766" y="23325"/>
                  </a:lnTo>
                  <a:lnTo>
                    <a:pt x="27476" y="23159"/>
                  </a:lnTo>
                  <a:lnTo>
                    <a:pt x="27227" y="22973"/>
                  </a:lnTo>
                  <a:lnTo>
                    <a:pt x="26978" y="22765"/>
                  </a:lnTo>
                  <a:lnTo>
                    <a:pt x="26729" y="22537"/>
                  </a:lnTo>
                  <a:lnTo>
                    <a:pt x="26521" y="22288"/>
                  </a:lnTo>
                  <a:lnTo>
                    <a:pt x="26335" y="22039"/>
                  </a:lnTo>
                  <a:lnTo>
                    <a:pt x="26169" y="21769"/>
                  </a:lnTo>
                  <a:lnTo>
                    <a:pt x="26003" y="21499"/>
                  </a:lnTo>
                  <a:lnTo>
                    <a:pt x="25878" y="21209"/>
                  </a:lnTo>
                  <a:lnTo>
                    <a:pt x="25774" y="20918"/>
                  </a:lnTo>
                  <a:lnTo>
                    <a:pt x="25691" y="20607"/>
                  </a:lnTo>
                  <a:lnTo>
                    <a:pt x="25629" y="20296"/>
                  </a:lnTo>
                  <a:lnTo>
                    <a:pt x="25587" y="19964"/>
                  </a:lnTo>
                  <a:lnTo>
                    <a:pt x="25567" y="19652"/>
                  </a:lnTo>
                  <a:lnTo>
                    <a:pt x="25587" y="19320"/>
                  </a:lnTo>
                  <a:lnTo>
                    <a:pt x="25629" y="18988"/>
                  </a:lnTo>
                  <a:lnTo>
                    <a:pt x="27766" y="167"/>
                  </a:lnTo>
                  <a:lnTo>
                    <a:pt x="1707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48"/>
            <p:cNvSpPr/>
            <p:nvPr/>
          </p:nvSpPr>
          <p:spPr>
            <a:xfrm>
              <a:off x="2231563" y="1462825"/>
              <a:ext cx="267200" cy="89775"/>
            </a:xfrm>
            <a:custGeom>
              <a:avLst/>
              <a:gdLst/>
              <a:ahLst/>
              <a:cxnLst/>
              <a:rect l="l" t="t" r="r" b="b"/>
              <a:pathLst>
                <a:path w="10688" h="3591" extrusionOk="0">
                  <a:moveTo>
                    <a:pt x="4047" y="1"/>
                  </a:moveTo>
                  <a:lnTo>
                    <a:pt x="3528" y="21"/>
                  </a:lnTo>
                  <a:lnTo>
                    <a:pt x="3030" y="63"/>
                  </a:lnTo>
                  <a:lnTo>
                    <a:pt x="2574" y="125"/>
                  </a:lnTo>
                  <a:lnTo>
                    <a:pt x="2158" y="208"/>
                  </a:lnTo>
                  <a:lnTo>
                    <a:pt x="1764" y="291"/>
                  </a:lnTo>
                  <a:lnTo>
                    <a:pt x="1411" y="395"/>
                  </a:lnTo>
                  <a:lnTo>
                    <a:pt x="1100" y="519"/>
                  </a:lnTo>
                  <a:lnTo>
                    <a:pt x="810" y="644"/>
                  </a:lnTo>
                  <a:lnTo>
                    <a:pt x="581" y="789"/>
                  </a:lnTo>
                  <a:lnTo>
                    <a:pt x="374" y="935"/>
                  </a:lnTo>
                  <a:lnTo>
                    <a:pt x="229" y="1101"/>
                  </a:lnTo>
                  <a:lnTo>
                    <a:pt x="104" y="1267"/>
                  </a:lnTo>
                  <a:lnTo>
                    <a:pt x="21" y="1433"/>
                  </a:lnTo>
                  <a:lnTo>
                    <a:pt x="0" y="1599"/>
                  </a:lnTo>
                  <a:lnTo>
                    <a:pt x="0" y="1682"/>
                  </a:lnTo>
                  <a:lnTo>
                    <a:pt x="21" y="1785"/>
                  </a:lnTo>
                  <a:lnTo>
                    <a:pt x="63" y="1868"/>
                  </a:lnTo>
                  <a:lnTo>
                    <a:pt x="104" y="1951"/>
                  </a:lnTo>
                  <a:lnTo>
                    <a:pt x="229" y="2117"/>
                  </a:lnTo>
                  <a:lnTo>
                    <a:pt x="415" y="2283"/>
                  </a:lnTo>
                  <a:lnTo>
                    <a:pt x="664" y="2449"/>
                  </a:lnTo>
                  <a:lnTo>
                    <a:pt x="934" y="2595"/>
                  </a:lnTo>
                  <a:lnTo>
                    <a:pt x="1266" y="2740"/>
                  </a:lnTo>
                  <a:lnTo>
                    <a:pt x="1640" y="2885"/>
                  </a:lnTo>
                  <a:lnTo>
                    <a:pt x="2034" y="3010"/>
                  </a:lnTo>
                  <a:lnTo>
                    <a:pt x="2470" y="3134"/>
                  </a:lnTo>
                  <a:lnTo>
                    <a:pt x="2947" y="3238"/>
                  </a:lnTo>
                  <a:lnTo>
                    <a:pt x="3466" y="3321"/>
                  </a:lnTo>
                  <a:lnTo>
                    <a:pt x="3985" y="3404"/>
                  </a:lnTo>
                  <a:lnTo>
                    <a:pt x="4545" y="3487"/>
                  </a:lnTo>
                  <a:lnTo>
                    <a:pt x="5126" y="3528"/>
                  </a:lnTo>
                  <a:lnTo>
                    <a:pt x="5707" y="3570"/>
                  </a:lnTo>
                  <a:lnTo>
                    <a:pt x="6309" y="3591"/>
                  </a:lnTo>
                  <a:lnTo>
                    <a:pt x="6848" y="3570"/>
                  </a:lnTo>
                  <a:lnTo>
                    <a:pt x="7367" y="3528"/>
                  </a:lnTo>
                  <a:lnTo>
                    <a:pt x="7844" y="3487"/>
                  </a:lnTo>
                  <a:lnTo>
                    <a:pt x="8280" y="3404"/>
                  </a:lnTo>
                  <a:lnTo>
                    <a:pt x="8695" y="3300"/>
                  </a:lnTo>
                  <a:lnTo>
                    <a:pt x="9069" y="3196"/>
                  </a:lnTo>
                  <a:lnTo>
                    <a:pt x="9401" y="3072"/>
                  </a:lnTo>
                  <a:lnTo>
                    <a:pt x="9691" y="2927"/>
                  </a:lnTo>
                  <a:lnTo>
                    <a:pt x="9940" y="2781"/>
                  </a:lnTo>
                  <a:lnTo>
                    <a:pt x="10169" y="2636"/>
                  </a:lnTo>
                  <a:lnTo>
                    <a:pt x="10355" y="2470"/>
                  </a:lnTo>
                  <a:lnTo>
                    <a:pt x="10480" y="2283"/>
                  </a:lnTo>
                  <a:lnTo>
                    <a:pt x="10604" y="2117"/>
                  </a:lnTo>
                  <a:lnTo>
                    <a:pt x="10667" y="1931"/>
                  </a:lnTo>
                  <a:lnTo>
                    <a:pt x="10687" y="1765"/>
                  </a:lnTo>
                  <a:lnTo>
                    <a:pt x="10687" y="1682"/>
                  </a:lnTo>
                  <a:lnTo>
                    <a:pt x="10667" y="1599"/>
                  </a:lnTo>
                  <a:lnTo>
                    <a:pt x="10646" y="1516"/>
                  </a:lnTo>
                  <a:lnTo>
                    <a:pt x="10604" y="1433"/>
                  </a:lnTo>
                  <a:lnTo>
                    <a:pt x="10480" y="1267"/>
                  </a:lnTo>
                  <a:lnTo>
                    <a:pt x="10293" y="1121"/>
                  </a:lnTo>
                  <a:lnTo>
                    <a:pt x="10086" y="976"/>
                  </a:lnTo>
                  <a:lnTo>
                    <a:pt x="9816" y="831"/>
                  </a:lnTo>
                  <a:lnTo>
                    <a:pt x="9525" y="706"/>
                  </a:lnTo>
                  <a:lnTo>
                    <a:pt x="9173" y="602"/>
                  </a:lnTo>
                  <a:lnTo>
                    <a:pt x="8778" y="478"/>
                  </a:lnTo>
                  <a:lnTo>
                    <a:pt x="8363" y="395"/>
                  </a:lnTo>
                  <a:lnTo>
                    <a:pt x="7907" y="291"/>
                  </a:lnTo>
                  <a:lnTo>
                    <a:pt x="7429" y="229"/>
                  </a:lnTo>
                  <a:lnTo>
                    <a:pt x="6911" y="146"/>
                  </a:lnTo>
                  <a:lnTo>
                    <a:pt x="6371" y="84"/>
                  </a:lnTo>
                  <a:lnTo>
                    <a:pt x="5790" y="42"/>
                  </a:lnTo>
                  <a:lnTo>
                    <a:pt x="5209" y="21"/>
                  </a:lnTo>
                  <a:lnTo>
                    <a:pt x="460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48"/>
            <p:cNvSpPr/>
            <p:nvPr/>
          </p:nvSpPr>
          <p:spPr>
            <a:xfrm>
              <a:off x="2239863" y="1633000"/>
              <a:ext cx="243325" cy="28025"/>
            </a:xfrm>
            <a:custGeom>
              <a:avLst/>
              <a:gdLst/>
              <a:ahLst/>
              <a:cxnLst/>
              <a:rect l="l" t="t" r="r" b="b"/>
              <a:pathLst>
                <a:path w="9733" h="112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581" y="249"/>
                  </a:lnTo>
                  <a:lnTo>
                    <a:pt x="1162" y="457"/>
                  </a:lnTo>
                  <a:lnTo>
                    <a:pt x="1764" y="644"/>
                  </a:lnTo>
                  <a:lnTo>
                    <a:pt x="2366" y="789"/>
                  </a:lnTo>
                  <a:lnTo>
                    <a:pt x="2968" y="913"/>
                  </a:lnTo>
                  <a:lnTo>
                    <a:pt x="3590" y="1017"/>
                  </a:lnTo>
                  <a:lnTo>
                    <a:pt x="4213" y="1079"/>
                  </a:lnTo>
                  <a:lnTo>
                    <a:pt x="4835" y="1121"/>
                  </a:lnTo>
                  <a:lnTo>
                    <a:pt x="5458" y="1121"/>
                  </a:lnTo>
                  <a:lnTo>
                    <a:pt x="6081" y="1100"/>
                  </a:lnTo>
                  <a:lnTo>
                    <a:pt x="6703" y="1038"/>
                  </a:lnTo>
                  <a:lnTo>
                    <a:pt x="7326" y="955"/>
                  </a:lnTo>
                  <a:lnTo>
                    <a:pt x="7948" y="830"/>
                  </a:lnTo>
                  <a:lnTo>
                    <a:pt x="8550" y="685"/>
                  </a:lnTo>
                  <a:lnTo>
                    <a:pt x="9152" y="519"/>
                  </a:lnTo>
                  <a:lnTo>
                    <a:pt x="9733" y="312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48"/>
            <p:cNvSpPr/>
            <p:nvPr/>
          </p:nvSpPr>
          <p:spPr>
            <a:xfrm>
              <a:off x="2251263" y="1810950"/>
              <a:ext cx="211175" cy="23350"/>
            </a:xfrm>
            <a:custGeom>
              <a:avLst/>
              <a:gdLst/>
              <a:ahLst/>
              <a:cxnLst/>
              <a:rect l="l" t="t" r="r" b="b"/>
              <a:pathLst>
                <a:path w="8447" h="934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499" y="187"/>
                  </a:lnTo>
                  <a:lnTo>
                    <a:pt x="1018" y="353"/>
                  </a:lnTo>
                  <a:lnTo>
                    <a:pt x="1536" y="498"/>
                  </a:lnTo>
                  <a:lnTo>
                    <a:pt x="2055" y="623"/>
                  </a:lnTo>
                  <a:lnTo>
                    <a:pt x="2574" y="726"/>
                  </a:lnTo>
                  <a:lnTo>
                    <a:pt x="3114" y="809"/>
                  </a:lnTo>
                  <a:lnTo>
                    <a:pt x="3653" y="872"/>
                  </a:lnTo>
                  <a:lnTo>
                    <a:pt x="4193" y="913"/>
                  </a:lnTo>
                  <a:lnTo>
                    <a:pt x="4732" y="934"/>
                  </a:lnTo>
                  <a:lnTo>
                    <a:pt x="5272" y="934"/>
                  </a:lnTo>
                  <a:lnTo>
                    <a:pt x="5811" y="913"/>
                  </a:lnTo>
                  <a:lnTo>
                    <a:pt x="6330" y="872"/>
                  </a:lnTo>
                  <a:lnTo>
                    <a:pt x="6870" y="809"/>
                  </a:lnTo>
                  <a:lnTo>
                    <a:pt x="7409" y="726"/>
                  </a:lnTo>
                  <a:lnTo>
                    <a:pt x="7928" y="623"/>
                  </a:lnTo>
                  <a:lnTo>
                    <a:pt x="8447" y="498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48"/>
            <p:cNvSpPr/>
            <p:nvPr/>
          </p:nvSpPr>
          <p:spPr>
            <a:xfrm>
              <a:off x="2259563" y="1944775"/>
              <a:ext cx="186800" cy="25450"/>
            </a:xfrm>
            <a:custGeom>
              <a:avLst/>
              <a:gdLst/>
              <a:ahLst/>
              <a:cxnLst/>
              <a:rect l="l" t="t" r="r" b="b"/>
              <a:pathLst>
                <a:path w="7472" h="101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57" y="208"/>
                  </a:lnTo>
                  <a:lnTo>
                    <a:pt x="914" y="395"/>
                  </a:lnTo>
                  <a:lnTo>
                    <a:pt x="1391" y="561"/>
                  </a:lnTo>
                  <a:lnTo>
                    <a:pt x="1869" y="686"/>
                  </a:lnTo>
                  <a:lnTo>
                    <a:pt x="2367" y="790"/>
                  </a:lnTo>
                  <a:lnTo>
                    <a:pt x="2865" y="893"/>
                  </a:lnTo>
                  <a:lnTo>
                    <a:pt x="3363" y="956"/>
                  </a:lnTo>
                  <a:lnTo>
                    <a:pt x="3861" y="997"/>
                  </a:lnTo>
                  <a:lnTo>
                    <a:pt x="3861" y="997"/>
                  </a:lnTo>
                  <a:lnTo>
                    <a:pt x="4296" y="997"/>
                  </a:lnTo>
                  <a:lnTo>
                    <a:pt x="4753" y="1018"/>
                  </a:lnTo>
                  <a:lnTo>
                    <a:pt x="5210" y="997"/>
                  </a:lnTo>
                  <a:lnTo>
                    <a:pt x="5666" y="976"/>
                  </a:lnTo>
                  <a:lnTo>
                    <a:pt x="6579" y="893"/>
                  </a:lnTo>
                  <a:lnTo>
                    <a:pt x="7471" y="769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48"/>
            <p:cNvSpPr/>
            <p:nvPr/>
          </p:nvSpPr>
          <p:spPr>
            <a:xfrm>
              <a:off x="2306788" y="1509525"/>
              <a:ext cx="160850" cy="22325"/>
            </a:xfrm>
            <a:custGeom>
              <a:avLst/>
              <a:gdLst/>
              <a:ahLst/>
              <a:cxnLst/>
              <a:rect l="l" t="t" r="r" b="b"/>
              <a:pathLst>
                <a:path w="6434" h="893" fill="none" extrusionOk="0">
                  <a:moveTo>
                    <a:pt x="0" y="457"/>
                  </a:moveTo>
                  <a:lnTo>
                    <a:pt x="0" y="457"/>
                  </a:lnTo>
                  <a:lnTo>
                    <a:pt x="395" y="561"/>
                  </a:lnTo>
                  <a:lnTo>
                    <a:pt x="789" y="644"/>
                  </a:lnTo>
                  <a:lnTo>
                    <a:pt x="1225" y="727"/>
                  </a:lnTo>
                  <a:lnTo>
                    <a:pt x="1660" y="789"/>
                  </a:lnTo>
                  <a:lnTo>
                    <a:pt x="2117" y="851"/>
                  </a:lnTo>
                  <a:lnTo>
                    <a:pt x="2573" y="872"/>
                  </a:lnTo>
                  <a:lnTo>
                    <a:pt x="3030" y="893"/>
                  </a:lnTo>
                  <a:lnTo>
                    <a:pt x="3487" y="893"/>
                  </a:lnTo>
                  <a:lnTo>
                    <a:pt x="3922" y="851"/>
                  </a:lnTo>
                  <a:lnTo>
                    <a:pt x="4358" y="810"/>
                  </a:lnTo>
                  <a:lnTo>
                    <a:pt x="4773" y="747"/>
                  </a:lnTo>
                  <a:lnTo>
                    <a:pt x="5167" y="644"/>
                  </a:lnTo>
                  <a:lnTo>
                    <a:pt x="5541" y="519"/>
                  </a:lnTo>
                  <a:lnTo>
                    <a:pt x="5873" y="374"/>
                  </a:lnTo>
                  <a:lnTo>
                    <a:pt x="6164" y="208"/>
                  </a:lnTo>
                  <a:lnTo>
                    <a:pt x="6309" y="104"/>
                  </a:lnTo>
                  <a:lnTo>
                    <a:pt x="6433" y="0"/>
                  </a:lnTo>
                </a:path>
              </a:pathLst>
            </a:custGeom>
            <a:noFill/>
            <a:ln w="1050" cap="rnd" cmpd="sng">
              <a:solidFill>
                <a:srgbClr val="261A1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48"/>
            <p:cNvSpPr/>
            <p:nvPr/>
          </p:nvSpPr>
          <p:spPr>
            <a:xfrm>
              <a:off x="2404838" y="2188625"/>
              <a:ext cx="186275" cy="152550"/>
            </a:xfrm>
            <a:custGeom>
              <a:avLst/>
              <a:gdLst/>
              <a:ahLst/>
              <a:cxnLst/>
              <a:rect l="l" t="t" r="r" b="b"/>
              <a:pathLst>
                <a:path w="7451" h="610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810" y="893"/>
                  </a:lnTo>
                  <a:lnTo>
                    <a:pt x="1660" y="1764"/>
                  </a:lnTo>
                  <a:lnTo>
                    <a:pt x="2096" y="2179"/>
                  </a:lnTo>
                  <a:lnTo>
                    <a:pt x="2553" y="2594"/>
                  </a:lnTo>
                  <a:lnTo>
                    <a:pt x="3009" y="2988"/>
                  </a:lnTo>
                  <a:lnTo>
                    <a:pt x="3466" y="3362"/>
                  </a:lnTo>
                  <a:lnTo>
                    <a:pt x="3943" y="3756"/>
                  </a:lnTo>
                  <a:lnTo>
                    <a:pt x="4400" y="4109"/>
                  </a:lnTo>
                  <a:lnTo>
                    <a:pt x="4898" y="4462"/>
                  </a:lnTo>
                  <a:lnTo>
                    <a:pt x="5396" y="4815"/>
                  </a:lnTo>
                  <a:lnTo>
                    <a:pt x="5894" y="5147"/>
                  </a:lnTo>
                  <a:lnTo>
                    <a:pt x="6392" y="5479"/>
                  </a:lnTo>
                  <a:lnTo>
                    <a:pt x="6911" y="5790"/>
                  </a:lnTo>
                  <a:lnTo>
                    <a:pt x="7450" y="610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48"/>
            <p:cNvSpPr/>
            <p:nvPr/>
          </p:nvSpPr>
          <p:spPr>
            <a:xfrm>
              <a:off x="1097988" y="1925600"/>
              <a:ext cx="1176650" cy="1755075"/>
            </a:xfrm>
            <a:custGeom>
              <a:avLst/>
              <a:gdLst/>
              <a:ahLst/>
              <a:cxnLst/>
              <a:rect l="l" t="t" r="r" b="b"/>
              <a:pathLst>
                <a:path w="47066" h="70203" extrusionOk="0">
                  <a:moveTo>
                    <a:pt x="32789" y="0"/>
                  </a:moveTo>
                  <a:lnTo>
                    <a:pt x="32270" y="21"/>
                  </a:lnTo>
                  <a:lnTo>
                    <a:pt x="31751" y="42"/>
                  </a:lnTo>
                  <a:lnTo>
                    <a:pt x="31253" y="83"/>
                  </a:lnTo>
                  <a:lnTo>
                    <a:pt x="30734" y="145"/>
                  </a:lnTo>
                  <a:lnTo>
                    <a:pt x="30236" y="228"/>
                  </a:lnTo>
                  <a:lnTo>
                    <a:pt x="29717" y="311"/>
                  </a:lnTo>
                  <a:lnTo>
                    <a:pt x="29219" y="415"/>
                  </a:lnTo>
                  <a:lnTo>
                    <a:pt x="28721" y="519"/>
                  </a:lnTo>
                  <a:lnTo>
                    <a:pt x="28244" y="643"/>
                  </a:lnTo>
                  <a:lnTo>
                    <a:pt x="27746" y="789"/>
                  </a:lnTo>
                  <a:lnTo>
                    <a:pt x="27269" y="955"/>
                  </a:lnTo>
                  <a:lnTo>
                    <a:pt x="26771" y="1121"/>
                  </a:lnTo>
                  <a:lnTo>
                    <a:pt x="26293" y="1287"/>
                  </a:lnTo>
                  <a:lnTo>
                    <a:pt x="25359" y="1681"/>
                  </a:lnTo>
                  <a:lnTo>
                    <a:pt x="24426" y="2117"/>
                  </a:lnTo>
                  <a:lnTo>
                    <a:pt x="23492" y="2615"/>
                  </a:lnTo>
                  <a:lnTo>
                    <a:pt x="22600" y="3134"/>
                  </a:lnTo>
                  <a:lnTo>
                    <a:pt x="21707" y="3694"/>
                  </a:lnTo>
                  <a:lnTo>
                    <a:pt x="20836" y="4296"/>
                  </a:lnTo>
                  <a:lnTo>
                    <a:pt x="19985" y="4918"/>
                  </a:lnTo>
                  <a:lnTo>
                    <a:pt x="19155" y="5582"/>
                  </a:lnTo>
                  <a:lnTo>
                    <a:pt x="18325" y="6267"/>
                  </a:lnTo>
                  <a:lnTo>
                    <a:pt x="17536" y="6973"/>
                  </a:lnTo>
                  <a:lnTo>
                    <a:pt x="16748" y="7720"/>
                  </a:lnTo>
                  <a:lnTo>
                    <a:pt x="15980" y="8488"/>
                  </a:lnTo>
                  <a:lnTo>
                    <a:pt x="15253" y="9255"/>
                  </a:lnTo>
                  <a:lnTo>
                    <a:pt x="14527" y="10044"/>
                  </a:lnTo>
                  <a:lnTo>
                    <a:pt x="13822" y="10853"/>
                  </a:lnTo>
                  <a:lnTo>
                    <a:pt x="13137" y="11683"/>
                  </a:lnTo>
                  <a:lnTo>
                    <a:pt x="12493" y="12513"/>
                  </a:lnTo>
                  <a:lnTo>
                    <a:pt x="11850" y="13343"/>
                  </a:lnTo>
                  <a:lnTo>
                    <a:pt x="11248" y="14174"/>
                  </a:lnTo>
                  <a:lnTo>
                    <a:pt x="10647" y="15004"/>
                  </a:lnTo>
                  <a:lnTo>
                    <a:pt x="10086" y="15854"/>
                  </a:lnTo>
                  <a:lnTo>
                    <a:pt x="9547" y="16684"/>
                  </a:lnTo>
                  <a:lnTo>
                    <a:pt x="8903" y="17743"/>
                  </a:lnTo>
                  <a:lnTo>
                    <a:pt x="8260" y="18822"/>
                  </a:lnTo>
                  <a:lnTo>
                    <a:pt x="7679" y="19922"/>
                  </a:lnTo>
                  <a:lnTo>
                    <a:pt x="7098" y="21022"/>
                  </a:lnTo>
                  <a:lnTo>
                    <a:pt x="6559" y="22142"/>
                  </a:lnTo>
                  <a:lnTo>
                    <a:pt x="6040" y="23283"/>
                  </a:lnTo>
                  <a:lnTo>
                    <a:pt x="5542" y="24425"/>
                  </a:lnTo>
                  <a:lnTo>
                    <a:pt x="5064" y="25587"/>
                  </a:lnTo>
                  <a:lnTo>
                    <a:pt x="4753" y="26396"/>
                  </a:lnTo>
                  <a:lnTo>
                    <a:pt x="4463" y="27226"/>
                  </a:lnTo>
                  <a:lnTo>
                    <a:pt x="4172" y="28056"/>
                  </a:lnTo>
                  <a:lnTo>
                    <a:pt x="3882" y="28886"/>
                  </a:lnTo>
                  <a:lnTo>
                    <a:pt x="3363" y="30547"/>
                  </a:lnTo>
                  <a:lnTo>
                    <a:pt x="2885" y="32248"/>
                  </a:lnTo>
                  <a:lnTo>
                    <a:pt x="2470" y="33950"/>
                  </a:lnTo>
                  <a:lnTo>
                    <a:pt x="2076" y="35651"/>
                  </a:lnTo>
                  <a:lnTo>
                    <a:pt x="1723" y="37374"/>
                  </a:lnTo>
                  <a:lnTo>
                    <a:pt x="1412" y="39096"/>
                  </a:lnTo>
                  <a:lnTo>
                    <a:pt x="1142" y="40839"/>
                  </a:lnTo>
                  <a:lnTo>
                    <a:pt x="893" y="42583"/>
                  </a:lnTo>
                  <a:lnTo>
                    <a:pt x="686" y="44326"/>
                  </a:lnTo>
                  <a:lnTo>
                    <a:pt x="499" y="46090"/>
                  </a:lnTo>
                  <a:lnTo>
                    <a:pt x="354" y="47833"/>
                  </a:lnTo>
                  <a:lnTo>
                    <a:pt x="229" y="49597"/>
                  </a:lnTo>
                  <a:lnTo>
                    <a:pt x="126" y="51340"/>
                  </a:lnTo>
                  <a:lnTo>
                    <a:pt x="42" y="53104"/>
                  </a:lnTo>
                  <a:lnTo>
                    <a:pt x="1" y="54494"/>
                  </a:lnTo>
                  <a:lnTo>
                    <a:pt x="1" y="55884"/>
                  </a:lnTo>
                  <a:lnTo>
                    <a:pt x="1" y="56569"/>
                  </a:lnTo>
                  <a:lnTo>
                    <a:pt x="22" y="57275"/>
                  </a:lnTo>
                  <a:lnTo>
                    <a:pt x="63" y="57959"/>
                  </a:lnTo>
                  <a:lnTo>
                    <a:pt x="126" y="58644"/>
                  </a:lnTo>
                  <a:lnTo>
                    <a:pt x="188" y="59329"/>
                  </a:lnTo>
                  <a:lnTo>
                    <a:pt x="292" y="60014"/>
                  </a:lnTo>
                  <a:lnTo>
                    <a:pt x="395" y="60699"/>
                  </a:lnTo>
                  <a:lnTo>
                    <a:pt x="541" y="61363"/>
                  </a:lnTo>
                  <a:lnTo>
                    <a:pt x="707" y="62027"/>
                  </a:lnTo>
                  <a:lnTo>
                    <a:pt x="893" y="62691"/>
                  </a:lnTo>
                  <a:lnTo>
                    <a:pt x="1122" y="63334"/>
                  </a:lnTo>
                  <a:lnTo>
                    <a:pt x="1371" y="63977"/>
                  </a:lnTo>
                  <a:lnTo>
                    <a:pt x="1661" y="64600"/>
                  </a:lnTo>
                  <a:lnTo>
                    <a:pt x="1993" y="65223"/>
                  </a:lnTo>
                  <a:lnTo>
                    <a:pt x="2367" y="65804"/>
                  </a:lnTo>
                  <a:lnTo>
                    <a:pt x="2761" y="66385"/>
                  </a:lnTo>
                  <a:lnTo>
                    <a:pt x="3217" y="66924"/>
                  </a:lnTo>
                  <a:lnTo>
                    <a:pt x="3674" y="67443"/>
                  </a:lnTo>
                  <a:lnTo>
                    <a:pt x="4172" y="67941"/>
                  </a:lnTo>
                  <a:lnTo>
                    <a:pt x="4712" y="68377"/>
                  </a:lnTo>
                  <a:lnTo>
                    <a:pt x="5272" y="68792"/>
                  </a:lnTo>
                  <a:lnTo>
                    <a:pt x="5542" y="68979"/>
                  </a:lnTo>
                  <a:lnTo>
                    <a:pt x="5832" y="69145"/>
                  </a:lnTo>
                  <a:lnTo>
                    <a:pt x="6143" y="69311"/>
                  </a:lnTo>
                  <a:lnTo>
                    <a:pt x="6434" y="69456"/>
                  </a:lnTo>
                  <a:lnTo>
                    <a:pt x="6745" y="69601"/>
                  </a:lnTo>
                  <a:lnTo>
                    <a:pt x="7057" y="69726"/>
                  </a:lnTo>
                  <a:lnTo>
                    <a:pt x="7389" y="69850"/>
                  </a:lnTo>
                  <a:lnTo>
                    <a:pt x="7700" y="69933"/>
                  </a:lnTo>
                  <a:lnTo>
                    <a:pt x="8032" y="70016"/>
                  </a:lnTo>
                  <a:lnTo>
                    <a:pt x="8364" y="70099"/>
                  </a:lnTo>
                  <a:lnTo>
                    <a:pt x="8696" y="70141"/>
                  </a:lnTo>
                  <a:lnTo>
                    <a:pt x="9028" y="70182"/>
                  </a:lnTo>
                  <a:lnTo>
                    <a:pt x="9381" y="70203"/>
                  </a:lnTo>
                  <a:lnTo>
                    <a:pt x="9713" y="70203"/>
                  </a:lnTo>
                  <a:lnTo>
                    <a:pt x="10211" y="70182"/>
                  </a:lnTo>
                  <a:lnTo>
                    <a:pt x="10709" y="70141"/>
                  </a:lnTo>
                  <a:lnTo>
                    <a:pt x="11186" y="70058"/>
                  </a:lnTo>
                  <a:lnTo>
                    <a:pt x="11663" y="69933"/>
                  </a:lnTo>
                  <a:lnTo>
                    <a:pt x="12141" y="69788"/>
                  </a:lnTo>
                  <a:lnTo>
                    <a:pt x="12597" y="69622"/>
                  </a:lnTo>
                  <a:lnTo>
                    <a:pt x="13054" y="69435"/>
                  </a:lnTo>
                  <a:lnTo>
                    <a:pt x="13510" y="69228"/>
                  </a:lnTo>
                  <a:lnTo>
                    <a:pt x="13946" y="68979"/>
                  </a:lnTo>
                  <a:lnTo>
                    <a:pt x="14382" y="68730"/>
                  </a:lnTo>
                  <a:lnTo>
                    <a:pt x="14818" y="68460"/>
                  </a:lnTo>
                  <a:lnTo>
                    <a:pt x="15233" y="68190"/>
                  </a:lnTo>
                  <a:lnTo>
                    <a:pt x="15648" y="67879"/>
                  </a:lnTo>
                  <a:lnTo>
                    <a:pt x="16042" y="67588"/>
                  </a:lnTo>
                  <a:lnTo>
                    <a:pt x="16436" y="67256"/>
                  </a:lnTo>
                  <a:lnTo>
                    <a:pt x="16810" y="66945"/>
                  </a:lnTo>
                  <a:lnTo>
                    <a:pt x="17557" y="66260"/>
                  </a:lnTo>
                  <a:lnTo>
                    <a:pt x="18283" y="65575"/>
                  </a:lnTo>
                  <a:lnTo>
                    <a:pt x="19715" y="64185"/>
                  </a:lnTo>
                  <a:lnTo>
                    <a:pt x="20441" y="63500"/>
                  </a:lnTo>
                  <a:lnTo>
                    <a:pt x="21168" y="62836"/>
                  </a:lnTo>
                  <a:lnTo>
                    <a:pt x="21935" y="62193"/>
                  </a:lnTo>
                  <a:lnTo>
                    <a:pt x="22330" y="61902"/>
                  </a:lnTo>
                  <a:lnTo>
                    <a:pt x="22745" y="61612"/>
                  </a:lnTo>
                  <a:lnTo>
                    <a:pt x="23264" y="61259"/>
                  </a:lnTo>
                  <a:lnTo>
                    <a:pt x="23803" y="60927"/>
                  </a:lnTo>
                  <a:lnTo>
                    <a:pt x="24343" y="60616"/>
                  </a:lnTo>
                  <a:lnTo>
                    <a:pt x="24903" y="60304"/>
                  </a:lnTo>
                  <a:lnTo>
                    <a:pt x="25463" y="60035"/>
                  </a:lnTo>
                  <a:lnTo>
                    <a:pt x="26024" y="59765"/>
                  </a:lnTo>
                  <a:lnTo>
                    <a:pt x="27186" y="59246"/>
                  </a:lnTo>
                  <a:lnTo>
                    <a:pt x="28348" y="58769"/>
                  </a:lnTo>
                  <a:lnTo>
                    <a:pt x="29531" y="58292"/>
                  </a:lnTo>
                  <a:lnTo>
                    <a:pt x="30713" y="57793"/>
                  </a:lnTo>
                  <a:lnTo>
                    <a:pt x="31855" y="57295"/>
                  </a:lnTo>
                  <a:lnTo>
                    <a:pt x="32747" y="56860"/>
                  </a:lnTo>
                  <a:lnTo>
                    <a:pt x="33619" y="56424"/>
                  </a:lnTo>
                  <a:lnTo>
                    <a:pt x="34469" y="55947"/>
                  </a:lnTo>
                  <a:lnTo>
                    <a:pt x="35300" y="55449"/>
                  </a:lnTo>
                  <a:lnTo>
                    <a:pt x="36130" y="54930"/>
                  </a:lnTo>
                  <a:lnTo>
                    <a:pt x="36939" y="54369"/>
                  </a:lnTo>
                  <a:lnTo>
                    <a:pt x="37727" y="53788"/>
                  </a:lnTo>
                  <a:lnTo>
                    <a:pt x="38475" y="53187"/>
                  </a:lnTo>
                  <a:lnTo>
                    <a:pt x="39222" y="52564"/>
                  </a:lnTo>
                  <a:lnTo>
                    <a:pt x="39948" y="51900"/>
                  </a:lnTo>
                  <a:lnTo>
                    <a:pt x="40633" y="51236"/>
                  </a:lnTo>
                  <a:lnTo>
                    <a:pt x="41317" y="50530"/>
                  </a:lnTo>
                  <a:lnTo>
                    <a:pt x="41940" y="49804"/>
                  </a:lnTo>
                  <a:lnTo>
                    <a:pt x="42563" y="49036"/>
                  </a:lnTo>
                  <a:lnTo>
                    <a:pt x="43144" y="48268"/>
                  </a:lnTo>
                  <a:lnTo>
                    <a:pt x="43683" y="47459"/>
                  </a:lnTo>
                  <a:lnTo>
                    <a:pt x="44202" y="46629"/>
                  </a:lnTo>
                  <a:lnTo>
                    <a:pt x="44679" y="45778"/>
                  </a:lnTo>
                  <a:lnTo>
                    <a:pt x="45094" y="44907"/>
                  </a:lnTo>
                  <a:lnTo>
                    <a:pt x="45509" y="43994"/>
                  </a:lnTo>
                  <a:lnTo>
                    <a:pt x="45862" y="43101"/>
                  </a:lnTo>
                  <a:lnTo>
                    <a:pt x="46173" y="42167"/>
                  </a:lnTo>
                  <a:lnTo>
                    <a:pt x="46422" y="41234"/>
                  </a:lnTo>
                  <a:lnTo>
                    <a:pt x="46651" y="40279"/>
                  </a:lnTo>
                  <a:lnTo>
                    <a:pt x="46837" y="39325"/>
                  </a:lnTo>
                  <a:lnTo>
                    <a:pt x="46962" y="38370"/>
                  </a:lnTo>
                  <a:lnTo>
                    <a:pt x="47003" y="37872"/>
                  </a:lnTo>
                  <a:lnTo>
                    <a:pt x="47024" y="37395"/>
                  </a:lnTo>
                  <a:lnTo>
                    <a:pt x="47045" y="36917"/>
                  </a:lnTo>
                  <a:lnTo>
                    <a:pt x="47066" y="36419"/>
                  </a:lnTo>
                  <a:lnTo>
                    <a:pt x="47066" y="35942"/>
                  </a:lnTo>
                  <a:lnTo>
                    <a:pt x="47045" y="35465"/>
                  </a:lnTo>
                  <a:lnTo>
                    <a:pt x="47003" y="34967"/>
                  </a:lnTo>
                  <a:lnTo>
                    <a:pt x="46962" y="34489"/>
                  </a:lnTo>
                  <a:lnTo>
                    <a:pt x="46900" y="34012"/>
                  </a:lnTo>
                  <a:lnTo>
                    <a:pt x="46837" y="33535"/>
                  </a:lnTo>
                  <a:lnTo>
                    <a:pt x="46754" y="33058"/>
                  </a:lnTo>
                  <a:lnTo>
                    <a:pt x="46651" y="32580"/>
                  </a:lnTo>
                  <a:lnTo>
                    <a:pt x="46485" y="31854"/>
                  </a:lnTo>
                  <a:lnTo>
                    <a:pt x="46277" y="31169"/>
                  </a:lnTo>
                  <a:lnTo>
                    <a:pt x="46049" y="30464"/>
                  </a:lnTo>
                  <a:lnTo>
                    <a:pt x="45800" y="29779"/>
                  </a:lnTo>
                  <a:lnTo>
                    <a:pt x="45551" y="29094"/>
                  </a:lnTo>
                  <a:lnTo>
                    <a:pt x="45260" y="28430"/>
                  </a:lnTo>
                  <a:lnTo>
                    <a:pt x="44679" y="27081"/>
                  </a:lnTo>
                  <a:lnTo>
                    <a:pt x="44077" y="25732"/>
                  </a:lnTo>
                  <a:lnTo>
                    <a:pt x="43496" y="24404"/>
                  </a:lnTo>
                  <a:lnTo>
                    <a:pt x="43206" y="23719"/>
                  </a:lnTo>
                  <a:lnTo>
                    <a:pt x="42915" y="23055"/>
                  </a:lnTo>
                  <a:lnTo>
                    <a:pt x="42666" y="22370"/>
                  </a:lnTo>
                  <a:lnTo>
                    <a:pt x="42417" y="21665"/>
                  </a:lnTo>
                  <a:lnTo>
                    <a:pt x="42189" y="20980"/>
                  </a:lnTo>
                  <a:lnTo>
                    <a:pt x="41982" y="20275"/>
                  </a:lnTo>
                  <a:lnTo>
                    <a:pt x="41816" y="19569"/>
                  </a:lnTo>
                  <a:lnTo>
                    <a:pt x="41650" y="18863"/>
                  </a:lnTo>
                  <a:lnTo>
                    <a:pt x="41504" y="18158"/>
                  </a:lnTo>
                  <a:lnTo>
                    <a:pt x="41380" y="17432"/>
                  </a:lnTo>
                  <a:lnTo>
                    <a:pt x="41276" y="16705"/>
                  </a:lnTo>
                  <a:lnTo>
                    <a:pt x="41214" y="15979"/>
                  </a:lnTo>
                  <a:lnTo>
                    <a:pt x="41151" y="15253"/>
                  </a:lnTo>
                  <a:lnTo>
                    <a:pt x="41110" y="14526"/>
                  </a:lnTo>
                  <a:lnTo>
                    <a:pt x="41110" y="13800"/>
                  </a:lnTo>
                  <a:lnTo>
                    <a:pt x="41110" y="13074"/>
                  </a:lnTo>
                  <a:lnTo>
                    <a:pt x="41131" y="12347"/>
                  </a:lnTo>
                  <a:lnTo>
                    <a:pt x="41193" y="11621"/>
                  </a:lnTo>
                  <a:lnTo>
                    <a:pt x="41255" y="10895"/>
                  </a:lnTo>
                  <a:lnTo>
                    <a:pt x="41338" y="10168"/>
                  </a:lnTo>
                  <a:lnTo>
                    <a:pt x="41629" y="8301"/>
                  </a:lnTo>
                  <a:lnTo>
                    <a:pt x="41753" y="7367"/>
                  </a:lnTo>
                  <a:lnTo>
                    <a:pt x="41795" y="6890"/>
                  </a:lnTo>
                  <a:lnTo>
                    <a:pt x="41816" y="6412"/>
                  </a:lnTo>
                  <a:lnTo>
                    <a:pt x="41816" y="5956"/>
                  </a:lnTo>
                  <a:lnTo>
                    <a:pt x="41795" y="5499"/>
                  </a:lnTo>
                  <a:lnTo>
                    <a:pt x="41753" y="5064"/>
                  </a:lnTo>
                  <a:lnTo>
                    <a:pt x="41670" y="4607"/>
                  </a:lnTo>
                  <a:lnTo>
                    <a:pt x="41567" y="4192"/>
                  </a:lnTo>
                  <a:lnTo>
                    <a:pt x="41421" y="3756"/>
                  </a:lnTo>
                  <a:lnTo>
                    <a:pt x="41234" y="3362"/>
                  </a:lnTo>
                  <a:lnTo>
                    <a:pt x="41006" y="2968"/>
                  </a:lnTo>
                  <a:lnTo>
                    <a:pt x="40799" y="2698"/>
                  </a:lnTo>
                  <a:lnTo>
                    <a:pt x="40591" y="2449"/>
                  </a:lnTo>
                  <a:lnTo>
                    <a:pt x="40363" y="2200"/>
                  </a:lnTo>
                  <a:lnTo>
                    <a:pt x="40114" y="1992"/>
                  </a:lnTo>
                  <a:lnTo>
                    <a:pt x="39865" y="1785"/>
                  </a:lnTo>
                  <a:lnTo>
                    <a:pt x="39595" y="1598"/>
                  </a:lnTo>
                  <a:lnTo>
                    <a:pt x="39325" y="1432"/>
                  </a:lnTo>
                  <a:lnTo>
                    <a:pt x="39014" y="1266"/>
                  </a:lnTo>
                  <a:lnTo>
                    <a:pt x="38724" y="1121"/>
                  </a:lnTo>
                  <a:lnTo>
                    <a:pt x="38412" y="975"/>
                  </a:lnTo>
                  <a:lnTo>
                    <a:pt x="38101" y="851"/>
                  </a:lnTo>
                  <a:lnTo>
                    <a:pt x="37790" y="747"/>
                  </a:lnTo>
                  <a:lnTo>
                    <a:pt x="37126" y="540"/>
                  </a:lnTo>
                  <a:lnTo>
                    <a:pt x="36482" y="394"/>
                  </a:lnTo>
                  <a:lnTo>
                    <a:pt x="35943" y="291"/>
                  </a:lnTo>
                  <a:lnTo>
                    <a:pt x="35403" y="187"/>
                  </a:lnTo>
                  <a:lnTo>
                    <a:pt x="34884" y="125"/>
                  </a:lnTo>
                  <a:lnTo>
                    <a:pt x="34345" y="62"/>
                  </a:lnTo>
                  <a:lnTo>
                    <a:pt x="33826" y="42"/>
                  </a:lnTo>
                  <a:lnTo>
                    <a:pt x="33307" y="21"/>
                  </a:lnTo>
                  <a:lnTo>
                    <a:pt x="3278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48"/>
            <p:cNvSpPr/>
            <p:nvPr/>
          </p:nvSpPr>
          <p:spPr>
            <a:xfrm>
              <a:off x="1221463" y="3337750"/>
              <a:ext cx="636075" cy="287950"/>
            </a:xfrm>
            <a:custGeom>
              <a:avLst/>
              <a:gdLst/>
              <a:ahLst/>
              <a:cxnLst/>
              <a:rect l="l" t="t" r="r" b="b"/>
              <a:pathLst>
                <a:path w="25443" h="11518" fill="none" extrusionOk="0">
                  <a:moveTo>
                    <a:pt x="1" y="9089"/>
                  </a:moveTo>
                  <a:lnTo>
                    <a:pt x="1" y="9089"/>
                  </a:lnTo>
                  <a:lnTo>
                    <a:pt x="437" y="9442"/>
                  </a:lnTo>
                  <a:lnTo>
                    <a:pt x="872" y="9774"/>
                  </a:lnTo>
                  <a:lnTo>
                    <a:pt x="1287" y="10065"/>
                  </a:lnTo>
                  <a:lnTo>
                    <a:pt x="1703" y="10334"/>
                  </a:lnTo>
                  <a:lnTo>
                    <a:pt x="2097" y="10583"/>
                  </a:lnTo>
                  <a:lnTo>
                    <a:pt x="2491" y="10791"/>
                  </a:lnTo>
                  <a:lnTo>
                    <a:pt x="2865" y="10957"/>
                  </a:lnTo>
                  <a:lnTo>
                    <a:pt x="3238" y="11123"/>
                  </a:lnTo>
                  <a:lnTo>
                    <a:pt x="3591" y="11247"/>
                  </a:lnTo>
                  <a:lnTo>
                    <a:pt x="3944" y="11351"/>
                  </a:lnTo>
                  <a:lnTo>
                    <a:pt x="4296" y="11434"/>
                  </a:lnTo>
                  <a:lnTo>
                    <a:pt x="4628" y="11476"/>
                  </a:lnTo>
                  <a:lnTo>
                    <a:pt x="4961" y="11517"/>
                  </a:lnTo>
                  <a:lnTo>
                    <a:pt x="5272" y="11517"/>
                  </a:lnTo>
                  <a:lnTo>
                    <a:pt x="5604" y="11517"/>
                  </a:lnTo>
                  <a:lnTo>
                    <a:pt x="5915" y="11476"/>
                  </a:lnTo>
                  <a:lnTo>
                    <a:pt x="6226" y="11414"/>
                  </a:lnTo>
                  <a:lnTo>
                    <a:pt x="6517" y="11351"/>
                  </a:lnTo>
                  <a:lnTo>
                    <a:pt x="6828" y="11268"/>
                  </a:lnTo>
                  <a:lnTo>
                    <a:pt x="7119" y="11144"/>
                  </a:lnTo>
                  <a:lnTo>
                    <a:pt x="7409" y="11019"/>
                  </a:lnTo>
                  <a:lnTo>
                    <a:pt x="7700" y="10874"/>
                  </a:lnTo>
                  <a:lnTo>
                    <a:pt x="7990" y="10729"/>
                  </a:lnTo>
                  <a:lnTo>
                    <a:pt x="8281" y="10542"/>
                  </a:lnTo>
                  <a:lnTo>
                    <a:pt x="8862" y="10168"/>
                  </a:lnTo>
                  <a:lnTo>
                    <a:pt x="9443" y="9712"/>
                  </a:lnTo>
                  <a:lnTo>
                    <a:pt x="10045" y="9235"/>
                  </a:lnTo>
                  <a:lnTo>
                    <a:pt x="10646" y="8716"/>
                  </a:lnTo>
                  <a:lnTo>
                    <a:pt x="11912" y="7574"/>
                  </a:lnTo>
                  <a:lnTo>
                    <a:pt x="13261" y="6350"/>
                  </a:lnTo>
                  <a:lnTo>
                    <a:pt x="13987" y="5728"/>
                  </a:lnTo>
                  <a:lnTo>
                    <a:pt x="14755" y="5105"/>
                  </a:lnTo>
                  <a:lnTo>
                    <a:pt x="15565" y="4482"/>
                  </a:lnTo>
                  <a:lnTo>
                    <a:pt x="16415" y="3860"/>
                  </a:lnTo>
                  <a:lnTo>
                    <a:pt x="17328" y="3258"/>
                  </a:lnTo>
                  <a:lnTo>
                    <a:pt x="17806" y="2968"/>
                  </a:lnTo>
                  <a:lnTo>
                    <a:pt x="18283" y="2698"/>
                  </a:lnTo>
                  <a:lnTo>
                    <a:pt x="18781" y="2407"/>
                  </a:lnTo>
                  <a:lnTo>
                    <a:pt x="19300" y="2138"/>
                  </a:lnTo>
                  <a:lnTo>
                    <a:pt x="19839" y="1868"/>
                  </a:lnTo>
                  <a:lnTo>
                    <a:pt x="20379" y="1619"/>
                  </a:lnTo>
                  <a:lnTo>
                    <a:pt x="20960" y="1370"/>
                  </a:lnTo>
                  <a:lnTo>
                    <a:pt x="21541" y="1141"/>
                  </a:lnTo>
                  <a:lnTo>
                    <a:pt x="22143" y="913"/>
                  </a:lnTo>
                  <a:lnTo>
                    <a:pt x="22765" y="706"/>
                  </a:lnTo>
                  <a:lnTo>
                    <a:pt x="23409" y="519"/>
                  </a:lnTo>
                  <a:lnTo>
                    <a:pt x="24073" y="332"/>
                  </a:lnTo>
                  <a:lnTo>
                    <a:pt x="24758" y="145"/>
                  </a:lnTo>
                  <a:lnTo>
                    <a:pt x="25442" y="0"/>
                  </a:lnTo>
                </a:path>
              </a:pathLst>
            </a:custGeom>
            <a:solidFill>
              <a:schemeClr val="accent5"/>
            </a:solidFill>
            <a:ln w="952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48"/>
            <p:cNvSpPr/>
            <p:nvPr/>
          </p:nvSpPr>
          <p:spPr>
            <a:xfrm>
              <a:off x="1343913" y="1989925"/>
              <a:ext cx="611675" cy="470050"/>
            </a:xfrm>
            <a:custGeom>
              <a:avLst/>
              <a:gdLst/>
              <a:ahLst/>
              <a:cxnLst/>
              <a:rect l="l" t="t" r="r" b="b"/>
              <a:pathLst>
                <a:path w="24467" h="18802" fill="none" extrusionOk="0">
                  <a:moveTo>
                    <a:pt x="24466" y="0"/>
                  </a:moveTo>
                  <a:lnTo>
                    <a:pt x="24466" y="0"/>
                  </a:lnTo>
                  <a:lnTo>
                    <a:pt x="23595" y="63"/>
                  </a:lnTo>
                  <a:lnTo>
                    <a:pt x="22723" y="125"/>
                  </a:lnTo>
                  <a:lnTo>
                    <a:pt x="21872" y="229"/>
                  </a:lnTo>
                  <a:lnTo>
                    <a:pt x="21042" y="353"/>
                  </a:lnTo>
                  <a:lnTo>
                    <a:pt x="20192" y="519"/>
                  </a:lnTo>
                  <a:lnTo>
                    <a:pt x="19382" y="727"/>
                  </a:lnTo>
                  <a:lnTo>
                    <a:pt x="18552" y="955"/>
                  </a:lnTo>
                  <a:lnTo>
                    <a:pt x="17743" y="1204"/>
                  </a:lnTo>
                  <a:lnTo>
                    <a:pt x="16934" y="1494"/>
                  </a:lnTo>
                  <a:lnTo>
                    <a:pt x="16124" y="1827"/>
                  </a:lnTo>
                  <a:lnTo>
                    <a:pt x="15336" y="2179"/>
                  </a:lnTo>
                  <a:lnTo>
                    <a:pt x="14547" y="2594"/>
                  </a:lnTo>
                  <a:lnTo>
                    <a:pt x="13779" y="3009"/>
                  </a:lnTo>
                  <a:lnTo>
                    <a:pt x="13012" y="3487"/>
                  </a:lnTo>
                  <a:lnTo>
                    <a:pt x="12244" y="3985"/>
                  </a:lnTo>
                  <a:lnTo>
                    <a:pt x="11476" y="4545"/>
                  </a:lnTo>
                  <a:lnTo>
                    <a:pt x="10729" y="5126"/>
                  </a:lnTo>
                  <a:lnTo>
                    <a:pt x="9982" y="5728"/>
                  </a:lnTo>
                  <a:lnTo>
                    <a:pt x="9235" y="6392"/>
                  </a:lnTo>
                  <a:lnTo>
                    <a:pt x="8508" y="7097"/>
                  </a:lnTo>
                  <a:lnTo>
                    <a:pt x="7761" y="7824"/>
                  </a:lnTo>
                  <a:lnTo>
                    <a:pt x="7035" y="8612"/>
                  </a:lnTo>
                  <a:lnTo>
                    <a:pt x="6309" y="9442"/>
                  </a:lnTo>
                  <a:lnTo>
                    <a:pt x="5603" y="10293"/>
                  </a:lnTo>
                  <a:lnTo>
                    <a:pt x="4898" y="11206"/>
                  </a:lnTo>
                  <a:lnTo>
                    <a:pt x="4171" y="12161"/>
                  </a:lnTo>
                  <a:lnTo>
                    <a:pt x="3466" y="13157"/>
                  </a:lnTo>
                  <a:lnTo>
                    <a:pt x="2781" y="14194"/>
                  </a:lnTo>
                  <a:lnTo>
                    <a:pt x="2075" y="15274"/>
                  </a:lnTo>
                  <a:lnTo>
                    <a:pt x="1391" y="16394"/>
                  </a:lnTo>
                  <a:lnTo>
                    <a:pt x="685" y="17577"/>
                  </a:lnTo>
                  <a:lnTo>
                    <a:pt x="0" y="18801"/>
                  </a:lnTo>
                </a:path>
              </a:pathLst>
            </a:custGeom>
            <a:solidFill>
              <a:schemeClr val="accent1"/>
            </a:solidFill>
            <a:ln w="95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48"/>
            <p:cNvSpPr/>
            <p:nvPr/>
          </p:nvSpPr>
          <p:spPr>
            <a:xfrm>
              <a:off x="2469688" y="1913650"/>
              <a:ext cx="1176625" cy="1755100"/>
            </a:xfrm>
            <a:custGeom>
              <a:avLst/>
              <a:gdLst/>
              <a:ahLst/>
              <a:cxnLst/>
              <a:rect l="l" t="t" r="r" b="b"/>
              <a:pathLst>
                <a:path w="47065" h="70204" extrusionOk="0">
                  <a:moveTo>
                    <a:pt x="13759" y="1"/>
                  </a:moveTo>
                  <a:lnTo>
                    <a:pt x="13240" y="22"/>
                  </a:lnTo>
                  <a:lnTo>
                    <a:pt x="12700" y="63"/>
                  </a:lnTo>
                  <a:lnTo>
                    <a:pt x="12182" y="105"/>
                  </a:lnTo>
                  <a:lnTo>
                    <a:pt x="11642" y="188"/>
                  </a:lnTo>
                  <a:lnTo>
                    <a:pt x="11123" y="271"/>
                  </a:lnTo>
                  <a:lnTo>
                    <a:pt x="10584" y="374"/>
                  </a:lnTo>
                  <a:lnTo>
                    <a:pt x="9920" y="540"/>
                  </a:lnTo>
                  <a:lnTo>
                    <a:pt x="9276" y="727"/>
                  </a:lnTo>
                  <a:lnTo>
                    <a:pt x="8965" y="852"/>
                  </a:lnTo>
                  <a:lnTo>
                    <a:pt x="8654" y="976"/>
                  </a:lnTo>
                  <a:lnTo>
                    <a:pt x="8342" y="1101"/>
                  </a:lnTo>
                  <a:lnTo>
                    <a:pt x="8031" y="1246"/>
                  </a:lnTo>
                  <a:lnTo>
                    <a:pt x="7741" y="1412"/>
                  </a:lnTo>
                  <a:lnTo>
                    <a:pt x="7471" y="1578"/>
                  </a:lnTo>
                  <a:lnTo>
                    <a:pt x="7201" y="1765"/>
                  </a:lnTo>
                  <a:lnTo>
                    <a:pt x="6931" y="1972"/>
                  </a:lnTo>
                  <a:lnTo>
                    <a:pt x="6703" y="2201"/>
                  </a:lnTo>
                  <a:lnTo>
                    <a:pt x="6475" y="2429"/>
                  </a:lnTo>
                  <a:lnTo>
                    <a:pt x="6247" y="2678"/>
                  </a:lnTo>
                  <a:lnTo>
                    <a:pt x="6060" y="2948"/>
                  </a:lnTo>
                  <a:lnTo>
                    <a:pt x="5832" y="3342"/>
                  </a:lnTo>
                  <a:lnTo>
                    <a:pt x="5645" y="3757"/>
                  </a:lnTo>
                  <a:lnTo>
                    <a:pt x="5499" y="4172"/>
                  </a:lnTo>
                  <a:lnTo>
                    <a:pt x="5396" y="4608"/>
                  </a:lnTo>
                  <a:lnTo>
                    <a:pt x="5313" y="5044"/>
                  </a:lnTo>
                  <a:lnTo>
                    <a:pt x="5271" y="5500"/>
                  </a:lnTo>
                  <a:lnTo>
                    <a:pt x="5250" y="5957"/>
                  </a:lnTo>
                  <a:lnTo>
                    <a:pt x="5250" y="6413"/>
                  </a:lnTo>
                  <a:lnTo>
                    <a:pt x="5271" y="6870"/>
                  </a:lnTo>
                  <a:lnTo>
                    <a:pt x="5313" y="7347"/>
                  </a:lnTo>
                  <a:lnTo>
                    <a:pt x="5437" y="8281"/>
                  </a:lnTo>
                  <a:lnTo>
                    <a:pt x="5707" y="10148"/>
                  </a:lnTo>
                  <a:lnTo>
                    <a:pt x="5811" y="10875"/>
                  </a:lnTo>
                  <a:lnTo>
                    <a:pt x="5873" y="11601"/>
                  </a:lnTo>
                  <a:lnTo>
                    <a:pt x="5935" y="12327"/>
                  </a:lnTo>
                  <a:lnTo>
                    <a:pt x="5956" y="13054"/>
                  </a:lnTo>
                  <a:lnTo>
                    <a:pt x="5956" y="13780"/>
                  </a:lnTo>
                  <a:lnTo>
                    <a:pt x="5956" y="14506"/>
                  </a:lnTo>
                  <a:lnTo>
                    <a:pt x="5915" y="15253"/>
                  </a:lnTo>
                  <a:lnTo>
                    <a:pt x="5852" y="15980"/>
                  </a:lnTo>
                  <a:lnTo>
                    <a:pt x="5769" y="16706"/>
                  </a:lnTo>
                  <a:lnTo>
                    <a:pt x="5686" y="17411"/>
                  </a:lnTo>
                  <a:lnTo>
                    <a:pt x="5562" y="18138"/>
                  </a:lnTo>
                  <a:lnTo>
                    <a:pt x="5416" y="18843"/>
                  </a:lnTo>
                  <a:lnTo>
                    <a:pt x="5250" y="19570"/>
                  </a:lnTo>
                  <a:lnTo>
                    <a:pt x="5064" y="20275"/>
                  </a:lnTo>
                  <a:lnTo>
                    <a:pt x="4877" y="20960"/>
                  </a:lnTo>
                  <a:lnTo>
                    <a:pt x="4649" y="21666"/>
                  </a:lnTo>
                  <a:lnTo>
                    <a:pt x="4400" y="22350"/>
                  </a:lnTo>
                  <a:lnTo>
                    <a:pt x="4130" y="23035"/>
                  </a:lnTo>
                  <a:lnTo>
                    <a:pt x="3860" y="23720"/>
                  </a:lnTo>
                  <a:lnTo>
                    <a:pt x="3570" y="24384"/>
                  </a:lnTo>
                  <a:lnTo>
                    <a:pt x="2989" y="25733"/>
                  </a:lnTo>
                  <a:lnTo>
                    <a:pt x="2387" y="27061"/>
                  </a:lnTo>
                  <a:lnTo>
                    <a:pt x="1806" y="28410"/>
                  </a:lnTo>
                  <a:lnTo>
                    <a:pt x="1515" y="29095"/>
                  </a:lnTo>
                  <a:lnTo>
                    <a:pt x="1266" y="29779"/>
                  </a:lnTo>
                  <a:lnTo>
                    <a:pt x="1017" y="30464"/>
                  </a:lnTo>
                  <a:lnTo>
                    <a:pt x="789" y="31149"/>
                  </a:lnTo>
                  <a:lnTo>
                    <a:pt x="581" y="31855"/>
                  </a:lnTo>
                  <a:lnTo>
                    <a:pt x="415" y="32560"/>
                  </a:lnTo>
                  <a:lnTo>
                    <a:pt x="312" y="33037"/>
                  </a:lnTo>
                  <a:lnTo>
                    <a:pt x="229" y="33515"/>
                  </a:lnTo>
                  <a:lnTo>
                    <a:pt x="166" y="33992"/>
                  </a:lnTo>
                  <a:lnTo>
                    <a:pt x="104" y="34469"/>
                  </a:lnTo>
                  <a:lnTo>
                    <a:pt x="63" y="34967"/>
                  </a:lnTo>
                  <a:lnTo>
                    <a:pt x="21" y="35445"/>
                  </a:lnTo>
                  <a:lnTo>
                    <a:pt x="0" y="35922"/>
                  </a:lnTo>
                  <a:lnTo>
                    <a:pt x="0" y="36420"/>
                  </a:lnTo>
                  <a:lnTo>
                    <a:pt x="0" y="36897"/>
                  </a:lnTo>
                  <a:lnTo>
                    <a:pt x="21" y="37375"/>
                  </a:lnTo>
                  <a:lnTo>
                    <a:pt x="63" y="37873"/>
                  </a:lnTo>
                  <a:lnTo>
                    <a:pt x="104" y="38350"/>
                  </a:lnTo>
                  <a:lnTo>
                    <a:pt x="229" y="39304"/>
                  </a:lnTo>
                  <a:lnTo>
                    <a:pt x="415" y="40259"/>
                  </a:lnTo>
                  <a:lnTo>
                    <a:pt x="623" y="41214"/>
                  </a:lnTo>
                  <a:lnTo>
                    <a:pt x="893" y="42147"/>
                  </a:lnTo>
                  <a:lnTo>
                    <a:pt x="1204" y="43081"/>
                  </a:lnTo>
                  <a:lnTo>
                    <a:pt x="1557" y="43994"/>
                  </a:lnTo>
                  <a:lnTo>
                    <a:pt x="1951" y="44887"/>
                  </a:lnTo>
                  <a:lnTo>
                    <a:pt x="2387" y="45758"/>
                  </a:lnTo>
                  <a:lnTo>
                    <a:pt x="2864" y="46609"/>
                  </a:lnTo>
                  <a:lnTo>
                    <a:pt x="3383" y="47439"/>
                  </a:lnTo>
                  <a:lnTo>
                    <a:pt x="3922" y="48248"/>
                  </a:lnTo>
                  <a:lnTo>
                    <a:pt x="4503" y="49037"/>
                  </a:lnTo>
                  <a:lnTo>
                    <a:pt x="5105" y="49784"/>
                  </a:lnTo>
                  <a:lnTo>
                    <a:pt x="5749" y="50510"/>
                  </a:lnTo>
                  <a:lnTo>
                    <a:pt x="6413" y="51216"/>
                  </a:lnTo>
                  <a:lnTo>
                    <a:pt x="7118" y="51901"/>
                  </a:lnTo>
                  <a:lnTo>
                    <a:pt x="7844" y="52544"/>
                  </a:lnTo>
                  <a:lnTo>
                    <a:pt x="8571" y="53187"/>
                  </a:lnTo>
                  <a:lnTo>
                    <a:pt x="9339" y="53789"/>
                  </a:lnTo>
                  <a:lnTo>
                    <a:pt x="10127" y="54370"/>
                  </a:lnTo>
                  <a:lnTo>
                    <a:pt x="10936" y="54910"/>
                  </a:lnTo>
                  <a:lnTo>
                    <a:pt x="11766" y="55428"/>
                  </a:lnTo>
                  <a:lnTo>
                    <a:pt x="12597" y="55927"/>
                  </a:lnTo>
                  <a:lnTo>
                    <a:pt x="13447" y="56404"/>
                  </a:lnTo>
                  <a:lnTo>
                    <a:pt x="14319" y="56860"/>
                  </a:lnTo>
                  <a:lnTo>
                    <a:pt x="15191" y="57275"/>
                  </a:lnTo>
                  <a:lnTo>
                    <a:pt x="16353" y="57794"/>
                  </a:lnTo>
                  <a:lnTo>
                    <a:pt x="17535" y="58271"/>
                  </a:lnTo>
                  <a:lnTo>
                    <a:pt x="18698" y="58749"/>
                  </a:lnTo>
                  <a:lnTo>
                    <a:pt x="19880" y="59226"/>
                  </a:lnTo>
                  <a:lnTo>
                    <a:pt x="21042" y="59745"/>
                  </a:lnTo>
                  <a:lnTo>
                    <a:pt x="21603" y="60015"/>
                  </a:lnTo>
                  <a:lnTo>
                    <a:pt x="22163" y="60305"/>
                  </a:lnTo>
                  <a:lnTo>
                    <a:pt x="22723" y="60596"/>
                  </a:lnTo>
                  <a:lnTo>
                    <a:pt x="23263" y="60907"/>
                  </a:lnTo>
                  <a:lnTo>
                    <a:pt x="23802" y="61239"/>
                  </a:lnTo>
                  <a:lnTo>
                    <a:pt x="24321" y="61592"/>
                  </a:lnTo>
                  <a:lnTo>
                    <a:pt x="24736" y="61882"/>
                  </a:lnTo>
                  <a:lnTo>
                    <a:pt x="25131" y="62194"/>
                  </a:lnTo>
                  <a:lnTo>
                    <a:pt x="25898" y="62816"/>
                  </a:lnTo>
                  <a:lnTo>
                    <a:pt x="26625" y="63480"/>
                  </a:lnTo>
                  <a:lnTo>
                    <a:pt x="27351" y="64186"/>
                  </a:lnTo>
                  <a:lnTo>
                    <a:pt x="28783" y="65576"/>
                  </a:lnTo>
                  <a:lnTo>
                    <a:pt x="29509" y="66261"/>
                  </a:lnTo>
                  <a:lnTo>
                    <a:pt x="30256" y="66925"/>
                  </a:lnTo>
                  <a:lnTo>
                    <a:pt x="30630" y="67257"/>
                  </a:lnTo>
                  <a:lnTo>
                    <a:pt x="31024" y="67568"/>
                  </a:lnTo>
                  <a:lnTo>
                    <a:pt x="31418" y="67879"/>
                  </a:lnTo>
                  <a:lnTo>
                    <a:pt x="31833" y="68170"/>
                  </a:lnTo>
                  <a:lnTo>
                    <a:pt x="32248" y="68461"/>
                  </a:lnTo>
                  <a:lnTo>
                    <a:pt x="32684" y="68730"/>
                  </a:lnTo>
                  <a:lnTo>
                    <a:pt x="33099" y="68979"/>
                  </a:lnTo>
                  <a:lnTo>
                    <a:pt x="33556" y="69208"/>
                  </a:lnTo>
                  <a:lnTo>
                    <a:pt x="33991" y="69415"/>
                  </a:lnTo>
                  <a:lnTo>
                    <a:pt x="34469" y="69623"/>
                  </a:lnTo>
                  <a:lnTo>
                    <a:pt x="34925" y="69789"/>
                  </a:lnTo>
                  <a:lnTo>
                    <a:pt x="35403" y="69934"/>
                  </a:lnTo>
                  <a:lnTo>
                    <a:pt x="35880" y="70038"/>
                  </a:lnTo>
                  <a:lnTo>
                    <a:pt x="36357" y="70121"/>
                  </a:lnTo>
                  <a:lnTo>
                    <a:pt x="36855" y="70183"/>
                  </a:lnTo>
                  <a:lnTo>
                    <a:pt x="37353" y="70204"/>
                  </a:lnTo>
                  <a:lnTo>
                    <a:pt x="37685" y="70204"/>
                  </a:lnTo>
                  <a:lnTo>
                    <a:pt x="38038" y="70183"/>
                  </a:lnTo>
                  <a:lnTo>
                    <a:pt x="38370" y="70141"/>
                  </a:lnTo>
                  <a:lnTo>
                    <a:pt x="38702" y="70079"/>
                  </a:lnTo>
                  <a:lnTo>
                    <a:pt x="39034" y="70017"/>
                  </a:lnTo>
                  <a:lnTo>
                    <a:pt x="39366" y="69934"/>
                  </a:lnTo>
                  <a:lnTo>
                    <a:pt x="39677" y="69830"/>
                  </a:lnTo>
                  <a:lnTo>
                    <a:pt x="39989" y="69726"/>
                  </a:lnTo>
                  <a:lnTo>
                    <a:pt x="40321" y="69602"/>
                  </a:lnTo>
                  <a:lnTo>
                    <a:pt x="40611" y="69457"/>
                  </a:lnTo>
                  <a:lnTo>
                    <a:pt x="40923" y="69311"/>
                  </a:lnTo>
                  <a:lnTo>
                    <a:pt x="41213" y="69145"/>
                  </a:lnTo>
                  <a:lnTo>
                    <a:pt x="41504" y="68959"/>
                  </a:lnTo>
                  <a:lnTo>
                    <a:pt x="41794" y="68772"/>
                  </a:lnTo>
                  <a:lnTo>
                    <a:pt x="42354" y="68378"/>
                  </a:lnTo>
                  <a:lnTo>
                    <a:pt x="42873" y="67921"/>
                  </a:lnTo>
                  <a:lnTo>
                    <a:pt x="43392" y="67444"/>
                  </a:lnTo>
                  <a:lnTo>
                    <a:pt x="43849" y="66925"/>
                  </a:lnTo>
                  <a:lnTo>
                    <a:pt x="44284" y="66365"/>
                  </a:lnTo>
                  <a:lnTo>
                    <a:pt x="44699" y="65804"/>
                  </a:lnTo>
                  <a:lnTo>
                    <a:pt x="45073" y="65203"/>
                  </a:lnTo>
                  <a:lnTo>
                    <a:pt x="45405" y="64601"/>
                  </a:lnTo>
                  <a:lnTo>
                    <a:pt x="45695" y="63957"/>
                  </a:lnTo>
                  <a:lnTo>
                    <a:pt x="45944" y="63335"/>
                  </a:lnTo>
                  <a:lnTo>
                    <a:pt x="46173" y="62671"/>
                  </a:lnTo>
                  <a:lnTo>
                    <a:pt x="46359" y="62028"/>
                  </a:lnTo>
                  <a:lnTo>
                    <a:pt x="46525" y="61363"/>
                  </a:lnTo>
                  <a:lnTo>
                    <a:pt x="46671" y="60679"/>
                  </a:lnTo>
                  <a:lnTo>
                    <a:pt x="46774" y="60015"/>
                  </a:lnTo>
                  <a:lnTo>
                    <a:pt x="46878" y="59330"/>
                  </a:lnTo>
                  <a:lnTo>
                    <a:pt x="46940" y="58645"/>
                  </a:lnTo>
                  <a:lnTo>
                    <a:pt x="47003" y="57960"/>
                  </a:lnTo>
                  <a:lnTo>
                    <a:pt x="47024" y="57255"/>
                  </a:lnTo>
                  <a:lnTo>
                    <a:pt x="47065" y="56570"/>
                  </a:lnTo>
                  <a:lnTo>
                    <a:pt x="47065" y="55864"/>
                  </a:lnTo>
                  <a:lnTo>
                    <a:pt x="47044" y="54474"/>
                  </a:lnTo>
                  <a:lnTo>
                    <a:pt x="47003" y="53084"/>
                  </a:lnTo>
                  <a:lnTo>
                    <a:pt x="46940" y="51340"/>
                  </a:lnTo>
                  <a:lnTo>
                    <a:pt x="46837" y="49577"/>
                  </a:lnTo>
                  <a:lnTo>
                    <a:pt x="46712" y="47833"/>
                  </a:lnTo>
                  <a:lnTo>
                    <a:pt x="46546" y="46070"/>
                  </a:lnTo>
                  <a:lnTo>
                    <a:pt x="46380" y="44326"/>
                  </a:lnTo>
                  <a:lnTo>
                    <a:pt x="46173" y="42562"/>
                  </a:lnTo>
                  <a:lnTo>
                    <a:pt x="45924" y="40819"/>
                  </a:lnTo>
                  <a:lnTo>
                    <a:pt x="45654" y="39097"/>
                  </a:lnTo>
                  <a:lnTo>
                    <a:pt x="45343" y="37354"/>
                  </a:lnTo>
                  <a:lnTo>
                    <a:pt x="44990" y="35652"/>
                  </a:lnTo>
                  <a:lnTo>
                    <a:pt x="44596" y="33930"/>
                  </a:lnTo>
                  <a:lnTo>
                    <a:pt x="44160" y="32228"/>
                  </a:lnTo>
                  <a:lnTo>
                    <a:pt x="43682" y="30547"/>
                  </a:lnTo>
                  <a:lnTo>
                    <a:pt x="43164" y="28866"/>
                  </a:lnTo>
                  <a:lnTo>
                    <a:pt x="42894" y="28036"/>
                  </a:lnTo>
                  <a:lnTo>
                    <a:pt x="42603" y="27206"/>
                  </a:lnTo>
                  <a:lnTo>
                    <a:pt x="42313" y="26376"/>
                  </a:lnTo>
                  <a:lnTo>
                    <a:pt x="42002" y="25567"/>
                  </a:lnTo>
                  <a:lnTo>
                    <a:pt x="41524" y="24405"/>
                  </a:lnTo>
                  <a:lnTo>
                    <a:pt x="41026" y="23263"/>
                  </a:lnTo>
                  <a:lnTo>
                    <a:pt x="40507" y="22143"/>
                  </a:lnTo>
                  <a:lnTo>
                    <a:pt x="39968" y="21022"/>
                  </a:lnTo>
                  <a:lnTo>
                    <a:pt x="39387" y="19902"/>
                  </a:lnTo>
                  <a:lnTo>
                    <a:pt x="38785" y="18823"/>
                  </a:lnTo>
                  <a:lnTo>
                    <a:pt x="38163" y="17744"/>
                  </a:lnTo>
                  <a:lnTo>
                    <a:pt x="37519" y="16664"/>
                  </a:lnTo>
                  <a:lnTo>
                    <a:pt x="36980" y="15834"/>
                  </a:lnTo>
                  <a:lnTo>
                    <a:pt x="36399" y="15004"/>
                  </a:lnTo>
                  <a:lnTo>
                    <a:pt x="35818" y="14153"/>
                  </a:lnTo>
                  <a:lnTo>
                    <a:pt x="35216" y="13323"/>
                  </a:lnTo>
                  <a:lnTo>
                    <a:pt x="34573" y="12493"/>
                  </a:lnTo>
                  <a:lnTo>
                    <a:pt x="33908" y="11663"/>
                  </a:lnTo>
                  <a:lnTo>
                    <a:pt x="33244" y="10854"/>
                  </a:lnTo>
                  <a:lnTo>
                    <a:pt x="32539" y="10045"/>
                  </a:lnTo>
                  <a:lnTo>
                    <a:pt x="31813" y="9235"/>
                  </a:lnTo>
                  <a:lnTo>
                    <a:pt x="31086" y="8468"/>
                  </a:lnTo>
                  <a:lnTo>
                    <a:pt x="30318" y="7700"/>
                  </a:lnTo>
                  <a:lnTo>
                    <a:pt x="29530" y="6973"/>
                  </a:lnTo>
                  <a:lnTo>
                    <a:pt x="28741" y="6247"/>
                  </a:lnTo>
                  <a:lnTo>
                    <a:pt x="27911" y="5562"/>
                  </a:lnTo>
                  <a:lnTo>
                    <a:pt x="27081" y="4898"/>
                  </a:lnTo>
                  <a:lnTo>
                    <a:pt x="26230" y="4276"/>
                  </a:lnTo>
                  <a:lnTo>
                    <a:pt x="25359" y="3674"/>
                  </a:lnTo>
                  <a:lnTo>
                    <a:pt x="24466" y="3114"/>
                  </a:lnTo>
                  <a:lnTo>
                    <a:pt x="23574" y="2595"/>
                  </a:lnTo>
                  <a:lnTo>
                    <a:pt x="22640" y="2118"/>
                  </a:lnTo>
                  <a:lnTo>
                    <a:pt x="21707" y="1682"/>
                  </a:lnTo>
                  <a:lnTo>
                    <a:pt x="20773" y="1287"/>
                  </a:lnTo>
                  <a:lnTo>
                    <a:pt x="20275" y="1101"/>
                  </a:lnTo>
                  <a:lnTo>
                    <a:pt x="19797" y="935"/>
                  </a:lnTo>
                  <a:lnTo>
                    <a:pt x="19320" y="789"/>
                  </a:lnTo>
                  <a:lnTo>
                    <a:pt x="18822" y="644"/>
                  </a:lnTo>
                  <a:lnTo>
                    <a:pt x="18324" y="520"/>
                  </a:lnTo>
                  <a:lnTo>
                    <a:pt x="17826" y="395"/>
                  </a:lnTo>
                  <a:lnTo>
                    <a:pt x="17328" y="291"/>
                  </a:lnTo>
                  <a:lnTo>
                    <a:pt x="16830" y="208"/>
                  </a:lnTo>
                  <a:lnTo>
                    <a:pt x="16332" y="146"/>
                  </a:lnTo>
                  <a:lnTo>
                    <a:pt x="15813" y="84"/>
                  </a:lnTo>
                  <a:lnTo>
                    <a:pt x="15315" y="42"/>
                  </a:lnTo>
                  <a:lnTo>
                    <a:pt x="1479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48"/>
            <p:cNvSpPr/>
            <p:nvPr/>
          </p:nvSpPr>
          <p:spPr>
            <a:xfrm>
              <a:off x="3426338" y="2487450"/>
              <a:ext cx="165525" cy="1073925"/>
            </a:xfrm>
            <a:custGeom>
              <a:avLst/>
              <a:gdLst/>
              <a:ahLst/>
              <a:cxnLst/>
              <a:rect l="l" t="t" r="r" b="b"/>
              <a:pathLst>
                <a:path w="6621" h="42957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602" y="1557"/>
                  </a:lnTo>
                  <a:lnTo>
                    <a:pt x="1162" y="3154"/>
                  </a:lnTo>
                  <a:lnTo>
                    <a:pt x="1702" y="4752"/>
                  </a:lnTo>
                  <a:lnTo>
                    <a:pt x="2221" y="6350"/>
                  </a:lnTo>
                  <a:lnTo>
                    <a:pt x="2740" y="7969"/>
                  </a:lnTo>
                  <a:lnTo>
                    <a:pt x="3196" y="9587"/>
                  </a:lnTo>
                  <a:lnTo>
                    <a:pt x="3653" y="11227"/>
                  </a:lnTo>
                  <a:lnTo>
                    <a:pt x="4068" y="12845"/>
                  </a:lnTo>
                  <a:lnTo>
                    <a:pt x="4462" y="14443"/>
                  </a:lnTo>
                  <a:lnTo>
                    <a:pt x="4835" y="16062"/>
                  </a:lnTo>
                  <a:lnTo>
                    <a:pt x="5167" y="17639"/>
                  </a:lnTo>
                  <a:lnTo>
                    <a:pt x="5479" y="19216"/>
                  </a:lnTo>
                  <a:lnTo>
                    <a:pt x="5749" y="20793"/>
                  </a:lnTo>
                  <a:lnTo>
                    <a:pt x="5977" y="22329"/>
                  </a:lnTo>
                  <a:lnTo>
                    <a:pt x="6184" y="23844"/>
                  </a:lnTo>
                  <a:lnTo>
                    <a:pt x="6350" y="25338"/>
                  </a:lnTo>
                  <a:lnTo>
                    <a:pt x="6475" y="26791"/>
                  </a:lnTo>
                  <a:lnTo>
                    <a:pt x="6558" y="28222"/>
                  </a:lnTo>
                  <a:lnTo>
                    <a:pt x="6599" y="29613"/>
                  </a:lnTo>
                  <a:lnTo>
                    <a:pt x="6620" y="30962"/>
                  </a:lnTo>
                  <a:lnTo>
                    <a:pt x="6579" y="32269"/>
                  </a:lnTo>
                  <a:lnTo>
                    <a:pt x="6496" y="33535"/>
                  </a:lnTo>
                  <a:lnTo>
                    <a:pt x="6433" y="34137"/>
                  </a:lnTo>
                  <a:lnTo>
                    <a:pt x="6371" y="34738"/>
                  </a:lnTo>
                  <a:lnTo>
                    <a:pt x="6288" y="35319"/>
                  </a:lnTo>
                  <a:lnTo>
                    <a:pt x="6205" y="35901"/>
                  </a:lnTo>
                  <a:lnTo>
                    <a:pt x="6101" y="36461"/>
                  </a:lnTo>
                  <a:lnTo>
                    <a:pt x="5977" y="37000"/>
                  </a:lnTo>
                  <a:lnTo>
                    <a:pt x="5852" y="37540"/>
                  </a:lnTo>
                  <a:lnTo>
                    <a:pt x="5728" y="38059"/>
                  </a:lnTo>
                  <a:lnTo>
                    <a:pt x="5562" y="38557"/>
                  </a:lnTo>
                  <a:lnTo>
                    <a:pt x="5416" y="39055"/>
                  </a:lnTo>
                  <a:lnTo>
                    <a:pt x="5230" y="39511"/>
                  </a:lnTo>
                  <a:lnTo>
                    <a:pt x="5043" y="39968"/>
                  </a:lnTo>
                  <a:lnTo>
                    <a:pt x="4835" y="40404"/>
                  </a:lnTo>
                  <a:lnTo>
                    <a:pt x="4628" y="40819"/>
                  </a:lnTo>
                  <a:lnTo>
                    <a:pt x="4400" y="41234"/>
                  </a:lnTo>
                  <a:lnTo>
                    <a:pt x="4171" y="41607"/>
                  </a:lnTo>
                  <a:lnTo>
                    <a:pt x="3902" y="41981"/>
                  </a:lnTo>
                  <a:lnTo>
                    <a:pt x="3632" y="42334"/>
                  </a:lnTo>
                  <a:lnTo>
                    <a:pt x="3362" y="42645"/>
                  </a:lnTo>
                  <a:lnTo>
                    <a:pt x="3072" y="42956"/>
                  </a:lnTo>
                </a:path>
              </a:pathLst>
            </a:custGeom>
            <a:solidFill>
              <a:schemeClr val="accent5"/>
            </a:solidFill>
            <a:ln w="952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48"/>
            <p:cNvSpPr/>
            <p:nvPr/>
          </p:nvSpPr>
          <p:spPr>
            <a:xfrm>
              <a:off x="2526738" y="2520650"/>
              <a:ext cx="95500" cy="391200"/>
            </a:xfrm>
            <a:custGeom>
              <a:avLst/>
              <a:gdLst/>
              <a:ahLst/>
              <a:cxnLst/>
              <a:rect l="l" t="t" r="r" b="b"/>
              <a:pathLst>
                <a:path w="3820" h="15648" fill="none" extrusionOk="0">
                  <a:moveTo>
                    <a:pt x="3819" y="0"/>
                  </a:moveTo>
                  <a:lnTo>
                    <a:pt x="3819" y="0"/>
                  </a:lnTo>
                  <a:lnTo>
                    <a:pt x="2802" y="2200"/>
                  </a:lnTo>
                  <a:lnTo>
                    <a:pt x="2346" y="3217"/>
                  </a:lnTo>
                  <a:lnTo>
                    <a:pt x="1889" y="4213"/>
                  </a:lnTo>
                  <a:lnTo>
                    <a:pt x="1495" y="5188"/>
                  </a:lnTo>
                  <a:lnTo>
                    <a:pt x="1122" y="6122"/>
                  </a:lnTo>
                  <a:lnTo>
                    <a:pt x="790" y="7035"/>
                  </a:lnTo>
                  <a:lnTo>
                    <a:pt x="520" y="7948"/>
                  </a:lnTo>
                  <a:lnTo>
                    <a:pt x="395" y="8405"/>
                  </a:lnTo>
                  <a:lnTo>
                    <a:pt x="292" y="8861"/>
                  </a:lnTo>
                  <a:lnTo>
                    <a:pt x="209" y="9318"/>
                  </a:lnTo>
                  <a:lnTo>
                    <a:pt x="125" y="9774"/>
                  </a:lnTo>
                  <a:lnTo>
                    <a:pt x="63" y="10231"/>
                  </a:lnTo>
                  <a:lnTo>
                    <a:pt x="22" y="10687"/>
                  </a:lnTo>
                  <a:lnTo>
                    <a:pt x="1" y="11165"/>
                  </a:lnTo>
                  <a:lnTo>
                    <a:pt x="1" y="11621"/>
                  </a:lnTo>
                  <a:lnTo>
                    <a:pt x="1" y="12098"/>
                  </a:lnTo>
                  <a:lnTo>
                    <a:pt x="42" y="12576"/>
                  </a:lnTo>
                  <a:lnTo>
                    <a:pt x="84" y="13074"/>
                  </a:lnTo>
                  <a:lnTo>
                    <a:pt x="167" y="13572"/>
                  </a:lnTo>
                  <a:lnTo>
                    <a:pt x="250" y="14070"/>
                  </a:lnTo>
                  <a:lnTo>
                    <a:pt x="375" y="14589"/>
                  </a:lnTo>
                  <a:lnTo>
                    <a:pt x="499" y="15107"/>
                  </a:lnTo>
                  <a:lnTo>
                    <a:pt x="665" y="15647"/>
                  </a:lnTo>
                </a:path>
              </a:pathLst>
            </a:custGeom>
            <a:solidFill>
              <a:schemeClr val="accent1"/>
            </a:solidFill>
            <a:ln w="95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48"/>
            <p:cNvSpPr/>
            <p:nvPr/>
          </p:nvSpPr>
          <p:spPr>
            <a:xfrm>
              <a:off x="2808963" y="1913650"/>
              <a:ext cx="682775" cy="573825"/>
            </a:xfrm>
            <a:custGeom>
              <a:avLst/>
              <a:gdLst/>
              <a:ahLst/>
              <a:cxnLst/>
              <a:rect l="l" t="t" r="r" b="b"/>
              <a:pathLst>
                <a:path w="27311" h="22953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78" y="1"/>
                  </a:lnTo>
                  <a:lnTo>
                    <a:pt x="955" y="1"/>
                  </a:lnTo>
                  <a:lnTo>
                    <a:pt x="1433" y="22"/>
                  </a:lnTo>
                  <a:lnTo>
                    <a:pt x="1889" y="42"/>
                  </a:lnTo>
                  <a:lnTo>
                    <a:pt x="2367" y="84"/>
                  </a:lnTo>
                  <a:lnTo>
                    <a:pt x="2823" y="146"/>
                  </a:lnTo>
                  <a:lnTo>
                    <a:pt x="3736" y="291"/>
                  </a:lnTo>
                  <a:lnTo>
                    <a:pt x="4649" y="478"/>
                  </a:lnTo>
                  <a:lnTo>
                    <a:pt x="5542" y="727"/>
                  </a:lnTo>
                  <a:lnTo>
                    <a:pt x="6434" y="997"/>
                  </a:lnTo>
                  <a:lnTo>
                    <a:pt x="7305" y="1329"/>
                  </a:lnTo>
                  <a:lnTo>
                    <a:pt x="8177" y="1682"/>
                  </a:lnTo>
                  <a:lnTo>
                    <a:pt x="9028" y="2097"/>
                  </a:lnTo>
                  <a:lnTo>
                    <a:pt x="9858" y="2533"/>
                  </a:lnTo>
                  <a:lnTo>
                    <a:pt x="10688" y="2989"/>
                  </a:lnTo>
                  <a:lnTo>
                    <a:pt x="11497" y="3487"/>
                  </a:lnTo>
                  <a:lnTo>
                    <a:pt x="12307" y="4027"/>
                  </a:lnTo>
                  <a:lnTo>
                    <a:pt x="13095" y="4587"/>
                  </a:lnTo>
                  <a:lnTo>
                    <a:pt x="13863" y="5168"/>
                  </a:lnTo>
                  <a:lnTo>
                    <a:pt x="14610" y="5791"/>
                  </a:lnTo>
                  <a:lnTo>
                    <a:pt x="15357" y="6413"/>
                  </a:lnTo>
                  <a:lnTo>
                    <a:pt x="16083" y="7077"/>
                  </a:lnTo>
                  <a:lnTo>
                    <a:pt x="16789" y="7762"/>
                  </a:lnTo>
                  <a:lnTo>
                    <a:pt x="17494" y="8447"/>
                  </a:lnTo>
                  <a:lnTo>
                    <a:pt x="18159" y="9152"/>
                  </a:lnTo>
                  <a:lnTo>
                    <a:pt x="18823" y="9879"/>
                  </a:lnTo>
                  <a:lnTo>
                    <a:pt x="19466" y="10605"/>
                  </a:lnTo>
                  <a:lnTo>
                    <a:pt x="20088" y="11352"/>
                  </a:lnTo>
                  <a:lnTo>
                    <a:pt x="20690" y="12099"/>
                  </a:lnTo>
                  <a:lnTo>
                    <a:pt x="21292" y="12867"/>
                  </a:lnTo>
                  <a:lnTo>
                    <a:pt x="21852" y="13614"/>
                  </a:lnTo>
                  <a:lnTo>
                    <a:pt x="22413" y="14382"/>
                  </a:lnTo>
                  <a:lnTo>
                    <a:pt x="22931" y="15150"/>
                  </a:lnTo>
                  <a:lnTo>
                    <a:pt x="23450" y="15917"/>
                  </a:lnTo>
                  <a:lnTo>
                    <a:pt x="23948" y="16664"/>
                  </a:lnTo>
                  <a:lnTo>
                    <a:pt x="23948" y="16664"/>
                  </a:lnTo>
                  <a:lnTo>
                    <a:pt x="24405" y="17432"/>
                  </a:lnTo>
                  <a:lnTo>
                    <a:pt x="24861" y="18200"/>
                  </a:lnTo>
                  <a:lnTo>
                    <a:pt x="25318" y="18968"/>
                  </a:lnTo>
                  <a:lnTo>
                    <a:pt x="25733" y="19756"/>
                  </a:lnTo>
                  <a:lnTo>
                    <a:pt x="26148" y="20545"/>
                  </a:lnTo>
                  <a:lnTo>
                    <a:pt x="26563" y="21334"/>
                  </a:lnTo>
                  <a:lnTo>
                    <a:pt x="26936" y="22143"/>
                  </a:lnTo>
                  <a:lnTo>
                    <a:pt x="27310" y="22952"/>
                  </a:lnTo>
                </a:path>
              </a:pathLst>
            </a:custGeom>
            <a:noFill/>
            <a:ln w="1050" cap="rnd" cmpd="sng">
              <a:solidFill>
                <a:srgbClr val="261A1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48"/>
            <p:cNvSpPr/>
            <p:nvPr/>
          </p:nvSpPr>
          <p:spPr>
            <a:xfrm>
              <a:off x="1722113" y="3147350"/>
              <a:ext cx="166025" cy="97025"/>
            </a:xfrm>
            <a:custGeom>
              <a:avLst/>
              <a:gdLst/>
              <a:ahLst/>
              <a:cxnLst/>
              <a:rect l="l" t="t" r="r" b="b"/>
              <a:pathLst>
                <a:path w="6641" h="3881" extrusionOk="0">
                  <a:moveTo>
                    <a:pt x="4192" y="0"/>
                  </a:moveTo>
                  <a:lnTo>
                    <a:pt x="3881" y="21"/>
                  </a:lnTo>
                  <a:lnTo>
                    <a:pt x="3549" y="63"/>
                  </a:lnTo>
                  <a:lnTo>
                    <a:pt x="3217" y="125"/>
                  </a:lnTo>
                  <a:lnTo>
                    <a:pt x="2864" y="208"/>
                  </a:lnTo>
                  <a:lnTo>
                    <a:pt x="2532" y="312"/>
                  </a:lnTo>
                  <a:lnTo>
                    <a:pt x="2221" y="415"/>
                  </a:lnTo>
                  <a:lnTo>
                    <a:pt x="1909" y="540"/>
                  </a:lnTo>
                  <a:lnTo>
                    <a:pt x="1619" y="685"/>
                  </a:lnTo>
                  <a:lnTo>
                    <a:pt x="1349" y="830"/>
                  </a:lnTo>
                  <a:lnTo>
                    <a:pt x="1100" y="976"/>
                  </a:lnTo>
                  <a:lnTo>
                    <a:pt x="872" y="1142"/>
                  </a:lnTo>
                  <a:lnTo>
                    <a:pt x="664" y="1328"/>
                  </a:lnTo>
                  <a:lnTo>
                    <a:pt x="498" y="1494"/>
                  </a:lnTo>
                  <a:lnTo>
                    <a:pt x="332" y="1681"/>
                  </a:lnTo>
                  <a:lnTo>
                    <a:pt x="208" y="1868"/>
                  </a:lnTo>
                  <a:lnTo>
                    <a:pt x="104" y="2055"/>
                  </a:lnTo>
                  <a:lnTo>
                    <a:pt x="42" y="2241"/>
                  </a:lnTo>
                  <a:lnTo>
                    <a:pt x="0" y="2428"/>
                  </a:lnTo>
                  <a:lnTo>
                    <a:pt x="0" y="2615"/>
                  </a:lnTo>
                  <a:lnTo>
                    <a:pt x="21" y="2802"/>
                  </a:lnTo>
                  <a:lnTo>
                    <a:pt x="83" y="2968"/>
                  </a:lnTo>
                  <a:lnTo>
                    <a:pt x="187" y="3134"/>
                  </a:lnTo>
                  <a:lnTo>
                    <a:pt x="311" y="3279"/>
                  </a:lnTo>
                  <a:lnTo>
                    <a:pt x="457" y="3404"/>
                  </a:lnTo>
                  <a:lnTo>
                    <a:pt x="644" y="3528"/>
                  </a:lnTo>
                  <a:lnTo>
                    <a:pt x="830" y="3611"/>
                  </a:lnTo>
                  <a:lnTo>
                    <a:pt x="1059" y="3694"/>
                  </a:lnTo>
                  <a:lnTo>
                    <a:pt x="1308" y="3777"/>
                  </a:lnTo>
                  <a:lnTo>
                    <a:pt x="1577" y="3819"/>
                  </a:lnTo>
                  <a:lnTo>
                    <a:pt x="1847" y="3860"/>
                  </a:lnTo>
                  <a:lnTo>
                    <a:pt x="2138" y="3881"/>
                  </a:lnTo>
                  <a:lnTo>
                    <a:pt x="2449" y="3860"/>
                  </a:lnTo>
                  <a:lnTo>
                    <a:pt x="2781" y="3839"/>
                  </a:lnTo>
                  <a:lnTo>
                    <a:pt x="3092" y="3798"/>
                  </a:lnTo>
                  <a:lnTo>
                    <a:pt x="3424" y="3756"/>
                  </a:lnTo>
                  <a:lnTo>
                    <a:pt x="3777" y="3673"/>
                  </a:lnTo>
                  <a:lnTo>
                    <a:pt x="4109" y="3570"/>
                  </a:lnTo>
                  <a:lnTo>
                    <a:pt x="4420" y="3466"/>
                  </a:lnTo>
                  <a:lnTo>
                    <a:pt x="4732" y="3341"/>
                  </a:lnTo>
                  <a:lnTo>
                    <a:pt x="5022" y="3196"/>
                  </a:lnTo>
                  <a:lnTo>
                    <a:pt x="5292" y="3051"/>
                  </a:lnTo>
                  <a:lnTo>
                    <a:pt x="5541" y="2885"/>
                  </a:lnTo>
                  <a:lnTo>
                    <a:pt x="5769" y="2719"/>
                  </a:lnTo>
                  <a:lnTo>
                    <a:pt x="5977" y="2553"/>
                  </a:lnTo>
                  <a:lnTo>
                    <a:pt x="6143" y="2387"/>
                  </a:lnTo>
                  <a:lnTo>
                    <a:pt x="6309" y="2200"/>
                  </a:lnTo>
                  <a:lnTo>
                    <a:pt x="6433" y="2013"/>
                  </a:lnTo>
                  <a:lnTo>
                    <a:pt x="6537" y="1826"/>
                  </a:lnTo>
                  <a:lnTo>
                    <a:pt x="6599" y="1640"/>
                  </a:lnTo>
                  <a:lnTo>
                    <a:pt x="6641" y="1453"/>
                  </a:lnTo>
                  <a:lnTo>
                    <a:pt x="6641" y="1266"/>
                  </a:lnTo>
                  <a:lnTo>
                    <a:pt x="6620" y="1079"/>
                  </a:lnTo>
                  <a:lnTo>
                    <a:pt x="6558" y="913"/>
                  </a:lnTo>
                  <a:lnTo>
                    <a:pt x="6454" y="747"/>
                  </a:lnTo>
                  <a:lnTo>
                    <a:pt x="6329" y="602"/>
                  </a:lnTo>
                  <a:lnTo>
                    <a:pt x="6184" y="478"/>
                  </a:lnTo>
                  <a:lnTo>
                    <a:pt x="5997" y="353"/>
                  </a:lnTo>
                  <a:lnTo>
                    <a:pt x="5811" y="249"/>
                  </a:lnTo>
                  <a:lnTo>
                    <a:pt x="5582" y="166"/>
                  </a:lnTo>
                  <a:lnTo>
                    <a:pt x="5333" y="104"/>
                  </a:lnTo>
                  <a:lnTo>
                    <a:pt x="5064" y="63"/>
                  </a:lnTo>
                  <a:lnTo>
                    <a:pt x="4794" y="21"/>
                  </a:lnTo>
                  <a:lnTo>
                    <a:pt x="450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48"/>
            <p:cNvSpPr/>
            <p:nvPr/>
          </p:nvSpPr>
          <p:spPr>
            <a:xfrm>
              <a:off x="1851813" y="3015050"/>
              <a:ext cx="77325" cy="53975"/>
            </a:xfrm>
            <a:custGeom>
              <a:avLst/>
              <a:gdLst/>
              <a:ahLst/>
              <a:cxnLst/>
              <a:rect l="l" t="t" r="r" b="b"/>
              <a:pathLst>
                <a:path w="3093" h="2159" extrusionOk="0">
                  <a:moveTo>
                    <a:pt x="1598" y="1"/>
                  </a:moveTo>
                  <a:lnTo>
                    <a:pt x="1287" y="63"/>
                  </a:lnTo>
                  <a:lnTo>
                    <a:pt x="975" y="167"/>
                  </a:lnTo>
                  <a:lnTo>
                    <a:pt x="706" y="312"/>
                  </a:lnTo>
                  <a:lnTo>
                    <a:pt x="477" y="457"/>
                  </a:lnTo>
                  <a:lnTo>
                    <a:pt x="270" y="644"/>
                  </a:lnTo>
                  <a:lnTo>
                    <a:pt x="125" y="851"/>
                  </a:lnTo>
                  <a:lnTo>
                    <a:pt x="83" y="934"/>
                  </a:lnTo>
                  <a:lnTo>
                    <a:pt x="42" y="1059"/>
                  </a:lnTo>
                  <a:lnTo>
                    <a:pt x="0" y="1163"/>
                  </a:lnTo>
                  <a:lnTo>
                    <a:pt x="0" y="1266"/>
                  </a:lnTo>
                  <a:lnTo>
                    <a:pt x="0" y="1370"/>
                  </a:lnTo>
                  <a:lnTo>
                    <a:pt x="21" y="1474"/>
                  </a:lnTo>
                  <a:lnTo>
                    <a:pt x="42" y="1578"/>
                  </a:lnTo>
                  <a:lnTo>
                    <a:pt x="104" y="1661"/>
                  </a:lnTo>
                  <a:lnTo>
                    <a:pt x="166" y="1744"/>
                  </a:lnTo>
                  <a:lnTo>
                    <a:pt x="228" y="1827"/>
                  </a:lnTo>
                  <a:lnTo>
                    <a:pt x="332" y="1910"/>
                  </a:lnTo>
                  <a:lnTo>
                    <a:pt x="415" y="1972"/>
                  </a:lnTo>
                  <a:lnTo>
                    <a:pt x="643" y="2055"/>
                  </a:lnTo>
                  <a:lnTo>
                    <a:pt x="913" y="2117"/>
                  </a:lnTo>
                  <a:lnTo>
                    <a:pt x="1183" y="2159"/>
                  </a:lnTo>
                  <a:lnTo>
                    <a:pt x="1494" y="2138"/>
                  </a:lnTo>
                  <a:lnTo>
                    <a:pt x="1806" y="2076"/>
                  </a:lnTo>
                  <a:lnTo>
                    <a:pt x="2117" y="1972"/>
                  </a:lnTo>
                  <a:lnTo>
                    <a:pt x="2387" y="1847"/>
                  </a:lnTo>
                  <a:lnTo>
                    <a:pt x="2615" y="1681"/>
                  </a:lnTo>
                  <a:lnTo>
                    <a:pt x="2802" y="1495"/>
                  </a:lnTo>
                  <a:lnTo>
                    <a:pt x="2968" y="1308"/>
                  </a:lnTo>
                  <a:lnTo>
                    <a:pt x="3009" y="1204"/>
                  </a:lnTo>
                  <a:lnTo>
                    <a:pt x="3051" y="1100"/>
                  </a:lnTo>
                  <a:lnTo>
                    <a:pt x="3092" y="997"/>
                  </a:lnTo>
                  <a:lnTo>
                    <a:pt x="3092" y="872"/>
                  </a:lnTo>
                  <a:lnTo>
                    <a:pt x="3092" y="768"/>
                  </a:lnTo>
                  <a:lnTo>
                    <a:pt x="3071" y="665"/>
                  </a:lnTo>
                  <a:lnTo>
                    <a:pt x="3051" y="582"/>
                  </a:lnTo>
                  <a:lnTo>
                    <a:pt x="2988" y="478"/>
                  </a:lnTo>
                  <a:lnTo>
                    <a:pt x="2926" y="395"/>
                  </a:lnTo>
                  <a:lnTo>
                    <a:pt x="2864" y="312"/>
                  </a:lnTo>
                  <a:lnTo>
                    <a:pt x="2760" y="250"/>
                  </a:lnTo>
                  <a:lnTo>
                    <a:pt x="2677" y="187"/>
                  </a:lnTo>
                  <a:lnTo>
                    <a:pt x="2449" y="84"/>
                  </a:lnTo>
                  <a:lnTo>
                    <a:pt x="2179" y="21"/>
                  </a:lnTo>
                  <a:lnTo>
                    <a:pt x="190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48"/>
            <p:cNvSpPr/>
            <p:nvPr/>
          </p:nvSpPr>
          <p:spPr>
            <a:xfrm>
              <a:off x="1975788" y="3074200"/>
              <a:ext cx="104300" cy="75250"/>
            </a:xfrm>
            <a:custGeom>
              <a:avLst/>
              <a:gdLst/>
              <a:ahLst/>
              <a:cxnLst/>
              <a:rect l="l" t="t" r="r" b="b"/>
              <a:pathLst>
                <a:path w="4172" h="3010" extrusionOk="0">
                  <a:moveTo>
                    <a:pt x="3155" y="0"/>
                  </a:moveTo>
                  <a:lnTo>
                    <a:pt x="2968" y="21"/>
                  </a:lnTo>
                  <a:lnTo>
                    <a:pt x="2761" y="42"/>
                  </a:lnTo>
                  <a:lnTo>
                    <a:pt x="2553" y="63"/>
                  </a:lnTo>
                  <a:lnTo>
                    <a:pt x="2138" y="166"/>
                  </a:lnTo>
                  <a:lnTo>
                    <a:pt x="1931" y="249"/>
                  </a:lnTo>
                  <a:lnTo>
                    <a:pt x="1723" y="332"/>
                  </a:lnTo>
                  <a:lnTo>
                    <a:pt x="1516" y="415"/>
                  </a:lnTo>
                  <a:lnTo>
                    <a:pt x="1329" y="519"/>
                  </a:lnTo>
                  <a:lnTo>
                    <a:pt x="976" y="768"/>
                  </a:lnTo>
                  <a:lnTo>
                    <a:pt x="665" y="1038"/>
                  </a:lnTo>
                  <a:lnTo>
                    <a:pt x="416" y="1308"/>
                  </a:lnTo>
                  <a:lnTo>
                    <a:pt x="312" y="1453"/>
                  </a:lnTo>
                  <a:lnTo>
                    <a:pt x="208" y="1598"/>
                  </a:lnTo>
                  <a:lnTo>
                    <a:pt x="146" y="1743"/>
                  </a:lnTo>
                  <a:lnTo>
                    <a:pt x="84" y="1889"/>
                  </a:lnTo>
                  <a:lnTo>
                    <a:pt x="42" y="2013"/>
                  </a:lnTo>
                  <a:lnTo>
                    <a:pt x="22" y="2158"/>
                  </a:lnTo>
                  <a:lnTo>
                    <a:pt x="1" y="2283"/>
                  </a:lnTo>
                  <a:lnTo>
                    <a:pt x="22" y="2407"/>
                  </a:lnTo>
                  <a:lnTo>
                    <a:pt x="63" y="2532"/>
                  </a:lnTo>
                  <a:lnTo>
                    <a:pt x="105" y="2636"/>
                  </a:lnTo>
                  <a:lnTo>
                    <a:pt x="188" y="2719"/>
                  </a:lnTo>
                  <a:lnTo>
                    <a:pt x="271" y="2802"/>
                  </a:lnTo>
                  <a:lnTo>
                    <a:pt x="374" y="2885"/>
                  </a:lnTo>
                  <a:lnTo>
                    <a:pt x="499" y="2926"/>
                  </a:lnTo>
                  <a:lnTo>
                    <a:pt x="623" y="2968"/>
                  </a:lnTo>
                  <a:lnTo>
                    <a:pt x="769" y="3009"/>
                  </a:lnTo>
                  <a:lnTo>
                    <a:pt x="1246" y="3009"/>
                  </a:lnTo>
                  <a:lnTo>
                    <a:pt x="1412" y="2968"/>
                  </a:lnTo>
                  <a:lnTo>
                    <a:pt x="1785" y="2885"/>
                  </a:lnTo>
                  <a:lnTo>
                    <a:pt x="2159" y="2739"/>
                  </a:lnTo>
                  <a:lnTo>
                    <a:pt x="2532" y="2532"/>
                  </a:lnTo>
                  <a:lnTo>
                    <a:pt x="2906" y="2283"/>
                  </a:lnTo>
                  <a:lnTo>
                    <a:pt x="3259" y="2013"/>
                  </a:lnTo>
                  <a:lnTo>
                    <a:pt x="3549" y="1723"/>
                  </a:lnTo>
                  <a:lnTo>
                    <a:pt x="3819" y="1432"/>
                  </a:lnTo>
                  <a:lnTo>
                    <a:pt x="3923" y="1287"/>
                  </a:lnTo>
                  <a:lnTo>
                    <a:pt x="4006" y="1142"/>
                  </a:lnTo>
                  <a:lnTo>
                    <a:pt x="4089" y="996"/>
                  </a:lnTo>
                  <a:lnTo>
                    <a:pt x="4130" y="851"/>
                  </a:lnTo>
                  <a:lnTo>
                    <a:pt x="4172" y="727"/>
                  </a:lnTo>
                  <a:lnTo>
                    <a:pt x="4172" y="602"/>
                  </a:lnTo>
                  <a:lnTo>
                    <a:pt x="4151" y="478"/>
                  </a:lnTo>
                  <a:lnTo>
                    <a:pt x="4089" y="374"/>
                  </a:lnTo>
                  <a:lnTo>
                    <a:pt x="4027" y="270"/>
                  </a:lnTo>
                  <a:lnTo>
                    <a:pt x="3923" y="187"/>
                  </a:lnTo>
                  <a:lnTo>
                    <a:pt x="3798" y="125"/>
                  </a:lnTo>
                  <a:lnTo>
                    <a:pt x="3674" y="63"/>
                  </a:lnTo>
                  <a:lnTo>
                    <a:pt x="3508" y="42"/>
                  </a:lnTo>
                  <a:lnTo>
                    <a:pt x="3342" y="21"/>
                  </a:lnTo>
                  <a:lnTo>
                    <a:pt x="31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831" name="Google Shape;831;p48"/>
          <p:cNvPicPr preferRelativeResize="0"/>
          <p:nvPr/>
        </p:nvPicPr>
        <p:blipFill rotWithShape="1">
          <a:blip r:embed="rId3">
            <a:alphaModFix/>
          </a:blip>
          <a:srcRect l="24444" t="53989" r="25545" b="6136"/>
          <a:stretch/>
        </p:blipFill>
        <p:spPr>
          <a:xfrm>
            <a:off x="6152725" y="2414401"/>
            <a:ext cx="1566749" cy="13589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32" name="Google Shape;832;p48"/>
          <p:cNvGrpSpPr/>
          <p:nvPr/>
        </p:nvGrpSpPr>
        <p:grpSpPr>
          <a:xfrm>
            <a:off x="2164973" y="706034"/>
            <a:ext cx="1566717" cy="899876"/>
            <a:chOff x="8138464" y="-4218997"/>
            <a:chExt cx="1187537" cy="666871"/>
          </a:xfrm>
        </p:grpSpPr>
        <p:sp>
          <p:nvSpPr>
            <p:cNvPr id="833" name="Google Shape;833;p48"/>
            <p:cNvSpPr/>
            <p:nvPr/>
          </p:nvSpPr>
          <p:spPr>
            <a:xfrm>
              <a:off x="8931753" y="-4039540"/>
              <a:ext cx="296192" cy="290290"/>
            </a:xfrm>
            <a:custGeom>
              <a:avLst/>
              <a:gdLst/>
              <a:ahLst/>
              <a:cxnLst/>
              <a:rect l="l" t="t" r="r" b="b"/>
              <a:pathLst>
                <a:path w="6072" h="595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865" y="623"/>
                  </a:lnTo>
                  <a:lnTo>
                    <a:pt x="1709" y="1287"/>
                  </a:lnTo>
                  <a:lnTo>
                    <a:pt x="2513" y="1990"/>
                  </a:lnTo>
                  <a:lnTo>
                    <a:pt x="3297" y="2714"/>
                  </a:lnTo>
                  <a:lnTo>
                    <a:pt x="4041" y="3478"/>
                  </a:lnTo>
                  <a:lnTo>
                    <a:pt x="4745" y="4282"/>
                  </a:lnTo>
                  <a:lnTo>
                    <a:pt x="5428" y="5106"/>
                  </a:lnTo>
                  <a:lnTo>
                    <a:pt x="6071" y="5951"/>
                  </a:lnTo>
                </a:path>
              </a:pathLst>
            </a:custGeom>
            <a:noFill/>
            <a:ln w="1500" cap="rnd" cmpd="sng">
              <a:solidFill>
                <a:srgbClr val="ED726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48"/>
            <p:cNvSpPr/>
            <p:nvPr/>
          </p:nvSpPr>
          <p:spPr>
            <a:xfrm>
              <a:off x="8711127" y="-3929739"/>
              <a:ext cx="120682" cy="303070"/>
            </a:xfrm>
            <a:custGeom>
              <a:avLst/>
              <a:gdLst/>
              <a:ahLst/>
              <a:cxnLst/>
              <a:rect l="l" t="t" r="r" b="b"/>
              <a:pathLst>
                <a:path w="2474" h="6213" fill="none" extrusionOk="0">
                  <a:moveTo>
                    <a:pt x="2473" y="1"/>
                  </a:moveTo>
                  <a:lnTo>
                    <a:pt x="2473" y="1"/>
                  </a:lnTo>
                  <a:lnTo>
                    <a:pt x="2473" y="443"/>
                  </a:lnTo>
                  <a:lnTo>
                    <a:pt x="2453" y="865"/>
                  </a:lnTo>
                  <a:lnTo>
                    <a:pt x="2413" y="1287"/>
                  </a:lnTo>
                  <a:lnTo>
                    <a:pt x="2352" y="1709"/>
                  </a:lnTo>
                  <a:lnTo>
                    <a:pt x="2272" y="2132"/>
                  </a:lnTo>
                  <a:lnTo>
                    <a:pt x="2151" y="2554"/>
                  </a:lnTo>
                  <a:lnTo>
                    <a:pt x="2031" y="2956"/>
                  </a:lnTo>
                  <a:lnTo>
                    <a:pt x="1890" y="3358"/>
                  </a:lnTo>
                  <a:lnTo>
                    <a:pt x="1709" y="3760"/>
                  </a:lnTo>
                  <a:lnTo>
                    <a:pt x="1528" y="4142"/>
                  </a:lnTo>
                  <a:lnTo>
                    <a:pt x="1307" y="4524"/>
                  </a:lnTo>
                  <a:lnTo>
                    <a:pt x="1086" y="4886"/>
                  </a:lnTo>
                  <a:lnTo>
                    <a:pt x="845" y="5227"/>
                  </a:lnTo>
                  <a:lnTo>
                    <a:pt x="583" y="5569"/>
                  </a:lnTo>
                  <a:lnTo>
                    <a:pt x="302" y="5891"/>
                  </a:lnTo>
                  <a:lnTo>
                    <a:pt x="0" y="6212"/>
                  </a:lnTo>
                </a:path>
              </a:pathLst>
            </a:custGeom>
            <a:noFill/>
            <a:ln w="1500" cap="rnd" cmpd="sng">
              <a:solidFill>
                <a:srgbClr val="ED726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48"/>
            <p:cNvSpPr/>
            <p:nvPr/>
          </p:nvSpPr>
          <p:spPr>
            <a:xfrm>
              <a:off x="9189647" y="-4159194"/>
              <a:ext cx="52975" cy="37317"/>
            </a:xfrm>
            <a:custGeom>
              <a:avLst/>
              <a:gdLst/>
              <a:ahLst/>
              <a:cxnLst/>
              <a:rect l="l" t="t" r="r" b="b"/>
              <a:pathLst>
                <a:path w="1086" h="76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61" y="61"/>
                  </a:lnTo>
                  <a:lnTo>
                    <a:pt x="302" y="121"/>
                  </a:lnTo>
                  <a:lnTo>
                    <a:pt x="583" y="302"/>
                  </a:lnTo>
                  <a:lnTo>
                    <a:pt x="845" y="503"/>
                  </a:lnTo>
                  <a:lnTo>
                    <a:pt x="1086" y="765"/>
                  </a:lnTo>
                </a:path>
              </a:pathLst>
            </a:custGeom>
            <a:noFill/>
            <a:ln w="1500" cap="rnd" cmpd="sng">
              <a:solidFill>
                <a:srgbClr val="ED726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48"/>
            <p:cNvSpPr/>
            <p:nvPr/>
          </p:nvSpPr>
          <p:spPr>
            <a:xfrm>
              <a:off x="8931753" y="-4039540"/>
              <a:ext cx="296192" cy="290290"/>
            </a:xfrm>
            <a:custGeom>
              <a:avLst/>
              <a:gdLst/>
              <a:ahLst/>
              <a:cxnLst/>
              <a:rect l="l" t="t" r="r" b="b"/>
              <a:pathLst>
                <a:path w="6072" h="595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865" y="623"/>
                  </a:lnTo>
                  <a:lnTo>
                    <a:pt x="1709" y="1287"/>
                  </a:lnTo>
                  <a:lnTo>
                    <a:pt x="2513" y="1990"/>
                  </a:lnTo>
                  <a:lnTo>
                    <a:pt x="3297" y="2714"/>
                  </a:lnTo>
                  <a:lnTo>
                    <a:pt x="4041" y="3478"/>
                  </a:lnTo>
                  <a:lnTo>
                    <a:pt x="4745" y="4282"/>
                  </a:lnTo>
                  <a:lnTo>
                    <a:pt x="5428" y="5106"/>
                  </a:lnTo>
                  <a:lnTo>
                    <a:pt x="6071" y="5951"/>
                  </a:lnTo>
                </a:path>
              </a:pathLst>
            </a:custGeom>
            <a:noFill/>
            <a:ln w="1500" cap="rnd" cmpd="sng">
              <a:solidFill>
                <a:srgbClr val="ED726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48"/>
            <p:cNvSpPr/>
            <p:nvPr/>
          </p:nvSpPr>
          <p:spPr>
            <a:xfrm>
              <a:off x="8711127" y="-3929739"/>
              <a:ext cx="120682" cy="303070"/>
            </a:xfrm>
            <a:custGeom>
              <a:avLst/>
              <a:gdLst/>
              <a:ahLst/>
              <a:cxnLst/>
              <a:rect l="l" t="t" r="r" b="b"/>
              <a:pathLst>
                <a:path w="2474" h="6213" fill="none" extrusionOk="0">
                  <a:moveTo>
                    <a:pt x="2473" y="1"/>
                  </a:moveTo>
                  <a:lnTo>
                    <a:pt x="2473" y="1"/>
                  </a:lnTo>
                  <a:lnTo>
                    <a:pt x="2473" y="443"/>
                  </a:lnTo>
                  <a:lnTo>
                    <a:pt x="2453" y="865"/>
                  </a:lnTo>
                  <a:lnTo>
                    <a:pt x="2413" y="1287"/>
                  </a:lnTo>
                  <a:lnTo>
                    <a:pt x="2352" y="1709"/>
                  </a:lnTo>
                  <a:lnTo>
                    <a:pt x="2272" y="2132"/>
                  </a:lnTo>
                  <a:lnTo>
                    <a:pt x="2151" y="2554"/>
                  </a:lnTo>
                  <a:lnTo>
                    <a:pt x="2031" y="2956"/>
                  </a:lnTo>
                  <a:lnTo>
                    <a:pt x="1890" y="3358"/>
                  </a:lnTo>
                  <a:lnTo>
                    <a:pt x="1709" y="3760"/>
                  </a:lnTo>
                  <a:lnTo>
                    <a:pt x="1528" y="4142"/>
                  </a:lnTo>
                  <a:lnTo>
                    <a:pt x="1307" y="4524"/>
                  </a:lnTo>
                  <a:lnTo>
                    <a:pt x="1086" y="4886"/>
                  </a:lnTo>
                  <a:lnTo>
                    <a:pt x="845" y="5227"/>
                  </a:lnTo>
                  <a:lnTo>
                    <a:pt x="583" y="5569"/>
                  </a:lnTo>
                  <a:lnTo>
                    <a:pt x="302" y="5891"/>
                  </a:lnTo>
                  <a:lnTo>
                    <a:pt x="0" y="6212"/>
                  </a:lnTo>
                </a:path>
              </a:pathLst>
            </a:custGeom>
            <a:noFill/>
            <a:ln w="1500" cap="rnd" cmpd="sng">
              <a:solidFill>
                <a:srgbClr val="ED726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48"/>
            <p:cNvSpPr/>
            <p:nvPr/>
          </p:nvSpPr>
          <p:spPr>
            <a:xfrm>
              <a:off x="9189647" y="-4159194"/>
              <a:ext cx="52975" cy="37317"/>
            </a:xfrm>
            <a:custGeom>
              <a:avLst/>
              <a:gdLst/>
              <a:ahLst/>
              <a:cxnLst/>
              <a:rect l="l" t="t" r="r" b="b"/>
              <a:pathLst>
                <a:path w="1086" h="76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61" y="61"/>
                  </a:lnTo>
                  <a:lnTo>
                    <a:pt x="302" y="121"/>
                  </a:lnTo>
                  <a:lnTo>
                    <a:pt x="583" y="302"/>
                  </a:lnTo>
                  <a:lnTo>
                    <a:pt x="845" y="503"/>
                  </a:lnTo>
                  <a:lnTo>
                    <a:pt x="1086" y="765"/>
                  </a:lnTo>
                </a:path>
              </a:pathLst>
            </a:custGeom>
            <a:noFill/>
            <a:ln w="1500" cap="rnd" cmpd="sng">
              <a:solidFill>
                <a:srgbClr val="ED726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48"/>
            <p:cNvSpPr/>
            <p:nvPr/>
          </p:nvSpPr>
          <p:spPr>
            <a:xfrm>
              <a:off x="8138464" y="-4110171"/>
              <a:ext cx="773748" cy="524678"/>
            </a:xfrm>
            <a:custGeom>
              <a:avLst/>
              <a:gdLst/>
              <a:ahLst/>
              <a:cxnLst/>
              <a:rect l="l" t="t" r="r" b="b"/>
              <a:pathLst>
                <a:path w="15862" h="10756" extrusionOk="0">
                  <a:moveTo>
                    <a:pt x="1187" y="1"/>
                  </a:moveTo>
                  <a:lnTo>
                    <a:pt x="986" y="21"/>
                  </a:lnTo>
                  <a:lnTo>
                    <a:pt x="805" y="61"/>
                  </a:lnTo>
                  <a:lnTo>
                    <a:pt x="624" y="121"/>
                  </a:lnTo>
                  <a:lnTo>
                    <a:pt x="443" y="202"/>
                  </a:lnTo>
                  <a:lnTo>
                    <a:pt x="282" y="302"/>
                  </a:lnTo>
                  <a:lnTo>
                    <a:pt x="161" y="443"/>
                  </a:lnTo>
                  <a:lnTo>
                    <a:pt x="61" y="584"/>
                  </a:lnTo>
                  <a:lnTo>
                    <a:pt x="41" y="664"/>
                  </a:lnTo>
                  <a:lnTo>
                    <a:pt x="21" y="765"/>
                  </a:lnTo>
                  <a:lnTo>
                    <a:pt x="1" y="905"/>
                  </a:lnTo>
                  <a:lnTo>
                    <a:pt x="41" y="1046"/>
                  </a:lnTo>
                  <a:lnTo>
                    <a:pt x="81" y="1187"/>
                  </a:lnTo>
                  <a:lnTo>
                    <a:pt x="161" y="1307"/>
                  </a:lnTo>
                  <a:lnTo>
                    <a:pt x="262" y="1428"/>
                  </a:lnTo>
                  <a:lnTo>
                    <a:pt x="362" y="1529"/>
                  </a:lnTo>
                  <a:lnTo>
                    <a:pt x="503" y="1629"/>
                  </a:lnTo>
                  <a:lnTo>
                    <a:pt x="624" y="1689"/>
                  </a:lnTo>
                  <a:lnTo>
                    <a:pt x="905" y="1810"/>
                  </a:lnTo>
                  <a:lnTo>
                    <a:pt x="1187" y="1890"/>
                  </a:lnTo>
                  <a:lnTo>
                    <a:pt x="1488" y="1971"/>
                  </a:lnTo>
                  <a:lnTo>
                    <a:pt x="1770" y="2051"/>
                  </a:lnTo>
                  <a:lnTo>
                    <a:pt x="1950" y="2112"/>
                  </a:lnTo>
                  <a:lnTo>
                    <a:pt x="2131" y="2212"/>
                  </a:lnTo>
                  <a:lnTo>
                    <a:pt x="2312" y="2313"/>
                  </a:lnTo>
                  <a:lnTo>
                    <a:pt x="2473" y="2413"/>
                  </a:lnTo>
                  <a:lnTo>
                    <a:pt x="2634" y="2534"/>
                  </a:lnTo>
                  <a:lnTo>
                    <a:pt x="2795" y="2674"/>
                  </a:lnTo>
                  <a:lnTo>
                    <a:pt x="3076" y="2956"/>
                  </a:lnTo>
                  <a:lnTo>
                    <a:pt x="3338" y="3277"/>
                  </a:lnTo>
                  <a:lnTo>
                    <a:pt x="3559" y="3599"/>
                  </a:lnTo>
                  <a:lnTo>
                    <a:pt x="3780" y="3961"/>
                  </a:lnTo>
                  <a:lnTo>
                    <a:pt x="3961" y="4323"/>
                  </a:lnTo>
                  <a:lnTo>
                    <a:pt x="4142" y="4685"/>
                  </a:lnTo>
                  <a:lnTo>
                    <a:pt x="4302" y="5067"/>
                  </a:lnTo>
                  <a:lnTo>
                    <a:pt x="4604" y="5810"/>
                  </a:lnTo>
                  <a:lnTo>
                    <a:pt x="4765" y="6192"/>
                  </a:lnTo>
                  <a:lnTo>
                    <a:pt x="4946" y="6554"/>
                  </a:lnTo>
                  <a:lnTo>
                    <a:pt x="5127" y="6896"/>
                  </a:lnTo>
                  <a:lnTo>
                    <a:pt x="5348" y="7258"/>
                  </a:lnTo>
                  <a:lnTo>
                    <a:pt x="5489" y="7479"/>
                  </a:lnTo>
                  <a:lnTo>
                    <a:pt x="5669" y="7680"/>
                  </a:lnTo>
                  <a:lnTo>
                    <a:pt x="5830" y="7881"/>
                  </a:lnTo>
                  <a:lnTo>
                    <a:pt x="6011" y="8082"/>
                  </a:lnTo>
                  <a:lnTo>
                    <a:pt x="6212" y="8263"/>
                  </a:lnTo>
                  <a:lnTo>
                    <a:pt x="6413" y="8444"/>
                  </a:lnTo>
                  <a:lnTo>
                    <a:pt x="6634" y="8605"/>
                  </a:lnTo>
                  <a:lnTo>
                    <a:pt x="6855" y="8765"/>
                  </a:lnTo>
                  <a:lnTo>
                    <a:pt x="7077" y="8926"/>
                  </a:lnTo>
                  <a:lnTo>
                    <a:pt x="7298" y="9047"/>
                  </a:lnTo>
                  <a:lnTo>
                    <a:pt x="7539" y="9168"/>
                  </a:lnTo>
                  <a:lnTo>
                    <a:pt x="7780" y="9288"/>
                  </a:lnTo>
                  <a:lnTo>
                    <a:pt x="8042" y="9389"/>
                  </a:lnTo>
                  <a:lnTo>
                    <a:pt x="8283" y="9469"/>
                  </a:lnTo>
                  <a:lnTo>
                    <a:pt x="8544" y="9549"/>
                  </a:lnTo>
                  <a:lnTo>
                    <a:pt x="8805" y="9610"/>
                  </a:lnTo>
                  <a:lnTo>
                    <a:pt x="9288" y="9690"/>
                  </a:lnTo>
                  <a:lnTo>
                    <a:pt x="9770" y="9751"/>
                  </a:lnTo>
                  <a:lnTo>
                    <a:pt x="10735" y="9811"/>
                  </a:lnTo>
                  <a:lnTo>
                    <a:pt x="11238" y="9851"/>
                  </a:lnTo>
                  <a:lnTo>
                    <a:pt x="11700" y="9911"/>
                  </a:lnTo>
                  <a:lnTo>
                    <a:pt x="12183" y="9992"/>
                  </a:lnTo>
                  <a:lnTo>
                    <a:pt x="12424" y="10052"/>
                  </a:lnTo>
                  <a:lnTo>
                    <a:pt x="12645" y="10132"/>
                  </a:lnTo>
                  <a:lnTo>
                    <a:pt x="13007" y="10273"/>
                  </a:lnTo>
                  <a:lnTo>
                    <a:pt x="13349" y="10434"/>
                  </a:lnTo>
                  <a:lnTo>
                    <a:pt x="13710" y="10575"/>
                  </a:lnTo>
                  <a:lnTo>
                    <a:pt x="14072" y="10675"/>
                  </a:lnTo>
                  <a:lnTo>
                    <a:pt x="14273" y="10715"/>
                  </a:lnTo>
                  <a:lnTo>
                    <a:pt x="14454" y="10736"/>
                  </a:lnTo>
                  <a:lnTo>
                    <a:pt x="14655" y="10756"/>
                  </a:lnTo>
                  <a:lnTo>
                    <a:pt x="14856" y="10736"/>
                  </a:lnTo>
                  <a:lnTo>
                    <a:pt x="15037" y="10675"/>
                  </a:lnTo>
                  <a:lnTo>
                    <a:pt x="15218" y="10615"/>
                  </a:lnTo>
                  <a:lnTo>
                    <a:pt x="15379" y="10514"/>
                  </a:lnTo>
                  <a:lnTo>
                    <a:pt x="15520" y="10394"/>
                  </a:lnTo>
                  <a:lnTo>
                    <a:pt x="15620" y="10273"/>
                  </a:lnTo>
                  <a:lnTo>
                    <a:pt x="15701" y="10132"/>
                  </a:lnTo>
                  <a:lnTo>
                    <a:pt x="15761" y="9992"/>
                  </a:lnTo>
                  <a:lnTo>
                    <a:pt x="15821" y="9831"/>
                  </a:lnTo>
                  <a:lnTo>
                    <a:pt x="15841" y="9670"/>
                  </a:lnTo>
                  <a:lnTo>
                    <a:pt x="15861" y="9509"/>
                  </a:lnTo>
                  <a:lnTo>
                    <a:pt x="15861" y="9348"/>
                  </a:lnTo>
                  <a:lnTo>
                    <a:pt x="15841" y="9188"/>
                  </a:lnTo>
                  <a:lnTo>
                    <a:pt x="15761" y="8866"/>
                  </a:lnTo>
                  <a:lnTo>
                    <a:pt x="15660" y="8564"/>
                  </a:lnTo>
                  <a:lnTo>
                    <a:pt x="15419" y="7961"/>
                  </a:lnTo>
                  <a:lnTo>
                    <a:pt x="15138" y="7258"/>
                  </a:lnTo>
                  <a:lnTo>
                    <a:pt x="14917" y="6534"/>
                  </a:lnTo>
                  <a:lnTo>
                    <a:pt x="14716" y="5810"/>
                  </a:lnTo>
                  <a:lnTo>
                    <a:pt x="14535" y="5067"/>
                  </a:lnTo>
                  <a:lnTo>
                    <a:pt x="14354" y="4122"/>
                  </a:lnTo>
                  <a:lnTo>
                    <a:pt x="14233" y="3177"/>
                  </a:lnTo>
                  <a:lnTo>
                    <a:pt x="14193" y="2795"/>
                  </a:lnTo>
                  <a:lnTo>
                    <a:pt x="14173" y="2413"/>
                  </a:lnTo>
                  <a:lnTo>
                    <a:pt x="14133" y="2011"/>
                  </a:lnTo>
                  <a:lnTo>
                    <a:pt x="14092" y="1830"/>
                  </a:lnTo>
                  <a:lnTo>
                    <a:pt x="14032" y="1649"/>
                  </a:lnTo>
                  <a:lnTo>
                    <a:pt x="13952" y="1488"/>
                  </a:lnTo>
                  <a:lnTo>
                    <a:pt x="13851" y="1348"/>
                  </a:lnTo>
                  <a:lnTo>
                    <a:pt x="13731" y="1247"/>
                  </a:lnTo>
                  <a:lnTo>
                    <a:pt x="13590" y="1147"/>
                  </a:lnTo>
                  <a:lnTo>
                    <a:pt x="13429" y="1066"/>
                  </a:lnTo>
                  <a:lnTo>
                    <a:pt x="13268" y="1006"/>
                  </a:lnTo>
                  <a:lnTo>
                    <a:pt x="13087" y="966"/>
                  </a:lnTo>
                  <a:lnTo>
                    <a:pt x="12906" y="946"/>
                  </a:lnTo>
                  <a:lnTo>
                    <a:pt x="12725" y="925"/>
                  </a:lnTo>
                  <a:lnTo>
                    <a:pt x="12524" y="925"/>
                  </a:lnTo>
                  <a:lnTo>
                    <a:pt x="12163" y="946"/>
                  </a:lnTo>
                  <a:lnTo>
                    <a:pt x="11801" y="1006"/>
                  </a:lnTo>
                  <a:lnTo>
                    <a:pt x="11499" y="1086"/>
                  </a:lnTo>
                  <a:lnTo>
                    <a:pt x="11218" y="1187"/>
                  </a:lnTo>
                  <a:lnTo>
                    <a:pt x="10936" y="1328"/>
                  </a:lnTo>
                  <a:lnTo>
                    <a:pt x="10373" y="1609"/>
                  </a:lnTo>
                  <a:lnTo>
                    <a:pt x="9811" y="1910"/>
                  </a:lnTo>
                  <a:lnTo>
                    <a:pt x="9248" y="2192"/>
                  </a:lnTo>
                  <a:lnTo>
                    <a:pt x="8805" y="2373"/>
                  </a:lnTo>
                  <a:lnTo>
                    <a:pt x="8323" y="2514"/>
                  </a:lnTo>
                  <a:lnTo>
                    <a:pt x="8082" y="2574"/>
                  </a:lnTo>
                  <a:lnTo>
                    <a:pt x="7841" y="2614"/>
                  </a:lnTo>
                  <a:lnTo>
                    <a:pt x="7599" y="2654"/>
                  </a:lnTo>
                  <a:lnTo>
                    <a:pt x="7358" y="2674"/>
                  </a:lnTo>
                  <a:lnTo>
                    <a:pt x="7117" y="2674"/>
                  </a:lnTo>
                  <a:lnTo>
                    <a:pt x="6876" y="2654"/>
                  </a:lnTo>
                  <a:lnTo>
                    <a:pt x="6634" y="2634"/>
                  </a:lnTo>
                  <a:lnTo>
                    <a:pt x="6393" y="2594"/>
                  </a:lnTo>
                  <a:lnTo>
                    <a:pt x="6172" y="2534"/>
                  </a:lnTo>
                  <a:lnTo>
                    <a:pt x="5951" y="2473"/>
                  </a:lnTo>
                  <a:lnTo>
                    <a:pt x="5730" y="2373"/>
                  </a:lnTo>
                  <a:lnTo>
                    <a:pt x="5509" y="2252"/>
                  </a:lnTo>
                  <a:lnTo>
                    <a:pt x="5247" y="2091"/>
                  </a:lnTo>
                  <a:lnTo>
                    <a:pt x="5026" y="1910"/>
                  </a:lnTo>
                  <a:lnTo>
                    <a:pt x="4805" y="1730"/>
                  </a:lnTo>
                  <a:lnTo>
                    <a:pt x="4584" y="1529"/>
                  </a:lnTo>
                  <a:lnTo>
                    <a:pt x="4142" y="1126"/>
                  </a:lnTo>
                  <a:lnTo>
                    <a:pt x="3921" y="925"/>
                  </a:lnTo>
                  <a:lnTo>
                    <a:pt x="3679" y="745"/>
                  </a:lnTo>
                  <a:lnTo>
                    <a:pt x="3398" y="564"/>
                  </a:lnTo>
                  <a:lnTo>
                    <a:pt x="3116" y="403"/>
                  </a:lnTo>
                  <a:lnTo>
                    <a:pt x="2815" y="262"/>
                  </a:lnTo>
                  <a:lnTo>
                    <a:pt x="2493" y="162"/>
                  </a:lnTo>
                  <a:lnTo>
                    <a:pt x="2172" y="81"/>
                  </a:lnTo>
                  <a:lnTo>
                    <a:pt x="1850" y="21"/>
                  </a:lnTo>
                  <a:lnTo>
                    <a:pt x="150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48"/>
            <p:cNvSpPr/>
            <p:nvPr/>
          </p:nvSpPr>
          <p:spPr>
            <a:xfrm>
              <a:off x="8351237" y="-3952274"/>
              <a:ext cx="289363" cy="283412"/>
            </a:xfrm>
            <a:custGeom>
              <a:avLst/>
              <a:gdLst/>
              <a:ahLst/>
              <a:cxnLst/>
              <a:rect l="l" t="t" r="r" b="b"/>
              <a:pathLst>
                <a:path w="5932" h="5810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202" y="463"/>
                  </a:lnTo>
                  <a:lnTo>
                    <a:pt x="423" y="945"/>
                  </a:lnTo>
                  <a:lnTo>
                    <a:pt x="664" y="1428"/>
                  </a:lnTo>
                  <a:lnTo>
                    <a:pt x="925" y="1930"/>
                  </a:lnTo>
                  <a:lnTo>
                    <a:pt x="1207" y="2413"/>
                  </a:lnTo>
                  <a:lnTo>
                    <a:pt x="1508" y="2895"/>
                  </a:lnTo>
                  <a:lnTo>
                    <a:pt x="1850" y="3357"/>
                  </a:lnTo>
                  <a:lnTo>
                    <a:pt x="2192" y="3800"/>
                  </a:lnTo>
                  <a:lnTo>
                    <a:pt x="2574" y="4202"/>
                  </a:lnTo>
                  <a:lnTo>
                    <a:pt x="2976" y="4584"/>
                  </a:lnTo>
                  <a:lnTo>
                    <a:pt x="3197" y="4765"/>
                  </a:lnTo>
                  <a:lnTo>
                    <a:pt x="3398" y="4925"/>
                  </a:lnTo>
                  <a:lnTo>
                    <a:pt x="3619" y="5066"/>
                  </a:lnTo>
                  <a:lnTo>
                    <a:pt x="3860" y="5207"/>
                  </a:lnTo>
                  <a:lnTo>
                    <a:pt x="4102" y="5348"/>
                  </a:lnTo>
                  <a:lnTo>
                    <a:pt x="4343" y="5448"/>
                  </a:lnTo>
                  <a:lnTo>
                    <a:pt x="4584" y="5549"/>
                  </a:lnTo>
                  <a:lnTo>
                    <a:pt x="4845" y="5649"/>
                  </a:lnTo>
                  <a:lnTo>
                    <a:pt x="5107" y="5709"/>
                  </a:lnTo>
                  <a:lnTo>
                    <a:pt x="5368" y="5750"/>
                  </a:lnTo>
                  <a:lnTo>
                    <a:pt x="5650" y="5790"/>
                  </a:lnTo>
                  <a:lnTo>
                    <a:pt x="5931" y="5810"/>
                  </a:lnTo>
                </a:path>
              </a:pathLst>
            </a:custGeom>
            <a:noFill/>
            <a:ln w="15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48"/>
            <p:cNvSpPr/>
            <p:nvPr/>
          </p:nvSpPr>
          <p:spPr>
            <a:xfrm>
              <a:off x="8631715" y="-4218997"/>
              <a:ext cx="694286" cy="666871"/>
            </a:xfrm>
            <a:custGeom>
              <a:avLst/>
              <a:gdLst/>
              <a:ahLst/>
              <a:cxnLst/>
              <a:rect l="l" t="t" r="r" b="b"/>
              <a:pathLst>
                <a:path w="14233" h="13671" extrusionOk="0">
                  <a:moveTo>
                    <a:pt x="6996" y="0"/>
                  </a:moveTo>
                  <a:lnTo>
                    <a:pt x="6634" y="20"/>
                  </a:lnTo>
                  <a:lnTo>
                    <a:pt x="6272" y="41"/>
                  </a:lnTo>
                  <a:lnTo>
                    <a:pt x="5930" y="81"/>
                  </a:lnTo>
                  <a:lnTo>
                    <a:pt x="5589" y="141"/>
                  </a:lnTo>
                  <a:lnTo>
                    <a:pt x="5247" y="221"/>
                  </a:lnTo>
                  <a:lnTo>
                    <a:pt x="4905" y="322"/>
                  </a:lnTo>
                  <a:lnTo>
                    <a:pt x="4583" y="423"/>
                  </a:lnTo>
                  <a:lnTo>
                    <a:pt x="4262" y="563"/>
                  </a:lnTo>
                  <a:lnTo>
                    <a:pt x="3960" y="684"/>
                  </a:lnTo>
                  <a:lnTo>
                    <a:pt x="3659" y="845"/>
                  </a:lnTo>
                  <a:lnTo>
                    <a:pt x="3357" y="1026"/>
                  </a:lnTo>
                  <a:lnTo>
                    <a:pt x="3076" y="1207"/>
                  </a:lnTo>
                  <a:lnTo>
                    <a:pt x="2814" y="1387"/>
                  </a:lnTo>
                  <a:lnTo>
                    <a:pt x="2533" y="1609"/>
                  </a:lnTo>
                  <a:lnTo>
                    <a:pt x="2292" y="1830"/>
                  </a:lnTo>
                  <a:lnTo>
                    <a:pt x="2051" y="2051"/>
                  </a:lnTo>
                  <a:lnTo>
                    <a:pt x="1809" y="2292"/>
                  </a:lnTo>
                  <a:lnTo>
                    <a:pt x="1588" y="2553"/>
                  </a:lnTo>
                  <a:lnTo>
                    <a:pt x="1387" y="2815"/>
                  </a:lnTo>
                  <a:lnTo>
                    <a:pt x="1186" y="3096"/>
                  </a:lnTo>
                  <a:lnTo>
                    <a:pt x="1005" y="3378"/>
                  </a:lnTo>
                  <a:lnTo>
                    <a:pt x="844" y="3659"/>
                  </a:lnTo>
                  <a:lnTo>
                    <a:pt x="684" y="3961"/>
                  </a:lnTo>
                  <a:lnTo>
                    <a:pt x="543" y="4282"/>
                  </a:lnTo>
                  <a:lnTo>
                    <a:pt x="422" y="4584"/>
                  </a:lnTo>
                  <a:lnTo>
                    <a:pt x="322" y="4925"/>
                  </a:lnTo>
                  <a:lnTo>
                    <a:pt x="221" y="5247"/>
                  </a:lnTo>
                  <a:lnTo>
                    <a:pt x="141" y="5589"/>
                  </a:lnTo>
                  <a:lnTo>
                    <a:pt x="81" y="5931"/>
                  </a:lnTo>
                  <a:lnTo>
                    <a:pt x="40" y="6272"/>
                  </a:lnTo>
                  <a:lnTo>
                    <a:pt x="0" y="6634"/>
                  </a:lnTo>
                  <a:lnTo>
                    <a:pt x="0" y="6996"/>
                  </a:lnTo>
                  <a:lnTo>
                    <a:pt x="0" y="7358"/>
                  </a:lnTo>
                  <a:lnTo>
                    <a:pt x="40" y="7700"/>
                  </a:lnTo>
                  <a:lnTo>
                    <a:pt x="81" y="8062"/>
                  </a:lnTo>
                  <a:lnTo>
                    <a:pt x="161" y="8383"/>
                  </a:lnTo>
                  <a:lnTo>
                    <a:pt x="241" y="8725"/>
                  </a:lnTo>
                  <a:lnTo>
                    <a:pt x="362" y="9047"/>
                  </a:lnTo>
                  <a:lnTo>
                    <a:pt x="483" y="9368"/>
                  </a:lnTo>
                  <a:lnTo>
                    <a:pt x="623" y="9670"/>
                  </a:lnTo>
                  <a:lnTo>
                    <a:pt x="764" y="9971"/>
                  </a:lnTo>
                  <a:lnTo>
                    <a:pt x="945" y="10253"/>
                  </a:lnTo>
                  <a:lnTo>
                    <a:pt x="1126" y="10534"/>
                  </a:lnTo>
                  <a:lnTo>
                    <a:pt x="1327" y="10795"/>
                  </a:lnTo>
                  <a:lnTo>
                    <a:pt x="1548" y="11057"/>
                  </a:lnTo>
                  <a:lnTo>
                    <a:pt x="1769" y="11318"/>
                  </a:lnTo>
                  <a:lnTo>
                    <a:pt x="2010" y="11559"/>
                  </a:lnTo>
                  <a:lnTo>
                    <a:pt x="2272" y="11780"/>
                  </a:lnTo>
                  <a:lnTo>
                    <a:pt x="2533" y="12002"/>
                  </a:lnTo>
                  <a:lnTo>
                    <a:pt x="2814" y="12203"/>
                  </a:lnTo>
                  <a:lnTo>
                    <a:pt x="3096" y="12384"/>
                  </a:lnTo>
                  <a:lnTo>
                    <a:pt x="3377" y="12565"/>
                  </a:lnTo>
                  <a:lnTo>
                    <a:pt x="3679" y="12745"/>
                  </a:lnTo>
                  <a:lnTo>
                    <a:pt x="4001" y="12886"/>
                  </a:lnTo>
                  <a:lnTo>
                    <a:pt x="4322" y="13047"/>
                  </a:lnTo>
                  <a:lnTo>
                    <a:pt x="4644" y="13168"/>
                  </a:lnTo>
                  <a:lnTo>
                    <a:pt x="4986" y="13288"/>
                  </a:lnTo>
                  <a:lnTo>
                    <a:pt x="5307" y="13389"/>
                  </a:lnTo>
                  <a:lnTo>
                    <a:pt x="5649" y="13469"/>
                  </a:lnTo>
                  <a:lnTo>
                    <a:pt x="6011" y="13529"/>
                  </a:lnTo>
                  <a:lnTo>
                    <a:pt x="6353" y="13590"/>
                  </a:lnTo>
                  <a:lnTo>
                    <a:pt x="6714" y="13630"/>
                  </a:lnTo>
                  <a:lnTo>
                    <a:pt x="7076" y="13650"/>
                  </a:lnTo>
                  <a:lnTo>
                    <a:pt x="7438" y="13670"/>
                  </a:lnTo>
                  <a:lnTo>
                    <a:pt x="7800" y="13650"/>
                  </a:lnTo>
                  <a:lnTo>
                    <a:pt x="8142" y="13630"/>
                  </a:lnTo>
                  <a:lnTo>
                    <a:pt x="8503" y="13590"/>
                  </a:lnTo>
                  <a:lnTo>
                    <a:pt x="8825" y="13529"/>
                  </a:lnTo>
                  <a:lnTo>
                    <a:pt x="9167" y="13469"/>
                  </a:lnTo>
                  <a:lnTo>
                    <a:pt x="9489" y="13389"/>
                  </a:lnTo>
                  <a:lnTo>
                    <a:pt x="9810" y="13288"/>
                  </a:lnTo>
                  <a:lnTo>
                    <a:pt x="10132" y="13168"/>
                  </a:lnTo>
                  <a:lnTo>
                    <a:pt x="10433" y="13047"/>
                  </a:lnTo>
                  <a:lnTo>
                    <a:pt x="10715" y="12886"/>
                  </a:lnTo>
                  <a:lnTo>
                    <a:pt x="11016" y="12745"/>
                  </a:lnTo>
                  <a:lnTo>
                    <a:pt x="11278" y="12565"/>
                  </a:lnTo>
                  <a:lnTo>
                    <a:pt x="11539" y="12384"/>
                  </a:lnTo>
                  <a:lnTo>
                    <a:pt x="11800" y="12203"/>
                  </a:lnTo>
                  <a:lnTo>
                    <a:pt x="12042" y="12002"/>
                  </a:lnTo>
                  <a:lnTo>
                    <a:pt x="12283" y="11780"/>
                  </a:lnTo>
                  <a:lnTo>
                    <a:pt x="12504" y="11559"/>
                  </a:lnTo>
                  <a:lnTo>
                    <a:pt x="12725" y="11318"/>
                  </a:lnTo>
                  <a:lnTo>
                    <a:pt x="12906" y="11057"/>
                  </a:lnTo>
                  <a:lnTo>
                    <a:pt x="13107" y="10795"/>
                  </a:lnTo>
                  <a:lnTo>
                    <a:pt x="13268" y="10534"/>
                  </a:lnTo>
                  <a:lnTo>
                    <a:pt x="13429" y="10253"/>
                  </a:lnTo>
                  <a:lnTo>
                    <a:pt x="13589" y="9971"/>
                  </a:lnTo>
                  <a:lnTo>
                    <a:pt x="13710" y="9670"/>
                  </a:lnTo>
                  <a:lnTo>
                    <a:pt x="13831" y="9368"/>
                  </a:lnTo>
                  <a:lnTo>
                    <a:pt x="13931" y="9047"/>
                  </a:lnTo>
                  <a:lnTo>
                    <a:pt x="14032" y="8725"/>
                  </a:lnTo>
                  <a:lnTo>
                    <a:pt x="14092" y="8383"/>
                  </a:lnTo>
                  <a:lnTo>
                    <a:pt x="14152" y="8062"/>
                  </a:lnTo>
                  <a:lnTo>
                    <a:pt x="14193" y="7700"/>
                  </a:lnTo>
                  <a:lnTo>
                    <a:pt x="14233" y="7358"/>
                  </a:lnTo>
                  <a:lnTo>
                    <a:pt x="14233" y="6996"/>
                  </a:lnTo>
                  <a:lnTo>
                    <a:pt x="14233" y="6634"/>
                  </a:lnTo>
                  <a:lnTo>
                    <a:pt x="14193" y="6272"/>
                  </a:lnTo>
                  <a:lnTo>
                    <a:pt x="14152" y="5931"/>
                  </a:lnTo>
                  <a:lnTo>
                    <a:pt x="14072" y="5589"/>
                  </a:lnTo>
                  <a:lnTo>
                    <a:pt x="13991" y="5247"/>
                  </a:lnTo>
                  <a:lnTo>
                    <a:pt x="13891" y="4925"/>
                  </a:lnTo>
                  <a:lnTo>
                    <a:pt x="13770" y="4584"/>
                  </a:lnTo>
                  <a:lnTo>
                    <a:pt x="13650" y="4282"/>
                  </a:lnTo>
                  <a:lnTo>
                    <a:pt x="13489" y="3961"/>
                  </a:lnTo>
                  <a:lnTo>
                    <a:pt x="13328" y="3659"/>
                  </a:lnTo>
                  <a:lnTo>
                    <a:pt x="13147" y="3378"/>
                  </a:lnTo>
                  <a:lnTo>
                    <a:pt x="12966" y="3096"/>
                  </a:lnTo>
                  <a:lnTo>
                    <a:pt x="12745" y="2815"/>
                  </a:lnTo>
                  <a:lnTo>
                    <a:pt x="12544" y="2553"/>
                  </a:lnTo>
                  <a:lnTo>
                    <a:pt x="12303" y="2292"/>
                  </a:lnTo>
                  <a:lnTo>
                    <a:pt x="12062" y="2051"/>
                  </a:lnTo>
                  <a:lnTo>
                    <a:pt x="11800" y="1830"/>
                  </a:lnTo>
                  <a:lnTo>
                    <a:pt x="11539" y="1609"/>
                  </a:lnTo>
                  <a:lnTo>
                    <a:pt x="11258" y="1387"/>
                  </a:lnTo>
                  <a:lnTo>
                    <a:pt x="10976" y="1207"/>
                  </a:lnTo>
                  <a:lnTo>
                    <a:pt x="10675" y="1026"/>
                  </a:lnTo>
                  <a:lnTo>
                    <a:pt x="10373" y="845"/>
                  </a:lnTo>
                  <a:lnTo>
                    <a:pt x="10071" y="684"/>
                  </a:lnTo>
                  <a:lnTo>
                    <a:pt x="9750" y="563"/>
                  </a:lnTo>
                  <a:lnTo>
                    <a:pt x="9428" y="423"/>
                  </a:lnTo>
                  <a:lnTo>
                    <a:pt x="9086" y="322"/>
                  </a:lnTo>
                  <a:lnTo>
                    <a:pt x="8745" y="221"/>
                  </a:lnTo>
                  <a:lnTo>
                    <a:pt x="8403" y="141"/>
                  </a:lnTo>
                  <a:lnTo>
                    <a:pt x="8061" y="81"/>
                  </a:lnTo>
                  <a:lnTo>
                    <a:pt x="7699" y="41"/>
                  </a:lnTo>
                  <a:lnTo>
                    <a:pt x="7358" y="20"/>
                  </a:lnTo>
                  <a:lnTo>
                    <a:pt x="699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48"/>
            <p:cNvSpPr/>
            <p:nvPr/>
          </p:nvSpPr>
          <p:spPr>
            <a:xfrm>
              <a:off x="8855268" y="-4126854"/>
              <a:ext cx="409947" cy="438386"/>
            </a:xfrm>
            <a:custGeom>
              <a:avLst/>
              <a:gdLst/>
              <a:ahLst/>
              <a:cxnLst/>
              <a:rect l="l" t="t" r="r" b="b"/>
              <a:pathLst>
                <a:path w="8404" h="8987" extrusionOk="0">
                  <a:moveTo>
                    <a:pt x="4061" y="1"/>
                  </a:moveTo>
                  <a:lnTo>
                    <a:pt x="3659" y="21"/>
                  </a:lnTo>
                  <a:lnTo>
                    <a:pt x="3237" y="102"/>
                  </a:lnTo>
                  <a:lnTo>
                    <a:pt x="2815" y="222"/>
                  </a:lnTo>
                  <a:lnTo>
                    <a:pt x="2433" y="363"/>
                  </a:lnTo>
                  <a:lnTo>
                    <a:pt x="2051" y="544"/>
                  </a:lnTo>
                  <a:lnTo>
                    <a:pt x="1709" y="765"/>
                  </a:lnTo>
                  <a:lnTo>
                    <a:pt x="1388" y="1026"/>
                  </a:lnTo>
                  <a:lnTo>
                    <a:pt x="1106" y="1288"/>
                  </a:lnTo>
                  <a:lnTo>
                    <a:pt x="845" y="1589"/>
                  </a:lnTo>
                  <a:lnTo>
                    <a:pt x="624" y="1931"/>
                  </a:lnTo>
                  <a:lnTo>
                    <a:pt x="423" y="2293"/>
                  </a:lnTo>
                  <a:lnTo>
                    <a:pt x="262" y="2655"/>
                  </a:lnTo>
                  <a:lnTo>
                    <a:pt x="141" y="3057"/>
                  </a:lnTo>
                  <a:lnTo>
                    <a:pt x="41" y="3459"/>
                  </a:lnTo>
                  <a:lnTo>
                    <a:pt x="0" y="3901"/>
                  </a:lnTo>
                  <a:lnTo>
                    <a:pt x="0" y="4343"/>
                  </a:lnTo>
                  <a:lnTo>
                    <a:pt x="41" y="4785"/>
                  </a:lnTo>
                  <a:lnTo>
                    <a:pt x="121" y="5268"/>
                  </a:lnTo>
                  <a:lnTo>
                    <a:pt x="242" y="5730"/>
                  </a:lnTo>
                  <a:lnTo>
                    <a:pt x="403" y="6152"/>
                  </a:lnTo>
                  <a:lnTo>
                    <a:pt x="604" y="6575"/>
                  </a:lnTo>
                  <a:lnTo>
                    <a:pt x="845" y="6957"/>
                  </a:lnTo>
                  <a:lnTo>
                    <a:pt x="1106" y="7318"/>
                  </a:lnTo>
                  <a:lnTo>
                    <a:pt x="1388" y="7640"/>
                  </a:lnTo>
                  <a:lnTo>
                    <a:pt x="1709" y="7942"/>
                  </a:lnTo>
                  <a:lnTo>
                    <a:pt x="2031" y="8203"/>
                  </a:lnTo>
                  <a:lnTo>
                    <a:pt x="2393" y="8444"/>
                  </a:lnTo>
                  <a:lnTo>
                    <a:pt x="2775" y="8625"/>
                  </a:lnTo>
                  <a:lnTo>
                    <a:pt x="3157" y="8786"/>
                  </a:lnTo>
                  <a:lnTo>
                    <a:pt x="3559" y="8886"/>
                  </a:lnTo>
                  <a:lnTo>
                    <a:pt x="3961" y="8967"/>
                  </a:lnTo>
                  <a:lnTo>
                    <a:pt x="4383" y="8987"/>
                  </a:lnTo>
                  <a:lnTo>
                    <a:pt x="4805" y="8967"/>
                  </a:lnTo>
                  <a:lnTo>
                    <a:pt x="5006" y="8927"/>
                  </a:lnTo>
                  <a:lnTo>
                    <a:pt x="5227" y="8886"/>
                  </a:lnTo>
                  <a:lnTo>
                    <a:pt x="5428" y="8826"/>
                  </a:lnTo>
                  <a:lnTo>
                    <a:pt x="5629" y="8766"/>
                  </a:lnTo>
                  <a:lnTo>
                    <a:pt x="6031" y="8605"/>
                  </a:lnTo>
                  <a:lnTo>
                    <a:pt x="6393" y="8404"/>
                  </a:lnTo>
                  <a:lnTo>
                    <a:pt x="6735" y="8183"/>
                  </a:lnTo>
                  <a:lnTo>
                    <a:pt x="7036" y="7901"/>
                  </a:lnTo>
                  <a:lnTo>
                    <a:pt x="7318" y="7600"/>
                  </a:lnTo>
                  <a:lnTo>
                    <a:pt x="7579" y="7258"/>
                  </a:lnTo>
                  <a:lnTo>
                    <a:pt x="7800" y="6916"/>
                  </a:lnTo>
                  <a:lnTo>
                    <a:pt x="8001" y="6514"/>
                  </a:lnTo>
                  <a:lnTo>
                    <a:pt x="8142" y="6112"/>
                  </a:lnTo>
                  <a:lnTo>
                    <a:pt x="8263" y="5710"/>
                  </a:lnTo>
                  <a:lnTo>
                    <a:pt x="8343" y="5268"/>
                  </a:lnTo>
                  <a:lnTo>
                    <a:pt x="8403" y="4806"/>
                  </a:lnTo>
                  <a:lnTo>
                    <a:pt x="8403" y="4363"/>
                  </a:lnTo>
                  <a:lnTo>
                    <a:pt x="8363" y="3901"/>
                  </a:lnTo>
                  <a:lnTo>
                    <a:pt x="8263" y="3418"/>
                  </a:lnTo>
                  <a:lnTo>
                    <a:pt x="8142" y="2956"/>
                  </a:lnTo>
                  <a:lnTo>
                    <a:pt x="7981" y="2534"/>
                  </a:lnTo>
                  <a:lnTo>
                    <a:pt x="7780" y="2132"/>
                  </a:lnTo>
                  <a:lnTo>
                    <a:pt x="7559" y="1770"/>
                  </a:lnTo>
                  <a:lnTo>
                    <a:pt x="7298" y="1428"/>
                  </a:lnTo>
                  <a:lnTo>
                    <a:pt x="7016" y="1127"/>
                  </a:lnTo>
                  <a:lnTo>
                    <a:pt x="6715" y="865"/>
                  </a:lnTo>
                  <a:lnTo>
                    <a:pt x="6373" y="624"/>
                  </a:lnTo>
                  <a:lnTo>
                    <a:pt x="6031" y="423"/>
                  </a:lnTo>
                  <a:lnTo>
                    <a:pt x="5669" y="262"/>
                  </a:lnTo>
                  <a:lnTo>
                    <a:pt x="5287" y="142"/>
                  </a:lnTo>
                  <a:lnTo>
                    <a:pt x="4885" y="61"/>
                  </a:lnTo>
                  <a:lnTo>
                    <a:pt x="448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48"/>
            <p:cNvSpPr/>
            <p:nvPr/>
          </p:nvSpPr>
          <p:spPr>
            <a:xfrm>
              <a:off x="8951362" y="-4043491"/>
              <a:ext cx="246193" cy="250095"/>
            </a:xfrm>
            <a:custGeom>
              <a:avLst/>
              <a:gdLst/>
              <a:ahLst/>
              <a:cxnLst/>
              <a:rect l="l" t="t" r="r" b="b"/>
              <a:pathLst>
                <a:path w="5047" h="5127" extrusionOk="0">
                  <a:moveTo>
                    <a:pt x="2473" y="1"/>
                  </a:moveTo>
                  <a:lnTo>
                    <a:pt x="2212" y="21"/>
                  </a:lnTo>
                  <a:lnTo>
                    <a:pt x="1971" y="61"/>
                  </a:lnTo>
                  <a:lnTo>
                    <a:pt x="1709" y="121"/>
                  </a:lnTo>
                  <a:lnTo>
                    <a:pt x="1488" y="222"/>
                  </a:lnTo>
                  <a:lnTo>
                    <a:pt x="1267" y="322"/>
                  </a:lnTo>
                  <a:lnTo>
                    <a:pt x="1046" y="443"/>
                  </a:lnTo>
                  <a:lnTo>
                    <a:pt x="865" y="604"/>
                  </a:lnTo>
                  <a:lnTo>
                    <a:pt x="684" y="765"/>
                  </a:lnTo>
                  <a:lnTo>
                    <a:pt x="523" y="925"/>
                  </a:lnTo>
                  <a:lnTo>
                    <a:pt x="382" y="1126"/>
                  </a:lnTo>
                  <a:lnTo>
                    <a:pt x="262" y="1327"/>
                  </a:lnTo>
                  <a:lnTo>
                    <a:pt x="161" y="1549"/>
                  </a:lnTo>
                  <a:lnTo>
                    <a:pt x="81" y="1770"/>
                  </a:lnTo>
                  <a:lnTo>
                    <a:pt x="41" y="2011"/>
                  </a:lnTo>
                  <a:lnTo>
                    <a:pt x="1" y="2252"/>
                  </a:lnTo>
                  <a:lnTo>
                    <a:pt x="1" y="2493"/>
                  </a:lnTo>
                  <a:lnTo>
                    <a:pt x="21" y="2755"/>
                  </a:lnTo>
                  <a:lnTo>
                    <a:pt x="61" y="3036"/>
                  </a:lnTo>
                  <a:lnTo>
                    <a:pt x="141" y="3298"/>
                  </a:lnTo>
                  <a:lnTo>
                    <a:pt x="222" y="3539"/>
                  </a:lnTo>
                  <a:lnTo>
                    <a:pt x="342" y="3780"/>
                  </a:lnTo>
                  <a:lnTo>
                    <a:pt x="483" y="4001"/>
                  </a:lnTo>
                  <a:lnTo>
                    <a:pt x="644" y="4202"/>
                  </a:lnTo>
                  <a:lnTo>
                    <a:pt x="805" y="4383"/>
                  </a:lnTo>
                  <a:lnTo>
                    <a:pt x="1006" y="4544"/>
                  </a:lnTo>
                  <a:lnTo>
                    <a:pt x="1187" y="4705"/>
                  </a:lnTo>
                  <a:lnTo>
                    <a:pt x="1408" y="4825"/>
                  </a:lnTo>
                  <a:lnTo>
                    <a:pt x="1629" y="4926"/>
                  </a:lnTo>
                  <a:lnTo>
                    <a:pt x="1870" y="5026"/>
                  </a:lnTo>
                  <a:lnTo>
                    <a:pt x="2091" y="5087"/>
                  </a:lnTo>
                  <a:lnTo>
                    <a:pt x="2353" y="5127"/>
                  </a:lnTo>
                  <a:lnTo>
                    <a:pt x="2594" y="5127"/>
                  </a:lnTo>
                  <a:lnTo>
                    <a:pt x="2855" y="5107"/>
                  </a:lnTo>
                  <a:lnTo>
                    <a:pt x="3096" y="5067"/>
                  </a:lnTo>
                  <a:lnTo>
                    <a:pt x="3358" y="5006"/>
                  </a:lnTo>
                  <a:lnTo>
                    <a:pt x="3579" y="4906"/>
                  </a:lnTo>
                  <a:lnTo>
                    <a:pt x="3800" y="4785"/>
                  </a:lnTo>
                  <a:lnTo>
                    <a:pt x="4021" y="4644"/>
                  </a:lnTo>
                  <a:lnTo>
                    <a:pt x="4202" y="4484"/>
                  </a:lnTo>
                  <a:lnTo>
                    <a:pt x="4383" y="4323"/>
                  </a:lnTo>
                  <a:lnTo>
                    <a:pt x="4524" y="4122"/>
                  </a:lnTo>
                  <a:lnTo>
                    <a:pt x="4664" y="3921"/>
                  </a:lnTo>
                  <a:lnTo>
                    <a:pt x="4785" y="3700"/>
                  </a:lnTo>
                  <a:lnTo>
                    <a:pt x="4885" y="3458"/>
                  </a:lnTo>
                  <a:lnTo>
                    <a:pt x="4946" y="3217"/>
                  </a:lnTo>
                  <a:lnTo>
                    <a:pt x="5006" y="2976"/>
                  </a:lnTo>
                  <a:lnTo>
                    <a:pt x="5026" y="2715"/>
                  </a:lnTo>
                  <a:lnTo>
                    <a:pt x="5046" y="2453"/>
                  </a:lnTo>
                  <a:lnTo>
                    <a:pt x="5026" y="2192"/>
                  </a:lnTo>
                  <a:lnTo>
                    <a:pt x="4966" y="1931"/>
                  </a:lnTo>
                  <a:lnTo>
                    <a:pt x="4906" y="1669"/>
                  </a:lnTo>
                  <a:lnTo>
                    <a:pt x="4805" y="1428"/>
                  </a:lnTo>
                  <a:lnTo>
                    <a:pt x="4684" y="1187"/>
                  </a:lnTo>
                  <a:lnTo>
                    <a:pt x="4564" y="986"/>
                  </a:lnTo>
                  <a:lnTo>
                    <a:pt x="4403" y="785"/>
                  </a:lnTo>
                  <a:lnTo>
                    <a:pt x="4242" y="624"/>
                  </a:lnTo>
                  <a:lnTo>
                    <a:pt x="4061" y="463"/>
                  </a:lnTo>
                  <a:lnTo>
                    <a:pt x="3860" y="342"/>
                  </a:lnTo>
                  <a:lnTo>
                    <a:pt x="3639" y="222"/>
                  </a:lnTo>
                  <a:lnTo>
                    <a:pt x="3418" y="141"/>
                  </a:lnTo>
                  <a:lnTo>
                    <a:pt x="3197" y="61"/>
                  </a:lnTo>
                  <a:lnTo>
                    <a:pt x="2956" y="21"/>
                  </a:lnTo>
                  <a:lnTo>
                    <a:pt x="271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48"/>
            <p:cNvSpPr/>
            <p:nvPr/>
          </p:nvSpPr>
          <p:spPr>
            <a:xfrm>
              <a:off x="8914095" y="-4046418"/>
              <a:ext cx="122633" cy="118682"/>
            </a:xfrm>
            <a:custGeom>
              <a:avLst/>
              <a:gdLst/>
              <a:ahLst/>
              <a:cxnLst/>
              <a:rect l="l" t="t" r="r" b="b"/>
              <a:pathLst>
                <a:path w="2514" h="2433" extrusionOk="0">
                  <a:moveTo>
                    <a:pt x="1247" y="0"/>
                  </a:moveTo>
                  <a:lnTo>
                    <a:pt x="1006" y="41"/>
                  </a:lnTo>
                  <a:lnTo>
                    <a:pt x="765" y="121"/>
                  </a:lnTo>
                  <a:lnTo>
                    <a:pt x="543" y="242"/>
                  </a:lnTo>
                  <a:lnTo>
                    <a:pt x="362" y="382"/>
                  </a:lnTo>
                  <a:lnTo>
                    <a:pt x="202" y="563"/>
                  </a:lnTo>
                  <a:lnTo>
                    <a:pt x="81" y="764"/>
                  </a:lnTo>
                  <a:lnTo>
                    <a:pt x="41" y="865"/>
                  </a:lnTo>
                  <a:lnTo>
                    <a:pt x="21" y="965"/>
                  </a:lnTo>
                  <a:lnTo>
                    <a:pt x="1" y="1086"/>
                  </a:lnTo>
                  <a:lnTo>
                    <a:pt x="1" y="1207"/>
                  </a:lnTo>
                  <a:lnTo>
                    <a:pt x="1" y="1327"/>
                  </a:lnTo>
                  <a:lnTo>
                    <a:pt x="21" y="1468"/>
                  </a:lnTo>
                  <a:lnTo>
                    <a:pt x="61" y="1589"/>
                  </a:lnTo>
                  <a:lnTo>
                    <a:pt x="101" y="1709"/>
                  </a:lnTo>
                  <a:lnTo>
                    <a:pt x="161" y="1810"/>
                  </a:lnTo>
                  <a:lnTo>
                    <a:pt x="242" y="1910"/>
                  </a:lnTo>
                  <a:lnTo>
                    <a:pt x="403" y="2091"/>
                  </a:lnTo>
                  <a:lnTo>
                    <a:pt x="584" y="2232"/>
                  </a:lnTo>
                  <a:lnTo>
                    <a:pt x="805" y="2352"/>
                  </a:lnTo>
                  <a:lnTo>
                    <a:pt x="1026" y="2413"/>
                  </a:lnTo>
                  <a:lnTo>
                    <a:pt x="1146" y="2433"/>
                  </a:lnTo>
                  <a:lnTo>
                    <a:pt x="1408" y="2433"/>
                  </a:lnTo>
                  <a:lnTo>
                    <a:pt x="1528" y="2413"/>
                  </a:lnTo>
                  <a:lnTo>
                    <a:pt x="1649" y="2373"/>
                  </a:lnTo>
                  <a:lnTo>
                    <a:pt x="1770" y="2332"/>
                  </a:lnTo>
                  <a:lnTo>
                    <a:pt x="1890" y="2272"/>
                  </a:lnTo>
                  <a:lnTo>
                    <a:pt x="1991" y="2192"/>
                  </a:lnTo>
                  <a:lnTo>
                    <a:pt x="2172" y="2031"/>
                  </a:lnTo>
                  <a:lnTo>
                    <a:pt x="2333" y="1850"/>
                  </a:lnTo>
                  <a:lnTo>
                    <a:pt x="2433" y="1629"/>
                  </a:lnTo>
                  <a:lnTo>
                    <a:pt x="2493" y="1408"/>
                  </a:lnTo>
                  <a:lnTo>
                    <a:pt x="2513" y="1287"/>
                  </a:lnTo>
                  <a:lnTo>
                    <a:pt x="2513" y="1146"/>
                  </a:lnTo>
                  <a:lnTo>
                    <a:pt x="2513" y="1026"/>
                  </a:lnTo>
                  <a:lnTo>
                    <a:pt x="2493" y="905"/>
                  </a:lnTo>
                  <a:lnTo>
                    <a:pt x="2453" y="784"/>
                  </a:lnTo>
                  <a:lnTo>
                    <a:pt x="2413" y="664"/>
                  </a:lnTo>
                  <a:lnTo>
                    <a:pt x="2353" y="563"/>
                  </a:lnTo>
                  <a:lnTo>
                    <a:pt x="2292" y="463"/>
                  </a:lnTo>
                  <a:lnTo>
                    <a:pt x="2212" y="382"/>
                  </a:lnTo>
                  <a:lnTo>
                    <a:pt x="2132" y="302"/>
                  </a:lnTo>
                  <a:lnTo>
                    <a:pt x="1930" y="161"/>
                  </a:lnTo>
                  <a:lnTo>
                    <a:pt x="1729" y="61"/>
                  </a:lnTo>
                  <a:lnTo>
                    <a:pt x="1488" y="21"/>
                  </a:lnTo>
                  <a:lnTo>
                    <a:pt x="124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48"/>
            <p:cNvSpPr/>
            <p:nvPr/>
          </p:nvSpPr>
          <p:spPr>
            <a:xfrm>
              <a:off x="8841561" y="-3666919"/>
              <a:ext cx="361850" cy="71609"/>
            </a:xfrm>
            <a:custGeom>
              <a:avLst/>
              <a:gdLst/>
              <a:ahLst/>
              <a:cxnLst/>
              <a:rect l="l" t="t" r="r" b="b"/>
              <a:pathLst>
                <a:path w="7418" h="1468" fill="none" extrusionOk="0">
                  <a:moveTo>
                    <a:pt x="0" y="483"/>
                  </a:moveTo>
                  <a:lnTo>
                    <a:pt x="0" y="483"/>
                  </a:lnTo>
                  <a:lnTo>
                    <a:pt x="422" y="744"/>
                  </a:lnTo>
                  <a:lnTo>
                    <a:pt x="844" y="965"/>
                  </a:lnTo>
                  <a:lnTo>
                    <a:pt x="1307" y="1126"/>
                  </a:lnTo>
                  <a:lnTo>
                    <a:pt x="1789" y="1267"/>
                  </a:lnTo>
                  <a:lnTo>
                    <a:pt x="2272" y="1387"/>
                  </a:lnTo>
                  <a:lnTo>
                    <a:pt x="2774" y="1448"/>
                  </a:lnTo>
                  <a:lnTo>
                    <a:pt x="3277" y="1468"/>
                  </a:lnTo>
                  <a:lnTo>
                    <a:pt x="3779" y="1468"/>
                  </a:lnTo>
                  <a:lnTo>
                    <a:pt x="4282" y="1427"/>
                  </a:lnTo>
                  <a:lnTo>
                    <a:pt x="4784" y="1347"/>
                  </a:lnTo>
                  <a:lnTo>
                    <a:pt x="5267" y="1206"/>
                  </a:lnTo>
                  <a:lnTo>
                    <a:pt x="5749" y="1045"/>
                  </a:lnTo>
                  <a:lnTo>
                    <a:pt x="6192" y="844"/>
                  </a:lnTo>
                  <a:lnTo>
                    <a:pt x="6634" y="603"/>
                  </a:lnTo>
                  <a:lnTo>
                    <a:pt x="6835" y="483"/>
                  </a:lnTo>
                  <a:lnTo>
                    <a:pt x="7036" y="322"/>
                  </a:lnTo>
                  <a:lnTo>
                    <a:pt x="7237" y="181"/>
                  </a:lnTo>
                  <a:lnTo>
                    <a:pt x="7418" y="0"/>
                  </a:lnTo>
                </a:path>
              </a:pathLst>
            </a:custGeom>
            <a:noFill/>
            <a:ln w="20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846" name="Google Shape;846;p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9995" y="3017702"/>
            <a:ext cx="2021642" cy="1137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47" name="Google Shape;847;p48"/>
          <p:cNvPicPr preferRelativeResize="0"/>
          <p:nvPr/>
        </p:nvPicPr>
        <p:blipFill rotWithShape="1">
          <a:blip r:embed="rId5">
            <a:alphaModFix/>
          </a:blip>
          <a:srcRect l="50641"/>
          <a:stretch/>
        </p:blipFill>
        <p:spPr>
          <a:xfrm>
            <a:off x="4020388" y="830950"/>
            <a:ext cx="997837" cy="1137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48" name="Google Shape;848;p48"/>
          <p:cNvPicPr preferRelativeResize="0"/>
          <p:nvPr/>
        </p:nvPicPr>
        <p:blipFill rotWithShape="1">
          <a:blip r:embed="rId6">
            <a:alphaModFix/>
          </a:blip>
          <a:srcRect l="32664" b="47210"/>
          <a:stretch/>
        </p:blipFill>
        <p:spPr>
          <a:xfrm>
            <a:off x="6984575" y="757162"/>
            <a:ext cx="1857300" cy="1040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9" name="Google Shape;849;p4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889945" y="2250374"/>
            <a:ext cx="1857302" cy="1238202"/>
          </a:xfrm>
          <a:prstGeom prst="rect">
            <a:avLst/>
          </a:prstGeom>
          <a:noFill/>
          <a:ln>
            <a:noFill/>
          </a:ln>
        </p:spPr>
      </p:pic>
      <p:pic>
        <p:nvPicPr>
          <p:cNvPr id="850" name="Google Shape;850;p4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401620" y="3113950"/>
            <a:ext cx="1682302" cy="1040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851" name="Google Shape;851;p48"/>
          <p:cNvPicPr preferRelativeResize="0"/>
          <p:nvPr/>
        </p:nvPicPr>
        <p:blipFill rotWithShape="1">
          <a:blip r:embed="rId9">
            <a:alphaModFix/>
          </a:blip>
          <a:srcRect b="8088"/>
          <a:stretch/>
        </p:blipFill>
        <p:spPr>
          <a:xfrm>
            <a:off x="4795300" y="3488578"/>
            <a:ext cx="1329250" cy="1319471"/>
          </a:xfrm>
          <a:prstGeom prst="rect">
            <a:avLst/>
          </a:prstGeom>
          <a:noFill/>
          <a:ln>
            <a:noFill/>
          </a:ln>
        </p:spPr>
      </p:pic>
      <p:pic>
        <p:nvPicPr>
          <p:cNvPr id="852" name="Google Shape;852;p48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747652" y="2250368"/>
            <a:ext cx="1329250" cy="1390406"/>
          </a:xfrm>
          <a:prstGeom prst="rect">
            <a:avLst/>
          </a:prstGeom>
          <a:noFill/>
          <a:ln>
            <a:noFill/>
          </a:ln>
        </p:spPr>
      </p:pic>
      <p:pic>
        <p:nvPicPr>
          <p:cNvPr id="853" name="Google Shape;853;p48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5195075" y="1025313"/>
            <a:ext cx="2165375" cy="15157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54" name="Google Shape;854;p48"/>
          <p:cNvGrpSpPr/>
          <p:nvPr/>
        </p:nvGrpSpPr>
        <p:grpSpPr>
          <a:xfrm rot="-10246711">
            <a:off x="7138545" y="3791415"/>
            <a:ext cx="1183095" cy="1344166"/>
            <a:chOff x="6300392" y="1023833"/>
            <a:chExt cx="1326749" cy="1581815"/>
          </a:xfrm>
        </p:grpSpPr>
        <p:sp>
          <p:nvSpPr>
            <p:cNvPr id="855" name="Google Shape;855;p48"/>
            <p:cNvSpPr/>
            <p:nvPr/>
          </p:nvSpPr>
          <p:spPr>
            <a:xfrm rot="10800000">
              <a:off x="6740480" y="1868628"/>
              <a:ext cx="702395" cy="399905"/>
            </a:xfrm>
            <a:custGeom>
              <a:avLst/>
              <a:gdLst/>
              <a:ahLst/>
              <a:cxnLst/>
              <a:rect l="l" t="t" r="r" b="b"/>
              <a:pathLst>
                <a:path w="17550" h="9992" extrusionOk="0">
                  <a:moveTo>
                    <a:pt x="3317" y="1"/>
                  </a:moveTo>
                  <a:lnTo>
                    <a:pt x="3196" y="21"/>
                  </a:lnTo>
                  <a:lnTo>
                    <a:pt x="3056" y="61"/>
                  </a:lnTo>
                  <a:lnTo>
                    <a:pt x="2955" y="141"/>
                  </a:lnTo>
                  <a:lnTo>
                    <a:pt x="2855" y="222"/>
                  </a:lnTo>
                  <a:lnTo>
                    <a:pt x="2794" y="302"/>
                  </a:lnTo>
                  <a:lnTo>
                    <a:pt x="2754" y="403"/>
                  </a:lnTo>
                  <a:lnTo>
                    <a:pt x="2875" y="825"/>
                  </a:lnTo>
                  <a:lnTo>
                    <a:pt x="3036" y="1247"/>
                  </a:lnTo>
                  <a:lnTo>
                    <a:pt x="3217" y="1649"/>
                  </a:lnTo>
                  <a:lnTo>
                    <a:pt x="3438" y="2031"/>
                  </a:lnTo>
                  <a:lnTo>
                    <a:pt x="3136" y="2312"/>
                  </a:lnTo>
                  <a:lnTo>
                    <a:pt x="2875" y="2594"/>
                  </a:lnTo>
                  <a:lnTo>
                    <a:pt x="2292" y="2192"/>
                  </a:lnTo>
                  <a:lnTo>
                    <a:pt x="1709" y="1750"/>
                  </a:lnTo>
                  <a:lnTo>
                    <a:pt x="1628" y="1729"/>
                  </a:lnTo>
                  <a:lnTo>
                    <a:pt x="1568" y="1729"/>
                  </a:lnTo>
                  <a:lnTo>
                    <a:pt x="1427" y="1750"/>
                  </a:lnTo>
                  <a:lnTo>
                    <a:pt x="1327" y="1830"/>
                  </a:lnTo>
                  <a:lnTo>
                    <a:pt x="1226" y="1910"/>
                  </a:lnTo>
                  <a:lnTo>
                    <a:pt x="1146" y="2011"/>
                  </a:lnTo>
                  <a:lnTo>
                    <a:pt x="1106" y="2111"/>
                  </a:lnTo>
                  <a:lnTo>
                    <a:pt x="1086" y="2232"/>
                  </a:lnTo>
                  <a:lnTo>
                    <a:pt x="1086" y="2312"/>
                  </a:lnTo>
                  <a:lnTo>
                    <a:pt x="1387" y="2594"/>
                  </a:lnTo>
                  <a:lnTo>
                    <a:pt x="1689" y="2855"/>
                  </a:lnTo>
                  <a:lnTo>
                    <a:pt x="2010" y="3096"/>
                  </a:lnTo>
                  <a:lnTo>
                    <a:pt x="2332" y="3318"/>
                  </a:lnTo>
                  <a:lnTo>
                    <a:pt x="2131" y="3679"/>
                  </a:lnTo>
                  <a:lnTo>
                    <a:pt x="1950" y="4021"/>
                  </a:lnTo>
                  <a:lnTo>
                    <a:pt x="1186" y="3880"/>
                  </a:lnTo>
                  <a:lnTo>
                    <a:pt x="402" y="3700"/>
                  </a:lnTo>
                  <a:lnTo>
                    <a:pt x="322" y="3720"/>
                  </a:lnTo>
                  <a:lnTo>
                    <a:pt x="261" y="3740"/>
                  </a:lnTo>
                  <a:lnTo>
                    <a:pt x="141" y="3820"/>
                  </a:lnTo>
                  <a:lnTo>
                    <a:pt x="60" y="3921"/>
                  </a:lnTo>
                  <a:lnTo>
                    <a:pt x="20" y="4021"/>
                  </a:lnTo>
                  <a:lnTo>
                    <a:pt x="0" y="4142"/>
                  </a:lnTo>
                  <a:lnTo>
                    <a:pt x="0" y="4242"/>
                  </a:lnTo>
                  <a:lnTo>
                    <a:pt x="40" y="4343"/>
                  </a:lnTo>
                  <a:lnTo>
                    <a:pt x="81" y="4423"/>
                  </a:lnTo>
                  <a:lnTo>
                    <a:pt x="483" y="4544"/>
                  </a:lnTo>
                  <a:lnTo>
                    <a:pt x="865" y="4664"/>
                  </a:lnTo>
                  <a:lnTo>
                    <a:pt x="1267" y="4765"/>
                  </a:lnTo>
                  <a:lnTo>
                    <a:pt x="1669" y="4845"/>
                  </a:lnTo>
                  <a:lnTo>
                    <a:pt x="1568" y="5308"/>
                  </a:lnTo>
                  <a:lnTo>
                    <a:pt x="1528" y="5770"/>
                  </a:lnTo>
                  <a:lnTo>
                    <a:pt x="1508" y="6232"/>
                  </a:lnTo>
                  <a:lnTo>
                    <a:pt x="1528" y="6675"/>
                  </a:lnTo>
                  <a:lnTo>
                    <a:pt x="1568" y="7097"/>
                  </a:lnTo>
                  <a:lnTo>
                    <a:pt x="1628" y="7499"/>
                  </a:lnTo>
                  <a:lnTo>
                    <a:pt x="1709" y="7881"/>
                  </a:lnTo>
                  <a:lnTo>
                    <a:pt x="1809" y="8243"/>
                  </a:lnTo>
                  <a:lnTo>
                    <a:pt x="1910" y="8564"/>
                  </a:lnTo>
                  <a:lnTo>
                    <a:pt x="2010" y="8866"/>
                  </a:lnTo>
                  <a:lnTo>
                    <a:pt x="2211" y="9348"/>
                  </a:lnTo>
                  <a:lnTo>
                    <a:pt x="2372" y="9650"/>
                  </a:lnTo>
                  <a:lnTo>
                    <a:pt x="2433" y="9771"/>
                  </a:lnTo>
                  <a:lnTo>
                    <a:pt x="2493" y="9831"/>
                  </a:lnTo>
                  <a:lnTo>
                    <a:pt x="2573" y="9891"/>
                  </a:lnTo>
                  <a:lnTo>
                    <a:pt x="2674" y="9931"/>
                  </a:lnTo>
                  <a:lnTo>
                    <a:pt x="2774" y="9972"/>
                  </a:lnTo>
                  <a:lnTo>
                    <a:pt x="2895" y="9992"/>
                  </a:lnTo>
                  <a:lnTo>
                    <a:pt x="3257" y="9992"/>
                  </a:lnTo>
                  <a:lnTo>
                    <a:pt x="3538" y="9931"/>
                  </a:lnTo>
                  <a:lnTo>
                    <a:pt x="3840" y="9851"/>
                  </a:lnTo>
                  <a:lnTo>
                    <a:pt x="4141" y="9730"/>
                  </a:lnTo>
                  <a:lnTo>
                    <a:pt x="4443" y="9590"/>
                  </a:lnTo>
                  <a:lnTo>
                    <a:pt x="4724" y="9429"/>
                  </a:lnTo>
                  <a:lnTo>
                    <a:pt x="5006" y="9248"/>
                  </a:lnTo>
                  <a:lnTo>
                    <a:pt x="5267" y="9047"/>
                  </a:lnTo>
                  <a:lnTo>
                    <a:pt x="5508" y="8826"/>
                  </a:lnTo>
                  <a:lnTo>
                    <a:pt x="5689" y="8605"/>
                  </a:lnTo>
                  <a:lnTo>
                    <a:pt x="5850" y="8383"/>
                  </a:lnTo>
                  <a:lnTo>
                    <a:pt x="5951" y="8142"/>
                  </a:lnTo>
                  <a:lnTo>
                    <a:pt x="5991" y="8042"/>
                  </a:lnTo>
                  <a:lnTo>
                    <a:pt x="6011" y="7921"/>
                  </a:lnTo>
                  <a:lnTo>
                    <a:pt x="6031" y="7620"/>
                  </a:lnTo>
                  <a:lnTo>
                    <a:pt x="6091" y="7278"/>
                  </a:lnTo>
                  <a:lnTo>
                    <a:pt x="6172" y="6876"/>
                  </a:lnTo>
                  <a:lnTo>
                    <a:pt x="6232" y="6655"/>
                  </a:lnTo>
                  <a:lnTo>
                    <a:pt x="6292" y="6413"/>
                  </a:lnTo>
                  <a:lnTo>
                    <a:pt x="6393" y="6192"/>
                  </a:lnTo>
                  <a:lnTo>
                    <a:pt x="6493" y="5971"/>
                  </a:lnTo>
                  <a:lnTo>
                    <a:pt x="6614" y="5750"/>
                  </a:lnTo>
                  <a:lnTo>
                    <a:pt x="6755" y="5549"/>
                  </a:lnTo>
                  <a:lnTo>
                    <a:pt x="6915" y="5368"/>
                  </a:lnTo>
                  <a:lnTo>
                    <a:pt x="7096" y="5207"/>
                  </a:lnTo>
                  <a:lnTo>
                    <a:pt x="7257" y="5087"/>
                  </a:lnTo>
                  <a:lnTo>
                    <a:pt x="7438" y="4986"/>
                  </a:lnTo>
                  <a:lnTo>
                    <a:pt x="7619" y="4906"/>
                  </a:lnTo>
                  <a:lnTo>
                    <a:pt x="7820" y="4865"/>
                  </a:lnTo>
                  <a:lnTo>
                    <a:pt x="8001" y="4825"/>
                  </a:lnTo>
                  <a:lnTo>
                    <a:pt x="8403" y="4825"/>
                  </a:lnTo>
                  <a:lnTo>
                    <a:pt x="8604" y="4865"/>
                  </a:lnTo>
                  <a:lnTo>
                    <a:pt x="8805" y="4906"/>
                  </a:lnTo>
                  <a:lnTo>
                    <a:pt x="9006" y="4966"/>
                  </a:lnTo>
                  <a:lnTo>
                    <a:pt x="9207" y="5046"/>
                  </a:lnTo>
                  <a:lnTo>
                    <a:pt x="9428" y="5127"/>
                  </a:lnTo>
                  <a:lnTo>
                    <a:pt x="9830" y="5348"/>
                  </a:lnTo>
                  <a:lnTo>
                    <a:pt x="10252" y="5609"/>
                  </a:lnTo>
                  <a:lnTo>
                    <a:pt x="10655" y="5891"/>
                  </a:lnTo>
                  <a:lnTo>
                    <a:pt x="11057" y="6212"/>
                  </a:lnTo>
                  <a:lnTo>
                    <a:pt x="11439" y="6554"/>
                  </a:lnTo>
                  <a:lnTo>
                    <a:pt x="11800" y="6896"/>
                  </a:lnTo>
                  <a:lnTo>
                    <a:pt x="12142" y="7238"/>
                  </a:lnTo>
                  <a:lnTo>
                    <a:pt x="12464" y="7579"/>
                  </a:lnTo>
                  <a:lnTo>
                    <a:pt x="13007" y="8182"/>
                  </a:lnTo>
                  <a:lnTo>
                    <a:pt x="17550" y="5951"/>
                  </a:lnTo>
                  <a:lnTo>
                    <a:pt x="16947" y="5408"/>
                  </a:lnTo>
                  <a:lnTo>
                    <a:pt x="16283" y="4845"/>
                  </a:lnTo>
                  <a:lnTo>
                    <a:pt x="15580" y="4262"/>
                  </a:lnTo>
                  <a:lnTo>
                    <a:pt x="14816" y="3679"/>
                  </a:lnTo>
                  <a:lnTo>
                    <a:pt x="13992" y="3117"/>
                  </a:lnTo>
                  <a:lnTo>
                    <a:pt x="13147" y="2554"/>
                  </a:lnTo>
                  <a:lnTo>
                    <a:pt x="12725" y="2292"/>
                  </a:lnTo>
                  <a:lnTo>
                    <a:pt x="12283" y="2051"/>
                  </a:lnTo>
                  <a:lnTo>
                    <a:pt x="11841" y="1810"/>
                  </a:lnTo>
                  <a:lnTo>
                    <a:pt x="11398" y="1589"/>
                  </a:lnTo>
                  <a:lnTo>
                    <a:pt x="10936" y="1388"/>
                  </a:lnTo>
                  <a:lnTo>
                    <a:pt x="10494" y="1207"/>
                  </a:lnTo>
                  <a:lnTo>
                    <a:pt x="10031" y="1026"/>
                  </a:lnTo>
                  <a:lnTo>
                    <a:pt x="9589" y="885"/>
                  </a:lnTo>
                  <a:lnTo>
                    <a:pt x="9127" y="744"/>
                  </a:lnTo>
                  <a:lnTo>
                    <a:pt x="8664" y="644"/>
                  </a:lnTo>
                  <a:lnTo>
                    <a:pt x="8222" y="584"/>
                  </a:lnTo>
                  <a:lnTo>
                    <a:pt x="7760" y="523"/>
                  </a:lnTo>
                  <a:lnTo>
                    <a:pt x="7317" y="503"/>
                  </a:lnTo>
                  <a:lnTo>
                    <a:pt x="6875" y="523"/>
                  </a:lnTo>
                  <a:lnTo>
                    <a:pt x="6433" y="564"/>
                  </a:lnTo>
                  <a:lnTo>
                    <a:pt x="6011" y="644"/>
                  </a:lnTo>
                  <a:lnTo>
                    <a:pt x="5589" y="765"/>
                  </a:lnTo>
                  <a:lnTo>
                    <a:pt x="5167" y="905"/>
                  </a:lnTo>
                  <a:lnTo>
                    <a:pt x="4764" y="1106"/>
                  </a:lnTo>
                  <a:lnTo>
                    <a:pt x="4362" y="1327"/>
                  </a:lnTo>
                  <a:lnTo>
                    <a:pt x="4202" y="1448"/>
                  </a:lnTo>
                  <a:lnTo>
                    <a:pt x="4021" y="1126"/>
                  </a:lnTo>
                  <a:lnTo>
                    <a:pt x="3860" y="785"/>
                  </a:lnTo>
                  <a:lnTo>
                    <a:pt x="3699" y="443"/>
                  </a:lnTo>
                  <a:lnTo>
                    <a:pt x="3558" y="101"/>
                  </a:lnTo>
                  <a:lnTo>
                    <a:pt x="3498" y="41"/>
                  </a:lnTo>
                  <a:lnTo>
                    <a:pt x="3438" y="21"/>
                  </a:lnTo>
                  <a:lnTo>
                    <a:pt x="331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48"/>
            <p:cNvSpPr/>
            <p:nvPr/>
          </p:nvSpPr>
          <p:spPr>
            <a:xfrm rot="10800000">
              <a:off x="7323766" y="1992535"/>
              <a:ext cx="30617" cy="137597"/>
            </a:xfrm>
            <a:custGeom>
              <a:avLst/>
              <a:gdLst/>
              <a:ahLst/>
              <a:cxnLst/>
              <a:rect l="l" t="t" r="r" b="b"/>
              <a:pathLst>
                <a:path w="765" h="3438" fill="none" extrusionOk="0">
                  <a:moveTo>
                    <a:pt x="764" y="0"/>
                  </a:moveTo>
                  <a:lnTo>
                    <a:pt x="764" y="0"/>
                  </a:lnTo>
                  <a:lnTo>
                    <a:pt x="523" y="382"/>
                  </a:lnTo>
                  <a:lnTo>
                    <a:pt x="342" y="764"/>
                  </a:lnTo>
                  <a:lnTo>
                    <a:pt x="201" y="1166"/>
                  </a:lnTo>
                  <a:lnTo>
                    <a:pt x="81" y="1588"/>
                  </a:lnTo>
                  <a:lnTo>
                    <a:pt x="21" y="2031"/>
                  </a:lnTo>
                  <a:lnTo>
                    <a:pt x="0" y="2473"/>
                  </a:lnTo>
                  <a:lnTo>
                    <a:pt x="21" y="2955"/>
                  </a:lnTo>
                  <a:lnTo>
                    <a:pt x="81" y="3438"/>
                  </a:lnTo>
                </a:path>
              </a:pathLst>
            </a:custGeom>
            <a:solidFill>
              <a:schemeClr val="accent1"/>
            </a:solidFill>
            <a:ln w="15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48"/>
            <p:cNvSpPr/>
            <p:nvPr/>
          </p:nvSpPr>
          <p:spPr>
            <a:xfrm rot="10800000">
              <a:off x="6718750" y="1559650"/>
              <a:ext cx="908391" cy="488435"/>
            </a:xfrm>
            <a:custGeom>
              <a:avLst/>
              <a:gdLst/>
              <a:ahLst/>
              <a:cxnLst/>
              <a:rect l="l" t="t" r="r" b="b"/>
              <a:pathLst>
                <a:path w="22697" h="12204" extrusionOk="0">
                  <a:moveTo>
                    <a:pt x="14113" y="1"/>
                  </a:moveTo>
                  <a:lnTo>
                    <a:pt x="13952" y="101"/>
                  </a:lnTo>
                  <a:lnTo>
                    <a:pt x="13489" y="383"/>
                  </a:lnTo>
                  <a:lnTo>
                    <a:pt x="13027" y="624"/>
                  </a:lnTo>
                  <a:lnTo>
                    <a:pt x="12545" y="865"/>
                  </a:lnTo>
                  <a:lnTo>
                    <a:pt x="12042" y="1086"/>
                  </a:lnTo>
                  <a:lnTo>
                    <a:pt x="11459" y="1328"/>
                  </a:lnTo>
                  <a:lnTo>
                    <a:pt x="10856" y="1549"/>
                  </a:lnTo>
                  <a:lnTo>
                    <a:pt x="10233" y="1750"/>
                  </a:lnTo>
                  <a:lnTo>
                    <a:pt x="9590" y="1911"/>
                  </a:lnTo>
                  <a:lnTo>
                    <a:pt x="9811" y="2353"/>
                  </a:lnTo>
                  <a:lnTo>
                    <a:pt x="10032" y="2815"/>
                  </a:lnTo>
                  <a:lnTo>
                    <a:pt x="10514" y="3680"/>
                  </a:lnTo>
                  <a:lnTo>
                    <a:pt x="10233" y="3599"/>
                  </a:lnTo>
                  <a:lnTo>
                    <a:pt x="9951" y="3539"/>
                  </a:lnTo>
                  <a:lnTo>
                    <a:pt x="9650" y="3499"/>
                  </a:lnTo>
                  <a:lnTo>
                    <a:pt x="9368" y="3479"/>
                  </a:lnTo>
                  <a:lnTo>
                    <a:pt x="9067" y="3458"/>
                  </a:lnTo>
                  <a:lnTo>
                    <a:pt x="8765" y="3458"/>
                  </a:lnTo>
                  <a:lnTo>
                    <a:pt x="8464" y="3479"/>
                  </a:lnTo>
                  <a:lnTo>
                    <a:pt x="8182" y="3499"/>
                  </a:lnTo>
                  <a:lnTo>
                    <a:pt x="7881" y="3539"/>
                  </a:lnTo>
                  <a:lnTo>
                    <a:pt x="7579" y="3599"/>
                  </a:lnTo>
                  <a:lnTo>
                    <a:pt x="7298" y="3680"/>
                  </a:lnTo>
                  <a:lnTo>
                    <a:pt x="7016" y="3760"/>
                  </a:lnTo>
                  <a:lnTo>
                    <a:pt x="6735" y="3860"/>
                  </a:lnTo>
                  <a:lnTo>
                    <a:pt x="6454" y="3981"/>
                  </a:lnTo>
                  <a:lnTo>
                    <a:pt x="6192" y="4122"/>
                  </a:lnTo>
                  <a:lnTo>
                    <a:pt x="5951" y="4263"/>
                  </a:lnTo>
                  <a:lnTo>
                    <a:pt x="5710" y="4423"/>
                  </a:lnTo>
                  <a:lnTo>
                    <a:pt x="5529" y="3881"/>
                  </a:lnTo>
                  <a:lnTo>
                    <a:pt x="5388" y="3318"/>
                  </a:lnTo>
                  <a:lnTo>
                    <a:pt x="5247" y="2755"/>
                  </a:lnTo>
                  <a:lnTo>
                    <a:pt x="5147" y="2192"/>
                  </a:lnTo>
                  <a:lnTo>
                    <a:pt x="5067" y="2112"/>
                  </a:lnTo>
                  <a:lnTo>
                    <a:pt x="4966" y="2051"/>
                  </a:lnTo>
                  <a:lnTo>
                    <a:pt x="4886" y="1991"/>
                  </a:lnTo>
                  <a:lnTo>
                    <a:pt x="4785" y="1971"/>
                  </a:lnTo>
                  <a:lnTo>
                    <a:pt x="4664" y="1951"/>
                  </a:lnTo>
                  <a:lnTo>
                    <a:pt x="4564" y="1951"/>
                  </a:lnTo>
                  <a:lnTo>
                    <a:pt x="4343" y="1991"/>
                  </a:lnTo>
                  <a:lnTo>
                    <a:pt x="4142" y="2091"/>
                  </a:lnTo>
                  <a:lnTo>
                    <a:pt x="3961" y="2192"/>
                  </a:lnTo>
                  <a:lnTo>
                    <a:pt x="3820" y="2313"/>
                  </a:lnTo>
                  <a:lnTo>
                    <a:pt x="3780" y="2393"/>
                  </a:lnTo>
                  <a:lnTo>
                    <a:pt x="3740" y="2453"/>
                  </a:lnTo>
                  <a:lnTo>
                    <a:pt x="3780" y="2855"/>
                  </a:lnTo>
                  <a:lnTo>
                    <a:pt x="3840" y="3237"/>
                  </a:lnTo>
                  <a:lnTo>
                    <a:pt x="3901" y="3619"/>
                  </a:lnTo>
                  <a:lnTo>
                    <a:pt x="3981" y="4001"/>
                  </a:lnTo>
                  <a:lnTo>
                    <a:pt x="4081" y="4363"/>
                  </a:lnTo>
                  <a:lnTo>
                    <a:pt x="4182" y="4745"/>
                  </a:lnTo>
                  <a:lnTo>
                    <a:pt x="4283" y="5107"/>
                  </a:lnTo>
                  <a:lnTo>
                    <a:pt x="4423" y="5469"/>
                  </a:lnTo>
                  <a:lnTo>
                    <a:pt x="3961" y="5911"/>
                  </a:lnTo>
                  <a:lnTo>
                    <a:pt x="3559" y="5408"/>
                  </a:lnTo>
                  <a:lnTo>
                    <a:pt x="3177" y="4906"/>
                  </a:lnTo>
                  <a:lnTo>
                    <a:pt x="2815" y="4383"/>
                  </a:lnTo>
                  <a:lnTo>
                    <a:pt x="2453" y="3840"/>
                  </a:lnTo>
                  <a:lnTo>
                    <a:pt x="2353" y="3780"/>
                  </a:lnTo>
                  <a:lnTo>
                    <a:pt x="2252" y="3760"/>
                  </a:lnTo>
                  <a:lnTo>
                    <a:pt x="2132" y="3740"/>
                  </a:lnTo>
                  <a:lnTo>
                    <a:pt x="2031" y="3740"/>
                  </a:lnTo>
                  <a:lnTo>
                    <a:pt x="1931" y="3760"/>
                  </a:lnTo>
                  <a:lnTo>
                    <a:pt x="1830" y="3780"/>
                  </a:lnTo>
                  <a:lnTo>
                    <a:pt x="1729" y="3820"/>
                  </a:lnTo>
                  <a:lnTo>
                    <a:pt x="1629" y="3881"/>
                  </a:lnTo>
                  <a:lnTo>
                    <a:pt x="1468" y="4001"/>
                  </a:lnTo>
                  <a:lnTo>
                    <a:pt x="1348" y="4162"/>
                  </a:lnTo>
                  <a:lnTo>
                    <a:pt x="1267" y="4323"/>
                  </a:lnTo>
                  <a:lnTo>
                    <a:pt x="1247" y="4383"/>
                  </a:lnTo>
                  <a:lnTo>
                    <a:pt x="1247" y="4464"/>
                  </a:lnTo>
                  <a:lnTo>
                    <a:pt x="1589" y="5087"/>
                  </a:lnTo>
                  <a:lnTo>
                    <a:pt x="1951" y="5690"/>
                  </a:lnTo>
                  <a:lnTo>
                    <a:pt x="2353" y="6273"/>
                  </a:lnTo>
                  <a:lnTo>
                    <a:pt x="2795" y="6836"/>
                  </a:lnTo>
                  <a:lnTo>
                    <a:pt x="2554" y="6976"/>
                  </a:lnTo>
                  <a:lnTo>
                    <a:pt x="2312" y="7097"/>
                  </a:lnTo>
                  <a:lnTo>
                    <a:pt x="2071" y="7198"/>
                  </a:lnTo>
                  <a:lnTo>
                    <a:pt x="1830" y="7298"/>
                  </a:lnTo>
                  <a:lnTo>
                    <a:pt x="1569" y="7378"/>
                  </a:lnTo>
                  <a:lnTo>
                    <a:pt x="1327" y="7419"/>
                  </a:lnTo>
                  <a:lnTo>
                    <a:pt x="1066" y="7459"/>
                  </a:lnTo>
                  <a:lnTo>
                    <a:pt x="805" y="7459"/>
                  </a:lnTo>
                  <a:lnTo>
                    <a:pt x="684" y="7479"/>
                  </a:lnTo>
                  <a:lnTo>
                    <a:pt x="584" y="7499"/>
                  </a:lnTo>
                  <a:lnTo>
                    <a:pt x="503" y="7519"/>
                  </a:lnTo>
                  <a:lnTo>
                    <a:pt x="403" y="7579"/>
                  </a:lnTo>
                  <a:lnTo>
                    <a:pt x="322" y="7640"/>
                  </a:lnTo>
                  <a:lnTo>
                    <a:pt x="262" y="7700"/>
                  </a:lnTo>
                  <a:lnTo>
                    <a:pt x="202" y="7780"/>
                  </a:lnTo>
                  <a:lnTo>
                    <a:pt x="161" y="7861"/>
                  </a:lnTo>
                  <a:lnTo>
                    <a:pt x="101" y="8042"/>
                  </a:lnTo>
                  <a:lnTo>
                    <a:pt x="41" y="8203"/>
                  </a:lnTo>
                  <a:lnTo>
                    <a:pt x="21" y="8384"/>
                  </a:lnTo>
                  <a:lnTo>
                    <a:pt x="1" y="8544"/>
                  </a:lnTo>
                  <a:lnTo>
                    <a:pt x="1" y="8705"/>
                  </a:lnTo>
                  <a:lnTo>
                    <a:pt x="41" y="8846"/>
                  </a:lnTo>
                  <a:lnTo>
                    <a:pt x="81" y="9007"/>
                  </a:lnTo>
                  <a:lnTo>
                    <a:pt x="141" y="9147"/>
                  </a:lnTo>
                  <a:lnTo>
                    <a:pt x="222" y="9268"/>
                  </a:lnTo>
                  <a:lnTo>
                    <a:pt x="302" y="9389"/>
                  </a:lnTo>
                  <a:lnTo>
                    <a:pt x="423" y="9509"/>
                  </a:lnTo>
                  <a:lnTo>
                    <a:pt x="564" y="9590"/>
                  </a:lnTo>
                  <a:lnTo>
                    <a:pt x="744" y="9670"/>
                  </a:lnTo>
                  <a:lnTo>
                    <a:pt x="945" y="9710"/>
                  </a:lnTo>
                  <a:lnTo>
                    <a:pt x="1147" y="9730"/>
                  </a:lnTo>
                  <a:lnTo>
                    <a:pt x="1348" y="9751"/>
                  </a:lnTo>
                  <a:lnTo>
                    <a:pt x="1810" y="9730"/>
                  </a:lnTo>
                  <a:lnTo>
                    <a:pt x="2272" y="9690"/>
                  </a:lnTo>
                  <a:lnTo>
                    <a:pt x="2735" y="9610"/>
                  </a:lnTo>
                  <a:lnTo>
                    <a:pt x="3177" y="9509"/>
                  </a:lnTo>
                  <a:lnTo>
                    <a:pt x="3619" y="9369"/>
                  </a:lnTo>
                  <a:lnTo>
                    <a:pt x="4041" y="9208"/>
                  </a:lnTo>
                  <a:lnTo>
                    <a:pt x="4463" y="9007"/>
                  </a:lnTo>
                  <a:lnTo>
                    <a:pt x="4865" y="8786"/>
                  </a:lnTo>
                  <a:lnTo>
                    <a:pt x="5187" y="8585"/>
                  </a:lnTo>
                  <a:lnTo>
                    <a:pt x="5489" y="8363"/>
                  </a:lnTo>
                  <a:lnTo>
                    <a:pt x="6072" y="7901"/>
                  </a:lnTo>
                  <a:lnTo>
                    <a:pt x="6655" y="7419"/>
                  </a:lnTo>
                  <a:lnTo>
                    <a:pt x="7238" y="6936"/>
                  </a:lnTo>
                  <a:lnTo>
                    <a:pt x="7700" y="6594"/>
                  </a:lnTo>
                  <a:lnTo>
                    <a:pt x="7941" y="6434"/>
                  </a:lnTo>
                  <a:lnTo>
                    <a:pt x="8182" y="6293"/>
                  </a:lnTo>
                  <a:lnTo>
                    <a:pt x="8444" y="6152"/>
                  </a:lnTo>
                  <a:lnTo>
                    <a:pt x="8705" y="6011"/>
                  </a:lnTo>
                  <a:lnTo>
                    <a:pt x="8987" y="5911"/>
                  </a:lnTo>
                  <a:lnTo>
                    <a:pt x="9268" y="5810"/>
                  </a:lnTo>
                  <a:lnTo>
                    <a:pt x="9489" y="5750"/>
                  </a:lnTo>
                  <a:lnTo>
                    <a:pt x="9710" y="5710"/>
                  </a:lnTo>
                  <a:lnTo>
                    <a:pt x="9931" y="5670"/>
                  </a:lnTo>
                  <a:lnTo>
                    <a:pt x="10374" y="5670"/>
                  </a:lnTo>
                  <a:lnTo>
                    <a:pt x="10595" y="5690"/>
                  </a:lnTo>
                  <a:lnTo>
                    <a:pt x="10816" y="5730"/>
                  </a:lnTo>
                  <a:lnTo>
                    <a:pt x="11037" y="5790"/>
                  </a:lnTo>
                  <a:lnTo>
                    <a:pt x="11238" y="5871"/>
                  </a:lnTo>
                  <a:lnTo>
                    <a:pt x="11439" y="5951"/>
                  </a:lnTo>
                  <a:lnTo>
                    <a:pt x="11640" y="6052"/>
                  </a:lnTo>
                  <a:lnTo>
                    <a:pt x="11821" y="6172"/>
                  </a:lnTo>
                  <a:lnTo>
                    <a:pt x="11982" y="6293"/>
                  </a:lnTo>
                  <a:lnTo>
                    <a:pt x="12123" y="6434"/>
                  </a:lnTo>
                  <a:lnTo>
                    <a:pt x="12263" y="6594"/>
                  </a:lnTo>
                  <a:lnTo>
                    <a:pt x="12364" y="6755"/>
                  </a:lnTo>
                  <a:lnTo>
                    <a:pt x="12504" y="7017"/>
                  </a:lnTo>
                  <a:lnTo>
                    <a:pt x="12625" y="7318"/>
                  </a:lnTo>
                  <a:lnTo>
                    <a:pt x="12726" y="7600"/>
                  </a:lnTo>
                  <a:lnTo>
                    <a:pt x="12806" y="7901"/>
                  </a:lnTo>
                  <a:lnTo>
                    <a:pt x="12846" y="8203"/>
                  </a:lnTo>
                  <a:lnTo>
                    <a:pt x="12907" y="8524"/>
                  </a:lnTo>
                  <a:lnTo>
                    <a:pt x="12967" y="9147"/>
                  </a:lnTo>
                  <a:lnTo>
                    <a:pt x="13067" y="9851"/>
                  </a:lnTo>
                  <a:lnTo>
                    <a:pt x="13128" y="10193"/>
                  </a:lnTo>
                  <a:lnTo>
                    <a:pt x="13208" y="10535"/>
                  </a:lnTo>
                  <a:lnTo>
                    <a:pt x="13309" y="10876"/>
                  </a:lnTo>
                  <a:lnTo>
                    <a:pt x="13449" y="11198"/>
                  </a:lnTo>
                  <a:lnTo>
                    <a:pt x="13630" y="11520"/>
                  </a:lnTo>
                  <a:lnTo>
                    <a:pt x="13851" y="11801"/>
                  </a:lnTo>
                  <a:lnTo>
                    <a:pt x="13972" y="11922"/>
                  </a:lnTo>
                  <a:lnTo>
                    <a:pt x="14113" y="12022"/>
                  </a:lnTo>
                  <a:lnTo>
                    <a:pt x="14253" y="12123"/>
                  </a:lnTo>
                  <a:lnTo>
                    <a:pt x="14434" y="12183"/>
                  </a:lnTo>
                  <a:lnTo>
                    <a:pt x="14635" y="12203"/>
                  </a:lnTo>
                  <a:lnTo>
                    <a:pt x="14796" y="12203"/>
                  </a:lnTo>
                  <a:lnTo>
                    <a:pt x="14957" y="12163"/>
                  </a:lnTo>
                  <a:lnTo>
                    <a:pt x="15098" y="12082"/>
                  </a:lnTo>
                  <a:lnTo>
                    <a:pt x="15238" y="12002"/>
                  </a:lnTo>
                  <a:lnTo>
                    <a:pt x="15359" y="11881"/>
                  </a:lnTo>
                  <a:lnTo>
                    <a:pt x="15560" y="11640"/>
                  </a:lnTo>
                  <a:lnTo>
                    <a:pt x="15801" y="11359"/>
                  </a:lnTo>
                  <a:lnTo>
                    <a:pt x="16022" y="11037"/>
                  </a:lnTo>
                  <a:lnTo>
                    <a:pt x="16465" y="10394"/>
                  </a:lnTo>
                  <a:lnTo>
                    <a:pt x="16706" y="10092"/>
                  </a:lnTo>
                  <a:lnTo>
                    <a:pt x="16967" y="9791"/>
                  </a:lnTo>
                  <a:lnTo>
                    <a:pt x="17249" y="9550"/>
                  </a:lnTo>
                  <a:lnTo>
                    <a:pt x="17409" y="9429"/>
                  </a:lnTo>
                  <a:lnTo>
                    <a:pt x="17570" y="9328"/>
                  </a:lnTo>
                  <a:lnTo>
                    <a:pt x="18133" y="8967"/>
                  </a:lnTo>
                  <a:lnTo>
                    <a:pt x="18716" y="8585"/>
                  </a:lnTo>
                  <a:lnTo>
                    <a:pt x="19279" y="8162"/>
                  </a:lnTo>
                  <a:lnTo>
                    <a:pt x="19822" y="7740"/>
                  </a:lnTo>
                  <a:lnTo>
                    <a:pt x="20365" y="7278"/>
                  </a:lnTo>
                  <a:lnTo>
                    <a:pt x="20887" y="6795"/>
                  </a:lnTo>
                  <a:lnTo>
                    <a:pt x="21370" y="6313"/>
                  </a:lnTo>
                  <a:lnTo>
                    <a:pt x="21812" y="5810"/>
                  </a:lnTo>
                  <a:lnTo>
                    <a:pt x="22073" y="5509"/>
                  </a:lnTo>
                  <a:lnTo>
                    <a:pt x="22294" y="5187"/>
                  </a:lnTo>
                  <a:lnTo>
                    <a:pt x="22495" y="4845"/>
                  </a:lnTo>
                  <a:lnTo>
                    <a:pt x="22556" y="4685"/>
                  </a:lnTo>
                  <a:lnTo>
                    <a:pt x="22636" y="4504"/>
                  </a:lnTo>
                  <a:lnTo>
                    <a:pt x="22676" y="4323"/>
                  </a:lnTo>
                  <a:lnTo>
                    <a:pt x="22696" y="4162"/>
                  </a:lnTo>
                  <a:lnTo>
                    <a:pt x="22696" y="4001"/>
                  </a:lnTo>
                  <a:lnTo>
                    <a:pt x="22696" y="3820"/>
                  </a:lnTo>
                  <a:lnTo>
                    <a:pt x="22636" y="3659"/>
                  </a:lnTo>
                  <a:lnTo>
                    <a:pt x="22576" y="3499"/>
                  </a:lnTo>
                  <a:lnTo>
                    <a:pt x="22475" y="3358"/>
                  </a:lnTo>
                  <a:lnTo>
                    <a:pt x="22355" y="3197"/>
                  </a:lnTo>
                  <a:lnTo>
                    <a:pt x="22234" y="3097"/>
                  </a:lnTo>
                  <a:lnTo>
                    <a:pt x="22093" y="3016"/>
                  </a:lnTo>
                  <a:lnTo>
                    <a:pt x="21953" y="2936"/>
                  </a:lnTo>
                  <a:lnTo>
                    <a:pt x="21812" y="2875"/>
                  </a:lnTo>
                  <a:lnTo>
                    <a:pt x="21510" y="2775"/>
                  </a:lnTo>
                  <a:lnTo>
                    <a:pt x="21209" y="2715"/>
                  </a:lnTo>
                  <a:lnTo>
                    <a:pt x="20907" y="2695"/>
                  </a:lnTo>
                  <a:lnTo>
                    <a:pt x="20586" y="2674"/>
                  </a:lnTo>
                  <a:lnTo>
                    <a:pt x="19963" y="2674"/>
                  </a:lnTo>
                  <a:lnTo>
                    <a:pt x="19359" y="2654"/>
                  </a:lnTo>
                  <a:lnTo>
                    <a:pt x="18977" y="2634"/>
                  </a:lnTo>
                  <a:lnTo>
                    <a:pt x="18596" y="2574"/>
                  </a:lnTo>
                  <a:lnTo>
                    <a:pt x="18234" y="2493"/>
                  </a:lnTo>
                  <a:lnTo>
                    <a:pt x="17872" y="2393"/>
                  </a:lnTo>
                  <a:lnTo>
                    <a:pt x="17510" y="2272"/>
                  </a:lnTo>
                  <a:lnTo>
                    <a:pt x="17168" y="2152"/>
                  </a:lnTo>
                  <a:lnTo>
                    <a:pt x="16827" y="1991"/>
                  </a:lnTo>
                  <a:lnTo>
                    <a:pt x="16485" y="1830"/>
                  </a:lnTo>
                  <a:lnTo>
                    <a:pt x="16163" y="1629"/>
                  </a:lnTo>
                  <a:lnTo>
                    <a:pt x="15841" y="1448"/>
                  </a:lnTo>
                  <a:lnTo>
                    <a:pt x="15540" y="1227"/>
                  </a:lnTo>
                  <a:lnTo>
                    <a:pt x="15238" y="1006"/>
                  </a:lnTo>
                  <a:lnTo>
                    <a:pt x="14937" y="765"/>
                  </a:lnTo>
                  <a:lnTo>
                    <a:pt x="14655" y="523"/>
                  </a:lnTo>
                  <a:lnTo>
                    <a:pt x="14374" y="262"/>
                  </a:lnTo>
                  <a:lnTo>
                    <a:pt x="1411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48"/>
            <p:cNvSpPr/>
            <p:nvPr/>
          </p:nvSpPr>
          <p:spPr>
            <a:xfrm rot="10800000">
              <a:off x="7483058" y="1804265"/>
              <a:ext cx="52349" cy="68398"/>
            </a:xfrm>
            <a:custGeom>
              <a:avLst/>
              <a:gdLst/>
              <a:ahLst/>
              <a:cxnLst/>
              <a:rect l="l" t="t" r="r" b="b"/>
              <a:pathLst>
                <a:path w="1308" h="1709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121" y="241"/>
                  </a:lnTo>
                  <a:lnTo>
                    <a:pt x="242" y="462"/>
                  </a:lnTo>
                  <a:lnTo>
                    <a:pt x="382" y="684"/>
                  </a:lnTo>
                  <a:lnTo>
                    <a:pt x="543" y="905"/>
                  </a:lnTo>
                  <a:lnTo>
                    <a:pt x="704" y="1126"/>
                  </a:lnTo>
                  <a:lnTo>
                    <a:pt x="905" y="1327"/>
                  </a:lnTo>
                  <a:lnTo>
                    <a:pt x="1086" y="1528"/>
                  </a:lnTo>
                  <a:lnTo>
                    <a:pt x="1307" y="1709"/>
                  </a:lnTo>
                </a:path>
              </a:pathLst>
            </a:custGeom>
            <a:noFill/>
            <a:ln w="1500" cap="rnd" cmpd="sng">
              <a:solidFill>
                <a:srgbClr val="261A1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48"/>
            <p:cNvSpPr/>
            <p:nvPr/>
          </p:nvSpPr>
          <p:spPr>
            <a:xfrm rot="10800000">
              <a:off x="7419501" y="1887913"/>
              <a:ext cx="12927" cy="60394"/>
            </a:xfrm>
            <a:custGeom>
              <a:avLst/>
              <a:gdLst/>
              <a:ahLst/>
              <a:cxnLst/>
              <a:rect l="l" t="t" r="r" b="b"/>
              <a:pathLst>
                <a:path w="323" h="1509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1" y="382"/>
                  </a:lnTo>
                  <a:lnTo>
                    <a:pt x="101" y="764"/>
                  </a:lnTo>
                  <a:lnTo>
                    <a:pt x="202" y="1126"/>
                  </a:lnTo>
                  <a:lnTo>
                    <a:pt x="322" y="1508"/>
                  </a:lnTo>
                </a:path>
              </a:pathLst>
            </a:custGeom>
            <a:noFill/>
            <a:ln w="1500" cap="rnd" cmpd="sng">
              <a:solidFill>
                <a:srgbClr val="261A1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48"/>
            <p:cNvSpPr/>
            <p:nvPr/>
          </p:nvSpPr>
          <p:spPr>
            <a:xfrm rot="10800000">
              <a:off x="6758969" y="1683569"/>
              <a:ext cx="609903" cy="913233"/>
            </a:xfrm>
            <a:custGeom>
              <a:avLst/>
              <a:gdLst/>
              <a:ahLst/>
              <a:cxnLst/>
              <a:rect l="l" t="t" r="r" b="b"/>
              <a:pathLst>
                <a:path w="15239" h="22818" extrusionOk="0">
                  <a:moveTo>
                    <a:pt x="11781" y="1"/>
                  </a:moveTo>
                  <a:lnTo>
                    <a:pt x="11580" y="745"/>
                  </a:lnTo>
                  <a:lnTo>
                    <a:pt x="11359" y="1508"/>
                  </a:lnTo>
                  <a:lnTo>
                    <a:pt x="11117" y="2272"/>
                  </a:lnTo>
                  <a:lnTo>
                    <a:pt x="10856" y="3016"/>
                  </a:lnTo>
                  <a:lnTo>
                    <a:pt x="10575" y="3760"/>
                  </a:lnTo>
                  <a:lnTo>
                    <a:pt x="10293" y="4504"/>
                  </a:lnTo>
                  <a:lnTo>
                    <a:pt x="10012" y="5227"/>
                  </a:lnTo>
                  <a:lnTo>
                    <a:pt x="9690" y="5951"/>
                  </a:lnTo>
                  <a:lnTo>
                    <a:pt x="9529" y="4926"/>
                  </a:lnTo>
                  <a:lnTo>
                    <a:pt x="9388" y="3901"/>
                  </a:lnTo>
                  <a:lnTo>
                    <a:pt x="9268" y="2855"/>
                  </a:lnTo>
                  <a:lnTo>
                    <a:pt x="9208" y="1790"/>
                  </a:lnTo>
                  <a:lnTo>
                    <a:pt x="9127" y="1649"/>
                  </a:lnTo>
                  <a:lnTo>
                    <a:pt x="9047" y="1549"/>
                  </a:lnTo>
                  <a:lnTo>
                    <a:pt x="8966" y="1448"/>
                  </a:lnTo>
                  <a:lnTo>
                    <a:pt x="8866" y="1388"/>
                  </a:lnTo>
                  <a:lnTo>
                    <a:pt x="8745" y="1328"/>
                  </a:lnTo>
                  <a:lnTo>
                    <a:pt x="8645" y="1307"/>
                  </a:lnTo>
                  <a:lnTo>
                    <a:pt x="8524" y="1287"/>
                  </a:lnTo>
                  <a:lnTo>
                    <a:pt x="8424" y="1287"/>
                  </a:lnTo>
                  <a:lnTo>
                    <a:pt x="8303" y="1307"/>
                  </a:lnTo>
                  <a:lnTo>
                    <a:pt x="8202" y="1328"/>
                  </a:lnTo>
                  <a:lnTo>
                    <a:pt x="8102" y="1368"/>
                  </a:lnTo>
                  <a:lnTo>
                    <a:pt x="8001" y="1408"/>
                  </a:lnTo>
                  <a:lnTo>
                    <a:pt x="7921" y="1468"/>
                  </a:lnTo>
                  <a:lnTo>
                    <a:pt x="7841" y="1529"/>
                  </a:lnTo>
                  <a:lnTo>
                    <a:pt x="7780" y="1609"/>
                  </a:lnTo>
                  <a:lnTo>
                    <a:pt x="7740" y="1689"/>
                  </a:lnTo>
                  <a:lnTo>
                    <a:pt x="7780" y="2534"/>
                  </a:lnTo>
                  <a:lnTo>
                    <a:pt x="7841" y="3378"/>
                  </a:lnTo>
                  <a:lnTo>
                    <a:pt x="7921" y="4182"/>
                  </a:lnTo>
                  <a:lnTo>
                    <a:pt x="8022" y="4986"/>
                  </a:lnTo>
                  <a:lnTo>
                    <a:pt x="8142" y="5790"/>
                  </a:lnTo>
                  <a:lnTo>
                    <a:pt x="8283" y="6574"/>
                  </a:lnTo>
                  <a:lnTo>
                    <a:pt x="8444" y="7399"/>
                  </a:lnTo>
                  <a:lnTo>
                    <a:pt x="8645" y="8243"/>
                  </a:lnTo>
                  <a:lnTo>
                    <a:pt x="8604" y="8323"/>
                  </a:lnTo>
                  <a:lnTo>
                    <a:pt x="8243" y="7700"/>
                  </a:lnTo>
                  <a:lnTo>
                    <a:pt x="7921" y="7077"/>
                  </a:lnTo>
                  <a:lnTo>
                    <a:pt x="7599" y="6434"/>
                  </a:lnTo>
                  <a:lnTo>
                    <a:pt x="7298" y="5770"/>
                  </a:lnTo>
                  <a:lnTo>
                    <a:pt x="6996" y="5107"/>
                  </a:lnTo>
                  <a:lnTo>
                    <a:pt x="6735" y="4443"/>
                  </a:lnTo>
                  <a:lnTo>
                    <a:pt x="6474" y="3780"/>
                  </a:lnTo>
                  <a:lnTo>
                    <a:pt x="6232" y="3117"/>
                  </a:lnTo>
                  <a:lnTo>
                    <a:pt x="6132" y="3016"/>
                  </a:lnTo>
                  <a:lnTo>
                    <a:pt x="6031" y="2936"/>
                  </a:lnTo>
                  <a:lnTo>
                    <a:pt x="5911" y="2875"/>
                  </a:lnTo>
                  <a:lnTo>
                    <a:pt x="5810" y="2835"/>
                  </a:lnTo>
                  <a:lnTo>
                    <a:pt x="5569" y="2835"/>
                  </a:lnTo>
                  <a:lnTo>
                    <a:pt x="5468" y="2875"/>
                  </a:lnTo>
                  <a:lnTo>
                    <a:pt x="5368" y="2916"/>
                  </a:lnTo>
                  <a:lnTo>
                    <a:pt x="5267" y="2976"/>
                  </a:lnTo>
                  <a:lnTo>
                    <a:pt x="5167" y="3036"/>
                  </a:lnTo>
                  <a:lnTo>
                    <a:pt x="5087" y="3117"/>
                  </a:lnTo>
                  <a:lnTo>
                    <a:pt x="5026" y="3197"/>
                  </a:lnTo>
                  <a:lnTo>
                    <a:pt x="4966" y="3298"/>
                  </a:lnTo>
                  <a:lnTo>
                    <a:pt x="4926" y="3378"/>
                  </a:lnTo>
                  <a:lnTo>
                    <a:pt x="4886" y="3479"/>
                  </a:lnTo>
                  <a:lnTo>
                    <a:pt x="4865" y="3579"/>
                  </a:lnTo>
                  <a:lnTo>
                    <a:pt x="5167" y="4423"/>
                  </a:lnTo>
                  <a:lnTo>
                    <a:pt x="5468" y="5248"/>
                  </a:lnTo>
                  <a:lnTo>
                    <a:pt x="5790" y="6052"/>
                  </a:lnTo>
                  <a:lnTo>
                    <a:pt x="6132" y="6836"/>
                  </a:lnTo>
                  <a:lnTo>
                    <a:pt x="6494" y="7600"/>
                  </a:lnTo>
                  <a:lnTo>
                    <a:pt x="6876" y="8384"/>
                  </a:lnTo>
                  <a:lnTo>
                    <a:pt x="7298" y="9147"/>
                  </a:lnTo>
                  <a:lnTo>
                    <a:pt x="7740" y="9952"/>
                  </a:lnTo>
                  <a:lnTo>
                    <a:pt x="7358" y="10615"/>
                  </a:lnTo>
                  <a:lnTo>
                    <a:pt x="6956" y="11278"/>
                  </a:lnTo>
                  <a:lnTo>
                    <a:pt x="6554" y="11942"/>
                  </a:lnTo>
                  <a:lnTo>
                    <a:pt x="6132" y="12585"/>
                  </a:lnTo>
                  <a:lnTo>
                    <a:pt x="5690" y="13248"/>
                  </a:lnTo>
                  <a:lnTo>
                    <a:pt x="5247" y="13872"/>
                  </a:lnTo>
                  <a:lnTo>
                    <a:pt x="4805" y="14515"/>
                  </a:lnTo>
                  <a:lnTo>
                    <a:pt x="4343" y="15138"/>
                  </a:lnTo>
                  <a:lnTo>
                    <a:pt x="3860" y="15741"/>
                  </a:lnTo>
                  <a:lnTo>
                    <a:pt x="3358" y="16344"/>
                  </a:lnTo>
                  <a:lnTo>
                    <a:pt x="2875" y="16947"/>
                  </a:lnTo>
                  <a:lnTo>
                    <a:pt x="2353" y="17530"/>
                  </a:lnTo>
                  <a:lnTo>
                    <a:pt x="1850" y="18113"/>
                  </a:lnTo>
                  <a:lnTo>
                    <a:pt x="1307" y="18676"/>
                  </a:lnTo>
                  <a:lnTo>
                    <a:pt x="785" y="19239"/>
                  </a:lnTo>
                  <a:lnTo>
                    <a:pt x="222" y="19782"/>
                  </a:lnTo>
                  <a:lnTo>
                    <a:pt x="141" y="19943"/>
                  </a:lnTo>
                  <a:lnTo>
                    <a:pt x="81" y="20103"/>
                  </a:lnTo>
                  <a:lnTo>
                    <a:pt x="21" y="20264"/>
                  </a:lnTo>
                  <a:lnTo>
                    <a:pt x="1" y="20425"/>
                  </a:lnTo>
                  <a:lnTo>
                    <a:pt x="1" y="20566"/>
                  </a:lnTo>
                  <a:lnTo>
                    <a:pt x="1" y="20727"/>
                  </a:lnTo>
                  <a:lnTo>
                    <a:pt x="41" y="20867"/>
                  </a:lnTo>
                  <a:lnTo>
                    <a:pt x="81" y="21008"/>
                  </a:lnTo>
                  <a:lnTo>
                    <a:pt x="141" y="21169"/>
                  </a:lnTo>
                  <a:lnTo>
                    <a:pt x="222" y="21289"/>
                  </a:lnTo>
                  <a:lnTo>
                    <a:pt x="302" y="21430"/>
                  </a:lnTo>
                  <a:lnTo>
                    <a:pt x="403" y="21571"/>
                  </a:lnTo>
                  <a:lnTo>
                    <a:pt x="644" y="21812"/>
                  </a:lnTo>
                  <a:lnTo>
                    <a:pt x="905" y="22033"/>
                  </a:lnTo>
                  <a:lnTo>
                    <a:pt x="1207" y="22234"/>
                  </a:lnTo>
                  <a:lnTo>
                    <a:pt x="1508" y="22415"/>
                  </a:lnTo>
                  <a:lnTo>
                    <a:pt x="1830" y="22556"/>
                  </a:lnTo>
                  <a:lnTo>
                    <a:pt x="2152" y="22677"/>
                  </a:lnTo>
                  <a:lnTo>
                    <a:pt x="2453" y="22757"/>
                  </a:lnTo>
                  <a:lnTo>
                    <a:pt x="2755" y="22797"/>
                  </a:lnTo>
                  <a:lnTo>
                    <a:pt x="3016" y="22817"/>
                  </a:lnTo>
                  <a:lnTo>
                    <a:pt x="3137" y="22797"/>
                  </a:lnTo>
                  <a:lnTo>
                    <a:pt x="3237" y="22777"/>
                  </a:lnTo>
                  <a:lnTo>
                    <a:pt x="3820" y="22295"/>
                  </a:lnTo>
                  <a:lnTo>
                    <a:pt x="4403" y="21792"/>
                  </a:lnTo>
                  <a:lnTo>
                    <a:pt x="4966" y="21269"/>
                  </a:lnTo>
                  <a:lnTo>
                    <a:pt x="5509" y="20747"/>
                  </a:lnTo>
                  <a:lnTo>
                    <a:pt x="6031" y="20204"/>
                  </a:lnTo>
                  <a:lnTo>
                    <a:pt x="6534" y="19641"/>
                  </a:lnTo>
                  <a:lnTo>
                    <a:pt x="7036" y="19078"/>
                  </a:lnTo>
                  <a:lnTo>
                    <a:pt x="7519" y="18495"/>
                  </a:lnTo>
                  <a:lnTo>
                    <a:pt x="8001" y="17912"/>
                  </a:lnTo>
                  <a:lnTo>
                    <a:pt x="8444" y="17309"/>
                  </a:lnTo>
                  <a:lnTo>
                    <a:pt x="8886" y="16706"/>
                  </a:lnTo>
                  <a:lnTo>
                    <a:pt x="9328" y="16083"/>
                  </a:lnTo>
                  <a:lnTo>
                    <a:pt x="9730" y="15460"/>
                  </a:lnTo>
                  <a:lnTo>
                    <a:pt x="10132" y="14816"/>
                  </a:lnTo>
                  <a:lnTo>
                    <a:pt x="10534" y="14173"/>
                  </a:lnTo>
                  <a:lnTo>
                    <a:pt x="10916" y="13510"/>
                  </a:lnTo>
                  <a:lnTo>
                    <a:pt x="11278" y="12866"/>
                  </a:lnTo>
                  <a:lnTo>
                    <a:pt x="11620" y="12183"/>
                  </a:lnTo>
                  <a:lnTo>
                    <a:pt x="11962" y="11520"/>
                  </a:lnTo>
                  <a:lnTo>
                    <a:pt x="12283" y="10836"/>
                  </a:lnTo>
                  <a:lnTo>
                    <a:pt x="12605" y="10132"/>
                  </a:lnTo>
                  <a:lnTo>
                    <a:pt x="12886" y="9449"/>
                  </a:lnTo>
                  <a:lnTo>
                    <a:pt x="13188" y="8745"/>
                  </a:lnTo>
                  <a:lnTo>
                    <a:pt x="13469" y="8042"/>
                  </a:lnTo>
                  <a:lnTo>
                    <a:pt x="13731" y="7318"/>
                  </a:lnTo>
                  <a:lnTo>
                    <a:pt x="13972" y="6615"/>
                  </a:lnTo>
                  <a:lnTo>
                    <a:pt x="14213" y="5891"/>
                  </a:lnTo>
                  <a:lnTo>
                    <a:pt x="14454" y="5167"/>
                  </a:lnTo>
                  <a:lnTo>
                    <a:pt x="14876" y="3720"/>
                  </a:lnTo>
                  <a:lnTo>
                    <a:pt x="15238" y="2252"/>
                  </a:lnTo>
                  <a:lnTo>
                    <a:pt x="14816" y="1870"/>
                  </a:lnTo>
                  <a:lnTo>
                    <a:pt x="14434" y="1549"/>
                  </a:lnTo>
                  <a:lnTo>
                    <a:pt x="14032" y="1247"/>
                  </a:lnTo>
                  <a:lnTo>
                    <a:pt x="13650" y="986"/>
                  </a:lnTo>
                  <a:lnTo>
                    <a:pt x="13248" y="724"/>
                  </a:lnTo>
                  <a:lnTo>
                    <a:pt x="12806" y="483"/>
                  </a:lnTo>
                  <a:lnTo>
                    <a:pt x="12323" y="242"/>
                  </a:lnTo>
                  <a:lnTo>
                    <a:pt x="117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48"/>
            <p:cNvSpPr/>
            <p:nvPr/>
          </p:nvSpPr>
          <p:spPr>
            <a:xfrm rot="10800000">
              <a:off x="6758161" y="2501029"/>
              <a:ext cx="139238" cy="104619"/>
            </a:xfrm>
            <a:custGeom>
              <a:avLst/>
              <a:gdLst/>
              <a:ahLst/>
              <a:cxnLst/>
              <a:rect l="l" t="t" r="r" b="b"/>
              <a:pathLst>
                <a:path w="3479" h="2614" extrusionOk="0">
                  <a:moveTo>
                    <a:pt x="363" y="1"/>
                  </a:moveTo>
                  <a:lnTo>
                    <a:pt x="262" y="21"/>
                  </a:lnTo>
                  <a:lnTo>
                    <a:pt x="162" y="61"/>
                  </a:lnTo>
                  <a:lnTo>
                    <a:pt x="101" y="101"/>
                  </a:lnTo>
                  <a:lnTo>
                    <a:pt x="41" y="161"/>
                  </a:lnTo>
                  <a:lnTo>
                    <a:pt x="1" y="222"/>
                  </a:lnTo>
                  <a:lnTo>
                    <a:pt x="1" y="302"/>
                  </a:lnTo>
                  <a:lnTo>
                    <a:pt x="1" y="383"/>
                  </a:lnTo>
                  <a:lnTo>
                    <a:pt x="41" y="463"/>
                  </a:lnTo>
                  <a:lnTo>
                    <a:pt x="101" y="563"/>
                  </a:lnTo>
                  <a:lnTo>
                    <a:pt x="262" y="785"/>
                  </a:lnTo>
                  <a:lnTo>
                    <a:pt x="483" y="1006"/>
                  </a:lnTo>
                  <a:lnTo>
                    <a:pt x="744" y="1247"/>
                  </a:lnTo>
                  <a:lnTo>
                    <a:pt x="1066" y="1488"/>
                  </a:lnTo>
                  <a:lnTo>
                    <a:pt x="1408" y="1729"/>
                  </a:lnTo>
                  <a:lnTo>
                    <a:pt x="1770" y="1951"/>
                  </a:lnTo>
                  <a:lnTo>
                    <a:pt x="2111" y="2172"/>
                  </a:lnTo>
                  <a:lnTo>
                    <a:pt x="2433" y="2333"/>
                  </a:lnTo>
                  <a:lnTo>
                    <a:pt x="2715" y="2473"/>
                  </a:lnTo>
                  <a:lnTo>
                    <a:pt x="2956" y="2574"/>
                  </a:lnTo>
                  <a:lnTo>
                    <a:pt x="3157" y="2614"/>
                  </a:lnTo>
                  <a:lnTo>
                    <a:pt x="3298" y="2614"/>
                  </a:lnTo>
                  <a:lnTo>
                    <a:pt x="3358" y="2594"/>
                  </a:lnTo>
                  <a:lnTo>
                    <a:pt x="3418" y="2554"/>
                  </a:lnTo>
                  <a:lnTo>
                    <a:pt x="3458" y="2493"/>
                  </a:lnTo>
                  <a:lnTo>
                    <a:pt x="3478" y="2433"/>
                  </a:lnTo>
                  <a:lnTo>
                    <a:pt x="3478" y="2353"/>
                  </a:lnTo>
                  <a:lnTo>
                    <a:pt x="3478" y="2252"/>
                  </a:lnTo>
                  <a:lnTo>
                    <a:pt x="3438" y="2051"/>
                  </a:lnTo>
                  <a:lnTo>
                    <a:pt x="3358" y="1810"/>
                  </a:lnTo>
                  <a:lnTo>
                    <a:pt x="3197" y="1569"/>
                  </a:lnTo>
                  <a:lnTo>
                    <a:pt x="3016" y="1307"/>
                  </a:lnTo>
                  <a:lnTo>
                    <a:pt x="2775" y="1026"/>
                  </a:lnTo>
                  <a:lnTo>
                    <a:pt x="2473" y="785"/>
                  </a:lnTo>
                  <a:lnTo>
                    <a:pt x="2152" y="543"/>
                  </a:lnTo>
                  <a:lnTo>
                    <a:pt x="1790" y="342"/>
                  </a:lnTo>
                  <a:lnTo>
                    <a:pt x="1428" y="182"/>
                  </a:lnTo>
                  <a:lnTo>
                    <a:pt x="1086" y="81"/>
                  </a:lnTo>
                  <a:lnTo>
                    <a:pt x="765" y="21"/>
                  </a:lnTo>
                  <a:lnTo>
                    <a:pt x="48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48"/>
            <p:cNvSpPr/>
            <p:nvPr/>
          </p:nvSpPr>
          <p:spPr>
            <a:xfrm rot="10800000">
              <a:off x="6796782" y="2322406"/>
              <a:ext cx="40263" cy="156928"/>
            </a:xfrm>
            <a:custGeom>
              <a:avLst/>
              <a:gdLst/>
              <a:ahLst/>
              <a:cxnLst/>
              <a:rect l="l" t="t" r="r" b="b"/>
              <a:pathLst>
                <a:path w="1006" h="3921" fill="none" extrusionOk="0">
                  <a:moveTo>
                    <a:pt x="1006" y="1"/>
                  </a:moveTo>
                  <a:lnTo>
                    <a:pt x="1006" y="1"/>
                  </a:lnTo>
                  <a:lnTo>
                    <a:pt x="925" y="463"/>
                  </a:lnTo>
                  <a:lnTo>
                    <a:pt x="845" y="946"/>
                  </a:lnTo>
                  <a:lnTo>
                    <a:pt x="744" y="1428"/>
                  </a:lnTo>
                  <a:lnTo>
                    <a:pt x="624" y="1910"/>
                  </a:lnTo>
                  <a:lnTo>
                    <a:pt x="483" y="2413"/>
                  </a:lnTo>
                  <a:lnTo>
                    <a:pt x="342" y="2896"/>
                  </a:lnTo>
                  <a:lnTo>
                    <a:pt x="0" y="3921"/>
                  </a:lnTo>
                </a:path>
              </a:pathLst>
            </a:custGeom>
            <a:noFill/>
            <a:ln w="15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48"/>
            <p:cNvSpPr/>
            <p:nvPr/>
          </p:nvSpPr>
          <p:spPr>
            <a:xfrm rot="10800000">
              <a:off x="6988252" y="2336895"/>
              <a:ext cx="22573" cy="181062"/>
            </a:xfrm>
            <a:custGeom>
              <a:avLst/>
              <a:gdLst/>
              <a:ahLst/>
              <a:cxnLst/>
              <a:rect l="l" t="t" r="r" b="b"/>
              <a:pathLst>
                <a:path w="564" h="4524" fill="none" extrusionOk="0">
                  <a:moveTo>
                    <a:pt x="20" y="1"/>
                  </a:moveTo>
                  <a:lnTo>
                    <a:pt x="20" y="1"/>
                  </a:lnTo>
                  <a:lnTo>
                    <a:pt x="0" y="544"/>
                  </a:lnTo>
                  <a:lnTo>
                    <a:pt x="20" y="1106"/>
                  </a:lnTo>
                  <a:lnTo>
                    <a:pt x="61" y="1669"/>
                  </a:lnTo>
                  <a:lnTo>
                    <a:pt x="121" y="2232"/>
                  </a:lnTo>
                  <a:lnTo>
                    <a:pt x="201" y="2795"/>
                  </a:lnTo>
                  <a:lnTo>
                    <a:pt x="302" y="3378"/>
                  </a:lnTo>
                  <a:lnTo>
                    <a:pt x="422" y="3941"/>
                  </a:lnTo>
                  <a:lnTo>
                    <a:pt x="563" y="4524"/>
                  </a:lnTo>
                </a:path>
              </a:pathLst>
            </a:custGeom>
            <a:noFill/>
            <a:ln w="15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48"/>
            <p:cNvSpPr/>
            <p:nvPr/>
          </p:nvSpPr>
          <p:spPr>
            <a:xfrm rot="10800000">
              <a:off x="7026876" y="2248364"/>
              <a:ext cx="103018" cy="210038"/>
            </a:xfrm>
            <a:custGeom>
              <a:avLst/>
              <a:gdLst/>
              <a:ahLst/>
              <a:cxnLst/>
              <a:rect l="l" t="t" r="r" b="b"/>
              <a:pathLst>
                <a:path w="2574" h="5248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241" y="744"/>
                  </a:lnTo>
                  <a:lnTo>
                    <a:pt x="503" y="1448"/>
                  </a:lnTo>
                  <a:lnTo>
                    <a:pt x="804" y="2151"/>
                  </a:lnTo>
                  <a:lnTo>
                    <a:pt x="1106" y="2815"/>
                  </a:lnTo>
                  <a:lnTo>
                    <a:pt x="1427" y="3478"/>
                  </a:lnTo>
                  <a:lnTo>
                    <a:pt x="1789" y="4081"/>
                  </a:lnTo>
                  <a:lnTo>
                    <a:pt x="2171" y="4684"/>
                  </a:lnTo>
                  <a:lnTo>
                    <a:pt x="2573" y="5247"/>
                  </a:lnTo>
                </a:path>
              </a:pathLst>
            </a:custGeom>
            <a:noFill/>
            <a:ln w="15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48"/>
            <p:cNvSpPr/>
            <p:nvPr/>
          </p:nvSpPr>
          <p:spPr>
            <a:xfrm rot="10800000">
              <a:off x="6300392" y="1023833"/>
              <a:ext cx="1107102" cy="1267232"/>
            </a:xfrm>
            <a:custGeom>
              <a:avLst/>
              <a:gdLst/>
              <a:ahLst/>
              <a:cxnLst/>
              <a:rect l="l" t="t" r="r" b="b"/>
              <a:pathLst>
                <a:path w="27662" h="31663" extrusionOk="0">
                  <a:moveTo>
                    <a:pt x="18575" y="1"/>
                  </a:moveTo>
                  <a:lnTo>
                    <a:pt x="18254" y="21"/>
                  </a:lnTo>
                  <a:lnTo>
                    <a:pt x="17932" y="61"/>
                  </a:lnTo>
                  <a:lnTo>
                    <a:pt x="17611" y="121"/>
                  </a:lnTo>
                  <a:lnTo>
                    <a:pt x="17289" y="182"/>
                  </a:lnTo>
                  <a:lnTo>
                    <a:pt x="17028" y="262"/>
                  </a:lnTo>
                  <a:lnTo>
                    <a:pt x="16746" y="363"/>
                  </a:lnTo>
                  <a:lnTo>
                    <a:pt x="16223" y="564"/>
                  </a:lnTo>
                  <a:lnTo>
                    <a:pt x="15721" y="805"/>
                  </a:lnTo>
                  <a:lnTo>
                    <a:pt x="15218" y="1106"/>
                  </a:lnTo>
                  <a:lnTo>
                    <a:pt x="14736" y="1408"/>
                  </a:lnTo>
                  <a:lnTo>
                    <a:pt x="14273" y="1750"/>
                  </a:lnTo>
                  <a:lnTo>
                    <a:pt x="13811" y="2112"/>
                  </a:lnTo>
                  <a:lnTo>
                    <a:pt x="13369" y="2473"/>
                  </a:lnTo>
                  <a:lnTo>
                    <a:pt x="12484" y="3237"/>
                  </a:lnTo>
                  <a:lnTo>
                    <a:pt x="11600" y="3981"/>
                  </a:lnTo>
                  <a:lnTo>
                    <a:pt x="11158" y="4343"/>
                  </a:lnTo>
                  <a:lnTo>
                    <a:pt x="10715" y="4685"/>
                  </a:lnTo>
                  <a:lnTo>
                    <a:pt x="10273" y="5006"/>
                  </a:lnTo>
                  <a:lnTo>
                    <a:pt x="9811" y="5308"/>
                  </a:lnTo>
                  <a:lnTo>
                    <a:pt x="9610" y="5408"/>
                  </a:lnTo>
                  <a:lnTo>
                    <a:pt x="9429" y="5509"/>
                  </a:lnTo>
                  <a:lnTo>
                    <a:pt x="9047" y="5650"/>
                  </a:lnTo>
                  <a:lnTo>
                    <a:pt x="8685" y="5730"/>
                  </a:lnTo>
                  <a:lnTo>
                    <a:pt x="8303" y="5790"/>
                  </a:lnTo>
                  <a:lnTo>
                    <a:pt x="7941" y="5831"/>
                  </a:lnTo>
                  <a:lnTo>
                    <a:pt x="7539" y="5831"/>
                  </a:lnTo>
                  <a:lnTo>
                    <a:pt x="6695" y="5851"/>
                  </a:lnTo>
                  <a:lnTo>
                    <a:pt x="6132" y="5891"/>
                  </a:lnTo>
                  <a:lnTo>
                    <a:pt x="5569" y="5971"/>
                  </a:lnTo>
                  <a:lnTo>
                    <a:pt x="5026" y="6092"/>
                  </a:lnTo>
                  <a:lnTo>
                    <a:pt x="4484" y="6273"/>
                  </a:lnTo>
                  <a:lnTo>
                    <a:pt x="3981" y="6474"/>
                  </a:lnTo>
                  <a:lnTo>
                    <a:pt x="3478" y="6715"/>
                  </a:lnTo>
                  <a:lnTo>
                    <a:pt x="2996" y="6996"/>
                  </a:lnTo>
                  <a:lnTo>
                    <a:pt x="2554" y="7298"/>
                  </a:lnTo>
                  <a:lnTo>
                    <a:pt x="2292" y="7519"/>
                  </a:lnTo>
                  <a:lnTo>
                    <a:pt x="2051" y="7740"/>
                  </a:lnTo>
                  <a:lnTo>
                    <a:pt x="1830" y="8002"/>
                  </a:lnTo>
                  <a:lnTo>
                    <a:pt x="1589" y="8263"/>
                  </a:lnTo>
                  <a:lnTo>
                    <a:pt x="1368" y="8564"/>
                  </a:lnTo>
                  <a:lnTo>
                    <a:pt x="1167" y="8866"/>
                  </a:lnTo>
                  <a:lnTo>
                    <a:pt x="986" y="9188"/>
                  </a:lnTo>
                  <a:lnTo>
                    <a:pt x="805" y="9509"/>
                  </a:lnTo>
                  <a:lnTo>
                    <a:pt x="644" y="9851"/>
                  </a:lnTo>
                  <a:lnTo>
                    <a:pt x="503" y="10193"/>
                  </a:lnTo>
                  <a:lnTo>
                    <a:pt x="363" y="10535"/>
                  </a:lnTo>
                  <a:lnTo>
                    <a:pt x="262" y="10876"/>
                  </a:lnTo>
                  <a:lnTo>
                    <a:pt x="161" y="11218"/>
                  </a:lnTo>
                  <a:lnTo>
                    <a:pt x="101" y="11560"/>
                  </a:lnTo>
                  <a:lnTo>
                    <a:pt x="41" y="11881"/>
                  </a:lnTo>
                  <a:lnTo>
                    <a:pt x="21" y="12223"/>
                  </a:lnTo>
                  <a:lnTo>
                    <a:pt x="1" y="12545"/>
                  </a:lnTo>
                  <a:lnTo>
                    <a:pt x="21" y="12866"/>
                  </a:lnTo>
                  <a:lnTo>
                    <a:pt x="41" y="13208"/>
                  </a:lnTo>
                  <a:lnTo>
                    <a:pt x="61" y="13550"/>
                  </a:lnTo>
                  <a:lnTo>
                    <a:pt x="182" y="14254"/>
                  </a:lnTo>
                  <a:lnTo>
                    <a:pt x="322" y="14957"/>
                  </a:lnTo>
                  <a:lnTo>
                    <a:pt x="503" y="15661"/>
                  </a:lnTo>
                  <a:lnTo>
                    <a:pt x="724" y="16324"/>
                  </a:lnTo>
                  <a:lnTo>
                    <a:pt x="966" y="16987"/>
                  </a:lnTo>
                  <a:lnTo>
                    <a:pt x="1227" y="17570"/>
                  </a:lnTo>
                  <a:lnTo>
                    <a:pt x="1609" y="18354"/>
                  </a:lnTo>
                  <a:lnTo>
                    <a:pt x="2031" y="19138"/>
                  </a:lnTo>
                  <a:lnTo>
                    <a:pt x="2473" y="19902"/>
                  </a:lnTo>
                  <a:lnTo>
                    <a:pt x="2936" y="20666"/>
                  </a:lnTo>
                  <a:lnTo>
                    <a:pt x="3418" y="21410"/>
                  </a:lnTo>
                  <a:lnTo>
                    <a:pt x="3941" y="22134"/>
                  </a:lnTo>
                  <a:lnTo>
                    <a:pt x="4463" y="22857"/>
                  </a:lnTo>
                  <a:lnTo>
                    <a:pt x="5026" y="23561"/>
                  </a:lnTo>
                  <a:lnTo>
                    <a:pt x="5589" y="24265"/>
                  </a:lnTo>
                  <a:lnTo>
                    <a:pt x="6192" y="24928"/>
                  </a:lnTo>
                  <a:lnTo>
                    <a:pt x="6795" y="25591"/>
                  </a:lnTo>
                  <a:lnTo>
                    <a:pt x="7419" y="26235"/>
                  </a:lnTo>
                  <a:lnTo>
                    <a:pt x="8062" y="26858"/>
                  </a:lnTo>
                  <a:lnTo>
                    <a:pt x="8725" y="27461"/>
                  </a:lnTo>
                  <a:lnTo>
                    <a:pt x="9389" y="28044"/>
                  </a:lnTo>
                  <a:lnTo>
                    <a:pt x="10092" y="28607"/>
                  </a:lnTo>
                  <a:lnTo>
                    <a:pt x="10615" y="29009"/>
                  </a:lnTo>
                  <a:lnTo>
                    <a:pt x="11158" y="29411"/>
                  </a:lnTo>
                  <a:lnTo>
                    <a:pt x="11700" y="29793"/>
                  </a:lnTo>
                  <a:lnTo>
                    <a:pt x="12263" y="30135"/>
                  </a:lnTo>
                  <a:lnTo>
                    <a:pt x="12826" y="30476"/>
                  </a:lnTo>
                  <a:lnTo>
                    <a:pt x="13409" y="30778"/>
                  </a:lnTo>
                  <a:lnTo>
                    <a:pt x="14012" y="31039"/>
                  </a:lnTo>
                  <a:lnTo>
                    <a:pt x="14615" y="31260"/>
                  </a:lnTo>
                  <a:lnTo>
                    <a:pt x="14937" y="31361"/>
                  </a:lnTo>
                  <a:lnTo>
                    <a:pt x="15238" y="31441"/>
                  </a:lnTo>
                  <a:lnTo>
                    <a:pt x="15560" y="31502"/>
                  </a:lnTo>
                  <a:lnTo>
                    <a:pt x="15882" y="31562"/>
                  </a:lnTo>
                  <a:lnTo>
                    <a:pt x="16203" y="31622"/>
                  </a:lnTo>
                  <a:lnTo>
                    <a:pt x="16525" y="31642"/>
                  </a:lnTo>
                  <a:lnTo>
                    <a:pt x="16847" y="31662"/>
                  </a:lnTo>
                  <a:lnTo>
                    <a:pt x="17148" y="31662"/>
                  </a:lnTo>
                  <a:lnTo>
                    <a:pt x="17470" y="31642"/>
                  </a:lnTo>
                  <a:lnTo>
                    <a:pt x="17791" y="31622"/>
                  </a:lnTo>
                  <a:lnTo>
                    <a:pt x="18093" y="31582"/>
                  </a:lnTo>
                  <a:lnTo>
                    <a:pt x="18395" y="31522"/>
                  </a:lnTo>
                  <a:lnTo>
                    <a:pt x="18696" y="31441"/>
                  </a:lnTo>
                  <a:lnTo>
                    <a:pt x="18998" y="31341"/>
                  </a:lnTo>
                  <a:lnTo>
                    <a:pt x="19279" y="31220"/>
                  </a:lnTo>
                  <a:lnTo>
                    <a:pt x="19560" y="31100"/>
                  </a:lnTo>
                  <a:lnTo>
                    <a:pt x="19782" y="30979"/>
                  </a:lnTo>
                  <a:lnTo>
                    <a:pt x="20003" y="30838"/>
                  </a:lnTo>
                  <a:lnTo>
                    <a:pt x="20224" y="30697"/>
                  </a:lnTo>
                  <a:lnTo>
                    <a:pt x="20425" y="30537"/>
                  </a:lnTo>
                  <a:lnTo>
                    <a:pt x="20827" y="30215"/>
                  </a:lnTo>
                  <a:lnTo>
                    <a:pt x="21189" y="29853"/>
                  </a:lnTo>
                  <a:lnTo>
                    <a:pt x="21531" y="29451"/>
                  </a:lnTo>
                  <a:lnTo>
                    <a:pt x="21832" y="29029"/>
                  </a:lnTo>
                  <a:lnTo>
                    <a:pt x="22113" y="28607"/>
                  </a:lnTo>
                  <a:lnTo>
                    <a:pt x="22375" y="28144"/>
                  </a:lnTo>
                  <a:lnTo>
                    <a:pt x="22596" y="27682"/>
                  </a:lnTo>
                  <a:lnTo>
                    <a:pt x="22817" y="27220"/>
                  </a:lnTo>
                  <a:lnTo>
                    <a:pt x="22998" y="26737"/>
                  </a:lnTo>
                  <a:lnTo>
                    <a:pt x="23179" y="26255"/>
                  </a:lnTo>
                  <a:lnTo>
                    <a:pt x="23521" y="25270"/>
                  </a:lnTo>
                  <a:lnTo>
                    <a:pt x="23822" y="24285"/>
                  </a:lnTo>
                  <a:lnTo>
                    <a:pt x="24365" y="22536"/>
                  </a:lnTo>
                  <a:lnTo>
                    <a:pt x="24928" y="20807"/>
                  </a:lnTo>
                  <a:lnTo>
                    <a:pt x="26054" y="17329"/>
                  </a:lnTo>
                  <a:lnTo>
                    <a:pt x="26496" y="15902"/>
                  </a:lnTo>
                  <a:lnTo>
                    <a:pt x="26717" y="15178"/>
                  </a:lnTo>
                  <a:lnTo>
                    <a:pt x="26898" y="14475"/>
                  </a:lnTo>
                  <a:lnTo>
                    <a:pt x="27079" y="13771"/>
                  </a:lnTo>
                  <a:lnTo>
                    <a:pt x="27240" y="13067"/>
                  </a:lnTo>
                  <a:lnTo>
                    <a:pt x="27380" y="12364"/>
                  </a:lnTo>
                  <a:lnTo>
                    <a:pt x="27501" y="11660"/>
                  </a:lnTo>
                  <a:lnTo>
                    <a:pt x="27581" y="10977"/>
                  </a:lnTo>
                  <a:lnTo>
                    <a:pt x="27642" y="10273"/>
                  </a:lnTo>
                  <a:lnTo>
                    <a:pt x="27662" y="9590"/>
                  </a:lnTo>
                  <a:lnTo>
                    <a:pt x="27662" y="8886"/>
                  </a:lnTo>
                  <a:lnTo>
                    <a:pt x="27601" y="8203"/>
                  </a:lnTo>
                  <a:lnTo>
                    <a:pt x="27521" y="7499"/>
                  </a:lnTo>
                  <a:lnTo>
                    <a:pt x="27400" y="6816"/>
                  </a:lnTo>
                  <a:lnTo>
                    <a:pt x="27220" y="6112"/>
                  </a:lnTo>
                  <a:lnTo>
                    <a:pt x="27079" y="5690"/>
                  </a:lnTo>
                  <a:lnTo>
                    <a:pt x="26918" y="5288"/>
                  </a:lnTo>
                  <a:lnTo>
                    <a:pt x="26717" y="4886"/>
                  </a:lnTo>
                  <a:lnTo>
                    <a:pt x="26496" y="4484"/>
                  </a:lnTo>
                  <a:lnTo>
                    <a:pt x="26255" y="4102"/>
                  </a:lnTo>
                  <a:lnTo>
                    <a:pt x="25973" y="3720"/>
                  </a:lnTo>
                  <a:lnTo>
                    <a:pt x="25692" y="3358"/>
                  </a:lnTo>
                  <a:lnTo>
                    <a:pt x="25370" y="3016"/>
                  </a:lnTo>
                  <a:lnTo>
                    <a:pt x="25028" y="2674"/>
                  </a:lnTo>
                  <a:lnTo>
                    <a:pt x="24687" y="2353"/>
                  </a:lnTo>
                  <a:lnTo>
                    <a:pt x="24325" y="2051"/>
                  </a:lnTo>
                  <a:lnTo>
                    <a:pt x="23943" y="1750"/>
                  </a:lnTo>
                  <a:lnTo>
                    <a:pt x="23541" y="1488"/>
                  </a:lnTo>
                  <a:lnTo>
                    <a:pt x="23139" y="1247"/>
                  </a:lnTo>
                  <a:lnTo>
                    <a:pt x="22717" y="1006"/>
                  </a:lnTo>
                  <a:lnTo>
                    <a:pt x="22294" y="805"/>
                  </a:lnTo>
                  <a:lnTo>
                    <a:pt x="21732" y="564"/>
                  </a:lnTo>
                  <a:lnTo>
                    <a:pt x="21128" y="342"/>
                  </a:lnTo>
                  <a:lnTo>
                    <a:pt x="20807" y="262"/>
                  </a:lnTo>
                  <a:lnTo>
                    <a:pt x="20505" y="182"/>
                  </a:lnTo>
                  <a:lnTo>
                    <a:pt x="20184" y="121"/>
                  </a:lnTo>
                  <a:lnTo>
                    <a:pt x="19862" y="61"/>
                  </a:lnTo>
                  <a:lnTo>
                    <a:pt x="19540" y="41"/>
                  </a:lnTo>
                  <a:lnTo>
                    <a:pt x="1921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48"/>
            <p:cNvSpPr/>
            <p:nvPr/>
          </p:nvSpPr>
          <p:spPr>
            <a:xfrm rot="10800000">
              <a:off x="6503934" y="1080129"/>
              <a:ext cx="165773" cy="265549"/>
            </a:xfrm>
            <a:custGeom>
              <a:avLst/>
              <a:gdLst/>
              <a:ahLst/>
              <a:cxnLst/>
              <a:rect l="l" t="t" r="r" b="b"/>
              <a:pathLst>
                <a:path w="4142" h="6635" fill="none" extrusionOk="0">
                  <a:moveTo>
                    <a:pt x="4142" y="0"/>
                  </a:moveTo>
                  <a:lnTo>
                    <a:pt x="4142" y="0"/>
                  </a:lnTo>
                  <a:lnTo>
                    <a:pt x="4021" y="523"/>
                  </a:lnTo>
                  <a:lnTo>
                    <a:pt x="3901" y="1026"/>
                  </a:lnTo>
                  <a:lnTo>
                    <a:pt x="3740" y="1528"/>
                  </a:lnTo>
                  <a:lnTo>
                    <a:pt x="3579" y="2011"/>
                  </a:lnTo>
                  <a:lnTo>
                    <a:pt x="3398" y="2473"/>
                  </a:lnTo>
                  <a:lnTo>
                    <a:pt x="3177" y="2935"/>
                  </a:lnTo>
                  <a:lnTo>
                    <a:pt x="2956" y="3378"/>
                  </a:lnTo>
                  <a:lnTo>
                    <a:pt x="2715" y="3800"/>
                  </a:lnTo>
                  <a:lnTo>
                    <a:pt x="2453" y="4202"/>
                  </a:lnTo>
                  <a:lnTo>
                    <a:pt x="2172" y="4604"/>
                  </a:lnTo>
                  <a:lnTo>
                    <a:pt x="1850" y="4986"/>
                  </a:lnTo>
                  <a:lnTo>
                    <a:pt x="1529" y="5348"/>
                  </a:lnTo>
                  <a:lnTo>
                    <a:pt x="1187" y="5689"/>
                  </a:lnTo>
                  <a:lnTo>
                    <a:pt x="825" y="6031"/>
                  </a:lnTo>
                  <a:lnTo>
                    <a:pt x="423" y="6333"/>
                  </a:lnTo>
                  <a:lnTo>
                    <a:pt x="1" y="6634"/>
                  </a:lnTo>
                </a:path>
              </a:pathLst>
            </a:custGeom>
            <a:noFill/>
            <a:ln w="1500" cap="rnd" cmpd="sng">
              <a:solidFill>
                <a:srgbClr val="261A1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48"/>
            <p:cNvSpPr/>
            <p:nvPr/>
          </p:nvSpPr>
          <p:spPr>
            <a:xfrm rot="10800000">
              <a:off x="7063101" y="1587827"/>
              <a:ext cx="379774" cy="495639"/>
            </a:xfrm>
            <a:custGeom>
              <a:avLst/>
              <a:gdLst/>
              <a:ahLst/>
              <a:cxnLst/>
              <a:rect l="l" t="t" r="r" b="b"/>
              <a:pathLst>
                <a:path w="9489" h="12384" extrusionOk="0">
                  <a:moveTo>
                    <a:pt x="6875" y="0"/>
                  </a:moveTo>
                  <a:lnTo>
                    <a:pt x="6533" y="20"/>
                  </a:lnTo>
                  <a:lnTo>
                    <a:pt x="6212" y="101"/>
                  </a:lnTo>
                  <a:lnTo>
                    <a:pt x="5870" y="181"/>
                  </a:lnTo>
                  <a:lnTo>
                    <a:pt x="5548" y="302"/>
                  </a:lnTo>
                  <a:lnTo>
                    <a:pt x="5207" y="463"/>
                  </a:lnTo>
                  <a:lnTo>
                    <a:pt x="4885" y="623"/>
                  </a:lnTo>
                  <a:lnTo>
                    <a:pt x="4584" y="824"/>
                  </a:lnTo>
                  <a:lnTo>
                    <a:pt x="4282" y="1025"/>
                  </a:lnTo>
                  <a:lnTo>
                    <a:pt x="3980" y="1247"/>
                  </a:lnTo>
                  <a:lnTo>
                    <a:pt x="3699" y="1468"/>
                  </a:lnTo>
                  <a:lnTo>
                    <a:pt x="3418" y="1709"/>
                  </a:lnTo>
                  <a:lnTo>
                    <a:pt x="2915" y="2171"/>
                  </a:lnTo>
                  <a:lnTo>
                    <a:pt x="2493" y="2634"/>
                  </a:lnTo>
                  <a:lnTo>
                    <a:pt x="2151" y="3056"/>
                  </a:lnTo>
                  <a:lnTo>
                    <a:pt x="1809" y="3478"/>
                  </a:lnTo>
                  <a:lnTo>
                    <a:pt x="1508" y="3940"/>
                  </a:lnTo>
                  <a:lnTo>
                    <a:pt x="1226" y="4423"/>
                  </a:lnTo>
                  <a:lnTo>
                    <a:pt x="945" y="4905"/>
                  </a:lnTo>
                  <a:lnTo>
                    <a:pt x="724" y="5428"/>
                  </a:lnTo>
                  <a:lnTo>
                    <a:pt x="503" y="5951"/>
                  </a:lnTo>
                  <a:lnTo>
                    <a:pt x="322" y="6473"/>
                  </a:lnTo>
                  <a:lnTo>
                    <a:pt x="181" y="7016"/>
                  </a:lnTo>
                  <a:lnTo>
                    <a:pt x="81" y="7559"/>
                  </a:lnTo>
                  <a:lnTo>
                    <a:pt x="20" y="8102"/>
                  </a:lnTo>
                  <a:lnTo>
                    <a:pt x="0" y="8664"/>
                  </a:lnTo>
                  <a:lnTo>
                    <a:pt x="0" y="8926"/>
                  </a:lnTo>
                  <a:lnTo>
                    <a:pt x="20" y="9207"/>
                  </a:lnTo>
                  <a:lnTo>
                    <a:pt x="60" y="9469"/>
                  </a:lnTo>
                  <a:lnTo>
                    <a:pt x="101" y="9750"/>
                  </a:lnTo>
                  <a:lnTo>
                    <a:pt x="161" y="10011"/>
                  </a:lnTo>
                  <a:lnTo>
                    <a:pt x="241" y="10273"/>
                  </a:lnTo>
                  <a:lnTo>
                    <a:pt x="322" y="10554"/>
                  </a:lnTo>
                  <a:lnTo>
                    <a:pt x="422" y="10815"/>
                  </a:lnTo>
                  <a:lnTo>
                    <a:pt x="563" y="11117"/>
                  </a:lnTo>
                  <a:lnTo>
                    <a:pt x="744" y="11419"/>
                  </a:lnTo>
                  <a:lnTo>
                    <a:pt x="965" y="11700"/>
                  </a:lnTo>
                  <a:lnTo>
                    <a:pt x="1086" y="11821"/>
                  </a:lnTo>
                  <a:lnTo>
                    <a:pt x="1206" y="11941"/>
                  </a:lnTo>
                  <a:lnTo>
                    <a:pt x="1367" y="12062"/>
                  </a:lnTo>
                  <a:lnTo>
                    <a:pt x="1508" y="12162"/>
                  </a:lnTo>
                  <a:lnTo>
                    <a:pt x="1689" y="12243"/>
                  </a:lnTo>
                  <a:lnTo>
                    <a:pt x="1850" y="12303"/>
                  </a:lnTo>
                  <a:lnTo>
                    <a:pt x="2031" y="12343"/>
                  </a:lnTo>
                  <a:lnTo>
                    <a:pt x="2232" y="12383"/>
                  </a:lnTo>
                  <a:lnTo>
                    <a:pt x="2412" y="12383"/>
                  </a:lnTo>
                  <a:lnTo>
                    <a:pt x="2593" y="12363"/>
                  </a:lnTo>
                  <a:lnTo>
                    <a:pt x="2835" y="12303"/>
                  </a:lnTo>
                  <a:lnTo>
                    <a:pt x="3056" y="12223"/>
                  </a:lnTo>
                  <a:lnTo>
                    <a:pt x="3277" y="12082"/>
                  </a:lnTo>
                  <a:lnTo>
                    <a:pt x="3458" y="11941"/>
                  </a:lnTo>
                  <a:lnTo>
                    <a:pt x="3639" y="11760"/>
                  </a:lnTo>
                  <a:lnTo>
                    <a:pt x="3800" y="11579"/>
                  </a:lnTo>
                  <a:lnTo>
                    <a:pt x="3940" y="11378"/>
                  </a:lnTo>
                  <a:lnTo>
                    <a:pt x="4081" y="11197"/>
                  </a:lnTo>
                  <a:lnTo>
                    <a:pt x="4744" y="10132"/>
                  </a:lnTo>
                  <a:lnTo>
                    <a:pt x="5428" y="9087"/>
                  </a:lnTo>
                  <a:lnTo>
                    <a:pt x="5790" y="8584"/>
                  </a:lnTo>
                  <a:lnTo>
                    <a:pt x="6172" y="8082"/>
                  </a:lnTo>
                  <a:lnTo>
                    <a:pt x="6574" y="7579"/>
                  </a:lnTo>
                  <a:lnTo>
                    <a:pt x="6996" y="7096"/>
                  </a:lnTo>
                  <a:lnTo>
                    <a:pt x="7619" y="6433"/>
                  </a:lnTo>
                  <a:lnTo>
                    <a:pt x="7900" y="6111"/>
                  </a:lnTo>
                  <a:lnTo>
                    <a:pt x="8182" y="5770"/>
                  </a:lnTo>
                  <a:lnTo>
                    <a:pt x="8443" y="5408"/>
                  </a:lnTo>
                  <a:lnTo>
                    <a:pt x="8705" y="5066"/>
                  </a:lnTo>
                  <a:lnTo>
                    <a:pt x="8926" y="4684"/>
                  </a:lnTo>
                  <a:lnTo>
                    <a:pt x="9107" y="4302"/>
                  </a:lnTo>
                  <a:lnTo>
                    <a:pt x="9207" y="4041"/>
                  </a:lnTo>
                  <a:lnTo>
                    <a:pt x="9308" y="3780"/>
                  </a:lnTo>
                  <a:lnTo>
                    <a:pt x="9368" y="3498"/>
                  </a:lnTo>
                  <a:lnTo>
                    <a:pt x="9428" y="3217"/>
                  </a:lnTo>
                  <a:lnTo>
                    <a:pt x="9468" y="2935"/>
                  </a:lnTo>
                  <a:lnTo>
                    <a:pt x="9489" y="2634"/>
                  </a:lnTo>
                  <a:lnTo>
                    <a:pt x="9468" y="2352"/>
                  </a:lnTo>
                  <a:lnTo>
                    <a:pt x="9448" y="2091"/>
                  </a:lnTo>
                  <a:lnTo>
                    <a:pt x="9388" y="1809"/>
                  </a:lnTo>
                  <a:lnTo>
                    <a:pt x="9308" y="1548"/>
                  </a:lnTo>
                  <a:lnTo>
                    <a:pt x="9187" y="1307"/>
                  </a:lnTo>
                  <a:lnTo>
                    <a:pt x="9046" y="1066"/>
                  </a:lnTo>
                  <a:lnTo>
                    <a:pt x="8885" y="845"/>
                  </a:lnTo>
                  <a:lnTo>
                    <a:pt x="8684" y="644"/>
                  </a:lnTo>
                  <a:lnTo>
                    <a:pt x="8463" y="463"/>
                  </a:lnTo>
                  <a:lnTo>
                    <a:pt x="8182" y="302"/>
                  </a:lnTo>
                  <a:lnTo>
                    <a:pt x="7941" y="201"/>
                  </a:lnTo>
                  <a:lnTo>
                    <a:pt x="7699" y="101"/>
                  </a:lnTo>
                  <a:lnTo>
                    <a:pt x="7458" y="40"/>
                  </a:lnTo>
                  <a:lnTo>
                    <a:pt x="7197" y="20"/>
                  </a:lnTo>
                  <a:lnTo>
                    <a:pt x="687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48"/>
            <p:cNvSpPr/>
            <p:nvPr/>
          </p:nvSpPr>
          <p:spPr>
            <a:xfrm rot="10800000">
              <a:off x="7100120" y="1629648"/>
              <a:ext cx="212439" cy="344394"/>
            </a:xfrm>
            <a:custGeom>
              <a:avLst/>
              <a:gdLst/>
              <a:ahLst/>
              <a:cxnLst/>
              <a:rect l="l" t="t" r="r" b="b"/>
              <a:pathLst>
                <a:path w="5308" h="8605" fill="none" extrusionOk="0">
                  <a:moveTo>
                    <a:pt x="5308" y="0"/>
                  </a:moveTo>
                  <a:lnTo>
                    <a:pt x="5308" y="0"/>
                  </a:lnTo>
                  <a:lnTo>
                    <a:pt x="5268" y="282"/>
                  </a:lnTo>
                  <a:lnTo>
                    <a:pt x="5207" y="563"/>
                  </a:lnTo>
                  <a:lnTo>
                    <a:pt x="5127" y="845"/>
                  </a:lnTo>
                  <a:lnTo>
                    <a:pt x="5026" y="1126"/>
                  </a:lnTo>
                  <a:lnTo>
                    <a:pt x="4886" y="1407"/>
                  </a:lnTo>
                  <a:lnTo>
                    <a:pt x="4765" y="1689"/>
                  </a:lnTo>
                  <a:lnTo>
                    <a:pt x="4604" y="1970"/>
                  </a:lnTo>
                  <a:lnTo>
                    <a:pt x="4423" y="2252"/>
                  </a:lnTo>
                  <a:lnTo>
                    <a:pt x="4061" y="2794"/>
                  </a:lnTo>
                  <a:lnTo>
                    <a:pt x="3639" y="3337"/>
                  </a:lnTo>
                  <a:lnTo>
                    <a:pt x="3217" y="3880"/>
                  </a:lnTo>
                  <a:lnTo>
                    <a:pt x="2755" y="4403"/>
                  </a:lnTo>
                  <a:lnTo>
                    <a:pt x="1850" y="5468"/>
                  </a:lnTo>
                  <a:lnTo>
                    <a:pt x="1428" y="5991"/>
                  </a:lnTo>
                  <a:lnTo>
                    <a:pt x="1026" y="6513"/>
                  </a:lnTo>
                  <a:lnTo>
                    <a:pt x="684" y="7036"/>
                  </a:lnTo>
                  <a:lnTo>
                    <a:pt x="523" y="7297"/>
                  </a:lnTo>
                  <a:lnTo>
                    <a:pt x="383" y="7559"/>
                  </a:lnTo>
                  <a:lnTo>
                    <a:pt x="262" y="7820"/>
                  </a:lnTo>
                  <a:lnTo>
                    <a:pt x="141" y="8081"/>
                  </a:lnTo>
                  <a:lnTo>
                    <a:pt x="61" y="8343"/>
                  </a:lnTo>
                  <a:lnTo>
                    <a:pt x="1" y="8604"/>
                  </a:lnTo>
                </a:path>
              </a:pathLst>
            </a:custGeom>
            <a:noFill/>
            <a:ln w="1500" cap="rnd" cmpd="sng">
              <a:solidFill>
                <a:srgbClr val="261A1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48"/>
            <p:cNvSpPr/>
            <p:nvPr/>
          </p:nvSpPr>
          <p:spPr>
            <a:xfrm rot="10800000">
              <a:off x="7380879" y="1723780"/>
              <a:ext cx="33859" cy="156928"/>
            </a:xfrm>
            <a:custGeom>
              <a:avLst/>
              <a:gdLst/>
              <a:ahLst/>
              <a:cxnLst/>
              <a:rect l="l" t="t" r="r" b="b"/>
              <a:pathLst>
                <a:path w="846" h="3921" fill="none" extrusionOk="0">
                  <a:moveTo>
                    <a:pt x="845" y="0"/>
                  </a:moveTo>
                  <a:lnTo>
                    <a:pt x="845" y="0"/>
                  </a:lnTo>
                  <a:lnTo>
                    <a:pt x="604" y="563"/>
                  </a:lnTo>
                  <a:lnTo>
                    <a:pt x="383" y="1086"/>
                  </a:lnTo>
                  <a:lnTo>
                    <a:pt x="222" y="1608"/>
                  </a:lnTo>
                  <a:lnTo>
                    <a:pt x="101" y="2111"/>
                  </a:lnTo>
                  <a:lnTo>
                    <a:pt x="21" y="2593"/>
                  </a:lnTo>
                  <a:lnTo>
                    <a:pt x="1" y="2835"/>
                  </a:lnTo>
                  <a:lnTo>
                    <a:pt x="1" y="3056"/>
                  </a:lnTo>
                  <a:lnTo>
                    <a:pt x="1" y="3277"/>
                  </a:lnTo>
                  <a:lnTo>
                    <a:pt x="21" y="3498"/>
                  </a:lnTo>
                  <a:lnTo>
                    <a:pt x="41" y="3719"/>
                  </a:lnTo>
                  <a:lnTo>
                    <a:pt x="81" y="3920"/>
                  </a:lnTo>
                </a:path>
              </a:pathLst>
            </a:custGeom>
            <a:solidFill>
              <a:schemeClr val="accent1"/>
            </a:solidFill>
            <a:ln w="20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48"/>
            <p:cNvSpPr/>
            <p:nvPr/>
          </p:nvSpPr>
          <p:spPr>
            <a:xfrm rot="10800000">
              <a:off x="6358297" y="2031961"/>
              <a:ext cx="608302" cy="313816"/>
            </a:xfrm>
            <a:custGeom>
              <a:avLst/>
              <a:gdLst/>
              <a:ahLst/>
              <a:cxnLst/>
              <a:rect l="l" t="t" r="r" b="b"/>
              <a:pathLst>
                <a:path w="15199" h="7841" extrusionOk="0">
                  <a:moveTo>
                    <a:pt x="6956" y="1"/>
                  </a:moveTo>
                  <a:lnTo>
                    <a:pt x="6655" y="21"/>
                  </a:lnTo>
                  <a:lnTo>
                    <a:pt x="6373" y="41"/>
                  </a:lnTo>
                  <a:lnTo>
                    <a:pt x="6072" y="101"/>
                  </a:lnTo>
                  <a:lnTo>
                    <a:pt x="5770" y="141"/>
                  </a:lnTo>
                  <a:lnTo>
                    <a:pt x="5489" y="222"/>
                  </a:lnTo>
                  <a:lnTo>
                    <a:pt x="5207" y="302"/>
                  </a:lnTo>
                  <a:lnTo>
                    <a:pt x="4926" y="403"/>
                  </a:lnTo>
                  <a:lnTo>
                    <a:pt x="4524" y="564"/>
                  </a:lnTo>
                  <a:lnTo>
                    <a:pt x="4102" y="785"/>
                  </a:lnTo>
                  <a:lnTo>
                    <a:pt x="3639" y="1046"/>
                  </a:lnTo>
                  <a:lnTo>
                    <a:pt x="3157" y="1348"/>
                  </a:lnTo>
                  <a:lnTo>
                    <a:pt x="2675" y="1669"/>
                  </a:lnTo>
                  <a:lnTo>
                    <a:pt x="2212" y="2031"/>
                  </a:lnTo>
                  <a:lnTo>
                    <a:pt x="1750" y="2433"/>
                  </a:lnTo>
                  <a:lnTo>
                    <a:pt x="1328" y="2835"/>
                  </a:lnTo>
                  <a:lnTo>
                    <a:pt x="946" y="3278"/>
                  </a:lnTo>
                  <a:lnTo>
                    <a:pt x="785" y="3499"/>
                  </a:lnTo>
                  <a:lnTo>
                    <a:pt x="624" y="3720"/>
                  </a:lnTo>
                  <a:lnTo>
                    <a:pt x="463" y="3941"/>
                  </a:lnTo>
                  <a:lnTo>
                    <a:pt x="343" y="4182"/>
                  </a:lnTo>
                  <a:lnTo>
                    <a:pt x="242" y="4403"/>
                  </a:lnTo>
                  <a:lnTo>
                    <a:pt x="142" y="4644"/>
                  </a:lnTo>
                  <a:lnTo>
                    <a:pt x="81" y="4866"/>
                  </a:lnTo>
                  <a:lnTo>
                    <a:pt x="21" y="5107"/>
                  </a:lnTo>
                  <a:lnTo>
                    <a:pt x="1" y="5348"/>
                  </a:lnTo>
                  <a:lnTo>
                    <a:pt x="1" y="5569"/>
                  </a:lnTo>
                  <a:lnTo>
                    <a:pt x="21" y="5810"/>
                  </a:lnTo>
                  <a:lnTo>
                    <a:pt x="81" y="6032"/>
                  </a:lnTo>
                  <a:lnTo>
                    <a:pt x="162" y="6253"/>
                  </a:lnTo>
                  <a:lnTo>
                    <a:pt x="282" y="6474"/>
                  </a:lnTo>
                  <a:lnTo>
                    <a:pt x="383" y="6635"/>
                  </a:lnTo>
                  <a:lnTo>
                    <a:pt x="544" y="6755"/>
                  </a:lnTo>
                  <a:lnTo>
                    <a:pt x="745" y="6896"/>
                  </a:lnTo>
                  <a:lnTo>
                    <a:pt x="986" y="7017"/>
                  </a:lnTo>
                  <a:lnTo>
                    <a:pt x="1267" y="7137"/>
                  </a:lnTo>
                  <a:lnTo>
                    <a:pt x="1549" y="7258"/>
                  </a:lnTo>
                  <a:lnTo>
                    <a:pt x="1870" y="7358"/>
                  </a:lnTo>
                  <a:lnTo>
                    <a:pt x="2192" y="7459"/>
                  </a:lnTo>
                  <a:lnTo>
                    <a:pt x="2876" y="7620"/>
                  </a:lnTo>
                  <a:lnTo>
                    <a:pt x="3539" y="7740"/>
                  </a:lnTo>
                  <a:lnTo>
                    <a:pt x="4122" y="7821"/>
                  </a:lnTo>
                  <a:lnTo>
                    <a:pt x="4604" y="7841"/>
                  </a:lnTo>
                  <a:lnTo>
                    <a:pt x="4966" y="7821"/>
                  </a:lnTo>
                  <a:lnTo>
                    <a:pt x="5348" y="7780"/>
                  </a:lnTo>
                  <a:lnTo>
                    <a:pt x="5710" y="7720"/>
                  </a:lnTo>
                  <a:lnTo>
                    <a:pt x="6072" y="7660"/>
                  </a:lnTo>
                  <a:lnTo>
                    <a:pt x="6796" y="7479"/>
                  </a:lnTo>
                  <a:lnTo>
                    <a:pt x="7539" y="7278"/>
                  </a:lnTo>
                  <a:lnTo>
                    <a:pt x="8263" y="7077"/>
                  </a:lnTo>
                  <a:lnTo>
                    <a:pt x="8645" y="6996"/>
                  </a:lnTo>
                  <a:lnTo>
                    <a:pt x="9007" y="6916"/>
                  </a:lnTo>
                  <a:lnTo>
                    <a:pt x="9369" y="6856"/>
                  </a:lnTo>
                  <a:lnTo>
                    <a:pt x="9731" y="6836"/>
                  </a:lnTo>
                  <a:lnTo>
                    <a:pt x="10092" y="6816"/>
                  </a:lnTo>
                  <a:lnTo>
                    <a:pt x="10474" y="6816"/>
                  </a:lnTo>
                  <a:lnTo>
                    <a:pt x="10675" y="6836"/>
                  </a:lnTo>
                  <a:lnTo>
                    <a:pt x="10896" y="6876"/>
                  </a:lnTo>
                  <a:lnTo>
                    <a:pt x="11319" y="6996"/>
                  </a:lnTo>
                  <a:lnTo>
                    <a:pt x="11741" y="7117"/>
                  </a:lnTo>
                  <a:lnTo>
                    <a:pt x="12163" y="7238"/>
                  </a:lnTo>
                  <a:lnTo>
                    <a:pt x="12585" y="7338"/>
                  </a:lnTo>
                  <a:lnTo>
                    <a:pt x="12806" y="7358"/>
                  </a:lnTo>
                  <a:lnTo>
                    <a:pt x="13027" y="7378"/>
                  </a:lnTo>
                  <a:lnTo>
                    <a:pt x="13248" y="7399"/>
                  </a:lnTo>
                  <a:lnTo>
                    <a:pt x="13470" y="7378"/>
                  </a:lnTo>
                  <a:lnTo>
                    <a:pt x="13671" y="7358"/>
                  </a:lnTo>
                  <a:lnTo>
                    <a:pt x="13892" y="7298"/>
                  </a:lnTo>
                  <a:lnTo>
                    <a:pt x="14073" y="7238"/>
                  </a:lnTo>
                  <a:lnTo>
                    <a:pt x="14233" y="7137"/>
                  </a:lnTo>
                  <a:lnTo>
                    <a:pt x="14394" y="7037"/>
                  </a:lnTo>
                  <a:lnTo>
                    <a:pt x="14535" y="6936"/>
                  </a:lnTo>
                  <a:lnTo>
                    <a:pt x="14676" y="6795"/>
                  </a:lnTo>
                  <a:lnTo>
                    <a:pt x="14776" y="6655"/>
                  </a:lnTo>
                  <a:lnTo>
                    <a:pt x="14897" y="6514"/>
                  </a:lnTo>
                  <a:lnTo>
                    <a:pt x="14977" y="6353"/>
                  </a:lnTo>
                  <a:lnTo>
                    <a:pt x="15058" y="6192"/>
                  </a:lnTo>
                  <a:lnTo>
                    <a:pt x="15118" y="6011"/>
                  </a:lnTo>
                  <a:lnTo>
                    <a:pt x="15158" y="5831"/>
                  </a:lnTo>
                  <a:lnTo>
                    <a:pt x="15178" y="5670"/>
                  </a:lnTo>
                  <a:lnTo>
                    <a:pt x="15198" y="5489"/>
                  </a:lnTo>
                  <a:lnTo>
                    <a:pt x="15198" y="5308"/>
                  </a:lnTo>
                  <a:lnTo>
                    <a:pt x="15178" y="5127"/>
                  </a:lnTo>
                  <a:lnTo>
                    <a:pt x="15158" y="4946"/>
                  </a:lnTo>
                  <a:lnTo>
                    <a:pt x="15058" y="4604"/>
                  </a:lnTo>
                  <a:lnTo>
                    <a:pt x="14917" y="4283"/>
                  </a:lnTo>
                  <a:lnTo>
                    <a:pt x="14736" y="3961"/>
                  </a:lnTo>
                  <a:lnTo>
                    <a:pt x="14515" y="3680"/>
                  </a:lnTo>
                  <a:lnTo>
                    <a:pt x="14294" y="3378"/>
                  </a:lnTo>
                  <a:lnTo>
                    <a:pt x="14032" y="3117"/>
                  </a:lnTo>
                  <a:lnTo>
                    <a:pt x="13771" y="2855"/>
                  </a:lnTo>
                  <a:lnTo>
                    <a:pt x="13490" y="2614"/>
                  </a:lnTo>
                  <a:lnTo>
                    <a:pt x="13068" y="2252"/>
                  </a:lnTo>
                  <a:lnTo>
                    <a:pt x="12625" y="1911"/>
                  </a:lnTo>
                  <a:lnTo>
                    <a:pt x="12163" y="1589"/>
                  </a:lnTo>
                  <a:lnTo>
                    <a:pt x="11680" y="1287"/>
                  </a:lnTo>
                  <a:lnTo>
                    <a:pt x="11178" y="1006"/>
                  </a:lnTo>
                  <a:lnTo>
                    <a:pt x="10675" y="745"/>
                  </a:lnTo>
                  <a:lnTo>
                    <a:pt x="10153" y="544"/>
                  </a:lnTo>
                  <a:lnTo>
                    <a:pt x="9590" y="343"/>
                  </a:lnTo>
                  <a:lnTo>
                    <a:pt x="9027" y="202"/>
                  </a:lnTo>
                  <a:lnTo>
                    <a:pt x="8444" y="81"/>
                  </a:lnTo>
                  <a:lnTo>
                    <a:pt x="7861" y="21"/>
                  </a:lnTo>
                  <a:lnTo>
                    <a:pt x="725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48"/>
            <p:cNvSpPr/>
            <p:nvPr/>
          </p:nvSpPr>
          <p:spPr>
            <a:xfrm rot="10800000">
              <a:off x="6451626" y="2053649"/>
              <a:ext cx="307373" cy="46706"/>
            </a:xfrm>
            <a:custGeom>
              <a:avLst/>
              <a:gdLst/>
              <a:ahLst/>
              <a:cxnLst/>
              <a:rect l="l" t="t" r="r" b="b"/>
              <a:pathLst>
                <a:path w="7680" h="1167" fill="none" extrusionOk="0">
                  <a:moveTo>
                    <a:pt x="0" y="1166"/>
                  </a:moveTo>
                  <a:lnTo>
                    <a:pt x="0" y="1166"/>
                  </a:lnTo>
                  <a:lnTo>
                    <a:pt x="563" y="925"/>
                  </a:lnTo>
                  <a:lnTo>
                    <a:pt x="1126" y="724"/>
                  </a:lnTo>
                  <a:lnTo>
                    <a:pt x="1649" y="543"/>
                  </a:lnTo>
                  <a:lnTo>
                    <a:pt x="2171" y="402"/>
                  </a:lnTo>
                  <a:lnTo>
                    <a:pt x="2674" y="261"/>
                  </a:lnTo>
                  <a:lnTo>
                    <a:pt x="3177" y="161"/>
                  </a:lnTo>
                  <a:lnTo>
                    <a:pt x="3679" y="80"/>
                  </a:lnTo>
                  <a:lnTo>
                    <a:pt x="4141" y="20"/>
                  </a:lnTo>
                  <a:lnTo>
                    <a:pt x="4624" y="0"/>
                  </a:lnTo>
                  <a:lnTo>
                    <a:pt x="5086" y="20"/>
                  </a:lnTo>
                  <a:lnTo>
                    <a:pt x="5529" y="60"/>
                  </a:lnTo>
                  <a:lnTo>
                    <a:pt x="5971" y="121"/>
                  </a:lnTo>
                  <a:lnTo>
                    <a:pt x="6413" y="241"/>
                  </a:lnTo>
                  <a:lnTo>
                    <a:pt x="6835" y="362"/>
                  </a:lnTo>
                  <a:lnTo>
                    <a:pt x="7257" y="543"/>
                  </a:lnTo>
                  <a:lnTo>
                    <a:pt x="7680" y="744"/>
                  </a:lnTo>
                </a:path>
              </a:pathLst>
            </a:custGeom>
            <a:noFill/>
            <a:ln w="1500" cap="rnd" cmpd="sng">
              <a:solidFill>
                <a:srgbClr val="261A1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48"/>
            <p:cNvSpPr/>
            <p:nvPr/>
          </p:nvSpPr>
          <p:spPr>
            <a:xfrm rot="10800000">
              <a:off x="6796783" y="2154228"/>
              <a:ext cx="135196" cy="114304"/>
            </a:xfrm>
            <a:custGeom>
              <a:avLst/>
              <a:gdLst/>
              <a:ahLst/>
              <a:cxnLst/>
              <a:rect l="l" t="t" r="r" b="b"/>
              <a:pathLst>
                <a:path w="3378" h="2856" fill="none" extrusionOk="0">
                  <a:moveTo>
                    <a:pt x="0" y="2855"/>
                  </a:moveTo>
                  <a:lnTo>
                    <a:pt x="0" y="2855"/>
                  </a:lnTo>
                  <a:lnTo>
                    <a:pt x="161" y="2554"/>
                  </a:lnTo>
                  <a:lnTo>
                    <a:pt x="322" y="2272"/>
                  </a:lnTo>
                  <a:lnTo>
                    <a:pt x="483" y="2011"/>
                  </a:lnTo>
                  <a:lnTo>
                    <a:pt x="664" y="1750"/>
                  </a:lnTo>
                  <a:lnTo>
                    <a:pt x="845" y="1508"/>
                  </a:lnTo>
                  <a:lnTo>
                    <a:pt x="1046" y="1287"/>
                  </a:lnTo>
                  <a:lnTo>
                    <a:pt x="1227" y="1086"/>
                  </a:lnTo>
                  <a:lnTo>
                    <a:pt x="1448" y="885"/>
                  </a:lnTo>
                  <a:lnTo>
                    <a:pt x="1649" y="724"/>
                  </a:lnTo>
                  <a:lnTo>
                    <a:pt x="1870" y="564"/>
                  </a:lnTo>
                  <a:lnTo>
                    <a:pt x="2111" y="423"/>
                  </a:lnTo>
                  <a:lnTo>
                    <a:pt x="2332" y="302"/>
                  </a:lnTo>
                  <a:lnTo>
                    <a:pt x="2594" y="202"/>
                  </a:lnTo>
                  <a:lnTo>
                    <a:pt x="2835" y="101"/>
                  </a:lnTo>
                  <a:lnTo>
                    <a:pt x="3096" y="41"/>
                  </a:lnTo>
                  <a:lnTo>
                    <a:pt x="3378" y="1"/>
                  </a:lnTo>
                </a:path>
              </a:pathLst>
            </a:custGeom>
            <a:solidFill>
              <a:schemeClr val="accent1"/>
            </a:solidFill>
            <a:ln w="20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48"/>
            <p:cNvSpPr/>
            <p:nvPr/>
          </p:nvSpPr>
          <p:spPr>
            <a:xfrm rot="10800000">
              <a:off x="6875628" y="1171859"/>
              <a:ext cx="103018" cy="78884"/>
            </a:xfrm>
            <a:custGeom>
              <a:avLst/>
              <a:gdLst/>
              <a:ahLst/>
              <a:cxnLst/>
              <a:rect l="l" t="t" r="r" b="b"/>
              <a:pathLst>
                <a:path w="2574" h="1971" extrusionOk="0">
                  <a:moveTo>
                    <a:pt x="704" y="0"/>
                  </a:moveTo>
                  <a:lnTo>
                    <a:pt x="503" y="21"/>
                  </a:lnTo>
                  <a:lnTo>
                    <a:pt x="422" y="41"/>
                  </a:lnTo>
                  <a:lnTo>
                    <a:pt x="342" y="61"/>
                  </a:lnTo>
                  <a:lnTo>
                    <a:pt x="262" y="101"/>
                  </a:lnTo>
                  <a:lnTo>
                    <a:pt x="201" y="161"/>
                  </a:lnTo>
                  <a:lnTo>
                    <a:pt x="141" y="222"/>
                  </a:lnTo>
                  <a:lnTo>
                    <a:pt x="81" y="302"/>
                  </a:lnTo>
                  <a:lnTo>
                    <a:pt x="41" y="382"/>
                  </a:lnTo>
                  <a:lnTo>
                    <a:pt x="20" y="483"/>
                  </a:lnTo>
                  <a:lnTo>
                    <a:pt x="0" y="583"/>
                  </a:lnTo>
                  <a:lnTo>
                    <a:pt x="0" y="684"/>
                  </a:lnTo>
                  <a:lnTo>
                    <a:pt x="20" y="885"/>
                  </a:lnTo>
                  <a:lnTo>
                    <a:pt x="101" y="1086"/>
                  </a:lnTo>
                  <a:lnTo>
                    <a:pt x="221" y="1267"/>
                  </a:lnTo>
                  <a:lnTo>
                    <a:pt x="382" y="1468"/>
                  </a:lnTo>
                  <a:lnTo>
                    <a:pt x="583" y="1629"/>
                  </a:lnTo>
                  <a:lnTo>
                    <a:pt x="825" y="1770"/>
                  </a:lnTo>
                  <a:lnTo>
                    <a:pt x="1086" y="1870"/>
                  </a:lnTo>
                  <a:lnTo>
                    <a:pt x="1327" y="1950"/>
                  </a:lnTo>
                  <a:lnTo>
                    <a:pt x="1588" y="1971"/>
                  </a:lnTo>
                  <a:lnTo>
                    <a:pt x="1830" y="1971"/>
                  </a:lnTo>
                  <a:lnTo>
                    <a:pt x="2051" y="1910"/>
                  </a:lnTo>
                  <a:lnTo>
                    <a:pt x="2232" y="1830"/>
                  </a:lnTo>
                  <a:lnTo>
                    <a:pt x="2312" y="1770"/>
                  </a:lnTo>
                  <a:lnTo>
                    <a:pt x="2393" y="1689"/>
                  </a:lnTo>
                  <a:lnTo>
                    <a:pt x="2453" y="1629"/>
                  </a:lnTo>
                  <a:lnTo>
                    <a:pt x="2513" y="1528"/>
                  </a:lnTo>
                  <a:lnTo>
                    <a:pt x="2553" y="1448"/>
                  </a:lnTo>
                  <a:lnTo>
                    <a:pt x="2573" y="1367"/>
                  </a:lnTo>
                  <a:lnTo>
                    <a:pt x="2573" y="1287"/>
                  </a:lnTo>
                  <a:lnTo>
                    <a:pt x="2573" y="1187"/>
                  </a:lnTo>
                  <a:lnTo>
                    <a:pt x="2553" y="1106"/>
                  </a:lnTo>
                  <a:lnTo>
                    <a:pt x="2513" y="1026"/>
                  </a:lnTo>
                  <a:lnTo>
                    <a:pt x="2413" y="885"/>
                  </a:lnTo>
                  <a:lnTo>
                    <a:pt x="2272" y="724"/>
                  </a:lnTo>
                  <a:lnTo>
                    <a:pt x="2091" y="583"/>
                  </a:lnTo>
                  <a:lnTo>
                    <a:pt x="1870" y="443"/>
                  </a:lnTo>
                  <a:lnTo>
                    <a:pt x="1629" y="322"/>
                  </a:lnTo>
                  <a:lnTo>
                    <a:pt x="1387" y="202"/>
                  </a:lnTo>
                  <a:lnTo>
                    <a:pt x="1146" y="101"/>
                  </a:lnTo>
                  <a:lnTo>
                    <a:pt x="905" y="41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48"/>
            <p:cNvSpPr/>
            <p:nvPr/>
          </p:nvSpPr>
          <p:spPr>
            <a:xfrm rot="10800000">
              <a:off x="7027676" y="1309459"/>
              <a:ext cx="119947" cy="115865"/>
            </a:xfrm>
            <a:custGeom>
              <a:avLst/>
              <a:gdLst/>
              <a:ahLst/>
              <a:cxnLst/>
              <a:rect l="l" t="t" r="r" b="b"/>
              <a:pathLst>
                <a:path w="2997" h="2895" extrusionOk="0">
                  <a:moveTo>
                    <a:pt x="523" y="0"/>
                  </a:moveTo>
                  <a:lnTo>
                    <a:pt x="423" y="20"/>
                  </a:lnTo>
                  <a:lnTo>
                    <a:pt x="343" y="40"/>
                  </a:lnTo>
                  <a:lnTo>
                    <a:pt x="262" y="61"/>
                  </a:lnTo>
                  <a:lnTo>
                    <a:pt x="182" y="121"/>
                  </a:lnTo>
                  <a:lnTo>
                    <a:pt x="101" y="201"/>
                  </a:lnTo>
                  <a:lnTo>
                    <a:pt x="61" y="282"/>
                  </a:lnTo>
                  <a:lnTo>
                    <a:pt x="21" y="382"/>
                  </a:lnTo>
                  <a:lnTo>
                    <a:pt x="1" y="483"/>
                  </a:lnTo>
                  <a:lnTo>
                    <a:pt x="1" y="583"/>
                  </a:lnTo>
                  <a:lnTo>
                    <a:pt x="1" y="704"/>
                  </a:lnTo>
                  <a:lnTo>
                    <a:pt x="21" y="824"/>
                  </a:lnTo>
                  <a:lnTo>
                    <a:pt x="61" y="965"/>
                  </a:lnTo>
                  <a:lnTo>
                    <a:pt x="162" y="1226"/>
                  </a:lnTo>
                  <a:lnTo>
                    <a:pt x="322" y="1528"/>
                  </a:lnTo>
                  <a:lnTo>
                    <a:pt x="523" y="1809"/>
                  </a:lnTo>
                  <a:lnTo>
                    <a:pt x="785" y="2091"/>
                  </a:lnTo>
                  <a:lnTo>
                    <a:pt x="1066" y="2332"/>
                  </a:lnTo>
                  <a:lnTo>
                    <a:pt x="1368" y="2553"/>
                  </a:lnTo>
                  <a:lnTo>
                    <a:pt x="1669" y="2714"/>
                  </a:lnTo>
                  <a:lnTo>
                    <a:pt x="1951" y="2835"/>
                  </a:lnTo>
                  <a:lnTo>
                    <a:pt x="2212" y="2895"/>
                  </a:lnTo>
                  <a:lnTo>
                    <a:pt x="2574" y="2895"/>
                  </a:lnTo>
                  <a:lnTo>
                    <a:pt x="2674" y="2855"/>
                  </a:lnTo>
                  <a:lnTo>
                    <a:pt x="2775" y="2815"/>
                  </a:lnTo>
                  <a:lnTo>
                    <a:pt x="2855" y="2754"/>
                  </a:lnTo>
                  <a:lnTo>
                    <a:pt x="2916" y="2674"/>
                  </a:lnTo>
                  <a:lnTo>
                    <a:pt x="2956" y="2593"/>
                  </a:lnTo>
                  <a:lnTo>
                    <a:pt x="2976" y="2513"/>
                  </a:lnTo>
                  <a:lnTo>
                    <a:pt x="2996" y="2433"/>
                  </a:lnTo>
                  <a:lnTo>
                    <a:pt x="2976" y="2332"/>
                  </a:lnTo>
                  <a:lnTo>
                    <a:pt x="2956" y="2211"/>
                  </a:lnTo>
                  <a:lnTo>
                    <a:pt x="2855" y="1990"/>
                  </a:lnTo>
                  <a:lnTo>
                    <a:pt x="2715" y="1769"/>
                  </a:lnTo>
                  <a:lnTo>
                    <a:pt x="2514" y="1508"/>
                  </a:lnTo>
                  <a:lnTo>
                    <a:pt x="2292" y="1247"/>
                  </a:lnTo>
                  <a:lnTo>
                    <a:pt x="2031" y="985"/>
                  </a:lnTo>
                  <a:lnTo>
                    <a:pt x="1750" y="724"/>
                  </a:lnTo>
                  <a:lnTo>
                    <a:pt x="1488" y="483"/>
                  </a:lnTo>
                  <a:lnTo>
                    <a:pt x="1227" y="302"/>
                  </a:lnTo>
                  <a:lnTo>
                    <a:pt x="966" y="141"/>
                  </a:lnTo>
                  <a:lnTo>
                    <a:pt x="745" y="40"/>
                  </a:lnTo>
                  <a:lnTo>
                    <a:pt x="644" y="20"/>
                  </a:lnTo>
                  <a:lnTo>
                    <a:pt x="52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48"/>
            <p:cNvSpPr/>
            <p:nvPr/>
          </p:nvSpPr>
          <p:spPr>
            <a:xfrm rot="10800000">
              <a:off x="6900562" y="1341637"/>
              <a:ext cx="57152" cy="56352"/>
            </a:xfrm>
            <a:custGeom>
              <a:avLst/>
              <a:gdLst/>
              <a:ahLst/>
              <a:cxnLst/>
              <a:rect l="l" t="t" r="r" b="b"/>
              <a:pathLst>
                <a:path w="1428" h="1408" extrusionOk="0">
                  <a:moveTo>
                    <a:pt x="342" y="1"/>
                  </a:moveTo>
                  <a:lnTo>
                    <a:pt x="241" y="21"/>
                  </a:lnTo>
                  <a:lnTo>
                    <a:pt x="141" y="101"/>
                  </a:lnTo>
                  <a:lnTo>
                    <a:pt x="60" y="182"/>
                  </a:lnTo>
                  <a:lnTo>
                    <a:pt x="20" y="302"/>
                  </a:lnTo>
                  <a:lnTo>
                    <a:pt x="0" y="423"/>
                  </a:lnTo>
                  <a:lnTo>
                    <a:pt x="0" y="564"/>
                  </a:lnTo>
                  <a:lnTo>
                    <a:pt x="40" y="684"/>
                  </a:lnTo>
                  <a:lnTo>
                    <a:pt x="101" y="825"/>
                  </a:lnTo>
                  <a:lnTo>
                    <a:pt x="181" y="966"/>
                  </a:lnTo>
                  <a:lnTo>
                    <a:pt x="281" y="1086"/>
                  </a:lnTo>
                  <a:lnTo>
                    <a:pt x="422" y="1207"/>
                  </a:lnTo>
                  <a:lnTo>
                    <a:pt x="543" y="1287"/>
                  </a:lnTo>
                  <a:lnTo>
                    <a:pt x="683" y="1348"/>
                  </a:lnTo>
                  <a:lnTo>
                    <a:pt x="824" y="1388"/>
                  </a:lnTo>
                  <a:lnTo>
                    <a:pt x="965" y="1408"/>
                  </a:lnTo>
                  <a:lnTo>
                    <a:pt x="1106" y="1388"/>
                  </a:lnTo>
                  <a:lnTo>
                    <a:pt x="1206" y="1348"/>
                  </a:lnTo>
                  <a:lnTo>
                    <a:pt x="1307" y="1267"/>
                  </a:lnTo>
                  <a:lnTo>
                    <a:pt x="1387" y="1187"/>
                  </a:lnTo>
                  <a:lnTo>
                    <a:pt x="1427" y="1086"/>
                  </a:lnTo>
                  <a:lnTo>
                    <a:pt x="1427" y="986"/>
                  </a:lnTo>
                  <a:lnTo>
                    <a:pt x="1387" y="865"/>
                  </a:lnTo>
                  <a:lnTo>
                    <a:pt x="1327" y="744"/>
                  </a:lnTo>
                  <a:lnTo>
                    <a:pt x="1246" y="624"/>
                  </a:lnTo>
                  <a:lnTo>
                    <a:pt x="1045" y="383"/>
                  </a:lnTo>
                  <a:lnTo>
                    <a:pt x="784" y="182"/>
                  </a:lnTo>
                  <a:lnTo>
                    <a:pt x="683" y="101"/>
                  </a:lnTo>
                  <a:lnTo>
                    <a:pt x="563" y="41"/>
                  </a:lnTo>
                  <a:lnTo>
                    <a:pt x="44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48"/>
            <p:cNvSpPr/>
            <p:nvPr/>
          </p:nvSpPr>
          <p:spPr>
            <a:xfrm rot="10800000">
              <a:off x="6347047" y="1816312"/>
              <a:ext cx="355640" cy="53950"/>
            </a:xfrm>
            <a:custGeom>
              <a:avLst/>
              <a:gdLst/>
              <a:ahLst/>
              <a:cxnLst/>
              <a:rect l="l" t="t" r="r" b="b"/>
              <a:pathLst>
                <a:path w="8886" h="1348" fill="none" extrusionOk="0">
                  <a:moveTo>
                    <a:pt x="8886" y="1347"/>
                  </a:moveTo>
                  <a:lnTo>
                    <a:pt x="8886" y="1347"/>
                  </a:lnTo>
                  <a:lnTo>
                    <a:pt x="8464" y="1146"/>
                  </a:lnTo>
                  <a:lnTo>
                    <a:pt x="8042" y="965"/>
                  </a:lnTo>
                  <a:lnTo>
                    <a:pt x="7619" y="805"/>
                  </a:lnTo>
                  <a:lnTo>
                    <a:pt x="7197" y="664"/>
                  </a:lnTo>
                  <a:lnTo>
                    <a:pt x="6755" y="523"/>
                  </a:lnTo>
                  <a:lnTo>
                    <a:pt x="6313" y="402"/>
                  </a:lnTo>
                  <a:lnTo>
                    <a:pt x="5870" y="302"/>
                  </a:lnTo>
                  <a:lnTo>
                    <a:pt x="5428" y="201"/>
                  </a:lnTo>
                  <a:lnTo>
                    <a:pt x="5428" y="201"/>
                  </a:lnTo>
                  <a:lnTo>
                    <a:pt x="4745" y="101"/>
                  </a:lnTo>
                  <a:lnTo>
                    <a:pt x="4061" y="41"/>
                  </a:lnTo>
                  <a:lnTo>
                    <a:pt x="3378" y="0"/>
                  </a:lnTo>
                  <a:lnTo>
                    <a:pt x="2694" y="0"/>
                  </a:lnTo>
                  <a:lnTo>
                    <a:pt x="2031" y="41"/>
                  </a:lnTo>
                  <a:lnTo>
                    <a:pt x="1347" y="101"/>
                  </a:lnTo>
                  <a:lnTo>
                    <a:pt x="664" y="201"/>
                  </a:lnTo>
                  <a:lnTo>
                    <a:pt x="1" y="342"/>
                  </a:lnTo>
                </a:path>
              </a:pathLst>
            </a:custGeom>
            <a:noFill/>
            <a:ln w="1500" cap="rnd" cmpd="sng">
              <a:solidFill>
                <a:srgbClr val="D96C5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48"/>
            <p:cNvSpPr/>
            <p:nvPr/>
          </p:nvSpPr>
          <p:spPr>
            <a:xfrm rot="10800000">
              <a:off x="6413805" y="1695642"/>
              <a:ext cx="347595" cy="34619"/>
            </a:xfrm>
            <a:custGeom>
              <a:avLst/>
              <a:gdLst/>
              <a:ahLst/>
              <a:cxnLst/>
              <a:rect l="l" t="t" r="r" b="b"/>
              <a:pathLst>
                <a:path w="8685" h="865" fill="none" extrusionOk="0">
                  <a:moveTo>
                    <a:pt x="8684" y="583"/>
                  </a:moveTo>
                  <a:lnTo>
                    <a:pt x="8684" y="583"/>
                  </a:lnTo>
                  <a:lnTo>
                    <a:pt x="7941" y="362"/>
                  </a:lnTo>
                  <a:lnTo>
                    <a:pt x="7177" y="201"/>
                  </a:lnTo>
                  <a:lnTo>
                    <a:pt x="7177" y="201"/>
                  </a:lnTo>
                  <a:lnTo>
                    <a:pt x="6734" y="141"/>
                  </a:lnTo>
                  <a:lnTo>
                    <a:pt x="6272" y="81"/>
                  </a:lnTo>
                  <a:lnTo>
                    <a:pt x="5830" y="41"/>
                  </a:lnTo>
                  <a:lnTo>
                    <a:pt x="5367" y="0"/>
                  </a:lnTo>
                  <a:lnTo>
                    <a:pt x="4905" y="0"/>
                  </a:lnTo>
                  <a:lnTo>
                    <a:pt x="4463" y="0"/>
                  </a:lnTo>
                  <a:lnTo>
                    <a:pt x="4000" y="20"/>
                  </a:lnTo>
                  <a:lnTo>
                    <a:pt x="3538" y="61"/>
                  </a:lnTo>
                  <a:lnTo>
                    <a:pt x="3096" y="101"/>
                  </a:lnTo>
                  <a:lnTo>
                    <a:pt x="2633" y="161"/>
                  </a:lnTo>
                  <a:lnTo>
                    <a:pt x="2191" y="242"/>
                  </a:lnTo>
                  <a:lnTo>
                    <a:pt x="1749" y="342"/>
                  </a:lnTo>
                  <a:lnTo>
                    <a:pt x="1307" y="443"/>
                  </a:lnTo>
                  <a:lnTo>
                    <a:pt x="864" y="583"/>
                  </a:lnTo>
                  <a:lnTo>
                    <a:pt x="422" y="724"/>
                  </a:lnTo>
                  <a:lnTo>
                    <a:pt x="0" y="865"/>
                  </a:lnTo>
                </a:path>
              </a:pathLst>
            </a:custGeom>
            <a:noFill/>
            <a:ln w="1500" cap="rnd" cmpd="sng">
              <a:solidFill>
                <a:srgbClr val="D96C5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48"/>
            <p:cNvSpPr/>
            <p:nvPr/>
          </p:nvSpPr>
          <p:spPr>
            <a:xfrm rot="10800000">
              <a:off x="6478162" y="1575732"/>
              <a:ext cx="319460" cy="48347"/>
            </a:xfrm>
            <a:custGeom>
              <a:avLst/>
              <a:gdLst/>
              <a:ahLst/>
              <a:cxnLst/>
              <a:rect l="l" t="t" r="r" b="b"/>
              <a:pathLst>
                <a:path w="7982" h="1208" fill="none" extrusionOk="0">
                  <a:moveTo>
                    <a:pt x="7981" y="222"/>
                  </a:moveTo>
                  <a:lnTo>
                    <a:pt x="7981" y="222"/>
                  </a:lnTo>
                  <a:lnTo>
                    <a:pt x="7479" y="121"/>
                  </a:lnTo>
                  <a:lnTo>
                    <a:pt x="6956" y="61"/>
                  </a:lnTo>
                  <a:lnTo>
                    <a:pt x="6453" y="21"/>
                  </a:lnTo>
                  <a:lnTo>
                    <a:pt x="5951" y="1"/>
                  </a:lnTo>
                  <a:lnTo>
                    <a:pt x="5428" y="1"/>
                  </a:lnTo>
                  <a:lnTo>
                    <a:pt x="4926" y="21"/>
                  </a:lnTo>
                  <a:lnTo>
                    <a:pt x="4423" y="41"/>
                  </a:lnTo>
                  <a:lnTo>
                    <a:pt x="3900" y="101"/>
                  </a:lnTo>
                  <a:lnTo>
                    <a:pt x="3398" y="182"/>
                  </a:lnTo>
                  <a:lnTo>
                    <a:pt x="2895" y="262"/>
                  </a:lnTo>
                  <a:lnTo>
                    <a:pt x="2393" y="383"/>
                  </a:lnTo>
                  <a:lnTo>
                    <a:pt x="1910" y="503"/>
                  </a:lnTo>
                  <a:lnTo>
                    <a:pt x="1428" y="664"/>
                  </a:lnTo>
                  <a:lnTo>
                    <a:pt x="945" y="825"/>
                  </a:lnTo>
                  <a:lnTo>
                    <a:pt x="463" y="1006"/>
                  </a:lnTo>
                  <a:lnTo>
                    <a:pt x="0" y="1207"/>
                  </a:lnTo>
                </a:path>
              </a:pathLst>
            </a:custGeom>
            <a:noFill/>
            <a:ln w="1500" cap="rnd" cmpd="sng">
              <a:solidFill>
                <a:srgbClr val="D96C5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48"/>
            <p:cNvSpPr/>
            <p:nvPr/>
          </p:nvSpPr>
          <p:spPr>
            <a:xfrm rot="10800000">
              <a:off x="6758161" y="2501029"/>
              <a:ext cx="139238" cy="104619"/>
            </a:xfrm>
            <a:custGeom>
              <a:avLst/>
              <a:gdLst/>
              <a:ahLst/>
              <a:cxnLst/>
              <a:rect l="l" t="t" r="r" b="b"/>
              <a:pathLst>
                <a:path w="3479" h="2614" extrusionOk="0">
                  <a:moveTo>
                    <a:pt x="363" y="1"/>
                  </a:moveTo>
                  <a:lnTo>
                    <a:pt x="262" y="21"/>
                  </a:lnTo>
                  <a:lnTo>
                    <a:pt x="162" y="61"/>
                  </a:lnTo>
                  <a:lnTo>
                    <a:pt x="101" y="101"/>
                  </a:lnTo>
                  <a:lnTo>
                    <a:pt x="41" y="161"/>
                  </a:lnTo>
                  <a:lnTo>
                    <a:pt x="1" y="222"/>
                  </a:lnTo>
                  <a:lnTo>
                    <a:pt x="1" y="302"/>
                  </a:lnTo>
                  <a:lnTo>
                    <a:pt x="1" y="383"/>
                  </a:lnTo>
                  <a:lnTo>
                    <a:pt x="41" y="463"/>
                  </a:lnTo>
                  <a:lnTo>
                    <a:pt x="101" y="563"/>
                  </a:lnTo>
                  <a:lnTo>
                    <a:pt x="262" y="785"/>
                  </a:lnTo>
                  <a:lnTo>
                    <a:pt x="483" y="1006"/>
                  </a:lnTo>
                  <a:lnTo>
                    <a:pt x="744" y="1247"/>
                  </a:lnTo>
                  <a:lnTo>
                    <a:pt x="1066" y="1488"/>
                  </a:lnTo>
                  <a:lnTo>
                    <a:pt x="1408" y="1729"/>
                  </a:lnTo>
                  <a:lnTo>
                    <a:pt x="1770" y="1951"/>
                  </a:lnTo>
                  <a:lnTo>
                    <a:pt x="2111" y="2172"/>
                  </a:lnTo>
                  <a:lnTo>
                    <a:pt x="2433" y="2333"/>
                  </a:lnTo>
                  <a:lnTo>
                    <a:pt x="2715" y="2473"/>
                  </a:lnTo>
                  <a:lnTo>
                    <a:pt x="2956" y="2574"/>
                  </a:lnTo>
                  <a:lnTo>
                    <a:pt x="3157" y="2614"/>
                  </a:lnTo>
                  <a:lnTo>
                    <a:pt x="3298" y="2614"/>
                  </a:lnTo>
                  <a:lnTo>
                    <a:pt x="3358" y="2594"/>
                  </a:lnTo>
                  <a:lnTo>
                    <a:pt x="3418" y="2554"/>
                  </a:lnTo>
                  <a:lnTo>
                    <a:pt x="3458" y="2493"/>
                  </a:lnTo>
                  <a:lnTo>
                    <a:pt x="3478" y="2433"/>
                  </a:lnTo>
                  <a:lnTo>
                    <a:pt x="3478" y="2353"/>
                  </a:lnTo>
                  <a:lnTo>
                    <a:pt x="3478" y="2252"/>
                  </a:lnTo>
                  <a:lnTo>
                    <a:pt x="3438" y="2051"/>
                  </a:lnTo>
                  <a:lnTo>
                    <a:pt x="3358" y="1810"/>
                  </a:lnTo>
                  <a:lnTo>
                    <a:pt x="3197" y="1569"/>
                  </a:lnTo>
                  <a:lnTo>
                    <a:pt x="3016" y="1307"/>
                  </a:lnTo>
                  <a:lnTo>
                    <a:pt x="2775" y="1026"/>
                  </a:lnTo>
                  <a:lnTo>
                    <a:pt x="2473" y="785"/>
                  </a:lnTo>
                  <a:lnTo>
                    <a:pt x="2152" y="543"/>
                  </a:lnTo>
                  <a:lnTo>
                    <a:pt x="1790" y="342"/>
                  </a:lnTo>
                  <a:lnTo>
                    <a:pt x="1428" y="182"/>
                  </a:lnTo>
                  <a:lnTo>
                    <a:pt x="1086" y="81"/>
                  </a:lnTo>
                  <a:lnTo>
                    <a:pt x="765" y="21"/>
                  </a:lnTo>
                  <a:lnTo>
                    <a:pt x="483" y="1"/>
                  </a:lnTo>
                  <a:close/>
                </a:path>
              </a:pathLst>
            </a:custGeom>
            <a:solidFill>
              <a:srgbClr val="282020">
                <a:alpha val="303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48"/>
            <p:cNvSpPr/>
            <p:nvPr/>
          </p:nvSpPr>
          <p:spPr>
            <a:xfrm rot="10800000">
              <a:off x="6768606" y="2517918"/>
              <a:ext cx="78084" cy="43464"/>
            </a:xfrm>
            <a:custGeom>
              <a:avLst/>
              <a:gdLst/>
              <a:ahLst/>
              <a:cxnLst/>
              <a:rect l="l" t="t" r="r" b="b"/>
              <a:pathLst>
                <a:path w="1951" h="1086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302" y="262"/>
                  </a:lnTo>
                  <a:lnTo>
                    <a:pt x="603" y="483"/>
                  </a:lnTo>
                  <a:lnTo>
                    <a:pt x="885" y="684"/>
                  </a:lnTo>
                  <a:lnTo>
                    <a:pt x="1146" y="845"/>
                  </a:lnTo>
                  <a:lnTo>
                    <a:pt x="1367" y="965"/>
                  </a:lnTo>
                  <a:lnTo>
                    <a:pt x="1588" y="1046"/>
                  </a:lnTo>
                  <a:lnTo>
                    <a:pt x="1789" y="1066"/>
                  </a:lnTo>
                  <a:lnTo>
                    <a:pt x="1870" y="1086"/>
                  </a:lnTo>
                  <a:lnTo>
                    <a:pt x="1950" y="1066"/>
                  </a:lnTo>
                </a:path>
              </a:pathLst>
            </a:custGeom>
            <a:noFill/>
            <a:ln w="15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5" name="Google Shape;885;p49"/>
          <p:cNvSpPr txBox="1">
            <a:spLocks noGrp="1"/>
          </p:cNvSpPr>
          <p:nvPr>
            <p:ph type="title"/>
          </p:nvPr>
        </p:nvSpPr>
        <p:spPr>
          <a:xfrm>
            <a:off x="720000" y="10"/>
            <a:ext cx="77040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missing?</a:t>
            </a:r>
            <a:endParaRPr/>
          </a:p>
        </p:txBody>
      </p:sp>
      <p:grpSp>
        <p:nvGrpSpPr>
          <p:cNvPr id="886" name="Google Shape;886;p49"/>
          <p:cNvGrpSpPr/>
          <p:nvPr/>
        </p:nvGrpSpPr>
        <p:grpSpPr>
          <a:xfrm>
            <a:off x="2054058" y="1664783"/>
            <a:ext cx="1491384" cy="1190807"/>
            <a:chOff x="5996300" y="2656625"/>
            <a:chExt cx="1786517" cy="1426458"/>
          </a:xfrm>
        </p:grpSpPr>
        <p:sp>
          <p:nvSpPr>
            <p:cNvPr id="887" name="Google Shape;887;p49"/>
            <p:cNvSpPr/>
            <p:nvPr/>
          </p:nvSpPr>
          <p:spPr>
            <a:xfrm>
              <a:off x="5996300" y="2656625"/>
              <a:ext cx="1786517" cy="1426458"/>
            </a:xfrm>
            <a:custGeom>
              <a:avLst/>
              <a:gdLst/>
              <a:ahLst/>
              <a:cxnLst/>
              <a:rect l="l" t="t" r="r" b="b"/>
              <a:pathLst>
                <a:path w="48099" h="38405" extrusionOk="0">
                  <a:moveTo>
                    <a:pt x="25472" y="0"/>
                  </a:moveTo>
                  <a:lnTo>
                    <a:pt x="24990" y="22"/>
                  </a:lnTo>
                  <a:lnTo>
                    <a:pt x="24509" y="132"/>
                  </a:lnTo>
                  <a:lnTo>
                    <a:pt x="24027" y="263"/>
                  </a:lnTo>
                  <a:lnTo>
                    <a:pt x="23568" y="460"/>
                  </a:lnTo>
                  <a:lnTo>
                    <a:pt x="23130" y="679"/>
                  </a:lnTo>
                  <a:lnTo>
                    <a:pt x="22714" y="963"/>
                  </a:lnTo>
                  <a:lnTo>
                    <a:pt x="22364" y="898"/>
                  </a:lnTo>
                  <a:lnTo>
                    <a:pt x="21992" y="832"/>
                  </a:lnTo>
                  <a:lnTo>
                    <a:pt x="21642" y="810"/>
                  </a:lnTo>
                  <a:lnTo>
                    <a:pt x="21292" y="810"/>
                  </a:lnTo>
                  <a:lnTo>
                    <a:pt x="20920" y="832"/>
                  </a:lnTo>
                  <a:lnTo>
                    <a:pt x="20570" y="876"/>
                  </a:lnTo>
                  <a:lnTo>
                    <a:pt x="20220" y="941"/>
                  </a:lnTo>
                  <a:lnTo>
                    <a:pt x="19870" y="1051"/>
                  </a:lnTo>
                  <a:lnTo>
                    <a:pt x="19388" y="1226"/>
                  </a:lnTo>
                  <a:lnTo>
                    <a:pt x="18907" y="1445"/>
                  </a:lnTo>
                  <a:lnTo>
                    <a:pt x="18469" y="1707"/>
                  </a:lnTo>
                  <a:lnTo>
                    <a:pt x="18053" y="2014"/>
                  </a:lnTo>
                  <a:lnTo>
                    <a:pt x="17681" y="2364"/>
                  </a:lnTo>
                  <a:lnTo>
                    <a:pt x="17331" y="2736"/>
                  </a:lnTo>
                  <a:lnTo>
                    <a:pt x="17025" y="3152"/>
                  </a:lnTo>
                  <a:lnTo>
                    <a:pt x="16740" y="3589"/>
                  </a:lnTo>
                  <a:lnTo>
                    <a:pt x="16128" y="3480"/>
                  </a:lnTo>
                  <a:lnTo>
                    <a:pt x="15515" y="3414"/>
                  </a:lnTo>
                  <a:lnTo>
                    <a:pt x="14858" y="3414"/>
                  </a:lnTo>
                  <a:lnTo>
                    <a:pt x="14224" y="3436"/>
                  </a:lnTo>
                  <a:lnTo>
                    <a:pt x="13917" y="3480"/>
                  </a:lnTo>
                  <a:lnTo>
                    <a:pt x="13611" y="3524"/>
                  </a:lnTo>
                  <a:lnTo>
                    <a:pt x="13305" y="3589"/>
                  </a:lnTo>
                  <a:lnTo>
                    <a:pt x="12998" y="3677"/>
                  </a:lnTo>
                  <a:lnTo>
                    <a:pt x="12692" y="3764"/>
                  </a:lnTo>
                  <a:lnTo>
                    <a:pt x="12386" y="3874"/>
                  </a:lnTo>
                  <a:lnTo>
                    <a:pt x="12101" y="4005"/>
                  </a:lnTo>
                  <a:lnTo>
                    <a:pt x="11839" y="4136"/>
                  </a:lnTo>
                  <a:lnTo>
                    <a:pt x="11554" y="4289"/>
                  </a:lnTo>
                  <a:lnTo>
                    <a:pt x="11292" y="4464"/>
                  </a:lnTo>
                  <a:lnTo>
                    <a:pt x="11051" y="4661"/>
                  </a:lnTo>
                  <a:lnTo>
                    <a:pt x="10832" y="4858"/>
                  </a:lnTo>
                  <a:lnTo>
                    <a:pt x="10613" y="5099"/>
                  </a:lnTo>
                  <a:lnTo>
                    <a:pt x="10394" y="5340"/>
                  </a:lnTo>
                  <a:lnTo>
                    <a:pt x="10219" y="5581"/>
                  </a:lnTo>
                  <a:lnTo>
                    <a:pt x="10066" y="5865"/>
                  </a:lnTo>
                  <a:lnTo>
                    <a:pt x="9913" y="6128"/>
                  </a:lnTo>
                  <a:lnTo>
                    <a:pt x="9803" y="6412"/>
                  </a:lnTo>
                  <a:lnTo>
                    <a:pt x="9694" y="6697"/>
                  </a:lnTo>
                  <a:lnTo>
                    <a:pt x="9628" y="7003"/>
                  </a:lnTo>
                  <a:lnTo>
                    <a:pt x="9585" y="7309"/>
                  </a:lnTo>
                  <a:lnTo>
                    <a:pt x="9563" y="7616"/>
                  </a:lnTo>
                  <a:lnTo>
                    <a:pt x="9585" y="7900"/>
                  </a:lnTo>
                  <a:lnTo>
                    <a:pt x="9628" y="8206"/>
                  </a:lnTo>
                  <a:lnTo>
                    <a:pt x="9322" y="8185"/>
                  </a:lnTo>
                  <a:lnTo>
                    <a:pt x="8994" y="8163"/>
                  </a:lnTo>
                  <a:lnTo>
                    <a:pt x="8687" y="8163"/>
                  </a:lnTo>
                  <a:lnTo>
                    <a:pt x="8359" y="8185"/>
                  </a:lnTo>
                  <a:lnTo>
                    <a:pt x="8053" y="8250"/>
                  </a:lnTo>
                  <a:lnTo>
                    <a:pt x="7725" y="8316"/>
                  </a:lnTo>
                  <a:lnTo>
                    <a:pt x="7418" y="8403"/>
                  </a:lnTo>
                  <a:lnTo>
                    <a:pt x="7112" y="8513"/>
                  </a:lnTo>
                  <a:lnTo>
                    <a:pt x="6806" y="8644"/>
                  </a:lnTo>
                  <a:lnTo>
                    <a:pt x="6521" y="8797"/>
                  </a:lnTo>
                  <a:lnTo>
                    <a:pt x="6237" y="8972"/>
                  </a:lnTo>
                  <a:lnTo>
                    <a:pt x="5974" y="9147"/>
                  </a:lnTo>
                  <a:lnTo>
                    <a:pt x="5733" y="9344"/>
                  </a:lnTo>
                  <a:lnTo>
                    <a:pt x="5493" y="9563"/>
                  </a:lnTo>
                  <a:lnTo>
                    <a:pt x="5274" y="9804"/>
                  </a:lnTo>
                  <a:lnTo>
                    <a:pt x="5077" y="10045"/>
                  </a:lnTo>
                  <a:lnTo>
                    <a:pt x="4902" y="10307"/>
                  </a:lnTo>
                  <a:lnTo>
                    <a:pt x="4749" y="10592"/>
                  </a:lnTo>
                  <a:lnTo>
                    <a:pt x="4617" y="10876"/>
                  </a:lnTo>
                  <a:lnTo>
                    <a:pt x="4508" y="11161"/>
                  </a:lnTo>
                  <a:lnTo>
                    <a:pt x="4420" y="11467"/>
                  </a:lnTo>
                  <a:lnTo>
                    <a:pt x="4333" y="11751"/>
                  </a:lnTo>
                  <a:lnTo>
                    <a:pt x="4289" y="12080"/>
                  </a:lnTo>
                  <a:lnTo>
                    <a:pt x="4267" y="12386"/>
                  </a:lnTo>
                  <a:lnTo>
                    <a:pt x="4245" y="12692"/>
                  </a:lnTo>
                  <a:lnTo>
                    <a:pt x="4245" y="12999"/>
                  </a:lnTo>
                  <a:lnTo>
                    <a:pt x="4289" y="13327"/>
                  </a:lnTo>
                  <a:lnTo>
                    <a:pt x="4333" y="13633"/>
                  </a:lnTo>
                  <a:lnTo>
                    <a:pt x="4398" y="13940"/>
                  </a:lnTo>
                  <a:lnTo>
                    <a:pt x="4508" y="14224"/>
                  </a:lnTo>
                  <a:lnTo>
                    <a:pt x="4617" y="14531"/>
                  </a:lnTo>
                  <a:lnTo>
                    <a:pt x="4749" y="14815"/>
                  </a:lnTo>
                  <a:lnTo>
                    <a:pt x="4355" y="14968"/>
                  </a:lnTo>
                  <a:lnTo>
                    <a:pt x="3961" y="15143"/>
                  </a:lnTo>
                  <a:lnTo>
                    <a:pt x="3567" y="15340"/>
                  </a:lnTo>
                  <a:lnTo>
                    <a:pt x="3195" y="15581"/>
                  </a:lnTo>
                  <a:lnTo>
                    <a:pt x="2845" y="15822"/>
                  </a:lnTo>
                  <a:lnTo>
                    <a:pt x="2495" y="16084"/>
                  </a:lnTo>
                  <a:lnTo>
                    <a:pt x="2166" y="16391"/>
                  </a:lnTo>
                  <a:lnTo>
                    <a:pt x="1860" y="16697"/>
                  </a:lnTo>
                  <a:lnTo>
                    <a:pt x="1576" y="17025"/>
                  </a:lnTo>
                  <a:lnTo>
                    <a:pt x="1313" y="17375"/>
                  </a:lnTo>
                  <a:lnTo>
                    <a:pt x="1050" y="17725"/>
                  </a:lnTo>
                  <a:lnTo>
                    <a:pt x="832" y="18119"/>
                  </a:lnTo>
                  <a:lnTo>
                    <a:pt x="635" y="18491"/>
                  </a:lnTo>
                  <a:lnTo>
                    <a:pt x="460" y="18885"/>
                  </a:lnTo>
                  <a:lnTo>
                    <a:pt x="328" y="19301"/>
                  </a:lnTo>
                  <a:lnTo>
                    <a:pt x="219" y="19717"/>
                  </a:lnTo>
                  <a:lnTo>
                    <a:pt x="131" y="20133"/>
                  </a:lnTo>
                  <a:lnTo>
                    <a:pt x="88" y="20548"/>
                  </a:lnTo>
                  <a:lnTo>
                    <a:pt x="44" y="20986"/>
                  </a:lnTo>
                  <a:lnTo>
                    <a:pt x="66" y="21402"/>
                  </a:lnTo>
                  <a:lnTo>
                    <a:pt x="88" y="21839"/>
                  </a:lnTo>
                  <a:lnTo>
                    <a:pt x="131" y="22255"/>
                  </a:lnTo>
                  <a:lnTo>
                    <a:pt x="219" y="22671"/>
                  </a:lnTo>
                  <a:lnTo>
                    <a:pt x="328" y="23087"/>
                  </a:lnTo>
                  <a:lnTo>
                    <a:pt x="460" y="23503"/>
                  </a:lnTo>
                  <a:lnTo>
                    <a:pt x="613" y="23896"/>
                  </a:lnTo>
                  <a:lnTo>
                    <a:pt x="788" y="24290"/>
                  </a:lnTo>
                  <a:lnTo>
                    <a:pt x="1007" y="24662"/>
                  </a:lnTo>
                  <a:lnTo>
                    <a:pt x="1225" y="25012"/>
                  </a:lnTo>
                  <a:lnTo>
                    <a:pt x="1466" y="25363"/>
                  </a:lnTo>
                  <a:lnTo>
                    <a:pt x="1751" y="25691"/>
                  </a:lnTo>
                  <a:lnTo>
                    <a:pt x="2035" y="26019"/>
                  </a:lnTo>
                  <a:lnTo>
                    <a:pt x="1838" y="26107"/>
                  </a:lnTo>
                  <a:lnTo>
                    <a:pt x="1641" y="26194"/>
                  </a:lnTo>
                  <a:lnTo>
                    <a:pt x="1444" y="26325"/>
                  </a:lnTo>
                  <a:lnTo>
                    <a:pt x="1269" y="26457"/>
                  </a:lnTo>
                  <a:lnTo>
                    <a:pt x="1094" y="26588"/>
                  </a:lnTo>
                  <a:lnTo>
                    <a:pt x="941" y="26741"/>
                  </a:lnTo>
                  <a:lnTo>
                    <a:pt x="788" y="26916"/>
                  </a:lnTo>
                  <a:lnTo>
                    <a:pt x="657" y="27091"/>
                  </a:lnTo>
                  <a:lnTo>
                    <a:pt x="525" y="27266"/>
                  </a:lnTo>
                  <a:lnTo>
                    <a:pt x="416" y="27463"/>
                  </a:lnTo>
                  <a:lnTo>
                    <a:pt x="328" y="27660"/>
                  </a:lnTo>
                  <a:lnTo>
                    <a:pt x="219" y="27879"/>
                  </a:lnTo>
                  <a:lnTo>
                    <a:pt x="153" y="28076"/>
                  </a:lnTo>
                  <a:lnTo>
                    <a:pt x="88" y="28295"/>
                  </a:lnTo>
                  <a:lnTo>
                    <a:pt x="44" y="28514"/>
                  </a:lnTo>
                  <a:lnTo>
                    <a:pt x="22" y="28733"/>
                  </a:lnTo>
                  <a:lnTo>
                    <a:pt x="0" y="28973"/>
                  </a:lnTo>
                  <a:lnTo>
                    <a:pt x="0" y="29192"/>
                  </a:lnTo>
                  <a:lnTo>
                    <a:pt x="0" y="29411"/>
                  </a:lnTo>
                  <a:lnTo>
                    <a:pt x="22" y="29630"/>
                  </a:lnTo>
                  <a:lnTo>
                    <a:pt x="109" y="30067"/>
                  </a:lnTo>
                  <a:lnTo>
                    <a:pt x="241" y="30483"/>
                  </a:lnTo>
                  <a:lnTo>
                    <a:pt x="416" y="30899"/>
                  </a:lnTo>
                  <a:lnTo>
                    <a:pt x="635" y="31293"/>
                  </a:lnTo>
                  <a:lnTo>
                    <a:pt x="875" y="31665"/>
                  </a:lnTo>
                  <a:lnTo>
                    <a:pt x="1160" y="32015"/>
                  </a:lnTo>
                  <a:lnTo>
                    <a:pt x="1488" y="32321"/>
                  </a:lnTo>
                  <a:lnTo>
                    <a:pt x="1838" y="32606"/>
                  </a:lnTo>
                  <a:lnTo>
                    <a:pt x="2210" y="32868"/>
                  </a:lnTo>
                  <a:lnTo>
                    <a:pt x="2582" y="33087"/>
                  </a:lnTo>
                  <a:lnTo>
                    <a:pt x="2998" y="33262"/>
                  </a:lnTo>
                  <a:lnTo>
                    <a:pt x="3414" y="33437"/>
                  </a:lnTo>
                  <a:lnTo>
                    <a:pt x="3851" y="33569"/>
                  </a:lnTo>
                  <a:lnTo>
                    <a:pt x="4289" y="33656"/>
                  </a:lnTo>
                  <a:lnTo>
                    <a:pt x="4223" y="33809"/>
                  </a:lnTo>
                  <a:lnTo>
                    <a:pt x="4202" y="33963"/>
                  </a:lnTo>
                  <a:lnTo>
                    <a:pt x="4180" y="34269"/>
                  </a:lnTo>
                  <a:lnTo>
                    <a:pt x="4202" y="34597"/>
                  </a:lnTo>
                  <a:lnTo>
                    <a:pt x="4267" y="34904"/>
                  </a:lnTo>
                  <a:lnTo>
                    <a:pt x="4355" y="35210"/>
                  </a:lnTo>
                  <a:lnTo>
                    <a:pt x="4508" y="35516"/>
                  </a:lnTo>
                  <a:lnTo>
                    <a:pt x="4683" y="35779"/>
                  </a:lnTo>
                  <a:lnTo>
                    <a:pt x="4880" y="36020"/>
                  </a:lnTo>
                  <a:lnTo>
                    <a:pt x="5099" y="36238"/>
                  </a:lnTo>
                  <a:lnTo>
                    <a:pt x="5318" y="36435"/>
                  </a:lnTo>
                  <a:lnTo>
                    <a:pt x="5580" y="36610"/>
                  </a:lnTo>
                  <a:lnTo>
                    <a:pt x="5843" y="36764"/>
                  </a:lnTo>
                  <a:lnTo>
                    <a:pt x="6127" y="36895"/>
                  </a:lnTo>
                  <a:lnTo>
                    <a:pt x="6412" y="37004"/>
                  </a:lnTo>
                  <a:lnTo>
                    <a:pt x="6718" y="37092"/>
                  </a:lnTo>
                  <a:lnTo>
                    <a:pt x="7002" y="37179"/>
                  </a:lnTo>
                  <a:lnTo>
                    <a:pt x="7440" y="37289"/>
                  </a:lnTo>
                  <a:lnTo>
                    <a:pt x="7900" y="37332"/>
                  </a:lnTo>
                  <a:lnTo>
                    <a:pt x="8119" y="37354"/>
                  </a:lnTo>
                  <a:lnTo>
                    <a:pt x="8337" y="37354"/>
                  </a:lnTo>
                  <a:lnTo>
                    <a:pt x="8556" y="37332"/>
                  </a:lnTo>
                  <a:lnTo>
                    <a:pt x="8797" y="37311"/>
                  </a:lnTo>
                  <a:lnTo>
                    <a:pt x="9016" y="37267"/>
                  </a:lnTo>
                  <a:lnTo>
                    <a:pt x="9213" y="37201"/>
                  </a:lnTo>
                  <a:lnTo>
                    <a:pt x="9431" y="37114"/>
                  </a:lnTo>
                  <a:lnTo>
                    <a:pt x="9628" y="37004"/>
                  </a:lnTo>
                  <a:lnTo>
                    <a:pt x="9803" y="36873"/>
                  </a:lnTo>
                  <a:lnTo>
                    <a:pt x="9979" y="36720"/>
                  </a:lnTo>
                  <a:lnTo>
                    <a:pt x="10132" y="36567"/>
                  </a:lnTo>
                  <a:lnTo>
                    <a:pt x="10263" y="36370"/>
                  </a:lnTo>
                  <a:lnTo>
                    <a:pt x="10460" y="36654"/>
                  </a:lnTo>
                  <a:lnTo>
                    <a:pt x="10679" y="36895"/>
                  </a:lnTo>
                  <a:lnTo>
                    <a:pt x="10919" y="37136"/>
                  </a:lnTo>
                  <a:lnTo>
                    <a:pt x="11182" y="37354"/>
                  </a:lnTo>
                  <a:lnTo>
                    <a:pt x="11445" y="37551"/>
                  </a:lnTo>
                  <a:lnTo>
                    <a:pt x="11729" y="37726"/>
                  </a:lnTo>
                  <a:lnTo>
                    <a:pt x="12014" y="37901"/>
                  </a:lnTo>
                  <a:lnTo>
                    <a:pt x="12320" y="38033"/>
                  </a:lnTo>
                  <a:lnTo>
                    <a:pt x="12648" y="38164"/>
                  </a:lnTo>
                  <a:lnTo>
                    <a:pt x="12976" y="38252"/>
                  </a:lnTo>
                  <a:lnTo>
                    <a:pt x="13305" y="38339"/>
                  </a:lnTo>
                  <a:lnTo>
                    <a:pt x="13633" y="38383"/>
                  </a:lnTo>
                  <a:lnTo>
                    <a:pt x="13961" y="38405"/>
                  </a:lnTo>
                  <a:lnTo>
                    <a:pt x="14289" y="38405"/>
                  </a:lnTo>
                  <a:lnTo>
                    <a:pt x="14640" y="38383"/>
                  </a:lnTo>
                  <a:lnTo>
                    <a:pt x="14968" y="38339"/>
                  </a:lnTo>
                  <a:lnTo>
                    <a:pt x="15296" y="38273"/>
                  </a:lnTo>
                  <a:lnTo>
                    <a:pt x="15624" y="38164"/>
                  </a:lnTo>
                  <a:lnTo>
                    <a:pt x="15931" y="38055"/>
                  </a:lnTo>
                  <a:lnTo>
                    <a:pt x="16237" y="37901"/>
                  </a:lnTo>
                  <a:lnTo>
                    <a:pt x="16521" y="37748"/>
                  </a:lnTo>
                  <a:lnTo>
                    <a:pt x="16806" y="37551"/>
                  </a:lnTo>
                  <a:lnTo>
                    <a:pt x="17069" y="37354"/>
                  </a:lnTo>
                  <a:lnTo>
                    <a:pt x="17331" y="37136"/>
                  </a:lnTo>
                  <a:lnTo>
                    <a:pt x="17550" y="36895"/>
                  </a:lnTo>
                  <a:lnTo>
                    <a:pt x="17791" y="36632"/>
                  </a:lnTo>
                  <a:lnTo>
                    <a:pt x="17988" y="36370"/>
                  </a:lnTo>
                  <a:lnTo>
                    <a:pt x="18163" y="36085"/>
                  </a:lnTo>
                  <a:lnTo>
                    <a:pt x="18316" y="35779"/>
                  </a:lnTo>
                  <a:lnTo>
                    <a:pt x="18469" y="35472"/>
                  </a:lnTo>
                  <a:lnTo>
                    <a:pt x="18578" y="35166"/>
                  </a:lnTo>
                  <a:lnTo>
                    <a:pt x="18666" y="34838"/>
                  </a:lnTo>
                  <a:lnTo>
                    <a:pt x="18972" y="34904"/>
                  </a:lnTo>
                  <a:lnTo>
                    <a:pt x="19257" y="34925"/>
                  </a:lnTo>
                  <a:lnTo>
                    <a:pt x="19563" y="34947"/>
                  </a:lnTo>
                  <a:lnTo>
                    <a:pt x="19870" y="34925"/>
                  </a:lnTo>
                  <a:lnTo>
                    <a:pt x="20176" y="34882"/>
                  </a:lnTo>
                  <a:lnTo>
                    <a:pt x="20482" y="34838"/>
                  </a:lnTo>
                  <a:lnTo>
                    <a:pt x="20767" y="34750"/>
                  </a:lnTo>
                  <a:lnTo>
                    <a:pt x="21051" y="34641"/>
                  </a:lnTo>
                  <a:lnTo>
                    <a:pt x="21314" y="34510"/>
                  </a:lnTo>
                  <a:lnTo>
                    <a:pt x="21554" y="34356"/>
                  </a:lnTo>
                  <a:lnTo>
                    <a:pt x="21795" y="34181"/>
                  </a:lnTo>
                  <a:lnTo>
                    <a:pt x="22014" y="33984"/>
                  </a:lnTo>
                  <a:lnTo>
                    <a:pt x="22211" y="33766"/>
                  </a:lnTo>
                  <a:lnTo>
                    <a:pt x="22408" y="33547"/>
                  </a:lnTo>
                  <a:lnTo>
                    <a:pt x="22583" y="33306"/>
                  </a:lnTo>
                  <a:lnTo>
                    <a:pt x="22714" y="33043"/>
                  </a:lnTo>
                  <a:lnTo>
                    <a:pt x="22999" y="33328"/>
                  </a:lnTo>
                  <a:lnTo>
                    <a:pt x="23283" y="33569"/>
                  </a:lnTo>
                  <a:lnTo>
                    <a:pt x="23611" y="33787"/>
                  </a:lnTo>
                  <a:lnTo>
                    <a:pt x="23940" y="33984"/>
                  </a:lnTo>
                  <a:lnTo>
                    <a:pt x="24290" y="34138"/>
                  </a:lnTo>
                  <a:lnTo>
                    <a:pt x="24640" y="34269"/>
                  </a:lnTo>
                  <a:lnTo>
                    <a:pt x="25012" y="34356"/>
                  </a:lnTo>
                  <a:lnTo>
                    <a:pt x="25406" y="34400"/>
                  </a:lnTo>
                  <a:lnTo>
                    <a:pt x="25778" y="34400"/>
                  </a:lnTo>
                  <a:lnTo>
                    <a:pt x="26172" y="34378"/>
                  </a:lnTo>
                  <a:lnTo>
                    <a:pt x="26544" y="34313"/>
                  </a:lnTo>
                  <a:lnTo>
                    <a:pt x="26916" y="34203"/>
                  </a:lnTo>
                  <a:lnTo>
                    <a:pt x="27288" y="34072"/>
                  </a:lnTo>
                  <a:lnTo>
                    <a:pt x="27616" y="33897"/>
                  </a:lnTo>
                  <a:lnTo>
                    <a:pt x="27944" y="33700"/>
                  </a:lnTo>
                  <a:lnTo>
                    <a:pt x="28251" y="33481"/>
                  </a:lnTo>
                  <a:lnTo>
                    <a:pt x="28338" y="33700"/>
                  </a:lnTo>
                  <a:lnTo>
                    <a:pt x="28448" y="33919"/>
                  </a:lnTo>
                  <a:lnTo>
                    <a:pt x="28557" y="34138"/>
                  </a:lnTo>
                  <a:lnTo>
                    <a:pt x="28688" y="34356"/>
                  </a:lnTo>
                  <a:lnTo>
                    <a:pt x="28841" y="34553"/>
                  </a:lnTo>
                  <a:lnTo>
                    <a:pt x="28995" y="34728"/>
                  </a:lnTo>
                  <a:lnTo>
                    <a:pt x="29148" y="34925"/>
                  </a:lnTo>
                  <a:lnTo>
                    <a:pt x="29323" y="35079"/>
                  </a:lnTo>
                  <a:lnTo>
                    <a:pt x="29520" y="35254"/>
                  </a:lnTo>
                  <a:lnTo>
                    <a:pt x="29717" y="35407"/>
                  </a:lnTo>
                  <a:lnTo>
                    <a:pt x="29914" y="35538"/>
                  </a:lnTo>
                  <a:lnTo>
                    <a:pt x="30111" y="35648"/>
                  </a:lnTo>
                  <a:lnTo>
                    <a:pt x="30329" y="35779"/>
                  </a:lnTo>
                  <a:lnTo>
                    <a:pt x="30570" y="35866"/>
                  </a:lnTo>
                  <a:lnTo>
                    <a:pt x="30789" y="35954"/>
                  </a:lnTo>
                  <a:lnTo>
                    <a:pt x="31030" y="36020"/>
                  </a:lnTo>
                  <a:lnTo>
                    <a:pt x="31270" y="36063"/>
                  </a:lnTo>
                  <a:lnTo>
                    <a:pt x="31511" y="36107"/>
                  </a:lnTo>
                  <a:lnTo>
                    <a:pt x="31752" y="36129"/>
                  </a:lnTo>
                  <a:lnTo>
                    <a:pt x="32233" y="36129"/>
                  </a:lnTo>
                  <a:lnTo>
                    <a:pt x="32474" y="36107"/>
                  </a:lnTo>
                  <a:lnTo>
                    <a:pt x="32715" y="36063"/>
                  </a:lnTo>
                  <a:lnTo>
                    <a:pt x="32955" y="36020"/>
                  </a:lnTo>
                  <a:lnTo>
                    <a:pt x="33196" y="35954"/>
                  </a:lnTo>
                  <a:lnTo>
                    <a:pt x="33415" y="35866"/>
                  </a:lnTo>
                  <a:lnTo>
                    <a:pt x="33656" y="35779"/>
                  </a:lnTo>
                  <a:lnTo>
                    <a:pt x="33874" y="35669"/>
                  </a:lnTo>
                  <a:lnTo>
                    <a:pt x="34071" y="35560"/>
                  </a:lnTo>
                  <a:lnTo>
                    <a:pt x="34290" y="35429"/>
                  </a:lnTo>
                  <a:lnTo>
                    <a:pt x="34487" y="35276"/>
                  </a:lnTo>
                  <a:lnTo>
                    <a:pt x="34662" y="35122"/>
                  </a:lnTo>
                  <a:lnTo>
                    <a:pt x="34881" y="35429"/>
                  </a:lnTo>
                  <a:lnTo>
                    <a:pt x="35122" y="35713"/>
                  </a:lnTo>
                  <a:lnTo>
                    <a:pt x="35384" y="35998"/>
                  </a:lnTo>
                  <a:lnTo>
                    <a:pt x="35669" y="36238"/>
                  </a:lnTo>
                  <a:lnTo>
                    <a:pt x="35953" y="36479"/>
                  </a:lnTo>
                  <a:lnTo>
                    <a:pt x="36260" y="36698"/>
                  </a:lnTo>
                  <a:lnTo>
                    <a:pt x="36588" y="36873"/>
                  </a:lnTo>
                  <a:lnTo>
                    <a:pt x="36916" y="37048"/>
                  </a:lnTo>
                  <a:lnTo>
                    <a:pt x="37266" y="37223"/>
                  </a:lnTo>
                  <a:lnTo>
                    <a:pt x="37638" y="37354"/>
                  </a:lnTo>
                  <a:lnTo>
                    <a:pt x="37988" y="37464"/>
                  </a:lnTo>
                  <a:lnTo>
                    <a:pt x="38360" y="37551"/>
                  </a:lnTo>
                  <a:lnTo>
                    <a:pt x="38732" y="37639"/>
                  </a:lnTo>
                  <a:lnTo>
                    <a:pt x="39126" y="37683"/>
                  </a:lnTo>
                  <a:lnTo>
                    <a:pt x="39498" y="37726"/>
                  </a:lnTo>
                  <a:lnTo>
                    <a:pt x="40330" y="37726"/>
                  </a:lnTo>
                  <a:lnTo>
                    <a:pt x="40789" y="37683"/>
                  </a:lnTo>
                  <a:lnTo>
                    <a:pt x="41227" y="37617"/>
                  </a:lnTo>
                  <a:lnTo>
                    <a:pt x="41665" y="37529"/>
                  </a:lnTo>
                  <a:lnTo>
                    <a:pt x="42080" y="37376"/>
                  </a:lnTo>
                  <a:lnTo>
                    <a:pt x="42496" y="37201"/>
                  </a:lnTo>
                  <a:lnTo>
                    <a:pt x="42890" y="37004"/>
                  </a:lnTo>
                  <a:lnTo>
                    <a:pt x="43262" y="36742"/>
                  </a:lnTo>
                  <a:lnTo>
                    <a:pt x="43437" y="36610"/>
                  </a:lnTo>
                  <a:lnTo>
                    <a:pt x="43612" y="36457"/>
                  </a:lnTo>
                  <a:lnTo>
                    <a:pt x="43765" y="36304"/>
                  </a:lnTo>
                  <a:lnTo>
                    <a:pt x="43897" y="36129"/>
                  </a:lnTo>
                  <a:lnTo>
                    <a:pt x="44050" y="35954"/>
                  </a:lnTo>
                  <a:lnTo>
                    <a:pt x="44159" y="35757"/>
                  </a:lnTo>
                  <a:lnTo>
                    <a:pt x="44269" y="35560"/>
                  </a:lnTo>
                  <a:lnTo>
                    <a:pt x="44378" y="35363"/>
                  </a:lnTo>
                  <a:lnTo>
                    <a:pt x="44466" y="35144"/>
                  </a:lnTo>
                  <a:lnTo>
                    <a:pt x="44531" y="34947"/>
                  </a:lnTo>
                  <a:lnTo>
                    <a:pt x="44597" y="34728"/>
                  </a:lnTo>
                  <a:lnTo>
                    <a:pt x="44641" y="34510"/>
                  </a:lnTo>
                  <a:lnTo>
                    <a:pt x="44663" y="34291"/>
                  </a:lnTo>
                  <a:lnTo>
                    <a:pt x="44663" y="34072"/>
                  </a:lnTo>
                  <a:lnTo>
                    <a:pt x="44663" y="33853"/>
                  </a:lnTo>
                  <a:lnTo>
                    <a:pt x="44619" y="33634"/>
                  </a:lnTo>
                  <a:lnTo>
                    <a:pt x="44838" y="33591"/>
                  </a:lnTo>
                  <a:lnTo>
                    <a:pt x="45035" y="33525"/>
                  </a:lnTo>
                  <a:lnTo>
                    <a:pt x="45253" y="33459"/>
                  </a:lnTo>
                  <a:lnTo>
                    <a:pt x="45450" y="33372"/>
                  </a:lnTo>
                  <a:lnTo>
                    <a:pt x="45625" y="33284"/>
                  </a:lnTo>
                  <a:lnTo>
                    <a:pt x="45801" y="33175"/>
                  </a:lnTo>
                  <a:lnTo>
                    <a:pt x="45976" y="33043"/>
                  </a:lnTo>
                  <a:lnTo>
                    <a:pt x="46151" y="32912"/>
                  </a:lnTo>
                  <a:lnTo>
                    <a:pt x="46304" y="32759"/>
                  </a:lnTo>
                  <a:lnTo>
                    <a:pt x="46457" y="32606"/>
                  </a:lnTo>
                  <a:lnTo>
                    <a:pt x="46720" y="32256"/>
                  </a:lnTo>
                  <a:lnTo>
                    <a:pt x="46938" y="31884"/>
                  </a:lnTo>
                  <a:lnTo>
                    <a:pt x="47114" y="31490"/>
                  </a:lnTo>
                  <a:lnTo>
                    <a:pt x="47201" y="31271"/>
                  </a:lnTo>
                  <a:lnTo>
                    <a:pt x="47245" y="31074"/>
                  </a:lnTo>
                  <a:lnTo>
                    <a:pt x="47289" y="30855"/>
                  </a:lnTo>
                  <a:lnTo>
                    <a:pt x="47310" y="30636"/>
                  </a:lnTo>
                  <a:lnTo>
                    <a:pt x="47332" y="30418"/>
                  </a:lnTo>
                  <a:lnTo>
                    <a:pt x="47332" y="30199"/>
                  </a:lnTo>
                  <a:lnTo>
                    <a:pt x="47310" y="29980"/>
                  </a:lnTo>
                  <a:lnTo>
                    <a:pt x="47289" y="29783"/>
                  </a:lnTo>
                  <a:lnTo>
                    <a:pt x="47245" y="29564"/>
                  </a:lnTo>
                  <a:lnTo>
                    <a:pt x="47179" y="29345"/>
                  </a:lnTo>
                  <a:lnTo>
                    <a:pt x="47114" y="29148"/>
                  </a:lnTo>
                  <a:lnTo>
                    <a:pt x="47026" y="28951"/>
                  </a:lnTo>
                  <a:lnTo>
                    <a:pt x="46938" y="28754"/>
                  </a:lnTo>
                  <a:lnTo>
                    <a:pt x="46829" y="28557"/>
                  </a:lnTo>
                  <a:lnTo>
                    <a:pt x="46698" y="28382"/>
                  </a:lnTo>
                  <a:lnTo>
                    <a:pt x="46566" y="28207"/>
                  </a:lnTo>
                  <a:lnTo>
                    <a:pt x="46763" y="28076"/>
                  </a:lnTo>
                  <a:lnTo>
                    <a:pt x="46960" y="27923"/>
                  </a:lnTo>
                  <a:lnTo>
                    <a:pt x="47135" y="27748"/>
                  </a:lnTo>
                  <a:lnTo>
                    <a:pt x="47310" y="27551"/>
                  </a:lnTo>
                  <a:lnTo>
                    <a:pt x="47464" y="27354"/>
                  </a:lnTo>
                  <a:lnTo>
                    <a:pt x="47595" y="27157"/>
                  </a:lnTo>
                  <a:lnTo>
                    <a:pt x="47704" y="26938"/>
                  </a:lnTo>
                  <a:lnTo>
                    <a:pt x="47814" y="26719"/>
                  </a:lnTo>
                  <a:lnTo>
                    <a:pt x="47901" y="26479"/>
                  </a:lnTo>
                  <a:lnTo>
                    <a:pt x="47967" y="26260"/>
                  </a:lnTo>
                  <a:lnTo>
                    <a:pt x="48033" y="26019"/>
                  </a:lnTo>
                  <a:lnTo>
                    <a:pt x="48076" y="25756"/>
                  </a:lnTo>
                  <a:lnTo>
                    <a:pt x="48098" y="25516"/>
                  </a:lnTo>
                  <a:lnTo>
                    <a:pt x="48098" y="25275"/>
                  </a:lnTo>
                  <a:lnTo>
                    <a:pt x="48098" y="25012"/>
                  </a:lnTo>
                  <a:lnTo>
                    <a:pt x="48076" y="24772"/>
                  </a:lnTo>
                  <a:lnTo>
                    <a:pt x="48033" y="24531"/>
                  </a:lnTo>
                  <a:lnTo>
                    <a:pt x="47967" y="24268"/>
                  </a:lnTo>
                  <a:lnTo>
                    <a:pt x="47901" y="24028"/>
                  </a:lnTo>
                  <a:lnTo>
                    <a:pt x="47814" y="23809"/>
                  </a:lnTo>
                  <a:lnTo>
                    <a:pt x="47617" y="23349"/>
                  </a:lnTo>
                  <a:lnTo>
                    <a:pt x="47376" y="22912"/>
                  </a:lnTo>
                  <a:lnTo>
                    <a:pt x="47092" y="22496"/>
                  </a:lnTo>
                  <a:lnTo>
                    <a:pt x="46763" y="22102"/>
                  </a:lnTo>
                  <a:lnTo>
                    <a:pt x="46413" y="21752"/>
                  </a:lnTo>
                  <a:lnTo>
                    <a:pt x="46019" y="21424"/>
                  </a:lnTo>
                  <a:lnTo>
                    <a:pt x="46282" y="21205"/>
                  </a:lnTo>
                  <a:lnTo>
                    <a:pt x="46523" y="20986"/>
                  </a:lnTo>
                  <a:lnTo>
                    <a:pt x="46763" y="20745"/>
                  </a:lnTo>
                  <a:lnTo>
                    <a:pt x="46960" y="20483"/>
                  </a:lnTo>
                  <a:lnTo>
                    <a:pt x="47157" y="20198"/>
                  </a:lnTo>
                  <a:lnTo>
                    <a:pt x="47332" y="19914"/>
                  </a:lnTo>
                  <a:lnTo>
                    <a:pt x="47486" y="19607"/>
                  </a:lnTo>
                  <a:lnTo>
                    <a:pt x="47595" y="19301"/>
                  </a:lnTo>
                  <a:lnTo>
                    <a:pt x="47704" y="18973"/>
                  </a:lnTo>
                  <a:lnTo>
                    <a:pt x="47792" y="18666"/>
                  </a:lnTo>
                  <a:lnTo>
                    <a:pt x="47858" y="18316"/>
                  </a:lnTo>
                  <a:lnTo>
                    <a:pt x="47879" y="17988"/>
                  </a:lnTo>
                  <a:lnTo>
                    <a:pt x="47901" y="17660"/>
                  </a:lnTo>
                  <a:lnTo>
                    <a:pt x="47879" y="17332"/>
                  </a:lnTo>
                  <a:lnTo>
                    <a:pt x="47858" y="17003"/>
                  </a:lnTo>
                  <a:lnTo>
                    <a:pt x="47792" y="16675"/>
                  </a:lnTo>
                  <a:lnTo>
                    <a:pt x="47682" y="16347"/>
                  </a:lnTo>
                  <a:lnTo>
                    <a:pt x="47573" y="16019"/>
                  </a:lnTo>
                  <a:lnTo>
                    <a:pt x="47442" y="15734"/>
                  </a:lnTo>
                  <a:lnTo>
                    <a:pt x="47267" y="15428"/>
                  </a:lnTo>
                  <a:lnTo>
                    <a:pt x="47092" y="15143"/>
                  </a:lnTo>
                  <a:lnTo>
                    <a:pt x="46895" y="14881"/>
                  </a:lnTo>
                  <a:lnTo>
                    <a:pt x="46676" y="14640"/>
                  </a:lnTo>
                  <a:lnTo>
                    <a:pt x="46435" y="14399"/>
                  </a:lnTo>
                  <a:lnTo>
                    <a:pt x="46173" y="14180"/>
                  </a:lnTo>
                  <a:lnTo>
                    <a:pt x="45910" y="13984"/>
                  </a:lnTo>
                  <a:lnTo>
                    <a:pt x="45625" y="13787"/>
                  </a:lnTo>
                  <a:lnTo>
                    <a:pt x="45341" y="13633"/>
                  </a:lnTo>
                  <a:lnTo>
                    <a:pt x="45035" y="13502"/>
                  </a:lnTo>
                  <a:lnTo>
                    <a:pt x="44728" y="13371"/>
                  </a:lnTo>
                  <a:lnTo>
                    <a:pt x="44400" y="13283"/>
                  </a:lnTo>
                  <a:lnTo>
                    <a:pt x="44072" y="13218"/>
                  </a:lnTo>
                  <a:lnTo>
                    <a:pt x="44159" y="12933"/>
                  </a:lnTo>
                  <a:lnTo>
                    <a:pt x="44225" y="12627"/>
                  </a:lnTo>
                  <a:lnTo>
                    <a:pt x="44269" y="12299"/>
                  </a:lnTo>
                  <a:lnTo>
                    <a:pt x="44291" y="11992"/>
                  </a:lnTo>
                  <a:lnTo>
                    <a:pt x="44291" y="11664"/>
                  </a:lnTo>
                  <a:lnTo>
                    <a:pt x="44269" y="11336"/>
                  </a:lnTo>
                  <a:lnTo>
                    <a:pt x="44225" y="11029"/>
                  </a:lnTo>
                  <a:lnTo>
                    <a:pt x="44159" y="10701"/>
                  </a:lnTo>
                  <a:lnTo>
                    <a:pt x="44072" y="10373"/>
                  </a:lnTo>
                  <a:lnTo>
                    <a:pt x="43962" y="10066"/>
                  </a:lnTo>
                  <a:lnTo>
                    <a:pt x="43831" y="9782"/>
                  </a:lnTo>
                  <a:lnTo>
                    <a:pt x="43700" y="9476"/>
                  </a:lnTo>
                  <a:lnTo>
                    <a:pt x="43525" y="9213"/>
                  </a:lnTo>
                  <a:lnTo>
                    <a:pt x="43350" y="8929"/>
                  </a:lnTo>
                  <a:lnTo>
                    <a:pt x="43153" y="8688"/>
                  </a:lnTo>
                  <a:lnTo>
                    <a:pt x="42956" y="8469"/>
                  </a:lnTo>
                  <a:lnTo>
                    <a:pt x="42715" y="8250"/>
                  </a:lnTo>
                  <a:lnTo>
                    <a:pt x="42474" y="8053"/>
                  </a:lnTo>
                  <a:lnTo>
                    <a:pt x="42234" y="7900"/>
                  </a:lnTo>
                  <a:lnTo>
                    <a:pt x="41971" y="7747"/>
                  </a:lnTo>
                  <a:lnTo>
                    <a:pt x="41687" y="7594"/>
                  </a:lnTo>
                  <a:lnTo>
                    <a:pt x="41402" y="7484"/>
                  </a:lnTo>
                  <a:lnTo>
                    <a:pt x="41118" y="7397"/>
                  </a:lnTo>
                  <a:lnTo>
                    <a:pt x="40811" y="7309"/>
                  </a:lnTo>
                  <a:lnTo>
                    <a:pt x="40505" y="7265"/>
                  </a:lnTo>
                  <a:lnTo>
                    <a:pt x="40199" y="7222"/>
                  </a:lnTo>
                  <a:lnTo>
                    <a:pt x="39892" y="7200"/>
                  </a:lnTo>
                  <a:lnTo>
                    <a:pt x="39586" y="7222"/>
                  </a:lnTo>
                  <a:lnTo>
                    <a:pt x="39279" y="7244"/>
                  </a:lnTo>
                  <a:lnTo>
                    <a:pt x="38973" y="7287"/>
                  </a:lnTo>
                  <a:lnTo>
                    <a:pt x="38667" y="7375"/>
                  </a:lnTo>
                  <a:lnTo>
                    <a:pt x="38382" y="7462"/>
                  </a:lnTo>
                  <a:lnTo>
                    <a:pt x="38382" y="7112"/>
                  </a:lnTo>
                  <a:lnTo>
                    <a:pt x="38339" y="6762"/>
                  </a:lnTo>
                  <a:lnTo>
                    <a:pt x="38273" y="6412"/>
                  </a:lnTo>
                  <a:lnTo>
                    <a:pt x="38185" y="6062"/>
                  </a:lnTo>
                  <a:lnTo>
                    <a:pt x="38076" y="5712"/>
                  </a:lnTo>
                  <a:lnTo>
                    <a:pt x="37945" y="5384"/>
                  </a:lnTo>
                  <a:lnTo>
                    <a:pt x="37770" y="5077"/>
                  </a:lnTo>
                  <a:lnTo>
                    <a:pt x="37595" y="4771"/>
                  </a:lnTo>
                  <a:lnTo>
                    <a:pt x="37398" y="4464"/>
                  </a:lnTo>
                  <a:lnTo>
                    <a:pt x="37179" y="4180"/>
                  </a:lnTo>
                  <a:lnTo>
                    <a:pt x="36938" y="3917"/>
                  </a:lnTo>
                  <a:lnTo>
                    <a:pt x="36697" y="3677"/>
                  </a:lnTo>
                  <a:lnTo>
                    <a:pt x="36413" y="3436"/>
                  </a:lnTo>
                  <a:lnTo>
                    <a:pt x="36128" y="3239"/>
                  </a:lnTo>
                  <a:lnTo>
                    <a:pt x="35844" y="3042"/>
                  </a:lnTo>
                  <a:lnTo>
                    <a:pt x="35516" y="2867"/>
                  </a:lnTo>
                  <a:lnTo>
                    <a:pt x="35187" y="2736"/>
                  </a:lnTo>
                  <a:lnTo>
                    <a:pt x="34859" y="2626"/>
                  </a:lnTo>
                  <a:lnTo>
                    <a:pt x="34509" y="2517"/>
                  </a:lnTo>
                  <a:lnTo>
                    <a:pt x="34159" y="2451"/>
                  </a:lnTo>
                  <a:lnTo>
                    <a:pt x="33809" y="2407"/>
                  </a:lnTo>
                  <a:lnTo>
                    <a:pt x="33109" y="2407"/>
                  </a:lnTo>
                  <a:lnTo>
                    <a:pt x="32737" y="2429"/>
                  </a:lnTo>
                  <a:lnTo>
                    <a:pt x="32386" y="2495"/>
                  </a:lnTo>
                  <a:lnTo>
                    <a:pt x="32036" y="2561"/>
                  </a:lnTo>
                  <a:lnTo>
                    <a:pt x="31708" y="2670"/>
                  </a:lnTo>
                  <a:lnTo>
                    <a:pt x="31380" y="2801"/>
                  </a:lnTo>
                  <a:lnTo>
                    <a:pt x="31052" y="2933"/>
                  </a:lnTo>
                  <a:lnTo>
                    <a:pt x="30723" y="3108"/>
                  </a:lnTo>
                  <a:lnTo>
                    <a:pt x="30439" y="3305"/>
                  </a:lnTo>
                  <a:lnTo>
                    <a:pt x="30154" y="3524"/>
                  </a:lnTo>
                  <a:lnTo>
                    <a:pt x="30045" y="3195"/>
                  </a:lnTo>
                  <a:lnTo>
                    <a:pt x="29936" y="2889"/>
                  </a:lnTo>
                  <a:lnTo>
                    <a:pt x="29782" y="2583"/>
                  </a:lnTo>
                  <a:lnTo>
                    <a:pt x="29629" y="2298"/>
                  </a:lnTo>
                  <a:lnTo>
                    <a:pt x="29454" y="2014"/>
                  </a:lnTo>
                  <a:lnTo>
                    <a:pt x="29257" y="1751"/>
                  </a:lnTo>
                  <a:lnTo>
                    <a:pt x="29038" y="1510"/>
                  </a:lnTo>
                  <a:lnTo>
                    <a:pt x="28798" y="1270"/>
                  </a:lnTo>
                  <a:lnTo>
                    <a:pt x="28535" y="1051"/>
                  </a:lnTo>
                  <a:lnTo>
                    <a:pt x="28272" y="854"/>
                  </a:lnTo>
                  <a:lnTo>
                    <a:pt x="28010" y="679"/>
                  </a:lnTo>
                  <a:lnTo>
                    <a:pt x="27725" y="504"/>
                  </a:lnTo>
                  <a:lnTo>
                    <a:pt x="27419" y="372"/>
                  </a:lnTo>
                  <a:lnTo>
                    <a:pt x="27113" y="241"/>
                  </a:lnTo>
                  <a:lnTo>
                    <a:pt x="26784" y="154"/>
                  </a:lnTo>
                  <a:lnTo>
                    <a:pt x="26478" y="66"/>
                  </a:lnTo>
                  <a:lnTo>
                    <a:pt x="26216" y="22"/>
                  </a:lnTo>
                  <a:lnTo>
                    <a:pt x="2597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49"/>
            <p:cNvSpPr/>
            <p:nvPr/>
          </p:nvSpPr>
          <p:spPr>
            <a:xfrm>
              <a:off x="6079985" y="3623844"/>
              <a:ext cx="256060" cy="220329"/>
            </a:xfrm>
            <a:custGeom>
              <a:avLst/>
              <a:gdLst/>
              <a:ahLst/>
              <a:cxnLst/>
              <a:rect l="l" t="t" r="r" b="b"/>
              <a:pathLst>
                <a:path w="6894" h="5932" extrusionOk="0">
                  <a:moveTo>
                    <a:pt x="242" y="1"/>
                  </a:moveTo>
                  <a:lnTo>
                    <a:pt x="154" y="23"/>
                  </a:lnTo>
                  <a:lnTo>
                    <a:pt x="88" y="88"/>
                  </a:lnTo>
                  <a:lnTo>
                    <a:pt x="23" y="154"/>
                  </a:lnTo>
                  <a:lnTo>
                    <a:pt x="1" y="242"/>
                  </a:lnTo>
                  <a:lnTo>
                    <a:pt x="23" y="329"/>
                  </a:lnTo>
                  <a:lnTo>
                    <a:pt x="88" y="417"/>
                  </a:lnTo>
                  <a:lnTo>
                    <a:pt x="548" y="745"/>
                  </a:lnTo>
                  <a:lnTo>
                    <a:pt x="1029" y="1029"/>
                  </a:lnTo>
                  <a:lnTo>
                    <a:pt x="1533" y="1292"/>
                  </a:lnTo>
                  <a:lnTo>
                    <a:pt x="2058" y="1511"/>
                  </a:lnTo>
                  <a:lnTo>
                    <a:pt x="2583" y="1664"/>
                  </a:lnTo>
                  <a:lnTo>
                    <a:pt x="3130" y="1795"/>
                  </a:lnTo>
                  <a:lnTo>
                    <a:pt x="3677" y="1883"/>
                  </a:lnTo>
                  <a:lnTo>
                    <a:pt x="4246" y="1927"/>
                  </a:lnTo>
                  <a:lnTo>
                    <a:pt x="4399" y="2124"/>
                  </a:lnTo>
                  <a:lnTo>
                    <a:pt x="4553" y="2342"/>
                  </a:lnTo>
                  <a:lnTo>
                    <a:pt x="4706" y="2539"/>
                  </a:lnTo>
                  <a:lnTo>
                    <a:pt x="4837" y="2758"/>
                  </a:lnTo>
                  <a:lnTo>
                    <a:pt x="4946" y="2977"/>
                  </a:lnTo>
                  <a:lnTo>
                    <a:pt x="5056" y="3218"/>
                  </a:lnTo>
                  <a:lnTo>
                    <a:pt x="5143" y="3458"/>
                  </a:lnTo>
                  <a:lnTo>
                    <a:pt x="5231" y="3699"/>
                  </a:lnTo>
                  <a:lnTo>
                    <a:pt x="5340" y="4181"/>
                  </a:lnTo>
                  <a:lnTo>
                    <a:pt x="5406" y="4684"/>
                  </a:lnTo>
                  <a:lnTo>
                    <a:pt x="5428" y="4925"/>
                  </a:lnTo>
                  <a:lnTo>
                    <a:pt x="5428" y="5187"/>
                  </a:lnTo>
                  <a:lnTo>
                    <a:pt x="5428" y="5428"/>
                  </a:lnTo>
                  <a:lnTo>
                    <a:pt x="5406" y="5690"/>
                  </a:lnTo>
                  <a:lnTo>
                    <a:pt x="5406" y="5800"/>
                  </a:lnTo>
                  <a:lnTo>
                    <a:pt x="5450" y="5866"/>
                  </a:lnTo>
                  <a:lnTo>
                    <a:pt x="5537" y="5909"/>
                  </a:lnTo>
                  <a:lnTo>
                    <a:pt x="5625" y="5931"/>
                  </a:lnTo>
                  <a:lnTo>
                    <a:pt x="5712" y="5909"/>
                  </a:lnTo>
                  <a:lnTo>
                    <a:pt x="5800" y="5866"/>
                  </a:lnTo>
                  <a:lnTo>
                    <a:pt x="5866" y="5800"/>
                  </a:lnTo>
                  <a:lnTo>
                    <a:pt x="5909" y="5690"/>
                  </a:lnTo>
                  <a:lnTo>
                    <a:pt x="5931" y="5187"/>
                  </a:lnTo>
                  <a:lnTo>
                    <a:pt x="5931" y="4684"/>
                  </a:lnTo>
                  <a:lnTo>
                    <a:pt x="5866" y="4202"/>
                  </a:lnTo>
                  <a:lnTo>
                    <a:pt x="5756" y="3699"/>
                  </a:lnTo>
                  <a:lnTo>
                    <a:pt x="5603" y="3240"/>
                  </a:lnTo>
                  <a:lnTo>
                    <a:pt x="5406" y="2780"/>
                  </a:lnTo>
                  <a:lnTo>
                    <a:pt x="5165" y="2342"/>
                  </a:lnTo>
                  <a:lnTo>
                    <a:pt x="4881" y="1927"/>
                  </a:lnTo>
                  <a:lnTo>
                    <a:pt x="5340" y="1883"/>
                  </a:lnTo>
                  <a:lnTo>
                    <a:pt x="5822" y="1817"/>
                  </a:lnTo>
                  <a:lnTo>
                    <a:pt x="6281" y="1708"/>
                  </a:lnTo>
                  <a:lnTo>
                    <a:pt x="6719" y="1577"/>
                  </a:lnTo>
                  <a:lnTo>
                    <a:pt x="6828" y="1533"/>
                  </a:lnTo>
                  <a:lnTo>
                    <a:pt x="6872" y="1445"/>
                  </a:lnTo>
                  <a:lnTo>
                    <a:pt x="6894" y="1358"/>
                  </a:lnTo>
                  <a:lnTo>
                    <a:pt x="6894" y="1270"/>
                  </a:lnTo>
                  <a:lnTo>
                    <a:pt x="6850" y="1183"/>
                  </a:lnTo>
                  <a:lnTo>
                    <a:pt x="6785" y="1117"/>
                  </a:lnTo>
                  <a:lnTo>
                    <a:pt x="6697" y="1073"/>
                  </a:lnTo>
                  <a:lnTo>
                    <a:pt x="6588" y="1095"/>
                  </a:lnTo>
                  <a:lnTo>
                    <a:pt x="6194" y="1205"/>
                  </a:lnTo>
                  <a:lnTo>
                    <a:pt x="5800" y="1314"/>
                  </a:lnTo>
                  <a:lnTo>
                    <a:pt x="5406" y="1380"/>
                  </a:lnTo>
                  <a:lnTo>
                    <a:pt x="5012" y="1423"/>
                  </a:lnTo>
                  <a:lnTo>
                    <a:pt x="4202" y="1423"/>
                  </a:lnTo>
                  <a:lnTo>
                    <a:pt x="3787" y="1401"/>
                  </a:lnTo>
                  <a:lnTo>
                    <a:pt x="3393" y="1336"/>
                  </a:lnTo>
                  <a:lnTo>
                    <a:pt x="2999" y="1270"/>
                  </a:lnTo>
                  <a:lnTo>
                    <a:pt x="2605" y="1161"/>
                  </a:lnTo>
                  <a:lnTo>
                    <a:pt x="2211" y="1029"/>
                  </a:lnTo>
                  <a:lnTo>
                    <a:pt x="1839" y="876"/>
                  </a:lnTo>
                  <a:lnTo>
                    <a:pt x="1467" y="723"/>
                  </a:lnTo>
                  <a:lnTo>
                    <a:pt x="1117" y="526"/>
                  </a:lnTo>
                  <a:lnTo>
                    <a:pt x="789" y="307"/>
                  </a:lnTo>
                  <a:lnTo>
                    <a:pt x="439" y="67"/>
                  </a:lnTo>
                  <a:lnTo>
                    <a:pt x="35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49"/>
            <p:cNvSpPr/>
            <p:nvPr/>
          </p:nvSpPr>
          <p:spPr>
            <a:xfrm>
              <a:off x="6190524" y="3207687"/>
              <a:ext cx="169110" cy="173975"/>
            </a:xfrm>
            <a:custGeom>
              <a:avLst/>
              <a:gdLst/>
              <a:ahLst/>
              <a:cxnLst/>
              <a:rect l="l" t="t" r="r" b="b"/>
              <a:pathLst>
                <a:path w="4553" h="4684" extrusionOk="0">
                  <a:moveTo>
                    <a:pt x="264" y="1"/>
                  </a:moveTo>
                  <a:lnTo>
                    <a:pt x="154" y="45"/>
                  </a:lnTo>
                  <a:lnTo>
                    <a:pt x="89" y="88"/>
                  </a:lnTo>
                  <a:lnTo>
                    <a:pt x="23" y="176"/>
                  </a:lnTo>
                  <a:lnTo>
                    <a:pt x="1" y="264"/>
                  </a:lnTo>
                  <a:lnTo>
                    <a:pt x="23" y="351"/>
                  </a:lnTo>
                  <a:lnTo>
                    <a:pt x="89" y="439"/>
                  </a:lnTo>
                  <a:lnTo>
                    <a:pt x="329" y="636"/>
                  </a:lnTo>
                  <a:lnTo>
                    <a:pt x="592" y="811"/>
                  </a:lnTo>
                  <a:lnTo>
                    <a:pt x="854" y="986"/>
                  </a:lnTo>
                  <a:lnTo>
                    <a:pt x="1117" y="1139"/>
                  </a:lnTo>
                  <a:lnTo>
                    <a:pt x="1380" y="1292"/>
                  </a:lnTo>
                  <a:lnTo>
                    <a:pt x="1664" y="1423"/>
                  </a:lnTo>
                  <a:lnTo>
                    <a:pt x="1949" y="1533"/>
                  </a:lnTo>
                  <a:lnTo>
                    <a:pt x="2255" y="1642"/>
                  </a:lnTo>
                  <a:lnTo>
                    <a:pt x="2145" y="2014"/>
                  </a:lnTo>
                  <a:lnTo>
                    <a:pt x="2102" y="2386"/>
                  </a:lnTo>
                  <a:lnTo>
                    <a:pt x="2080" y="2780"/>
                  </a:lnTo>
                  <a:lnTo>
                    <a:pt x="2124" y="3152"/>
                  </a:lnTo>
                  <a:lnTo>
                    <a:pt x="2211" y="3524"/>
                  </a:lnTo>
                  <a:lnTo>
                    <a:pt x="2321" y="3896"/>
                  </a:lnTo>
                  <a:lnTo>
                    <a:pt x="2496" y="4224"/>
                  </a:lnTo>
                  <a:lnTo>
                    <a:pt x="2714" y="4553"/>
                  </a:lnTo>
                  <a:lnTo>
                    <a:pt x="2780" y="4618"/>
                  </a:lnTo>
                  <a:lnTo>
                    <a:pt x="2868" y="4662"/>
                  </a:lnTo>
                  <a:lnTo>
                    <a:pt x="2955" y="4684"/>
                  </a:lnTo>
                  <a:lnTo>
                    <a:pt x="3043" y="4640"/>
                  </a:lnTo>
                  <a:lnTo>
                    <a:pt x="3130" y="4574"/>
                  </a:lnTo>
                  <a:lnTo>
                    <a:pt x="3174" y="4487"/>
                  </a:lnTo>
                  <a:lnTo>
                    <a:pt x="3174" y="4399"/>
                  </a:lnTo>
                  <a:lnTo>
                    <a:pt x="3174" y="4334"/>
                  </a:lnTo>
                  <a:lnTo>
                    <a:pt x="3152" y="4290"/>
                  </a:lnTo>
                  <a:lnTo>
                    <a:pt x="2955" y="4027"/>
                  </a:lnTo>
                  <a:lnTo>
                    <a:pt x="2802" y="3721"/>
                  </a:lnTo>
                  <a:lnTo>
                    <a:pt x="2693" y="3415"/>
                  </a:lnTo>
                  <a:lnTo>
                    <a:pt x="2627" y="3086"/>
                  </a:lnTo>
                  <a:lnTo>
                    <a:pt x="2605" y="2758"/>
                  </a:lnTo>
                  <a:lnTo>
                    <a:pt x="2605" y="2430"/>
                  </a:lnTo>
                  <a:lnTo>
                    <a:pt x="2649" y="2102"/>
                  </a:lnTo>
                  <a:lnTo>
                    <a:pt x="2736" y="1773"/>
                  </a:lnTo>
                  <a:lnTo>
                    <a:pt x="3130" y="1861"/>
                  </a:lnTo>
                  <a:lnTo>
                    <a:pt x="3524" y="1905"/>
                  </a:lnTo>
                  <a:lnTo>
                    <a:pt x="3918" y="1949"/>
                  </a:lnTo>
                  <a:lnTo>
                    <a:pt x="4312" y="1949"/>
                  </a:lnTo>
                  <a:lnTo>
                    <a:pt x="4421" y="1927"/>
                  </a:lnTo>
                  <a:lnTo>
                    <a:pt x="4509" y="1861"/>
                  </a:lnTo>
                  <a:lnTo>
                    <a:pt x="4553" y="1773"/>
                  </a:lnTo>
                  <a:lnTo>
                    <a:pt x="4553" y="1686"/>
                  </a:lnTo>
                  <a:lnTo>
                    <a:pt x="4553" y="1598"/>
                  </a:lnTo>
                  <a:lnTo>
                    <a:pt x="4509" y="1511"/>
                  </a:lnTo>
                  <a:lnTo>
                    <a:pt x="4421" y="1467"/>
                  </a:lnTo>
                  <a:lnTo>
                    <a:pt x="4312" y="1445"/>
                  </a:lnTo>
                  <a:lnTo>
                    <a:pt x="3787" y="1423"/>
                  </a:lnTo>
                  <a:lnTo>
                    <a:pt x="3262" y="1380"/>
                  </a:lnTo>
                  <a:lnTo>
                    <a:pt x="2758" y="1270"/>
                  </a:lnTo>
                  <a:lnTo>
                    <a:pt x="2255" y="1117"/>
                  </a:lnTo>
                  <a:lnTo>
                    <a:pt x="1773" y="920"/>
                  </a:lnTo>
                  <a:lnTo>
                    <a:pt x="1314" y="679"/>
                  </a:lnTo>
                  <a:lnTo>
                    <a:pt x="876" y="395"/>
                  </a:lnTo>
                  <a:lnTo>
                    <a:pt x="461" y="67"/>
                  </a:lnTo>
                  <a:lnTo>
                    <a:pt x="351" y="23"/>
                  </a:lnTo>
                  <a:lnTo>
                    <a:pt x="26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49"/>
            <p:cNvSpPr/>
            <p:nvPr/>
          </p:nvSpPr>
          <p:spPr>
            <a:xfrm>
              <a:off x="6512410" y="2803751"/>
              <a:ext cx="117890" cy="196707"/>
            </a:xfrm>
            <a:custGeom>
              <a:avLst/>
              <a:gdLst/>
              <a:ahLst/>
              <a:cxnLst/>
              <a:rect l="l" t="t" r="r" b="b"/>
              <a:pathLst>
                <a:path w="3174" h="5296" extrusionOk="0">
                  <a:moveTo>
                    <a:pt x="2714" y="0"/>
                  </a:moveTo>
                  <a:lnTo>
                    <a:pt x="2626" y="22"/>
                  </a:lnTo>
                  <a:lnTo>
                    <a:pt x="2539" y="88"/>
                  </a:lnTo>
                  <a:lnTo>
                    <a:pt x="2495" y="175"/>
                  </a:lnTo>
                  <a:lnTo>
                    <a:pt x="2408" y="503"/>
                  </a:lnTo>
                  <a:lnTo>
                    <a:pt x="2320" y="810"/>
                  </a:lnTo>
                  <a:lnTo>
                    <a:pt x="2254" y="1138"/>
                  </a:lnTo>
                  <a:lnTo>
                    <a:pt x="2211" y="1466"/>
                  </a:lnTo>
                  <a:lnTo>
                    <a:pt x="2189" y="1795"/>
                  </a:lnTo>
                  <a:lnTo>
                    <a:pt x="2189" y="2123"/>
                  </a:lnTo>
                  <a:lnTo>
                    <a:pt x="2189" y="2451"/>
                  </a:lnTo>
                  <a:lnTo>
                    <a:pt x="2211" y="2779"/>
                  </a:lnTo>
                  <a:lnTo>
                    <a:pt x="2167" y="2779"/>
                  </a:lnTo>
                  <a:lnTo>
                    <a:pt x="2123" y="2801"/>
                  </a:lnTo>
                  <a:lnTo>
                    <a:pt x="1795" y="3020"/>
                  </a:lnTo>
                  <a:lnTo>
                    <a:pt x="1510" y="3261"/>
                  </a:lnTo>
                  <a:lnTo>
                    <a:pt x="1226" y="3501"/>
                  </a:lnTo>
                  <a:lnTo>
                    <a:pt x="963" y="3764"/>
                  </a:lnTo>
                  <a:lnTo>
                    <a:pt x="701" y="4027"/>
                  </a:lnTo>
                  <a:lnTo>
                    <a:pt x="460" y="4311"/>
                  </a:lnTo>
                  <a:lnTo>
                    <a:pt x="241" y="4617"/>
                  </a:lnTo>
                  <a:lnTo>
                    <a:pt x="44" y="4924"/>
                  </a:lnTo>
                  <a:lnTo>
                    <a:pt x="1" y="5033"/>
                  </a:lnTo>
                  <a:lnTo>
                    <a:pt x="1" y="5121"/>
                  </a:lnTo>
                  <a:lnTo>
                    <a:pt x="44" y="5208"/>
                  </a:lnTo>
                  <a:lnTo>
                    <a:pt x="132" y="5274"/>
                  </a:lnTo>
                  <a:lnTo>
                    <a:pt x="219" y="5296"/>
                  </a:lnTo>
                  <a:lnTo>
                    <a:pt x="307" y="5296"/>
                  </a:lnTo>
                  <a:lnTo>
                    <a:pt x="394" y="5274"/>
                  </a:lnTo>
                  <a:lnTo>
                    <a:pt x="460" y="5186"/>
                  </a:lnTo>
                  <a:lnTo>
                    <a:pt x="657" y="4902"/>
                  </a:lnTo>
                  <a:lnTo>
                    <a:pt x="854" y="4639"/>
                  </a:lnTo>
                  <a:lnTo>
                    <a:pt x="1051" y="4399"/>
                  </a:lnTo>
                  <a:lnTo>
                    <a:pt x="1270" y="4136"/>
                  </a:lnTo>
                  <a:lnTo>
                    <a:pt x="1510" y="3917"/>
                  </a:lnTo>
                  <a:lnTo>
                    <a:pt x="1751" y="3698"/>
                  </a:lnTo>
                  <a:lnTo>
                    <a:pt x="2014" y="3480"/>
                  </a:lnTo>
                  <a:lnTo>
                    <a:pt x="2298" y="3304"/>
                  </a:lnTo>
                  <a:lnTo>
                    <a:pt x="2364" y="3676"/>
                  </a:lnTo>
                  <a:lnTo>
                    <a:pt x="2473" y="4027"/>
                  </a:lnTo>
                  <a:lnTo>
                    <a:pt x="2583" y="4399"/>
                  </a:lnTo>
                  <a:lnTo>
                    <a:pt x="2714" y="4749"/>
                  </a:lnTo>
                  <a:lnTo>
                    <a:pt x="2780" y="4836"/>
                  </a:lnTo>
                  <a:lnTo>
                    <a:pt x="2867" y="4880"/>
                  </a:lnTo>
                  <a:lnTo>
                    <a:pt x="2955" y="4880"/>
                  </a:lnTo>
                  <a:lnTo>
                    <a:pt x="3042" y="4836"/>
                  </a:lnTo>
                  <a:lnTo>
                    <a:pt x="3108" y="4771"/>
                  </a:lnTo>
                  <a:lnTo>
                    <a:pt x="3174" y="4705"/>
                  </a:lnTo>
                  <a:lnTo>
                    <a:pt x="3174" y="4596"/>
                  </a:lnTo>
                  <a:lnTo>
                    <a:pt x="3152" y="4486"/>
                  </a:lnTo>
                  <a:lnTo>
                    <a:pt x="2977" y="3983"/>
                  </a:lnTo>
                  <a:lnTo>
                    <a:pt x="2823" y="3480"/>
                  </a:lnTo>
                  <a:lnTo>
                    <a:pt x="2736" y="2954"/>
                  </a:lnTo>
                  <a:lnTo>
                    <a:pt x="2692" y="2407"/>
                  </a:lnTo>
                  <a:lnTo>
                    <a:pt x="2692" y="1882"/>
                  </a:lnTo>
                  <a:lnTo>
                    <a:pt x="2736" y="1357"/>
                  </a:lnTo>
                  <a:lnTo>
                    <a:pt x="2845" y="832"/>
                  </a:lnTo>
                  <a:lnTo>
                    <a:pt x="2977" y="307"/>
                  </a:lnTo>
                  <a:lnTo>
                    <a:pt x="2998" y="197"/>
                  </a:lnTo>
                  <a:lnTo>
                    <a:pt x="2955" y="110"/>
                  </a:lnTo>
                  <a:lnTo>
                    <a:pt x="2889" y="44"/>
                  </a:lnTo>
                  <a:lnTo>
                    <a:pt x="2802" y="22"/>
                  </a:lnTo>
                  <a:lnTo>
                    <a:pt x="271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49"/>
            <p:cNvSpPr/>
            <p:nvPr/>
          </p:nvSpPr>
          <p:spPr>
            <a:xfrm>
              <a:off x="7310589" y="2949242"/>
              <a:ext cx="117890" cy="232475"/>
            </a:xfrm>
            <a:custGeom>
              <a:avLst/>
              <a:gdLst/>
              <a:ahLst/>
              <a:cxnLst/>
              <a:rect l="l" t="t" r="r" b="b"/>
              <a:pathLst>
                <a:path w="3174" h="6259" extrusionOk="0">
                  <a:moveTo>
                    <a:pt x="2889" y="0"/>
                  </a:moveTo>
                  <a:lnTo>
                    <a:pt x="2801" y="22"/>
                  </a:lnTo>
                  <a:lnTo>
                    <a:pt x="2736" y="66"/>
                  </a:lnTo>
                  <a:lnTo>
                    <a:pt x="2692" y="175"/>
                  </a:lnTo>
                  <a:lnTo>
                    <a:pt x="2626" y="438"/>
                  </a:lnTo>
                  <a:lnTo>
                    <a:pt x="2539" y="722"/>
                  </a:lnTo>
                  <a:lnTo>
                    <a:pt x="2451" y="985"/>
                  </a:lnTo>
                  <a:lnTo>
                    <a:pt x="2342" y="1226"/>
                  </a:lnTo>
                  <a:lnTo>
                    <a:pt x="2211" y="1488"/>
                  </a:lnTo>
                  <a:lnTo>
                    <a:pt x="2079" y="1729"/>
                  </a:lnTo>
                  <a:lnTo>
                    <a:pt x="1926" y="1970"/>
                  </a:lnTo>
                  <a:lnTo>
                    <a:pt x="1773" y="2188"/>
                  </a:lnTo>
                  <a:lnTo>
                    <a:pt x="1598" y="2407"/>
                  </a:lnTo>
                  <a:lnTo>
                    <a:pt x="1423" y="2626"/>
                  </a:lnTo>
                  <a:lnTo>
                    <a:pt x="1226" y="2823"/>
                  </a:lnTo>
                  <a:lnTo>
                    <a:pt x="1029" y="2998"/>
                  </a:lnTo>
                  <a:lnTo>
                    <a:pt x="810" y="3195"/>
                  </a:lnTo>
                  <a:lnTo>
                    <a:pt x="591" y="3348"/>
                  </a:lnTo>
                  <a:lnTo>
                    <a:pt x="350" y="3501"/>
                  </a:lnTo>
                  <a:lnTo>
                    <a:pt x="110" y="3655"/>
                  </a:lnTo>
                  <a:lnTo>
                    <a:pt x="22" y="3720"/>
                  </a:lnTo>
                  <a:lnTo>
                    <a:pt x="0" y="3808"/>
                  </a:lnTo>
                  <a:lnTo>
                    <a:pt x="0" y="3895"/>
                  </a:lnTo>
                  <a:lnTo>
                    <a:pt x="22" y="3983"/>
                  </a:lnTo>
                  <a:lnTo>
                    <a:pt x="88" y="4049"/>
                  </a:lnTo>
                  <a:lnTo>
                    <a:pt x="175" y="4114"/>
                  </a:lnTo>
                  <a:lnTo>
                    <a:pt x="263" y="4114"/>
                  </a:lnTo>
                  <a:lnTo>
                    <a:pt x="372" y="4092"/>
                  </a:lnTo>
                  <a:lnTo>
                    <a:pt x="657" y="3917"/>
                  </a:lnTo>
                  <a:lnTo>
                    <a:pt x="919" y="3742"/>
                  </a:lnTo>
                  <a:lnTo>
                    <a:pt x="1160" y="3545"/>
                  </a:lnTo>
                  <a:lnTo>
                    <a:pt x="1423" y="3348"/>
                  </a:lnTo>
                  <a:lnTo>
                    <a:pt x="1510" y="3655"/>
                  </a:lnTo>
                  <a:lnTo>
                    <a:pt x="1598" y="3983"/>
                  </a:lnTo>
                  <a:lnTo>
                    <a:pt x="1685" y="4333"/>
                  </a:lnTo>
                  <a:lnTo>
                    <a:pt x="1751" y="4661"/>
                  </a:lnTo>
                  <a:lnTo>
                    <a:pt x="1795" y="4989"/>
                  </a:lnTo>
                  <a:lnTo>
                    <a:pt x="1817" y="5340"/>
                  </a:lnTo>
                  <a:lnTo>
                    <a:pt x="1817" y="5668"/>
                  </a:lnTo>
                  <a:lnTo>
                    <a:pt x="1817" y="6018"/>
                  </a:lnTo>
                  <a:lnTo>
                    <a:pt x="1839" y="6127"/>
                  </a:lnTo>
                  <a:lnTo>
                    <a:pt x="1904" y="6193"/>
                  </a:lnTo>
                  <a:lnTo>
                    <a:pt x="1970" y="6259"/>
                  </a:lnTo>
                  <a:lnTo>
                    <a:pt x="2167" y="6259"/>
                  </a:lnTo>
                  <a:lnTo>
                    <a:pt x="2254" y="6193"/>
                  </a:lnTo>
                  <a:lnTo>
                    <a:pt x="2298" y="6127"/>
                  </a:lnTo>
                  <a:lnTo>
                    <a:pt x="2320" y="6018"/>
                  </a:lnTo>
                  <a:lnTo>
                    <a:pt x="2342" y="5646"/>
                  </a:lnTo>
                  <a:lnTo>
                    <a:pt x="2320" y="5252"/>
                  </a:lnTo>
                  <a:lnTo>
                    <a:pt x="2276" y="4880"/>
                  </a:lnTo>
                  <a:lnTo>
                    <a:pt x="2232" y="4486"/>
                  </a:lnTo>
                  <a:lnTo>
                    <a:pt x="2167" y="4114"/>
                  </a:lnTo>
                  <a:lnTo>
                    <a:pt x="2079" y="3742"/>
                  </a:lnTo>
                  <a:lnTo>
                    <a:pt x="1970" y="3392"/>
                  </a:lnTo>
                  <a:lnTo>
                    <a:pt x="1839" y="3020"/>
                  </a:lnTo>
                  <a:lnTo>
                    <a:pt x="1795" y="2954"/>
                  </a:lnTo>
                  <a:lnTo>
                    <a:pt x="2057" y="2670"/>
                  </a:lnTo>
                  <a:lnTo>
                    <a:pt x="2276" y="2364"/>
                  </a:lnTo>
                  <a:lnTo>
                    <a:pt x="2473" y="2057"/>
                  </a:lnTo>
                  <a:lnTo>
                    <a:pt x="2670" y="1729"/>
                  </a:lnTo>
                  <a:lnTo>
                    <a:pt x="2823" y="1379"/>
                  </a:lnTo>
                  <a:lnTo>
                    <a:pt x="2976" y="1029"/>
                  </a:lnTo>
                  <a:lnTo>
                    <a:pt x="3086" y="679"/>
                  </a:lnTo>
                  <a:lnTo>
                    <a:pt x="3173" y="307"/>
                  </a:lnTo>
                  <a:lnTo>
                    <a:pt x="3173" y="197"/>
                  </a:lnTo>
                  <a:lnTo>
                    <a:pt x="3130" y="110"/>
                  </a:lnTo>
                  <a:lnTo>
                    <a:pt x="3064" y="44"/>
                  </a:lnTo>
                  <a:lnTo>
                    <a:pt x="297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49"/>
            <p:cNvSpPr/>
            <p:nvPr/>
          </p:nvSpPr>
          <p:spPr>
            <a:xfrm>
              <a:off x="7154512" y="3737652"/>
              <a:ext cx="124390" cy="212975"/>
            </a:xfrm>
            <a:custGeom>
              <a:avLst/>
              <a:gdLst/>
              <a:ahLst/>
              <a:cxnLst/>
              <a:rect l="l" t="t" r="r" b="b"/>
              <a:pathLst>
                <a:path w="3349" h="5734" extrusionOk="0">
                  <a:moveTo>
                    <a:pt x="3086" y="1"/>
                  </a:moveTo>
                  <a:lnTo>
                    <a:pt x="2977" y="22"/>
                  </a:lnTo>
                  <a:lnTo>
                    <a:pt x="2889" y="88"/>
                  </a:lnTo>
                  <a:lnTo>
                    <a:pt x="2846" y="176"/>
                  </a:lnTo>
                  <a:lnTo>
                    <a:pt x="2671" y="613"/>
                  </a:lnTo>
                  <a:lnTo>
                    <a:pt x="2539" y="1073"/>
                  </a:lnTo>
                  <a:lnTo>
                    <a:pt x="2430" y="1532"/>
                  </a:lnTo>
                  <a:lnTo>
                    <a:pt x="2364" y="2014"/>
                  </a:lnTo>
                  <a:lnTo>
                    <a:pt x="2145" y="1795"/>
                  </a:lnTo>
                  <a:lnTo>
                    <a:pt x="1905" y="1576"/>
                  </a:lnTo>
                  <a:lnTo>
                    <a:pt x="1664" y="1401"/>
                  </a:lnTo>
                  <a:lnTo>
                    <a:pt x="1423" y="1226"/>
                  </a:lnTo>
                  <a:lnTo>
                    <a:pt x="1161" y="1051"/>
                  </a:lnTo>
                  <a:lnTo>
                    <a:pt x="898" y="898"/>
                  </a:lnTo>
                  <a:lnTo>
                    <a:pt x="614" y="766"/>
                  </a:lnTo>
                  <a:lnTo>
                    <a:pt x="329" y="635"/>
                  </a:lnTo>
                  <a:lnTo>
                    <a:pt x="285" y="613"/>
                  </a:lnTo>
                  <a:lnTo>
                    <a:pt x="220" y="613"/>
                  </a:lnTo>
                  <a:lnTo>
                    <a:pt x="132" y="657"/>
                  </a:lnTo>
                  <a:lnTo>
                    <a:pt x="67" y="723"/>
                  </a:lnTo>
                  <a:lnTo>
                    <a:pt x="23" y="810"/>
                  </a:lnTo>
                  <a:lnTo>
                    <a:pt x="1" y="920"/>
                  </a:lnTo>
                  <a:lnTo>
                    <a:pt x="45" y="1007"/>
                  </a:lnTo>
                  <a:lnTo>
                    <a:pt x="110" y="1073"/>
                  </a:lnTo>
                  <a:lnTo>
                    <a:pt x="198" y="1117"/>
                  </a:lnTo>
                  <a:lnTo>
                    <a:pt x="504" y="1270"/>
                  </a:lnTo>
                  <a:lnTo>
                    <a:pt x="789" y="1423"/>
                  </a:lnTo>
                  <a:lnTo>
                    <a:pt x="1073" y="1598"/>
                  </a:lnTo>
                  <a:lnTo>
                    <a:pt x="1358" y="1773"/>
                  </a:lnTo>
                  <a:lnTo>
                    <a:pt x="1620" y="1992"/>
                  </a:lnTo>
                  <a:lnTo>
                    <a:pt x="1861" y="2211"/>
                  </a:lnTo>
                  <a:lnTo>
                    <a:pt x="2102" y="2451"/>
                  </a:lnTo>
                  <a:lnTo>
                    <a:pt x="2320" y="2714"/>
                  </a:lnTo>
                  <a:lnTo>
                    <a:pt x="2320" y="3086"/>
                  </a:lnTo>
                  <a:lnTo>
                    <a:pt x="2342" y="3436"/>
                  </a:lnTo>
                  <a:lnTo>
                    <a:pt x="2386" y="3808"/>
                  </a:lnTo>
                  <a:lnTo>
                    <a:pt x="2452" y="4180"/>
                  </a:lnTo>
                  <a:lnTo>
                    <a:pt x="2539" y="4552"/>
                  </a:lnTo>
                  <a:lnTo>
                    <a:pt x="2649" y="4902"/>
                  </a:lnTo>
                  <a:lnTo>
                    <a:pt x="2758" y="5252"/>
                  </a:lnTo>
                  <a:lnTo>
                    <a:pt x="2889" y="5603"/>
                  </a:lnTo>
                  <a:lnTo>
                    <a:pt x="2955" y="5690"/>
                  </a:lnTo>
                  <a:lnTo>
                    <a:pt x="3043" y="5734"/>
                  </a:lnTo>
                  <a:lnTo>
                    <a:pt x="3130" y="5734"/>
                  </a:lnTo>
                  <a:lnTo>
                    <a:pt x="3218" y="5712"/>
                  </a:lnTo>
                  <a:lnTo>
                    <a:pt x="3283" y="5646"/>
                  </a:lnTo>
                  <a:lnTo>
                    <a:pt x="3327" y="5559"/>
                  </a:lnTo>
                  <a:lnTo>
                    <a:pt x="3349" y="5449"/>
                  </a:lnTo>
                  <a:lnTo>
                    <a:pt x="3327" y="5362"/>
                  </a:lnTo>
                  <a:lnTo>
                    <a:pt x="3218" y="5034"/>
                  </a:lnTo>
                  <a:lnTo>
                    <a:pt x="3108" y="4727"/>
                  </a:lnTo>
                  <a:lnTo>
                    <a:pt x="3021" y="4399"/>
                  </a:lnTo>
                  <a:lnTo>
                    <a:pt x="2933" y="4071"/>
                  </a:lnTo>
                  <a:lnTo>
                    <a:pt x="2889" y="3743"/>
                  </a:lnTo>
                  <a:lnTo>
                    <a:pt x="2846" y="3414"/>
                  </a:lnTo>
                  <a:lnTo>
                    <a:pt x="2824" y="3086"/>
                  </a:lnTo>
                  <a:lnTo>
                    <a:pt x="2824" y="2758"/>
                  </a:lnTo>
                  <a:lnTo>
                    <a:pt x="2846" y="2648"/>
                  </a:lnTo>
                  <a:lnTo>
                    <a:pt x="2824" y="2561"/>
                  </a:lnTo>
                  <a:lnTo>
                    <a:pt x="2889" y="1970"/>
                  </a:lnTo>
                  <a:lnTo>
                    <a:pt x="2977" y="1423"/>
                  </a:lnTo>
                  <a:lnTo>
                    <a:pt x="3130" y="854"/>
                  </a:lnTo>
                  <a:lnTo>
                    <a:pt x="3327" y="307"/>
                  </a:lnTo>
                  <a:lnTo>
                    <a:pt x="3349" y="197"/>
                  </a:lnTo>
                  <a:lnTo>
                    <a:pt x="3327" y="132"/>
                  </a:lnTo>
                  <a:lnTo>
                    <a:pt x="3261" y="66"/>
                  </a:lnTo>
                  <a:lnTo>
                    <a:pt x="3174" y="22"/>
                  </a:lnTo>
                  <a:lnTo>
                    <a:pt x="30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49"/>
            <p:cNvSpPr/>
            <p:nvPr/>
          </p:nvSpPr>
          <p:spPr>
            <a:xfrm>
              <a:off x="7556851" y="3797788"/>
              <a:ext cx="82939" cy="110573"/>
            </a:xfrm>
            <a:custGeom>
              <a:avLst/>
              <a:gdLst/>
              <a:ahLst/>
              <a:cxnLst/>
              <a:rect l="l" t="t" r="r" b="b"/>
              <a:pathLst>
                <a:path w="2233" h="2977" extrusionOk="0">
                  <a:moveTo>
                    <a:pt x="176" y="1"/>
                  </a:moveTo>
                  <a:lnTo>
                    <a:pt x="88" y="67"/>
                  </a:lnTo>
                  <a:lnTo>
                    <a:pt x="23" y="132"/>
                  </a:lnTo>
                  <a:lnTo>
                    <a:pt x="1" y="220"/>
                  </a:lnTo>
                  <a:lnTo>
                    <a:pt x="1" y="329"/>
                  </a:lnTo>
                  <a:lnTo>
                    <a:pt x="88" y="723"/>
                  </a:lnTo>
                  <a:lnTo>
                    <a:pt x="220" y="1117"/>
                  </a:lnTo>
                  <a:lnTo>
                    <a:pt x="395" y="1489"/>
                  </a:lnTo>
                  <a:lnTo>
                    <a:pt x="614" y="1839"/>
                  </a:lnTo>
                  <a:lnTo>
                    <a:pt x="876" y="2167"/>
                  </a:lnTo>
                  <a:lnTo>
                    <a:pt x="1183" y="2452"/>
                  </a:lnTo>
                  <a:lnTo>
                    <a:pt x="1511" y="2714"/>
                  </a:lnTo>
                  <a:lnTo>
                    <a:pt x="1861" y="2933"/>
                  </a:lnTo>
                  <a:lnTo>
                    <a:pt x="1970" y="2977"/>
                  </a:lnTo>
                  <a:lnTo>
                    <a:pt x="2058" y="2955"/>
                  </a:lnTo>
                  <a:lnTo>
                    <a:pt x="2145" y="2911"/>
                  </a:lnTo>
                  <a:lnTo>
                    <a:pt x="2189" y="2846"/>
                  </a:lnTo>
                  <a:lnTo>
                    <a:pt x="2233" y="2758"/>
                  </a:lnTo>
                  <a:lnTo>
                    <a:pt x="2233" y="2649"/>
                  </a:lnTo>
                  <a:lnTo>
                    <a:pt x="2189" y="2561"/>
                  </a:lnTo>
                  <a:lnTo>
                    <a:pt x="2102" y="2496"/>
                  </a:lnTo>
                  <a:lnTo>
                    <a:pt x="1795" y="2299"/>
                  </a:lnTo>
                  <a:lnTo>
                    <a:pt x="1511" y="2080"/>
                  </a:lnTo>
                  <a:lnTo>
                    <a:pt x="1248" y="1817"/>
                  </a:lnTo>
                  <a:lnTo>
                    <a:pt x="1029" y="1533"/>
                  </a:lnTo>
                  <a:lnTo>
                    <a:pt x="832" y="1226"/>
                  </a:lnTo>
                  <a:lnTo>
                    <a:pt x="679" y="898"/>
                  </a:lnTo>
                  <a:lnTo>
                    <a:pt x="570" y="548"/>
                  </a:lnTo>
                  <a:lnTo>
                    <a:pt x="482" y="176"/>
                  </a:lnTo>
                  <a:lnTo>
                    <a:pt x="460" y="132"/>
                  </a:lnTo>
                  <a:lnTo>
                    <a:pt x="438" y="88"/>
                  </a:lnTo>
                  <a:lnTo>
                    <a:pt x="373" y="45"/>
                  </a:lnTo>
                  <a:lnTo>
                    <a:pt x="26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49"/>
            <p:cNvSpPr/>
            <p:nvPr/>
          </p:nvSpPr>
          <p:spPr>
            <a:xfrm>
              <a:off x="7519485" y="3458852"/>
              <a:ext cx="172341" cy="157744"/>
            </a:xfrm>
            <a:custGeom>
              <a:avLst/>
              <a:gdLst/>
              <a:ahLst/>
              <a:cxnLst/>
              <a:rect l="l" t="t" r="r" b="b"/>
              <a:pathLst>
                <a:path w="4640" h="4247" extrusionOk="0">
                  <a:moveTo>
                    <a:pt x="4377" y="1"/>
                  </a:moveTo>
                  <a:lnTo>
                    <a:pt x="4267" y="45"/>
                  </a:lnTo>
                  <a:lnTo>
                    <a:pt x="3830" y="329"/>
                  </a:lnTo>
                  <a:lnTo>
                    <a:pt x="3348" y="592"/>
                  </a:lnTo>
                  <a:lnTo>
                    <a:pt x="2867" y="810"/>
                  </a:lnTo>
                  <a:lnTo>
                    <a:pt x="2364" y="985"/>
                  </a:lnTo>
                  <a:lnTo>
                    <a:pt x="1838" y="1139"/>
                  </a:lnTo>
                  <a:lnTo>
                    <a:pt x="1313" y="1226"/>
                  </a:lnTo>
                  <a:lnTo>
                    <a:pt x="788" y="1292"/>
                  </a:lnTo>
                  <a:lnTo>
                    <a:pt x="241" y="1292"/>
                  </a:lnTo>
                  <a:lnTo>
                    <a:pt x="153" y="1314"/>
                  </a:lnTo>
                  <a:lnTo>
                    <a:pt x="66" y="1379"/>
                  </a:lnTo>
                  <a:lnTo>
                    <a:pt x="22" y="1467"/>
                  </a:lnTo>
                  <a:lnTo>
                    <a:pt x="0" y="1554"/>
                  </a:lnTo>
                  <a:lnTo>
                    <a:pt x="22" y="1642"/>
                  </a:lnTo>
                  <a:lnTo>
                    <a:pt x="66" y="1729"/>
                  </a:lnTo>
                  <a:lnTo>
                    <a:pt x="153" y="1773"/>
                  </a:lnTo>
                  <a:lnTo>
                    <a:pt x="241" y="1795"/>
                  </a:lnTo>
                  <a:lnTo>
                    <a:pt x="722" y="1795"/>
                  </a:lnTo>
                  <a:lnTo>
                    <a:pt x="1204" y="1751"/>
                  </a:lnTo>
                  <a:lnTo>
                    <a:pt x="1685" y="1686"/>
                  </a:lnTo>
                  <a:lnTo>
                    <a:pt x="2145" y="1576"/>
                  </a:lnTo>
                  <a:lnTo>
                    <a:pt x="2145" y="1576"/>
                  </a:lnTo>
                  <a:lnTo>
                    <a:pt x="2079" y="1905"/>
                  </a:lnTo>
                  <a:lnTo>
                    <a:pt x="1992" y="2211"/>
                  </a:lnTo>
                  <a:lnTo>
                    <a:pt x="1882" y="2517"/>
                  </a:lnTo>
                  <a:lnTo>
                    <a:pt x="1751" y="2802"/>
                  </a:lnTo>
                  <a:lnTo>
                    <a:pt x="1576" y="3086"/>
                  </a:lnTo>
                  <a:lnTo>
                    <a:pt x="1379" y="3349"/>
                  </a:lnTo>
                  <a:lnTo>
                    <a:pt x="1160" y="3590"/>
                  </a:lnTo>
                  <a:lnTo>
                    <a:pt x="919" y="3808"/>
                  </a:lnTo>
                  <a:lnTo>
                    <a:pt x="876" y="3852"/>
                  </a:lnTo>
                  <a:lnTo>
                    <a:pt x="854" y="3896"/>
                  </a:lnTo>
                  <a:lnTo>
                    <a:pt x="832" y="3983"/>
                  </a:lnTo>
                  <a:lnTo>
                    <a:pt x="854" y="4093"/>
                  </a:lnTo>
                  <a:lnTo>
                    <a:pt x="919" y="4158"/>
                  </a:lnTo>
                  <a:lnTo>
                    <a:pt x="985" y="4224"/>
                  </a:lnTo>
                  <a:lnTo>
                    <a:pt x="1094" y="4246"/>
                  </a:lnTo>
                  <a:lnTo>
                    <a:pt x="1182" y="4224"/>
                  </a:lnTo>
                  <a:lnTo>
                    <a:pt x="1269" y="4158"/>
                  </a:lnTo>
                  <a:lnTo>
                    <a:pt x="1554" y="3896"/>
                  </a:lnTo>
                  <a:lnTo>
                    <a:pt x="1816" y="3590"/>
                  </a:lnTo>
                  <a:lnTo>
                    <a:pt x="2057" y="3283"/>
                  </a:lnTo>
                  <a:lnTo>
                    <a:pt x="2254" y="2933"/>
                  </a:lnTo>
                  <a:lnTo>
                    <a:pt x="2407" y="2583"/>
                  </a:lnTo>
                  <a:lnTo>
                    <a:pt x="2539" y="2189"/>
                  </a:lnTo>
                  <a:lnTo>
                    <a:pt x="2626" y="1817"/>
                  </a:lnTo>
                  <a:lnTo>
                    <a:pt x="2670" y="1423"/>
                  </a:lnTo>
                  <a:lnTo>
                    <a:pt x="3151" y="1226"/>
                  </a:lnTo>
                  <a:lnTo>
                    <a:pt x="3633" y="1007"/>
                  </a:lnTo>
                  <a:lnTo>
                    <a:pt x="4092" y="767"/>
                  </a:lnTo>
                  <a:lnTo>
                    <a:pt x="4530" y="482"/>
                  </a:lnTo>
                  <a:lnTo>
                    <a:pt x="4596" y="395"/>
                  </a:lnTo>
                  <a:lnTo>
                    <a:pt x="4639" y="307"/>
                  </a:lnTo>
                  <a:lnTo>
                    <a:pt x="4639" y="198"/>
                  </a:lnTo>
                  <a:lnTo>
                    <a:pt x="4596" y="110"/>
                  </a:lnTo>
                  <a:lnTo>
                    <a:pt x="4530" y="45"/>
                  </a:lnTo>
                  <a:lnTo>
                    <a:pt x="446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49"/>
            <p:cNvSpPr/>
            <p:nvPr/>
          </p:nvSpPr>
          <p:spPr>
            <a:xfrm>
              <a:off x="7045607" y="3397083"/>
              <a:ext cx="261743" cy="186158"/>
            </a:xfrm>
            <a:custGeom>
              <a:avLst/>
              <a:gdLst/>
              <a:ahLst/>
              <a:cxnLst/>
              <a:rect l="l" t="t" r="r" b="b"/>
              <a:pathLst>
                <a:path w="7047" h="5012" extrusionOk="0">
                  <a:moveTo>
                    <a:pt x="241" y="1"/>
                  </a:moveTo>
                  <a:lnTo>
                    <a:pt x="154" y="23"/>
                  </a:lnTo>
                  <a:lnTo>
                    <a:pt x="66" y="66"/>
                  </a:lnTo>
                  <a:lnTo>
                    <a:pt x="22" y="154"/>
                  </a:lnTo>
                  <a:lnTo>
                    <a:pt x="1" y="241"/>
                  </a:lnTo>
                  <a:lnTo>
                    <a:pt x="1" y="329"/>
                  </a:lnTo>
                  <a:lnTo>
                    <a:pt x="66" y="438"/>
                  </a:lnTo>
                  <a:lnTo>
                    <a:pt x="416" y="767"/>
                  </a:lnTo>
                  <a:lnTo>
                    <a:pt x="810" y="1073"/>
                  </a:lnTo>
                  <a:lnTo>
                    <a:pt x="1204" y="1335"/>
                  </a:lnTo>
                  <a:lnTo>
                    <a:pt x="1620" y="1576"/>
                  </a:lnTo>
                  <a:lnTo>
                    <a:pt x="2058" y="1751"/>
                  </a:lnTo>
                  <a:lnTo>
                    <a:pt x="2517" y="1904"/>
                  </a:lnTo>
                  <a:lnTo>
                    <a:pt x="2977" y="2014"/>
                  </a:lnTo>
                  <a:lnTo>
                    <a:pt x="3436" y="2080"/>
                  </a:lnTo>
                  <a:lnTo>
                    <a:pt x="3436" y="2452"/>
                  </a:lnTo>
                  <a:lnTo>
                    <a:pt x="3480" y="2824"/>
                  </a:lnTo>
                  <a:lnTo>
                    <a:pt x="3546" y="3196"/>
                  </a:lnTo>
                  <a:lnTo>
                    <a:pt x="3633" y="3568"/>
                  </a:lnTo>
                  <a:lnTo>
                    <a:pt x="3764" y="3918"/>
                  </a:lnTo>
                  <a:lnTo>
                    <a:pt x="3896" y="4246"/>
                  </a:lnTo>
                  <a:lnTo>
                    <a:pt x="4093" y="4574"/>
                  </a:lnTo>
                  <a:lnTo>
                    <a:pt x="4290" y="4902"/>
                  </a:lnTo>
                  <a:lnTo>
                    <a:pt x="4355" y="4968"/>
                  </a:lnTo>
                  <a:lnTo>
                    <a:pt x="4443" y="5012"/>
                  </a:lnTo>
                  <a:lnTo>
                    <a:pt x="4530" y="5012"/>
                  </a:lnTo>
                  <a:lnTo>
                    <a:pt x="4640" y="4990"/>
                  </a:lnTo>
                  <a:lnTo>
                    <a:pt x="4705" y="4924"/>
                  </a:lnTo>
                  <a:lnTo>
                    <a:pt x="4749" y="4837"/>
                  </a:lnTo>
                  <a:lnTo>
                    <a:pt x="4771" y="4727"/>
                  </a:lnTo>
                  <a:lnTo>
                    <a:pt x="4749" y="4684"/>
                  </a:lnTo>
                  <a:lnTo>
                    <a:pt x="4727" y="4640"/>
                  </a:lnTo>
                  <a:lnTo>
                    <a:pt x="4530" y="4355"/>
                  </a:lnTo>
                  <a:lnTo>
                    <a:pt x="4377" y="4071"/>
                  </a:lnTo>
                  <a:lnTo>
                    <a:pt x="4246" y="3764"/>
                  </a:lnTo>
                  <a:lnTo>
                    <a:pt x="4136" y="3436"/>
                  </a:lnTo>
                  <a:lnTo>
                    <a:pt x="4049" y="3108"/>
                  </a:lnTo>
                  <a:lnTo>
                    <a:pt x="3983" y="2780"/>
                  </a:lnTo>
                  <a:lnTo>
                    <a:pt x="3961" y="2452"/>
                  </a:lnTo>
                  <a:lnTo>
                    <a:pt x="3939" y="2101"/>
                  </a:lnTo>
                  <a:lnTo>
                    <a:pt x="4333" y="2101"/>
                  </a:lnTo>
                  <a:lnTo>
                    <a:pt x="4727" y="2058"/>
                  </a:lnTo>
                  <a:lnTo>
                    <a:pt x="5099" y="1992"/>
                  </a:lnTo>
                  <a:lnTo>
                    <a:pt x="5493" y="1904"/>
                  </a:lnTo>
                  <a:lnTo>
                    <a:pt x="5865" y="1773"/>
                  </a:lnTo>
                  <a:lnTo>
                    <a:pt x="6237" y="1620"/>
                  </a:lnTo>
                  <a:lnTo>
                    <a:pt x="6587" y="1445"/>
                  </a:lnTo>
                  <a:lnTo>
                    <a:pt x="6937" y="1226"/>
                  </a:lnTo>
                  <a:lnTo>
                    <a:pt x="7025" y="1160"/>
                  </a:lnTo>
                  <a:lnTo>
                    <a:pt x="7047" y="1051"/>
                  </a:lnTo>
                  <a:lnTo>
                    <a:pt x="7047" y="963"/>
                  </a:lnTo>
                  <a:lnTo>
                    <a:pt x="7025" y="876"/>
                  </a:lnTo>
                  <a:lnTo>
                    <a:pt x="6959" y="810"/>
                  </a:lnTo>
                  <a:lnTo>
                    <a:pt x="6872" y="767"/>
                  </a:lnTo>
                  <a:lnTo>
                    <a:pt x="6784" y="745"/>
                  </a:lnTo>
                  <a:lnTo>
                    <a:pt x="6697" y="788"/>
                  </a:lnTo>
                  <a:lnTo>
                    <a:pt x="6303" y="1029"/>
                  </a:lnTo>
                  <a:lnTo>
                    <a:pt x="5909" y="1204"/>
                  </a:lnTo>
                  <a:lnTo>
                    <a:pt x="5515" y="1357"/>
                  </a:lnTo>
                  <a:lnTo>
                    <a:pt x="5099" y="1467"/>
                  </a:lnTo>
                  <a:lnTo>
                    <a:pt x="4684" y="1554"/>
                  </a:lnTo>
                  <a:lnTo>
                    <a:pt x="4268" y="1598"/>
                  </a:lnTo>
                  <a:lnTo>
                    <a:pt x="3830" y="1598"/>
                  </a:lnTo>
                  <a:lnTo>
                    <a:pt x="3414" y="1576"/>
                  </a:lnTo>
                  <a:lnTo>
                    <a:pt x="2999" y="1511"/>
                  </a:lnTo>
                  <a:lnTo>
                    <a:pt x="2605" y="1401"/>
                  </a:lnTo>
                  <a:lnTo>
                    <a:pt x="2189" y="1270"/>
                  </a:lnTo>
                  <a:lnTo>
                    <a:pt x="1817" y="1095"/>
                  </a:lnTo>
                  <a:lnTo>
                    <a:pt x="1445" y="898"/>
                  </a:lnTo>
                  <a:lnTo>
                    <a:pt x="1073" y="657"/>
                  </a:lnTo>
                  <a:lnTo>
                    <a:pt x="745" y="373"/>
                  </a:lnTo>
                  <a:lnTo>
                    <a:pt x="416" y="66"/>
                  </a:lnTo>
                  <a:lnTo>
                    <a:pt x="329" y="23"/>
                  </a:lnTo>
                  <a:lnTo>
                    <a:pt x="24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49"/>
            <p:cNvSpPr/>
            <p:nvPr/>
          </p:nvSpPr>
          <p:spPr>
            <a:xfrm>
              <a:off x="6593681" y="3553160"/>
              <a:ext cx="143110" cy="207292"/>
            </a:xfrm>
            <a:custGeom>
              <a:avLst/>
              <a:gdLst/>
              <a:ahLst/>
              <a:cxnLst/>
              <a:rect l="l" t="t" r="r" b="b"/>
              <a:pathLst>
                <a:path w="3853" h="5581" extrusionOk="0">
                  <a:moveTo>
                    <a:pt x="3436" y="0"/>
                  </a:moveTo>
                  <a:lnTo>
                    <a:pt x="3327" y="22"/>
                  </a:lnTo>
                  <a:lnTo>
                    <a:pt x="3261" y="66"/>
                  </a:lnTo>
                  <a:lnTo>
                    <a:pt x="3196" y="153"/>
                  </a:lnTo>
                  <a:lnTo>
                    <a:pt x="3174" y="241"/>
                  </a:lnTo>
                  <a:lnTo>
                    <a:pt x="3130" y="547"/>
                  </a:lnTo>
                  <a:lnTo>
                    <a:pt x="3064" y="832"/>
                  </a:lnTo>
                  <a:lnTo>
                    <a:pt x="2977" y="1116"/>
                  </a:lnTo>
                  <a:lnTo>
                    <a:pt x="2846" y="1379"/>
                  </a:lnTo>
                  <a:lnTo>
                    <a:pt x="2714" y="1641"/>
                  </a:lnTo>
                  <a:lnTo>
                    <a:pt x="2561" y="1882"/>
                  </a:lnTo>
                  <a:lnTo>
                    <a:pt x="2386" y="2123"/>
                  </a:lnTo>
                  <a:lnTo>
                    <a:pt x="2211" y="2342"/>
                  </a:lnTo>
                  <a:lnTo>
                    <a:pt x="1992" y="2560"/>
                  </a:lnTo>
                  <a:lnTo>
                    <a:pt x="1773" y="2736"/>
                  </a:lnTo>
                  <a:lnTo>
                    <a:pt x="1533" y="2911"/>
                  </a:lnTo>
                  <a:lnTo>
                    <a:pt x="1292" y="3064"/>
                  </a:lnTo>
                  <a:lnTo>
                    <a:pt x="1029" y="3195"/>
                  </a:lnTo>
                  <a:lnTo>
                    <a:pt x="745" y="3304"/>
                  </a:lnTo>
                  <a:lnTo>
                    <a:pt x="482" y="3414"/>
                  </a:lnTo>
                  <a:lnTo>
                    <a:pt x="176" y="3480"/>
                  </a:lnTo>
                  <a:lnTo>
                    <a:pt x="88" y="3523"/>
                  </a:lnTo>
                  <a:lnTo>
                    <a:pt x="23" y="3589"/>
                  </a:lnTo>
                  <a:lnTo>
                    <a:pt x="1" y="3676"/>
                  </a:lnTo>
                  <a:lnTo>
                    <a:pt x="1" y="3764"/>
                  </a:lnTo>
                  <a:lnTo>
                    <a:pt x="45" y="3852"/>
                  </a:lnTo>
                  <a:lnTo>
                    <a:pt x="110" y="3917"/>
                  </a:lnTo>
                  <a:lnTo>
                    <a:pt x="198" y="3961"/>
                  </a:lnTo>
                  <a:lnTo>
                    <a:pt x="307" y="3961"/>
                  </a:lnTo>
                  <a:lnTo>
                    <a:pt x="548" y="3917"/>
                  </a:lnTo>
                  <a:lnTo>
                    <a:pt x="767" y="3852"/>
                  </a:lnTo>
                  <a:lnTo>
                    <a:pt x="986" y="3764"/>
                  </a:lnTo>
                  <a:lnTo>
                    <a:pt x="1204" y="3676"/>
                  </a:lnTo>
                  <a:lnTo>
                    <a:pt x="1620" y="3458"/>
                  </a:lnTo>
                  <a:lnTo>
                    <a:pt x="1992" y="3195"/>
                  </a:lnTo>
                  <a:lnTo>
                    <a:pt x="2255" y="3414"/>
                  </a:lnTo>
                  <a:lnTo>
                    <a:pt x="2474" y="3655"/>
                  </a:lnTo>
                  <a:lnTo>
                    <a:pt x="2692" y="3917"/>
                  </a:lnTo>
                  <a:lnTo>
                    <a:pt x="2867" y="4180"/>
                  </a:lnTo>
                  <a:lnTo>
                    <a:pt x="3043" y="4464"/>
                  </a:lnTo>
                  <a:lnTo>
                    <a:pt x="3174" y="4771"/>
                  </a:lnTo>
                  <a:lnTo>
                    <a:pt x="3283" y="5077"/>
                  </a:lnTo>
                  <a:lnTo>
                    <a:pt x="3371" y="5405"/>
                  </a:lnTo>
                  <a:lnTo>
                    <a:pt x="3415" y="5515"/>
                  </a:lnTo>
                  <a:lnTo>
                    <a:pt x="3480" y="5558"/>
                  </a:lnTo>
                  <a:lnTo>
                    <a:pt x="3568" y="5580"/>
                  </a:lnTo>
                  <a:lnTo>
                    <a:pt x="3655" y="5580"/>
                  </a:lnTo>
                  <a:lnTo>
                    <a:pt x="3743" y="5537"/>
                  </a:lnTo>
                  <a:lnTo>
                    <a:pt x="3830" y="5471"/>
                  </a:lnTo>
                  <a:lnTo>
                    <a:pt x="3852" y="5383"/>
                  </a:lnTo>
                  <a:lnTo>
                    <a:pt x="3852" y="5274"/>
                  </a:lnTo>
                  <a:lnTo>
                    <a:pt x="3765" y="4924"/>
                  </a:lnTo>
                  <a:lnTo>
                    <a:pt x="3633" y="4596"/>
                  </a:lnTo>
                  <a:lnTo>
                    <a:pt x="3502" y="4267"/>
                  </a:lnTo>
                  <a:lnTo>
                    <a:pt x="3327" y="3961"/>
                  </a:lnTo>
                  <a:lnTo>
                    <a:pt x="3130" y="3655"/>
                  </a:lnTo>
                  <a:lnTo>
                    <a:pt x="2889" y="3370"/>
                  </a:lnTo>
                  <a:lnTo>
                    <a:pt x="2649" y="3108"/>
                  </a:lnTo>
                  <a:lnTo>
                    <a:pt x="2386" y="2867"/>
                  </a:lnTo>
                  <a:lnTo>
                    <a:pt x="2649" y="2604"/>
                  </a:lnTo>
                  <a:lnTo>
                    <a:pt x="2867" y="2320"/>
                  </a:lnTo>
                  <a:lnTo>
                    <a:pt x="3086" y="2013"/>
                  </a:lnTo>
                  <a:lnTo>
                    <a:pt x="3261" y="1685"/>
                  </a:lnTo>
                  <a:lnTo>
                    <a:pt x="3415" y="1357"/>
                  </a:lnTo>
                  <a:lnTo>
                    <a:pt x="3524" y="985"/>
                  </a:lnTo>
                  <a:lnTo>
                    <a:pt x="3633" y="635"/>
                  </a:lnTo>
                  <a:lnTo>
                    <a:pt x="3677" y="241"/>
                  </a:lnTo>
                  <a:lnTo>
                    <a:pt x="3677" y="197"/>
                  </a:lnTo>
                  <a:lnTo>
                    <a:pt x="3677" y="153"/>
                  </a:lnTo>
                  <a:lnTo>
                    <a:pt x="3611" y="66"/>
                  </a:lnTo>
                  <a:lnTo>
                    <a:pt x="3524" y="22"/>
                  </a:lnTo>
                  <a:lnTo>
                    <a:pt x="343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49"/>
            <p:cNvSpPr/>
            <p:nvPr/>
          </p:nvSpPr>
          <p:spPr>
            <a:xfrm>
              <a:off x="6636767" y="3098782"/>
              <a:ext cx="316194" cy="130073"/>
            </a:xfrm>
            <a:custGeom>
              <a:avLst/>
              <a:gdLst/>
              <a:ahLst/>
              <a:cxnLst/>
              <a:rect l="l" t="t" r="r" b="b"/>
              <a:pathLst>
                <a:path w="8513" h="3502" extrusionOk="0">
                  <a:moveTo>
                    <a:pt x="3983" y="1"/>
                  </a:moveTo>
                  <a:lnTo>
                    <a:pt x="3896" y="44"/>
                  </a:lnTo>
                  <a:lnTo>
                    <a:pt x="3830" y="110"/>
                  </a:lnTo>
                  <a:lnTo>
                    <a:pt x="3786" y="198"/>
                  </a:lnTo>
                  <a:lnTo>
                    <a:pt x="3786" y="307"/>
                  </a:lnTo>
                  <a:lnTo>
                    <a:pt x="3874" y="679"/>
                  </a:lnTo>
                  <a:lnTo>
                    <a:pt x="4027" y="1051"/>
                  </a:lnTo>
                  <a:lnTo>
                    <a:pt x="4202" y="1401"/>
                  </a:lnTo>
                  <a:lnTo>
                    <a:pt x="4421" y="1708"/>
                  </a:lnTo>
                  <a:lnTo>
                    <a:pt x="4268" y="1948"/>
                  </a:lnTo>
                  <a:lnTo>
                    <a:pt x="4093" y="2167"/>
                  </a:lnTo>
                  <a:lnTo>
                    <a:pt x="3896" y="2386"/>
                  </a:lnTo>
                  <a:lnTo>
                    <a:pt x="3677" y="2561"/>
                  </a:lnTo>
                  <a:lnTo>
                    <a:pt x="3436" y="2692"/>
                  </a:lnTo>
                  <a:lnTo>
                    <a:pt x="3195" y="2824"/>
                  </a:lnTo>
                  <a:lnTo>
                    <a:pt x="2911" y="2911"/>
                  </a:lnTo>
                  <a:lnTo>
                    <a:pt x="2627" y="2977"/>
                  </a:lnTo>
                  <a:lnTo>
                    <a:pt x="2320" y="2999"/>
                  </a:lnTo>
                  <a:lnTo>
                    <a:pt x="2014" y="2977"/>
                  </a:lnTo>
                  <a:lnTo>
                    <a:pt x="1707" y="2911"/>
                  </a:lnTo>
                  <a:lnTo>
                    <a:pt x="1423" y="2802"/>
                  </a:lnTo>
                  <a:lnTo>
                    <a:pt x="1139" y="2670"/>
                  </a:lnTo>
                  <a:lnTo>
                    <a:pt x="876" y="2517"/>
                  </a:lnTo>
                  <a:lnTo>
                    <a:pt x="635" y="2298"/>
                  </a:lnTo>
                  <a:lnTo>
                    <a:pt x="416" y="2080"/>
                  </a:lnTo>
                  <a:lnTo>
                    <a:pt x="351" y="2014"/>
                  </a:lnTo>
                  <a:lnTo>
                    <a:pt x="263" y="1992"/>
                  </a:lnTo>
                  <a:lnTo>
                    <a:pt x="176" y="2014"/>
                  </a:lnTo>
                  <a:lnTo>
                    <a:pt x="88" y="2080"/>
                  </a:lnTo>
                  <a:lnTo>
                    <a:pt x="44" y="2145"/>
                  </a:lnTo>
                  <a:lnTo>
                    <a:pt x="1" y="2233"/>
                  </a:lnTo>
                  <a:lnTo>
                    <a:pt x="22" y="2342"/>
                  </a:lnTo>
                  <a:lnTo>
                    <a:pt x="66" y="2430"/>
                  </a:lnTo>
                  <a:lnTo>
                    <a:pt x="329" y="2714"/>
                  </a:lnTo>
                  <a:lnTo>
                    <a:pt x="613" y="2933"/>
                  </a:lnTo>
                  <a:lnTo>
                    <a:pt x="920" y="3130"/>
                  </a:lnTo>
                  <a:lnTo>
                    <a:pt x="1248" y="3283"/>
                  </a:lnTo>
                  <a:lnTo>
                    <a:pt x="1598" y="3392"/>
                  </a:lnTo>
                  <a:lnTo>
                    <a:pt x="1970" y="3480"/>
                  </a:lnTo>
                  <a:lnTo>
                    <a:pt x="2342" y="3502"/>
                  </a:lnTo>
                  <a:lnTo>
                    <a:pt x="2692" y="3480"/>
                  </a:lnTo>
                  <a:lnTo>
                    <a:pt x="3020" y="3414"/>
                  </a:lnTo>
                  <a:lnTo>
                    <a:pt x="3327" y="3305"/>
                  </a:lnTo>
                  <a:lnTo>
                    <a:pt x="3611" y="3174"/>
                  </a:lnTo>
                  <a:lnTo>
                    <a:pt x="3896" y="3020"/>
                  </a:lnTo>
                  <a:lnTo>
                    <a:pt x="4158" y="2824"/>
                  </a:lnTo>
                  <a:lnTo>
                    <a:pt x="4399" y="2605"/>
                  </a:lnTo>
                  <a:lnTo>
                    <a:pt x="4596" y="2364"/>
                  </a:lnTo>
                  <a:lnTo>
                    <a:pt x="4793" y="2101"/>
                  </a:lnTo>
                  <a:lnTo>
                    <a:pt x="5077" y="2342"/>
                  </a:lnTo>
                  <a:lnTo>
                    <a:pt x="5406" y="2539"/>
                  </a:lnTo>
                  <a:lnTo>
                    <a:pt x="5756" y="2692"/>
                  </a:lnTo>
                  <a:lnTo>
                    <a:pt x="6128" y="2802"/>
                  </a:lnTo>
                  <a:lnTo>
                    <a:pt x="6500" y="2889"/>
                  </a:lnTo>
                  <a:lnTo>
                    <a:pt x="6894" y="2911"/>
                  </a:lnTo>
                  <a:lnTo>
                    <a:pt x="7288" y="2867"/>
                  </a:lnTo>
                  <a:lnTo>
                    <a:pt x="7660" y="2802"/>
                  </a:lnTo>
                  <a:lnTo>
                    <a:pt x="8032" y="2692"/>
                  </a:lnTo>
                  <a:lnTo>
                    <a:pt x="8382" y="2539"/>
                  </a:lnTo>
                  <a:lnTo>
                    <a:pt x="8469" y="2473"/>
                  </a:lnTo>
                  <a:lnTo>
                    <a:pt x="8513" y="2386"/>
                  </a:lnTo>
                  <a:lnTo>
                    <a:pt x="8513" y="2298"/>
                  </a:lnTo>
                  <a:lnTo>
                    <a:pt x="8469" y="2211"/>
                  </a:lnTo>
                  <a:lnTo>
                    <a:pt x="8404" y="2123"/>
                  </a:lnTo>
                  <a:lnTo>
                    <a:pt x="8338" y="2080"/>
                  </a:lnTo>
                  <a:lnTo>
                    <a:pt x="8229" y="2080"/>
                  </a:lnTo>
                  <a:lnTo>
                    <a:pt x="8119" y="2101"/>
                  </a:lnTo>
                  <a:lnTo>
                    <a:pt x="7835" y="2233"/>
                  </a:lnTo>
                  <a:lnTo>
                    <a:pt x="7506" y="2320"/>
                  </a:lnTo>
                  <a:lnTo>
                    <a:pt x="7178" y="2386"/>
                  </a:lnTo>
                  <a:lnTo>
                    <a:pt x="6872" y="2408"/>
                  </a:lnTo>
                  <a:lnTo>
                    <a:pt x="6544" y="2386"/>
                  </a:lnTo>
                  <a:lnTo>
                    <a:pt x="6215" y="2320"/>
                  </a:lnTo>
                  <a:lnTo>
                    <a:pt x="5909" y="2211"/>
                  </a:lnTo>
                  <a:lnTo>
                    <a:pt x="5603" y="2080"/>
                  </a:lnTo>
                  <a:lnTo>
                    <a:pt x="5340" y="1904"/>
                  </a:lnTo>
                  <a:lnTo>
                    <a:pt x="5121" y="1729"/>
                  </a:lnTo>
                  <a:lnTo>
                    <a:pt x="4902" y="1511"/>
                  </a:lnTo>
                  <a:lnTo>
                    <a:pt x="4727" y="1270"/>
                  </a:lnTo>
                  <a:lnTo>
                    <a:pt x="4574" y="1029"/>
                  </a:lnTo>
                  <a:lnTo>
                    <a:pt x="4443" y="745"/>
                  </a:lnTo>
                  <a:lnTo>
                    <a:pt x="4333" y="460"/>
                  </a:lnTo>
                  <a:lnTo>
                    <a:pt x="4268" y="176"/>
                  </a:lnTo>
                  <a:lnTo>
                    <a:pt x="4224" y="88"/>
                  </a:lnTo>
                  <a:lnTo>
                    <a:pt x="4158" y="23"/>
                  </a:lnTo>
                  <a:lnTo>
                    <a:pt x="407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49"/>
            <p:cNvSpPr/>
            <p:nvPr/>
          </p:nvSpPr>
          <p:spPr>
            <a:xfrm>
              <a:off x="7499167" y="3162187"/>
              <a:ext cx="130073" cy="139842"/>
            </a:xfrm>
            <a:custGeom>
              <a:avLst/>
              <a:gdLst/>
              <a:ahLst/>
              <a:cxnLst/>
              <a:rect l="l" t="t" r="r" b="b"/>
              <a:pathLst>
                <a:path w="3502" h="3765" extrusionOk="0">
                  <a:moveTo>
                    <a:pt x="3195" y="1"/>
                  </a:moveTo>
                  <a:lnTo>
                    <a:pt x="3108" y="44"/>
                  </a:lnTo>
                  <a:lnTo>
                    <a:pt x="3064" y="66"/>
                  </a:lnTo>
                  <a:lnTo>
                    <a:pt x="3042" y="110"/>
                  </a:lnTo>
                  <a:lnTo>
                    <a:pt x="2932" y="329"/>
                  </a:lnTo>
                  <a:lnTo>
                    <a:pt x="2823" y="548"/>
                  </a:lnTo>
                  <a:lnTo>
                    <a:pt x="2692" y="745"/>
                  </a:lnTo>
                  <a:lnTo>
                    <a:pt x="2626" y="832"/>
                  </a:lnTo>
                  <a:lnTo>
                    <a:pt x="2604" y="876"/>
                  </a:lnTo>
                  <a:lnTo>
                    <a:pt x="2560" y="920"/>
                  </a:lnTo>
                  <a:lnTo>
                    <a:pt x="2385" y="1095"/>
                  </a:lnTo>
                  <a:lnTo>
                    <a:pt x="2210" y="1270"/>
                  </a:lnTo>
                  <a:lnTo>
                    <a:pt x="2123" y="1357"/>
                  </a:lnTo>
                  <a:lnTo>
                    <a:pt x="2079" y="1401"/>
                  </a:lnTo>
                  <a:lnTo>
                    <a:pt x="2057" y="1401"/>
                  </a:lnTo>
                  <a:lnTo>
                    <a:pt x="1860" y="1554"/>
                  </a:lnTo>
                  <a:lnTo>
                    <a:pt x="1816" y="1598"/>
                  </a:lnTo>
                  <a:lnTo>
                    <a:pt x="1619" y="1510"/>
                  </a:lnTo>
                  <a:lnTo>
                    <a:pt x="1423" y="1445"/>
                  </a:lnTo>
                  <a:lnTo>
                    <a:pt x="1226" y="1401"/>
                  </a:lnTo>
                  <a:lnTo>
                    <a:pt x="1029" y="1357"/>
                  </a:lnTo>
                  <a:lnTo>
                    <a:pt x="810" y="1335"/>
                  </a:lnTo>
                  <a:lnTo>
                    <a:pt x="613" y="1335"/>
                  </a:lnTo>
                  <a:lnTo>
                    <a:pt x="394" y="1357"/>
                  </a:lnTo>
                  <a:lnTo>
                    <a:pt x="197" y="1379"/>
                  </a:lnTo>
                  <a:lnTo>
                    <a:pt x="110" y="1423"/>
                  </a:lnTo>
                  <a:lnTo>
                    <a:pt x="44" y="1489"/>
                  </a:lnTo>
                  <a:lnTo>
                    <a:pt x="0" y="1598"/>
                  </a:lnTo>
                  <a:lnTo>
                    <a:pt x="22" y="1685"/>
                  </a:lnTo>
                  <a:lnTo>
                    <a:pt x="66" y="1773"/>
                  </a:lnTo>
                  <a:lnTo>
                    <a:pt x="131" y="1839"/>
                  </a:lnTo>
                  <a:lnTo>
                    <a:pt x="219" y="1861"/>
                  </a:lnTo>
                  <a:lnTo>
                    <a:pt x="328" y="1861"/>
                  </a:lnTo>
                  <a:lnTo>
                    <a:pt x="525" y="1839"/>
                  </a:lnTo>
                  <a:lnTo>
                    <a:pt x="744" y="1839"/>
                  </a:lnTo>
                  <a:lnTo>
                    <a:pt x="941" y="1861"/>
                  </a:lnTo>
                  <a:lnTo>
                    <a:pt x="1160" y="1882"/>
                  </a:lnTo>
                  <a:lnTo>
                    <a:pt x="1357" y="1948"/>
                  </a:lnTo>
                  <a:lnTo>
                    <a:pt x="1554" y="2036"/>
                  </a:lnTo>
                  <a:lnTo>
                    <a:pt x="1729" y="2123"/>
                  </a:lnTo>
                  <a:lnTo>
                    <a:pt x="1904" y="2233"/>
                  </a:lnTo>
                  <a:lnTo>
                    <a:pt x="2057" y="2364"/>
                  </a:lnTo>
                  <a:lnTo>
                    <a:pt x="2210" y="2517"/>
                  </a:lnTo>
                  <a:lnTo>
                    <a:pt x="2320" y="2670"/>
                  </a:lnTo>
                  <a:lnTo>
                    <a:pt x="2429" y="2823"/>
                  </a:lnTo>
                  <a:lnTo>
                    <a:pt x="2517" y="2998"/>
                  </a:lnTo>
                  <a:lnTo>
                    <a:pt x="2604" y="3195"/>
                  </a:lnTo>
                  <a:lnTo>
                    <a:pt x="2648" y="3392"/>
                  </a:lnTo>
                  <a:lnTo>
                    <a:pt x="2692" y="3567"/>
                  </a:lnTo>
                  <a:lnTo>
                    <a:pt x="2714" y="3633"/>
                  </a:lnTo>
                  <a:lnTo>
                    <a:pt x="2736" y="3677"/>
                  </a:lnTo>
                  <a:lnTo>
                    <a:pt x="2823" y="3721"/>
                  </a:lnTo>
                  <a:lnTo>
                    <a:pt x="2911" y="3764"/>
                  </a:lnTo>
                  <a:lnTo>
                    <a:pt x="2998" y="3764"/>
                  </a:lnTo>
                  <a:lnTo>
                    <a:pt x="3108" y="3699"/>
                  </a:lnTo>
                  <a:lnTo>
                    <a:pt x="3151" y="3633"/>
                  </a:lnTo>
                  <a:lnTo>
                    <a:pt x="3195" y="3546"/>
                  </a:lnTo>
                  <a:lnTo>
                    <a:pt x="3173" y="3436"/>
                  </a:lnTo>
                  <a:lnTo>
                    <a:pt x="3129" y="3217"/>
                  </a:lnTo>
                  <a:lnTo>
                    <a:pt x="3064" y="2998"/>
                  </a:lnTo>
                  <a:lnTo>
                    <a:pt x="2976" y="2780"/>
                  </a:lnTo>
                  <a:lnTo>
                    <a:pt x="2867" y="2583"/>
                  </a:lnTo>
                  <a:lnTo>
                    <a:pt x="2736" y="2386"/>
                  </a:lnTo>
                  <a:lnTo>
                    <a:pt x="2582" y="2211"/>
                  </a:lnTo>
                  <a:lnTo>
                    <a:pt x="2429" y="2036"/>
                  </a:lnTo>
                  <a:lnTo>
                    <a:pt x="2254" y="1882"/>
                  </a:lnTo>
                  <a:lnTo>
                    <a:pt x="2451" y="1729"/>
                  </a:lnTo>
                  <a:lnTo>
                    <a:pt x="2626" y="1576"/>
                  </a:lnTo>
                  <a:lnTo>
                    <a:pt x="2801" y="1401"/>
                  </a:lnTo>
                  <a:lnTo>
                    <a:pt x="2976" y="1204"/>
                  </a:lnTo>
                  <a:lnTo>
                    <a:pt x="3129" y="1007"/>
                  </a:lnTo>
                  <a:lnTo>
                    <a:pt x="3261" y="810"/>
                  </a:lnTo>
                  <a:lnTo>
                    <a:pt x="3370" y="591"/>
                  </a:lnTo>
                  <a:lnTo>
                    <a:pt x="3480" y="373"/>
                  </a:lnTo>
                  <a:lnTo>
                    <a:pt x="3501" y="285"/>
                  </a:lnTo>
                  <a:lnTo>
                    <a:pt x="3501" y="176"/>
                  </a:lnTo>
                  <a:lnTo>
                    <a:pt x="3458" y="88"/>
                  </a:lnTo>
                  <a:lnTo>
                    <a:pt x="3392" y="22"/>
                  </a:lnTo>
                  <a:lnTo>
                    <a:pt x="330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49"/>
            <p:cNvSpPr/>
            <p:nvPr/>
          </p:nvSpPr>
          <p:spPr>
            <a:xfrm>
              <a:off x="6359602" y="3832740"/>
              <a:ext cx="51257" cy="151244"/>
            </a:xfrm>
            <a:custGeom>
              <a:avLst/>
              <a:gdLst/>
              <a:ahLst/>
              <a:cxnLst/>
              <a:rect l="l" t="t" r="r" b="b"/>
              <a:pathLst>
                <a:path w="1380" h="4072" extrusionOk="0">
                  <a:moveTo>
                    <a:pt x="1073" y="1"/>
                  </a:moveTo>
                  <a:lnTo>
                    <a:pt x="963" y="23"/>
                  </a:lnTo>
                  <a:lnTo>
                    <a:pt x="898" y="110"/>
                  </a:lnTo>
                  <a:lnTo>
                    <a:pt x="745" y="307"/>
                  </a:lnTo>
                  <a:lnTo>
                    <a:pt x="635" y="526"/>
                  </a:lnTo>
                  <a:lnTo>
                    <a:pt x="416" y="964"/>
                  </a:lnTo>
                  <a:lnTo>
                    <a:pt x="241" y="1445"/>
                  </a:lnTo>
                  <a:lnTo>
                    <a:pt x="110" y="1927"/>
                  </a:lnTo>
                  <a:lnTo>
                    <a:pt x="44" y="2408"/>
                  </a:lnTo>
                  <a:lnTo>
                    <a:pt x="1" y="2911"/>
                  </a:lnTo>
                  <a:lnTo>
                    <a:pt x="22" y="3393"/>
                  </a:lnTo>
                  <a:lnTo>
                    <a:pt x="110" y="3896"/>
                  </a:lnTo>
                  <a:lnTo>
                    <a:pt x="154" y="3984"/>
                  </a:lnTo>
                  <a:lnTo>
                    <a:pt x="219" y="4049"/>
                  </a:lnTo>
                  <a:lnTo>
                    <a:pt x="307" y="4071"/>
                  </a:lnTo>
                  <a:lnTo>
                    <a:pt x="394" y="4071"/>
                  </a:lnTo>
                  <a:lnTo>
                    <a:pt x="482" y="4027"/>
                  </a:lnTo>
                  <a:lnTo>
                    <a:pt x="548" y="3962"/>
                  </a:lnTo>
                  <a:lnTo>
                    <a:pt x="591" y="3874"/>
                  </a:lnTo>
                  <a:lnTo>
                    <a:pt x="591" y="3765"/>
                  </a:lnTo>
                  <a:lnTo>
                    <a:pt x="526" y="3305"/>
                  </a:lnTo>
                  <a:lnTo>
                    <a:pt x="504" y="2867"/>
                  </a:lnTo>
                  <a:lnTo>
                    <a:pt x="548" y="2430"/>
                  </a:lnTo>
                  <a:lnTo>
                    <a:pt x="613" y="1992"/>
                  </a:lnTo>
                  <a:lnTo>
                    <a:pt x="723" y="1555"/>
                  </a:lnTo>
                  <a:lnTo>
                    <a:pt x="876" y="1139"/>
                  </a:lnTo>
                  <a:lnTo>
                    <a:pt x="1095" y="745"/>
                  </a:lnTo>
                  <a:lnTo>
                    <a:pt x="1335" y="351"/>
                  </a:lnTo>
                  <a:lnTo>
                    <a:pt x="1379" y="263"/>
                  </a:lnTo>
                  <a:lnTo>
                    <a:pt x="1357" y="176"/>
                  </a:lnTo>
                  <a:lnTo>
                    <a:pt x="1314" y="88"/>
                  </a:lnTo>
                  <a:lnTo>
                    <a:pt x="1248" y="23"/>
                  </a:lnTo>
                  <a:lnTo>
                    <a:pt x="116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0" name="Google Shape;900;p49"/>
          <p:cNvGrpSpPr/>
          <p:nvPr/>
        </p:nvGrpSpPr>
        <p:grpSpPr>
          <a:xfrm>
            <a:off x="562768" y="1058235"/>
            <a:ext cx="1491280" cy="1190764"/>
            <a:chOff x="1097988" y="1462825"/>
            <a:chExt cx="2548325" cy="2217850"/>
          </a:xfrm>
        </p:grpSpPr>
        <p:sp>
          <p:nvSpPr>
            <p:cNvPr id="901" name="Google Shape;901;p49"/>
            <p:cNvSpPr/>
            <p:nvPr/>
          </p:nvSpPr>
          <p:spPr>
            <a:xfrm>
              <a:off x="1804588" y="1502775"/>
              <a:ext cx="1074975" cy="1007000"/>
            </a:xfrm>
            <a:custGeom>
              <a:avLst/>
              <a:gdLst/>
              <a:ahLst/>
              <a:cxnLst/>
              <a:rect l="l" t="t" r="r" b="b"/>
              <a:pathLst>
                <a:path w="42999" h="40280" extrusionOk="0">
                  <a:moveTo>
                    <a:pt x="17079" y="1"/>
                  </a:moveTo>
                  <a:lnTo>
                    <a:pt x="18283" y="18905"/>
                  </a:lnTo>
                  <a:lnTo>
                    <a:pt x="18304" y="19217"/>
                  </a:lnTo>
                  <a:lnTo>
                    <a:pt x="18283" y="19507"/>
                  </a:lnTo>
                  <a:lnTo>
                    <a:pt x="18262" y="19818"/>
                  </a:lnTo>
                  <a:lnTo>
                    <a:pt x="18200" y="20109"/>
                  </a:lnTo>
                  <a:lnTo>
                    <a:pt x="18138" y="20399"/>
                  </a:lnTo>
                  <a:lnTo>
                    <a:pt x="18055" y="20690"/>
                  </a:lnTo>
                  <a:lnTo>
                    <a:pt x="17930" y="20960"/>
                  </a:lnTo>
                  <a:lnTo>
                    <a:pt x="17806" y="21229"/>
                  </a:lnTo>
                  <a:lnTo>
                    <a:pt x="17660" y="21479"/>
                  </a:lnTo>
                  <a:lnTo>
                    <a:pt x="17494" y="21728"/>
                  </a:lnTo>
                  <a:lnTo>
                    <a:pt x="17308" y="21977"/>
                  </a:lnTo>
                  <a:lnTo>
                    <a:pt x="17100" y="22184"/>
                  </a:lnTo>
                  <a:lnTo>
                    <a:pt x="16893" y="22392"/>
                  </a:lnTo>
                  <a:lnTo>
                    <a:pt x="16664" y="22599"/>
                  </a:lnTo>
                  <a:lnTo>
                    <a:pt x="16415" y="22765"/>
                  </a:lnTo>
                  <a:lnTo>
                    <a:pt x="16145" y="22931"/>
                  </a:lnTo>
                  <a:lnTo>
                    <a:pt x="15046" y="23554"/>
                  </a:lnTo>
                  <a:lnTo>
                    <a:pt x="13967" y="24197"/>
                  </a:lnTo>
                  <a:lnTo>
                    <a:pt x="12887" y="24840"/>
                  </a:lnTo>
                  <a:lnTo>
                    <a:pt x="11829" y="25484"/>
                  </a:lnTo>
                  <a:lnTo>
                    <a:pt x="10792" y="26168"/>
                  </a:lnTo>
                  <a:lnTo>
                    <a:pt x="9754" y="26832"/>
                  </a:lnTo>
                  <a:lnTo>
                    <a:pt x="8737" y="27538"/>
                  </a:lnTo>
                  <a:lnTo>
                    <a:pt x="7720" y="28244"/>
                  </a:lnTo>
                  <a:lnTo>
                    <a:pt x="6703" y="28949"/>
                  </a:lnTo>
                  <a:lnTo>
                    <a:pt x="5728" y="29675"/>
                  </a:lnTo>
                  <a:lnTo>
                    <a:pt x="4753" y="30402"/>
                  </a:lnTo>
                  <a:lnTo>
                    <a:pt x="3778" y="31149"/>
                  </a:lnTo>
                  <a:lnTo>
                    <a:pt x="2823" y="31917"/>
                  </a:lnTo>
                  <a:lnTo>
                    <a:pt x="1868" y="32684"/>
                  </a:lnTo>
                  <a:lnTo>
                    <a:pt x="935" y="33452"/>
                  </a:lnTo>
                  <a:lnTo>
                    <a:pt x="1" y="34241"/>
                  </a:lnTo>
                  <a:lnTo>
                    <a:pt x="3715" y="37955"/>
                  </a:lnTo>
                  <a:lnTo>
                    <a:pt x="4732" y="37561"/>
                  </a:lnTo>
                  <a:lnTo>
                    <a:pt x="5728" y="37167"/>
                  </a:lnTo>
                  <a:lnTo>
                    <a:pt x="6745" y="36752"/>
                  </a:lnTo>
                  <a:lnTo>
                    <a:pt x="7741" y="36316"/>
                  </a:lnTo>
                  <a:lnTo>
                    <a:pt x="8737" y="35880"/>
                  </a:lnTo>
                  <a:lnTo>
                    <a:pt x="9712" y="35424"/>
                  </a:lnTo>
                  <a:lnTo>
                    <a:pt x="10709" y="34926"/>
                  </a:lnTo>
                  <a:lnTo>
                    <a:pt x="11663" y="34428"/>
                  </a:lnTo>
                  <a:lnTo>
                    <a:pt x="12638" y="33929"/>
                  </a:lnTo>
                  <a:lnTo>
                    <a:pt x="13593" y="33390"/>
                  </a:lnTo>
                  <a:lnTo>
                    <a:pt x="14548" y="32850"/>
                  </a:lnTo>
                  <a:lnTo>
                    <a:pt x="15481" y="32290"/>
                  </a:lnTo>
                  <a:lnTo>
                    <a:pt x="16436" y="31709"/>
                  </a:lnTo>
                  <a:lnTo>
                    <a:pt x="17370" y="31107"/>
                  </a:lnTo>
                  <a:lnTo>
                    <a:pt x="18283" y="30505"/>
                  </a:lnTo>
                  <a:lnTo>
                    <a:pt x="19196" y="29883"/>
                  </a:lnTo>
                  <a:lnTo>
                    <a:pt x="19507" y="29696"/>
                  </a:lnTo>
                  <a:lnTo>
                    <a:pt x="19819" y="29530"/>
                  </a:lnTo>
                  <a:lnTo>
                    <a:pt x="20130" y="29385"/>
                  </a:lnTo>
                  <a:lnTo>
                    <a:pt x="20462" y="29281"/>
                  </a:lnTo>
                  <a:lnTo>
                    <a:pt x="20794" y="29219"/>
                  </a:lnTo>
                  <a:lnTo>
                    <a:pt x="21126" y="29157"/>
                  </a:lnTo>
                  <a:lnTo>
                    <a:pt x="21479" y="29136"/>
                  </a:lnTo>
                  <a:lnTo>
                    <a:pt x="21811" y="29136"/>
                  </a:lnTo>
                  <a:lnTo>
                    <a:pt x="22143" y="29177"/>
                  </a:lnTo>
                  <a:lnTo>
                    <a:pt x="22475" y="29240"/>
                  </a:lnTo>
                  <a:lnTo>
                    <a:pt x="22807" y="29323"/>
                  </a:lnTo>
                  <a:lnTo>
                    <a:pt x="23139" y="29447"/>
                  </a:lnTo>
                  <a:lnTo>
                    <a:pt x="23450" y="29572"/>
                  </a:lnTo>
                  <a:lnTo>
                    <a:pt x="23761" y="29758"/>
                  </a:lnTo>
                  <a:lnTo>
                    <a:pt x="24052" y="29945"/>
                  </a:lnTo>
                  <a:lnTo>
                    <a:pt x="24322" y="30173"/>
                  </a:lnTo>
                  <a:lnTo>
                    <a:pt x="25172" y="30900"/>
                  </a:lnTo>
                  <a:lnTo>
                    <a:pt x="26023" y="31605"/>
                  </a:lnTo>
                  <a:lnTo>
                    <a:pt x="26895" y="32311"/>
                  </a:lnTo>
                  <a:lnTo>
                    <a:pt x="27787" y="32996"/>
                  </a:lnTo>
                  <a:lnTo>
                    <a:pt x="28679" y="33660"/>
                  </a:lnTo>
                  <a:lnTo>
                    <a:pt x="29593" y="34324"/>
                  </a:lnTo>
                  <a:lnTo>
                    <a:pt x="30506" y="34988"/>
                  </a:lnTo>
                  <a:lnTo>
                    <a:pt x="31460" y="35610"/>
                  </a:lnTo>
                  <a:lnTo>
                    <a:pt x="32394" y="36254"/>
                  </a:lnTo>
                  <a:lnTo>
                    <a:pt x="33369" y="36855"/>
                  </a:lnTo>
                  <a:lnTo>
                    <a:pt x="34324" y="37457"/>
                  </a:lnTo>
                  <a:lnTo>
                    <a:pt x="35320" y="38038"/>
                  </a:lnTo>
                  <a:lnTo>
                    <a:pt x="36316" y="38619"/>
                  </a:lnTo>
                  <a:lnTo>
                    <a:pt x="37312" y="39200"/>
                  </a:lnTo>
                  <a:lnTo>
                    <a:pt x="38350" y="39740"/>
                  </a:lnTo>
                  <a:lnTo>
                    <a:pt x="39367" y="40279"/>
                  </a:lnTo>
                  <a:lnTo>
                    <a:pt x="42998" y="35092"/>
                  </a:lnTo>
                  <a:lnTo>
                    <a:pt x="42210" y="34262"/>
                  </a:lnTo>
                  <a:lnTo>
                    <a:pt x="41400" y="33411"/>
                  </a:lnTo>
                  <a:lnTo>
                    <a:pt x="40549" y="32601"/>
                  </a:lnTo>
                  <a:lnTo>
                    <a:pt x="39699" y="31813"/>
                  </a:lnTo>
                  <a:lnTo>
                    <a:pt x="38806" y="31024"/>
                  </a:lnTo>
                  <a:lnTo>
                    <a:pt x="37914" y="30236"/>
                  </a:lnTo>
                  <a:lnTo>
                    <a:pt x="36980" y="29489"/>
                  </a:lnTo>
                  <a:lnTo>
                    <a:pt x="36046" y="28742"/>
                  </a:lnTo>
                  <a:lnTo>
                    <a:pt x="35092" y="28015"/>
                  </a:lnTo>
                  <a:lnTo>
                    <a:pt x="34096" y="27310"/>
                  </a:lnTo>
                  <a:lnTo>
                    <a:pt x="33100" y="26604"/>
                  </a:lnTo>
                  <a:lnTo>
                    <a:pt x="32083" y="25919"/>
                  </a:lnTo>
                  <a:lnTo>
                    <a:pt x="31024" y="25255"/>
                  </a:lnTo>
                  <a:lnTo>
                    <a:pt x="29966" y="24591"/>
                  </a:lnTo>
                  <a:lnTo>
                    <a:pt x="28866" y="23948"/>
                  </a:lnTo>
                  <a:lnTo>
                    <a:pt x="27766" y="23325"/>
                  </a:lnTo>
                  <a:lnTo>
                    <a:pt x="27476" y="23159"/>
                  </a:lnTo>
                  <a:lnTo>
                    <a:pt x="27227" y="22973"/>
                  </a:lnTo>
                  <a:lnTo>
                    <a:pt x="26978" y="22765"/>
                  </a:lnTo>
                  <a:lnTo>
                    <a:pt x="26729" y="22537"/>
                  </a:lnTo>
                  <a:lnTo>
                    <a:pt x="26521" y="22288"/>
                  </a:lnTo>
                  <a:lnTo>
                    <a:pt x="26335" y="22039"/>
                  </a:lnTo>
                  <a:lnTo>
                    <a:pt x="26169" y="21769"/>
                  </a:lnTo>
                  <a:lnTo>
                    <a:pt x="26003" y="21499"/>
                  </a:lnTo>
                  <a:lnTo>
                    <a:pt x="25878" y="21209"/>
                  </a:lnTo>
                  <a:lnTo>
                    <a:pt x="25774" y="20918"/>
                  </a:lnTo>
                  <a:lnTo>
                    <a:pt x="25691" y="20607"/>
                  </a:lnTo>
                  <a:lnTo>
                    <a:pt x="25629" y="20296"/>
                  </a:lnTo>
                  <a:lnTo>
                    <a:pt x="25587" y="19964"/>
                  </a:lnTo>
                  <a:lnTo>
                    <a:pt x="25567" y="19652"/>
                  </a:lnTo>
                  <a:lnTo>
                    <a:pt x="25587" y="19320"/>
                  </a:lnTo>
                  <a:lnTo>
                    <a:pt x="25629" y="18988"/>
                  </a:lnTo>
                  <a:lnTo>
                    <a:pt x="27766" y="167"/>
                  </a:lnTo>
                  <a:lnTo>
                    <a:pt x="1707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49"/>
            <p:cNvSpPr/>
            <p:nvPr/>
          </p:nvSpPr>
          <p:spPr>
            <a:xfrm>
              <a:off x="2231563" y="1462825"/>
              <a:ext cx="267200" cy="89775"/>
            </a:xfrm>
            <a:custGeom>
              <a:avLst/>
              <a:gdLst/>
              <a:ahLst/>
              <a:cxnLst/>
              <a:rect l="l" t="t" r="r" b="b"/>
              <a:pathLst>
                <a:path w="10688" h="3591" extrusionOk="0">
                  <a:moveTo>
                    <a:pt x="4047" y="1"/>
                  </a:moveTo>
                  <a:lnTo>
                    <a:pt x="3528" y="21"/>
                  </a:lnTo>
                  <a:lnTo>
                    <a:pt x="3030" y="63"/>
                  </a:lnTo>
                  <a:lnTo>
                    <a:pt x="2574" y="125"/>
                  </a:lnTo>
                  <a:lnTo>
                    <a:pt x="2158" y="208"/>
                  </a:lnTo>
                  <a:lnTo>
                    <a:pt x="1764" y="291"/>
                  </a:lnTo>
                  <a:lnTo>
                    <a:pt x="1411" y="395"/>
                  </a:lnTo>
                  <a:lnTo>
                    <a:pt x="1100" y="519"/>
                  </a:lnTo>
                  <a:lnTo>
                    <a:pt x="810" y="644"/>
                  </a:lnTo>
                  <a:lnTo>
                    <a:pt x="581" y="789"/>
                  </a:lnTo>
                  <a:lnTo>
                    <a:pt x="374" y="935"/>
                  </a:lnTo>
                  <a:lnTo>
                    <a:pt x="229" y="1101"/>
                  </a:lnTo>
                  <a:lnTo>
                    <a:pt x="104" y="1267"/>
                  </a:lnTo>
                  <a:lnTo>
                    <a:pt x="21" y="1433"/>
                  </a:lnTo>
                  <a:lnTo>
                    <a:pt x="0" y="1599"/>
                  </a:lnTo>
                  <a:lnTo>
                    <a:pt x="0" y="1682"/>
                  </a:lnTo>
                  <a:lnTo>
                    <a:pt x="21" y="1785"/>
                  </a:lnTo>
                  <a:lnTo>
                    <a:pt x="63" y="1868"/>
                  </a:lnTo>
                  <a:lnTo>
                    <a:pt x="104" y="1951"/>
                  </a:lnTo>
                  <a:lnTo>
                    <a:pt x="229" y="2117"/>
                  </a:lnTo>
                  <a:lnTo>
                    <a:pt x="415" y="2283"/>
                  </a:lnTo>
                  <a:lnTo>
                    <a:pt x="664" y="2449"/>
                  </a:lnTo>
                  <a:lnTo>
                    <a:pt x="934" y="2595"/>
                  </a:lnTo>
                  <a:lnTo>
                    <a:pt x="1266" y="2740"/>
                  </a:lnTo>
                  <a:lnTo>
                    <a:pt x="1640" y="2885"/>
                  </a:lnTo>
                  <a:lnTo>
                    <a:pt x="2034" y="3010"/>
                  </a:lnTo>
                  <a:lnTo>
                    <a:pt x="2470" y="3134"/>
                  </a:lnTo>
                  <a:lnTo>
                    <a:pt x="2947" y="3238"/>
                  </a:lnTo>
                  <a:lnTo>
                    <a:pt x="3466" y="3321"/>
                  </a:lnTo>
                  <a:lnTo>
                    <a:pt x="3985" y="3404"/>
                  </a:lnTo>
                  <a:lnTo>
                    <a:pt x="4545" y="3487"/>
                  </a:lnTo>
                  <a:lnTo>
                    <a:pt x="5126" y="3528"/>
                  </a:lnTo>
                  <a:lnTo>
                    <a:pt x="5707" y="3570"/>
                  </a:lnTo>
                  <a:lnTo>
                    <a:pt x="6309" y="3591"/>
                  </a:lnTo>
                  <a:lnTo>
                    <a:pt x="6848" y="3570"/>
                  </a:lnTo>
                  <a:lnTo>
                    <a:pt x="7367" y="3528"/>
                  </a:lnTo>
                  <a:lnTo>
                    <a:pt x="7844" y="3487"/>
                  </a:lnTo>
                  <a:lnTo>
                    <a:pt x="8280" y="3404"/>
                  </a:lnTo>
                  <a:lnTo>
                    <a:pt x="8695" y="3300"/>
                  </a:lnTo>
                  <a:lnTo>
                    <a:pt x="9069" y="3196"/>
                  </a:lnTo>
                  <a:lnTo>
                    <a:pt x="9401" y="3072"/>
                  </a:lnTo>
                  <a:lnTo>
                    <a:pt x="9691" y="2927"/>
                  </a:lnTo>
                  <a:lnTo>
                    <a:pt x="9940" y="2781"/>
                  </a:lnTo>
                  <a:lnTo>
                    <a:pt x="10169" y="2636"/>
                  </a:lnTo>
                  <a:lnTo>
                    <a:pt x="10355" y="2470"/>
                  </a:lnTo>
                  <a:lnTo>
                    <a:pt x="10480" y="2283"/>
                  </a:lnTo>
                  <a:lnTo>
                    <a:pt x="10604" y="2117"/>
                  </a:lnTo>
                  <a:lnTo>
                    <a:pt x="10667" y="1931"/>
                  </a:lnTo>
                  <a:lnTo>
                    <a:pt x="10687" y="1765"/>
                  </a:lnTo>
                  <a:lnTo>
                    <a:pt x="10687" y="1682"/>
                  </a:lnTo>
                  <a:lnTo>
                    <a:pt x="10667" y="1599"/>
                  </a:lnTo>
                  <a:lnTo>
                    <a:pt x="10646" y="1516"/>
                  </a:lnTo>
                  <a:lnTo>
                    <a:pt x="10604" y="1433"/>
                  </a:lnTo>
                  <a:lnTo>
                    <a:pt x="10480" y="1267"/>
                  </a:lnTo>
                  <a:lnTo>
                    <a:pt x="10293" y="1121"/>
                  </a:lnTo>
                  <a:lnTo>
                    <a:pt x="10086" y="976"/>
                  </a:lnTo>
                  <a:lnTo>
                    <a:pt x="9816" y="831"/>
                  </a:lnTo>
                  <a:lnTo>
                    <a:pt x="9525" y="706"/>
                  </a:lnTo>
                  <a:lnTo>
                    <a:pt x="9173" y="602"/>
                  </a:lnTo>
                  <a:lnTo>
                    <a:pt x="8778" y="478"/>
                  </a:lnTo>
                  <a:lnTo>
                    <a:pt x="8363" y="395"/>
                  </a:lnTo>
                  <a:lnTo>
                    <a:pt x="7907" y="291"/>
                  </a:lnTo>
                  <a:lnTo>
                    <a:pt x="7429" y="229"/>
                  </a:lnTo>
                  <a:lnTo>
                    <a:pt x="6911" y="146"/>
                  </a:lnTo>
                  <a:lnTo>
                    <a:pt x="6371" y="84"/>
                  </a:lnTo>
                  <a:lnTo>
                    <a:pt x="5790" y="42"/>
                  </a:lnTo>
                  <a:lnTo>
                    <a:pt x="5209" y="21"/>
                  </a:lnTo>
                  <a:lnTo>
                    <a:pt x="460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49"/>
            <p:cNvSpPr/>
            <p:nvPr/>
          </p:nvSpPr>
          <p:spPr>
            <a:xfrm>
              <a:off x="2239863" y="1633000"/>
              <a:ext cx="243325" cy="28025"/>
            </a:xfrm>
            <a:custGeom>
              <a:avLst/>
              <a:gdLst/>
              <a:ahLst/>
              <a:cxnLst/>
              <a:rect l="l" t="t" r="r" b="b"/>
              <a:pathLst>
                <a:path w="9733" h="112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581" y="249"/>
                  </a:lnTo>
                  <a:lnTo>
                    <a:pt x="1162" y="457"/>
                  </a:lnTo>
                  <a:lnTo>
                    <a:pt x="1764" y="644"/>
                  </a:lnTo>
                  <a:lnTo>
                    <a:pt x="2366" y="789"/>
                  </a:lnTo>
                  <a:lnTo>
                    <a:pt x="2968" y="913"/>
                  </a:lnTo>
                  <a:lnTo>
                    <a:pt x="3590" y="1017"/>
                  </a:lnTo>
                  <a:lnTo>
                    <a:pt x="4213" y="1079"/>
                  </a:lnTo>
                  <a:lnTo>
                    <a:pt x="4835" y="1121"/>
                  </a:lnTo>
                  <a:lnTo>
                    <a:pt x="5458" y="1121"/>
                  </a:lnTo>
                  <a:lnTo>
                    <a:pt x="6081" y="1100"/>
                  </a:lnTo>
                  <a:lnTo>
                    <a:pt x="6703" y="1038"/>
                  </a:lnTo>
                  <a:lnTo>
                    <a:pt x="7326" y="955"/>
                  </a:lnTo>
                  <a:lnTo>
                    <a:pt x="7948" y="830"/>
                  </a:lnTo>
                  <a:lnTo>
                    <a:pt x="8550" y="685"/>
                  </a:lnTo>
                  <a:lnTo>
                    <a:pt x="9152" y="519"/>
                  </a:lnTo>
                  <a:lnTo>
                    <a:pt x="9733" y="312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49"/>
            <p:cNvSpPr/>
            <p:nvPr/>
          </p:nvSpPr>
          <p:spPr>
            <a:xfrm>
              <a:off x="2251263" y="1810950"/>
              <a:ext cx="211175" cy="23350"/>
            </a:xfrm>
            <a:custGeom>
              <a:avLst/>
              <a:gdLst/>
              <a:ahLst/>
              <a:cxnLst/>
              <a:rect l="l" t="t" r="r" b="b"/>
              <a:pathLst>
                <a:path w="8447" h="934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499" y="187"/>
                  </a:lnTo>
                  <a:lnTo>
                    <a:pt x="1018" y="353"/>
                  </a:lnTo>
                  <a:lnTo>
                    <a:pt x="1536" y="498"/>
                  </a:lnTo>
                  <a:lnTo>
                    <a:pt x="2055" y="623"/>
                  </a:lnTo>
                  <a:lnTo>
                    <a:pt x="2574" y="726"/>
                  </a:lnTo>
                  <a:lnTo>
                    <a:pt x="3114" y="809"/>
                  </a:lnTo>
                  <a:lnTo>
                    <a:pt x="3653" y="872"/>
                  </a:lnTo>
                  <a:lnTo>
                    <a:pt x="4193" y="913"/>
                  </a:lnTo>
                  <a:lnTo>
                    <a:pt x="4732" y="934"/>
                  </a:lnTo>
                  <a:lnTo>
                    <a:pt x="5272" y="934"/>
                  </a:lnTo>
                  <a:lnTo>
                    <a:pt x="5811" y="913"/>
                  </a:lnTo>
                  <a:lnTo>
                    <a:pt x="6330" y="872"/>
                  </a:lnTo>
                  <a:lnTo>
                    <a:pt x="6870" y="809"/>
                  </a:lnTo>
                  <a:lnTo>
                    <a:pt x="7409" y="726"/>
                  </a:lnTo>
                  <a:lnTo>
                    <a:pt x="7928" y="623"/>
                  </a:lnTo>
                  <a:lnTo>
                    <a:pt x="8447" y="498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49"/>
            <p:cNvSpPr/>
            <p:nvPr/>
          </p:nvSpPr>
          <p:spPr>
            <a:xfrm>
              <a:off x="2259563" y="1944775"/>
              <a:ext cx="186800" cy="25450"/>
            </a:xfrm>
            <a:custGeom>
              <a:avLst/>
              <a:gdLst/>
              <a:ahLst/>
              <a:cxnLst/>
              <a:rect l="l" t="t" r="r" b="b"/>
              <a:pathLst>
                <a:path w="7472" h="101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57" y="208"/>
                  </a:lnTo>
                  <a:lnTo>
                    <a:pt x="914" y="395"/>
                  </a:lnTo>
                  <a:lnTo>
                    <a:pt x="1391" y="561"/>
                  </a:lnTo>
                  <a:lnTo>
                    <a:pt x="1869" y="686"/>
                  </a:lnTo>
                  <a:lnTo>
                    <a:pt x="2367" y="790"/>
                  </a:lnTo>
                  <a:lnTo>
                    <a:pt x="2865" y="893"/>
                  </a:lnTo>
                  <a:lnTo>
                    <a:pt x="3363" y="956"/>
                  </a:lnTo>
                  <a:lnTo>
                    <a:pt x="3861" y="997"/>
                  </a:lnTo>
                  <a:lnTo>
                    <a:pt x="3861" y="997"/>
                  </a:lnTo>
                  <a:lnTo>
                    <a:pt x="4296" y="997"/>
                  </a:lnTo>
                  <a:lnTo>
                    <a:pt x="4753" y="1018"/>
                  </a:lnTo>
                  <a:lnTo>
                    <a:pt x="5210" y="997"/>
                  </a:lnTo>
                  <a:lnTo>
                    <a:pt x="5666" y="976"/>
                  </a:lnTo>
                  <a:lnTo>
                    <a:pt x="6579" y="893"/>
                  </a:lnTo>
                  <a:lnTo>
                    <a:pt x="7471" y="769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49"/>
            <p:cNvSpPr/>
            <p:nvPr/>
          </p:nvSpPr>
          <p:spPr>
            <a:xfrm>
              <a:off x="2306788" y="1509525"/>
              <a:ext cx="160850" cy="22325"/>
            </a:xfrm>
            <a:custGeom>
              <a:avLst/>
              <a:gdLst/>
              <a:ahLst/>
              <a:cxnLst/>
              <a:rect l="l" t="t" r="r" b="b"/>
              <a:pathLst>
                <a:path w="6434" h="893" fill="none" extrusionOk="0">
                  <a:moveTo>
                    <a:pt x="0" y="457"/>
                  </a:moveTo>
                  <a:lnTo>
                    <a:pt x="0" y="457"/>
                  </a:lnTo>
                  <a:lnTo>
                    <a:pt x="395" y="561"/>
                  </a:lnTo>
                  <a:lnTo>
                    <a:pt x="789" y="644"/>
                  </a:lnTo>
                  <a:lnTo>
                    <a:pt x="1225" y="727"/>
                  </a:lnTo>
                  <a:lnTo>
                    <a:pt x="1660" y="789"/>
                  </a:lnTo>
                  <a:lnTo>
                    <a:pt x="2117" y="851"/>
                  </a:lnTo>
                  <a:lnTo>
                    <a:pt x="2573" y="872"/>
                  </a:lnTo>
                  <a:lnTo>
                    <a:pt x="3030" y="893"/>
                  </a:lnTo>
                  <a:lnTo>
                    <a:pt x="3487" y="893"/>
                  </a:lnTo>
                  <a:lnTo>
                    <a:pt x="3922" y="851"/>
                  </a:lnTo>
                  <a:lnTo>
                    <a:pt x="4358" y="810"/>
                  </a:lnTo>
                  <a:lnTo>
                    <a:pt x="4773" y="747"/>
                  </a:lnTo>
                  <a:lnTo>
                    <a:pt x="5167" y="644"/>
                  </a:lnTo>
                  <a:lnTo>
                    <a:pt x="5541" y="519"/>
                  </a:lnTo>
                  <a:lnTo>
                    <a:pt x="5873" y="374"/>
                  </a:lnTo>
                  <a:lnTo>
                    <a:pt x="6164" y="208"/>
                  </a:lnTo>
                  <a:lnTo>
                    <a:pt x="6309" y="104"/>
                  </a:lnTo>
                  <a:lnTo>
                    <a:pt x="6433" y="0"/>
                  </a:lnTo>
                </a:path>
              </a:pathLst>
            </a:custGeom>
            <a:noFill/>
            <a:ln w="1050" cap="rnd" cmpd="sng">
              <a:solidFill>
                <a:srgbClr val="261A1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49"/>
            <p:cNvSpPr/>
            <p:nvPr/>
          </p:nvSpPr>
          <p:spPr>
            <a:xfrm>
              <a:off x="2404838" y="2188625"/>
              <a:ext cx="186275" cy="152550"/>
            </a:xfrm>
            <a:custGeom>
              <a:avLst/>
              <a:gdLst/>
              <a:ahLst/>
              <a:cxnLst/>
              <a:rect l="l" t="t" r="r" b="b"/>
              <a:pathLst>
                <a:path w="7451" h="610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810" y="893"/>
                  </a:lnTo>
                  <a:lnTo>
                    <a:pt x="1660" y="1764"/>
                  </a:lnTo>
                  <a:lnTo>
                    <a:pt x="2096" y="2179"/>
                  </a:lnTo>
                  <a:lnTo>
                    <a:pt x="2553" y="2594"/>
                  </a:lnTo>
                  <a:lnTo>
                    <a:pt x="3009" y="2988"/>
                  </a:lnTo>
                  <a:lnTo>
                    <a:pt x="3466" y="3362"/>
                  </a:lnTo>
                  <a:lnTo>
                    <a:pt x="3943" y="3756"/>
                  </a:lnTo>
                  <a:lnTo>
                    <a:pt x="4400" y="4109"/>
                  </a:lnTo>
                  <a:lnTo>
                    <a:pt x="4898" y="4462"/>
                  </a:lnTo>
                  <a:lnTo>
                    <a:pt x="5396" y="4815"/>
                  </a:lnTo>
                  <a:lnTo>
                    <a:pt x="5894" y="5147"/>
                  </a:lnTo>
                  <a:lnTo>
                    <a:pt x="6392" y="5479"/>
                  </a:lnTo>
                  <a:lnTo>
                    <a:pt x="6911" y="5790"/>
                  </a:lnTo>
                  <a:lnTo>
                    <a:pt x="7450" y="610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49"/>
            <p:cNvSpPr/>
            <p:nvPr/>
          </p:nvSpPr>
          <p:spPr>
            <a:xfrm>
              <a:off x="1097988" y="1925600"/>
              <a:ext cx="1176650" cy="1755075"/>
            </a:xfrm>
            <a:custGeom>
              <a:avLst/>
              <a:gdLst/>
              <a:ahLst/>
              <a:cxnLst/>
              <a:rect l="l" t="t" r="r" b="b"/>
              <a:pathLst>
                <a:path w="47066" h="70203" extrusionOk="0">
                  <a:moveTo>
                    <a:pt x="32789" y="0"/>
                  </a:moveTo>
                  <a:lnTo>
                    <a:pt x="32270" y="21"/>
                  </a:lnTo>
                  <a:lnTo>
                    <a:pt x="31751" y="42"/>
                  </a:lnTo>
                  <a:lnTo>
                    <a:pt x="31253" y="83"/>
                  </a:lnTo>
                  <a:lnTo>
                    <a:pt x="30734" y="145"/>
                  </a:lnTo>
                  <a:lnTo>
                    <a:pt x="30236" y="228"/>
                  </a:lnTo>
                  <a:lnTo>
                    <a:pt x="29717" y="311"/>
                  </a:lnTo>
                  <a:lnTo>
                    <a:pt x="29219" y="415"/>
                  </a:lnTo>
                  <a:lnTo>
                    <a:pt x="28721" y="519"/>
                  </a:lnTo>
                  <a:lnTo>
                    <a:pt x="28244" y="643"/>
                  </a:lnTo>
                  <a:lnTo>
                    <a:pt x="27746" y="789"/>
                  </a:lnTo>
                  <a:lnTo>
                    <a:pt x="27269" y="955"/>
                  </a:lnTo>
                  <a:lnTo>
                    <a:pt x="26771" y="1121"/>
                  </a:lnTo>
                  <a:lnTo>
                    <a:pt x="26293" y="1287"/>
                  </a:lnTo>
                  <a:lnTo>
                    <a:pt x="25359" y="1681"/>
                  </a:lnTo>
                  <a:lnTo>
                    <a:pt x="24426" y="2117"/>
                  </a:lnTo>
                  <a:lnTo>
                    <a:pt x="23492" y="2615"/>
                  </a:lnTo>
                  <a:lnTo>
                    <a:pt x="22600" y="3134"/>
                  </a:lnTo>
                  <a:lnTo>
                    <a:pt x="21707" y="3694"/>
                  </a:lnTo>
                  <a:lnTo>
                    <a:pt x="20836" y="4296"/>
                  </a:lnTo>
                  <a:lnTo>
                    <a:pt x="19985" y="4918"/>
                  </a:lnTo>
                  <a:lnTo>
                    <a:pt x="19155" y="5582"/>
                  </a:lnTo>
                  <a:lnTo>
                    <a:pt x="18325" y="6267"/>
                  </a:lnTo>
                  <a:lnTo>
                    <a:pt x="17536" y="6973"/>
                  </a:lnTo>
                  <a:lnTo>
                    <a:pt x="16748" y="7720"/>
                  </a:lnTo>
                  <a:lnTo>
                    <a:pt x="15980" y="8488"/>
                  </a:lnTo>
                  <a:lnTo>
                    <a:pt x="15253" y="9255"/>
                  </a:lnTo>
                  <a:lnTo>
                    <a:pt x="14527" y="10044"/>
                  </a:lnTo>
                  <a:lnTo>
                    <a:pt x="13822" y="10853"/>
                  </a:lnTo>
                  <a:lnTo>
                    <a:pt x="13137" y="11683"/>
                  </a:lnTo>
                  <a:lnTo>
                    <a:pt x="12493" y="12513"/>
                  </a:lnTo>
                  <a:lnTo>
                    <a:pt x="11850" y="13343"/>
                  </a:lnTo>
                  <a:lnTo>
                    <a:pt x="11248" y="14174"/>
                  </a:lnTo>
                  <a:lnTo>
                    <a:pt x="10647" y="15004"/>
                  </a:lnTo>
                  <a:lnTo>
                    <a:pt x="10086" y="15854"/>
                  </a:lnTo>
                  <a:lnTo>
                    <a:pt x="9547" y="16684"/>
                  </a:lnTo>
                  <a:lnTo>
                    <a:pt x="8903" y="17743"/>
                  </a:lnTo>
                  <a:lnTo>
                    <a:pt x="8260" y="18822"/>
                  </a:lnTo>
                  <a:lnTo>
                    <a:pt x="7679" y="19922"/>
                  </a:lnTo>
                  <a:lnTo>
                    <a:pt x="7098" y="21022"/>
                  </a:lnTo>
                  <a:lnTo>
                    <a:pt x="6559" y="22142"/>
                  </a:lnTo>
                  <a:lnTo>
                    <a:pt x="6040" y="23283"/>
                  </a:lnTo>
                  <a:lnTo>
                    <a:pt x="5542" y="24425"/>
                  </a:lnTo>
                  <a:lnTo>
                    <a:pt x="5064" y="25587"/>
                  </a:lnTo>
                  <a:lnTo>
                    <a:pt x="4753" y="26396"/>
                  </a:lnTo>
                  <a:lnTo>
                    <a:pt x="4463" y="27226"/>
                  </a:lnTo>
                  <a:lnTo>
                    <a:pt x="4172" y="28056"/>
                  </a:lnTo>
                  <a:lnTo>
                    <a:pt x="3882" y="28886"/>
                  </a:lnTo>
                  <a:lnTo>
                    <a:pt x="3363" y="30547"/>
                  </a:lnTo>
                  <a:lnTo>
                    <a:pt x="2885" y="32248"/>
                  </a:lnTo>
                  <a:lnTo>
                    <a:pt x="2470" y="33950"/>
                  </a:lnTo>
                  <a:lnTo>
                    <a:pt x="2076" y="35651"/>
                  </a:lnTo>
                  <a:lnTo>
                    <a:pt x="1723" y="37374"/>
                  </a:lnTo>
                  <a:lnTo>
                    <a:pt x="1412" y="39096"/>
                  </a:lnTo>
                  <a:lnTo>
                    <a:pt x="1142" y="40839"/>
                  </a:lnTo>
                  <a:lnTo>
                    <a:pt x="893" y="42583"/>
                  </a:lnTo>
                  <a:lnTo>
                    <a:pt x="686" y="44326"/>
                  </a:lnTo>
                  <a:lnTo>
                    <a:pt x="499" y="46090"/>
                  </a:lnTo>
                  <a:lnTo>
                    <a:pt x="354" y="47833"/>
                  </a:lnTo>
                  <a:lnTo>
                    <a:pt x="229" y="49597"/>
                  </a:lnTo>
                  <a:lnTo>
                    <a:pt x="126" y="51340"/>
                  </a:lnTo>
                  <a:lnTo>
                    <a:pt x="42" y="53104"/>
                  </a:lnTo>
                  <a:lnTo>
                    <a:pt x="1" y="54494"/>
                  </a:lnTo>
                  <a:lnTo>
                    <a:pt x="1" y="55884"/>
                  </a:lnTo>
                  <a:lnTo>
                    <a:pt x="1" y="56569"/>
                  </a:lnTo>
                  <a:lnTo>
                    <a:pt x="22" y="57275"/>
                  </a:lnTo>
                  <a:lnTo>
                    <a:pt x="63" y="57959"/>
                  </a:lnTo>
                  <a:lnTo>
                    <a:pt x="126" y="58644"/>
                  </a:lnTo>
                  <a:lnTo>
                    <a:pt x="188" y="59329"/>
                  </a:lnTo>
                  <a:lnTo>
                    <a:pt x="292" y="60014"/>
                  </a:lnTo>
                  <a:lnTo>
                    <a:pt x="395" y="60699"/>
                  </a:lnTo>
                  <a:lnTo>
                    <a:pt x="541" y="61363"/>
                  </a:lnTo>
                  <a:lnTo>
                    <a:pt x="707" y="62027"/>
                  </a:lnTo>
                  <a:lnTo>
                    <a:pt x="893" y="62691"/>
                  </a:lnTo>
                  <a:lnTo>
                    <a:pt x="1122" y="63334"/>
                  </a:lnTo>
                  <a:lnTo>
                    <a:pt x="1371" y="63977"/>
                  </a:lnTo>
                  <a:lnTo>
                    <a:pt x="1661" y="64600"/>
                  </a:lnTo>
                  <a:lnTo>
                    <a:pt x="1993" y="65223"/>
                  </a:lnTo>
                  <a:lnTo>
                    <a:pt x="2367" y="65804"/>
                  </a:lnTo>
                  <a:lnTo>
                    <a:pt x="2761" y="66385"/>
                  </a:lnTo>
                  <a:lnTo>
                    <a:pt x="3217" y="66924"/>
                  </a:lnTo>
                  <a:lnTo>
                    <a:pt x="3674" y="67443"/>
                  </a:lnTo>
                  <a:lnTo>
                    <a:pt x="4172" y="67941"/>
                  </a:lnTo>
                  <a:lnTo>
                    <a:pt x="4712" y="68377"/>
                  </a:lnTo>
                  <a:lnTo>
                    <a:pt x="5272" y="68792"/>
                  </a:lnTo>
                  <a:lnTo>
                    <a:pt x="5542" y="68979"/>
                  </a:lnTo>
                  <a:lnTo>
                    <a:pt x="5832" y="69145"/>
                  </a:lnTo>
                  <a:lnTo>
                    <a:pt x="6143" y="69311"/>
                  </a:lnTo>
                  <a:lnTo>
                    <a:pt x="6434" y="69456"/>
                  </a:lnTo>
                  <a:lnTo>
                    <a:pt x="6745" y="69601"/>
                  </a:lnTo>
                  <a:lnTo>
                    <a:pt x="7057" y="69726"/>
                  </a:lnTo>
                  <a:lnTo>
                    <a:pt x="7389" y="69850"/>
                  </a:lnTo>
                  <a:lnTo>
                    <a:pt x="7700" y="69933"/>
                  </a:lnTo>
                  <a:lnTo>
                    <a:pt x="8032" y="70016"/>
                  </a:lnTo>
                  <a:lnTo>
                    <a:pt x="8364" y="70099"/>
                  </a:lnTo>
                  <a:lnTo>
                    <a:pt x="8696" y="70141"/>
                  </a:lnTo>
                  <a:lnTo>
                    <a:pt x="9028" y="70182"/>
                  </a:lnTo>
                  <a:lnTo>
                    <a:pt x="9381" y="70203"/>
                  </a:lnTo>
                  <a:lnTo>
                    <a:pt x="9713" y="70203"/>
                  </a:lnTo>
                  <a:lnTo>
                    <a:pt x="10211" y="70182"/>
                  </a:lnTo>
                  <a:lnTo>
                    <a:pt x="10709" y="70141"/>
                  </a:lnTo>
                  <a:lnTo>
                    <a:pt x="11186" y="70058"/>
                  </a:lnTo>
                  <a:lnTo>
                    <a:pt x="11663" y="69933"/>
                  </a:lnTo>
                  <a:lnTo>
                    <a:pt x="12141" y="69788"/>
                  </a:lnTo>
                  <a:lnTo>
                    <a:pt x="12597" y="69622"/>
                  </a:lnTo>
                  <a:lnTo>
                    <a:pt x="13054" y="69435"/>
                  </a:lnTo>
                  <a:lnTo>
                    <a:pt x="13510" y="69228"/>
                  </a:lnTo>
                  <a:lnTo>
                    <a:pt x="13946" y="68979"/>
                  </a:lnTo>
                  <a:lnTo>
                    <a:pt x="14382" y="68730"/>
                  </a:lnTo>
                  <a:lnTo>
                    <a:pt x="14818" y="68460"/>
                  </a:lnTo>
                  <a:lnTo>
                    <a:pt x="15233" y="68190"/>
                  </a:lnTo>
                  <a:lnTo>
                    <a:pt x="15648" y="67879"/>
                  </a:lnTo>
                  <a:lnTo>
                    <a:pt x="16042" y="67588"/>
                  </a:lnTo>
                  <a:lnTo>
                    <a:pt x="16436" y="67256"/>
                  </a:lnTo>
                  <a:lnTo>
                    <a:pt x="16810" y="66945"/>
                  </a:lnTo>
                  <a:lnTo>
                    <a:pt x="17557" y="66260"/>
                  </a:lnTo>
                  <a:lnTo>
                    <a:pt x="18283" y="65575"/>
                  </a:lnTo>
                  <a:lnTo>
                    <a:pt x="19715" y="64185"/>
                  </a:lnTo>
                  <a:lnTo>
                    <a:pt x="20441" y="63500"/>
                  </a:lnTo>
                  <a:lnTo>
                    <a:pt x="21168" y="62836"/>
                  </a:lnTo>
                  <a:lnTo>
                    <a:pt x="21935" y="62193"/>
                  </a:lnTo>
                  <a:lnTo>
                    <a:pt x="22330" y="61902"/>
                  </a:lnTo>
                  <a:lnTo>
                    <a:pt x="22745" y="61612"/>
                  </a:lnTo>
                  <a:lnTo>
                    <a:pt x="23264" y="61259"/>
                  </a:lnTo>
                  <a:lnTo>
                    <a:pt x="23803" y="60927"/>
                  </a:lnTo>
                  <a:lnTo>
                    <a:pt x="24343" y="60616"/>
                  </a:lnTo>
                  <a:lnTo>
                    <a:pt x="24903" y="60304"/>
                  </a:lnTo>
                  <a:lnTo>
                    <a:pt x="25463" y="60035"/>
                  </a:lnTo>
                  <a:lnTo>
                    <a:pt x="26024" y="59765"/>
                  </a:lnTo>
                  <a:lnTo>
                    <a:pt x="27186" y="59246"/>
                  </a:lnTo>
                  <a:lnTo>
                    <a:pt x="28348" y="58769"/>
                  </a:lnTo>
                  <a:lnTo>
                    <a:pt x="29531" y="58292"/>
                  </a:lnTo>
                  <a:lnTo>
                    <a:pt x="30713" y="57793"/>
                  </a:lnTo>
                  <a:lnTo>
                    <a:pt x="31855" y="57295"/>
                  </a:lnTo>
                  <a:lnTo>
                    <a:pt x="32747" y="56860"/>
                  </a:lnTo>
                  <a:lnTo>
                    <a:pt x="33619" y="56424"/>
                  </a:lnTo>
                  <a:lnTo>
                    <a:pt x="34469" y="55947"/>
                  </a:lnTo>
                  <a:lnTo>
                    <a:pt x="35300" y="55449"/>
                  </a:lnTo>
                  <a:lnTo>
                    <a:pt x="36130" y="54930"/>
                  </a:lnTo>
                  <a:lnTo>
                    <a:pt x="36939" y="54369"/>
                  </a:lnTo>
                  <a:lnTo>
                    <a:pt x="37727" y="53788"/>
                  </a:lnTo>
                  <a:lnTo>
                    <a:pt x="38475" y="53187"/>
                  </a:lnTo>
                  <a:lnTo>
                    <a:pt x="39222" y="52564"/>
                  </a:lnTo>
                  <a:lnTo>
                    <a:pt x="39948" y="51900"/>
                  </a:lnTo>
                  <a:lnTo>
                    <a:pt x="40633" y="51236"/>
                  </a:lnTo>
                  <a:lnTo>
                    <a:pt x="41317" y="50530"/>
                  </a:lnTo>
                  <a:lnTo>
                    <a:pt x="41940" y="49804"/>
                  </a:lnTo>
                  <a:lnTo>
                    <a:pt x="42563" y="49036"/>
                  </a:lnTo>
                  <a:lnTo>
                    <a:pt x="43144" y="48268"/>
                  </a:lnTo>
                  <a:lnTo>
                    <a:pt x="43683" y="47459"/>
                  </a:lnTo>
                  <a:lnTo>
                    <a:pt x="44202" y="46629"/>
                  </a:lnTo>
                  <a:lnTo>
                    <a:pt x="44679" y="45778"/>
                  </a:lnTo>
                  <a:lnTo>
                    <a:pt x="45094" y="44907"/>
                  </a:lnTo>
                  <a:lnTo>
                    <a:pt x="45509" y="43994"/>
                  </a:lnTo>
                  <a:lnTo>
                    <a:pt x="45862" y="43101"/>
                  </a:lnTo>
                  <a:lnTo>
                    <a:pt x="46173" y="42167"/>
                  </a:lnTo>
                  <a:lnTo>
                    <a:pt x="46422" y="41234"/>
                  </a:lnTo>
                  <a:lnTo>
                    <a:pt x="46651" y="40279"/>
                  </a:lnTo>
                  <a:lnTo>
                    <a:pt x="46837" y="39325"/>
                  </a:lnTo>
                  <a:lnTo>
                    <a:pt x="46962" y="38370"/>
                  </a:lnTo>
                  <a:lnTo>
                    <a:pt x="47003" y="37872"/>
                  </a:lnTo>
                  <a:lnTo>
                    <a:pt x="47024" y="37395"/>
                  </a:lnTo>
                  <a:lnTo>
                    <a:pt x="47045" y="36917"/>
                  </a:lnTo>
                  <a:lnTo>
                    <a:pt x="47066" y="36419"/>
                  </a:lnTo>
                  <a:lnTo>
                    <a:pt x="47066" y="35942"/>
                  </a:lnTo>
                  <a:lnTo>
                    <a:pt x="47045" y="35465"/>
                  </a:lnTo>
                  <a:lnTo>
                    <a:pt x="47003" y="34967"/>
                  </a:lnTo>
                  <a:lnTo>
                    <a:pt x="46962" y="34489"/>
                  </a:lnTo>
                  <a:lnTo>
                    <a:pt x="46900" y="34012"/>
                  </a:lnTo>
                  <a:lnTo>
                    <a:pt x="46837" y="33535"/>
                  </a:lnTo>
                  <a:lnTo>
                    <a:pt x="46754" y="33058"/>
                  </a:lnTo>
                  <a:lnTo>
                    <a:pt x="46651" y="32580"/>
                  </a:lnTo>
                  <a:lnTo>
                    <a:pt x="46485" y="31854"/>
                  </a:lnTo>
                  <a:lnTo>
                    <a:pt x="46277" y="31169"/>
                  </a:lnTo>
                  <a:lnTo>
                    <a:pt x="46049" y="30464"/>
                  </a:lnTo>
                  <a:lnTo>
                    <a:pt x="45800" y="29779"/>
                  </a:lnTo>
                  <a:lnTo>
                    <a:pt x="45551" y="29094"/>
                  </a:lnTo>
                  <a:lnTo>
                    <a:pt x="45260" y="28430"/>
                  </a:lnTo>
                  <a:lnTo>
                    <a:pt x="44679" y="27081"/>
                  </a:lnTo>
                  <a:lnTo>
                    <a:pt x="44077" y="25732"/>
                  </a:lnTo>
                  <a:lnTo>
                    <a:pt x="43496" y="24404"/>
                  </a:lnTo>
                  <a:lnTo>
                    <a:pt x="43206" y="23719"/>
                  </a:lnTo>
                  <a:lnTo>
                    <a:pt x="42915" y="23055"/>
                  </a:lnTo>
                  <a:lnTo>
                    <a:pt x="42666" y="22370"/>
                  </a:lnTo>
                  <a:lnTo>
                    <a:pt x="42417" y="21665"/>
                  </a:lnTo>
                  <a:lnTo>
                    <a:pt x="42189" y="20980"/>
                  </a:lnTo>
                  <a:lnTo>
                    <a:pt x="41982" y="20275"/>
                  </a:lnTo>
                  <a:lnTo>
                    <a:pt x="41816" y="19569"/>
                  </a:lnTo>
                  <a:lnTo>
                    <a:pt x="41650" y="18863"/>
                  </a:lnTo>
                  <a:lnTo>
                    <a:pt x="41504" y="18158"/>
                  </a:lnTo>
                  <a:lnTo>
                    <a:pt x="41380" y="17432"/>
                  </a:lnTo>
                  <a:lnTo>
                    <a:pt x="41276" y="16705"/>
                  </a:lnTo>
                  <a:lnTo>
                    <a:pt x="41214" y="15979"/>
                  </a:lnTo>
                  <a:lnTo>
                    <a:pt x="41151" y="15253"/>
                  </a:lnTo>
                  <a:lnTo>
                    <a:pt x="41110" y="14526"/>
                  </a:lnTo>
                  <a:lnTo>
                    <a:pt x="41110" y="13800"/>
                  </a:lnTo>
                  <a:lnTo>
                    <a:pt x="41110" y="13074"/>
                  </a:lnTo>
                  <a:lnTo>
                    <a:pt x="41131" y="12347"/>
                  </a:lnTo>
                  <a:lnTo>
                    <a:pt x="41193" y="11621"/>
                  </a:lnTo>
                  <a:lnTo>
                    <a:pt x="41255" y="10895"/>
                  </a:lnTo>
                  <a:lnTo>
                    <a:pt x="41338" y="10168"/>
                  </a:lnTo>
                  <a:lnTo>
                    <a:pt x="41629" y="8301"/>
                  </a:lnTo>
                  <a:lnTo>
                    <a:pt x="41753" y="7367"/>
                  </a:lnTo>
                  <a:lnTo>
                    <a:pt x="41795" y="6890"/>
                  </a:lnTo>
                  <a:lnTo>
                    <a:pt x="41816" y="6412"/>
                  </a:lnTo>
                  <a:lnTo>
                    <a:pt x="41816" y="5956"/>
                  </a:lnTo>
                  <a:lnTo>
                    <a:pt x="41795" y="5499"/>
                  </a:lnTo>
                  <a:lnTo>
                    <a:pt x="41753" y="5064"/>
                  </a:lnTo>
                  <a:lnTo>
                    <a:pt x="41670" y="4607"/>
                  </a:lnTo>
                  <a:lnTo>
                    <a:pt x="41567" y="4192"/>
                  </a:lnTo>
                  <a:lnTo>
                    <a:pt x="41421" y="3756"/>
                  </a:lnTo>
                  <a:lnTo>
                    <a:pt x="41234" y="3362"/>
                  </a:lnTo>
                  <a:lnTo>
                    <a:pt x="41006" y="2968"/>
                  </a:lnTo>
                  <a:lnTo>
                    <a:pt x="40799" y="2698"/>
                  </a:lnTo>
                  <a:lnTo>
                    <a:pt x="40591" y="2449"/>
                  </a:lnTo>
                  <a:lnTo>
                    <a:pt x="40363" y="2200"/>
                  </a:lnTo>
                  <a:lnTo>
                    <a:pt x="40114" y="1992"/>
                  </a:lnTo>
                  <a:lnTo>
                    <a:pt x="39865" y="1785"/>
                  </a:lnTo>
                  <a:lnTo>
                    <a:pt x="39595" y="1598"/>
                  </a:lnTo>
                  <a:lnTo>
                    <a:pt x="39325" y="1432"/>
                  </a:lnTo>
                  <a:lnTo>
                    <a:pt x="39014" y="1266"/>
                  </a:lnTo>
                  <a:lnTo>
                    <a:pt x="38724" y="1121"/>
                  </a:lnTo>
                  <a:lnTo>
                    <a:pt x="38412" y="975"/>
                  </a:lnTo>
                  <a:lnTo>
                    <a:pt x="38101" y="851"/>
                  </a:lnTo>
                  <a:lnTo>
                    <a:pt x="37790" y="747"/>
                  </a:lnTo>
                  <a:lnTo>
                    <a:pt x="37126" y="540"/>
                  </a:lnTo>
                  <a:lnTo>
                    <a:pt x="36482" y="394"/>
                  </a:lnTo>
                  <a:lnTo>
                    <a:pt x="35943" y="291"/>
                  </a:lnTo>
                  <a:lnTo>
                    <a:pt x="35403" y="187"/>
                  </a:lnTo>
                  <a:lnTo>
                    <a:pt x="34884" y="125"/>
                  </a:lnTo>
                  <a:lnTo>
                    <a:pt x="34345" y="62"/>
                  </a:lnTo>
                  <a:lnTo>
                    <a:pt x="33826" y="42"/>
                  </a:lnTo>
                  <a:lnTo>
                    <a:pt x="33307" y="21"/>
                  </a:lnTo>
                  <a:lnTo>
                    <a:pt x="3278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49"/>
            <p:cNvSpPr/>
            <p:nvPr/>
          </p:nvSpPr>
          <p:spPr>
            <a:xfrm>
              <a:off x="1221463" y="3337750"/>
              <a:ext cx="636075" cy="287950"/>
            </a:xfrm>
            <a:custGeom>
              <a:avLst/>
              <a:gdLst/>
              <a:ahLst/>
              <a:cxnLst/>
              <a:rect l="l" t="t" r="r" b="b"/>
              <a:pathLst>
                <a:path w="25443" h="11518" fill="none" extrusionOk="0">
                  <a:moveTo>
                    <a:pt x="1" y="9089"/>
                  </a:moveTo>
                  <a:lnTo>
                    <a:pt x="1" y="9089"/>
                  </a:lnTo>
                  <a:lnTo>
                    <a:pt x="437" y="9442"/>
                  </a:lnTo>
                  <a:lnTo>
                    <a:pt x="872" y="9774"/>
                  </a:lnTo>
                  <a:lnTo>
                    <a:pt x="1287" y="10065"/>
                  </a:lnTo>
                  <a:lnTo>
                    <a:pt x="1703" y="10334"/>
                  </a:lnTo>
                  <a:lnTo>
                    <a:pt x="2097" y="10583"/>
                  </a:lnTo>
                  <a:lnTo>
                    <a:pt x="2491" y="10791"/>
                  </a:lnTo>
                  <a:lnTo>
                    <a:pt x="2865" y="10957"/>
                  </a:lnTo>
                  <a:lnTo>
                    <a:pt x="3238" y="11123"/>
                  </a:lnTo>
                  <a:lnTo>
                    <a:pt x="3591" y="11247"/>
                  </a:lnTo>
                  <a:lnTo>
                    <a:pt x="3944" y="11351"/>
                  </a:lnTo>
                  <a:lnTo>
                    <a:pt x="4296" y="11434"/>
                  </a:lnTo>
                  <a:lnTo>
                    <a:pt x="4628" y="11476"/>
                  </a:lnTo>
                  <a:lnTo>
                    <a:pt x="4961" y="11517"/>
                  </a:lnTo>
                  <a:lnTo>
                    <a:pt x="5272" y="11517"/>
                  </a:lnTo>
                  <a:lnTo>
                    <a:pt x="5604" y="11517"/>
                  </a:lnTo>
                  <a:lnTo>
                    <a:pt x="5915" y="11476"/>
                  </a:lnTo>
                  <a:lnTo>
                    <a:pt x="6226" y="11414"/>
                  </a:lnTo>
                  <a:lnTo>
                    <a:pt x="6517" y="11351"/>
                  </a:lnTo>
                  <a:lnTo>
                    <a:pt x="6828" y="11268"/>
                  </a:lnTo>
                  <a:lnTo>
                    <a:pt x="7119" y="11144"/>
                  </a:lnTo>
                  <a:lnTo>
                    <a:pt x="7409" y="11019"/>
                  </a:lnTo>
                  <a:lnTo>
                    <a:pt x="7700" y="10874"/>
                  </a:lnTo>
                  <a:lnTo>
                    <a:pt x="7990" y="10729"/>
                  </a:lnTo>
                  <a:lnTo>
                    <a:pt x="8281" y="10542"/>
                  </a:lnTo>
                  <a:lnTo>
                    <a:pt x="8862" y="10168"/>
                  </a:lnTo>
                  <a:lnTo>
                    <a:pt x="9443" y="9712"/>
                  </a:lnTo>
                  <a:lnTo>
                    <a:pt x="10045" y="9235"/>
                  </a:lnTo>
                  <a:lnTo>
                    <a:pt x="10646" y="8716"/>
                  </a:lnTo>
                  <a:lnTo>
                    <a:pt x="11912" y="7574"/>
                  </a:lnTo>
                  <a:lnTo>
                    <a:pt x="13261" y="6350"/>
                  </a:lnTo>
                  <a:lnTo>
                    <a:pt x="13987" y="5728"/>
                  </a:lnTo>
                  <a:lnTo>
                    <a:pt x="14755" y="5105"/>
                  </a:lnTo>
                  <a:lnTo>
                    <a:pt x="15565" y="4482"/>
                  </a:lnTo>
                  <a:lnTo>
                    <a:pt x="16415" y="3860"/>
                  </a:lnTo>
                  <a:lnTo>
                    <a:pt x="17328" y="3258"/>
                  </a:lnTo>
                  <a:lnTo>
                    <a:pt x="17806" y="2968"/>
                  </a:lnTo>
                  <a:lnTo>
                    <a:pt x="18283" y="2698"/>
                  </a:lnTo>
                  <a:lnTo>
                    <a:pt x="18781" y="2407"/>
                  </a:lnTo>
                  <a:lnTo>
                    <a:pt x="19300" y="2138"/>
                  </a:lnTo>
                  <a:lnTo>
                    <a:pt x="19839" y="1868"/>
                  </a:lnTo>
                  <a:lnTo>
                    <a:pt x="20379" y="1619"/>
                  </a:lnTo>
                  <a:lnTo>
                    <a:pt x="20960" y="1370"/>
                  </a:lnTo>
                  <a:lnTo>
                    <a:pt x="21541" y="1141"/>
                  </a:lnTo>
                  <a:lnTo>
                    <a:pt x="22143" y="913"/>
                  </a:lnTo>
                  <a:lnTo>
                    <a:pt x="22765" y="706"/>
                  </a:lnTo>
                  <a:lnTo>
                    <a:pt x="23409" y="519"/>
                  </a:lnTo>
                  <a:lnTo>
                    <a:pt x="24073" y="332"/>
                  </a:lnTo>
                  <a:lnTo>
                    <a:pt x="24758" y="145"/>
                  </a:lnTo>
                  <a:lnTo>
                    <a:pt x="25442" y="0"/>
                  </a:lnTo>
                </a:path>
              </a:pathLst>
            </a:custGeom>
            <a:solidFill>
              <a:schemeClr val="accent5"/>
            </a:solidFill>
            <a:ln w="952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49"/>
            <p:cNvSpPr/>
            <p:nvPr/>
          </p:nvSpPr>
          <p:spPr>
            <a:xfrm>
              <a:off x="1343913" y="1989925"/>
              <a:ext cx="611675" cy="470050"/>
            </a:xfrm>
            <a:custGeom>
              <a:avLst/>
              <a:gdLst/>
              <a:ahLst/>
              <a:cxnLst/>
              <a:rect l="l" t="t" r="r" b="b"/>
              <a:pathLst>
                <a:path w="24467" h="18802" fill="none" extrusionOk="0">
                  <a:moveTo>
                    <a:pt x="24466" y="0"/>
                  </a:moveTo>
                  <a:lnTo>
                    <a:pt x="24466" y="0"/>
                  </a:lnTo>
                  <a:lnTo>
                    <a:pt x="23595" y="63"/>
                  </a:lnTo>
                  <a:lnTo>
                    <a:pt x="22723" y="125"/>
                  </a:lnTo>
                  <a:lnTo>
                    <a:pt x="21872" y="229"/>
                  </a:lnTo>
                  <a:lnTo>
                    <a:pt x="21042" y="353"/>
                  </a:lnTo>
                  <a:lnTo>
                    <a:pt x="20192" y="519"/>
                  </a:lnTo>
                  <a:lnTo>
                    <a:pt x="19382" y="727"/>
                  </a:lnTo>
                  <a:lnTo>
                    <a:pt x="18552" y="955"/>
                  </a:lnTo>
                  <a:lnTo>
                    <a:pt x="17743" y="1204"/>
                  </a:lnTo>
                  <a:lnTo>
                    <a:pt x="16934" y="1494"/>
                  </a:lnTo>
                  <a:lnTo>
                    <a:pt x="16124" y="1827"/>
                  </a:lnTo>
                  <a:lnTo>
                    <a:pt x="15336" y="2179"/>
                  </a:lnTo>
                  <a:lnTo>
                    <a:pt x="14547" y="2594"/>
                  </a:lnTo>
                  <a:lnTo>
                    <a:pt x="13779" y="3009"/>
                  </a:lnTo>
                  <a:lnTo>
                    <a:pt x="13012" y="3487"/>
                  </a:lnTo>
                  <a:lnTo>
                    <a:pt x="12244" y="3985"/>
                  </a:lnTo>
                  <a:lnTo>
                    <a:pt x="11476" y="4545"/>
                  </a:lnTo>
                  <a:lnTo>
                    <a:pt x="10729" y="5126"/>
                  </a:lnTo>
                  <a:lnTo>
                    <a:pt x="9982" y="5728"/>
                  </a:lnTo>
                  <a:lnTo>
                    <a:pt x="9235" y="6392"/>
                  </a:lnTo>
                  <a:lnTo>
                    <a:pt x="8508" y="7097"/>
                  </a:lnTo>
                  <a:lnTo>
                    <a:pt x="7761" y="7824"/>
                  </a:lnTo>
                  <a:lnTo>
                    <a:pt x="7035" y="8612"/>
                  </a:lnTo>
                  <a:lnTo>
                    <a:pt x="6309" y="9442"/>
                  </a:lnTo>
                  <a:lnTo>
                    <a:pt x="5603" y="10293"/>
                  </a:lnTo>
                  <a:lnTo>
                    <a:pt x="4898" y="11206"/>
                  </a:lnTo>
                  <a:lnTo>
                    <a:pt x="4171" y="12161"/>
                  </a:lnTo>
                  <a:lnTo>
                    <a:pt x="3466" y="13157"/>
                  </a:lnTo>
                  <a:lnTo>
                    <a:pt x="2781" y="14194"/>
                  </a:lnTo>
                  <a:lnTo>
                    <a:pt x="2075" y="15274"/>
                  </a:lnTo>
                  <a:lnTo>
                    <a:pt x="1391" y="16394"/>
                  </a:lnTo>
                  <a:lnTo>
                    <a:pt x="685" y="17577"/>
                  </a:lnTo>
                  <a:lnTo>
                    <a:pt x="0" y="18801"/>
                  </a:lnTo>
                </a:path>
              </a:pathLst>
            </a:custGeom>
            <a:solidFill>
              <a:schemeClr val="accent1"/>
            </a:solidFill>
            <a:ln w="95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49"/>
            <p:cNvSpPr/>
            <p:nvPr/>
          </p:nvSpPr>
          <p:spPr>
            <a:xfrm>
              <a:off x="2469688" y="1913650"/>
              <a:ext cx="1176625" cy="1755100"/>
            </a:xfrm>
            <a:custGeom>
              <a:avLst/>
              <a:gdLst/>
              <a:ahLst/>
              <a:cxnLst/>
              <a:rect l="l" t="t" r="r" b="b"/>
              <a:pathLst>
                <a:path w="47065" h="70204" extrusionOk="0">
                  <a:moveTo>
                    <a:pt x="13759" y="1"/>
                  </a:moveTo>
                  <a:lnTo>
                    <a:pt x="13240" y="22"/>
                  </a:lnTo>
                  <a:lnTo>
                    <a:pt x="12700" y="63"/>
                  </a:lnTo>
                  <a:lnTo>
                    <a:pt x="12182" y="105"/>
                  </a:lnTo>
                  <a:lnTo>
                    <a:pt x="11642" y="188"/>
                  </a:lnTo>
                  <a:lnTo>
                    <a:pt x="11123" y="271"/>
                  </a:lnTo>
                  <a:lnTo>
                    <a:pt x="10584" y="374"/>
                  </a:lnTo>
                  <a:lnTo>
                    <a:pt x="9920" y="540"/>
                  </a:lnTo>
                  <a:lnTo>
                    <a:pt x="9276" y="727"/>
                  </a:lnTo>
                  <a:lnTo>
                    <a:pt x="8965" y="852"/>
                  </a:lnTo>
                  <a:lnTo>
                    <a:pt x="8654" y="976"/>
                  </a:lnTo>
                  <a:lnTo>
                    <a:pt x="8342" y="1101"/>
                  </a:lnTo>
                  <a:lnTo>
                    <a:pt x="8031" y="1246"/>
                  </a:lnTo>
                  <a:lnTo>
                    <a:pt x="7741" y="1412"/>
                  </a:lnTo>
                  <a:lnTo>
                    <a:pt x="7471" y="1578"/>
                  </a:lnTo>
                  <a:lnTo>
                    <a:pt x="7201" y="1765"/>
                  </a:lnTo>
                  <a:lnTo>
                    <a:pt x="6931" y="1972"/>
                  </a:lnTo>
                  <a:lnTo>
                    <a:pt x="6703" y="2201"/>
                  </a:lnTo>
                  <a:lnTo>
                    <a:pt x="6475" y="2429"/>
                  </a:lnTo>
                  <a:lnTo>
                    <a:pt x="6247" y="2678"/>
                  </a:lnTo>
                  <a:lnTo>
                    <a:pt x="6060" y="2948"/>
                  </a:lnTo>
                  <a:lnTo>
                    <a:pt x="5832" y="3342"/>
                  </a:lnTo>
                  <a:lnTo>
                    <a:pt x="5645" y="3757"/>
                  </a:lnTo>
                  <a:lnTo>
                    <a:pt x="5499" y="4172"/>
                  </a:lnTo>
                  <a:lnTo>
                    <a:pt x="5396" y="4608"/>
                  </a:lnTo>
                  <a:lnTo>
                    <a:pt x="5313" y="5044"/>
                  </a:lnTo>
                  <a:lnTo>
                    <a:pt x="5271" y="5500"/>
                  </a:lnTo>
                  <a:lnTo>
                    <a:pt x="5250" y="5957"/>
                  </a:lnTo>
                  <a:lnTo>
                    <a:pt x="5250" y="6413"/>
                  </a:lnTo>
                  <a:lnTo>
                    <a:pt x="5271" y="6870"/>
                  </a:lnTo>
                  <a:lnTo>
                    <a:pt x="5313" y="7347"/>
                  </a:lnTo>
                  <a:lnTo>
                    <a:pt x="5437" y="8281"/>
                  </a:lnTo>
                  <a:lnTo>
                    <a:pt x="5707" y="10148"/>
                  </a:lnTo>
                  <a:lnTo>
                    <a:pt x="5811" y="10875"/>
                  </a:lnTo>
                  <a:lnTo>
                    <a:pt x="5873" y="11601"/>
                  </a:lnTo>
                  <a:lnTo>
                    <a:pt x="5935" y="12327"/>
                  </a:lnTo>
                  <a:lnTo>
                    <a:pt x="5956" y="13054"/>
                  </a:lnTo>
                  <a:lnTo>
                    <a:pt x="5956" y="13780"/>
                  </a:lnTo>
                  <a:lnTo>
                    <a:pt x="5956" y="14506"/>
                  </a:lnTo>
                  <a:lnTo>
                    <a:pt x="5915" y="15253"/>
                  </a:lnTo>
                  <a:lnTo>
                    <a:pt x="5852" y="15980"/>
                  </a:lnTo>
                  <a:lnTo>
                    <a:pt x="5769" y="16706"/>
                  </a:lnTo>
                  <a:lnTo>
                    <a:pt x="5686" y="17411"/>
                  </a:lnTo>
                  <a:lnTo>
                    <a:pt x="5562" y="18138"/>
                  </a:lnTo>
                  <a:lnTo>
                    <a:pt x="5416" y="18843"/>
                  </a:lnTo>
                  <a:lnTo>
                    <a:pt x="5250" y="19570"/>
                  </a:lnTo>
                  <a:lnTo>
                    <a:pt x="5064" y="20275"/>
                  </a:lnTo>
                  <a:lnTo>
                    <a:pt x="4877" y="20960"/>
                  </a:lnTo>
                  <a:lnTo>
                    <a:pt x="4649" y="21666"/>
                  </a:lnTo>
                  <a:lnTo>
                    <a:pt x="4400" y="22350"/>
                  </a:lnTo>
                  <a:lnTo>
                    <a:pt x="4130" y="23035"/>
                  </a:lnTo>
                  <a:lnTo>
                    <a:pt x="3860" y="23720"/>
                  </a:lnTo>
                  <a:lnTo>
                    <a:pt x="3570" y="24384"/>
                  </a:lnTo>
                  <a:lnTo>
                    <a:pt x="2989" y="25733"/>
                  </a:lnTo>
                  <a:lnTo>
                    <a:pt x="2387" y="27061"/>
                  </a:lnTo>
                  <a:lnTo>
                    <a:pt x="1806" y="28410"/>
                  </a:lnTo>
                  <a:lnTo>
                    <a:pt x="1515" y="29095"/>
                  </a:lnTo>
                  <a:lnTo>
                    <a:pt x="1266" y="29779"/>
                  </a:lnTo>
                  <a:lnTo>
                    <a:pt x="1017" y="30464"/>
                  </a:lnTo>
                  <a:lnTo>
                    <a:pt x="789" y="31149"/>
                  </a:lnTo>
                  <a:lnTo>
                    <a:pt x="581" y="31855"/>
                  </a:lnTo>
                  <a:lnTo>
                    <a:pt x="415" y="32560"/>
                  </a:lnTo>
                  <a:lnTo>
                    <a:pt x="312" y="33037"/>
                  </a:lnTo>
                  <a:lnTo>
                    <a:pt x="229" y="33515"/>
                  </a:lnTo>
                  <a:lnTo>
                    <a:pt x="166" y="33992"/>
                  </a:lnTo>
                  <a:lnTo>
                    <a:pt x="104" y="34469"/>
                  </a:lnTo>
                  <a:lnTo>
                    <a:pt x="63" y="34967"/>
                  </a:lnTo>
                  <a:lnTo>
                    <a:pt x="21" y="35445"/>
                  </a:lnTo>
                  <a:lnTo>
                    <a:pt x="0" y="35922"/>
                  </a:lnTo>
                  <a:lnTo>
                    <a:pt x="0" y="36420"/>
                  </a:lnTo>
                  <a:lnTo>
                    <a:pt x="0" y="36897"/>
                  </a:lnTo>
                  <a:lnTo>
                    <a:pt x="21" y="37375"/>
                  </a:lnTo>
                  <a:lnTo>
                    <a:pt x="63" y="37873"/>
                  </a:lnTo>
                  <a:lnTo>
                    <a:pt x="104" y="38350"/>
                  </a:lnTo>
                  <a:lnTo>
                    <a:pt x="229" y="39304"/>
                  </a:lnTo>
                  <a:lnTo>
                    <a:pt x="415" y="40259"/>
                  </a:lnTo>
                  <a:lnTo>
                    <a:pt x="623" y="41214"/>
                  </a:lnTo>
                  <a:lnTo>
                    <a:pt x="893" y="42147"/>
                  </a:lnTo>
                  <a:lnTo>
                    <a:pt x="1204" y="43081"/>
                  </a:lnTo>
                  <a:lnTo>
                    <a:pt x="1557" y="43994"/>
                  </a:lnTo>
                  <a:lnTo>
                    <a:pt x="1951" y="44887"/>
                  </a:lnTo>
                  <a:lnTo>
                    <a:pt x="2387" y="45758"/>
                  </a:lnTo>
                  <a:lnTo>
                    <a:pt x="2864" y="46609"/>
                  </a:lnTo>
                  <a:lnTo>
                    <a:pt x="3383" y="47439"/>
                  </a:lnTo>
                  <a:lnTo>
                    <a:pt x="3922" y="48248"/>
                  </a:lnTo>
                  <a:lnTo>
                    <a:pt x="4503" y="49037"/>
                  </a:lnTo>
                  <a:lnTo>
                    <a:pt x="5105" y="49784"/>
                  </a:lnTo>
                  <a:lnTo>
                    <a:pt x="5749" y="50510"/>
                  </a:lnTo>
                  <a:lnTo>
                    <a:pt x="6413" y="51216"/>
                  </a:lnTo>
                  <a:lnTo>
                    <a:pt x="7118" y="51901"/>
                  </a:lnTo>
                  <a:lnTo>
                    <a:pt x="7844" y="52544"/>
                  </a:lnTo>
                  <a:lnTo>
                    <a:pt x="8571" y="53187"/>
                  </a:lnTo>
                  <a:lnTo>
                    <a:pt x="9339" y="53789"/>
                  </a:lnTo>
                  <a:lnTo>
                    <a:pt x="10127" y="54370"/>
                  </a:lnTo>
                  <a:lnTo>
                    <a:pt x="10936" y="54910"/>
                  </a:lnTo>
                  <a:lnTo>
                    <a:pt x="11766" y="55428"/>
                  </a:lnTo>
                  <a:lnTo>
                    <a:pt x="12597" y="55927"/>
                  </a:lnTo>
                  <a:lnTo>
                    <a:pt x="13447" y="56404"/>
                  </a:lnTo>
                  <a:lnTo>
                    <a:pt x="14319" y="56860"/>
                  </a:lnTo>
                  <a:lnTo>
                    <a:pt x="15191" y="57275"/>
                  </a:lnTo>
                  <a:lnTo>
                    <a:pt x="16353" y="57794"/>
                  </a:lnTo>
                  <a:lnTo>
                    <a:pt x="17535" y="58271"/>
                  </a:lnTo>
                  <a:lnTo>
                    <a:pt x="18698" y="58749"/>
                  </a:lnTo>
                  <a:lnTo>
                    <a:pt x="19880" y="59226"/>
                  </a:lnTo>
                  <a:lnTo>
                    <a:pt x="21042" y="59745"/>
                  </a:lnTo>
                  <a:lnTo>
                    <a:pt x="21603" y="60015"/>
                  </a:lnTo>
                  <a:lnTo>
                    <a:pt x="22163" y="60305"/>
                  </a:lnTo>
                  <a:lnTo>
                    <a:pt x="22723" y="60596"/>
                  </a:lnTo>
                  <a:lnTo>
                    <a:pt x="23263" y="60907"/>
                  </a:lnTo>
                  <a:lnTo>
                    <a:pt x="23802" y="61239"/>
                  </a:lnTo>
                  <a:lnTo>
                    <a:pt x="24321" y="61592"/>
                  </a:lnTo>
                  <a:lnTo>
                    <a:pt x="24736" y="61882"/>
                  </a:lnTo>
                  <a:lnTo>
                    <a:pt x="25131" y="62194"/>
                  </a:lnTo>
                  <a:lnTo>
                    <a:pt x="25898" y="62816"/>
                  </a:lnTo>
                  <a:lnTo>
                    <a:pt x="26625" y="63480"/>
                  </a:lnTo>
                  <a:lnTo>
                    <a:pt x="27351" y="64186"/>
                  </a:lnTo>
                  <a:lnTo>
                    <a:pt x="28783" y="65576"/>
                  </a:lnTo>
                  <a:lnTo>
                    <a:pt x="29509" y="66261"/>
                  </a:lnTo>
                  <a:lnTo>
                    <a:pt x="30256" y="66925"/>
                  </a:lnTo>
                  <a:lnTo>
                    <a:pt x="30630" y="67257"/>
                  </a:lnTo>
                  <a:lnTo>
                    <a:pt x="31024" y="67568"/>
                  </a:lnTo>
                  <a:lnTo>
                    <a:pt x="31418" y="67879"/>
                  </a:lnTo>
                  <a:lnTo>
                    <a:pt x="31833" y="68170"/>
                  </a:lnTo>
                  <a:lnTo>
                    <a:pt x="32248" y="68461"/>
                  </a:lnTo>
                  <a:lnTo>
                    <a:pt x="32684" y="68730"/>
                  </a:lnTo>
                  <a:lnTo>
                    <a:pt x="33099" y="68979"/>
                  </a:lnTo>
                  <a:lnTo>
                    <a:pt x="33556" y="69208"/>
                  </a:lnTo>
                  <a:lnTo>
                    <a:pt x="33991" y="69415"/>
                  </a:lnTo>
                  <a:lnTo>
                    <a:pt x="34469" y="69623"/>
                  </a:lnTo>
                  <a:lnTo>
                    <a:pt x="34925" y="69789"/>
                  </a:lnTo>
                  <a:lnTo>
                    <a:pt x="35403" y="69934"/>
                  </a:lnTo>
                  <a:lnTo>
                    <a:pt x="35880" y="70038"/>
                  </a:lnTo>
                  <a:lnTo>
                    <a:pt x="36357" y="70121"/>
                  </a:lnTo>
                  <a:lnTo>
                    <a:pt x="36855" y="70183"/>
                  </a:lnTo>
                  <a:lnTo>
                    <a:pt x="37353" y="70204"/>
                  </a:lnTo>
                  <a:lnTo>
                    <a:pt x="37685" y="70204"/>
                  </a:lnTo>
                  <a:lnTo>
                    <a:pt x="38038" y="70183"/>
                  </a:lnTo>
                  <a:lnTo>
                    <a:pt x="38370" y="70141"/>
                  </a:lnTo>
                  <a:lnTo>
                    <a:pt x="38702" y="70079"/>
                  </a:lnTo>
                  <a:lnTo>
                    <a:pt x="39034" y="70017"/>
                  </a:lnTo>
                  <a:lnTo>
                    <a:pt x="39366" y="69934"/>
                  </a:lnTo>
                  <a:lnTo>
                    <a:pt x="39677" y="69830"/>
                  </a:lnTo>
                  <a:lnTo>
                    <a:pt x="39989" y="69726"/>
                  </a:lnTo>
                  <a:lnTo>
                    <a:pt x="40321" y="69602"/>
                  </a:lnTo>
                  <a:lnTo>
                    <a:pt x="40611" y="69457"/>
                  </a:lnTo>
                  <a:lnTo>
                    <a:pt x="40923" y="69311"/>
                  </a:lnTo>
                  <a:lnTo>
                    <a:pt x="41213" y="69145"/>
                  </a:lnTo>
                  <a:lnTo>
                    <a:pt x="41504" y="68959"/>
                  </a:lnTo>
                  <a:lnTo>
                    <a:pt x="41794" y="68772"/>
                  </a:lnTo>
                  <a:lnTo>
                    <a:pt x="42354" y="68378"/>
                  </a:lnTo>
                  <a:lnTo>
                    <a:pt x="42873" y="67921"/>
                  </a:lnTo>
                  <a:lnTo>
                    <a:pt x="43392" y="67444"/>
                  </a:lnTo>
                  <a:lnTo>
                    <a:pt x="43849" y="66925"/>
                  </a:lnTo>
                  <a:lnTo>
                    <a:pt x="44284" y="66365"/>
                  </a:lnTo>
                  <a:lnTo>
                    <a:pt x="44699" y="65804"/>
                  </a:lnTo>
                  <a:lnTo>
                    <a:pt x="45073" y="65203"/>
                  </a:lnTo>
                  <a:lnTo>
                    <a:pt x="45405" y="64601"/>
                  </a:lnTo>
                  <a:lnTo>
                    <a:pt x="45695" y="63957"/>
                  </a:lnTo>
                  <a:lnTo>
                    <a:pt x="45944" y="63335"/>
                  </a:lnTo>
                  <a:lnTo>
                    <a:pt x="46173" y="62671"/>
                  </a:lnTo>
                  <a:lnTo>
                    <a:pt x="46359" y="62028"/>
                  </a:lnTo>
                  <a:lnTo>
                    <a:pt x="46525" y="61363"/>
                  </a:lnTo>
                  <a:lnTo>
                    <a:pt x="46671" y="60679"/>
                  </a:lnTo>
                  <a:lnTo>
                    <a:pt x="46774" y="60015"/>
                  </a:lnTo>
                  <a:lnTo>
                    <a:pt x="46878" y="59330"/>
                  </a:lnTo>
                  <a:lnTo>
                    <a:pt x="46940" y="58645"/>
                  </a:lnTo>
                  <a:lnTo>
                    <a:pt x="47003" y="57960"/>
                  </a:lnTo>
                  <a:lnTo>
                    <a:pt x="47024" y="57255"/>
                  </a:lnTo>
                  <a:lnTo>
                    <a:pt x="47065" y="56570"/>
                  </a:lnTo>
                  <a:lnTo>
                    <a:pt x="47065" y="55864"/>
                  </a:lnTo>
                  <a:lnTo>
                    <a:pt x="47044" y="54474"/>
                  </a:lnTo>
                  <a:lnTo>
                    <a:pt x="47003" y="53084"/>
                  </a:lnTo>
                  <a:lnTo>
                    <a:pt x="46940" y="51340"/>
                  </a:lnTo>
                  <a:lnTo>
                    <a:pt x="46837" y="49577"/>
                  </a:lnTo>
                  <a:lnTo>
                    <a:pt x="46712" y="47833"/>
                  </a:lnTo>
                  <a:lnTo>
                    <a:pt x="46546" y="46070"/>
                  </a:lnTo>
                  <a:lnTo>
                    <a:pt x="46380" y="44326"/>
                  </a:lnTo>
                  <a:lnTo>
                    <a:pt x="46173" y="42562"/>
                  </a:lnTo>
                  <a:lnTo>
                    <a:pt x="45924" y="40819"/>
                  </a:lnTo>
                  <a:lnTo>
                    <a:pt x="45654" y="39097"/>
                  </a:lnTo>
                  <a:lnTo>
                    <a:pt x="45343" y="37354"/>
                  </a:lnTo>
                  <a:lnTo>
                    <a:pt x="44990" y="35652"/>
                  </a:lnTo>
                  <a:lnTo>
                    <a:pt x="44596" y="33930"/>
                  </a:lnTo>
                  <a:lnTo>
                    <a:pt x="44160" y="32228"/>
                  </a:lnTo>
                  <a:lnTo>
                    <a:pt x="43682" y="30547"/>
                  </a:lnTo>
                  <a:lnTo>
                    <a:pt x="43164" y="28866"/>
                  </a:lnTo>
                  <a:lnTo>
                    <a:pt x="42894" y="28036"/>
                  </a:lnTo>
                  <a:lnTo>
                    <a:pt x="42603" y="27206"/>
                  </a:lnTo>
                  <a:lnTo>
                    <a:pt x="42313" y="26376"/>
                  </a:lnTo>
                  <a:lnTo>
                    <a:pt x="42002" y="25567"/>
                  </a:lnTo>
                  <a:lnTo>
                    <a:pt x="41524" y="24405"/>
                  </a:lnTo>
                  <a:lnTo>
                    <a:pt x="41026" y="23263"/>
                  </a:lnTo>
                  <a:lnTo>
                    <a:pt x="40507" y="22143"/>
                  </a:lnTo>
                  <a:lnTo>
                    <a:pt x="39968" y="21022"/>
                  </a:lnTo>
                  <a:lnTo>
                    <a:pt x="39387" y="19902"/>
                  </a:lnTo>
                  <a:lnTo>
                    <a:pt x="38785" y="18823"/>
                  </a:lnTo>
                  <a:lnTo>
                    <a:pt x="38163" y="17744"/>
                  </a:lnTo>
                  <a:lnTo>
                    <a:pt x="37519" y="16664"/>
                  </a:lnTo>
                  <a:lnTo>
                    <a:pt x="36980" y="15834"/>
                  </a:lnTo>
                  <a:lnTo>
                    <a:pt x="36399" y="15004"/>
                  </a:lnTo>
                  <a:lnTo>
                    <a:pt x="35818" y="14153"/>
                  </a:lnTo>
                  <a:lnTo>
                    <a:pt x="35216" y="13323"/>
                  </a:lnTo>
                  <a:lnTo>
                    <a:pt x="34573" y="12493"/>
                  </a:lnTo>
                  <a:lnTo>
                    <a:pt x="33908" y="11663"/>
                  </a:lnTo>
                  <a:lnTo>
                    <a:pt x="33244" y="10854"/>
                  </a:lnTo>
                  <a:lnTo>
                    <a:pt x="32539" y="10045"/>
                  </a:lnTo>
                  <a:lnTo>
                    <a:pt x="31813" y="9235"/>
                  </a:lnTo>
                  <a:lnTo>
                    <a:pt x="31086" y="8468"/>
                  </a:lnTo>
                  <a:lnTo>
                    <a:pt x="30318" y="7700"/>
                  </a:lnTo>
                  <a:lnTo>
                    <a:pt x="29530" y="6973"/>
                  </a:lnTo>
                  <a:lnTo>
                    <a:pt x="28741" y="6247"/>
                  </a:lnTo>
                  <a:lnTo>
                    <a:pt x="27911" y="5562"/>
                  </a:lnTo>
                  <a:lnTo>
                    <a:pt x="27081" y="4898"/>
                  </a:lnTo>
                  <a:lnTo>
                    <a:pt x="26230" y="4276"/>
                  </a:lnTo>
                  <a:lnTo>
                    <a:pt x="25359" y="3674"/>
                  </a:lnTo>
                  <a:lnTo>
                    <a:pt x="24466" y="3114"/>
                  </a:lnTo>
                  <a:lnTo>
                    <a:pt x="23574" y="2595"/>
                  </a:lnTo>
                  <a:lnTo>
                    <a:pt x="22640" y="2118"/>
                  </a:lnTo>
                  <a:lnTo>
                    <a:pt x="21707" y="1682"/>
                  </a:lnTo>
                  <a:lnTo>
                    <a:pt x="20773" y="1287"/>
                  </a:lnTo>
                  <a:lnTo>
                    <a:pt x="20275" y="1101"/>
                  </a:lnTo>
                  <a:lnTo>
                    <a:pt x="19797" y="935"/>
                  </a:lnTo>
                  <a:lnTo>
                    <a:pt x="19320" y="789"/>
                  </a:lnTo>
                  <a:lnTo>
                    <a:pt x="18822" y="644"/>
                  </a:lnTo>
                  <a:lnTo>
                    <a:pt x="18324" y="520"/>
                  </a:lnTo>
                  <a:lnTo>
                    <a:pt x="17826" y="395"/>
                  </a:lnTo>
                  <a:lnTo>
                    <a:pt x="17328" y="291"/>
                  </a:lnTo>
                  <a:lnTo>
                    <a:pt x="16830" y="208"/>
                  </a:lnTo>
                  <a:lnTo>
                    <a:pt x="16332" y="146"/>
                  </a:lnTo>
                  <a:lnTo>
                    <a:pt x="15813" y="84"/>
                  </a:lnTo>
                  <a:lnTo>
                    <a:pt x="15315" y="42"/>
                  </a:lnTo>
                  <a:lnTo>
                    <a:pt x="1479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49"/>
            <p:cNvSpPr/>
            <p:nvPr/>
          </p:nvSpPr>
          <p:spPr>
            <a:xfrm>
              <a:off x="3426338" y="2487450"/>
              <a:ext cx="165525" cy="1073925"/>
            </a:xfrm>
            <a:custGeom>
              <a:avLst/>
              <a:gdLst/>
              <a:ahLst/>
              <a:cxnLst/>
              <a:rect l="l" t="t" r="r" b="b"/>
              <a:pathLst>
                <a:path w="6621" h="42957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602" y="1557"/>
                  </a:lnTo>
                  <a:lnTo>
                    <a:pt x="1162" y="3154"/>
                  </a:lnTo>
                  <a:lnTo>
                    <a:pt x="1702" y="4752"/>
                  </a:lnTo>
                  <a:lnTo>
                    <a:pt x="2221" y="6350"/>
                  </a:lnTo>
                  <a:lnTo>
                    <a:pt x="2740" y="7969"/>
                  </a:lnTo>
                  <a:lnTo>
                    <a:pt x="3196" y="9587"/>
                  </a:lnTo>
                  <a:lnTo>
                    <a:pt x="3653" y="11227"/>
                  </a:lnTo>
                  <a:lnTo>
                    <a:pt x="4068" y="12845"/>
                  </a:lnTo>
                  <a:lnTo>
                    <a:pt x="4462" y="14443"/>
                  </a:lnTo>
                  <a:lnTo>
                    <a:pt x="4835" y="16062"/>
                  </a:lnTo>
                  <a:lnTo>
                    <a:pt x="5167" y="17639"/>
                  </a:lnTo>
                  <a:lnTo>
                    <a:pt x="5479" y="19216"/>
                  </a:lnTo>
                  <a:lnTo>
                    <a:pt x="5749" y="20793"/>
                  </a:lnTo>
                  <a:lnTo>
                    <a:pt x="5977" y="22329"/>
                  </a:lnTo>
                  <a:lnTo>
                    <a:pt x="6184" y="23844"/>
                  </a:lnTo>
                  <a:lnTo>
                    <a:pt x="6350" y="25338"/>
                  </a:lnTo>
                  <a:lnTo>
                    <a:pt x="6475" y="26791"/>
                  </a:lnTo>
                  <a:lnTo>
                    <a:pt x="6558" y="28222"/>
                  </a:lnTo>
                  <a:lnTo>
                    <a:pt x="6599" y="29613"/>
                  </a:lnTo>
                  <a:lnTo>
                    <a:pt x="6620" y="30962"/>
                  </a:lnTo>
                  <a:lnTo>
                    <a:pt x="6579" y="32269"/>
                  </a:lnTo>
                  <a:lnTo>
                    <a:pt x="6496" y="33535"/>
                  </a:lnTo>
                  <a:lnTo>
                    <a:pt x="6433" y="34137"/>
                  </a:lnTo>
                  <a:lnTo>
                    <a:pt x="6371" y="34738"/>
                  </a:lnTo>
                  <a:lnTo>
                    <a:pt x="6288" y="35319"/>
                  </a:lnTo>
                  <a:lnTo>
                    <a:pt x="6205" y="35901"/>
                  </a:lnTo>
                  <a:lnTo>
                    <a:pt x="6101" y="36461"/>
                  </a:lnTo>
                  <a:lnTo>
                    <a:pt x="5977" y="37000"/>
                  </a:lnTo>
                  <a:lnTo>
                    <a:pt x="5852" y="37540"/>
                  </a:lnTo>
                  <a:lnTo>
                    <a:pt x="5728" y="38059"/>
                  </a:lnTo>
                  <a:lnTo>
                    <a:pt x="5562" y="38557"/>
                  </a:lnTo>
                  <a:lnTo>
                    <a:pt x="5416" y="39055"/>
                  </a:lnTo>
                  <a:lnTo>
                    <a:pt x="5230" y="39511"/>
                  </a:lnTo>
                  <a:lnTo>
                    <a:pt x="5043" y="39968"/>
                  </a:lnTo>
                  <a:lnTo>
                    <a:pt x="4835" y="40404"/>
                  </a:lnTo>
                  <a:lnTo>
                    <a:pt x="4628" y="40819"/>
                  </a:lnTo>
                  <a:lnTo>
                    <a:pt x="4400" y="41234"/>
                  </a:lnTo>
                  <a:lnTo>
                    <a:pt x="4171" y="41607"/>
                  </a:lnTo>
                  <a:lnTo>
                    <a:pt x="3902" y="41981"/>
                  </a:lnTo>
                  <a:lnTo>
                    <a:pt x="3632" y="42334"/>
                  </a:lnTo>
                  <a:lnTo>
                    <a:pt x="3362" y="42645"/>
                  </a:lnTo>
                  <a:lnTo>
                    <a:pt x="3072" y="42956"/>
                  </a:lnTo>
                </a:path>
              </a:pathLst>
            </a:custGeom>
            <a:solidFill>
              <a:schemeClr val="accent5"/>
            </a:solidFill>
            <a:ln w="952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49"/>
            <p:cNvSpPr/>
            <p:nvPr/>
          </p:nvSpPr>
          <p:spPr>
            <a:xfrm>
              <a:off x="2526738" y="2520650"/>
              <a:ext cx="95500" cy="391200"/>
            </a:xfrm>
            <a:custGeom>
              <a:avLst/>
              <a:gdLst/>
              <a:ahLst/>
              <a:cxnLst/>
              <a:rect l="l" t="t" r="r" b="b"/>
              <a:pathLst>
                <a:path w="3820" h="15648" fill="none" extrusionOk="0">
                  <a:moveTo>
                    <a:pt x="3819" y="0"/>
                  </a:moveTo>
                  <a:lnTo>
                    <a:pt x="3819" y="0"/>
                  </a:lnTo>
                  <a:lnTo>
                    <a:pt x="2802" y="2200"/>
                  </a:lnTo>
                  <a:lnTo>
                    <a:pt x="2346" y="3217"/>
                  </a:lnTo>
                  <a:lnTo>
                    <a:pt x="1889" y="4213"/>
                  </a:lnTo>
                  <a:lnTo>
                    <a:pt x="1495" y="5188"/>
                  </a:lnTo>
                  <a:lnTo>
                    <a:pt x="1122" y="6122"/>
                  </a:lnTo>
                  <a:lnTo>
                    <a:pt x="790" y="7035"/>
                  </a:lnTo>
                  <a:lnTo>
                    <a:pt x="520" y="7948"/>
                  </a:lnTo>
                  <a:lnTo>
                    <a:pt x="395" y="8405"/>
                  </a:lnTo>
                  <a:lnTo>
                    <a:pt x="292" y="8861"/>
                  </a:lnTo>
                  <a:lnTo>
                    <a:pt x="209" y="9318"/>
                  </a:lnTo>
                  <a:lnTo>
                    <a:pt x="125" y="9774"/>
                  </a:lnTo>
                  <a:lnTo>
                    <a:pt x="63" y="10231"/>
                  </a:lnTo>
                  <a:lnTo>
                    <a:pt x="22" y="10687"/>
                  </a:lnTo>
                  <a:lnTo>
                    <a:pt x="1" y="11165"/>
                  </a:lnTo>
                  <a:lnTo>
                    <a:pt x="1" y="11621"/>
                  </a:lnTo>
                  <a:lnTo>
                    <a:pt x="1" y="12098"/>
                  </a:lnTo>
                  <a:lnTo>
                    <a:pt x="42" y="12576"/>
                  </a:lnTo>
                  <a:lnTo>
                    <a:pt x="84" y="13074"/>
                  </a:lnTo>
                  <a:lnTo>
                    <a:pt x="167" y="13572"/>
                  </a:lnTo>
                  <a:lnTo>
                    <a:pt x="250" y="14070"/>
                  </a:lnTo>
                  <a:lnTo>
                    <a:pt x="375" y="14589"/>
                  </a:lnTo>
                  <a:lnTo>
                    <a:pt x="499" y="15107"/>
                  </a:lnTo>
                  <a:lnTo>
                    <a:pt x="665" y="15647"/>
                  </a:lnTo>
                </a:path>
              </a:pathLst>
            </a:custGeom>
            <a:solidFill>
              <a:schemeClr val="accent1"/>
            </a:solidFill>
            <a:ln w="95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49"/>
            <p:cNvSpPr/>
            <p:nvPr/>
          </p:nvSpPr>
          <p:spPr>
            <a:xfrm>
              <a:off x="2808963" y="1913650"/>
              <a:ext cx="682775" cy="573825"/>
            </a:xfrm>
            <a:custGeom>
              <a:avLst/>
              <a:gdLst/>
              <a:ahLst/>
              <a:cxnLst/>
              <a:rect l="l" t="t" r="r" b="b"/>
              <a:pathLst>
                <a:path w="27311" h="22953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78" y="1"/>
                  </a:lnTo>
                  <a:lnTo>
                    <a:pt x="955" y="1"/>
                  </a:lnTo>
                  <a:lnTo>
                    <a:pt x="1433" y="22"/>
                  </a:lnTo>
                  <a:lnTo>
                    <a:pt x="1889" y="42"/>
                  </a:lnTo>
                  <a:lnTo>
                    <a:pt x="2367" y="84"/>
                  </a:lnTo>
                  <a:lnTo>
                    <a:pt x="2823" y="146"/>
                  </a:lnTo>
                  <a:lnTo>
                    <a:pt x="3736" y="291"/>
                  </a:lnTo>
                  <a:lnTo>
                    <a:pt x="4649" y="478"/>
                  </a:lnTo>
                  <a:lnTo>
                    <a:pt x="5542" y="727"/>
                  </a:lnTo>
                  <a:lnTo>
                    <a:pt x="6434" y="997"/>
                  </a:lnTo>
                  <a:lnTo>
                    <a:pt x="7305" y="1329"/>
                  </a:lnTo>
                  <a:lnTo>
                    <a:pt x="8177" y="1682"/>
                  </a:lnTo>
                  <a:lnTo>
                    <a:pt x="9028" y="2097"/>
                  </a:lnTo>
                  <a:lnTo>
                    <a:pt x="9858" y="2533"/>
                  </a:lnTo>
                  <a:lnTo>
                    <a:pt x="10688" y="2989"/>
                  </a:lnTo>
                  <a:lnTo>
                    <a:pt x="11497" y="3487"/>
                  </a:lnTo>
                  <a:lnTo>
                    <a:pt x="12307" y="4027"/>
                  </a:lnTo>
                  <a:lnTo>
                    <a:pt x="13095" y="4587"/>
                  </a:lnTo>
                  <a:lnTo>
                    <a:pt x="13863" y="5168"/>
                  </a:lnTo>
                  <a:lnTo>
                    <a:pt x="14610" y="5791"/>
                  </a:lnTo>
                  <a:lnTo>
                    <a:pt x="15357" y="6413"/>
                  </a:lnTo>
                  <a:lnTo>
                    <a:pt x="16083" y="7077"/>
                  </a:lnTo>
                  <a:lnTo>
                    <a:pt x="16789" y="7762"/>
                  </a:lnTo>
                  <a:lnTo>
                    <a:pt x="17494" y="8447"/>
                  </a:lnTo>
                  <a:lnTo>
                    <a:pt x="18159" y="9152"/>
                  </a:lnTo>
                  <a:lnTo>
                    <a:pt x="18823" y="9879"/>
                  </a:lnTo>
                  <a:lnTo>
                    <a:pt x="19466" y="10605"/>
                  </a:lnTo>
                  <a:lnTo>
                    <a:pt x="20088" y="11352"/>
                  </a:lnTo>
                  <a:lnTo>
                    <a:pt x="20690" y="12099"/>
                  </a:lnTo>
                  <a:lnTo>
                    <a:pt x="21292" y="12867"/>
                  </a:lnTo>
                  <a:lnTo>
                    <a:pt x="21852" y="13614"/>
                  </a:lnTo>
                  <a:lnTo>
                    <a:pt x="22413" y="14382"/>
                  </a:lnTo>
                  <a:lnTo>
                    <a:pt x="22931" y="15150"/>
                  </a:lnTo>
                  <a:lnTo>
                    <a:pt x="23450" y="15917"/>
                  </a:lnTo>
                  <a:lnTo>
                    <a:pt x="23948" y="16664"/>
                  </a:lnTo>
                  <a:lnTo>
                    <a:pt x="23948" y="16664"/>
                  </a:lnTo>
                  <a:lnTo>
                    <a:pt x="24405" y="17432"/>
                  </a:lnTo>
                  <a:lnTo>
                    <a:pt x="24861" y="18200"/>
                  </a:lnTo>
                  <a:lnTo>
                    <a:pt x="25318" y="18968"/>
                  </a:lnTo>
                  <a:lnTo>
                    <a:pt x="25733" y="19756"/>
                  </a:lnTo>
                  <a:lnTo>
                    <a:pt x="26148" y="20545"/>
                  </a:lnTo>
                  <a:lnTo>
                    <a:pt x="26563" y="21334"/>
                  </a:lnTo>
                  <a:lnTo>
                    <a:pt x="26936" y="22143"/>
                  </a:lnTo>
                  <a:lnTo>
                    <a:pt x="27310" y="22952"/>
                  </a:lnTo>
                </a:path>
              </a:pathLst>
            </a:custGeom>
            <a:noFill/>
            <a:ln w="1050" cap="rnd" cmpd="sng">
              <a:solidFill>
                <a:srgbClr val="261A1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49"/>
            <p:cNvSpPr/>
            <p:nvPr/>
          </p:nvSpPr>
          <p:spPr>
            <a:xfrm>
              <a:off x="1722113" y="3147350"/>
              <a:ext cx="166025" cy="97025"/>
            </a:xfrm>
            <a:custGeom>
              <a:avLst/>
              <a:gdLst/>
              <a:ahLst/>
              <a:cxnLst/>
              <a:rect l="l" t="t" r="r" b="b"/>
              <a:pathLst>
                <a:path w="6641" h="3881" extrusionOk="0">
                  <a:moveTo>
                    <a:pt x="4192" y="0"/>
                  </a:moveTo>
                  <a:lnTo>
                    <a:pt x="3881" y="21"/>
                  </a:lnTo>
                  <a:lnTo>
                    <a:pt x="3549" y="63"/>
                  </a:lnTo>
                  <a:lnTo>
                    <a:pt x="3217" y="125"/>
                  </a:lnTo>
                  <a:lnTo>
                    <a:pt x="2864" y="208"/>
                  </a:lnTo>
                  <a:lnTo>
                    <a:pt x="2532" y="312"/>
                  </a:lnTo>
                  <a:lnTo>
                    <a:pt x="2221" y="415"/>
                  </a:lnTo>
                  <a:lnTo>
                    <a:pt x="1909" y="540"/>
                  </a:lnTo>
                  <a:lnTo>
                    <a:pt x="1619" y="685"/>
                  </a:lnTo>
                  <a:lnTo>
                    <a:pt x="1349" y="830"/>
                  </a:lnTo>
                  <a:lnTo>
                    <a:pt x="1100" y="976"/>
                  </a:lnTo>
                  <a:lnTo>
                    <a:pt x="872" y="1142"/>
                  </a:lnTo>
                  <a:lnTo>
                    <a:pt x="664" y="1328"/>
                  </a:lnTo>
                  <a:lnTo>
                    <a:pt x="498" y="1494"/>
                  </a:lnTo>
                  <a:lnTo>
                    <a:pt x="332" y="1681"/>
                  </a:lnTo>
                  <a:lnTo>
                    <a:pt x="208" y="1868"/>
                  </a:lnTo>
                  <a:lnTo>
                    <a:pt x="104" y="2055"/>
                  </a:lnTo>
                  <a:lnTo>
                    <a:pt x="42" y="2241"/>
                  </a:lnTo>
                  <a:lnTo>
                    <a:pt x="0" y="2428"/>
                  </a:lnTo>
                  <a:lnTo>
                    <a:pt x="0" y="2615"/>
                  </a:lnTo>
                  <a:lnTo>
                    <a:pt x="21" y="2802"/>
                  </a:lnTo>
                  <a:lnTo>
                    <a:pt x="83" y="2968"/>
                  </a:lnTo>
                  <a:lnTo>
                    <a:pt x="187" y="3134"/>
                  </a:lnTo>
                  <a:lnTo>
                    <a:pt x="311" y="3279"/>
                  </a:lnTo>
                  <a:lnTo>
                    <a:pt x="457" y="3404"/>
                  </a:lnTo>
                  <a:lnTo>
                    <a:pt x="644" y="3528"/>
                  </a:lnTo>
                  <a:lnTo>
                    <a:pt x="830" y="3611"/>
                  </a:lnTo>
                  <a:lnTo>
                    <a:pt x="1059" y="3694"/>
                  </a:lnTo>
                  <a:lnTo>
                    <a:pt x="1308" y="3777"/>
                  </a:lnTo>
                  <a:lnTo>
                    <a:pt x="1577" y="3819"/>
                  </a:lnTo>
                  <a:lnTo>
                    <a:pt x="1847" y="3860"/>
                  </a:lnTo>
                  <a:lnTo>
                    <a:pt x="2138" y="3881"/>
                  </a:lnTo>
                  <a:lnTo>
                    <a:pt x="2449" y="3860"/>
                  </a:lnTo>
                  <a:lnTo>
                    <a:pt x="2781" y="3839"/>
                  </a:lnTo>
                  <a:lnTo>
                    <a:pt x="3092" y="3798"/>
                  </a:lnTo>
                  <a:lnTo>
                    <a:pt x="3424" y="3756"/>
                  </a:lnTo>
                  <a:lnTo>
                    <a:pt x="3777" y="3673"/>
                  </a:lnTo>
                  <a:lnTo>
                    <a:pt x="4109" y="3570"/>
                  </a:lnTo>
                  <a:lnTo>
                    <a:pt x="4420" y="3466"/>
                  </a:lnTo>
                  <a:lnTo>
                    <a:pt x="4732" y="3341"/>
                  </a:lnTo>
                  <a:lnTo>
                    <a:pt x="5022" y="3196"/>
                  </a:lnTo>
                  <a:lnTo>
                    <a:pt x="5292" y="3051"/>
                  </a:lnTo>
                  <a:lnTo>
                    <a:pt x="5541" y="2885"/>
                  </a:lnTo>
                  <a:lnTo>
                    <a:pt x="5769" y="2719"/>
                  </a:lnTo>
                  <a:lnTo>
                    <a:pt x="5977" y="2553"/>
                  </a:lnTo>
                  <a:lnTo>
                    <a:pt x="6143" y="2387"/>
                  </a:lnTo>
                  <a:lnTo>
                    <a:pt x="6309" y="2200"/>
                  </a:lnTo>
                  <a:lnTo>
                    <a:pt x="6433" y="2013"/>
                  </a:lnTo>
                  <a:lnTo>
                    <a:pt x="6537" y="1826"/>
                  </a:lnTo>
                  <a:lnTo>
                    <a:pt x="6599" y="1640"/>
                  </a:lnTo>
                  <a:lnTo>
                    <a:pt x="6641" y="1453"/>
                  </a:lnTo>
                  <a:lnTo>
                    <a:pt x="6641" y="1266"/>
                  </a:lnTo>
                  <a:lnTo>
                    <a:pt x="6620" y="1079"/>
                  </a:lnTo>
                  <a:lnTo>
                    <a:pt x="6558" y="913"/>
                  </a:lnTo>
                  <a:lnTo>
                    <a:pt x="6454" y="747"/>
                  </a:lnTo>
                  <a:lnTo>
                    <a:pt x="6329" y="602"/>
                  </a:lnTo>
                  <a:lnTo>
                    <a:pt x="6184" y="478"/>
                  </a:lnTo>
                  <a:lnTo>
                    <a:pt x="5997" y="353"/>
                  </a:lnTo>
                  <a:lnTo>
                    <a:pt x="5811" y="249"/>
                  </a:lnTo>
                  <a:lnTo>
                    <a:pt x="5582" y="166"/>
                  </a:lnTo>
                  <a:lnTo>
                    <a:pt x="5333" y="104"/>
                  </a:lnTo>
                  <a:lnTo>
                    <a:pt x="5064" y="63"/>
                  </a:lnTo>
                  <a:lnTo>
                    <a:pt x="4794" y="21"/>
                  </a:lnTo>
                  <a:lnTo>
                    <a:pt x="450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49"/>
            <p:cNvSpPr/>
            <p:nvPr/>
          </p:nvSpPr>
          <p:spPr>
            <a:xfrm>
              <a:off x="1851813" y="3015050"/>
              <a:ext cx="77325" cy="53975"/>
            </a:xfrm>
            <a:custGeom>
              <a:avLst/>
              <a:gdLst/>
              <a:ahLst/>
              <a:cxnLst/>
              <a:rect l="l" t="t" r="r" b="b"/>
              <a:pathLst>
                <a:path w="3093" h="2159" extrusionOk="0">
                  <a:moveTo>
                    <a:pt x="1598" y="1"/>
                  </a:moveTo>
                  <a:lnTo>
                    <a:pt x="1287" y="63"/>
                  </a:lnTo>
                  <a:lnTo>
                    <a:pt x="975" y="167"/>
                  </a:lnTo>
                  <a:lnTo>
                    <a:pt x="706" y="312"/>
                  </a:lnTo>
                  <a:lnTo>
                    <a:pt x="477" y="457"/>
                  </a:lnTo>
                  <a:lnTo>
                    <a:pt x="270" y="644"/>
                  </a:lnTo>
                  <a:lnTo>
                    <a:pt x="125" y="851"/>
                  </a:lnTo>
                  <a:lnTo>
                    <a:pt x="83" y="934"/>
                  </a:lnTo>
                  <a:lnTo>
                    <a:pt x="42" y="1059"/>
                  </a:lnTo>
                  <a:lnTo>
                    <a:pt x="0" y="1163"/>
                  </a:lnTo>
                  <a:lnTo>
                    <a:pt x="0" y="1266"/>
                  </a:lnTo>
                  <a:lnTo>
                    <a:pt x="0" y="1370"/>
                  </a:lnTo>
                  <a:lnTo>
                    <a:pt x="21" y="1474"/>
                  </a:lnTo>
                  <a:lnTo>
                    <a:pt x="42" y="1578"/>
                  </a:lnTo>
                  <a:lnTo>
                    <a:pt x="104" y="1661"/>
                  </a:lnTo>
                  <a:lnTo>
                    <a:pt x="166" y="1744"/>
                  </a:lnTo>
                  <a:lnTo>
                    <a:pt x="228" y="1827"/>
                  </a:lnTo>
                  <a:lnTo>
                    <a:pt x="332" y="1910"/>
                  </a:lnTo>
                  <a:lnTo>
                    <a:pt x="415" y="1972"/>
                  </a:lnTo>
                  <a:lnTo>
                    <a:pt x="643" y="2055"/>
                  </a:lnTo>
                  <a:lnTo>
                    <a:pt x="913" y="2117"/>
                  </a:lnTo>
                  <a:lnTo>
                    <a:pt x="1183" y="2159"/>
                  </a:lnTo>
                  <a:lnTo>
                    <a:pt x="1494" y="2138"/>
                  </a:lnTo>
                  <a:lnTo>
                    <a:pt x="1806" y="2076"/>
                  </a:lnTo>
                  <a:lnTo>
                    <a:pt x="2117" y="1972"/>
                  </a:lnTo>
                  <a:lnTo>
                    <a:pt x="2387" y="1847"/>
                  </a:lnTo>
                  <a:lnTo>
                    <a:pt x="2615" y="1681"/>
                  </a:lnTo>
                  <a:lnTo>
                    <a:pt x="2802" y="1495"/>
                  </a:lnTo>
                  <a:lnTo>
                    <a:pt x="2968" y="1308"/>
                  </a:lnTo>
                  <a:lnTo>
                    <a:pt x="3009" y="1204"/>
                  </a:lnTo>
                  <a:lnTo>
                    <a:pt x="3051" y="1100"/>
                  </a:lnTo>
                  <a:lnTo>
                    <a:pt x="3092" y="997"/>
                  </a:lnTo>
                  <a:lnTo>
                    <a:pt x="3092" y="872"/>
                  </a:lnTo>
                  <a:lnTo>
                    <a:pt x="3092" y="768"/>
                  </a:lnTo>
                  <a:lnTo>
                    <a:pt x="3071" y="665"/>
                  </a:lnTo>
                  <a:lnTo>
                    <a:pt x="3051" y="582"/>
                  </a:lnTo>
                  <a:lnTo>
                    <a:pt x="2988" y="478"/>
                  </a:lnTo>
                  <a:lnTo>
                    <a:pt x="2926" y="395"/>
                  </a:lnTo>
                  <a:lnTo>
                    <a:pt x="2864" y="312"/>
                  </a:lnTo>
                  <a:lnTo>
                    <a:pt x="2760" y="250"/>
                  </a:lnTo>
                  <a:lnTo>
                    <a:pt x="2677" y="187"/>
                  </a:lnTo>
                  <a:lnTo>
                    <a:pt x="2449" y="84"/>
                  </a:lnTo>
                  <a:lnTo>
                    <a:pt x="2179" y="21"/>
                  </a:lnTo>
                  <a:lnTo>
                    <a:pt x="190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49"/>
            <p:cNvSpPr/>
            <p:nvPr/>
          </p:nvSpPr>
          <p:spPr>
            <a:xfrm>
              <a:off x="1975788" y="3074200"/>
              <a:ext cx="104300" cy="75250"/>
            </a:xfrm>
            <a:custGeom>
              <a:avLst/>
              <a:gdLst/>
              <a:ahLst/>
              <a:cxnLst/>
              <a:rect l="l" t="t" r="r" b="b"/>
              <a:pathLst>
                <a:path w="4172" h="3010" extrusionOk="0">
                  <a:moveTo>
                    <a:pt x="3155" y="0"/>
                  </a:moveTo>
                  <a:lnTo>
                    <a:pt x="2968" y="21"/>
                  </a:lnTo>
                  <a:lnTo>
                    <a:pt x="2761" y="42"/>
                  </a:lnTo>
                  <a:lnTo>
                    <a:pt x="2553" y="63"/>
                  </a:lnTo>
                  <a:lnTo>
                    <a:pt x="2138" y="166"/>
                  </a:lnTo>
                  <a:lnTo>
                    <a:pt x="1931" y="249"/>
                  </a:lnTo>
                  <a:lnTo>
                    <a:pt x="1723" y="332"/>
                  </a:lnTo>
                  <a:lnTo>
                    <a:pt x="1516" y="415"/>
                  </a:lnTo>
                  <a:lnTo>
                    <a:pt x="1329" y="519"/>
                  </a:lnTo>
                  <a:lnTo>
                    <a:pt x="976" y="768"/>
                  </a:lnTo>
                  <a:lnTo>
                    <a:pt x="665" y="1038"/>
                  </a:lnTo>
                  <a:lnTo>
                    <a:pt x="416" y="1308"/>
                  </a:lnTo>
                  <a:lnTo>
                    <a:pt x="312" y="1453"/>
                  </a:lnTo>
                  <a:lnTo>
                    <a:pt x="208" y="1598"/>
                  </a:lnTo>
                  <a:lnTo>
                    <a:pt x="146" y="1743"/>
                  </a:lnTo>
                  <a:lnTo>
                    <a:pt x="84" y="1889"/>
                  </a:lnTo>
                  <a:lnTo>
                    <a:pt x="42" y="2013"/>
                  </a:lnTo>
                  <a:lnTo>
                    <a:pt x="22" y="2158"/>
                  </a:lnTo>
                  <a:lnTo>
                    <a:pt x="1" y="2283"/>
                  </a:lnTo>
                  <a:lnTo>
                    <a:pt x="22" y="2407"/>
                  </a:lnTo>
                  <a:lnTo>
                    <a:pt x="63" y="2532"/>
                  </a:lnTo>
                  <a:lnTo>
                    <a:pt x="105" y="2636"/>
                  </a:lnTo>
                  <a:lnTo>
                    <a:pt x="188" y="2719"/>
                  </a:lnTo>
                  <a:lnTo>
                    <a:pt x="271" y="2802"/>
                  </a:lnTo>
                  <a:lnTo>
                    <a:pt x="374" y="2885"/>
                  </a:lnTo>
                  <a:lnTo>
                    <a:pt x="499" y="2926"/>
                  </a:lnTo>
                  <a:lnTo>
                    <a:pt x="623" y="2968"/>
                  </a:lnTo>
                  <a:lnTo>
                    <a:pt x="769" y="3009"/>
                  </a:lnTo>
                  <a:lnTo>
                    <a:pt x="1246" y="3009"/>
                  </a:lnTo>
                  <a:lnTo>
                    <a:pt x="1412" y="2968"/>
                  </a:lnTo>
                  <a:lnTo>
                    <a:pt x="1785" y="2885"/>
                  </a:lnTo>
                  <a:lnTo>
                    <a:pt x="2159" y="2739"/>
                  </a:lnTo>
                  <a:lnTo>
                    <a:pt x="2532" y="2532"/>
                  </a:lnTo>
                  <a:lnTo>
                    <a:pt x="2906" y="2283"/>
                  </a:lnTo>
                  <a:lnTo>
                    <a:pt x="3259" y="2013"/>
                  </a:lnTo>
                  <a:lnTo>
                    <a:pt x="3549" y="1723"/>
                  </a:lnTo>
                  <a:lnTo>
                    <a:pt x="3819" y="1432"/>
                  </a:lnTo>
                  <a:lnTo>
                    <a:pt x="3923" y="1287"/>
                  </a:lnTo>
                  <a:lnTo>
                    <a:pt x="4006" y="1142"/>
                  </a:lnTo>
                  <a:lnTo>
                    <a:pt x="4089" y="996"/>
                  </a:lnTo>
                  <a:lnTo>
                    <a:pt x="4130" y="851"/>
                  </a:lnTo>
                  <a:lnTo>
                    <a:pt x="4172" y="727"/>
                  </a:lnTo>
                  <a:lnTo>
                    <a:pt x="4172" y="602"/>
                  </a:lnTo>
                  <a:lnTo>
                    <a:pt x="4151" y="478"/>
                  </a:lnTo>
                  <a:lnTo>
                    <a:pt x="4089" y="374"/>
                  </a:lnTo>
                  <a:lnTo>
                    <a:pt x="4027" y="270"/>
                  </a:lnTo>
                  <a:lnTo>
                    <a:pt x="3923" y="187"/>
                  </a:lnTo>
                  <a:lnTo>
                    <a:pt x="3798" y="125"/>
                  </a:lnTo>
                  <a:lnTo>
                    <a:pt x="3674" y="63"/>
                  </a:lnTo>
                  <a:lnTo>
                    <a:pt x="3508" y="42"/>
                  </a:lnTo>
                  <a:lnTo>
                    <a:pt x="3342" y="21"/>
                  </a:lnTo>
                  <a:lnTo>
                    <a:pt x="31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918" name="Google Shape;918;p49"/>
          <p:cNvPicPr preferRelativeResize="0"/>
          <p:nvPr/>
        </p:nvPicPr>
        <p:blipFill rotWithShape="1">
          <a:blip r:embed="rId3">
            <a:alphaModFix/>
          </a:blip>
          <a:srcRect l="24444" t="53989" r="25545" b="6136"/>
          <a:stretch/>
        </p:blipFill>
        <p:spPr>
          <a:xfrm>
            <a:off x="6152725" y="2414401"/>
            <a:ext cx="1566749" cy="13589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19" name="Google Shape;919;p49"/>
          <p:cNvGrpSpPr/>
          <p:nvPr/>
        </p:nvGrpSpPr>
        <p:grpSpPr>
          <a:xfrm>
            <a:off x="2164973" y="706034"/>
            <a:ext cx="1566717" cy="899876"/>
            <a:chOff x="8138464" y="-4218997"/>
            <a:chExt cx="1187537" cy="666871"/>
          </a:xfrm>
        </p:grpSpPr>
        <p:sp>
          <p:nvSpPr>
            <p:cNvPr id="920" name="Google Shape;920;p49"/>
            <p:cNvSpPr/>
            <p:nvPr/>
          </p:nvSpPr>
          <p:spPr>
            <a:xfrm>
              <a:off x="8931753" y="-4039540"/>
              <a:ext cx="296192" cy="290290"/>
            </a:xfrm>
            <a:custGeom>
              <a:avLst/>
              <a:gdLst/>
              <a:ahLst/>
              <a:cxnLst/>
              <a:rect l="l" t="t" r="r" b="b"/>
              <a:pathLst>
                <a:path w="6072" h="595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865" y="623"/>
                  </a:lnTo>
                  <a:lnTo>
                    <a:pt x="1709" y="1287"/>
                  </a:lnTo>
                  <a:lnTo>
                    <a:pt x="2513" y="1990"/>
                  </a:lnTo>
                  <a:lnTo>
                    <a:pt x="3297" y="2714"/>
                  </a:lnTo>
                  <a:lnTo>
                    <a:pt x="4041" y="3478"/>
                  </a:lnTo>
                  <a:lnTo>
                    <a:pt x="4745" y="4282"/>
                  </a:lnTo>
                  <a:lnTo>
                    <a:pt x="5428" y="5106"/>
                  </a:lnTo>
                  <a:lnTo>
                    <a:pt x="6071" y="5951"/>
                  </a:lnTo>
                </a:path>
              </a:pathLst>
            </a:custGeom>
            <a:noFill/>
            <a:ln w="1500" cap="rnd" cmpd="sng">
              <a:solidFill>
                <a:srgbClr val="ED726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49"/>
            <p:cNvSpPr/>
            <p:nvPr/>
          </p:nvSpPr>
          <p:spPr>
            <a:xfrm>
              <a:off x="8711127" y="-3929739"/>
              <a:ext cx="120682" cy="303070"/>
            </a:xfrm>
            <a:custGeom>
              <a:avLst/>
              <a:gdLst/>
              <a:ahLst/>
              <a:cxnLst/>
              <a:rect l="l" t="t" r="r" b="b"/>
              <a:pathLst>
                <a:path w="2474" h="6213" fill="none" extrusionOk="0">
                  <a:moveTo>
                    <a:pt x="2473" y="1"/>
                  </a:moveTo>
                  <a:lnTo>
                    <a:pt x="2473" y="1"/>
                  </a:lnTo>
                  <a:lnTo>
                    <a:pt x="2473" y="443"/>
                  </a:lnTo>
                  <a:lnTo>
                    <a:pt x="2453" y="865"/>
                  </a:lnTo>
                  <a:lnTo>
                    <a:pt x="2413" y="1287"/>
                  </a:lnTo>
                  <a:lnTo>
                    <a:pt x="2352" y="1709"/>
                  </a:lnTo>
                  <a:lnTo>
                    <a:pt x="2272" y="2132"/>
                  </a:lnTo>
                  <a:lnTo>
                    <a:pt x="2151" y="2554"/>
                  </a:lnTo>
                  <a:lnTo>
                    <a:pt x="2031" y="2956"/>
                  </a:lnTo>
                  <a:lnTo>
                    <a:pt x="1890" y="3358"/>
                  </a:lnTo>
                  <a:lnTo>
                    <a:pt x="1709" y="3760"/>
                  </a:lnTo>
                  <a:lnTo>
                    <a:pt x="1528" y="4142"/>
                  </a:lnTo>
                  <a:lnTo>
                    <a:pt x="1307" y="4524"/>
                  </a:lnTo>
                  <a:lnTo>
                    <a:pt x="1086" y="4886"/>
                  </a:lnTo>
                  <a:lnTo>
                    <a:pt x="845" y="5227"/>
                  </a:lnTo>
                  <a:lnTo>
                    <a:pt x="583" y="5569"/>
                  </a:lnTo>
                  <a:lnTo>
                    <a:pt x="302" y="5891"/>
                  </a:lnTo>
                  <a:lnTo>
                    <a:pt x="0" y="6212"/>
                  </a:lnTo>
                </a:path>
              </a:pathLst>
            </a:custGeom>
            <a:noFill/>
            <a:ln w="1500" cap="rnd" cmpd="sng">
              <a:solidFill>
                <a:srgbClr val="ED726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49"/>
            <p:cNvSpPr/>
            <p:nvPr/>
          </p:nvSpPr>
          <p:spPr>
            <a:xfrm>
              <a:off x="9189647" y="-4159194"/>
              <a:ext cx="52975" cy="37317"/>
            </a:xfrm>
            <a:custGeom>
              <a:avLst/>
              <a:gdLst/>
              <a:ahLst/>
              <a:cxnLst/>
              <a:rect l="l" t="t" r="r" b="b"/>
              <a:pathLst>
                <a:path w="1086" h="76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61" y="61"/>
                  </a:lnTo>
                  <a:lnTo>
                    <a:pt x="302" y="121"/>
                  </a:lnTo>
                  <a:lnTo>
                    <a:pt x="583" y="302"/>
                  </a:lnTo>
                  <a:lnTo>
                    <a:pt x="845" y="503"/>
                  </a:lnTo>
                  <a:lnTo>
                    <a:pt x="1086" y="765"/>
                  </a:lnTo>
                </a:path>
              </a:pathLst>
            </a:custGeom>
            <a:noFill/>
            <a:ln w="1500" cap="rnd" cmpd="sng">
              <a:solidFill>
                <a:srgbClr val="ED726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49"/>
            <p:cNvSpPr/>
            <p:nvPr/>
          </p:nvSpPr>
          <p:spPr>
            <a:xfrm>
              <a:off x="8931753" y="-4039540"/>
              <a:ext cx="296192" cy="290290"/>
            </a:xfrm>
            <a:custGeom>
              <a:avLst/>
              <a:gdLst/>
              <a:ahLst/>
              <a:cxnLst/>
              <a:rect l="l" t="t" r="r" b="b"/>
              <a:pathLst>
                <a:path w="6072" h="595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865" y="623"/>
                  </a:lnTo>
                  <a:lnTo>
                    <a:pt x="1709" y="1287"/>
                  </a:lnTo>
                  <a:lnTo>
                    <a:pt x="2513" y="1990"/>
                  </a:lnTo>
                  <a:lnTo>
                    <a:pt x="3297" y="2714"/>
                  </a:lnTo>
                  <a:lnTo>
                    <a:pt x="4041" y="3478"/>
                  </a:lnTo>
                  <a:lnTo>
                    <a:pt x="4745" y="4282"/>
                  </a:lnTo>
                  <a:lnTo>
                    <a:pt x="5428" y="5106"/>
                  </a:lnTo>
                  <a:lnTo>
                    <a:pt x="6071" y="5951"/>
                  </a:lnTo>
                </a:path>
              </a:pathLst>
            </a:custGeom>
            <a:noFill/>
            <a:ln w="1500" cap="rnd" cmpd="sng">
              <a:solidFill>
                <a:srgbClr val="ED726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49"/>
            <p:cNvSpPr/>
            <p:nvPr/>
          </p:nvSpPr>
          <p:spPr>
            <a:xfrm>
              <a:off x="8711127" y="-3929739"/>
              <a:ext cx="120682" cy="303070"/>
            </a:xfrm>
            <a:custGeom>
              <a:avLst/>
              <a:gdLst/>
              <a:ahLst/>
              <a:cxnLst/>
              <a:rect l="l" t="t" r="r" b="b"/>
              <a:pathLst>
                <a:path w="2474" h="6213" fill="none" extrusionOk="0">
                  <a:moveTo>
                    <a:pt x="2473" y="1"/>
                  </a:moveTo>
                  <a:lnTo>
                    <a:pt x="2473" y="1"/>
                  </a:lnTo>
                  <a:lnTo>
                    <a:pt x="2473" y="443"/>
                  </a:lnTo>
                  <a:lnTo>
                    <a:pt x="2453" y="865"/>
                  </a:lnTo>
                  <a:lnTo>
                    <a:pt x="2413" y="1287"/>
                  </a:lnTo>
                  <a:lnTo>
                    <a:pt x="2352" y="1709"/>
                  </a:lnTo>
                  <a:lnTo>
                    <a:pt x="2272" y="2132"/>
                  </a:lnTo>
                  <a:lnTo>
                    <a:pt x="2151" y="2554"/>
                  </a:lnTo>
                  <a:lnTo>
                    <a:pt x="2031" y="2956"/>
                  </a:lnTo>
                  <a:lnTo>
                    <a:pt x="1890" y="3358"/>
                  </a:lnTo>
                  <a:lnTo>
                    <a:pt x="1709" y="3760"/>
                  </a:lnTo>
                  <a:lnTo>
                    <a:pt x="1528" y="4142"/>
                  </a:lnTo>
                  <a:lnTo>
                    <a:pt x="1307" y="4524"/>
                  </a:lnTo>
                  <a:lnTo>
                    <a:pt x="1086" y="4886"/>
                  </a:lnTo>
                  <a:lnTo>
                    <a:pt x="845" y="5227"/>
                  </a:lnTo>
                  <a:lnTo>
                    <a:pt x="583" y="5569"/>
                  </a:lnTo>
                  <a:lnTo>
                    <a:pt x="302" y="5891"/>
                  </a:lnTo>
                  <a:lnTo>
                    <a:pt x="0" y="6212"/>
                  </a:lnTo>
                </a:path>
              </a:pathLst>
            </a:custGeom>
            <a:noFill/>
            <a:ln w="1500" cap="rnd" cmpd="sng">
              <a:solidFill>
                <a:srgbClr val="ED726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49"/>
            <p:cNvSpPr/>
            <p:nvPr/>
          </p:nvSpPr>
          <p:spPr>
            <a:xfrm>
              <a:off x="9189647" y="-4159194"/>
              <a:ext cx="52975" cy="37317"/>
            </a:xfrm>
            <a:custGeom>
              <a:avLst/>
              <a:gdLst/>
              <a:ahLst/>
              <a:cxnLst/>
              <a:rect l="l" t="t" r="r" b="b"/>
              <a:pathLst>
                <a:path w="1086" h="76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61" y="61"/>
                  </a:lnTo>
                  <a:lnTo>
                    <a:pt x="302" y="121"/>
                  </a:lnTo>
                  <a:lnTo>
                    <a:pt x="583" y="302"/>
                  </a:lnTo>
                  <a:lnTo>
                    <a:pt x="845" y="503"/>
                  </a:lnTo>
                  <a:lnTo>
                    <a:pt x="1086" y="765"/>
                  </a:lnTo>
                </a:path>
              </a:pathLst>
            </a:custGeom>
            <a:noFill/>
            <a:ln w="1500" cap="rnd" cmpd="sng">
              <a:solidFill>
                <a:srgbClr val="ED726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49"/>
            <p:cNvSpPr/>
            <p:nvPr/>
          </p:nvSpPr>
          <p:spPr>
            <a:xfrm>
              <a:off x="8138464" y="-4110171"/>
              <a:ext cx="773748" cy="524678"/>
            </a:xfrm>
            <a:custGeom>
              <a:avLst/>
              <a:gdLst/>
              <a:ahLst/>
              <a:cxnLst/>
              <a:rect l="l" t="t" r="r" b="b"/>
              <a:pathLst>
                <a:path w="15862" h="10756" extrusionOk="0">
                  <a:moveTo>
                    <a:pt x="1187" y="1"/>
                  </a:moveTo>
                  <a:lnTo>
                    <a:pt x="986" y="21"/>
                  </a:lnTo>
                  <a:lnTo>
                    <a:pt x="805" y="61"/>
                  </a:lnTo>
                  <a:lnTo>
                    <a:pt x="624" y="121"/>
                  </a:lnTo>
                  <a:lnTo>
                    <a:pt x="443" y="202"/>
                  </a:lnTo>
                  <a:lnTo>
                    <a:pt x="282" y="302"/>
                  </a:lnTo>
                  <a:lnTo>
                    <a:pt x="161" y="443"/>
                  </a:lnTo>
                  <a:lnTo>
                    <a:pt x="61" y="584"/>
                  </a:lnTo>
                  <a:lnTo>
                    <a:pt x="41" y="664"/>
                  </a:lnTo>
                  <a:lnTo>
                    <a:pt x="21" y="765"/>
                  </a:lnTo>
                  <a:lnTo>
                    <a:pt x="1" y="905"/>
                  </a:lnTo>
                  <a:lnTo>
                    <a:pt x="41" y="1046"/>
                  </a:lnTo>
                  <a:lnTo>
                    <a:pt x="81" y="1187"/>
                  </a:lnTo>
                  <a:lnTo>
                    <a:pt x="161" y="1307"/>
                  </a:lnTo>
                  <a:lnTo>
                    <a:pt x="262" y="1428"/>
                  </a:lnTo>
                  <a:lnTo>
                    <a:pt x="362" y="1529"/>
                  </a:lnTo>
                  <a:lnTo>
                    <a:pt x="503" y="1629"/>
                  </a:lnTo>
                  <a:lnTo>
                    <a:pt x="624" y="1689"/>
                  </a:lnTo>
                  <a:lnTo>
                    <a:pt x="905" y="1810"/>
                  </a:lnTo>
                  <a:lnTo>
                    <a:pt x="1187" y="1890"/>
                  </a:lnTo>
                  <a:lnTo>
                    <a:pt x="1488" y="1971"/>
                  </a:lnTo>
                  <a:lnTo>
                    <a:pt x="1770" y="2051"/>
                  </a:lnTo>
                  <a:lnTo>
                    <a:pt x="1950" y="2112"/>
                  </a:lnTo>
                  <a:lnTo>
                    <a:pt x="2131" y="2212"/>
                  </a:lnTo>
                  <a:lnTo>
                    <a:pt x="2312" y="2313"/>
                  </a:lnTo>
                  <a:lnTo>
                    <a:pt x="2473" y="2413"/>
                  </a:lnTo>
                  <a:lnTo>
                    <a:pt x="2634" y="2534"/>
                  </a:lnTo>
                  <a:lnTo>
                    <a:pt x="2795" y="2674"/>
                  </a:lnTo>
                  <a:lnTo>
                    <a:pt x="3076" y="2956"/>
                  </a:lnTo>
                  <a:lnTo>
                    <a:pt x="3338" y="3277"/>
                  </a:lnTo>
                  <a:lnTo>
                    <a:pt x="3559" y="3599"/>
                  </a:lnTo>
                  <a:lnTo>
                    <a:pt x="3780" y="3961"/>
                  </a:lnTo>
                  <a:lnTo>
                    <a:pt x="3961" y="4323"/>
                  </a:lnTo>
                  <a:lnTo>
                    <a:pt x="4142" y="4685"/>
                  </a:lnTo>
                  <a:lnTo>
                    <a:pt x="4302" y="5067"/>
                  </a:lnTo>
                  <a:lnTo>
                    <a:pt x="4604" y="5810"/>
                  </a:lnTo>
                  <a:lnTo>
                    <a:pt x="4765" y="6192"/>
                  </a:lnTo>
                  <a:lnTo>
                    <a:pt x="4946" y="6554"/>
                  </a:lnTo>
                  <a:lnTo>
                    <a:pt x="5127" y="6896"/>
                  </a:lnTo>
                  <a:lnTo>
                    <a:pt x="5348" y="7258"/>
                  </a:lnTo>
                  <a:lnTo>
                    <a:pt x="5489" y="7479"/>
                  </a:lnTo>
                  <a:lnTo>
                    <a:pt x="5669" y="7680"/>
                  </a:lnTo>
                  <a:lnTo>
                    <a:pt x="5830" y="7881"/>
                  </a:lnTo>
                  <a:lnTo>
                    <a:pt x="6011" y="8082"/>
                  </a:lnTo>
                  <a:lnTo>
                    <a:pt x="6212" y="8263"/>
                  </a:lnTo>
                  <a:lnTo>
                    <a:pt x="6413" y="8444"/>
                  </a:lnTo>
                  <a:lnTo>
                    <a:pt x="6634" y="8605"/>
                  </a:lnTo>
                  <a:lnTo>
                    <a:pt x="6855" y="8765"/>
                  </a:lnTo>
                  <a:lnTo>
                    <a:pt x="7077" y="8926"/>
                  </a:lnTo>
                  <a:lnTo>
                    <a:pt x="7298" y="9047"/>
                  </a:lnTo>
                  <a:lnTo>
                    <a:pt x="7539" y="9168"/>
                  </a:lnTo>
                  <a:lnTo>
                    <a:pt x="7780" y="9288"/>
                  </a:lnTo>
                  <a:lnTo>
                    <a:pt x="8042" y="9389"/>
                  </a:lnTo>
                  <a:lnTo>
                    <a:pt x="8283" y="9469"/>
                  </a:lnTo>
                  <a:lnTo>
                    <a:pt x="8544" y="9549"/>
                  </a:lnTo>
                  <a:lnTo>
                    <a:pt x="8805" y="9610"/>
                  </a:lnTo>
                  <a:lnTo>
                    <a:pt x="9288" y="9690"/>
                  </a:lnTo>
                  <a:lnTo>
                    <a:pt x="9770" y="9751"/>
                  </a:lnTo>
                  <a:lnTo>
                    <a:pt x="10735" y="9811"/>
                  </a:lnTo>
                  <a:lnTo>
                    <a:pt x="11238" y="9851"/>
                  </a:lnTo>
                  <a:lnTo>
                    <a:pt x="11700" y="9911"/>
                  </a:lnTo>
                  <a:lnTo>
                    <a:pt x="12183" y="9992"/>
                  </a:lnTo>
                  <a:lnTo>
                    <a:pt x="12424" y="10052"/>
                  </a:lnTo>
                  <a:lnTo>
                    <a:pt x="12645" y="10132"/>
                  </a:lnTo>
                  <a:lnTo>
                    <a:pt x="13007" y="10273"/>
                  </a:lnTo>
                  <a:lnTo>
                    <a:pt x="13349" y="10434"/>
                  </a:lnTo>
                  <a:lnTo>
                    <a:pt x="13710" y="10575"/>
                  </a:lnTo>
                  <a:lnTo>
                    <a:pt x="14072" y="10675"/>
                  </a:lnTo>
                  <a:lnTo>
                    <a:pt x="14273" y="10715"/>
                  </a:lnTo>
                  <a:lnTo>
                    <a:pt x="14454" y="10736"/>
                  </a:lnTo>
                  <a:lnTo>
                    <a:pt x="14655" y="10756"/>
                  </a:lnTo>
                  <a:lnTo>
                    <a:pt x="14856" y="10736"/>
                  </a:lnTo>
                  <a:lnTo>
                    <a:pt x="15037" y="10675"/>
                  </a:lnTo>
                  <a:lnTo>
                    <a:pt x="15218" y="10615"/>
                  </a:lnTo>
                  <a:lnTo>
                    <a:pt x="15379" y="10514"/>
                  </a:lnTo>
                  <a:lnTo>
                    <a:pt x="15520" y="10394"/>
                  </a:lnTo>
                  <a:lnTo>
                    <a:pt x="15620" y="10273"/>
                  </a:lnTo>
                  <a:lnTo>
                    <a:pt x="15701" y="10132"/>
                  </a:lnTo>
                  <a:lnTo>
                    <a:pt x="15761" y="9992"/>
                  </a:lnTo>
                  <a:lnTo>
                    <a:pt x="15821" y="9831"/>
                  </a:lnTo>
                  <a:lnTo>
                    <a:pt x="15841" y="9670"/>
                  </a:lnTo>
                  <a:lnTo>
                    <a:pt x="15861" y="9509"/>
                  </a:lnTo>
                  <a:lnTo>
                    <a:pt x="15861" y="9348"/>
                  </a:lnTo>
                  <a:lnTo>
                    <a:pt x="15841" y="9188"/>
                  </a:lnTo>
                  <a:lnTo>
                    <a:pt x="15761" y="8866"/>
                  </a:lnTo>
                  <a:lnTo>
                    <a:pt x="15660" y="8564"/>
                  </a:lnTo>
                  <a:lnTo>
                    <a:pt x="15419" y="7961"/>
                  </a:lnTo>
                  <a:lnTo>
                    <a:pt x="15138" y="7258"/>
                  </a:lnTo>
                  <a:lnTo>
                    <a:pt x="14917" y="6534"/>
                  </a:lnTo>
                  <a:lnTo>
                    <a:pt x="14716" y="5810"/>
                  </a:lnTo>
                  <a:lnTo>
                    <a:pt x="14535" y="5067"/>
                  </a:lnTo>
                  <a:lnTo>
                    <a:pt x="14354" y="4122"/>
                  </a:lnTo>
                  <a:lnTo>
                    <a:pt x="14233" y="3177"/>
                  </a:lnTo>
                  <a:lnTo>
                    <a:pt x="14193" y="2795"/>
                  </a:lnTo>
                  <a:lnTo>
                    <a:pt x="14173" y="2413"/>
                  </a:lnTo>
                  <a:lnTo>
                    <a:pt x="14133" y="2011"/>
                  </a:lnTo>
                  <a:lnTo>
                    <a:pt x="14092" y="1830"/>
                  </a:lnTo>
                  <a:lnTo>
                    <a:pt x="14032" y="1649"/>
                  </a:lnTo>
                  <a:lnTo>
                    <a:pt x="13952" y="1488"/>
                  </a:lnTo>
                  <a:lnTo>
                    <a:pt x="13851" y="1348"/>
                  </a:lnTo>
                  <a:lnTo>
                    <a:pt x="13731" y="1247"/>
                  </a:lnTo>
                  <a:lnTo>
                    <a:pt x="13590" y="1147"/>
                  </a:lnTo>
                  <a:lnTo>
                    <a:pt x="13429" y="1066"/>
                  </a:lnTo>
                  <a:lnTo>
                    <a:pt x="13268" y="1006"/>
                  </a:lnTo>
                  <a:lnTo>
                    <a:pt x="13087" y="966"/>
                  </a:lnTo>
                  <a:lnTo>
                    <a:pt x="12906" y="946"/>
                  </a:lnTo>
                  <a:lnTo>
                    <a:pt x="12725" y="925"/>
                  </a:lnTo>
                  <a:lnTo>
                    <a:pt x="12524" y="925"/>
                  </a:lnTo>
                  <a:lnTo>
                    <a:pt x="12163" y="946"/>
                  </a:lnTo>
                  <a:lnTo>
                    <a:pt x="11801" y="1006"/>
                  </a:lnTo>
                  <a:lnTo>
                    <a:pt x="11499" y="1086"/>
                  </a:lnTo>
                  <a:lnTo>
                    <a:pt x="11218" y="1187"/>
                  </a:lnTo>
                  <a:lnTo>
                    <a:pt x="10936" y="1328"/>
                  </a:lnTo>
                  <a:lnTo>
                    <a:pt x="10373" y="1609"/>
                  </a:lnTo>
                  <a:lnTo>
                    <a:pt x="9811" y="1910"/>
                  </a:lnTo>
                  <a:lnTo>
                    <a:pt x="9248" y="2192"/>
                  </a:lnTo>
                  <a:lnTo>
                    <a:pt x="8805" y="2373"/>
                  </a:lnTo>
                  <a:lnTo>
                    <a:pt x="8323" y="2514"/>
                  </a:lnTo>
                  <a:lnTo>
                    <a:pt x="8082" y="2574"/>
                  </a:lnTo>
                  <a:lnTo>
                    <a:pt x="7841" y="2614"/>
                  </a:lnTo>
                  <a:lnTo>
                    <a:pt x="7599" y="2654"/>
                  </a:lnTo>
                  <a:lnTo>
                    <a:pt x="7358" y="2674"/>
                  </a:lnTo>
                  <a:lnTo>
                    <a:pt x="7117" y="2674"/>
                  </a:lnTo>
                  <a:lnTo>
                    <a:pt x="6876" y="2654"/>
                  </a:lnTo>
                  <a:lnTo>
                    <a:pt x="6634" y="2634"/>
                  </a:lnTo>
                  <a:lnTo>
                    <a:pt x="6393" y="2594"/>
                  </a:lnTo>
                  <a:lnTo>
                    <a:pt x="6172" y="2534"/>
                  </a:lnTo>
                  <a:lnTo>
                    <a:pt x="5951" y="2473"/>
                  </a:lnTo>
                  <a:lnTo>
                    <a:pt x="5730" y="2373"/>
                  </a:lnTo>
                  <a:lnTo>
                    <a:pt x="5509" y="2252"/>
                  </a:lnTo>
                  <a:lnTo>
                    <a:pt x="5247" y="2091"/>
                  </a:lnTo>
                  <a:lnTo>
                    <a:pt x="5026" y="1910"/>
                  </a:lnTo>
                  <a:lnTo>
                    <a:pt x="4805" y="1730"/>
                  </a:lnTo>
                  <a:lnTo>
                    <a:pt x="4584" y="1529"/>
                  </a:lnTo>
                  <a:lnTo>
                    <a:pt x="4142" y="1126"/>
                  </a:lnTo>
                  <a:lnTo>
                    <a:pt x="3921" y="925"/>
                  </a:lnTo>
                  <a:lnTo>
                    <a:pt x="3679" y="745"/>
                  </a:lnTo>
                  <a:lnTo>
                    <a:pt x="3398" y="564"/>
                  </a:lnTo>
                  <a:lnTo>
                    <a:pt x="3116" y="403"/>
                  </a:lnTo>
                  <a:lnTo>
                    <a:pt x="2815" y="262"/>
                  </a:lnTo>
                  <a:lnTo>
                    <a:pt x="2493" y="162"/>
                  </a:lnTo>
                  <a:lnTo>
                    <a:pt x="2172" y="81"/>
                  </a:lnTo>
                  <a:lnTo>
                    <a:pt x="1850" y="21"/>
                  </a:lnTo>
                  <a:lnTo>
                    <a:pt x="150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49"/>
            <p:cNvSpPr/>
            <p:nvPr/>
          </p:nvSpPr>
          <p:spPr>
            <a:xfrm>
              <a:off x="8351237" y="-3952274"/>
              <a:ext cx="289363" cy="283412"/>
            </a:xfrm>
            <a:custGeom>
              <a:avLst/>
              <a:gdLst/>
              <a:ahLst/>
              <a:cxnLst/>
              <a:rect l="l" t="t" r="r" b="b"/>
              <a:pathLst>
                <a:path w="5932" h="5810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202" y="463"/>
                  </a:lnTo>
                  <a:lnTo>
                    <a:pt x="423" y="945"/>
                  </a:lnTo>
                  <a:lnTo>
                    <a:pt x="664" y="1428"/>
                  </a:lnTo>
                  <a:lnTo>
                    <a:pt x="925" y="1930"/>
                  </a:lnTo>
                  <a:lnTo>
                    <a:pt x="1207" y="2413"/>
                  </a:lnTo>
                  <a:lnTo>
                    <a:pt x="1508" y="2895"/>
                  </a:lnTo>
                  <a:lnTo>
                    <a:pt x="1850" y="3357"/>
                  </a:lnTo>
                  <a:lnTo>
                    <a:pt x="2192" y="3800"/>
                  </a:lnTo>
                  <a:lnTo>
                    <a:pt x="2574" y="4202"/>
                  </a:lnTo>
                  <a:lnTo>
                    <a:pt x="2976" y="4584"/>
                  </a:lnTo>
                  <a:lnTo>
                    <a:pt x="3197" y="4765"/>
                  </a:lnTo>
                  <a:lnTo>
                    <a:pt x="3398" y="4925"/>
                  </a:lnTo>
                  <a:lnTo>
                    <a:pt x="3619" y="5066"/>
                  </a:lnTo>
                  <a:lnTo>
                    <a:pt x="3860" y="5207"/>
                  </a:lnTo>
                  <a:lnTo>
                    <a:pt x="4102" y="5348"/>
                  </a:lnTo>
                  <a:lnTo>
                    <a:pt x="4343" y="5448"/>
                  </a:lnTo>
                  <a:lnTo>
                    <a:pt x="4584" y="5549"/>
                  </a:lnTo>
                  <a:lnTo>
                    <a:pt x="4845" y="5649"/>
                  </a:lnTo>
                  <a:lnTo>
                    <a:pt x="5107" y="5709"/>
                  </a:lnTo>
                  <a:lnTo>
                    <a:pt x="5368" y="5750"/>
                  </a:lnTo>
                  <a:lnTo>
                    <a:pt x="5650" y="5790"/>
                  </a:lnTo>
                  <a:lnTo>
                    <a:pt x="5931" y="5810"/>
                  </a:lnTo>
                </a:path>
              </a:pathLst>
            </a:custGeom>
            <a:noFill/>
            <a:ln w="15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49"/>
            <p:cNvSpPr/>
            <p:nvPr/>
          </p:nvSpPr>
          <p:spPr>
            <a:xfrm>
              <a:off x="8631715" y="-4218997"/>
              <a:ext cx="694286" cy="666871"/>
            </a:xfrm>
            <a:custGeom>
              <a:avLst/>
              <a:gdLst/>
              <a:ahLst/>
              <a:cxnLst/>
              <a:rect l="l" t="t" r="r" b="b"/>
              <a:pathLst>
                <a:path w="14233" h="13671" extrusionOk="0">
                  <a:moveTo>
                    <a:pt x="6996" y="0"/>
                  </a:moveTo>
                  <a:lnTo>
                    <a:pt x="6634" y="20"/>
                  </a:lnTo>
                  <a:lnTo>
                    <a:pt x="6272" y="41"/>
                  </a:lnTo>
                  <a:lnTo>
                    <a:pt x="5930" y="81"/>
                  </a:lnTo>
                  <a:lnTo>
                    <a:pt x="5589" y="141"/>
                  </a:lnTo>
                  <a:lnTo>
                    <a:pt x="5247" y="221"/>
                  </a:lnTo>
                  <a:lnTo>
                    <a:pt x="4905" y="322"/>
                  </a:lnTo>
                  <a:lnTo>
                    <a:pt x="4583" y="423"/>
                  </a:lnTo>
                  <a:lnTo>
                    <a:pt x="4262" y="563"/>
                  </a:lnTo>
                  <a:lnTo>
                    <a:pt x="3960" y="684"/>
                  </a:lnTo>
                  <a:lnTo>
                    <a:pt x="3659" y="845"/>
                  </a:lnTo>
                  <a:lnTo>
                    <a:pt x="3357" y="1026"/>
                  </a:lnTo>
                  <a:lnTo>
                    <a:pt x="3076" y="1207"/>
                  </a:lnTo>
                  <a:lnTo>
                    <a:pt x="2814" y="1387"/>
                  </a:lnTo>
                  <a:lnTo>
                    <a:pt x="2533" y="1609"/>
                  </a:lnTo>
                  <a:lnTo>
                    <a:pt x="2292" y="1830"/>
                  </a:lnTo>
                  <a:lnTo>
                    <a:pt x="2051" y="2051"/>
                  </a:lnTo>
                  <a:lnTo>
                    <a:pt x="1809" y="2292"/>
                  </a:lnTo>
                  <a:lnTo>
                    <a:pt x="1588" y="2553"/>
                  </a:lnTo>
                  <a:lnTo>
                    <a:pt x="1387" y="2815"/>
                  </a:lnTo>
                  <a:lnTo>
                    <a:pt x="1186" y="3096"/>
                  </a:lnTo>
                  <a:lnTo>
                    <a:pt x="1005" y="3378"/>
                  </a:lnTo>
                  <a:lnTo>
                    <a:pt x="844" y="3659"/>
                  </a:lnTo>
                  <a:lnTo>
                    <a:pt x="684" y="3961"/>
                  </a:lnTo>
                  <a:lnTo>
                    <a:pt x="543" y="4282"/>
                  </a:lnTo>
                  <a:lnTo>
                    <a:pt x="422" y="4584"/>
                  </a:lnTo>
                  <a:lnTo>
                    <a:pt x="322" y="4925"/>
                  </a:lnTo>
                  <a:lnTo>
                    <a:pt x="221" y="5247"/>
                  </a:lnTo>
                  <a:lnTo>
                    <a:pt x="141" y="5589"/>
                  </a:lnTo>
                  <a:lnTo>
                    <a:pt x="81" y="5931"/>
                  </a:lnTo>
                  <a:lnTo>
                    <a:pt x="40" y="6272"/>
                  </a:lnTo>
                  <a:lnTo>
                    <a:pt x="0" y="6634"/>
                  </a:lnTo>
                  <a:lnTo>
                    <a:pt x="0" y="6996"/>
                  </a:lnTo>
                  <a:lnTo>
                    <a:pt x="0" y="7358"/>
                  </a:lnTo>
                  <a:lnTo>
                    <a:pt x="40" y="7700"/>
                  </a:lnTo>
                  <a:lnTo>
                    <a:pt x="81" y="8062"/>
                  </a:lnTo>
                  <a:lnTo>
                    <a:pt x="161" y="8383"/>
                  </a:lnTo>
                  <a:lnTo>
                    <a:pt x="241" y="8725"/>
                  </a:lnTo>
                  <a:lnTo>
                    <a:pt x="362" y="9047"/>
                  </a:lnTo>
                  <a:lnTo>
                    <a:pt x="483" y="9368"/>
                  </a:lnTo>
                  <a:lnTo>
                    <a:pt x="623" y="9670"/>
                  </a:lnTo>
                  <a:lnTo>
                    <a:pt x="764" y="9971"/>
                  </a:lnTo>
                  <a:lnTo>
                    <a:pt x="945" y="10253"/>
                  </a:lnTo>
                  <a:lnTo>
                    <a:pt x="1126" y="10534"/>
                  </a:lnTo>
                  <a:lnTo>
                    <a:pt x="1327" y="10795"/>
                  </a:lnTo>
                  <a:lnTo>
                    <a:pt x="1548" y="11057"/>
                  </a:lnTo>
                  <a:lnTo>
                    <a:pt x="1769" y="11318"/>
                  </a:lnTo>
                  <a:lnTo>
                    <a:pt x="2010" y="11559"/>
                  </a:lnTo>
                  <a:lnTo>
                    <a:pt x="2272" y="11780"/>
                  </a:lnTo>
                  <a:lnTo>
                    <a:pt x="2533" y="12002"/>
                  </a:lnTo>
                  <a:lnTo>
                    <a:pt x="2814" y="12203"/>
                  </a:lnTo>
                  <a:lnTo>
                    <a:pt x="3096" y="12384"/>
                  </a:lnTo>
                  <a:lnTo>
                    <a:pt x="3377" y="12565"/>
                  </a:lnTo>
                  <a:lnTo>
                    <a:pt x="3679" y="12745"/>
                  </a:lnTo>
                  <a:lnTo>
                    <a:pt x="4001" y="12886"/>
                  </a:lnTo>
                  <a:lnTo>
                    <a:pt x="4322" y="13047"/>
                  </a:lnTo>
                  <a:lnTo>
                    <a:pt x="4644" y="13168"/>
                  </a:lnTo>
                  <a:lnTo>
                    <a:pt x="4986" y="13288"/>
                  </a:lnTo>
                  <a:lnTo>
                    <a:pt x="5307" y="13389"/>
                  </a:lnTo>
                  <a:lnTo>
                    <a:pt x="5649" y="13469"/>
                  </a:lnTo>
                  <a:lnTo>
                    <a:pt x="6011" y="13529"/>
                  </a:lnTo>
                  <a:lnTo>
                    <a:pt x="6353" y="13590"/>
                  </a:lnTo>
                  <a:lnTo>
                    <a:pt x="6714" y="13630"/>
                  </a:lnTo>
                  <a:lnTo>
                    <a:pt x="7076" y="13650"/>
                  </a:lnTo>
                  <a:lnTo>
                    <a:pt x="7438" y="13670"/>
                  </a:lnTo>
                  <a:lnTo>
                    <a:pt x="7800" y="13650"/>
                  </a:lnTo>
                  <a:lnTo>
                    <a:pt x="8142" y="13630"/>
                  </a:lnTo>
                  <a:lnTo>
                    <a:pt x="8503" y="13590"/>
                  </a:lnTo>
                  <a:lnTo>
                    <a:pt x="8825" y="13529"/>
                  </a:lnTo>
                  <a:lnTo>
                    <a:pt x="9167" y="13469"/>
                  </a:lnTo>
                  <a:lnTo>
                    <a:pt x="9489" y="13389"/>
                  </a:lnTo>
                  <a:lnTo>
                    <a:pt x="9810" y="13288"/>
                  </a:lnTo>
                  <a:lnTo>
                    <a:pt x="10132" y="13168"/>
                  </a:lnTo>
                  <a:lnTo>
                    <a:pt x="10433" y="13047"/>
                  </a:lnTo>
                  <a:lnTo>
                    <a:pt x="10715" y="12886"/>
                  </a:lnTo>
                  <a:lnTo>
                    <a:pt x="11016" y="12745"/>
                  </a:lnTo>
                  <a:lnTo>
                    <a:pt x="11278" y="12565"/>
                  </a:lnTo>
                  <a:lnTo>
                    <a:pt x="11539" y="12384"/>
                  </a:lnTo>
                  <a:lnTo>
                    <a:pt x="11800" y="12203"/>
                  </a:lnTo>
                  <a:lnTo>
                    <a:pt x="12042" y="12002"/>
                  </a:lnTo>
                  <a:lnTo>
                    <a:pt x="12283" y="11780"/>
                  </a:lnTo>
                  <a:lnTo>
                    <a:pt x="12504" y="11559"/>
                  </a:lnTo>
                  <a:lnTo>
                    <a:pt x="12725" y="11318"/>
                  </a:lnTo>
                  <a:lnTo>
                    <a:pt x="12906" y="11057"/>
                  </a:lnTo>
                  <a:lnTo>
                    <a:pt x="13107" y="10795"/>
                  </a:lnTo>
                  <a:lnTo>
                    <a:pt x="13268" y="10534"/>
                  </a:lnTo>
                  <a:lnTo>
                    <a:pt x="13429" y="10253"/>
                  </a:lnTo>
                  <a:lnTo>
                    <a:pt x="13589" y="9971"/>
                  </a:lnTo>
                  <a:lnTo>
                    <a:pt x="13710" y="9670"/>
                  </a:lnTo>
                  <a:lnTo>
                    <a:pt x="13831" y="9368"/>
                  </a:lnTo>
                  <a:lnTo>
                    <a:pt x="13931" y="9047"/>
                  </a:lnTo>
                  <a:lnTo>
                    <a:pt x="14032" y="8725"/>
                  </a:lnTo>
                  <a:lnTo>
                    <a:pt x="14092" y="8383"/>
                  </a:lnTo>
                  <a:lnTo>
                    <a:pt x="14152" y="8062"/>
                  </a:lnTo>
                  <a:lnTo>
                    <a:pt x="14193" y="7700"/>
                  </a:lnTo>
                  <a:lnTo>
                    <a:pt x="14233" y="7358"/>
                  </a:lnTo>
                  <a:lnTo>
                    <a:pt x="14233" y="6996"/>
                  </a:lnTo>
                  <a:lnTo>
                    <a:pt x="14233" y="6634"/>
                  </a:lnTo>
                  <a:lnTo>
                    <a:pt x="14193" y="6272"/>
                  </a:lnTo>
                  <a:lnTo>
                    <a:pt x="14152" y="5931"/>
                  </a:lnTo>
                  <a:lnTo>
                    <a:pt x="14072" y="5589"/>
                  </a:lnTo>
                  <a:lnTo>
                    <a:pt x="13991" y="5247"/>
                  </a:lnTo>
                  <a:lnTo>
                    <a:pt x="13891" y="4925"/>
                  </a:lnTo>
                  <a:lnTo>
                    <a:pt x="13770" y="4584"/>
                  </a:lnTo>
                  <a:lnTo>
                    <a:pt x="13650" y="4282"/>
                  </a:lnTo>
                  <a:lnTo>
                    <a:pt x="13489" y="3961"/>
                  </a:lnTo>
                  <a:lnTo>
                    <a:pt x="13328" y="3659"/>
                  </a:lnTo>
                  <a:lnTo>
                    <a:pt x="13147" y="3378"/>
                  </a:lnTo>
                  <a:lnTo>
                    <a:pt x="12966" y="3096"/>
                  </a:lnTo>
                  <a:lnTo>
                    <a:pt x="12745" y="2815"/>
                  </a:lnTo>
                  <a:lnTo>
                    <a:pt x="12544" y="2553"/>
                  </a:lnTo>
                  <a:lnTo>
                    <a:pt x="12303" y="2292"/>
                  </a:lnTo>
                  <a:lnTo>
                    <a:pt x="12062" y="2051"/>
                  </a:lnTo>
                  <a:lnTo>
                    <a:pt x="11800" y="1830"/>
                  </a:lnTo>
                  <a:lnTo>
                    <a:pt x="11539" y="1609"/>
                  </a:lnTo>
                  <a:lnTo>
                    <a:pt x="11258" y="1387"/>
                  </a:lnTo>
                  <a:lnTo>
                    <a:pt x="10976" y="1207"/>
                  </a:lnTo>
                  <a:lnTo>
                    <a:pt x="10675" y="1026"/>
                  </a:lnTo>
                  <a:lnTo>
                    <a:pt x="10373" y="845"/>
                  </a:lnTo>
                  <a:lnTo>
                    <a:pt x="10071" y="684"/>
                  </a:lnTo>
                  <a:lnTo>
                    <a:pt x="9750" y="563"/>
                  </a:lnTo>
                  <a:lnTo>
                    <a:pt x="9428" y="423"/>
                  </a:lnTo>
                  <a:lnTo>
                    <a:pt x="9086" y="322"/>
                  </a:lnTo>
                  <a:lnTo>
                    <a:pt x="8745" y="221"/>
                  </a:lnTo>
                  <a:lnTo>
                    <a:pt x="8403" y="141"/>
                  </a:lnTo>
                  <a:lnTo>
                    <a:pt x="8061" y="81"/>
                  </a:lnTo>
                  <a:lnTo>
                    <a:pt x="7699" y="41"/>
                  </a:lnTo>
                  <a:lnTo>
                    <a:pt x="7358" y="20"/>
                  </a:lnTo>
                  <a:lnTo>
                    <a:pt x="699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49"/>
            <p:cNvSpPr/>
            <p:nvPr/>
          </p:nvSpPr>
          <p:spPr>
            <a:xfrm>
              <a:off x="8855268" y="-4126854"/>
              <a:ext cx="409947" cy="438386"/>
            </a:xfrm>
            <a:custGeom>
              <a:avLst/>
              <a:gdLst/>
              <a:ahLst/>
              <a:cxnLst/>
              <a:rect l="l" t="t" r="r" b="b"/>
              <a:pathLst>
                <a:path w="8404" h="8987" extrusionOk="0">
                  <a:moveTo>
                    <a:pt x="4061" y="1"/>
                  </a:moveTo>
                  <a:lnTo>
                    <a:pt x="3659" y="21"/>
                  </a:lnTo>
                  <a:lnTo>
                    <a:pt x="3237" y="102"/>
                  </a:lnTo>
                  <a:lnTo>
                    <a:pt x="2815" y="222"/>
                  </a:lnTo>
                  <a:lnTo>
                    <a:pt x="2433" y="363"/>
                  </a:lnTo>
                  <a:lnTo>
                    <a:pt x="2051" y="544"/>
                  </a:lnTo>
                  <a:lnTo>
                    <a:pt x="1709" y="765"/>
                  </a:lnTo>
                  <a:lnTo>
                    <a:pt x="1388" y="1026"/>
                  </a:lnTo>
                  <a:lnTo>
                    <a:pt x="1106" y="1288"/>
                  </a:lnTo>
                  <a:lnTo>
                    <a:pt x="845" y="1589"/>
                  </a:lnTo>
                  <a:lnTo>
                    <a:pt x="624" y="1931"/>
                  </a:lnTo>
                  <a:lnTo>
                    <a:pt x="423" y="2293"/>
                  </a:lnTo>
                  <a:lnTo>
                    <a:pt x="262" y="2655"/>
                  </a:lnTo>
                  <a:lnTo>
                    <a:pt x="141" y="3057"/>
                  </a:lnTo>
                  <a:lnTo>
                    <a:pt x="41" y="3459"/>
                  </a:lnTo>
                  <a:lnTo>
                    <a:pt x="0" y="3901"/>
                  </a:lnTo>
                  <a:lnTo>
                    <a:pt x="0" y="4343"/>
                  </a:lnTo>
                  <a:lnTo>
                    <a:pt x="41" y="4785"/>
                  </a:lnTo>
                  <a:lnTo>
                    <a:pt x="121" y="5268"/>
                  </a:lnTo>
                  <a:lnTo>
                    <a:pt x="242" y="5730"/>
                  </a:lnTo>
                  <a:lnTo>
                    <a:pt x="403" y="6152"/>
                  </a:lnTo>
                  <a:lnTo>
                    <a:pt x="604" y="6575"/>
                  </a:lnTo>
                  <a:lnTo>
                    <a:pt x="845" y="6957"/>
                  </a:lnTo>
                  <a:lnTo>
                    <a:pt x="1106" y="7318"/>
                  </a:lnTo>
                  <a:lnTo>
                    <a:pt x="1388" y="7640"/>
                  </a:lnTo>
                  <a:lnTo>
                    <a:pt x="1709" y="7942"/>
                  </a:lnTo>
                  <a:lnTo>
                    <a:pt x="2031" y="8203"/>
                  </a:lnTo>
                  <a:lnTo>
                    <a:pt x="2393" y="8444"/>
                  </a:lnTo>
                  <a:lnTo>
                    <a:pt x="2775" y="8625"/>
                  </a:lnTo>
                  <a:lnTo>
                    <a:pt x="3157" y="8786"/>
                  </a:lnTo>
                  <a:lnTo>
                    <a:pt x="3559" y="8886"/>
                  </a:lnTo>
                  <a:lnTo>
                    <a:pt x="3961" y="8967"/>
                  </a:lnTo>
                  <a:lnTo>
                    <a:pt x="4383" y="8987"/>
                  </a:lnTo>
                  <a:lnTo>
                    <a:pt x="4805" y="8967"/>
                  </a:lnTo>
                  <a:lnTo>
                    <a:pt x="5006" y="8927"/>
                  </a:lnTo>
                  <a:lnTo>
                    <a:pt x="5227" y="8886"/>
                  </a:lnTo>
                  <a:lnTo>
                    <a:pt x="5428" y="8826"/>
                  </a:lnTo>
                  <a:lnTo>
                    <a:pt x="5629" y="8766"/>
                  </a:lnTo>
                  <a:lnTo>
                    <a:pt x="6031" y="8605"/>
                  </a:lnTo>
                  <a:lnTo>
                    <a:pt x="6393" y="8404"/>
                  </a:lnTo>
                  <a:lnTo>
                    <a:pt x="6735" y="8183"/>
                  </a:lnTo>
                  <a:lnTo>
                    <a:pt x="7036" y="7901"/>
                  </a:lnTo>
                  <a:lnTo>
                    <a:pt x="7318" y="7600"/>
                  </a:lnTo>
                  <a:lnTo>
                    <a:pt x="7579" y="7258"/>
                  </a:lnTo>
                  <a:lnTo>
                    <a:pt x="7800" y="6916"/>
                  </a:lnTo>
                  <a:lnTo>
                    <a:pt x="8001" y="6514"/>
                  </a:lnTo>
                  <a:lnTo>
                    <a:pt x="8142" y="6112"/>
                  </a:lnTo>
                  <a:lnTo>
                    <a:pt x="8263" y="5710"/>
                  </a:lnTo>
                  <a:lnTo>
                    <a:pt x="8343" y="5268"/>
                  </a:lnTo>
                  <a:lnTo>
                    <a:pt x="8403" y="4806"/>
                  </a:lnTo>
                  <a:lnTo>
                    <a:pt x="8403" y="4363"/>
                  </a:lnTo>
                  <a:lnTo>
                    <a:pt x="8363" y="3901"/>
                  </a:lnTo>
                  <a:lnTo>
                    <a:pt x="8263" y="3418"/>
                  </a:lnTo>
                  <a:lnTo>
                    <a:pt x="8142" y="2956"/>
                  </a:lnTo>
                  <a:lnTo>
                    <a:pt x="7981" y="2534"/>
                  </a:lnTo>
                  <a:lnTo>
                    <a:pt x="7780" y="2132"/>
                  </a:lnTo>
                  <a:lnTo>
                    <a:pt x="7559" y="1770"/>
                  </a:lnTo>
                  <a:lnTo>
                    <a:pt x="7298" y="1428"/>
                  </a:lnTo>
                  <a:lnTo>
                    <a:pt x="7016" y="1127"/>
                  </a:lnTo>
                  <a:lnTo>
                    <a:pt x="6715" y="865"/>
                  </a:lnTo>
                  <a:lnTo>
                    <a:pt x="6373" y="624"/>
                  </a:lnTo>
                  <a:lnTo>
                    <a:pt x="6031" y="423"/>
                  </a:lnTo>
                  <a:lnTo>
                    <a:pt x="5669" y="262"/>
                  </a:lnTo>
                  <a:lnTo>
                    <a:pt x="5287" y="142"/>
                  </a:lnTo>
                  <a:lnTo>
                    <a:pt x="4885" y="61"/>
                  </a:lnTo>
                  <a:lnTo>
                    <a:pt x="448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49"/>
            <p:cNvSpPr/>
            <p:nvPr/>
          </p:nvSpPr>
          <p:spPr>
            <a:xfrm>
              <a:off x="8951362" y="-4043491"/>
              <a:ext cx="246193" cy="250095"/>
            </a:xfrm>
            <a:custGeom>
              <a:avLst/>
              <a:gdLst/>
              <a:ahLst/>
              <a:cxnLst/>
              <a:rect l="l" t="t" r="r" b="b"/>
              <a:pathLst>
                <a:path w="5047" h="5127" extrusionOk="0">
                  <a:moveTo>
                    <a:pt x="2473" y="1"/>
                  </a:moveTo>
                  <a:lnTo>
                    <a:pt x="2212" y="21"/>
                  </a:lnTo>
                  <a:lnTo>
                    <a:pt x="1971" y="61"/>
                  </a:lnTo>
                  <a:lnTo>
                    <a:pt x="1709" y="121"/>
                  </a:lnTo>
                  <a:lnTo>
                    <a:pt x="1488" y="222"/>
                  </a:lnTo>
                  <a:lnTo>
                    <a:pt x="1267" y="322"/>
                  </a:lnTo>
                  <a:lnTo>
                    <a:pt x="1046" y="443"/>
                  </a:lnTo>
                  <a:lnTo>
                    <a:pt x="865" y="604"/>
                  </a:lnTo>
                  <a:lnTo>
                    <a:pt x="684" y="765"/>
                  </a:lnTo>
                  <a:lnTo>
                    <a:pt x="523" y="925"/>
                  </a:lnTo>
                  <a:lnTo>
                    <a:pt x="382" y="1126"/>
                  </a:lnTo>
                  <a:lnTo>
                    <a:pt x="262" y="1327"/>
                  </a:lnTo>
                  <a:lnTo>
                    <a:pt x="161" y="1549"/>
                  </a:lnTo>
                  <a:lnTo>
                    <a:pt x="81" y="1770"/>
                  </a:lnTo>
                  <a:lnTo>
                    <a:pt x="41" y="2011"/>
                  </a:lnTo>
                  <a:lnTo>
                    <a:pt x="1" y="2252"/>
                  </a:lnTo>
                  <a:lnTo>
                    <a:pt x="1" y="2493"/>
                  </a:lnTo>
                  <a:lnTo>
                    <a:pt x="21" y="2755"/>
                  </a:lnTo>
                  <a:lnTo>
                    <a:pt x="61" y="3036"/>
                  </a:lnTo>
                  <a:lnTo>
                    <a:pt x="141" y="3298"/>
                  </a:lnTo>
                  <a:lnTo>
                    <a:pt x="222" y="3539"/>
                  </a:lnTo>
                  <a:lnTo>
                    <a:pt x="342" y="3780"/>
                  </a:lnTo>
                  <a:lnTo>
                    <a:pt x="483" y="4001"/>
                  </a:lnTo>
                  <a:lnTo>
                    <a:pt x="644" y="4202"/>
                  </a:lnTo>
                  <a:lnTo>
                    <a:pt x="805" y="4383"/>
                  </a:lnTo>
                  <a:lnTo>
                    <a:pt x="1006" y="4544"/>
                  </a:lnTo>
                  <a:lnTo>
                    <a:pt x="1187" y="4705"/>
                  </a:lnTo>
                  <a:lnTo>
                    <a:pt x="1408" y="4825"/>
                  </a:lnTo>
                  <a:lnTo>
                    <a:pt x="1629" y="4926"/>
                  </a:lnTo>
                  <a:lnTo>
                    <a:pt x="1870" y="5026"/>
                  </a:lnTo>
                  <a:lnTo>
                    <a:pt x="2091" y="5087"/>
                  </a:lnTo>
                  <a:lnTo>
                    <a:pt x="2353" y="5127"/>
                  </a:lnTo>
                  <a:lnTo>
                    <a:pt x="2594" y="5127"/>
                  </a:lnTo>
                  <a:lnTo>
                    <a:pt x="2855" y="5107"/>
                  </a:lnTo>
                  <a:lnTo>
                    <a:pt x="3096" y="5067"/>
                  </a:lnTo>
                  <a:lnTo>
                    <a:pt x="3358" y="5006"/>
                  </a:lnTo>
                  <a:lnTo>
                    <a:pt x="3579" y="4906"/>
                  </a:lnTo>
                  <a:lnTo>
                    <a:pt x="3800" y="4785"/>
                  </a:lnTo>
                  <a:lnTo>
                    <a:pt x="4021" y="4644"/>
                  </a:lnTo>
                  <a:lnTo>
                    <a:pt x="4202" y="4484"/>
                  </a:lnTo>
                  <a:lnTo>
                    <a:pt x="4383" y="4323"/>
                  </a:lnTo>
                  <a:lnTo>
                    <a:pt x="4524" y="4122"/>
                  </a:lnTo>
                  <a:lnTo>
                    <a:pt x="4664" y="3921"/>
                  </a:lnTo>
                  <a:lnTo>
                    <a:pt x="4785" y="3700"/>
                  </a:lnTo>
                  <a:lnTo>
                    <a:pt x="4885" y="3458"/>
                  </a:lnTo>
                  <a:lnTo>
                    <a:pt x="4946" y="3217"/>
                  </a:lnTo>
                  <a:lnTo>
                    <a:pt x="5006" y="2976"/>
                  </a:lnTo>
                  <a:lnTo>
                    <a:pt x="5026" y="2715"/>
                  </a:lnTo>
                  <a:lnTo>
                    <a:pt x="5046" y="2453"/>
                  </a:lnTo>
                  <a:lnTo>
                    <a:pt x="5026" y="2192"/>
                  </a:lnTo>
                  <a:lnTo>
                    <a:pt x="4966" y="1931"/>
                  </a:lnTo>
                  <a:lnTo>
                    <a:pt x="4906" y="1669"/>
                  </a:lnTo>
                  <a:lnTo>
                    <a:pt x="4805" y="1428"/>
                  </a:lnTo>
                  <a:lnTo>
                    <a:pt x="4684" y="1187"/>
                  </a:lnTo>
                  <a:lnTo>
                    <a:pt x="4564" y="986"/>
                  </a:lnTo>
                  <a:lnTo>
                    <a:pt x="4403" y="785"/>
                  </a:lnTo>
                  <a:lnTo>
                    <a:pt x="4242" y="624"/>
                  </a:lnTo>
                  <a:lnTo>
                    <a:pt x="4061" y="463"/>
                  </a:lnTo>
                  <a:lnTo>
                    <a:pt x="3860" y="342"/>
                  </a:lnTo>
                  <a:lnTo>
                    <a:pt x="3639" y="222"/>
                  </a:lnTo>
                  <a:lnTo>
                    <a:pt x="3418" y="141"/>
                  </a:lnTo>
                  <a:lnTo>
                    <a:pt x="3197" y="61"/>
                  </a:lnTo>
                  <a:lnTo>
                    <a:pt x="2956" y="21"/>
                  </a:lnTo>
                  <a:lnTo>
                    <a:pt x="271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49"/>
            <p:cNvSpPr/>
            <p:nvPr/>
          </p:nvSpPr>
          <p:spPr>
            <a:xfrm>
              <a:off x="8914095" y="-4046418"/>
              <a:ext cx="122633" cy="118682"/>
            </a:xfrm>
            <a:custGeom>
              <a:avLst/>
              <a:gdLst/>
              <a:ahLst/>
              <a:cxnLst/>
              <a:rect l="l" t="t" r="r" b="b"/>
              <a:pathLst>
                <a:path w="2514" h="2433" extrusionOk="0">
                  <a:moveTo>
                    <a:pt x="1247" y="0"/>
                  </a:moveTo>
                  <a:lnTo>
                    <a:pt x="1006" y="41"/>
                  </a:lnTo>
                  <a:lnTo>
                    <a:pt x="765" y="121"/>
                  </a:lnTo>
                  <a:lnTo>
                    <a:pt x="543" y="242"/>
                  </a:lnTo>
                  <a:lnTo>
                    <a:pt x="362" y="382"/>
                  </a:lnTo>
                  <a:lnTo>
                    <a:pt x="202" y="563"/>
                  </a:lnTo>
                  <a:lnTo>
                    <a:pt x="81" y="764"/>
                  </a:lnTo>
                  <a:lnTo>
                    <a:pt x="41" y="865"/>
                  </a:lnTo>
                  <a:lnTo>
                    <a:pt x="21" y="965"/>
                  </a:lnTo>
                  <a:lnTo>
                    <a:pt x="1" y="1086"/>
                  </a:lnTo>
                  <a:lnTo>
                    <a:pt x="1" y="1207"/>
                  </a:lnTo>
                  <a:lnTo>
                    <a:pt x="1" y="1327"/>
                  </a:lnTo>
                  <a:lnTo>
                    <a:pt x="21" y="1468"/>
                  </a:lnTo>
                  <a:lnTo>
                    <a:pt x="61" y="1589"/>
                  </a:lnTo>
                  <a:lnTo>
                    <a:pt x="101" y="1709"/>
                  </a:lnTo>
                  <a:lnTo>
                    <a:pt x="161" y="1810"/>
                  </a:lnTo>
                  <a:lnTo>
                    <a:pt x="242" y="1910"/>
                  </a:lnTo>
                  <a:lnTo>
                    <a:pt x="403" y="2091"/>
                  </a:lnTo>
                  <a:lnTo>
                    <a:pt x="584" y="2232"/>
                  </a:lnTo>
                  <a:lnTo>
                    <a:pt x="805" y="2352"/>
                  </a:lnTo>
                  <a:lnTo>
                    <a:pt x="1026" y="2413"/>
                  </a:lnTo>
                  <a:lnTo>
                    <a:pt x="1146" y="2433"/>
                  </a:lnTo>
                  <a:lnTo>
                    <a:pt x="1408" y="2433"/>
                  </a:lnTo>
                  <a:lnTo>
                    <a:pt x="1528" y="2413"/>
                  </a:lnTo>
                  <a:lnTo>
                    <a:pt x="1649" y="2373"/>
                  </a:lnTo>
                  <a:lnTo>
                    <a:pt x="1770" y="2332"/>
                  </a:lnTo>
                  <a:lnTo>
                    <a:pt x="1890" y="2272"/>
                  </a:lnTo>
                  <a:lnTo>
                    <a:pt x="1991" y="2192"/>
                  </a:lnTo>
                  <a:lnTo>
                    <a:pt x="2172" y="2031"/>
                  </a:lnTo>
                  <a:lnTo>
                    <a:pt x="2333" y="1850"/>
                  </a:lnTo>
                  <a:lnTo>
                    <a:pt x="2433" y="1629"/>
                  </a:lnTo>
                  <a:lnTo>
                    <a:pt x="2493" y="1408"/>
                  </a:lnTo>
                  <a:lnTo>
                    <a:pt x="2513" y="1287"/>
                  </a:lnTo>
                  <a:lnTo>
                    <a:pt x="2513" y="1146"/>
                  </a:lnTo>
                  <a:lnTo>
                    <a:pt x="2513" y="1026"/>
                  </a:lnTo>
                  <a:lnTo>
                    <a:pt x="2493" y="905"/>
                  </a:lnTo>
                  <a:lnTo>
                    <a:pt x="2453" y="784"/>
                  </a:lnTo>
                  <a:lnTo>
                    <a:pt x="2413" y="664"/>
                  </a:lnTo>
                  <a:lnTo>
                    <a:pt x="2353" y="563"/>
                  </a:lnTo>
                  <a:lnTo>
                    <a:pt x="2292" y="463"/>
                  </a:lnTo>
                  <a:lnTo>
                    <a:pt x="2212" y="382"/>
                  </a:lnTo>
                  <a:lnTo>
                    <a:pt x="2132" y="302"/>
                  </a:lnTo>
                  <a:lnTo>
                    <a:pt x="1930" y="161"/>
                  </a:lnTo>
                  <a:lnTo>
                    <a:pt x="1729" y="61"/>
                  </a:lnTo>
                  <a:lnTo>
                    <a:pt x="1488" y="21"/>
                  </a:lnTo>
                  <a:lnTo>
                    <a:pt x="124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49"/>
            <p:cNvSpPr/>
            <p:nvPr/>
          </p:nvSpPr>
          <p:spPr>
            <a:xfrm>
              <a:off x="8841561" y="-3666919"/>
              <a:ext cx="361850" cy="71609"/>
            </a:xfrm>
            <a:custGeom>
              <a:avLst/>
              <a:gdLst/>
              <a:ahLst/>
              <a:cxnLst/>
              <a:rect l="l" t="t" r="r" b="b"/>
              <a:pathLst>
                <a:path w="7418" h="1468" fill="none" extrusionOk="0">
                  <a:moveTo>
                    <a:pt x="0" y="483"/>
                  </a:moveTo>
                  <a:lnTo>
                    <a:pt x="0" y="483"/>
                  </a:lnTo>
                  <a:lnTo>
                    <a:pt x="422" y="744"/>
                  </a:lnTo>
                  <a:lnTo>
                    <a:pt x="844" y="965"/>
                  </a:lnTo>
                  <a:lnTo>
                    <a:pt x="1307" y="1126"/>
                  </a:lnTo>
                  <a:lnTo>
                    <a:pt x="1789" y="1267"/>
                  </a:lnTo>
                  <a:lnTo>
                    <a:pt x="2272" y="1387"/>
                  </a:lnTo>
                  <a:lnTo>
                    <a:pt x="2774" y="1448"/>
                  </a:lnTo>
                  <a:lnTo>
                    <a:pt x="3277" y="1468"/>
                  </a:lnTo>
                  <a:lnTo>
                    <a:pt x="3779" y="1468"/>
                  </a:lnTo>
                  <a:lnTo>
                    <a:pt x="4282" y="1427"/>
                  </a:lnTo>
                  <a:lnTo>
                    <a:pt x="4784" y="1347"/>
                  </a:lnTo>
                  <a:lnTo>
                    <a:pt x="5267" y="1206"/>
                  </a:lnTo>
                  <a:lnTo>
                    <a:pt x="5749" y="1045"/>
                  </a:lnTo>
                  <a:lnTo>
                    <a:pt x="6192" y="844"/>
                  </a:lnTo>
                  <a:lnTo>
                    <a:pt x="6634" y="603"/>
                  </a:lnTo>
                  <a:lnTo>
                    <a:pt x="6835" y="483"/>
                  </a:lnTo>
                  <a:lnTo>
                    <a:pt x="7036" y="322"/>
                  </a:lnTo>
                  <a:lnTo>
                    <a:pt x="7237" y="181"/>
                  </a:lnTo>
                  <a:lnTo>
                    <a:pt x="7418" y="0"/>
                  </a:lnTo>
                </a:path>
              </a:pathLst>
            </a:custGeom>
            <a:noFill/>
            <a:ln w="20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933" name="Google Shape;933;p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9995" y="3017702"/>
            <a:ext cx="2021642" cy="1137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4" name="Google Shape;934;p49"/>
          <p:cNvPicPr preferRelativeResize="0"/>
          <p:nvPr/>
        </p:nvPicPr>
        <p:blipFill rotWithShape="1">
          <a:blip r:embed="rId5">
            <a:alphaModFix/>
          </a:blip>
          <a:srcRect l="50641"/>
          <a:stretch/>
        </p:blipFill>
        <p:spPr>
          <a:xfrm>
            <a:off x="4020388" y="830950"/>
            <a:ext cx="997837" cy="1137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5" name="Google Shape;935;p49"/>
          <p:cNvPicPr preferRelativeResize="0"/>
          <p:nvPr/>
        </p:nvPicPr>
        <p:blipFill rotWithShape="1">
          <a:blip r:embed="rId6">
            <a:alphaModFix/>
          </a:blip>
          <a:srcRect l="32664" b="47210"/>
          <a:stretch/>
        </p:blipFill>
        <p:spPr>
          <a:xfrm>
            <a:off x="6984575" y="757162"/>
            <a:ext cx="1857300" cy="1040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6" name="Google Shape;936;p4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889945" y="2250374"/>
            <a:ext cx="1857302" cy="1238202"/>
          </a:xfrm>
          <a:prstGeom prst="rect">
            <a:avLst/>
          </a:prstGeom>
          <a:noFill/>
          <a:ln>
            <a:noFill/>
          </a:ln>
        </p:spPr>
      </p:pic>
      <p:pic>
        <p:nvPicPr>
          <p:cNvPr id="937" name="Google Shape;937;p4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401620" y="3113950"/>
            <a:ext cx="1682302" cy="1040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938" name="Google Shape;938;p49"/>
          <p:cNvPicPr preferRelativeResize="0"/>
          <p:nvPr/>
        </p:nvPicPr>
        <p:blipFill rotWithShape="1">
          <a:blip r:embed="rId9">
            <a:alphaModFix/>
          </a:blip>
          <a:srcRect b="8088"/>
          <a:stretch/>
        </p:blipFill>
        <p:spPr>
          <a:xfrm>
            <a:off x="4795300" y="3488578"/>
            <a:ext cx="1329250" cy="1319471"/>
          </a:xfrm>
          <a:prstGeom prst="rect">
            <a:avLst/>
          </a:prstGeom>
          <a:noFill/>
          <a:ln>
            <a:noFill/>
          </a:ln>
        </p:spPr>
      </p:pic>
      <p:pic>
        <p:nvPicPr>
          <p:cNvPr id="939" name="Google Shape;939;p49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747652" y="2250368"/>
            <a:ext cx="1329250" cy="1390406"/>
          </a:xfrm>
          <a:prstGeom prst="rect">
            <a:avLst/>
          </a:prstGeom>
          <a:noFill/>
          <a:ln>
            <a:noFill/>
          </a:ln>
        </p:spPr>
      </p:pic>
      <p:pic>
        <p:nvPicPr>
          <p:cNvPr id="940" name="Google Shape;940;p49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5195075" y="1025313"/>
            <a:ext cx="2165375" cy="1515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5" name="Google Shape;945;p50"/>
          <p:cNvSpPr txBox="1">
            <a:spLocks noGrp="1"/>
          </p:cNvSpPr>
          <p:nvPr>
            <p:ph type="title"/>
          </p:nvPr>
        </p:nvSpPr>
        <p:spPr>
          <a:xfrm>
            <a:off x="720000" y="10"/>
            <a:ext cx="77040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missing?</a:t>
            </a:r>
            <a:endParaRPr/>
          </a:p>
        </p:txBody>
      </p:sp>
      <p:grpSp>
        <p:nvGrpSpPr>
          <p:cNvPr id="946" name="Google Shape;946;p50"/>
          <p:cNvGrpSpPr/>
          <p:nvPr/>
        </p:nvGrpSpPr>
        <p:grpSpPr>
          <a:xfrm>
            <a:off x="2054058" y="1664783"/>
            <a:ext cx="1491384" cy="1190807"/>
            <a:chOff x="5996300" y="2656625"/>
            <a:chExt cx="1786517" cy="1426458"/>
          </a:xfrm>
        </p:grpSpPr>
        <p:sp>
          <p:nvSpPr>
            <p:cNvPr id="947" name="Google Shape;947;p50"/>
            <p:cNvSpPr/>
            <p:nvPr/>
          </p:nvSpPr>
          <p:spPr>
            <a:xfrm>
              <a:off x="5996300" y="2656625"/>
              <a:ext cx="1786517" cy="1426458"/>
            </a:xfrm>
            <a:custGeom>
              <a:avLst/>
              <a:gdLst/>
              <a:ahLst/>
              <a:cxnLst/>
              <a:rect l="l" t="t" r="r" b="b"/>
              <a:pathLst>
                <a:path w="48099" h="38405" extrusionOk="0">
                  <a:moveTo>
                    <a:pt x="25472" y="0"/>
                  </a:moveTo>
                  <a:lnTo>
                    <a:pt x="24990" y="22"/>
                  </a:lnTo>
                  <a:lnTo>
                    <a:pt x="24509" y="132"/>
                  </a:lnTo>
                  <a:lnTo>
                    <a:pt x="24027" y="263"/>
                  </a:lnTo>
                  <a:lnTo>
                    <a:pt x="23568" y="460"/>
                  </a:lnTo>
                  <a:lnTo>
                    <a:pt x="23130" y="679"/>
                  </a:lnTo>
                  <a:lnTo>
                    <a:pt x="22714" y="963"/>
                  </a:lnTo>
                  <a:lnTo>
                    <a:pt x="22364" y="898"/>
                  </a:lnTo>
                  <a:lnTo>
                    <a:pt x="21992" y="832"/>
                  </a:lnTo>
                  <a:lnTo>
                    <a:pt x="21642" y="810"/>
                  </a:lnTo>
                  <a:lnTo>
                    <a:pt x="21292" y="810"/>
                  </a:lnTo>
                  <a:lnTo>
                    <a:pt x="20920" y="832"/>
                  </a:lnTo>
                  <a:lnTo>
                    <a:pt x="20570" y="876"/>
                  </a:lnTo>
                  <a:lnTo>
                    <a:pt x="20220" y="941"/>
                  </a:lnTo>
                  <a:lnTo>
                    <a:pt x="19870" y="1051"/>
                  </a:lnTo>
                  <a:lnTo>
                    <a:pt x="19388" y="1226"/>
                  </a:lnTo>
                  <a:lnTo>
                    <a:pt x="18907" y="1445"/>
                  </a:lnTo>
                  <a:lnTo>
                    <a:pt x="18469" y="1707"/>
                  </a:lnTo>
                  <a:lnTo>
                    <a:pt x="18053" y="2014"/>
                  </a:lnTo>
                  <a:lnTo>
                    <a:pt x="17681" y="2364"/>
                  </a:lnTo>
                  <a:lnTo>
                    <a:pt x="17331" y="2736"/>
                  </a:lnTo>
                  <a:lnTo>
                    <a:pt x="17025" y="3152"/>
                  </a:lnTo>
                  <a:lnTo>
                    <a:pt x="16740" y="3589"/>
                  </a:lnTo>
                  <a:lnTo>
                    <a:pt x="16128" y="3480"/>
                  </a:lnTo>
                  <a:lnTo>
                    <a:pt x="15515" y="3414"/>
                  </a:lnTo>
                  <a:lnTo>
                    <a:pt x="14858" y="3414"/>
                  </a:lnTo>
                  <a:lnTo>
                    <a:pt x="14224" y="3436"/>
                  </a:lnTo>
                  <a:lnTo>
                    <a:pt x="13917" y="3480"/>
                  </a:lnTo>
                  <a:lnTo>
                    <a:pt x="13611" y="3524"/>
                  </a:lnTo>
                  <a:lnTo>
                    <a:pt x="13305" y="3589"/>
                  </a:lnTo>
                  <a:lnTo>
                    <a:pt x="12998" y="3677"/>
                  </a:lnTo>
                  <a:lnTo>
                    <a:pt x="12692" y="3764"/>
                  </a:lnTo>
                  <a:lnTo>
                    <a:pt x="12386" y="3874"/>
                  </a:lnTo>
                  <a:lnTo>
                    <a:pt x="12101" y="4005"/>
                  </a:lnTo>
                  <a:lnTo>
                    <a:pt x="11839" y="4136"/>
                  </a:lnTo>
                  <a:lnTo>
                    <a:pt x="11554" y="4289"/>
                  </a:lnTo>
                  <a:lnTo>
                    <a:pt x="11292" y="4464"/>
                  </a:lnTo>
                  <a:lnTo>
                    <a:pt x="11051" y="4661"/>
                  </a:lnTo>
                  <a:lnTo>
                    <a:pt x="10832" y="4858"/>
                  </a:lnTo>
                  <a:lnTo>
                    <a:pt x="10613" y="5099"/>
                  </a:lnTo>
                  <a:lnTo>
                    <a:pt x="10394" y="5340"/>
                  </a:lnTo>
                  <a:lnTo>
                    <a:pt x="10219" y="5581"/>
                  </a:lnTo>
                  <a:lnTo>
                    <a:pt x="10066" y="5865"/>
                  </a:lnTo>
                  <a:lnTo>
                    <a:pt x="9913" y="6128"/>
                  </a:lnTo>
                  <a:lnTo>
                    <a:pt x="9803" y="6412"/>
                  </a:lnTo>
                  <a:lnTo>
                    <a:pt x="9694" y="6697"/>
                  </a:lnTo>
                  <a:lnTo>
                    <a:pt x="9628" y="7003"/>
                  </a:lnTo>
                  <a:lnTo>
                    <a:pt x="9585" y="7309"/>
                  </a:lnTo>
                  <a:lnTo>
                    <a:pt x="9563" y="7616"/>
                  </a:lnTo>
                  <a:lnTo>
                    <a:pt x="9585" y="7900"/>
                  </a:lnTo>
                  <a:lnTo>
                    <a:pt x="9628" y="8206"/>
                  </a:lnTo>
                  <a:lnTo>
                    <a:pt x="9322" y="8185"/>
                  </a:lnTo>
                  <a:lnTo>
                    <a:pt x="8994" y="8163"/>
                  </a:lnTo>
                  <a:lnTo>
                    <a:pt x="8687" y="8163"/>
                  </a:lnTo>
                  <a:lnTo>
                    <a:pt x="8359" y="8185"/>
                  </a:lnTo>
                  <a:lnTo>
                    <a:pt x="8053" y="8250"/>
                  </a:lnTo>
                  <a:lnTo>
                    <a:pt x="7725" y="8316"/>
                  </a:lnTo>
                  <a:lnTo>
                    <a:pt x="7418" y="8403"/>
                  </a:lnTo>
                  <a:lnTo>
                    <a:pt x="7112" y="8513"/>
                  </a:lnTo>
                  <a:lnTo>
                    <a:pt x="6806" y="8644"/>
                  </a:lnTo>
                  <a:lnTo>
                    <a:pt x="6521" y="8797"/>
                  </a:lnTo>
                  <a:lnTo>
                    <a:pt x="6237" y="8972"/>
                  </a:lnTo>
                  <a:lnTo>
                    <a:pt x="5974" y="9147"/>
                  </a:lnTo>
                  <a:lnTo>
                    <a:pt x="5733" y="9344"/>
                  </a:lnTo>
                  <a:lnTo>
                    <a:pt x="5493" y="9563"/>
                  </a:lnTo>
                  <a:lnTo>
                    <a:pt x="5274" y="9804"/>
                  </a:lnTo>
                  <a:lnTo>
                    <a:pt x="5077" y="10045"/>
                  </a:lnTo>
                  <a:lnTo>
                    <a:pt x="4902" y="10307"/>
                  </a:lnTo>
                  <a:lnTo>
                    <a:pt x="4749" y="10592"/>
                  </a:lnTo>
                  <a:lnTo>
                    <a:pt x="4617" y="10876"/>
                  </a:lnTo>
                  <a:lnTo>
                    <a:pt x="4508" y="11161"/>
                  </a:lnTo>
                  <a:lnTo>
                    <a:pt x="4420" y="11467"/>
                  </a:lnTo>
                  <a:lnTo>
                    <a:pt x="4333" y="11751"/>
                  </a:lnTo>
                  <a:lnTo>
                    <a:pt x="4289" y="12080"/>
                  </a:lnTo>
                  <a:lnTo>
                    <a:pt x="4267" y="12386"/>
                  </a:lnTo>
                  <a:lnTo>
                    <a:pt x="4245" y="12692"/>
                  </a:lnTo>
                  <a:lnTo>
                    <a:pt x="4245" y="12999"/>
                  </a:lnTo>
                  <a:lnTo>
                    <a:pt x="4289" y="13327"/>
                  </a:lnTo>
                  <a:lnTo>
                    <a:pt x="4333" y="13633"/>
                  </a:lnTo>
                  <a:lnTo>
                    <a:pt x="4398" y="13940"/>
                  </a:lnTo>
                  <a:lnTo>
                    <a:pt x="4508" y="14224"/>
                  </a:lnTo>
                  <a:lnTo>
                    <a:pt x="4617" y="14531"/>
                  </a:lnTo>
                  <a:lnTo>
                    <a:pt x="4749" y="14815"/>
                  </a:lnTo>
                  <a:lnTo>
                    <a:pt x="4355" y="14968"/>
                  </a:lnTo>
                  <a:lnTo>
                    <a:pt x="3961" y="15143"/>
                  </a:lnTo>
                  <a:lnTo>
                    <a:pt x="3567" y="15340"/>
                  </a:lnTo>
                  <a:lnTo>
                    <a:pt x="3195" y="15581"/>
                  </a:lnTo>
                  <a:lnTo>
                    <a:pt x="2845" y="15822"/>
                  </a:lnTo>
                  <a:lnTo>
                    <a:pt x="2495" y="16084"/>
                  </a:lnTo>
                  <a:lnTo>
                    <a:pt x="2166" y="16391"/>
                  </a:lnTo>
                  <a:lnTo>
                    <a:pt x="1860" y="16697"/>
                  </a:lnTo>
                  <a:lnTo>
                    <a:pt x="1576" y="17025"/>
                  </a:lnTo>
                  <a:lnTo>
                    <a:pt x="1313" y="17375"/>
                  </a:lnTo>
                  <a:lnTo>
                    <a:pt x="1050" y="17725"/>
                  </a:lnTo>
                  <a:lnTo>
                    <a:pt x="832" y="18119"/>
                  </a:lnTo>
                  <a:lnTo>
                    <a:pt x="635" y="18491"/>
                  </a:lnTo>
                  <a:lnTo>
                    <a:pt x="460" y="18885"/>
                  </a:lnTo>
                  <a:lnTo>
                    <a:pt x="328" y="19301"/>
                  </a:lnTo>
                  <a:lnTo>
                    <a:pt x="219" y="19717"/>
                  </a:lnTo>
                  <a:lnTo>
                    <a:pt x="131" y="20133"/>
                  </a:lnTo>
                  <a:lnTo>
                    <a:pt x="88" y="20548"/>
                  </a:lnTo>
                  <a:lnTo>
                    <a:pt x="44" y="20986"/>
                  </a:lnTo>
                  <a:lnTo>
                    <a:pt x="66" y="21402"/>
                  </a:lnTo>
                  <a:lnTo>
                    <a:pt x="88" y="21839"/>
                  </a:lnTo>
                  <a:lnTo>
                    <a:pt x="131" y="22255"/>
                  </a:lnTo>
                  <a:lnTo>
                    <a:pt x="219" y="22671"/>
                  </a:lnTo>
                  <a:lnTo>
                    <a:pt x="328" y="23087"/>
                  </a:lnTo>
                  <a:lnTo>
                    <a:pt x="460" y="23503"/>
                  </a:lnTo>
                  <a:lnTo>
                    <a:pt x="613" y="23896"/>
                  </a:lnTo>
                  <a:lnTo>
                    <a:pt x="788" y="24290"/>
                  </a:lnTo>
                  <a:lnTo>
                    <a:pt x="1007" y="24662"/>
                  </a:lnTo>
                  <a:lnTo>
                    <a:pt x="1225" y="25012"/>
                  </a:lnTo>
                  <a:lnTo>
                    <a:pt x="1466" y="25363"/>
                  </a:lnTo>
                  <a:lnTo>
                    <a:pt x="1751" y="25691"/>
                  </a:lnTo>
                  <a:lnTo>
                    <a:pt x="2035" y="26019"/>
                  </a:lnTo>
                  <a:lnTo>
                    <a:pt x="1838" y="26107"/>
                  </a:lnTo>
                  <a:lnTo>
                    <a:pt x="1641" y="26194"/>
                  </a:lnTo>
                  <a:lnTo>
                    <a:pt x="1444" y="26325"/>
                  </a:lnTo>
                  <a:lnTo>
                    <a:pt x="1269" y="26457"/>
                  </a:lnTo>
                  <a:lnTo>
                    <a:pt x="1094" y="26588"/>
                  </a:lnTo>
                  <a:lnTo>
                    <a:pt x="941" y="26741"/>
                  </a:lnTo>
                  <a:lnTo>
                    <a:pt x="788" y="26916"/>
                  </a:lnTo>
                  <a:lnTo>
                    <a:pt x="657" y="27091"/>
                  </a:lnTo>
                  <a:lnTo>
                    <a:pt x="525" y="27266"/>
                  </a:lnTo>
                  <a:lnTo>
                    <a:pt x="416" y="27463"/>
                  </a:lnTo>
                  <a:lnTo>
                    <a:pt x="328" y="27660"/>
                  </a:lnTo>
                  <a:lnTo>
                    <a:pt x="219" y="27879"/>
                  </a:lnTo>
                  <a:lnTo>
                    <a:pt x="153" y="28076"/>
                  </a:lnTo>
                  <a:lnTo>
                    <a:pt x="88" y="28295"/>
                  </a:lnTo>
                  <a:lnTo>
                    <a:pt x="44" y="28514"/>
                  </a:lnTo>
                  <a:lnTo>
                    <a:pt x="22" y="28733"/>
                  </a:lnTo>
                  <a:lnTo>
                    <a:pt x="0" y="28973"/>
                  </a:lnTo>
                  <a:lnTo>
                    <a:pt x="0" y="29192"/>
                  </a:lnTo>
                  <a:lnTo>
                    <a:pt x="0" y="29411"/>
                  </a:lnTo>
                  <a:lnTo>
                    <a:pt x="22" y="29630"/>
                  </a:lnTo>
                  <a:lnTo>
                    <a:pt x="109" y="30067"/>
                  </a:lnTo>
                  <a:lnTo>
                    <a:pt x="241" y="30483"/>
                  </a:lnTo>
                  <a:lnTo>
                    <a:pt x="416" y="30899"/>
                  </a:lnTo>
                  <a:lnTo>
                    <a:pt x="635" y="31293"/>
                  </a:lnTo>
                  <a:lnTo>
                    <a:pt x="875" y="31665"/>
                  </a:lnTo>
                  <a:lnTo>
                    <a:pt x="1160" y="32015"/>
                  </a:lnTo>
                  <a:lnTo>
                    <a:pt x="1488" y="32321"/>
                  </a:lnTo>
                  <a:lnTo>
                    <a:pt x="1838" y="32606"/>
                  </a:lnTo>
                  <a:lnTo>
                    <a:pt x="2210" y="32868"/>
                  </a:lnTo>
                  <a:lnTo>
                    <a:pt x="2582" y="33087"/>
                  </a:lnTo>
                  <a:lnTo>
                    <a:pt x="2998" y="33262"/>
                  </a:lnTo>
                  <a:lnTo>
                    <a:pt x="3414" y="33437"/>
                  </a:lnTo>
                  <a:lnTo>
                    <a:pt x="3851" y="33569"/>
                  </a:lnTo>
                  <a:lnTo>
                    <a:pt x="4289" y="33656"/>
                  </a:lnTo>
                  <a:lnTo>
                    <a:pt x="4223" y="33809"/>
                  </a:lnTo>
                  <a:lnTo>
                    <a:pt x="4202" y="33963"/>
                  </a:lnTo>
                  <a:lnTo>
                    <a:pt x="4180" y="34269"/>
                  </a:lnTo>
                  <a:lnTo>
                    <a:pt x="4202" y="34597"/>
                  </a:lnTo>
                  <a:lnTo>
                    <a:pt x="4267" y="34904"/>
                  </a:lnTo>
                  <a:lnTo>
                    <a:pt x="4355" y="35210"/>
                  </a:lnTo>
                  <a:lnTo>
                    <a:pt x="4508" y="35516"/>
                  </a:lnTo>
                  <a:lnTo>
                    <a:pt x="4683" y="35779"/>
                  </a:lnTo>
                  <a:lnTo>
                    <a:pt x="4880" y="36020"/>
                  </a:lnTo>
                  <a:lnTo>
                    <a:pt x="5099" y="36238"/>
                  </a:lnTo>
                  <a:lnTo>
                    <a:pt x="5318" y="36435"/>
                  </a:lnTo>
                  <a:lnTo>
                    <a:pt x="5580" y="36610"/>
                  </a:lnTo>
                  <a:lnTo>
                    <a:pt x="5843" y="36764"/>
                  </a:lnTo>
                  <a:lnTo>
                    <a:pt x="6127" y="36895"/>
                  </a:lnTo>
                  <a:lnTo>
                    <a:pt x="6412" y="37004"/>
                  </a:lnTo>
                  <a:lnTo>
                    <a:pt x="6718" y="37092"/>
                  </a:lnTo>
                  <a:lnTo>
                    <a:pt x="7002" y="37179"/>
                  </a:lnTo>
                  <a:lnTo>
                    <a:pt x="7440" y="37289"/>
                  </a:lnTo>
                  <a:lnTo>
                    <a:pt x="7900" y="37332"/>
                  </a:lnTo>
                  <a:lnTo>
                    <a:pt x="8119" y="37354"/>
                  </a:lnTo>
                  <a:lnTo>
                    <a:pt x="8337" y="37354"/>
                  </a:lnTo>
                  <a:lnTo>
                    <a:pt x="8556" y="37332"/>
                  </a:lnTo>
                  <a:lnTo>
                    <a:pt x="8797" y="37311"/>
                  </a:lnTo>
                  <a:lnTo>
                    <a:pt x="9016" y="37267"/>
                  </a:lnTo>
                  <a:lnTo>
                    <a:pt x="9213" y="37201"/>
                  </a:lnTo>
                  <a:lnTo>
                    <a:pt x="9431" y="37114"/>
                  </a:lnTo>
                  <a:lnTo>
                    <a:pt x="9628" y="37004"/>
                  </a:lnTo>
                  <a:lnTo>
                    <a:pt x="9803" y="36873"/>
                  </a:lnTo>
                  <a:lnTo>
                    <a:pt x="9979" y="36720"/>
                  </a:lnTo>
                  <a:lnTo>
                    <a:pt x="10132" y="36567"/>
                  </a:lnTo>
                  <a:lnTo>
                    <a:pt x="10263" y="36370"/>
                  </a:lnTo>
                  <a:lnTo>
                    <a:pt x="10460" y="36654"/>
                  </a:lnTo>
                  <a:lnTo>
                    <a:pt x="10679" y="36895"/>
                  </a:lnTo>
                  <a:lnTo>
                    <a:pt x="10919" y="37136"/>
                  </a:lnTo>
                  <a:lnTo>
                    <a:pt x="11182" y="37354"/>
                  </a:lnTo>
                  <a:lnTo>
                    <a:pt x="11445" y="37551"/>
                  </a:lnTo>
                  <a:lnTo>
                    <a:pt x="11729" y="37726"/>
                  </a:lnTo>
                  <a:lnTo>
                    <a:pt x="12014" y="37901"/>
                  </a:lnTo>
                  <a:lnTo>
                    <a:pt x="12320" y="38033"/>
                  </a:lnTo>
                  <a:lnTo>
                    <a:pt x="12648" y="38164"/>
                  </a:lnTo>
                  <a:lnTo>
                    <a:pt x="12976" y="38252"/>
                  </a:lnTo>
                  <a:lnTo>
                    <a:pt x="13305" y="38339"/>
                  </a:lnTo>
                  <a:lnTo>
                    <a:pt x="13633" y="38383"/>
                  </a:lnTo>
                  <a:lnTo>
                    <a:pt x="13961" y="38405"/>
                  </a:lnTo>
                  <a:lnTo>
                    <a:pt x="14289" y="38405"/>
                  </a:lnTo>
                  <a:lnTo>
                    <a:pt x="14640" y="38383"/>
                  </a:lnTo>
                  <a:lnTo>
                    <a:pt x="14968" y="38339"/>
                  </a:lnTo>
                  <a:lnTo>
                    <a:pt x="15296" y="38273"/>
                  </a:lnTo>
                  <a:lnTo>
                    <a:pt x="15624" y="38164"/>
                  </a:lnTo>
                  <a:lnTo>
                    <a:pt x="15931" y="38055"/>
                  </a:lnTo>
                  <a:lnTo>
                    <a:pt x="16237" y="37901"/>
                  </a:lnTo>
                  <a:lnTo>
                    <a:pt x="16521" y="37748"/>
                  </a:lnTo>
                  <a:lnTo>
                    <a:pt x="16806" y="37551"/>
                  </a:lnTo>
                  <a:lnTo>
                    <a:pt x="17069" y="37354"/>
                  </a:lnTo>
                  <a:lnTo>
                    <a:pt x="17331" y="37136"/>
                  </a:lnTo>
                  <a:lnTo>
                    <a:pt x="17550" y="36895"/>
                  </a:lnTo>
                  <a:lnTo>
                    <a:pt x="17791" y="36632"/>
                  </a:lnTo>
                  <a:lnTo>
                    <a:pt x="17988" y="36370"/>
                  </a:lnTo>
                  <a:lnTo>
                    <a:pt x="18163" y="36085"/>
                  </a:lnTo>
                  <a:lnTo>
                    <a:pt x="18316" y="35779"/>
                  </a:lnTo>
                  <a:lnTo>
                    <a:pt x="18469" y="35472"/>
                  </a:lnTo>
                  <a:lnTo>
                    <a:pt x="18578" y="35166"/>
                  </a:lnTo>
                  <a:lnTo>
                    <a:pt x="18666" y="34838"/>
                  </a:lnTo>
                  <a:lnTo>
                    <a:pt x="18972" y="34904"/>
                  </a:lnTo>
                  <a:lnTo>
                    <a:pt x="19257" y="34925"/>
                  </a:lnTo>
                  <a:lnTo>
                    <a:pt x="19563" y="34947"/>
                  </a:lnTo>
                  <a:lnTo>
                    <a:pt x="19870" y="34925"/>
                  </a:lnTo>
                  <a:lnTo>
                    <a:pt x="20176" y="34882"/>
                  </a:lnTo>
                  <a:lnTo>
                    <a:pt x="20482" y="34838"/>
                  </a:lnTo>
                  <a:lnTo>
                    <a:pt x="20767" y="34750"/>
                  </a:lnTo>
                  <a:lnTo>
                    <a:pt x="21051" y="34641"/>
                  </a:lnTo>
                  <a:lnTo>
                    <a:pt x="21314" y="34510"/>
                  </a:lnTo>
                  <a:lnTo>
                    <a:pt x="21554" y="34356"/>
                  </a:lnTo>
                  <a:lnTo>
                    <a:pt x="21795" y="34181"/>
                  </a:lnTo>
                  <a:lnTo>
                    <a:pt x="22014" y="33984"/>
                  </a:lnTo>
                  <a:lnTo>
                    <a:pt x="22211" y="33766"/>
                  </a:lnTo>
                  <a:lnTo>
                    <a:pt x="22408" y="33547"/>
                  </a:lnTo>
                  <a:lnTo>
                    <a:pt x="22583" y="33306"/>
                  </a:lnTo>
                  <a:lnTo>
                    <a:pt x="22714" y="33043"/>
                  </a:lnTo>
                  <a:lnTo>
                    <a:pt x="22999" y="33328"/>
                  </a:lnTo>
                  <a:lnTo>
                    <a:pt x="23283" y="33569"/>
                  </a:lnTo>
                  <a:lnTo>
                    <a:pt x="23611" y="33787"/>
                  </a:lnTo>
                  <a:lnTo>
                    <a:pt x="23940" y="33984"/>
                  </a:lnTo>
                  <a:lnTo>
                    <a:pt x="24290" y="34138"/>
                  </a:lnTo>
                  <a:lnTo>
                    <a:pt x="24640" y="34269"/>
                  </a:lnTo>
                  <a:lnTo>
                    <a:pt x="25012" y="34356"/>
                  </a:lnTo>
                  <a:lnTo>
                    <a:pt x="25406" y="34400"/>
                  </a:lnTo>
                  <a:lnTo>
                    <a:pt x="25778" y="34400"/>
                  </a:lnTo>
                  <a:lnTo>
                    <a:pt x="26172" y="34378"/>
                  </a:lnTo>
                  <a:lnTo>
                    <a:pt x="26544" y="34313"/>
                  </a:lnTo>
                  <a:lnTo>
                    <a:pt x="26916" y="34203"/>
                  </a:lnTo>
                  <a:lnTo>
                    <a:pt x="27288" y="34072"/>
                  </a:lnTo>
                  <a:lnTo>
                    <a:pt x="27616" y="33897"/>
                  </a:lnTo>
                  <a:lnTo>
                    <a:pt x="27944" y="33700"/>
                  </a:lnTo>
                  <a:lnTo>
                    <a:pt x="28251" y="33481"/>
                  </a:lnTo>
                  <a:lnTo>
                    <a:pt x="28338" y="33700"/>
                  </a:lnTo>
                  <a:lnTo>
                    <a:pt x="28448" y="33919"/>
                  </a:lnTo>
                  <a:lnTo>
                    <a:pt x="28557" y="34138"/>
                  </a:lnTo>
                  <a:lnTo>
                    <a:pt x="28688" y="34356"/>
                  </a:lnTo>
                  <a:lnTo>
                    <a:pt x="28841" y="34553"/>
                  </a:lnTo>
                  <a:lnTo>
                    <a:pt x="28995" y="34728"/>
                  </a:lnTo>
                  <a:lnTo>
                    <a:pt x="29148" y="34925"/>
                  </a:lnTo>
                  <a:lnTo>
                    <a:pt x="29323" y="35079"/>
                  </a:lnTo>
                  <a:lnTo>
                    <a:pt x="29520" y="35254"/>
                  </a:lnTo>
                  <a:lnTo>
                    <a:pt x="29717" y="35407"/>
                  </a:lnTo>
                  <a:lnTo>
                    <a:pt x="29914" y="35538"/>
                  </a:lnTo>
                  <a:lnTo>
                    <a:pt x="30111" y="35648"/>
                  </a:lnTo>
                  <a:lnTo>
                    <a:pt x="30329" y="35779"/>
                  </a:lnTo>
                  <a:lnTo>
                    <a:pt x="30570" y="35866"/>
                  </a:lnTo>
                  <a:lnTo>
                    <a:pt x="30789" y="35954"/>
                  </a:lnTo>
                  <a:lnTo>
                    <a:pt x="31030" y="36020"/>
                  </a:lnTo>
                  <a:lnTo>
                    <a:pt x="31270" y="36063"/>
                  </a:lnTo>
                  <a:lnTo>
                    <a:pt x="31511" y="36107"/>
                  </a:lnTo>
                  <a:lnTo>
                    <a:pt x="31752" y="36129"/>
                  </a:lnTo>
                  <a:lnTo>
                    <a:pt x="32233" y="36129"/>
                  </a:lnTo>
                  <a:lnTo>
                    <a:pt x="32474" y="36107"/>
                  </a:lnTo>
                  <a:lnTo>
                    <a:pt x="32715" y="36063"/>
                  </a:lnTo>
                  <a:lnTo>
                    <a:pt x="32955" y="36020"/>
                  </a:lnTo>
                  <a:lnTo>
                    <a:pt x="33196" y="35954"/>
                  </a:lnTo>
                  <a:lnTo>
                    <a:pt x="33415" y="35866"/>
                  </a:lnTo>
                  <a:lnTo>
                    <a:pt x="33656" y="35779"/>
                  </a:lnTo>
                  <a:lnTo>
                    <a:pt x="33874" y="35669"/>
                  </a:lnTo>
                  <a:lnTo>
                    <a:pt x="34071" y="35560"/>
                  </a:lnTo>
                  <a:lnTo>
                    <a:pt x="34290" y="35429"/>
                  </a:lnTo>
                  <a:lnTo>
                    <a:pt x="34487" y="35276"/>
                  </a:lnTo>
                  <a:lnTo>
                    <a:pt x="34662" y="35122"/>
                  </a:lnTo>
                  <a:lnTo>
                    <a:pt x="34881" y="35429"/>
                  </a:lnTo>
                  <a:lnTo>
                    <a:pt x="35122" y="35713"/>
                  </a:lnTo>
                  <a:lnTo>
                    <a:pt x="35384" y="35998"/>
                  </a:lnTo>
                  <a:lnTo>
                    <a:pt x="35669" y="36238"/>
                  </a:lnTo>
                  <a:lnTo>
                    <a:pt x="35953" y="36479"/>
                  </a:lnTo>
                  <a:lnTo>
                    <a:pt x="36260" y="36698"/>
                  </a:lnTo>
                  <a:lnTo>
                    <a:pt x="36588" y="36873"/>
                  </a:lnTo>
                  <a:lnTo>
                    <a:pt x="36916" y="37048"/>
                  </a:lnTo>
                  <a:lnTo>
                    <a:pt x="37266" y="37223"/>
                  </a:lnTo>
                  <a:lnTo>
                    <a:pt x="37638" y="37354"/>
                  </a:lnTo>
                  <a:lnTo>
                    <a:pt x="37988" y="37464"/>
                  </a:lnTo>
                  <a:lnTo>
                    <a:pt x="38360" y="37551"/>
                  </a:lnTo>
                  <a:lnTo>
                    <a:pt x="38732" y="37639"/>
                  </a:lnTo>
                  <a:lnTo>
                    <a:pt x="39126" y="37683"/>
                  </a:lnTo>
                  <a:lnTo>
                    <a:pt x="39498" y="37726"/>
                  </a:lnTo>
                  <a:lnTo>
                    <a:pt x="40330" y="37726"/>
                  </a:lnTo>
                  <a:lnTo>
                    <a:pt x="40789" y="37683"/>
                  </a:lnTo>
                  <a:lnTo>
                    <a:pt x="41227" y="37617"/>
                  </a:lnTo>
                  <a:lnTo>
                    <a:pt x="41665" y="37529"/>
                  </a:lnTo>
                  <a:lnTo>
                    <a:pt x="42080" y="37376"/>
                  </a:lnTo>
                  <a:lnTo>
                    <a:pt x="42496" y="37201"/>
                  </a:lnTo>
                  <a:lnTo>
                    <a:pt x="42890" y="37004"/>
                  </a:lnTo>
                  <a:lnTo>
                    <a:pt x="43262" y="36742"/>
                  </a:lnTo>
                  <a:lnTo>
                    <a:pt x="43437" y="36610"/>
                  </a:lnTo>
                  <a:lnTo>
                    <a:pt x="43612" y="36457"/>
                  </a:lnTo>
                  <a:lnTo>
                    <a:pt x="43765" y="36304"/>
                  </a:lnTo>
                  <a:lnTo>
                    <a:pt x="43897" y="36129"/>
                  </a:lnTo>
                  <a:lnTo>
                    <a:pt x="44050" y="35954"/>
                  </a:lnTo>
                  <a:lnTo>
                    <a:pt x="44159" y="35757"/>
                  </a:lnTo>
                  <a:lnTo>
                    <a:pt x="44269" y="35560"/>
                  </a:lnTo>
                  <a:lnTo>
                    <a:pt x="44378" y="35363"/>
                  </a:lnTo>
                  <a:lnTo>
                    <a:pt x="44466" y="35144"/>
                  </a:lnTo>
                  <a:lnTo>
                    <a:pt x="44531" y="34947"/>
                  </a:lnTo>
                  <a:lnTo>
                    <a:pt x="44597" y="34728"/>
                  </a:lnTo>
                  <a:lnTo>
                    <a:pt x="44641" y="34510"/>
                  </a:lnTo>
                  <a:lnTo>
                    <a:pt x="44663" y="34291"/>
                  </a:lnTo>
                  <a:lnTo>
                    <a:pt x="44663" y="34072"/>
                  </a:lnTo>
                  <a:lnTo>
                    <a:pt x="44663" y="33853"/>
                  </a:lnTo>
                  <a:lnTo>
                    <a:pt x="44619" y="33634"/>
                  </a:lnTo>
                  <a:lnTo>
                    <a:pt x="44838" y="33591"/>
                  </a:lnTo>
                  <a:lnTo>
                    <a:pt x="45035" y="33525"/>
                  </a:lnTo>
                  <a:lnTo>
                    <a:pt x="45253" y="33459"/>
                  </a:lnTo>
                  <a:lnTo>
                    <a:pt x="45450" y="33372"/>
                  </a:lnTo>
                  <a:lnTo>
                    <a:pt x="45625" y="33284"/>
                  </a:lnTo>
                  <a:lnTo>
                    <a:pt x="45801" y="33175"/>
                  </a:lnTo>
                  <a:lnTo>
                    <a:pt x="45976" y="33043"/>
                  </a:lnTo>
                  <a:lnTo>
                    <a:pt x="46151" y="32912"/>
                  </a:lnTo>
                  <a:lnTo>
                    <a:pt x="46304" y="32759"/>
                  </a:lnTo>
                  <a:lnTo>
                    <a:pt x="46457" y="32606"/>
                  </a:lnTo>
                  <a:lnTo>
                    <a:pt x="46720" y="32256"/>
                  </a:lnTo>
                  <a:lnTo>
                    <a:pt x="46938" y="31884"/>
                  </a:lnTo>
                  <a:lnTo>
                    <a:pt x="47114" y="31490"/>
                  </a:lnTo>
                  <a:lnTo>
                    <a:pt x="47201" y="31271"/>
                  </a:lnTo>
                  <a:lnTo>
                    <a:pt x="47245" y="31074"/>
                  </a:lnTo>
                  <a:lnTo>
                    <a:pt x="47289" y="30855"/>
                  </a:lnTo>
                  <a:lnTo>
                    <a:pt x="47310" y="30636"/>
                  </a:lnTo>
                  <a:lnTo>
                    <a:pt x="47332" y="30418"/>
                  </a:lnTo>
                  <a:lnTo>
                    <a:pt x="47332" y="30199"/>
                  </a:lnTo>
                  <a:lnTo>
                    <a:pt x="47310" y="29980"/>
                  </a:lnTo>
                  <a:lnTo>
                    <a:pt x="47289" y="29783"/>
                  </a:lnTo>
                  <a:lnTo>
                    <a:pt x="47245" y="29564"/>
                  </a:lnTo>
                  <a:lnTo>
                    <a:pt x="47179" y="29345"/>
                  </a:lnTo>
                  <a:lnTo>
                    <a:pt x="47114" y="29148"/>
                  </a:lnTo>
                  <a:lnTo>
                    <a:pt x="47026" y="28951"/>
                  </a:lnTo>
                  <a:lnTo>
                    <a:pt x="46938" y="28754"/>
                  </a:lnTo>
                  <a:lnTo>
                    <a:pt x="46829" y="28557"/>
                  </a:lnTo>
                  <a:lnTo>
                    <a:pt x="46698" y="28382"/>
                  </a:lnTo>
                  <a:lnTo>
                    <a:pt x="46566" y="28207"/>
                  </a:lnTo>
                  <a:lnTo>
                    <a:pt x="46763" y="28076"/>
                  </a:lnTo>
                  <a:lnTo>
                    <a:pt x="46960" y="27923"/>
                  </a:lnTo>
                  <a:lnTo>
                    <a:pt x="47135" y="27748"/>
                  </a:lnTo>
                  <a:lnTo>
                    <a:pt x="47310" y="27551"/>
                  </a:lnTo>
                  <a:lnTo>
                    <a:pt x="47464" y="27354"/>
                  </a:lnTo>
                  <a:lnTo>
                    <a:pt x="47595" y="27157"/>
                  </a:lnTo>
                  <a:lnTo>
                    <a:pt x="47704" y="26938"/>
                  </a:lnTo>
                  <a:lnTo>
                    <a:pt x="47814" y="26719"/>
                  </a:lnTo>
                  <a:lnTo>
                    <a:pt x="47901" y="26479"/>
                  </a:lnTo>
                  <a:lnTo>
                    <a:pt x="47967" y="26260"/>
                  </a:lnTo>
                  <a:lnTo>
                    <a:pt x="48033" y="26019"/>
                  </a:lnTo>
                  <a:lnTo>
                    <a:pt x="48076" y="25756"/>
                  </a:lnTo>
                  <a:lnTo>
                    <a:pt x="48098" y="25516"/>
                  </a:lnTo>
                  <a:lnTo>
                    <a:pt x="48098" y="25275"/>
                  </a:lnTo>
                  <a:lnTo>
                    <a:pt x="48098" y="25012"/>
                  </a:lnTo>
                  <a:lnTo>
                    <a:pt x="48076" y="24772"/>
                  </a:lnTo>
                  <a:lnTo>
                    <a:pt x="48033" y="24531"/>
                  </a:lnTo>
                  <a:lnTo>
                    <a:pt x="47967" y="24268"/>
                  </a:lnTo>
                  <a:lnTo>
                    <a:pt x="47901" y="24028"/>
                  </a:lnTo>
                  <a:lnTo>
                    <a:pt x="47814" y="23809"/>
                  </a:lnTo>
                  <a:lnTo>
                    <a:pt x="47617" y="23349"/>
                  </a:lnTo>
                  <a:lnTo>
                    <a:pt x="47376" y="22912"/>
                  </a:lnTo>
                  <a:lnTo>
                    <a:pt x="47092" y="22496"/>
                  </a:lnTo>
                  <a:lnTo>
                    <a:pt x="46763" y="22102"/>
                  </a:lnTo>
                  <a:lnTo>
                    <a:pt x="46413" y="21752"/>
                  </a:lnTo>
                  <a:lnTo>
                    <a:pt x="46019" y="21424"/>
                  </a:lnTo>
                  <a:lnTo>
                    <a:pt x="46282" y="21205"/>
                  </a:lnTo>
                  <a:lnTo>
                    <a:pt x="46523" y="20986"/>
                  </a:lnTo>
                  <a:lnTo>
                    <a:pt x="46763" y="20745"/>
                  </a:lnTo>
                  <a:lnTo>
                    <a:pt x="46960" y="20483"/>
                  </a:lnTo>
                  <a:lnTo>
                    <a:pt x="47157" y="20198"/>
                  </a:lnTo>
                  <a:lnTo>
                    <a:pt x="47332" y="19914"/>
                  </a:lnTo>
                  <a:lnTo>
                    <a:pt x="47486" y="19607"/>
                  </a:lnTo>
                  <a:lnTo>
                    <a:pt x="47595" y="19301"/>
                  </a:lnTo>
                  <a:lnTo>
                    <a:pt x="47704" y="18973"/>
                  </a:lnTo>
                  <a:lnTo>
                    <a:pt x="47792" y="18666"/>
                  </a:lnTo>
                  <a:lnTo>
                    <a:pt x="47858" y="18316"/>
                  </a:lnTo>
                  <a:lnTo>
                    <a:pt x="47879" y="17988"/>
                  </a:lnTo>
                  <a:lnTo>
                    <a:pt x="47901" y="17660"/>
                  </a:lnTo>
                  <a:lnTo>
                    <a:pt x="47879" y="17332"/>
                  </a:lnTo>
                  <a:lnTo>
                    <a:pt x="47858" y="17003"/>
                  </a:lnTo>
                  <a:lnTo>
                    <a:pt x="47792" y="16675"/>
                  </a:lnTo>
                  <a:lnTo>
                    <a:pt x="47682" y="16347"/>
                  </a:lnTo>
                  <a:lnTo>
                    <a:pt x="47573" y="16019"/>
                  </a:lnTo>
                  <a:lnTo>
                    <a:pt x="47442" y="15734"/>
                  </a:lnTo>
                  <a:lnTo>
                    <a:pt x="47267" y="15428"/>
                  </a:lnTo>
                  <a:lnTo>
                    <a:pt x="47092" y="15143"/>
                  </a:lnTo>
                  <a:lnTo>
                    <a:pt x="46895" y="14881"/>
                  </a:lnTo>
                  <a:lnTo>
                    <a:pt x="46676" y="14640"/>
                  </a:lnTo>
                  <a:lnTo>
                    <a:pt x="46435" y="14399"/>
                  </a:lnTo>
                  <a:lnTo>
                    <a:pt x="46173" y="14180"/>
                  </a:lnTo>
                  <a:lnTo>
                    <a:pt x="45910" y="13984"/>
                  </a:lnTo>
                  <a:lnTo>
                    <a:pt x="45625" y="13787"/>
                  </a:lnTo>
                  <a:lnTo>
                    <a:pt x="45341" y="13633"/>
                  </a:lnTo>
                  <a:lnTo>
                    <a:pt x="45035" y="13502"/>
                  </a:lnTo>
                  <a:lnTo>
                    <a:pt x="44728" y="13371"/>
                  </a:lnTo>
                  <a:lnTo>
                    <a:pt x="44400" y="13283"/>
                  </a:lnTo>
                  <a:lnTo>
                    <a:pt x="44072" y="13218"/>
                  </a:lnTo>
                  <a:lnTo>
                    <a:pt x="44159" y="12933"/>
                  </a:lnTo>
                  <a:lnTo>
                    <a:pt x="44225" y="12627"/>
                  </a:lnTo>
                  <a:lnTo>
                    <a:pt x="44269" y="12299"/>
                  </a:lnTo>
                  <a:lnTo>
                    <a:pt x="44291" y="11992"/>
                  </a:lnTo>
                  <a:lnTo>
                    <a:pt x="44291" y="11664"/>
                  </a:lnTo>
                  <a:lnTo>
                    <a:pt x="44269" y="11336"/>
                  </a:lnTo>
                  <a:lnTo>
                    <a:pt x="44225" y="11029"/>
                  </a:lnTo>
                  <a:lnTo>
                    <a:pt x="44159" y="10701"/>
                  </a:lnTo>
                  <a:lnTo>
                    <a:pt x="44072" y="10373"/>
                  </a:lnTo>
                  <a:lnTo>
                    <a:pt x="43962" y="10066"/>
                  </a:lnTo>
                  <a:lnTo>
                    <a:pt x="43831" y="9782"/>
                  </a:lnTo>
                  <a:lnTo>
                    <a:pt x="43700" y="9476"/>
                  </a:lnTo>
                  <a:lnTo>
                    <a:pt x="43525" y="9213"/>
                  </a:lnTo>
                  <a:lnTo>
                    <a:pt x="43350" y="8929"/>
                  </a:lnTo>
                  <a:lnTo>
                    <a:pt x="43153" y="8688"/>
                  </a:lnTo>
                  <a:lnTo>
                    <a:pt x="42956" y="8469"/>
                  </a:lnTo>
                  <a:lnTo>
                    <a:pt x="42715" y="8250"/>
                  </a:lnTo>
                  <a:lnTo>
                    <a:pt x="42474" y="8053"/>
                  </a:lnTo>
                  <a:lnTo>
                    <a:pt x="42234" y="7900"/>
                  </a:lnTo>
                  <a:lnTo>
                    <a:pt x="41971" y="7747"/>
                  </a:lnTo>
                  <a:lnTo>
                    <a:pt x="41687" y="7594"/>
                  </a:lnTo>
                  <a:lnTo>
                    <a:pt x="41402" y="7484"/>
                  </a:lnTo>
                  <a:lnTo>
                    <a:pt x="41118" y="7397"/>
                  </a:lnTo>
                  <a:lnTo>
                    <a:pt x="40811" y="7309"/>
                  </a:lnTo>
                  <a:lnTo>
                    <a:pt x="40505" y="7265"/>
                  </a:lnTo>
                  <a:lnTo>
                    <a:pt x="40199" y="7222"/>
                  </a:lnTo>
                  <a:lnTo>
                    <a:pt x="39892" y="7200"/>
                  </a:lnTo>
                  <a:lnTo>
                    <a:pt x="39586" y="7222"/>
                  </a:lnTo>
                  <a:lnTo>
                    <a:pt x="39279" y="7244"/>
                  </a:lnTo>
                  <a:lnTo>
                    <a:pt x="38973" y="7287"/>
                  </a:lnTo>
                  <a:lnTo>
                    <a:pt x="38667" y="7375"/>
                  </a:lnTo>
                  <a:lnTo>
                    <a:pt x="38382" y="7462"/>
                  </a:lnTo>
                  <a:lnTo>
                    <a:pt x="38382" y="7112"/>
                  </a:lnTo>
                  <a:lnTo>
                    <a:pt x="38339" y="6762"/>
                  </a:lnTo>
                  <a:lnTo>
                    <a:pt x="38273" y="6412"/>
                  </a:lnTo>
                  <a:lnTo>
                    <a:pt x="38185" y="6062"/>
                  </a:lnTo>
                  <a:lnTo>
                    <a:pt x="38076" y="5712"/>
                  </a:lnTo>
                  <a:lnTo>
                    <a:pt x="37945" y="5384"/>
                  </a:lnTo>
                  <a:lnTo>
                    <a:pt x="37770" y="5077"/>
                  </a:lnTo>
                  <a:lnTo>
                    <a:pt x="37595" y="4771"/>
                  </a:lnTo>
                  <a:lnTo>
                    <a:pt x="37398" y="4464"/>
                  </a:lnTo>
                  <a:lnTo>
                    <a:pt x="37179" y="4180"/>
                  </a:lnTo>
                  <a:lnTo>
                    <a:pt x="36938" y="3917"/>
                  </a:lnTo>
                  <a:lnTo>
                    <a:pt x="36697" y="3677"/>
                  </a:lnTo>
                  <a:lnTo>
                    <a:pt x="36413" y="3436"/>
                  </a:lnTo>
                  <a:lnTo>
                    <a:pt x="36128" y="3239"/>
                  </a:lnTo>
                  <a:lnTo>
                    <a:pt x="35844" y="3042"/>
                  </a:lnTo>
                  <a:lnTo>
                    <a:pt x="35516" y="2867"/>
                  </a:lnTo>
                  <a:lnTo>
                    <a:pt x="35187" y="2736"/>
                  </a:lnTo>
                  <a:lnTo>
                    <a:pt x="34859" y="2626"/>
                  </a:lnTo>
                  <a:lnTo>
                    <a:pt x="34509" y="2517"/>
                  </a:lnTo>
                  <a:lnTo>
                    <a:pt x="34159" y="2451"/>
                  </a:lnTo>
                  <a:lnTo>
                    <a:pt x="33809" y="2407"/>
                  </a:lnTo>
                  <a:lnTo>
                    <a:pt x="33109" y="2407"/>
                  </a:lnTo>
                  <a:lnTo>
                    <a:pt x="32737" y="2429"/>
                  </a:lnTo>
                  <a:lnTo>
                    <a:pt x="32386" y="2495"/>
                  </a:lnTo>
                  <a:lnTo>
                    <a:pt x="32036" y="2561"/>
                  </a:lnTo>
                  <a:lnTo>
                    <a:pt x="31708" y="2670"/>
                  </a:lnTo>
                  <a:lnTo>
                    <a:pt x="31380" y="2801"/>
                  </a:lnTo>
                  <a:lnTo>
                    <a:pt x="31052" y="2933"/>
                  </a:lnTo>
                  <a:lnTo>
                    <a:pt x="30723" y="3108"/>
                  </a:lnTo>
                  <a:lnTo>
                    <a:pt x="30439" y="3305"/>
                  </a:lnTo>
                  <a:lnTo>
                    <a:pt x="30154" y="3524"/>
                  </a:lnTo>
                  <a:lnTo>
                    <a:pt x="30045" y="3195"/>
                  </a:lnTo>
                  <a:lnTo>
                    <a:pt x="29936" y="2889"/>
                  </a:lnTo>
                  <a:lnTo>
                    <a:pt x="29782" y="2583"/>
                  </a:lnTo>
                  <a:lnTo>
                    <a:pt x="29629" y="2298"/>
                  </a:lnTo>
                  <a:lnTo>
                    <a:pt x="29454" y="2014"/>
                  </a:lnTo>
                  <a:lnTo>
                    <a:pt x="29257" y="1751"/>
                  </a:lnTo>
                  <a:lnTo>
                    <a:pt x="29038" y="1510"/>
                  </a:lnTo>
                  <a:lnTo>
                    <a:pt x="28798" y="1270"/>
                  </a:lnTo>
                  <a:lnTo>
                    <a:pt x="28535" y="1051"/>
                  </a:lnTo>
                  <a:lnTo>
                    <a:pt x="28272" y="854"/>
                  </a:lnTo>
                  <a:lnTo>
                    <a:pt x="28010" y="679"/>
                  </a:lnTo>
                  <a:lnTo>
                    <a:pt x="27725" y="504"/>
                  </a:lnTo>
                  <a:lnTo>
                    <a:pt x="27419" y="372"/>
                  </a:lnTo>
                  <a:lnTo>
                    <a:pt x="27113" y="241"/>
                  </a:lnTo>
                  <a:lnTo>
                    <a:pt x="26784" y="154"/>
                  </a:lnTo>
                  <a:lnTo>
                    <a:pt x="26478" y="66"/>
                  </a:lnTo>
                  <a:lnTo>
                    <a:pt x="26216" y="22"/>
                  </a:lnTo>
                  <a:lnTo>
                    <a:pt x="2597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50"/>
            <p:cNvSpPr/>
            <p:nvPr/>
          </p:nvSpPr>
          <p:spPr>
            <a:xfrm>
              <a:off x="6079985" y="3623844"/>
              <a:ext cx="256060" cy="220329"/>
            </a:xfrm>
            <a:custGeom>
              <a:avLst/>
              <a:gdLst/>
              <a:ahLst/>
              <a:cxnLst/>
              <a:rect l="l" t="t" r="r" b="b"/>
              <a:pathLst>
                <a:path w="6894" h="5932" extrusionOk="0">
                  <a:moveTo>
                    <a:pt x="242" y="1"/>
                  </a:moveTo>
                  <a:lnTo>
                    <a:pt x="154" y="23"/>
                  </a:lnTo>
                  <a:lnTo>
                    <a:pt x="88" y="88"/>
                  </a:lnTo>
                  <a:lnTo>
                    <a:pt x="23" y="154"/>
                  </a:lnTo>
                  <a:lnTo>
                    <a:pt x="1" y="242"/>
                  </a:lnTo>
                  <a:lnTo>
                    <a:pt x="23" y="329"/>
                  </a:lnTo>
                  <a:lnTo>
                    <a:pt x="88" y="417"/>
                  </a:lnTo>
                  <a:lnTo>
                    <a:pt x="548" y="745"/>
                  </a:lnTo>
                  <a:lnTo>
                    <a:pt x="1029" y="1029"/>
                  </a:lnTo>
                  <a:lnTo>
                    <a:pt x="1533" y="1292"/>
                  </a:lnTo>
                  <a:lnTo>
                    <a:pt x="2058" y="1511"/>
                  </a:lnTo>
                  <a:lnTo>
                    <a:pt x="2583" y="1664"/>
                  </a:lnTo>
                  <a:lnTo>
                    <a:pt x="3130" y="1795"/>
                  </a:lnTo>
                  <a:lnTo>
                    <a:pt x="3677" y="1883"/>
                  </a:lnTo>
                  <a:lnTo>
                    <a:pt x="4246" y="1927"/>
                  </a:lnTo>
                  <a:lnTo>
                    <a:pt x="4399" y="2124"/>
                  </a:lnTo>
                  <a:lnTo>
                    <a:pt x="4553" y="2342"/>
                  </a:lnTo>
                  <a:lnTo>
                    <a:pt x="4706" y="2539"/>
                  </a:lnTo>
                  <a:lnTo>
                    <a:pt x="4837" y="2758"/>
                  </a:lnTo>
                  <a:lnTo>
                    <a:pt x="4946" y="2977"/>
                  </a:lnTo>
                  <a:lnTo>
                    <a:pt x="5056" y="3218"/>
                  </a:lnTo>
                  <a:lnTo>
                    <a:pt x="5143" y="3458"/>
                  </a:lnTo>
                  <a:lnTo>
                    <a:pt x="5231" y="3699"/>
                  </a:lnTo>
                  <a:lnTo>
                    <a:pt x="5340" y="4181"/>
                  </a:lnTo>
                  <a:lnTo>
                    <a:pt x="5406" y="4684"/>
                  </a:lnTo>
                  <a:lnTo>
                    <a:pt x="5428" y="4925"/>
                  </a:lnTo>
                  <a:lnTo>
                    <a:pt x="5428" y="5187"/>
                  </a:lnTo>
                  <a:lnTo>
                    <a:pt x="5428" y="5428"/>
                  </a:lnTo>
                  <a:lnTo>
                    <a:pt x="5406" y="5690"/>
                  </a:lnTo>
                  <a:lnTo>
                    <a:pt x="5406" y="5800"/>
                  </a:lnTo>
                  <a:lnTo>
                    <a:pt x="5450" y="5866"/>
                  </a:lnTo>
                  <a:lnTo>
                    <a:pt x="5537" y="5909"/>
                  </a:lnTo>
                  <a:lnTo>
                    <a:pt x="5625" y="5931"/>
                  </a:lnTo>
                  <a:lnTo>
                    <a:pt x="5712" y="5909"/>
                  </a:lnTo>
                  <a:lnTo>
                    <a:pt x="5800" y="5866"/>
                  </a:lnTo>
                  <a:lnTo>
                    <a:pt x="5866" y="5800"/>
                  </a:lnTo>
                  <a:lnTo>
                    <a:pt x="5909" y="5690"/>
                  </a:lnTo>
                  <a:lnTo>
                    <a:pt x="5931" y="5187"/>
                  </a:lnTo>
                  <a:lnTo>
                    <a:pt x="5931" y="4684"/>
                  </a:lnTo>
                  <a:lnTo>
                    <a:pt x="5866" y="4202"/>
                  </a:lnTo>
                  <a:lnTo>
                    <a:pt x="5756" y="3699"/>
                  </a:lnTo>
                  <a:lnTo>
                    <a:pt x="5603" y="3240"/>
                  </a:lnTo>
                  <a:lnTo>
                    <a:pt x="5406" y="2780"/>
                  </a:lnTo>
                  <a:lnTo>
                    <a:pt x="5165" y="2342"/>
                  </a:lnTo>
                  <a:lnTo>
                    <a:pt x="4881" y="1927"/>
                  </a:lnTo>
                  <a:lnTo>
                    <a:pt x="5340" y="1883"/>
                  </a:lnTo>
                  <a:lnTo>
                    <a:pt x="5822" y="1817"/>
                  </a:lnTo>
                  <a:lnTo>
                    <a:pt x="6281" y="1708"/>
                  </a:lnTo>
                  <a:lnTo>
                    <a:pt x="6719" y="1577"/>
                  </a:lnTo>
                  <a:lnTo>
                    <a:pt x="6828" y="1533"/>
                  </a:lnTo>
                  <a:lnTo>
                    <a:pt x="6872" y="1445"/>
                  </a:lnTo>
                  <a:lnTo>
                    <a:pt x="6894" y="1358"/>
                  </a:lnTo>
                  <a:lnTo>
                    <a:pt x="6894" y="1270"/>
                  </a:lnTo>
                  <a:lnTo>
                    <a:pt x="6850" y="1183"/>
                  </a:lnTo>
                  <a:lnTo>
                    <a:pt x="6785" y="1117"/>
                  </a:lnTo>
                  <a:lnTo>
                    <a:pt x="6697" y="1073"/>
                  </a:lnTo>
                  <a:lnTo>
                    <a:pt x="6588" y="1095"/>
                  </a:lnTo>
                  <a:lnTo>
                    <a:pt x="6194" y="1205"/>
                  </a:lnTo>
                  <a:lnTo>
                    <a:pt x="5800" y="1314"/>
                  </a:lnTo>
                  <a:lnTo>
                    <a:pt x="5406" y="1380"/>
                  </a:lnTo>
                  <a:lnTo>
                    <a:pt x="5012" y="1423"/>
                  </a:lnTo>
                  <a:lnTo>
                    <a:pt x="4202" y="1423"/>
                  </a:lnTo>
                  <a:lnTo>
                    <a:pt x="3787" y="1401"/>
                  </a:lnTo>
                  <a:lnTo>
                    <a:pt x="3393" y="1336"/>
                  </a:lnTo>
                  <a:lnTo>
                    <a:pt x="2999" y="1270"/>
                  </a:lnTo>
                  <a:lnTo>
                    <a:pt x="2605" y="1161"/>
                  </a:lnTo>
                  <a:lnTo>
                    <a:pt x="2211" y="1029"/>
                  </a:lnTo>
                  <a:lnTo>
                    <a:pt x="1839" y="876"/>
                  </a:lnTo>
                  <a:lnTo>
                    <a:pt x="1467" y="723"/>
                  </a:lnTo>
                  <a:lnTo>
                    <a:pt x="1117" y="526"/>
                  </a:lnTo>
                  <a:lnTo>
                    <a:pt x="789" y="307"/>
                  </a:lnTo>
                  <a:lnTo>
                    <a:pt x="439" y="67"/>
                  </a:lnTo>
                  <a:lnTo>
                    <a:pt x="35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50"/>
            <p:cNvSpPr/>
            <p:nvPr/>
          </p:nvSpPr>
          <p:spPr>
            <a:xfrm>
              <a:off x="6190524" y="3207687"/>
              <a:ext cx="169110" cy="173975"/>
            </a:xfrm>
            <a:custGeom>
              <a:avLst/>
              <a:gdLst/>
              <a:ahLst/>
              <a:cxnLst/>
              <a:rect l="l" t="t" r="r" b="b"/>
              <a:pathLst>
                <a:path w="4553" h="4684" extrusionOk="0">
                  <a:moveTo>
                    <a:pt x="264" y="1"/>
                  </a:moveTo>
                  <a:lnTo>
                    <a:pt x="154" y="45"/>
                  </a:lnTo>
                  <a:lnTo>
                    <a:pt x="89" y="88"/>
                  </a:lnTo>
                  <a:lnTo>
                    <a:pt x="23" y="176"/>
                  </a:lnTo>
                  <a:lnTo>
                    <a:pt x="1" y="264"/>
                  </a:lnTo>
                  <a:lnTo>
                    <a:pt x="23" y="351"/>
                  </a:lnTo>
                  <a:lnTo>
                    <a:pt x="89" y="439"/>
                  </a:lnTo>
                  <a:lnTo>
                    <a:pt x="329" y="636"/>
                  </a:lnTo>
                  <a:lnTo>
                    <a:pt x="592" y="811"/>
                  </a:lnTo>
                  <a:lnTo>
                    <a:pt x="854" y="986"/>
                  </a:lnTo>
                  <a:lnTo>
                    <a:pt x="1117" y="1139"/>
                  </a:lnTo>
                  <a:lnTo>
                    <a:pt x="1380" y="1292"/>
                  </a:lnTo>
                  <a:lnTo>
                    <a:pt x="1664" y="1423"/>
                  </a:lnTo>
                  <a:lnTo>
                    <a:pt x="1949" y="1533"/>
                  </a:lnTo>
                  <a:lnTo>
                    <a:pt x="2255" y="1642"/>
                  </a:lnTo>
                  <a:lnTo>
                    <a:pt x="2145" y="2014"/>
                  </a:lnTo>
                  <a:lnTo>
                    <a:pt x="2102" y="2386"/>
                  </a:lnTo>
                  <a:lnTo>
                    <a:pt x="2080" y="2780"/>
                  </a:lnTo>
                  <a:lnTo>
                    <a:pt x="2124" y="3152"/>
                  </a:lnTo>
                  <a:lnTo>
                    <a:pt x="2211" y="3524"/>
                  </a:lnTo>
                  <a:lnTo>
                    <a:pt x="2321" y="3896"/>
                  </a:lnTo>
                  <a:lnTo>
                    <a:pt x="2496" y="4224"/>
                  </a:lnTo>
                  <a:lnTo>
                    <a:pt x="2714" y="4553"/>
                  </a:lnTo>
                  <a:lnTo>
                    <a:pt x="2780" y="4618"/>
                  </a:lnTo>
                  <a:lnTo>
                    <a:pt x="2868" y="4662"/>
                  </a:lnTo>
                  <a:lnTo>
                    <a:pt x="2955" y="4684"/>
                  </a:lnTo>
                  <a:lnTo>
                    <a:pt x="3043" y="4640"/>
                  </a:lnTo>
                  <a:lnTo>
                    <a:pt x="3130" y="4574"/>
                  </a:lnTo>
                  <a:lnTo>
                    <a:pt x="3174" y="4487"/>
                  </a:lnTo>
                  <a:lnTo>
                    <a:pt x="3174" y="4399"/>
                  </a:lnTo>
                  <a:lnTo>
                    <a:pt x="3174" y="4334"/>
                  </a:lnTo>
                  <a:lnTo>
                    <a:pt x="3152" y="4290"/>
                  </a:lnTo>
                  <a:lnTo>
                    <a:pt x="2955" y="4027"/>
                  </a:lnTo>
                  <a:lnTo>
                    <a:pt x="2802" y="3721"/>
                  </a:lnTo>
                  <a:lnTo>
                    <a:pt x="2693" y="3415"/>
                  </a:lnTo>
                  <a:lnTo>
                    <a:pt x="2627" y="3086"/>
                  </a:lnTo>
                  <a:lnTo>
                    <a:pt x="2605" y="2758"/>
                  </a:lnTo>
                  <a:lnTo>
                    <a:pt x="2605" y="2430"/>
                  </a:lnTo>
                  <a:lnTo>
                    <a:pt x="2649" y="2102"/>
                  </a:lnTo>
                  <a:lnTo>
                    <a:pt x="2736" y="1773"/>
                  </a:lnTo>
                  <a:lnTo>
                    <a:pt x="3130" y="1861"/>
                  </a:lnTo>
                  <a:lnTo>
                    <a:pt x="3524" y="1905"/>
                  </a:lnTo>
                  <a:lnTo>
                    <a:pt x="3918" y="1949"/>
                  </a:lnTo>
                  <a:lnTo>
                    <a:pt x="4312" y="1949"/>
                  </a:lnTo>
                  <a:lnTo>
                    <a:pt x="4421" y="1927"/>
                  </a:lnTo>
                  <a:lnTo>
                    <a:pt x="4509" y="1861"/>
                  </a:lnTo>
                  <a:lnTo>
                    <a:pt x="4553" y="1773"/>
                  </a:lnTo>
                  <a:lnTo>
                    <a:pt x="4553" y="1686"/>
                  </a:lnTo>
                  <a:lnTo>
                    <a:pt x="4553" y="1598"/>
                  </a:lnTo>
                  <a:lnTo>
                    <a:pt x="4509" y="1511"/>
                  </a:lnTo>
                  <a:lnTo>
                    <a:pt x="4421" y="1467"/>
                  </a:lnTo>
                  <a:lnTo>
                    <a:pt x="4312" y="1445"/>
                  </a:lnTo>
                  <a:lnTo>
                    <a:pt x="3787" y="1423"/>
                  </a:lnTo>
                  <a:lnTo>
                    <a:pt x="3262" y="1380"/>
                  </a:lnTo>
                  <a:lnTo>
                    <a:pt x="2758" y="1270"/>
                  </a:lnTo>
                  <a:lnTo>
                    <a:pt x="2255" y="1117"/>
                  </a:lnTo>
                  <a:lnTo>
                    <a:pt x="1773" y="920"/>
                  </a:lnTo>
                  <a:lnTo>
                    <a:pt x="1314" y="679"/>
                  </a:lnTo>
                  <a:lnTo>
                    <a:pt x="876" y="395"/>
                  </a:lnTo>
                  <a:lnTo>
                    <a:pt x="461" y="67"/>
                  </a:lnTo>
                  <a:lnTo>
                    <a:pt x="351" y="23"/>
                  </a:lnTo>
                  <a:lnTo>
                    <a:pt x="26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50"/>
            <p:cNvSpPr/>
            <p:nvPr/>
          </p:nvSpPr>
          <p:spPr>
            <a:xfrm>
              <a:off x="6512410" y="2803751"/>
              <a:ext cx="117890" cy="196707"/>
            </a:xfrm>
            <a:custGeom>
              <a:avLst/>
              <a:gdLst/>
              <a:ahLst/>
              <a:cxnLst/>
              <a:rect l="l" t="t" r="r" b="b"/>
              <a:pathLst>
                <a:path w="3174" h="5296" extrusionOk="0">
                  <a:moveTo>
                    <a:pt x="2714" y="0"/>
                  </a:moveTo>
                  <a:lnTo>
                    <a:pt x="2626" y="22"/>
                  </a:lnTo>
                  <a:lnTo>
                    <a:pt x="2539" y="88"/>
                  </a:lnTo>
                  <a:lnTo>
                    <a:pt x="2495" y="175"/>
                  </a:lnTo>
                  <a:lnTo>
                    <a:pt x="2408" y="503"/>
                  </a:lnTo>
                  <a:lnTo>
                    <a:pt x="2320" y="810"/>
                  </a:lnTo>
                  <a:lnTo>
                    <a:pt x="2254" y="1138"/>
                  </a:lnTo>
                  <a:lnTo>
                    <a:pt x="2211" y="1466"/>
                  </a:lnTo>
                  <a:lnTo>
                    <a:pt x="2189" y="1795"/>
                  </a:lnTo>
                  <a:lnTo>
                    <a:pt x="2189" y="2123"/>
                  </a:lnTo>
                  <a:lnTo>
                    <a:pt x="2189" y="2451"/>
                  </a:lnTo>
                  <a:lnTo>
                    <a:pt x="2211" y="2779"/>
                  </a:lnTo>
                  <a:lnTo>
                    <a:pt x="2167" y="2779"/>
                  </a:lnTo>
                  <a:lnTo>
                    <a:pt x="2123" y="2801"/>
                  </a:lnTo>
                  <a:lnTo>
                    <a:pt x="1795" y="3020"/>
                  </a:lnTo>
                  <a:lnTo>
                    <a:pt x="1510" y="3261"/>
                  </a:lnTo>
                  <a:lnTo>
                    <a:pt x="1226" y="3501"/>
                  </a:lnTo>
                  <a:lnTo>
                    <a:pt x="963" y="3764"/>
                  </a:lnTo>
                  <a:lnTo>
                    <a:pt x="701" y="4027"/>
                  </a:lnTo>
                  <a:lnTo>
                    <a:pt x="460" y="4311"/>
                  </a:lnTo>
                  <a:lnTo>
                    <a:pt x="241" y="4617"/>
                  </a:lnTo>
                  <a:lnTo>
                    <a:pt x="44" y="4924"/>
                  </a:lnTo>
                  <a:lnTo>
                    <a:pt x="1" y="5033"/>
                  </a:lnTo>
                  <a:lnTo>
                    <a:pt x="1" y="5121"/>
                  </a:lnTo>
                  <a:lnTo>
                    <a:pt x="44" y="5208"/>
                  </a:lnTo>
                  <a:lnTo>
                    <a:pt x="132" y="5274"/>
                  </a:lnTo>
                  <a:lnTo>
                    <a:pt x="219" y="5296"/>
                  </a:lnTo>
                  <a:lnTo>
                    <a:pt x="307" y="5296"/>
                  </a:lnTo>
                  <a:lnTo>
                    <a:pt x="394" y="5274"/>
                  </a:lnTo>
                  <a:lnTo>
                    <a:pt x="460" y="5186"/>
                  </a:lnTo>
                  <a:lnTo>
                    <a:pt x="657" y="4902"/>
                  </a:lnTo>
                  <a:lnTo>
                    <a:pt x="854" y="4639"/>
                  </a:lnTo>
                  <a:lnTo>
                    <a:pt x="1051" y="4399"/>
                  </a:lnTo>
                  <a:lnTo>
                    <a:pt x="1270" y="4136"/>
                  </a:lnTo>
                  <a:lnTo>
                    <a:pt x="1510" y="3917"/>
                  </a:lnTo>
                  <a:lnTo>
                    <a:pt x="1751" y="3698"/>
                  </a:lnTo>
                  <a:lnTo>
                    <a:pt x="2014" y="3480"/>
                  </a:lnTo>
                  <a:lnTo>
                    <a:pt x="2298" y="3304"/>
                  </a:lnTo>
                  <a:lnTo>
                    <a:pt x="2364" y="3676"/>
                  </a:lnTo>
                  <a:lnTo>
                    <a:pt x="2473" y="4027"/>
                  </a:lnTo>
                  <a:lnTo>
                    <a:pt x="2583" y="4399"/>
                  </a:lnTo>
                  <a:lnTo>
                    <a:pt x="2714" y="4749"/>
                  </a:lnTo>
                  <a:lnTo>
                    <a:pt x="2780" y="4836"/>
                  </a:lnTo>
                  <a:lnTo>
                    <a:pt x="2867" y="4880"/>
                  </a:lnTo>
                  <a:lnTo>
                    <a:pt x="2955" y="4880"/>
                  </a:lnTo>
                  <a:lnTo>
                    <a:pt x="3042" y="4836"/>
                  </a:lnTo>
                  <a:lnTo>
                    <a:pt x="3108" y="4771"/>
                  </a:lnTo>
                  <a:lnTo>
                    <a:pt x="3174" y="4705"/>
                  </a:lnTo>
                  <a:lnTo>
                    <a:pt x="3174" y="4596"/>
                  </a:lnTo>
                  <a:lnTo>
                    <a:pt x="3152" y="4486"/>
                  </a:lnTo>
                  <a:lnTo>
                    <a:pt x="2977" y="3983"/>
                  </a:lnTo>
                  <a:lnTo>
                    <a:pt x="2823" y="3480"/>
                  </a:lnTo>
                  <a:lnTo>
                    <a:pt x="2736" y="2954"/>
                  </a:lnTo>
                  <a:lnTo>
                    <a:pt x="2692" y="2407"/>
                  </a:lnTo>
                  <a:lnTo>
                    <a:pt x="2692" y="1882"/>
                  </a:lnTo>
                  <a:lnTo>
                    <a:pt x="2736" y="1357"/>
                  </a:lnTo>
                  <a:lnTo>
                    <a:pt x="2845" y="832"/>
                  </a:lnTo>
                  <a:lnTo>
                    <a:pt x="2977" y="307"/>
                  </a:lnTo>
                  <a:lnTo>
                    <a:pt x="2998" y="197"/>
                  </a:lnTo>
                  <a:lnTo>
                    <a:pt x="2955" y="110"/>
                  </a:lnTo>
                  <a:lnTo>
                    <a:pt x="2889" y="44"/>
                  </a:lnTo>
                  <a:lnTo>
                    <a:pt x="2802" y="22"/>
                  </a:lnTo>
                  <a:lnTo>
                    <a:pt x="271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50"/>
            <p:cNvSpPr/>
            <p:nvPr/>
          </p:nvSpPr>
          <p:spPr>
            <a:xfrm>
              <a:off x="7310589" y="2949242"/>
              <a:ext cx="117890" cy="232475"/>
            </a:xfrm>
            <a:custGeom>
              <a:avLst/>
              <a:gdLst/>
              <a:ahLst/>
              <a:cxnLst/>
              <a:rect l="l" t="t" r="r" b="b"/>
              <a:pathLst>
                <a:path w="3174" h="6259" extrusionOk="0">
                  <a:moveTo>
                    <a:pt x="2889" y="0"/>
                  </a:moveTo>
                  <a:lnTo>
                    <a:pt x="2801" y="22"/>
                  </a:lnTo>
                  <a:lnTo>
                    <a:pt x="2736" y="66"/>
                  </a:lnTo>
                  <a:lnTo>
                    <a:pt x="2692" y="175"/>
                  </a:lnTo>
                  <a:lnTo>
                    <a:pt x="2626" y="438"/>
                  </a:lnTo>
                  <a:lnTo>
                    <a:pt x="2539" y="722"/>
                  </a:lnTo>
                  <a:lnTo>
                    <a:pt x="2451" y="985"/>
                  </a:lnTo>
                  <a:lnTo>
                    <a:pt x="2342" y="1226"/>
                  </a:lnTo>
                  <a:lnTo>
                    <a:pt x="2211" y="1488"/>
                  </a:lnTo>
                  <a:lnTo>
                    <a:pt x="2079" y="1729"/>
                  </a:lnTo>
                  <a:lnTo>
                    <a:pt x="1926" y="1970"/>
                  </a:lnTo>
                  <a:lnTo>
                    <a:pt x="1773" y="2188"/>
                  </a:lnTo>
                  <a:lnTo>
                    <a:pt x="1598" y="2407"/>
                  </a:lnTo>
                  <a:lnTo>
                    <a:pt x="1423" y="2626"/>
                  </a:lnTo>
                  <a:lnTo>
                    <a:pt x="1226" y="2823"/>
                  </a:lnTo>
                  <a:lnTo>
                    <a:pt x="1029" y="2998"/>
                  </a:lnTo>
                  <a:lnTo>
                    <a:pt x="810" y="3195"/>
                  </a:lnTo>
                  <a:lnTo>
                    <a:pt x="591" y="3348"/>
                  </a:lnTo>
                  <a:lnTo>
                    <a:pt x="350" y="3501"/>
                  </a:lnTo>
                  <a:lnTo>
                    <a:pt x="110" y="3655"/>
                  </a:lnTo>
                  <a:lnTo>
                    <a:pt x="22" y="3720"/>
                  </a:lnTo>
                  <a:lnTo>
                    <a:pt x="0" y="3808"/>
                  </a:lnTo>
                  <a:lnTo>
                    <a:pt x="0" y="3895"/>
                  </a:lnTo>
                  <a:lnTo>
                    <a:pt x="22" y="3983"/>
                  </a:lnTo>
                  <a:lnTo>
                    <a:pt x="88" y="4049"/>
                  </a:lnTo>
                  <a:lnTo>
                    <a:pt x="175" y="4114"/>
                  </a:lnTo>
                  <a:lnTo>
                    <a:pt x="263" y="4114"/>
                  </a:lnTo>
                  <a:lnTo>
                    <a:pt x="372" y="4092"/>
                  </a:lnTo>
                  <a:lnTo>
                    <a:pt x="657" y="3917"/>
                  </a:lnTo>
                  <a:lnTo>
                    <a:pt x="919" y="3742"/>
                  </a:lnTo>
                  <a:lnTo>
                    <a:pt x="1160" y="3545"/>
                  </a:lnTo>
                  <a:lnTo>
                    <a:pt x="1423" y="3348"/>
                  </a:lnTo>
                  <a:lnTo>
                    <a:pt x="1510" y="3655"/>
                  </a:lnTo>
                  <a:lnTo>
                    <a:pt x="1598" y="3983"/>
                  </a:lnTo>
                  <a:lnTo>
                    <a:pt x="1685" y="4333"/>
                  </a:lnTo>
                  <a:lnTo>
                    <a:pt x="1751" y="4661"/>
                  </a:lnTo>
                  <a:lnTo>
                    <a:pt x="1795" y="4989"/>
                  </a:lnTo>
                  <a:lnTo>
                    <a:pt x="1817" y="5340"/>
                  </a:lnTo>
                  <a:lnTo>
                    <a:pt x="1817" y="5668"/>
                  </a:lnTo>
                  <a:lnTo>
                    <a:pt x="1817" y="6018"/>
                  </a:lnTo>
                  <a:lnTo>
                    <a:pt x="1839" y="6127"/>
                  </a:lnTo>
                  <a:lnTo>
                    <a:pt x="1904" y="6193"/>
                  </a:lnTo>
                  <a:lnTo>
                    <a:pt x="1970" y="6259"/>
                  </a:lnTo>
                  <a:lnTo>
                    <a:pt x="2167" y="6259"/>
                  </a:lnTo>
                  <a:lnTo>
                    <a:pt x="2254" y="6193"/>
                  </a:lnTo>
                  <a:lnTo>
                    <a:pt x="2298" y="6127"/>
                  </a:lnTo>
                  <a:lnTo>
                    <a:pt x="2320" y="6018"/>
                  </a:lnTo>
                  <a:lnTo>
                    <a:pt x="2342" y="5646"/>
                  </a:lnTo>
                  <a:lnTo>
                    <a:pt x="2320" y="5252"/>
                  </a:lnTo>
                  <a:lnTo>
                    <a:pt x="2276" y="4880"/>
                  </a:lnTo>
                  <a:lnTo>
                    <a:pt x="2232" y="4486"/>
                  </a:lnTo>
                  <a:lnTo>
                    <a:pt x="2167" y="4114"/>
                  </a:lnTo>
                  <a:lnTo>
                    <a:pt x="2079" y="3742"/>
                  </a:lnTo>
                  <a:lnTo>
                    <a:pt x="1970" y="3392"/>
                  </a:lnTo>
                  <a:lnTo>
                    <a:pt x="1839" y="3020"/>
                  </a:lnTo>
                  <a:lnTo>
                    <a:pt x="1795" y="2954"/>
                  </a:lnTo>
                  <a:lnTo>
                    <a:pt x="2057" y="2670"/>
                  </a:lnTo>
                  <a:lnTo>
                    <a:pt x="2276" y="2364"/>
                  </a:lnTo>
                  <a:lnTo>
                    <a:pt x="2473" y="2057"/>
                  </a:lnTo>
                  <a:lnTo>
                    <a:pt x="2670" y="1729"/>
                  </a:lnTo>
                  <a:lnTo>
                    <a:pt x="2823" y="1379"/>
                  </a:lnTo>
                  <a:lnTo>
                    <a:pt x="2976" y="1029"/>
                  </a:lnTo>
                  <a:lnTo>
                    <a:pt x="3086" y="679"/>
                  </a:lnTo>
                  <a:lnTo>
                    <a:pt x="3173" y="307"/>
                  </a:lnTo>
                  <a:lnTo>
                    <a:pt x="3173" y="197"/>
                  </a:lnTo>
                  <a:lnTo>
                    <a:pt x="3130" y="110"/>
                  </a:lnTo>
                  <a:lnTo>
                    <a:pt x="3064" y="44"/>
                  </a:lnTo>
                  <a:lnTo>
                    <a:pt x="297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50"/>
            <p:cNvSpPr/>
            <p:nvPr/>
          </p:nvSpPr>
          <p:spPr>
            <a:xfrm>
              <a:off x="7154512" y="3737652"/>
              <a:ext cx="124390" cy="212975"/>
            </a:xfrm>
            <a:custGeom>
              <a:avLst/>
              <a:gdLst/>
              <a:ahLst/>
              <a:cxnLst/>
              <a:rect l="l" t="t" r="r" b="b"/>
              <a:pathLst>
                <a:path w="3349" h="5734" extrusionOk="0">
                  <a:moveTo>
                    <a:pt x="3086" y="1"/>
                  </a:moveTo>
                  <a:lnTo>
                    <a:pt x="2977" y="22"/>
                  </a:lnTo>
                  <a:lnTo>
                    <a:pt x="2889" y="88"/>
                  </a:lnTo>
                  <a:lnTo>
                    <a:pt x="2846" y="176"/>
                  </a:lnTo>
                  <a:lnTo>
                    <a:pt x="2671" y="613"/>
                  </a:lnTo>
                  <a:lnTo>
                    <a:pt x="2539" y="1073"/>
                  </a:lnTo>
                  <a:lnTo>
                    <a:pt x="2430" y="1532"/>
                  </a:lnTo>
                  <a:lnTo>
                    <a:pt x="2364" y="2014"/>
                  </a:lnTo>
                  <a:lnTo>
                    <a:pt x="2145" y="1795"/>
                  </a:lnTo>
                  <a:lnTo>
                    <a:pt x="1905" y="1576"/>
                  </a:lnTo>
                  <a:lnTo>
                    <a:pt x="1664" y="1401"/>
                  </a:lnTo>
                  <a:lnTo>
                    <a:pt x="1423" y="1226"/>
                  </a:lnTo>
                  <a:lnTo>
                    <a:pt x="1161" y="1051"/>
                  </a:lnTo>
                  <a:lnTo>
                    <a:pt x="898" y="898"/>
                  </a:lnTo>
                  <a:lnTo>
                    <a:pt x="614" y="766"/>
                  </a:lnTo>
                  <a:lnTo>
                    <a:pt x="329" y="635"/>
                  </a:lnTo>
                  <a:lnTo>
                    <a:pt x="285" y="613"/>
                  </a:lnTo>
                  <a:lnTo>
                    <a:pt x="220" y="613"/>
                  </a:lnTo>
                  <a:lnTo>
                    <a:pt x="132" y="657"/>
                  </a:lnTo>
                  <a:lnTo>
                    <a:pt x="67" y="723"/>
                  </a:lnTo>
                  <a:lnTo>
                    <a:pt x="23" y="810"/>
                  </a:lnTo>
                  <a:lnTo>
                    <a:pt x="1" y="920"/>
                  </a:lnTo>
                  <a:lnTo>
                    <a:pt x="45" y="1007"/>
                  </a:lnTo>
                  <a:lnTo>
                    <a:pt x="110" y="1073"/>
                  </a:lnTo>
                  <a:lnTo>
                    <a:pt x="198" y="1117"/>
                  </a:lnTo>
                  <a:lnTo>
                    <a:pt x="504" y="1270"/>
                  </a:lnTo>
                  <a:lnTo>
                    <a:pt x="789" y="1423"/>
                  </a:lnTo>
                  <a:lnTo>
                    <a:pt x="1073" y="1598"/>
                  </a:lnTo>
                  <a:lnTo>
                    <a:pt x="1358" y="1773"/>
                  </a:lnTo>
                  <a:lnTo>
                    <a:pt x="1620" y="1992"/>
                  </a:lnTo>
                  <a:lnTo>
                    <a:pt x="1861" y="2211"/>
                  </a:lnTo>
                  <a:lnTo>
                    <a:pt x="2102" y="2451"/>
                  </a:lnTo>
                  <a:lnTo>
                    <a:pt x="2320" y="2714"/>
                  </a:lnTo>
                  <a:lnTo>
                    <a:pt x="2320" y="3086"/>
                  </a:lnTo>
                  <a:lnTo>
                    <a:pt x="2342" y="3436"/>
                  </a:lnTo>
                  <a:lnTo>
                    <a:pt x="2386" y="3808"/>
                  </a:lnTo>
                  <a:lnTo>
                    <a:pt x="2452" y="4180"/>
                  </a:lnTo>
                  <a:lnTo>
                    <a:pt x="2539" y="4552"/>
                  </a:lnTo>
                  <a:lnTo>
                    <a:pt x="2649" y="4902"/>
                  </a:lnTo>
                  <a:lnTo>
                    <a:pt x="2758" y="5252"/>
                  </a:lnTo>
                  <a:lnTo>
                    <a:pt x="2889" y="5603"/>
                  </a:lnTo>
                  <a:lnTo>
                    <a:pt x="2955" y="5690"/>
                  </a:lnTo>
                  <a:lnTo>
                    <a:pt x="3043" y="5734"/>
                  </a:lnTo>
                  <a:lnTo>
                    <a:pt x="3130" y="5734"/>
                  </a:lnTo>
                  <a:lnTo>
                    <a:pt x="3218" y="5712"/>
                  </a:lnTo>
                  <a:lnTo>
                    <a:pt x="3283" y="5646"/>
                  </a:lnTo>
                  <a:lnTo>
                    <a:pt x="3327" y="5559"/>
                  </a:lnTo>
                  <a:lnTo>
                    <a:pt x="3349" y="5449"/>
                  </a:lnTo>
                  <a:lnTo>
                    <a:pt x="3327" y="5362"/>
                  </a:lnTo>
                  <a:lnTo>
                    <a:pt x="3218" y="5034"/>
                  </a:lnTo>
                  <a:lnTo>
                    <a:pt x="3108" y="4727"/>
                  </a:lnTo>
                  <a:lnTo>
                    <a:pt x="3021" y="4399"/>
                  </a:lnTo>
                  <a:lnTo>
                    <a:pt x="2933" y="4071"/>
                  </a:lnTo>
                  <a:lnTo>
                    <a:pt x="2889" y="3743"/>
                  </a:lnTo>
                  <a:lnTo>
                    <a:pt x="2846" y="3414"/>
                  </a:lnTo>
                  <a:lnTo>
                    <a:pt x="2824" y="3086"/>
                  </a:lnTo>
                  <a:lnTo>
                    <a:pt x="2824" y="2758"/>
                  </a:lnTo>
                  <a:lnTo>
                    <a:pt x="2846" y="2648"/>
                  </a:lnTo>
                  <a:lnTo>
                    <a:pt x="2824" y="2561"/>
                  </a:lnTo>
                  <a:lnTo>
                    <a:pt x="2889" y="1970"/>
                  </a:lnTo>
                  <a:lnTo>
                    <a:pt x="2977" y="1423"/>
                  </a:lnTo>
                  <a:lnTo>
                    <a:pt x="3130" y="854"/>
                  </a:lnTo>
                  <a:lnTo>
                    <a:pt x="3327" y="307"/>
                  </a:lnTo>
                  <a:lnTo>
                    <a:pt x="3349" y="197"/>
                  </a:lnTo>
                  <a:lnTo>
                    <a:pt x="3327" y="132"/>
                  </a:lnTo>
                  <a:lnTo>
                    <a:pt x="3261" y="66"/>
                  </a:lnTo>
                  <a:lnTo>
                    <a:pt x="3174" y="22"/>
                  </a:lnTo>
                  <a:lnTo>
                    <a:pt x="30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50"/>
            <p:cNvSpPr/>
            <p:nvPr/>
          </p:nvSpPr>
          <p:spPr>
            <a:xfrm>
              <a:off x="7556851" y="3797788"/>
              <a:ext cx="82939" cy="110573"/>
            </a:xfrm>
            <a:custGeom>
              <a:avLst/>
              <a:gdLst/>
              <a:ahLst/>
              <a:cxnLst/>
              <a:rect l="l" t="t" r="r" b="b"/>
              <a:pathLst>
                <a:path w="2233" h="2977" extrusionOk="0">
                  <a:moveTo>
                    <a:pt x="176" y="1"/>
                  </a:moveTo>
                  <a:lnTo>
                    <a:pt x="88" y="67"/>
                  </a:lnTo>
                  <a:lnTo>
                    <a:pt x="23" y="132"/>
                  </a:lnTo>
                  <a:lnTo>
                    <a:pt x="1" y="220"/>
                  </a:lnTo>
                  <a:lnTo>
                    <a:pt x="1" y="329"/>
                  </a:lnTo>
                  <a:lnTo>
                    <a:pt x="88" y="723"/>
                  </a:lnTo>
                  <a:lnTo>
                    <a:pt x="220" y="1117"/>
                  </a:lnTo>
                  <a:lnTo>
                    <a:pt x="395" y="1489"/>
                  </a:lnTo>
                  <a:lnTo>
                    <a:pt x="614" y="1839"/>
                  </a:lnTo>
                  <a:lnTo>
                    <a:pt x="876" y="2167"/>
                  </a:lnTo>
                  <a:lnTo>
                    <a:pt x="1183" y="2452"/>
                  </a:lnTo>
                  <a:lnTo>
                    <a:pt x="1511" y="2714"/>
                  </a:lnTo>
                  <a:lnTo>
                    <a:pt x="1861" y="2933"/>
                  </a:lnTo>
                  <a:lnTo>
                    <a:pt x="1970" y="2977"/>
                  </a:lnTo>
                  <a:lnTo>
                    <a:pt x="2058" y="2955"/>
                  </a:lnTo>
                  <a:lnTo>
                    <a:pt x="2145" y="2911"/>
                  </a:lnTo>
                  <a:lnTo>
                    <a:pt x="2189" y="2846"/>
                  </a:lnTo>
                  <a:lnTo>
                    <a:pt x="2233" y="2758"/>
                  </a:lnTo>
                  <a:lnTo>
                    <a:pt x="2233" y="2649"/>
                  </a:lnTo>
                  <a:lnTo>
                    <a:pt x="2189" y="2561"/>
                  </a:lnTo>
                  <a:lnTo>
                    <a:pt x="2102" y="2496"/>
                  </a:lnTo>
                  <a:lnTo>
                    <a:pt x="1795" y="2299"/>
                  </a:lnTo>
                  <a:lnTo>
                    <a:pt x="1511" y="2080"/>
                  </a:lnTo>
                  <a:lnTo>
                    <a:pt x="1248" y="1817"/>
                  </a:lnTo>
                  <a:lnTo>
                    <a:pt x="1029" y="1533"/>
                  </a:lnTo>
                  <a:lnTo>
                    <a:pt x="832" y="1226"/>
                  </a:lnTo>
                  <a:lnTo>
                    <a:pt x="679" y="898"/>
                  </a:lnTo>
                  <a:lnTo>
                    <a:pt x="570" y="548"/>
                  </a:lnTo>
                  <a:lnTo>
                    <a:pt x="482" y="176"/>
                  </a:lnTo>
                  <a:lnTo>
                    <a:pt x="460" y="132"/>
                  </a:lnTo>
                  <a:lnTo>
                    <a:pt x="438" y="88"/>
                  </a:lnTo>
                  <a:lnTo>
                    <a:pt x="373" y="45"/>
                  </a:lnTo>
                  <a:lnTo>
                    <a:pt x="26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50"/>
            <p:cNvSpPr/>
            <p:nvPr/>
          </p:nvSpPr>
          <p:spPr>
            <a:xfrm>
              <a:off x="7519485" y="3458852"/>
              <a:ext cx="172341" cy="157744"/>
            </a:xfrm>
            <a:custGeom>
              <a:avLst/>
              <a:gdLst/>
              <a:ahLst/>
              <a:cxnLst/>
              <a:rect l="l" t="t" r="r" b="b"/>
              <a:pathLst>
                <a:path w="4640" h="4247" extrusionOk="0">
                  <a:moveTo>
                    <a:pt x="4377" y="1"/>
                  </a:moveTo>
                  <a:lnTo>
                    <a:pt x="4267" y="45"/>
                  </a:lnTo>
                  <a:lnTo>
                    <a:pt x="3830" y="329"/>
                  </a:lnTo>
                  <a:lnTo>
                    <a:pt x="3348" y="592"/>
                  </a:lnTo>
                  <a:lnTo>
                    <a:pt x="2867" y="810"/>
                  </a:lnTo>
                  <a:lnTo>
                    <a:pt x="2364" y="985"/>
                  </a:lnTo>
                  <a:lnTo>
                    <a:pt x="1838" y="1139"/>
                  </a:lnTo>
                  <a:lnTo>
                    <a:pt x="1313" y="1226"/>
                  </a:lnTo>
                  <a:lnTo>
                    <a:pt x="788" y="1292"/>
                  </a:lnTo>
                  <a:lnTo>
                    <a:pt x="241" y="1292"/>
                  </a:lnTo>
                  <a:lnTo>
                    <a:pt x="153" y="1314"/>
                  </a:lnTo>
                  <a:lnTo>
                    <a:pt x="66" y="1379"/>
                  </a:lnTo>
                  <a:lnTo>
                    <a:pt x="22" y="1467"/>
                  </a:lnTo>
                  <a:lnTo>
                    <a:pt x="0" y="1554"/>
                  </a:lnTo>
                  <a:lnTo>
                    <a:pt x="22" y="1642"/>
                  </a:lnTo>
                  <a:lnTo>
                    <a:pt x="66" y="1729"/>
                  </a:lnTo>
                  <a:lnTo>
                    <a:pt x="153" y="1773"/>
                  </a:lnTo>
                  <a:lnTo>
                    <a:pt x="241" y="1795"/>
                  </a:lnTo>
                  <a:lnTo>
                    <a:pt x="722" y="1795"/>
                  </a:lnTo>
                  <a:lnTo>
                    <a:pt x="1204" y="1751"/>
                  </a:lnTo>
                  <a:lnTo>
                    <a:pt x="1685" y="1686"/>
                  </a:lnTo>
                  <a:lnTo>
                    <a:pt x="2145" y="1576"/>
                  </a:lnTo>
                  <a:lnTo>
                    <a:pt x="2145" y="1576"/>
                  </a:lnTo>
                  <a:lnTo>
                    <a:pt x="2079" y="1905"/>
                  </a:lnTo>
                  <a:lnTo>
                    <a:pt x="1992" y="2211"/>
                  </a:lnTo>
                  <a:lnTo>
                    <a:pt x="1882" y="2517"/>
                  </a:lnTo>
                  <a:lnTo>
                    <a:pt x="1751" y="2802"/>
                  </a:lnTo>
                  <a:lnTo>
                    <a:pt x="1576" y="3086"/>
                  </a:lnTo>
                  <a:lnTo>
                    <a:pt x="1379" y="3349"/>
                  </a:lnTo>
                  <a:lnTo>
                    <a:pt x="1160" y="3590"/>
                  </a:lnTo>
                  <a:lnTo>
                    <a:pt x="919" y="3808"/>
                  </a:lnTo>
                  <a:lnTo>
                    <a:pt x="876" y="3852"/>
                  </a:lnTo>
                  <a:lnTo>
                    <a:pt x="854" y="3896"/>
                  </a:lnTo>
                  <a:lnTo>
                    <a:pt x="832" y="3983"/>
                  </a:lnTo>
                  <a:lnTo>
                    <a:pt x="854" y="4093"/>
                  </a:lnTo>
                  <a:lnTo>
                    <a:pt x="919" y="4158"/>
                  </a:lnTo>
                  <a:lnTo>
                    <a:pt x="985" y="4224"/>
                  </a:lnTo>
                  <a:lnTo>
                    <a:pt x="1094" y="4246"/>
                  </a:lnTo>
                  <a:lnTo>
                    <a:pt x="1182" y="4224"/>
                  </a:lnTo>
                  <a:lnTo>
                    <a:pt x="1269" y="4158"/>
                  </a:lnTo>
                  <a:lnTo>
                    <a:pt x="1554" y="3896"/>
                  </a:lnTo>
                  <a:lnTo>
                    <a:pt x="1816" y="3590"/>
                  </a:lnTo>
                  <a:lnTo>
                    <a:pt x="2057" y="3283"/>
                  </a:lnTo>
                  <a:lnTo>
                    <a:pt x="2254" y="2933"/>
                  </a:lnTo>
                  <a:lnTo>
                    <a:pt x="2407" y="2583"/>
                  </a:lnTo>
                  <a:lnTo>
                    <a:pt x="2539" y="2189"/>
                  </a:lnTo>
                  <a:lnTo>
                    <a:pt x="2626" y="1817"/>
                  </a:lnTo>
                  <a:lnTo>
                    <a:pt x="2670" y="1423"/>
                  </a:lnTo>
                  <a:lnTo>
                    <a:pt x="3151" y="1226"/>
                  </a:lnTo>
                  <a:lnTo>
                    <a:pt x="3633" y="1007"/>
                  </a:lnTo>
                  <a:lnTo>
                    <a:pt x="4092" y="767"/>
                  </a:lnTo>
                  <a:lnTo>
                    <a:pt x="4530" y="482"/>
                  </a:lnTo>
                  <a:lnTo>
                    <a:pt x="4596" y="395"/>
                  </a:lnTo>
                  <a:lnTo>
                    <a:pt x="4639" y="307"/>
                  </a:lnTo>
                  <a:lnTo>
                    <a:pt x="4639" y="198"/>
                  </a:lnTo>
                  <a:lnTo>
                    <a:pt x="4596" y="110"/>
                  </a:lnTo>
                  <a:lnTo>
                    <a:pt x="4530" y="45"/>
                  </a:lnTo>
                  <a:lnTo>
                    <a:pt x="446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50"/>
            <p:cNvSpPr/>
            <p:nvPr/>
          </p:nvSpPr>
          <p:spPr>
            <a:xfrm>
              <a:off x="7045607" y="3397083"/>
              <a:ext cx="261743" cy="186158"/>
            </a:xfrm>
            <a:custGeom>
              <a:avLst/>
              <a:gdLst/>
              <a:ahLst/>
              <a:cxnLst/>
              <a:rect l="l" t="t" r="r" b="b"/>
              <a:pathLst>
                <a:path w="7047" h="5012" extrusionOk="0">
                  <a:moveTo>
                    <a:pt x="241" y="1"/>
                  </a:moveTo>
                  <a:lnTo>
                    <a:pt x="154" y="23"/>
                  </a:lnTo>
                  <a:lnTo>
                    <a:pt x="66" y="66"/>
                  </a:lnTo>
                  <a:lnTo>
                    <a:pt x="22" y="154"/>
                  </a:lnTo>
                  <a:lnTo>
                    <a:pt x="1" y="241"/>
                  </a:lnTo>
                  <a:lnTo>
                    <a:pt x="1" y="329"/>
                  </a:lnTo>
                  <a:lnTo>
                    <a:pt x="66" y="438"/>
                  </a:lnTo>
                  <a:lnTo>
                    <a:pt x="416" y="767"/>
                  </a:lnTo>
                  <a:lnTo>
                    <a:pt x="810" y="1073"/>
                  </a:lnTo>
                  <a:lnTo>
                    <a:pt x="1204" y="1335"/>
                  </a:lnTo>
                  <a:lnTo>
                    <a:pt x="1620" y="1576"/>
                  </a:lnTo>
                  <a:lnTo>
                    <a:pt x="2058" y="1751"/>
                  </a:lnTo>
                  <a:lnTo>
                    <a:pt x="2517" y="1904"/>
                  </a:lnTo>
                  <a:lnTo>
                    <a:pt x="2977" y="2014"/>
                  </a:lnTo>
                  <a:lnTo>
                    <a:pt x="3436" y="2080"/>
                  </a:lnTo>
                  <a:lnTo>
                    <a:pt x="3436" y="2452"/>
                  </a:lnTo>
                  <a:lnTo>
                    <a:pt x="3480" y="2824"/>
                  </a:lnTo>
                  <a:lnTo>
                    <a:pt x="3546" y="3196"/>
                  </a:lnTo>
                  <a:lnTo>
                    <a:pt x="3633" y="3568"/>
                  </a:lnTo>
                  <a:lnTo>
                    <a:pt x="3764" y="3918"/>
                  </a:lnTo>
                  <a:lnTo>
                    <a:pt x="3896" y="4246"/>
                  </a:lnTo>
                  <a:lnTo>
                    <a:pt x="4093" y="4574"/>
                  </a:lnTo>
                  <a:lnTo>
                    <a:pt x="4290" y="4902"/>
                  </a:lnTo>
                  <a:lnTo>
                    <a:pt x="4355" y="4968"/>
                  </a:lnTo>
                  <a:lnTo>
                    <a:pt x="4443" y="5012"/>
                  </a:lnTo>
                  <a:lnTo>
                    <a:pt x="4530" y="5012"/>
                  </a:lnTo>
                  <a:lnTo>
                    <a:pt x="4640" y="4990"/>
                  </a:lnTo>
                  <a:lnTo>
                    <a:pt x="4705" y="4924"/>
                  </a:lnTo>
                  <a:lnTo>
                    <a:pt x="4749" y="4837"/>
                  </a:lnTo>
                  <a:lnTo>
                    <a:pt x="4771" y="4727"/>
                  </a:lnTo>
                  <a:lnTo>
                    <a:pt x="4749" y="4684"/>
                  </a:lnTo>
                  <a:lnTo>
                    <a:pt x="4727" y="4640"/>
                  </a:lnTo>
                  <a:lnTo>
                    <a:pt x="4530" y="4355"/>
                  </a:lnTo>
                  <a:lnTo>
                    <a:pt x="4377" y="4071"/>
                  </a:lnTo>
                  <a:lnTo>
                    <a:pt x="4246" y="3764"/>
                  </a:lnTo>
                  <a:lnTo>
                    <a:pt x="4136" y="3436"/>
                  </a:lnTo>
                  <a:lnTo>
                    <a:pt x="4049" y="3108"/>
                  </a:lnTo>
                  <a:lnTo>
                    <a:pt x="3983" y="2780"/>
                  </a:lnTo>
                  <a:lnTo>
                    <a:pt x="3961" y="2452"/>
                  </a:lnTo>
                  <a:lnTo>
                    <a:pt x="3939" y="2101"/>
                  </a:lnTo>
                  <a:lnTo>
                    <a:pt x="4333" y="2101"/>
                  </a:lnTo>
                  <a:lnTo>
                    <a:pt x="4727" y="2058"/>
                  </a:lnTo>
                  <a:lnTo>
                    <a:pt x="5099" y="1992"/>
                  </a:lnTo>
                  <a:lnTo>
                    <a:pt x="5493" y="1904"/>
                  </a:lnTo>
                  <a:lnTo>
                    <a:pt x="5865" y="1773"/>
                  </a:lnTo>
                  <a:lnTo>
                    <a:pt x="6237" y="1620"/>
                  </a:lnTo>
                  <a:lnTo>
                    <a:pt x="6587" y="1445"/>
                  </a:lnTo>
                  <a:lnTo>
                    <a:pt x="6937" y="1226"/>
                  </a:lnTo>
                  <a:lnTo>
                    <a:pt x="7025" y="1160"/>
                  </a:lnTo>
                  <a:lnTo>
                    <a:pt x="7047" y="1051"/>
                  </a:lnTo>
                  <a:lnTo>
                    <a:pt x="7047" y="963"/>
                  </a:lnTo>
                  <a:lnTo>
                    <a:pt x="7025" y="876"/>
                  </a:lnTo>
                  <a:lnTo>
                    <a:pt x="6959" y="810"/>
                  </a:lnTo>
                  <a:lnTo>
                    <a:pt x="6872" y="767"/>
                  </a:lnTo>
                  <a:lnTo>
                    <a:pt x="6784" y="745"/>
                  </a:lnTo>
                  <a:lnTo>
                    <a:pt x="6697" y="788"/>
                  </a:lnTo>
                  <a:lnTo>
                    <a:pt x="6303" y="1029"/>
                  </a:lnTo>
                  <a:lnTo>
                    <a:pt x="5909" y="1204"/>
                  </a:lnTo>
                  <a:lnTo>
                    <a:pt x="5515" y="1357"/>
                  </a:lnTo>
                  <a:lnTo>
                    <a:pt x="5099" y="1467"/>
                  </a:lnTo>
                  <a:lnTo>
                    <a:pt x="4684" y="1554"/>
                  </a:lnTo>
                  <a:lnTo>
                    <a:pt x="4268" y="1598"/>
                  </a:lnTo>
                  <a:lnTo>
                    <a:pt x="3830" y="1598"/>
                  </a:lnTo>
                  <a:lnTo>
                    <a:pt x="3414" y="1576"/>
                  </a:lnTo>
                  <a:lnTo>
                    <a:pt x="2999" y="1511"/>
                  </a:lnTo>
                  <a:lnTo>
                    <a:pt x="2605" y="1401"/>
                  </a:lnTo>
                  <a:lnTo>
                    <a:pt x="2189" y="1270"/>
                  </a:lnTo>
                  <a:lnTo>
                    <a:pt x="1817" y="1095"/>
                  </a:lnTo>
                  <a:lnTo>
                    <a:pt x="1445" y="898"/>
                  </a:lnTo>
                  <a:lnTo>
                    <a:pt x="1073" y="657"/>
                  </a:lnTo>
                  <a:lnTo>
                    <a:pt x="745" y="373"/>
                  </a:lnTo>
                  <a:lnTo>
                    <a:pt x="416" y="66"/>
                  </a:lnTo>
                  <a:lnTo>
                    <a:pt x="329" y="23"/>
                  </a:lnTo>
                  <a:lnTo>
                    <a:pt x="24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50"/>
            <p:cNvSpPr/>
            <p:nvPr/>
          </p:nvSpPr>
          <p:spPr>
            <a:xfrm>
              <a:off x="6593681" y="3553160"/>
              <a:ext cx="143110" cy="207292"/>
            </a:xfrm>
            <a:custGeom>
              <a:avLst/>
              <a:gdLst/>
              <a:ahLst/>
              <a:cxnLst/>
              <a:rect l="l" t="t" r="r" b="b"/>
              <a:pathLst>
                <a:path w="3853" h="5581" extrusionOk="0">
                  <a:moveTo>
                    <a:pt x="3436" y="0"/>
                  </a:moveTo>
                  <a:lnTo>
                    <a:pt x="3327" y="22"/>
                  </a:lnTo>
                  <a:lnTo>
                    <a:pt x="3261" y="66"/>
                  </a:lnTo>
                  <a:lnTo>
                    <a:pt x="3196" y="153"/>
                  </a:lnTo>
                  <a:lnTo>
                    <a:pt x="3174" y="241"/>
                  </a:lnTo>
                  <a:lnTo>
                    <a:pt x="3130" y="547"/>
                  </a:lnTo>
                  <a:lnTo>
                    <a:pt x="3064" y="832"/>
                  </a:lnTo>
                  <a:lnTo>
                    <a:pt x="2977" y="1116"/>
                  </a:lnTo>
                  <a:lnTo>
                    <a:pt x="2846" y="1379"/>
                  </a:lnTo>
                  <a:lnTo>
                    <a:pt x="2714" y="1641"/>
                  </a:lnTo>
                  <a:lnTo>
                    <a:pt x="2561" y="1882"/>
                  </a:lnTo>
                  <a:lnTo>
                    <a:pt x="2386" y="2123"/>
                  </a:lnTo>
                  <a:lnTo>
                    <a:pt x="2211" y="2342"/>
                  </a:lnTo>
                  <a:lnTo>
                    <a:pt x="1992" y="2560"/>
                  </a:lnTo>
                  <a:lnTo>
                    <a:pt x="1773" y="2736"/>
                  </a:lnTo>
                  <a:lnTo>
                    <a:pt x="1533" y="2911"/>
                  </a:lnTo>
                  <a:lnTo>
                    <a:pt x="1292" y="3064"/>
                  </a:lnTo>
                  <a:lnTo>
                    <a:pt x="1029" y="3195"/>
                  </a:lnTo>
                  <a:lnTo>
                    <a:pt x="745" y="3304"/>
                  </a:lnTo>
                  <a:lnTo>
                    <a:pt x="482" y="3414"/>
                  </a:lnTo>
                  <a:lnTo>
                    <a:pt x="176" y="3480"/>
                  </a:lnTo>
                  <a:lnTo>
                    <a:pt x="88" y="3523"/>
                  </a:lnTo>
                  <a:lnTo>
                    <a:pt x="23" y="3589"/>
                  </a:lnTo>
                  <a:lnTo>
                    <a:pt x="1" y="3676"/>
                  </a:lnTo>
                  <a:lnTo>
                    <a:pt x="1" y="3764"/>
                  </a:lnTo>
                  <a:lnTo>
                    <a:pt x="45" y="3852"/>
                  </a:lnTo>
                  <a:lnTo>
                    <a:pt x="110" y="3917"/>
                  </a:lnTo>
                  <a:lnTo>
                    <a:pt x="198" y="3961"/>
                  </a:lnTo>
                  <a:lnTo>
                    <a:pt x="307" y="3961"/>
                  </a:lnTo>
                  <a:lnTo>
                    <a:pt x="548" y="3917"/>
                  </a:lnTo>
                  <a:lnTo>
                    <a:pt x="767" y="3852"/>
                  </a:lnTo>
                  <a:lnTo>
                    <a:pt x="986" y="3764"/>
                  </a:lnTo>
                  <a:lnTo>
                    <a:pt x="1204" y="3676"/>
                  </a:lnTo>
                  <a:lnTo>
                    <a:pt x="1620" y="3458"/>
                  </a:lnTo>
                  <a:lnTo>
                    <a:pt x="1992" y="3195"/>
                  </a:lnTo>
                  <a:lnTo>
                    <a:pt x="2255" y="3414"/>
                  </a:lnTo>
                  <a:lnTo>
                    <a:pt x="2474" y="3655"/>
                  </a:lnTo>
                  <a:lnTo>
                    <a:pt x="2692" y="3917"/>
                  </a:lnTo>
                  <a:lnTo>
                    <a:pt x="2867" y="4180"/>
                  </a:lnTo>
                  <a:lnTo>
                    <a:pt x="3043" y="4464"/>
                  </a:lnTo>
                  <a:lnTo>
                    <a:pt x="3174" y="4771"/>
                  </a:lnTo>
                  <a:lnTo>
                    <a:pt x="3283" y="5077"/>
                  </a:lnTo>
                  <a:lnTo>
                    <a:pt x="3371" y="5405"/>
                  </a:lnTo>
                  <a:lnTo>
                    <a:pt x="3415" y="5515"/>
                  </a:lnTo>
                  <a:lnTo>
                    <a:pt x="3480" y="5558"/>
                  </a:lnTo>
                  <a:lnTo>
                    <a:pt x="3568" y="5580"/>
                  </a:lnTo>
                  <a:lnTo>
                    <a:pt x="3655" y="5580"/>
                  </a:lnTo>
                  <a:lnTo>
                    <a:pt x="3743" y="5537"/>
                  </a:lnTo>
                  <a:lnTo>
                    <a:pt x="3830" y="5471"/>
                  </a:lnTo>
                  <a:lnTo>
                    <a:pt x="3852" y="5383"/>
                  </a:lnTo>
                  <a:lnTo>
                    <a:pt x="3852" y="5274"/>
                  </a:lnTo>
                  <a:lnTo>
                    <a:pt x="3765" y="4924"/>
                  </a:lnTo>
                  <a:lnTo>
                    <a:pt x="3633" y="4596"/>
                  </a:lnTo>
                  <a:lnTo>
                    <a:pt x="3502" y="4267"/>
                  </a:lnTo>
                  <a:lnTo>
                    <a:pt x="3327" y="3961"/>
                  </a:lnTo>
                  <a:lnTo>
                    <a:pt x="3130" y="3655"/>
                  </a:lnTo>
                  <a:lnTo>
                    <a:pt x="2889" y="3370"/>
                  </a:lnTo>
                  <a:lnTo>
                    <a:pt x="2649" y="3108"/>
                  </a:lnTo>
                  <a:lnTo>
                    <a:pt x="2386" y="2867"/>
                  </a:lnTo>
                  <a:lnTo>
                    <a:pt x="2649" y="2604"/>
                  </a:lnTo>
                  <a:lnTo>
                    <a:pt x="2867" y="2320"/>
                  </a:lnTo>
                  <a:lnTo>
                    <a:pt x="3086" y="2013"/>
                  </a:lnTo>
                  <a:lnTo>
                    <a:pt x="3261" y="1685"/>
                  </a:lnTo>
                  <a:lnTo>
                    <a:pt x="3415" y="1357"/>
                  </a:lnTo>
                  <a:lnTo>
                    <a:pt x="3524" y="985"/>
                  </a:lnTo>
                  <a:lnTo>
                    <a:pt x="3633" y="635"/>
                  </a:lnTo>
                  <a:lnTo>
                    <a:pt x="3677" y="241"/>
                  </a:lnTo>
                  <a:lnTo>
                    <a:pt x="3677" y="197"/>
                  </a:lnTo>
                  <a:lnTo>
                    <a:pt x="3677" y="153"/>
                  </a:lnTo>
                  <a:lnTo>
                    <a:pt x="3611" y="66"/>
                  </a:lnTo>
                  <a:lnTo>
                    <a:pt x="3524" y="22"/>
                  </a:lnTo>
                  <a:lnTo>
                    <a:pt x="343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50"/>
            <p:cNvSpPr/>
            <p:nvPr/>
          </p:nvSpPr>
          <p:spPr>
            <a:xfrm>
              <a:off x="6636767" y="3098782"/>
              <a:ext cx="316194" cy="130073"/>
            </a:xfrm>
            <a:custGeom>
              <a:avLst/>
              <a:gdLst/>
              <a:ahLst/>
              <a:cxnLst/>
              <a:rect l="l" t="t" r="r" b="b"/>
              <a:pathLst>
                <a:path w="8513" h="3502" extrusionOk="0">
                  <a:moveTo>
                    <a:pt x="3983" y="1"/>
                  </a:moveTo>
                  <a:lnTo>
                    <a:pt x="3896" y="44"/>
                  </a:lnTo>
                  <a:lnTo>
                    <a:pt x="3830" y="110"/>
                  </a:lnTo>
                  <a:lnTo>
                    <a:pt x="3786" y="198"/>
                  </a:lnTo>
                  <a:lnTo>
                    <a:pt x="3786" y="307"/>
                  </a:lnTo>
                  <a:lnTo>
                    <a:pt x="3874" y="679"/>
                  </a:lnTo>
                  <a:lnTo>
                    <a:pt x="4027" y="1051"/>
                  </a:lnTo>
                  <a:lnTo>
                    <a:pt x="4202" y="1401"/>
                  </a:lnTo>
                  <a:lnTo>
                    <a:pt x="4421" y="1708"/>
                  </a:lnTo>
                  <a:lnTo>
                    <a:pt x="4268" y="1948"/>
                  </a:lnTo>
                  <a:lnTo>
                    <a:pt x="4093" y="2167"/>
                  </a:lnTo>
                  <a:lnTo>
                    <a:pt x="3896" y="2386"/>
                  </a:lnTo>
                  <a:lnTo>
                    <a:pt x="3677" y="2561"/>
                  </a:lnTo>
                  <a:lnTo>
                    <a:pt x="3436" y="2692"/>
                  </a:lnTo>
                  <a:lnTo>
                    <a:pt x="3195" y="2824"/>
                  </a:lnTo>
                  <a:lnTo>
                    <a:pt x="2911" y="2911"/>
                  </a:lnTo>
                  <a:lnTo>
                    <a:pt x="2627" y="2977"/>
                  </a:lnTo>
                  <a:lnTo>
                    <a:pt x="2320" y="2999"/>
                  </a:lnTo>
                  <a:lnTo>
                    <a:pt x="2014" y="2977"/>
                  </a:lnTo>
                  <a:lnTo>
                    <a:pt x="1707" y="2911"/>
                  </a:lnTo>
                  <a:lnTo>
                    <a:pt x="1423" y="2802"/>
                  </a:lnTo>
                  <a:lnTo>
                    <a:pt x="1139" y="2670"/>
                  </a:lnTo>
                  <a:lnTo>
                    <a:pt x="876" y="2517"/>
                  </a:lnTo>
                  <a:lnTo>
                    <a:pt x="635" y="2298"/>
                  </a:lnTo>
                  <a:lnTo>
                    <a:pt x="416" y="2080"/>
                  </a:lnTo>
                  <a:lnTo>
                    <a:pt x="351" y="2014"/>
                  </a:lnTo>
                  <a:lnTo>
                    <a:pt x="263" y="1992"/>
                  </a:lnTo>
                  <a:lnTo>
                    <a:pt x="176" y="2014"/>
                  </a:lnTo>
                  <a:lnTo>
                    <a:pt x="88" y="2080"/>
                  </a:lnTo>
                  <a:lnTo>
                    <a:pt x="44" y="2145"/>
                  </a:lnTo>
                  <a:lnTo>
                    <a:pt x="1" y="2233"/>
                  </a:lnTo>
                  <a:lnTo>
                    <a:pt x="22" y="2342"/>
                  </a:lnTo>
                  <a:lnTo>
                    <a:pt x="66" y="2430"/>
                  </a:lnTo>
                  <a:lnTo>
                    <a:pt x="329" y="2714"/>
                  </a:lnTo>
                  <a:lnTo>
                    <a:pt x="613" y="2933"/>
                  </a:lnTo>
                  <a:lnTo>
                    <a:pt x="920" y="3130"/>
                  </a:lnTo>
                  <a:lnTo>
                    <a:pt x="1248" y="3283"/>
                  </a:lnTo>
                  <a:lnTo>
                    <a:pt x="1598" y="3392"/>
                  </a:lnTo>
                  <a:lnTo>
                    <a:pt x="1970" y="3480"/>
                  </a:lnTo>
                  <a:lnTo>
                    <a:pt x="2342" y="3502"/>
                  </a:lnTo>
                  <a:lnTo>
                    <a:pt x="2692" y="3480"/>
                  </a:lnTo>
                  <a:lnTo>
                    <a:pt x="3020" y="3414"/>
                  </a:lnTo>
                  <a:lnTo>
                    <a:pt x="3327" y="3305"/>
                  </a:lnTo>
                  <a:lnTo>
                    <a:pt x="3611" y="3174"/>
                  </a:lnTo>
                  <a:lnTo>
                    <a:pt x="3896" y="3020"/>
                  </a:lnTo>
                  <a:lnTo>
                    <a:pt x="4158" y="2824"/>
                  </a:lnTo>
                  <a:lnTo>
                    <a:pt x="4399" y="2605"/>
                  </a:lnTo>
                  <a:lnTo>
                    <a:pt x="4596" y="2364"/>
                  </a:lnTo>
                  <a:lnTo>
                    <a:pt x="4793" y="2101"/>
                  </a:lnTo>
                  <a:lnTo>
                    <a:pt x="5077" y="2342"/>
                  </a:lnTo>
                  <a:lnTo>
                    <a:pt x="5406" y="2539"/>
                  </a:lnTo>
                  <a:lnTo>
                    <a:pt x="5756" y="2692"/>
                  </a:lnTo>
                  <a:lnTo>
                    <a:pt x="6128" y="2802"/>
                  </a:lnTo>
                  <a:lnTo>
                    <a:pt x="6500" y="2889"/>
                  </a:lnTo>
                  <a:lnTo>
                    <a:pt x="6894" y="2911"/>
                  </a:lnTo>
                  <a:lnTo>
                    <a:pt x="7288" y="2867"/>
                  </a:lnTo>
                  <a:lnTo>
                    <a:pt x="7660" y="2802"/>
                  </a:lnTo>
                  <a:lnTo>
                    <a:pt x="8032" y="2692"/>
                  </a:lnTo>
                  <a:lnTo>
                    <a:pt x="8382" y="2539"/>
                  </a:lnTo>
                  <a:lnTo>
                    <a:pt x="8469" y="2473"/>
                  </a:lnTo>
                  <a:lnTo>
                    <a:pt x="8513" y="2386"/>
                  </a:lnTo>
                  <a:lnTo>
                    <a:pt x="8513" y="2298"/>
                  </a:lnTo>
                  <a:lnTo>
                    <a:pt x="8469" y="2211"/>
                  </a:lnTo>
                  <a:lnTo>
                    <a:pt x="8404" y="2123"/>
                  </a:lnTo>
                  <a:lnTo>
                    <a:pt x="8338" y="2080"/>
                  </a:lnTo>
                  <a:lnTo>
                    <a:pt x="8229" y="2080"/>
                  </a:lnTo>
                  <a:lnTo>
                    <a:pt x="8119" y="2101"/>
                  </a:lnTo>
                  <a:lnTo>
                    <a:pt x="7835" y="2233"/>
                  </a:lnTo>
                  <a:lnTo>
                    <a:pt x="7506" y="2320"/>
                  </a:lnTo>
                  <a:lnTo>
                    <a:pt x="7178" y="2386"/>
                  </a:lnTo>
                  <a:lnTo>
                    <a:pt x="6872" y="2408"/>
                  </a:lnTo>
                  <a:lnTo>
                    <a:pt x="6544" y="2386"/>
                  </a:lnTo>
                  <a:lnTo>
                    <a:pt x="6215" y="2320"/>
                  </a:lnTo>
                  <a:lnTo>
                    <a:pt x="5909" y="2211"/>
                  </a:lnTo>
                  <a:lnTo>
                    <a:pt x="5603" y="2080"/>
                  </a:lnTo>
                  <a:lnTo>
                    <a:pt x="5340" y="1904"/>
                  </a:lnTo>
                  <a:lnTo>
                    <a:pt x="5121" y="1729"/>
                  </a:lnTo>
                  <a:lnTo>
                    <a:pt x="4902" y="1511"/>
                  </a:lnTo>
                  <a:lnTo>
                    <a:pt x="4727" y="1270"/>
                  </a:lnTo>
                  <a:lnTo>
                    <a:pt x="4574" y="1029"/>
                  </a:lnTo>
                  <a:lnTo>
                    <a:pt x="4443" y="745"/>
                  </a:lnTo>
                  <a:lnTo>
                    <a:pt x="4333" y="460"/>
                  </a:lnTo>
                  <a:lnTo>
                    <a:pt x="4268" y="176"/>
                  </a:lnTo>
                  <a:lnTo>
                    <a:pt x="4224" y="88"/>
                  </a:lnTo>
                  <a:lnTo>
                    <a:pt x="4158" y="23"/>
                  </a:lnTo>
                  <a:lnTo>
                    <a:pt x="407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50"/>
            <p:cNvSpPr/>
            <p:nvPr/>
          </p:nvSpPr>
          <p:spPr>
            <a:xfrm>
              <a:off x="7499167" y="3162187"/>
              <a:ext cx="130073" cy="139842"/>
            </a:xfrm>
            <a:custGeom>
              <a:avLst/>
              <a:gdLst/>
              <a:ahLst/>
              <a:cxnLst/>
              <a:rect l="l" t="t" r="r" b="b"/>
              <a:pathLst>
                <a:path w="3502" h="3765" extrusionOk="0">
                  <a:moveTo>
                    <a:pt x="3195" y="1"/>
                  </a:moveTo>
                  <a:lnTo>
                    <a:pt x="3108" y="44"/>
                  </a:lnTo>
                  <a:lnTo>
                    <a:pt x="3064" y="66"/>
                  </a:lnTo>
                  <a:lnTo>
                    <a:pt x="3042" y="110"/>
                  </a:lnTo>
                  <a:lnTo>
                    <a:pt x="2932" y="329"/>
                  </a:lnTo>
                  <a:lnTo>
                    <a:pt x="2823" y="548"/>
                  </a:lnTo>
                  <a:lnTo>
                    <a:pt x="2692" y="745"/>
                  </a:lnTo>
                  <a:lnTo>
                    <a:pt x="2626" y="832"/>
                  </a:lnTo>
                  <a:lnTo>
                    <a:pt x="2604" y="876"/>
                  </a:lnTo>
                  <a:lnTo>
                    <a:pt x="2560" y="920"/>
                  </a:lnTo>
                  <a:lnTo>
                    <a:pt x="2385" y="1095"/>
                  </a:lnTo>
                  <a:lnTo>
                    <a:pt x="2210" y="1270"/>
                  </a:lnTo>
                  <a:lnTo>
                    <a:pt x="2123" y="1357"/>
                  </a:lnTo>
                  <a:lnTo>
                    <a:pt x="2079" y="1401"/>
                  </a:lnTo>
                  <a:lnTo>
                    <a:pt x="2057" y="1401"/>
                  </a:lnTo>
                  <a:lnTo>
                    <a:pt x="1860" y="1554"/>
                  </a:lnTo>
                  <a:lnTo>
                    <a:pt x="1816" y="1598"/>
                  </a:lnTo>
                  <a:lnTo>
                    <a:pt x="1619" y="1510"/>
                  </a:lnTo>
                  <a:lnTo>
                    <a:pt x="1423" y="1445"/>
                  </a:lnTo>
                  <a:lnTo>
                    <a:pt x="1226" y="1401"/>
                  </a:lnTo>
                  <a:lnTo>
                    <a:pt x="1029" y="1357"/>
                  </a:lnTo>
                  <a:lnTo>
                    <a:pt x="810" y="1335"/>
                  </a:lnTo>
                  <a:lnTo>
                    <a:pt x="613" y="1335"/>
                  </a:lnTo>
                  <a:lnTo>
                    <a:pt x="394" y="1357"/>
                  </a:lnTo>
                  <a:lnTo>
                    <a:pt x="197" y="1379"/>
                  </a:lnTo>
                  <a:lnTo>
                    <a:pt x="110" y="1423"/>
                  </a:lnTo>
                  <a:lnTo>
                    <a:pt x="44" y="1489"/>
                  </a:lnTo>
                  <a:lnTo>
                    <a:pt x="0" y="1598"/>
                  </a:lnTo>
                  <a:lnTo>
                    <a:pt x="22" y="1685"/>
                  </a:lnTo>
                  <a:lnTo>
                    <a:pt x="66" y="1773"/>
                  </a:lnTo>
                  <a:lnTo>
                    <a:pt x="131" y="1839"/>
                  </a:lnTo>
                  <a:lnTo>
                    <a:pt x="219" y="1861"/>
                  </a:lnTo>
                  <a:lnTo>
                    <a:pt x="328" y="1861"/>
                  </a:lnTo>
                  <a:lnTo>
                    <a:pt x="525" y="1839"/>
                  </a:lnTo>
                  <a:lnTo>
                    <a:pt x="744" y="1839"/>
                  </a:lnTo>
                  <a:lnTo>
                    <a:pt x="941" y="1861"/>
                  </a:lnTo>
                  <a:lnTo>
                    <a:pt x="1160" y="1882"/>
                  </a:lnTo>
                  <a:lnTo>
                    <a:pt x="1357" y="1948"/>
                  </a:lnTo>
                  <a:lnTo>
                    <a:pt x="1554" y="2036"/>
                  </a:lnTo>
                  <a:lnTo>
                    <a:pt x="1729" y="2123"/>
                  </a:lnTo>
                  <a:lnTo>
                    <a:pt x="1904" y="2233"/>
                  </a:lnTo>
                  <a:lnTo>
                    <a:pt x="2057" y="2364"/>
                  </a:lnTo>
                  <a:lnTo>
                    <a:pt x="2210" y="2517"/>
                  </a:lnTo>
                  <a:lnTo>
                    <a:pt x="2320" y="2670"/>
                  </a:lnTo>
                  <a:lnTo>
                    <a:pt x="2429" y="2823"/>
                  </a:lnTo>
                  <a:lnTo>
                    <a:pt x="2517" y="2998"/>
                  </a:lnTo>
                  <a:lnTo>
                    <a:pt x="2604" y="3195"/>
                  </a:lnTo>
                  <a:lnTo>
                    <a:pt x="2648" y="3392"/>
                  </a:lnTo>
                  <a:lnTo>
                    <a:pt x="2692" y="3567"/>
                  </a:lnTo>
                  <a:lnTo>
                    <a:pt x="2714" y="3633"/>
                  </a:lnTo>
                  <a:lnTo>
                    <a:pt x="2736" y="3677"/>
                  </a:lnTo>
                  <a:lnTo>
                    <a:pt x="2823" y="3721"/>
                  </a:lnTo>
                  <a:lnTo>
                    <a:pt x="2911" y="3764"/>
                  </a:lnTo>
                  <a:lnTo>
                    <a:pt x="2998" y="3764"/>
                  </a:lnTo>
                  <a:lnTo>
                    <a:pt x="3108" y="3699"/>
                  </a:lnTo>
                  <a:lnTo>
                    <a:pt x="3151" y="3633"/>
                  </a:lnTo>
                  <a:lnTo>
                    <a:pt x="3195" y="3546"/>
                  </a:lnTo>
                  <a:lnTo>
                    <a:pt x="3173" y="3436"/>
                  </a:lnTo>
                  <a:lnTo>
                    <a:pt x="3129" y="3217"/>
                  </a:lnTo>
                  <a:lnTo>
                    <a:pt x="3064" y="2998"/>
                  </a:lnTo>
                  <a:lnTo>
                    <a:pt x="2976" y="2780"/>
                  </a:lnTo>
                  <a:lnTo>
                    <a:pt x="2867" y="2583"/>
                  </a:lnTo>
                  <a:lnTo>
                    <a:pt x="2736" y="2386"/>
                  </a:lnTo>
                  <a:lnTo>
                    <a:pt x="2582" y="2211"/>
                  </a:lnTo>
                  <a:lnTo>
                    <a:pt x="2429" y="2036"/>
                  </a:lnTo>
                  <a:lnTo>
                    <a:pt x="2254" y="1882"/>
                  </a:lnTo>
                  <a:lnTo>
                    <a:pt x="2451" y="1729"/>
                  </a:lnTo>
                  <a:lnTo>
                    <a:pt x="2626" y="1576"/>
                  </a:lnTo>
                  <a:lnTo>
                    <a:pt x="2801" y="1401"/>
                  </a:lnTo>
                  <a:lnTo>
                    <a:pt x="2976" y="1204"/>
                  </a:lnTo>
                  <a:lnTo>
                    <a:pt x="3129" y="1007"/>
                  </a:lnTo>
                  <a:lnTo>
                    <a:pt x="3261" y="810"/>
                  </a:lnTo>
                  <a:lnTo>
                    <a:pt x="3370" y="591"/>
                  </a:lnTo>
                  <a:lnTo>
                    <a:pt x="3480" y="373"/>
                  </a:lnTo>
                  <a:lnTo>
                    <a:pt x="3501" y="285"/>
                  </a:lnTo>
                  <a:lnTo>
                    <a:pt x="3501" y="176"/>
                  </a:lnTo>
                  <a:lnTo>
                    <a:pt x="3458" y="88"/>
                  </a:lnTo>
                  <a:lnTo>
                    <a:pt x="3392" y="22"/>
                  </a:lnTo>
                  <a:lnTo>
                    <a:pt x="330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50"/>
            <p:cNvSpPr/>
            <p:nvPr/>
          </p:nvSpPr>
          <p:spPr>
            <a:xfrm>
              <a:off x="6359602" y="3832740"/>
              <a:ext cx="51257" cy="151244"/>
            </a:xfrm>
            <a:custGeom>
              <a:avLst/>
              <a:gdLst/>
              <a:ahLst/>
              <a:cxnLst/>
              <a:rect l="l" t="t" r="r" b="b"/>
              <a:pathLst>
                <a:path w="1380" h="4072" extrusionOk="0">
                  <a:moveTo>
                    <a:pt x="1073" y="1"/>
                  </a:moveTo>
                  <a:lnTo>
                    <a:pt x="963" y="23"/>
                  </a:lnTo>
                  <a:lnTo>
                    <a:pt x="898" y="110"/>
                  </a:lnTo>
                  <a:lnTo>
                    <a:pt x="745" y="307"/>
                  </a:lnTo>
                  <a:lnTo>
                    <a:pt x="635" y="526"/>
                  </a:lnTo>
                  <a:lnTo>
                    <a:pt x="416" y="964"/>
                  </a:lnTo>
                  <a:lnTo>
                    <a:pt x="241" y="1445"/>
                  </a:lnTo>
                  <a:lnTo>
                    <a:pt x="110" y="1927"/>
                  </a:lnTo>
                  <a:lnTo>
                    <a:pt x="44" y="2408"/>
                  </a:lnTo>
                  <a:lnTo>
                    <a:pt x="1" y="2911"/>
                  </a:lnTo>
                  <a:lnTo>
                    <a:pt x="22" y="3393"/>
                  </a:lnTo>
                  <a:lnTo>
                    <a:pt x="110" y="3896"/>
                  </a:lnTo>
                  <a:lnTo>
                    <a:pt x="154" y="3984"/>
                  </a:lnTo>
                  <a:lnTo>
                    <a:pt x="219" y="4049"/>
                  </a:lnTo>
                  <a:lnTo>
                    <a:pt x="307" y="4071"/>
                  </a:lnTo>
                  <a:lnTo>
                    <a:pt x="394" y="4071"/>
                  </a:lnTo>
                  <a:lnTo>
                    <a:pt x="482" y="4027"/>
                  </a:lnTo>
                  <a:lnTo>
                    <a:pt x="548" y="3962"/>
                  </a:lnTo>
                  <a:lnTo>
                    <a:pt x="591" y="3874"/>
                  </a:lnTo>
                  <a:lnTo>
                    <a:pt x="591" y="3765"/>
                  </a:lnTo>
                  <a:lnTo>
                    <a:pt x="526" y="3305"/>
                  </a:lnTo>
                  <a:lnTo>
                    <a:pt x="504" y="2867"/>
                  </a:lnTo>
                  <a:lnTo>
                    <a:pt x="548" y="2430"/>
                  </a:lnTo>
                  <a:lnTo>
                    <a:pt x="613" y="1992"/>
                  </a:lnTo>
                  <a:lnTo>
                    <a:pt x="723" y="1555"/>
                  </a:lnTo>
                  <a:lnTo>
                    <a:pt x="876" y="1139"/>
                  </a:lnTo>
                  <a:lnTo>
                    <a:pt x="1095" y="745"/>
                  </a:lnTo>
                  <a:lnTo>
                    <a:pt x="1335" y="351"/>
                  </a:lnTo>
                  <a:lnTo>
                    <a:pt x="1379" y="263"/>
                  </a:lnTo>
                  <a:lnTo>
                    <a:pt x="1357" y="176"/>
                  </a:lnTo>
                  <a:lnTo>
                    <a:pt x="1314" y="88"/>
                  </a:lnTo>
                  <a:lnTo>
                    <a:pt x="1248" y="23"/>
                  </a:lnTo>
                  <a:lnTo>
                    <a:pt x="116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0" name="Google Shape;960;p50"/>
          <p:cNvGrpSpPr/>
          <p:nvPr/>
        </p:nvGrpSpPr>
        <p:grpSpPr>
          <a:xfrm>
            <a:off x="562768" y="1058235"/>
            <a:ext cx="1491280" cy="1190764"/>
            <a:chOff x="1097988" y="1462825"/>
            <a:chExt cx="2548325" cy="2217850"/>
          </a:xfrm>
        </p:grpSpPr>
        <p:sp>
          <p:nvSpPr>
            <p:cNvPr id="961" name="Google Shape;961;p50"/>
            <p:cNvSpPr/>
            <p:nvPr/>
          </p:nvSpPr>
          <p:spPr>
            <a:xfrm>
              <a:off x="1804588" y="1502775"/>
              <a:ext cx="1074975" cy="1007000"/>
            </a:xfrm>
            <a:custGeom>
              <a:avLst/>
              <a:gdLst/>
              <a:ahLst/>
              <a:cxnLst/>
              <a:rect l="l" t="t" r="r" b="b"/>
              <a:pathLst>
                <a:path w="42999" h="40280" extrusionOk="0">
                  <a:moveTo>
                    <a:pt x="17079" y="1"/>
                  </a:moveTo>
                  <a:lnTo>
                    <a:pt x="18283" y="18905"/>
                  </a:lnTo>
                  <a:lnTo>
                    <a:pt x="18304" y="19217"/>
                  </a:lnTo>
                  <a:lnTo>
                    <a:pt x="18283" y="19507"/>
                  </a:lnTo>
                  <a:lnTo>
                    <a:pt x="18262" y="19818"/>
                  </a:lnTo>
                  <a:lnTo>
                    <a:pt x="18200" y="20109"/>
                  </a:lnTo>
                  <a:lnTo>
                    <a:pt x="18138" y="20399"/>
                  </a:lnTo>
                  <a:lnTo>
                    <a:pt x="18055" y="20690"/>
                  </a:lnTo>
                  <a:lnTo>
                    <a:pt x="17930" y="20960"/>
                  </a:lnTo>
                  <a:lnTo>
                    <a:pt x="17806" y="21229"/>
                  </a:lnTo>
                  <a:lnTo>
                    <a:pt x="17660" y="21479"/>
                  </a:lnTo>
                  <a:lnTo>
                    <a:pt x="17494" y="21728"/>
                  </a:lnTo>
                  <a:lnTo>
                    <a:pt x="17308" y="21977"/>
                  </a:lnTo>
                  <a:lnTo>
                    <a:pt x="17100" y="22184"/>
                  </a:lnTo>
                  <a:lnTo>
                    <a:pt x="16893" y="22392"/>
                  </a:lnTo>
                  <a:lnTo>
                    <a:pt x="16664" y="22599"/>
                  </a:lnTo>
                  <a:lnTo>
                    <a:pt x="16415" y="22765"/>
                  </a:lnTo>
                  <a:lnTo>
                    <a:pt x="16145" y="22931"/>
                  </a:lnTo>
                  <a:lnTo>
                    <a:pt x="15046" y="23554"/>
                  </a:lnTo>
                  <a:lnTo>
                    <a:pt x="13967" y="24197"/>
                  </a:lnTo>
                  <a:lnTo>
                    <a:pt x="12887" y="24840"/>
                  </a:lnTo>
                  <a:lnTo>
                    <a:pt x="11829" y="25484"/>
                  </a:lnTo>
                  <a:lnTo>
                    <a:pt x="10792" y="26168"/>
                  </a:lnTo>
                  <a:lnTo>
                    <a:pt x="9754" y="26832"/>
                  </a:lnTo>
                  <a:lnTo>
                    <a:pt x="8737" y="27538"/>
                  </a:lnTo>
                  <a:lnTo>
                    <a:pt x="7720" y="28244"/>
                  </a:lnTo>
                  <a:lnTo>
                    <a:pt x="6703" y="28949"/>
                  </a:lnTo>
                  <a:lnTo>
                    <a:pt x="5728" y="29675"/>
                  </a:lnTo>
                  <a:lnTo>
                    <a:pt x="4753" y="30402"/>
                  </a:lnTo>
                  <a:lnTo>
                    <a:pt x="3778" y="31149"/>
                  </a:lnTo>
                  <a:lnTo>
                    <a:pt x="2823" y="31917"/>
                  </a:lnTo>
                  <a:lnTo>
                    <a:pt x="1868" y="32684"/>
                  </a:lnTo>
                  <a:lnTo>
                    <a:pt x="935" y="33452"/>
                  </a:lnTo>
                  <a:lnTo>
                    <a:pt x="1" y="34241"/>
                  </a:lnTo>
                  <a:lnTo>
                    <a:pt x="3715" y="37955"/>
                  </a:lnTo>
                  <a:lnTo>
                    <a:pt x="4732" y="37561"/>
                  </a:lnTo>
                  <a:lnTo>
                    <a:pt x="5728" y="37167"/>
                  </a:lnTo>
                  <a:lnTo>
                    <a:pt x="6745" y="36752"/>
                  </a:lnTo>
                  <a:lnTo>
                    <a:pt x="7741" y="36316"/>
                  </a:lnTo>
                  <a:lnTo>
                    <a:pt x="8737" y="35880"/>
                  </a:lnTo>
                  <a:lnTo>
                    <a:pt x="9712" y="35424"/>
                  </a:lnTo>
                  <a:lnTo>
                    <a:pt x="10709" y="34926"/>
                  </a:lnTo>
                  <a:lnTo>
                    <a:pt x="11663" y="34428"/>
                  </a:lnTo>
                  <a:lnTo>
                    <a:pt x="12638" y="33929"/>
                  </a:lnTo>
                  <a:lnTo>
                    <a:pt x="13593" y="33390"/>
                  </a:lnTo>
                  <a:lnTo>
                    <a:pt x="14548" y="32850"/>
                  </a:lnTo>
                  <a:lnTo>
                    <a:pt x="15481" y="32290"/>
                  </a:lnTo>
                  <a:lnTo>
                    <a:pt x="16436" y="31709"/>
                  </a:lnTo>
                  <a:lnTo>
                    <a:pt x="17370" y="31107"/>
                  </a:lnTo>
                  <a:lnTo>
                    <a:pt x="18283" y="30505"/>
                  </a:lnTo>
                  <a:lnTo>
                    <a:pt x="19196" y="29883"/>
                  </a:lnTo>
                  <a:lnTo>
                    <a:pt x="19507" y="29696"/>
                  </a:lnTo>
                  <a:lnTo>
                    <a:pt x="19819" y="29530"/>
                  </a:lnTo>
                  <a:lnTo>
                    <a:pt x="20130" y="29385"/>
                  </a:lnTo>
                  <a:lnTo>
                    <a:pt x="20462" y="29281"/>
                  </a:lnTo>
                  <a:lnTo>
                    <a:pt x="20794" y="29219"/>
                  </a:lnTo>
                  <a:lnTo>
                    <a:pt x="21126" y="29157"/>
                  </a:lnTo>
                  <a:lnTo>
                    <a:pt x="21479" y="29136"/>
                  </a:lnTo>
                  <a:lnTo>
                    <a:pt x="21811" y="29136"/>
                  </a:lnTo>
                  <a:lnTo>
                    <a:pt x="22143" y="29177"/>
                  </a:lnTo>
                  <a:lnTo>
                    <a:pt x="22475" y="29240"/>
                  </a:lnTo>
                  <a:lnTo>
                    <a:pt x="22807" y="29323"/>
                  </a:lnTo>
                  <a:lnTo>
                    <a:pt x="23139" y="29447"/>
                  </a:lnTo>
                  <a:lnTo>
                    <a:pt x="23450" y="29572"/>
                  </a:lnTo>
                  <a:lnTo>
                    <a:pt x="23761" y="29758"/>
                  </a:lnTo>
                  <a:lnTo>
                    <a:pt x="24052" y="29945"/>
                  </a:lnTo>
                  <a:lnTo>
                    <a:pt x="24322" y="30173"/>
                  </a:lnTo>
                  <a:lnTo>
                    <a:pt x="25172" y="30900"/>
                  </a:lnTo>
                  <a:lnTo>
                    <a:pt x="26023" y="31605"/>
                  </a:lnTo>
                  <a:lnTo>
                    <a:pt x="26895" y="32311"/>
                  </a:lnTo>
                  <a:lnTo>
                    <a:pt x="27787" y="32996"/>
                  </a:lnTo>
                  <a:lnTo>
                    <a:pt x="28679" y="33660"/>
                  </a:lnTo>
                  <a:lnTo>
                    <a:pt x="29593" y="34324"/>
                  </a:lnTo>
                  <a:lnTo>
                    <a:pt x="30506" y="34988"/>
                  </a:lnTo>
                  <a:lnTo>
                    <a:pt x="31460" y="35610"/>
                  </a:lnTo>
                  <a:lnTo>
                    <a:pt x="32394" y="36254"/>
                  </a:lnTo>
                  <a:lnTo>
                    <a:pt x="33369" y="36855"/>
                  </a:lnTo>
                  <a:lnTo>
                    <a:pt x="34324" y="37457"/>
                  </a:lnTo>
                  <a:lnTo>
                    <a:pt x="35320" y="38038"/>
                  </a:lnTo>
                  <a:lnTo>
                    <a:pt x="36316" y="38619"/>
                  </a:lnTo>
                  <a:lnTo>
                    <a:pt x="37312" y="39200"/>
                  </a:lnTo>
                  <a:lnTo>
                    <a:pt x="38350" y="39740"/>
                  </a:lnTo>
                  <a:lnTo>
                    <a:pt x="39367" y="40279"/>
                  </a:lnTo>
                  <a:lnTo>
                    <a:pt x="42998" y="35092"/>
                  </a:lnTo>
                  <a:lnTo>
                    <a:pt x="42210" y="34262"/>
                  </a:lnTo>
                  <a:lnTo>
                    <a:pt x="41400" y="33411"/>
                  </a:lnTo>
                  <a:lnTo>
                    <a:pt x="40549" y="32601"/>
                  </a:lnTo>
                  <a:lnTo>
                    <a:pt x="39699" y="31813"/>
                  </a:lnTo>
                  <a:lnTo>
                    <a:pt x="38806" y="31024"/>
                  </a:lnTo>
                  <a:lnTo>
                    <a:pt x="37914" y="30236"/>
                  </a:lnTo>
                  <a:lnTo>
                    <a:pt x="36980" y="29489"/>
                  </a:lnTo>
                  <a:lnTo>
                    <a:pt x="36046" y="28742"/>
                  </a:lnTo>
                  <a:lnTo>
                    <a:pt x="35092" y="28015"/>
                  </a:lnTo>
                  <a:lnTo>
                    <a:pt x="34096" y="27310"/>
                  </a:lnTo>
                  <a:lnTo>
                    <a:pt x="33100" y="26604"/>
                  </a:lnTo>
                  <a:lnTo>
                    <a:pt x="32083" y="25919"/>
                  </a:lnTo>
                  <a:lnTo>
                    <a:pt x="31024" y="25255"/>
                  </a:lnTo>
                  <a:lnTo>
                    <a:pt x="29966" y="24591"/>
                  </a:lnTo>
                  <a:lnTo>
                    <a:pt x="28866" y="23948"/>
                  </a:lnTo>
                  <a:lnTo>
                    <a:pt x="27766" y="23325"/>
                  </a:lnTo>
                  <a:lnTo>
                    <a:pt x="27476" y="23159"/>
                  </a:lnTo>
                  <a:lnTo>
                    <a:pt x="27227" y="22973"/>
                  </a:lnTo>
                  <a:lnTo>
                    <a:pt x="26978" y="22765"/>
                  </a:lnTo>
                  <a:lnTo>
                    <a:pt x="26729" y="22537"/>
                  </a:lnTo>
                  <a:lnTo>
                    <a:pt x="26521" y="22288"/>
                  </a:lnTo>
                  <a:lnTo>
                    <a:pt x="26335" y="22039"/>
                  </a:lnTo>
                  <a:lnTo>
                    <a:pt x="26169" y="21769"/>
                  </a:lnTo>
                  <a:lnTo>
                    <a:pt x="26003" y="21499"/>
                  </a:lnTo>
                  <a:lnTo>
                    <a:pt x="25878" y="21209"/>
                  </a:lnTo>
                  <a:lnTo>
                    <a:pt x="25774" y="20918"/>
                  </a:lnTo>
                  <a:lnTo>
                    <a:pt x="25691" y="20607"/>
                  </a:lnTo>
                  <a:lnTo>
                    <a:pt x="25629" y="20296"/>
                  </a:lnTo>
                  <a:lnTo>
                    <a:pt x="25587" y="19964"/>
                  </a:lnTo>
                  <a:lnTo>
                    <a:pt x="25567" y="19652"/>
                  </a:lnTo>
                  <a:lnTo>
                    <a:pt x="25587" y="19320"/>
                  </a:lnTo>
                  <a:lnTo>
                    <a:pt x="25629" y="18988"/>
                  </a:lnTo>
                  <a:lnTo>
                    <a:pt x="27766" y="167"/>
                  </a:lnTo>
                  <a:lnTo>
                    <a:pt x="1707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50"/>
            <p:cNvSpPr/>
            <p:nvPr/>
          </p:nvSpPr>
          <p:spPr>
            <a:xfrm>
              <a:off x="2231563" y="1462825"/>
              <a:ext cx="267200" cy="89775"/>
            </a:xfrm>
            <a:custGeom>
              <a:avLst/>
              <a:gdLst/>
              <a:ahLst/>
              <a:cxnLst/>
              <a:rect l="l" t="t" r="r" b="b"/>
              <a:pathLst>
                <a:path w="10688" h="3591" extrusionOk="0">
                  <a:moveTo>
                    <a:pt x="4047" y="1"/>
                  </a:moveTo>
                  <a:lnTo>
                    <a:pt x="3528" y="21"/>
                  </a:lnTo>
                  <a:lnTo>
                    <a:pt x="3030" y="63"/>
                  </a:lnTo>
                  <a:lnTo>
                    <a:pt x="2574" y="125"/>
                  </a:lnTo>
                  <a:lnTo>
                    <a:pt x="2158" y="208"/>
                  </a:lnTo>
                  <a:lnTo>
                    <a:pt x="1764" y="291"/>
                  </a:lnTo>
                  <a:lnTo>
                    <a:pt x="1411" y="395"/>
                  </a:lnTo>
                  <a:lnTo>
                    <a:pt x="1100" y="519"/>
                  </a:lnTo>
                  <a:lnTo>
                    <a:pt x="810" y="644"/>
                  </a:lnTo>
                  <a:lnTo>
                    <a:pt x="581" y="789"/>
                  </a:lnTo>
                  <a:lnTo>
                    <a:pt x="374" y="935"/>
                  </a:lnTo>
                  <a:lnTo>
                    <a:pt x="229" y="1101"/>
                  </a:lnTo>
                  <a:lnTo>
                    <a:pt x="104" y="1267"/>
                  </a:lnTo>
                  <a:lnTo>
                    <a:pt x="21" y="1433"/>
                  </a:lnTo>
                  <a:lnTo>
                    <a:pt x="0" y="1599"/>
                  </a:lnTo>
                  <a:lnTo>
                    <a:pt x="0" y="1682"/>
                  </a:lnTo>
                  <a:lnTo>
                    <a:pt x="21" y="1785"/>
                  </a:lnTo>
                  <a:lnTo>
                    <a:pt x="63" y="1868"/>
                  </a:lnTo>
                  <a:lnTo>
                    <a:pt x="104" y="1951"/>
                  </a:lnTo>
                  <a:lnTo>
                    <a:pt x="229" y="2117"/>
                  </a:lnTo>
                  <a:lnTo>
                    <a:pt x="415" y="2283"/>
                  </a:lnTo>
                  <a:lnTo>
                    <a:pt x="664" y="2449"/>
                  </a:lnTo>
                  <a:lnTo>
                    <a:pt x="934" y="2595"/>
                  </a:lnTo>
                  <a:lnTo>
                    <a:pt x="1266" y="2740"/>
                  </a:lnTo>
                  <a:lnTo>
                    <a:pt x="1640" y="2885"/>
                  </a:lnTo>
                  <a:lnTo>
                    <a:pt x="2034" y="3010"/>
                  </a:lnTo>
                  <a:lnTo>
                    <a:pt x="2470" y="3134"/>
                  </a:lnTo>
                  <a:lnTo>
                    <a:pt x="2947" y="3238"/>
                  </a:lnTo>
                  <a:lnTo>
                    <a:pt x="3466" y="3321"/>
                  </a:lnTo>
                  <a:lnTo>
                    <a:pt x="3985" y="3404"/>
                  </a:lnTo>
                  <a:lnTo>
                    <a:pt x="4545" y="3487"/>
                  </a:lnTo>
                  <a:lnTo>
                    <a:pt x="5126" y="3528"/>
                  </a:lnTo>
                  <a:lnTo>
                    <a:pt x="5707" y="3570"/>
                  </a:lnTo>
                  <a:lnTo>
                    <a:pt x="6309" y="3591"/>
                  </a:lnTo>
                  <a:lnTo>
                    <a:pt x="6848" y="3570"/>
                  </a:lnTo>
                  <a:lnTo>
                    <a:pt x="7367" y="3528"/>
                  </a:lnTo>
                  <a:lnTo>
                    <a:pt x="7844" y="3487"/>
                  </a:lnTo>
                  <a:lnTo>
                    <a:pt x="8280" y="3404"/>
                  </a:lnTo>
                  <a:lnTo>
                    <a:pt x="8695" y="3300"/>
                  </a:lnTo>
                  <a:lnTo>
                    <a:pt x="9069" y="3196"/>
                  </a:lnTo>
                  <a:lnTo>
                    <a:pt x="9401" y="3072"/>
                  </a:lnTo>
                  <a:lnTo>
                    <a:pt x="9691" y="2927"/>
                  </a:lnTo>
                  <a:lnTo>
                    <a:pt x="9940" y="2781"/>
                  </a:lnTo>
                  <a:lnTo>
                    <a:pt x="10169" y="2636"/>
                  </a:lnTo>
                  <a:lnTo>
                    <a:pt x="10355" y="2470"/>
                  </a:lnTo>
                  <a:lnTo>
                    <a:pt x="10480" y="2283"/>
                  </a:lnTo>
                  <a:lnTo>
                    <a:pt x="10604" y="2117"/>
                  </a:lnTo>
                  <a:lnTo>
                    <a:pt x="10667" y="1931"/>
                  </a:lnTo>
                  <a:lnTo>
                    <a:pt x="10687" y="1765"/>
                  </a:lnTo>
                  <a:lnTo>
                    <a:pt x="10687" y="1682"/>
                  </a:lnTo>
                  <a:lnTo>
                    <a:pt x="10667" y="1599"/>
                  </a:lnTo>
                  <a:lnTo>
                    <a:pt x="10646" y="1516"/>
                  </a:lnTo>
                  <a:lnTo>
                    <a:pt x="10604" y="1433"/>
                  </a:lnTo>
                  <a:lnTo>
                    <a:pt x="10480" y="1267"/>
                  </a:lnTo>
                  <a:lnTo>
                    <a:pt x="10293" y="1121"/>
                  </a:lnTo>
                  <a:lnTo>
                    <a:pt x="10086" y="976"/>
                  </a:lnTo>
                  <a:lnTo>
                    <a:pt x="9816" y="831"/>
                  </a:lnTo>
                  <a:lnTo>
                    <a:pt x="9525" y="706"/>
                  </a:lnTo>
                  <a:lnTo>
                    <a:pt x="9173" y="602"/>
                  </a:lnTo>
                  <a:lnTo>
                    <a:pt x="8778" y="478"/>
                  </a:lnTo>
                  <a:lnTo>
                    <a:pt x="8363" y="395"/>
                  </a:lnTo>
                  <a:lnTo>
                    <a:pt x="7907" y="291"/>
                  </a:lnTo>
                  <a:lnTo>
                    <a:pt x="7429" y="229"/>
                  </a:lnTo>
                  <a:lnTo>
                    <a:pt x="6911" y="146"/>
                  </a:lnTo>
                  <a:lnTo>
                    <a:pt x="6371" y="84"/>
                  </a:lnTo>
                  <a:lnTo>
                    <a:pt x="5790" y="42"/>
                  </a:lnTo>
                  <a:lnTo>
                    <a:pt x="5209" y="21"/>
                  </a:lnTo>
                  <a:lnTo>
                    <a:pt x="460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50"/>
            <p:cNvSpPr/>
            <p:nvPr/>
          </p:nvSpPr>
          <p:spPr>
            <a:xfrm>
              <a:off x="2239863" y="1633000"/>
              <a:ext cx="243325" cy="28025"/>
            </a:xfrm>
            <a:custGeom>
              <a:avLst/>
              <a:gdLst/>
              <a:ahLst/>
              <a:cxnLst/>
              <a:rect l="l" t="t" r="r" b="b"/>
              <a:pathLst>
                <a:path w="9733" h="112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581" y="249"/>
                  </a:lnTo>
                  <a:lnTo>
                    <a:pt x="1162" y="457"/>
                  </a:lnTo>
                  <a:lnTo>
                    <a:pt x="1764" y="644"/>
                  </a:lnTo>
                  <a:lnTo>
                    <a:pt x="2366" y="789"/>
                  </a:lnTo>
                  <a:lnTo>
                    <a:pt x="2968" y="913"/>
                  </a:lnTo>
                  <a:lnTo>
                    <a:pt x="3590" y="1017"/>
                  </a:lnTo>
                  <a:lnTo>
                    <a:pt x="4213" y="1079"/>
                  </a:lnTo>
                  <a:lnTo>
                    <a:pt x="4835" y="1121"/>
                  </a:lnTo>
                  <a:lnTo>
                    <a:pt x="5458" y="1121"/>
                  </a:lnTo>
                  <a:lnTo>
                    <a:pt x="6081" y="1100"/>
                  </a:lnTo>
                  <a:lnTo>
                    <a:pt x="6703" y="1038"/>
                  </a:lnTo>
                  <a:lnTo>
                    <a:pt x="7326" y="955"/>
                  </a:lnTo>
                  <a:lnTo>
                    <a:pt x="7948" y="830"/>
                  </a:lnTo>
                  <a:lnTo>
                    <a:pt x="8550" y="685"/>
                  </a:lnTo>
                  <a:lnTo>
                    <a:pt x="9152" y="519"/>
                  </a:lnTo>
                  <a:lnTo>
                    <a:pt x="9733" y="312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50"/>
            <p:cNvSpPr/>
            <p:nvPr/>
          </p:nvSpPr>
          <p:spPr>
            <a:xfrm>
              <a:off x="2251263" y="1810950"/>
              <a:ext cx="211175" cy="23350"/>
            </a:xfrm>
            <a:custGeom>
              <a:avLst/>
              <a:gdLst/>
              <a:ahLst/>
              <a:cxnLst/>
              <a:rect l="l" t="t" r="r" b="b"/>
              <a:pathLst>
                <a:path w="8447" h="934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499" y="187"/>
                  </a:lnTo>
                  <a:lnTo>
                    <a:pt x="1018" y="353"/>
                  </a:lnTo>
                  <a:lnTo>
                    <a:pt x="1536" y="498"/>
                  </a:lnTo>
                  <a:lnTo>
                    <a:pt x="2055" y="623"/>
                  </a:lnTo>
                  <a:lnTo>
                    <a:pt x="2574" y="726"/>
                  </a:lnTo>
                  <a:lnTo>
                    <a:pt x="3114" y="809"/>
                  </a:lnTo>
                  <a:lnTo>
                    <a:pt x="3653" y="872"/>
                  </a:lnTo>
                  <a:lnTo>
                    <a:pt x="4193" y="913"/>
                  </a:lnTo>
                  <a:lnTo>
                    <a:pt x="4732" y="934"/>
                  </a:lnTo>
                  <a:lnTo>
                    <a:pt x="5272" y="934"/>
                  </a:lnTo>
                  <a:lnTo>
                    <a:pt x="5811" y="913"/>
                  </a:lnTo>
                  <a:lnTo>
                    <a:pt x="6330" y="872"/>
                  </a:lnTo>
                  <a:lnTo>
                    <a:pt x="6870" y="809"/>
                  </a:lnTo>
                  <a:lnTo>
                    <a:pt x="7409" y="726"/>
                  </a:lnTo>
                  <a:lnTo>
                    <a:pt x="7928" y="623"/>
                  </a:lnTo>
                  <a:lnTo>
                    <a:pt x="8447" y="498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50"/>
            <p:cNvSpPr/>
            <p:nvPr/>
          </p:nvSpPr>
          <p:spPr>
            <a:xfrm>
              <a:off x="2259563" y="1944775"/>
              <a:ext cx="186800" cy="25450"/>
            </a:xfrm>
            <a:custGeom>
              <a:avLst/>
              <a:gdLst/>
              <a:ahLst/>
              <a:cxnLst/>
              <a:rect l="l" t="t" r="r" b="b"/>
              <a:pathLst>
                <a:path w="7472" h="101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57" y="208"/>
                  </a:lnTo>
                  <a:lnTo>
                    <a:pt x="914" y="395"/>
                  </a:lnTo>
                  <a:lnTo>
                    <a:pt x="1391" y="561"/>
                  </a:lnTo>
                  <a:lnTo>
                    <a:pt x="1869" y="686"/>
                  </a:lnTo>
                  <a:lnTo>
                    <a:pt x="2367" y="790"/>
                  </a:lnTo>
                  <a:lnTo>
                    <a:pt x="2865" y="893"/>
                  </a:lnTo>
                  <a:lnTo>
                    <a:pt x="3363" y="956"/>
                  </a:lnTo>
                  <a:lnTo>
                    <a:pt x="3861" y="997"/>
                  </a:lnTo>
                  <a:lnTo>
                    <a:pt x="3861" y="997"/>
                  </a:lnTo>
                  <a:lnTo>
                    <a:pt x="4296" y="997"/>
                  </a:lnTo>
                  <a:lnTo>
                    <a:pt x="4753" y="1018"/>
                  </a:lnTo>
                  <a:lnTo>
                    <a:pt x="5210" y="997"/>
                  </a:lnTo>
                  <a:lnTo>
                    <a:pt x="5666" y="976"/>
                  </a:lnTo>
                  <a:lnTo>
                    <a:pt x="6579" y="893"/>
                  </a:lnTo>
                  <a:lnTo>
                    <a:pt x="7471" y="769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50"/>
            <p:cNvSpPr/>
            <p:nvPr/>
          </p:nvSpPr>
          <p:spPr>
            <a:xfrm>
              <a:off x="2306788" y="1509525"/>
              <a:ext cx="160850" cy="22325"/>
            </a:xfrm>
            <a:custGeom>
              <a:avLst/>
              <a:gdLst/>
              <a:ahLst/>
              <a:cxnLst/>
              <a:rect l="l" t="t" r="r" b="b"/>
              <a:pathLst>
                <a:path w="6434" h="893" fill="none" extrusionOk="0">
                  <a:moveTo>
                    <a:pt x="0" y="457"/>
                  </a:moveTo>
                  <a:lnTo>
                    <a:pt x="0" y="457"/>
                  </a:lnTo>
                  <a:lnTo>
                    <a:pt x="395" y="561"/>
                  </a:lnTo>
                  <a:lnTo>
                    <a:pt x="789" y="644"/>
                  </a:lnTo>
                  <a:lnTo>
                    <a:pt x="1225" y="727"/>
                  </a:lnTo>
                  <a:lnTo>
                    <a:pt x="1660" y="789"/>
                  </a:lnTo>
                  <a:lnTo>
                    <a:pt x="2117" y="851"/>
                  </a:lnTo>
                  <a:lnTo>
                    <a:pt x="2573" y="872"/>
                  </a:lnTo>
                  <a:lnTo>
                    <a:pt x="3030" y="893"/>
                  </a:lnTo>
                  <a:lnTo>
                    <a:pt x="3487" y="893"/>
                  </a:lnTo>
                  <a:lnTo>
                    <a:pt x="3922" y="851"/>
                  </a:lnTo>
                  <a:lnTo>
                    <a:pt x="4358" y="810"/>
                  </a:lnTo>
                  <a:lnTo>
                    <a:pt x="4773" y="747"/>
                  </a:lnTo>
                  <a:lnTo>
                    <a:pt x="5167" y="644"/>
                  </a:lnTo>
                  <a:lnTo>
                    <a:pt x="5541" y="519"/>
                  </a:lnTo>
                  <a:lnTo>
                    <a:pt x="5873" y="374"/>
                  </a:lnTo>
                  <a:lnTo>
                    <a:pt x="6164" y="208"/>
                  </a:lnTo>
                  <a:lnTo>
                    <a:pt x="6309" y="104"/>
                  </a:lnTo>
                  <a:lnTo>
                    <a:pt x="6433" y="0"/>
                  </a:lnTo>
                </a:path>
              </a:pathLst>
            </a:custGeom>
            <a:noFill/>
            <a:ln w="1050" cap="rnd" cmpd="sng">
              <a:solidFill>
                <a:srgbClr val="261A1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50"/>
            <p:cNvSpPr/>
            <p:nvPr/>
          </p:nvSpPr>
          <p:spPr>
            <a:xfrm>
              <a:off x="2404838" y="2188625"/>
              <a:ext cx="186275" cy="152550"/>
            </a:xfrm>
            <a:custGeom>
              <a:avLst/>
              <a:gdLst/>
              <a:ahLst/>
              <a:cxnLst/>
              <a:rect l="l" t="t" r="r" b="b"/>
              <a:pathLst>
                <a:path w="7451" h="610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810" y="893"/>
                  </a:lnTo>
                  <a:lnTo>
                    <a:pt x="1660" y="1764"/>
                  </a:lnTo>
                  <a:lnTo>
                    <a:pt x="2096" y="2179"/>
                  </a:lnTo>
                  <a:lnTo>
                    <a:pt x="2553" y="2594"/>
                  </a:lnTo>
                  <a:lnTo>
                    <a:pt x="3009" y="2988"/>
                  </a:lnTo>
                  <a:lnTo>
                    <a:pt x="3466" y="3362"/>
                  </a:lnTo>
                  <a:lnTo>
                    <a:pt x="3943" y="3756"/>
                  </a:lnTo>
                  <a:lnTo>
                    <a:pt x="4400" y="4109"/>
                  </a:lnTo>
                  <a:lnTo>
                    <a:pt x="4898" y="4462"/>
                  </a:lnTo>
                  <a:lnTo>
                    <a:pt x="5396" y="4815"/>
                  </a:lnTo>
                  <a:lnTo>
                    <a:pt x="5894" y="5147"/>
                  </a:lnTo>
                  <a:lnTo>
                    <a:pt x="6392" y="5479"/>
                  </a:lnTo>
                  <a:lnTo>
                    <a:pt x="6911" y="5790"/>
                  </a:lnTo>
                  <a:lnTo>
                    <a:pt x="7450" y="610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50"/>
            <p:cNvSpPr/>
            <p:nvPr/>
          </p:nvSpPr>
          <p:spPr>
            <a:xfrm>
              <a:off x="1097988" y="1925600"/>
              <a:ext cx="1176650" cy="1755075"/>
            </a:xfrm>
            <a:custGeom>
              <a:avLst/>
              <a:gdLst/>
              <a:ahLst/>
              <a:cxnLst/>
              <a:rect l="l" t="t" r="r" b="b"/>
              <a:pathLst>
                <a:path w="47066" h="70203" extrusionOk="0">
                  <a:moveTo>
                    <a:pt x="32789" y="0"/>
                  </a:moveTo>
                  <a:lnTo>
                    <a:pt x="32270" y="21"/>
                  </a:lnTo>
                  <a:lnTo>
                    <a:pt x="31751" y="42"/>
                  </a:lnTo>
                  <a:lnTo>
                    <a:pt x="31253" y="83"/>
                  </a:lnTo>
                  <a:lnTo>
                    <a:pt x="30734" y="145"/>
                  </a:lnTo>
                  <a:lnTo>
                    <a:pt x="30236" y="228"/>
                  </a:lnTo>
                  <a:lnTo>
                    <a:pt x="29717" y="311"/>
                  </a:lnTo>
                  <a:lnTo>
                    <a:pt x="29219" y="415"/>
                  </a:lnTo>
                  <a:lnTo>
                    <a:pt x="28721" y="519"/>
                  </a:lnTo>
                  <a:lnTo>
                    <a:pt x="28244" y="643"/>
                  </a:lnTo>
                  <a:lnTo>
                    <a:pt x="27746" y="789"/>
                  </a:lnTo>
                  <a:lnTo>
                    <a:pt x="27269" y="955"/>
                  </a:lnTo>
                  <a:lnTo>
                    <a:pt x="26771" y="1121"/>
                  </a:lnTo>
                  <a:lnTo>
                    <a:pt x="26293" y="1287"/>
                  </a:lnTo>
                  <a:lnTo>
                    <a:pt x="25359" y="1681"/>
                  </a:lnTo>
                  <a:lnTo>
                    <a:pt x="24426" y="2117"/>
                  </a:lnTo>
                  <a:lnTo>
                    <a:pt x="23492" y="2615"/>
                  </a:lnTo>
                  <a:lnTo>
                    <a:pt x="22600" y="3134"/>
                  </a:lnTo>
                  <a:lnTo>
                    <a:pt x="21707" y="3694"/>
                  </a:lnTo>
                  <a:lnTo>
                    <a:pt x="20836" y="4296"/>
                  </a:lnTo>
                  <a:lnTo>
                    <a:pt x="19985" y="4918"/>
                  </a:lnTo>
                  <a:lnTo>
                    <a:pt x="19155" y="5582"/>
                  </a:lnTo>
                  <a:lnTo>
                    <a:pt x="18325" y="6267"/>
                  </a:lnTo>
                  <a:lnTo>
                    <a:pt x="17536" y="6973"/>
                  </a:lnTo>
                  <a:lnTo>
                    <a:pt x="16748" y="7720"/>
                  </a:lnTo>
                  <a:lnTo>
                    <a:pt x="15980" y="8488"/>
                  </a:lnTo>
                  <a:lnTo>
                    <a:pt x="15253" y="9255"/>
                  </a:lnTo>
                  <a:lnTo>
                    <a:pt x="14527" y="10044"/>
                  </a:lnTo>
                  <a:lnTo>
                    <a:pt x="13822" y="10853"/>
                  </a:lnTo>
                  <a:lnTo>
                    <a:pt x="13137" y="11683"/>
                  </a:lnTo>
                  <a:lnTo>
                    <a:pt x="12493" y="12513"/>
                  </a:lnTo>
                  <a:lnTo>
                    <a:pt x="11850" y="13343"/>
                  </a:lnTo>
                  <a:lnTo>
                    <a:pt x="11248" y="14174"/>
                  </a:lnTo>
                  <a:lnTo>
                    <a:pt x="10647" y="15004"/>
                  </a:lnTo>
                  <a:lnTo>
                    <a:pt x="10086" y="15854"/>
                  </a:lnTo>
                  <a:lnTo>
                    <a:pt x="9547" y="16684"/>
                  </a:lnTo>
                  <a:lnTo>
                    <a:pt x="8903" y="17743"/>
                  </a:lnTo>
                  <a:lnTo>
                    <a:pt x="8260" y="18822"/>
                  </a:lnTo>
                  <a:lnTo>
                    <a:pt x="7679" y="19922"/>
                  </a:lnTo>
                  <a:lnTo>
                    <a:pt x="7098" y="21022"/>
                  </a:lnTo>
                  <a:lnTo>
                    <a:pt x="6559" y="22142"/>
                  </a:lnTo>
                  <a:lnTo>
                    <a:pt x="6040" y="23283"/>
                  </a:lnTo>
                  <a:lnTo>
                    <a:pt x="5542" y="24425"/>
                  </a:lnTo>
                  <a:lnTo>
                    <a:pt x="5064" y="25587"/>
                  </a:lnTo>
                  <a:lnTo>
                    <a:pt x="4753" y="26396"/>
                  </a:lnTo>
                  <a:lnTo>
                    <a:pt x="4463" y="27226"/>
                  </a:lnTo>
                  <a:lnTo>
                    <a:pt x="4172" y="28056"/>
                  </a:lnTo>
                  <a:lnTo>
                    <a:pt x="3882" y="28886"/>
                  </a:lnTo>
                  <a:lnTo>
                    <a:pt x="3363" y="30547"/>
                  </a:lnTo>
                  <a:lnTo>
                    <a:pt x="2885" y="32248"/>
                  </a:lnTo>
                  <a:lnTo>
                    <a:pt x="2470" y="33950"/>
                  </a:lnTo>
                  <a:lnTo>
                    <a:pt x="2076" y="35651"/>
                  </a:lnTo>
                  <a:lnTo>
                    <a:pt x="1723" y="37374"/>
                  </a:lnTo>
                  <a:lnTo>
                    <a:pt x="1412" y="39096"/>
                  </a:lnTo>
                  <a:lnTo>
                    <a:pt x="1142" y="40839"/>
                  </a:lnTo>
                  <a:lnTo>
                    <a:pt x="893" y="42583"/>
                  </a:lnTo>
                  <a:lnTo>
                    <a:pt x="686" y="44326"/>
                  </a:lnTo>
                  <a:lnTo>
                    <a:pt x="499" y="46090"/>
                  </a:lnTo>
                  <a:lnTo>
                    <a:pt x="354" y="47833"/>
                  </a:lnTo>
                  <a:lnTo>
                    <a:pt x="229" y="49597"/>
                  </a:lnTo>
                  <a:lnTo>
                    <a:pt x="126" y="51340"/>
                  </a:lnTo>
                  <a:lnTo>
                    <a:pt x="42" y="53104"/>
                  </a:lnTo>
                  <a:lnTo>
                    <a:pt x="1" y="54494"/>
                  </a:lnTo>
                  <a:lnTo>
                    <a:pt x="1" y="55884"/>
                  </a:lnTo>
                  <a:lnTo>
                    <a:pt x="1" y="56569"/>
                  </a:lnTo>
                  <a:lnTo>
                    <a:pt x="22" y="57275"/>
                  </a:lnTo>
                  <a:lnTo>
                    <a:pt x="63" y="57959"/>
                  </a:lnTo>
                  <a:lnTo>
                    <a:pt x="126" y="58644"/>
                  </a:lnTo>
                  <a:lnTo>
                    <a:pt x="188" y="59329"/>
                  </a:lnTo>
                  <a:lnTo>
                    <a:pt x="292" y="60014"/>
                  </a:lnTo>
                  <a:lnTo>
                    <a:pt x="395" y="60699"/>
                  </a:lnTo>
                  <a:lnTo>
                    <a:pt x="541" y="61363"/>
                  </a:lnTo>
                  <a:lnTo>
                    <a:pt x="707" y="62027"/>
                  </a:lnTo>
                  <a:lnTo>
                    <a:pt x="893" y="62691"/>
                  </a:lnTo>
                  <a:lnTo>
                    <a:pt x="1122" y="63334"/>
                  </a:lnTo>
                  <a:lnTo>
                    <a:pt x="1371" y="63977"/>
                  </a:lnTo>
                  <a:lnTo>
                    <a:pt x="1661" y="64600"/>
                  </a:lnTo>
                  <a:lnTo>
                    <a:pt x="1993" y="65223"/>
                  </a:lnTo>
                  <a:lnTo>
                    <a:pt x="2367" y="65804"/>
                  </a:lnTo>
                  <a:lnTo>
                    <a:pt x="2761" y="66385"/>
                  </a:lnTo>
                  <a:lnTo>
                    <a:pt x="3217" y="66924"/>
                  </a:lnTo>
                  <a:lnTo>
                    <a:pt x="3674" y="67443"/>
                  </a:lnTo>
                  <a:lnTo>
                    <a:pt x="4172" y="67941"/>
                  </a:lnTo>
                  <a:lnTo>
                    <a:pt x="4712" y="68377"/>
                  </a:lnTo>
                  <a:lnTo>
                    <a:pt x="5272" y="68792"/>
                  </a:lnTo>
                  <a:lnTo>
                    <a:pt x="5542" y="68979"/>
                  </a:lnTo>
                  <a:lnTo>
                    <a:pt x="5832" y="69145"/>
                  </a:lnTo>
                  <a:lnTo>
                    <a:pt x="6143" y="69311"/>
                  </a:lnTo>
                  <a:lnTo>
                    <a:pt x="6434" y="69456"/>
                  </a:lnTo>
                  <a:lnTo>
                    <a:pt x="6745" y="69601"/>
                  </a:lnTo>
                  <a:lnTo>
                    <a:pt x="7057" y="69726"/>
                  </a:lnTo>
                  <a:lnTo>
                    <a:pt x="7389" y="69850"/>
                  </a:lnTo>
                  <a:lnTo>
                    <a:pt x="7700" y="69933"/>
                  </a:lnTo>
                  <a:lnTo>
                    <a:pt x="8032" y="70016"/>
                  </a:lnTo>
                  <a:lnTo>
                    <a:pt x="8364" y="70099"/>
                  </a:lnTo>
                  <a:lnTo>
                    <a:pt x="8696" y="70141"/>
                  </a:lnTo>
                  <a:lnTo>
                    <a:pt x="9028" y="70182"/>
                  </a:lnTo>
                  <a:lnTo>
                    <a:pt x="9381" y="70203"/>
                  </a:lnTo>
                  <a:lnTo>
                    <a:pt x="9713" y="70203"/>
                  </a:lnTo>
                  <a:lnTo>
                    <a:pt x="10211" y="70182"/>
                  </a:lnTo>
                  <a:lnTo>
                    <a:pt x="10709" y="70141"/>
                  </a:lnTo>
                  <a:lnTo>
                    <a:pt x="11186" y="70058"/>
                  </a:lnTo>
                  <a:lnTo>
                    <a:pt x="11663" y="69933"/>
                  </a:lnTo>
                  <a:lnTo>
                    <a:pt x="12141" y="69788"/>
                  </a:lnTo>
                  <a:lnTo>
                    <a:pt x="12597" y="69622"/>
                  </a:lnTo>
                  <a:lnTo>
                    <a:pt x="13054" y="69435"/>
                  </a:lnTo>
                  <a:lnTo>
                    <a:pt x="13510" y="69228"/>
                  </a:lnTo>
                  <a:lnTo>
                    <a:pt x="13946" y="68979"/>
                  </a:lnTo>
                  <a:lnTo>
                    <a:pt x="14382" y="68730"/>
                  </a:lnTo>
                  <a:lnTo>
                    <a:pt x="14818" y="68460"/>
                  </a:lnTo>
                  <a:lnTo>
                    <a:pt x="15233" y="68190"/>
                  </a:lnTo>
                  <a:lnTo>
                    <a:pt x="15648" y="67879"/>
                  </a:lnTo>
                  <a:lnTo>
                    <a:pt x="16042" y="67588"/>
                  </a:lnTo>
                  <a:lnTo>
                    <a:pt x="16436" y="67256"/>
                  </a:lnTo>
                  <a:lnTo>
                    <a:pt x="16810" y="66945"/>
                  </a:lnTo>
                  <a:lnTo>
                    <a:pt x="17557" y="66260"/>
                  </a:lnTo>
                  <a:lnTo>
                    <a:pt x="18283" y="65575"/>
                  </a:lnTo>
                  <a:lnTo>
                    <a:pt x="19715" y="64185"/>
                  </a:lnTo>
                  <a:lnTo>
                    <a:pt x="20441" y="63500"/>
                  </a:lnTo>
                  <a:lnTo>
                    <a:pt x="21168" y="62836"/>
                  </a:lnTo>
                  <a:lnTo>
                    <a:pt x="21935" y="62193"/>
                  </a:lnTo>
                  <a:lnTo>
                    <a:pt x="22330" y="61902"/>
                  </a:lnTo>
                  <a:lnTo>
                    <a:pt x="22745" y="61612"/>
                  </a:lnTo>
                  <a:lnTo>
                    <a:pt x="23264" y="61259"/>
                  </a:lnTo>
                  <a:lnTo>
                    <a:pt x="23803" y="60927"/>
                  </a:lnTo>
                  <a:lnTo>
                    <a:pt x="24343" y="60616"/>
                  </a:lnTo>
                  <a:lnTo>
                    <a:pt x="24903" y="60304"/>
                  </a:lnTo>
                  <a:lnTo>
                    <a:pt x="25463" y="60035"/>
                  </a:lnTo>
                  <a:lnTo>
                    <a:pt x="26024" y="59765"/>
                  </a:lnTo>
                  <a:lnTo>
                    <a:pt x="27186" y="59246"/>
                  </a:lnTo>
                  <a:lnTo>
                    <a:pt x="28348" y="58769"/>
                  </a:lnTo>
                  <a:lnTo>
                    <a:pt x="29531" y="58292"/>
                  </a:lnTo>
                  <a:lnTo>
                    <a:pt x="30713" y="57793"/>
                  </a:lnTo>
                  <a:lnTo>
                    <a:pt x="31855" y="57295"/>
                  </a:lnTo>
                  <a:lnTo>
                    <a:pt x="32747" y="56860"/>
                  </a:lnTo>
                  <a:lnTo>
                    <a:pt x="33619" y="56424"/>
                  </a:lnTo>
                  <a:lnTo>
                    <a:pt x="34469" y="55947"/>
                  </a:lnTo>
                  <a:lnTo>
                    <a:pt x="35300" y="55449"/>
                  </a:lnTo>
                  <a:lnTo>
                    <a:pt x="36130" y="54930"/>
                  </a:lnTo>
                  <a:lnTo>
                    <a:pt x="36939" y="54369"/>
                  </a:lnTo>
                  <a:lnTo>
                    <a:pt x="37727" y="53788"/>
                  </a:lnTo>
                  <a:lnTo>
                    <a:pt x="38475" y="53187"/>
                  </a:lnTo>
                  <a:lnTo>
                    <a:pt x="39222" y="52564"/>
                  </a:lnTo>
                  <a:lnTo>
                    <a:pt x="39948" y="51900"/>
                  </a:lnTo>
                  <a:lnTo>
                    <a:pt x="40633" y="51236"/>
                  </a:lnTo>
                  <a:lnTo>
                    <a:pt x="41317" y="50530"/>
                  </a:lnTo>
                  <a:lnTo>
                    <a:pt x="41940" y="49804"/>
                  </a:lnTo>
                  <a:lnTo>
                    <a:pt x="42563" y="49036"/>
                  </a:lnTo>
                  <a:lnTo>
                    <a:pt x="43144" y="48268"/>
                  </a:lnTo>
                  <a:lnTo>
                    <a:pt x="43683" y="47459"/>
                  </a:lnTo>
                  <a:lnTo>
                    <a:pt x="44202" y="46629"/>
                  </a:lnTo>
                  <a:lnTo>
                    <a:pt x="44679" y="45778"/>
                  </a:lnTo>
                  <a:lnTo>
                    <a:pt x="45094" y="44907"/>
                  </a:lnTo>
                  <a:lnTo>
                    <a:pt x="45509" y="43994"/>
                  </a:lnTo>
                  <a:lnTo>
                    <a:pt x="45862" y="43101"/>
                  </a:lnTo>
                  <a:lnTo>
                    <a:pt x="46173" y="42167"/>
                  </a:lnTo>
                  <a:lnTo>
                    <a:pt x="46422" y="41234"/>
                  </a:lnTo>
                  <a:lnTo>
                    <a:pt x="46651" y="40279"/>
                  </a:lnTo>
                  <a:lnTo>
                    <a:pt x="46837" y="39325"/>
                  </a:lnTo>
                  <a:lnTo>
                    <a:pt x="46962" y="38370"/>
                  </a:lnTo>
                  <a:lnTo>
                    <a:pt x="47003" y="37872"/>
                  </a:lnTo>
                  <a:lnTo>
                    <a:pt x="47024" y="37395"/>
                  </a:lnTo>
                  <a:lnTo>
                    <a:pt x="47045" y="36917"/>
                  </a:lnTo>
                  <a:lnTo>
                    <a:pt x="47066" y="36419"/>
                  </a:lnTo>
                  <a:lnTo>
                    <a:pt x="47066" y="35942"/>
                  </a:lnTo>
                  <a:lnTo>
                    <a:pt x="47045" y="35465"/>
                  </a:lnTo>
                  <a:lnTo>
                    <a:pt x="47003" y="34967"/>
                  </a:lnTo>
                  <a:lnTo>
                    <a:pt x="46962" y="34489"/>
                  </a:lnTo>
                  <a:lnTo>
                    <a:pt x="46900" y="34012"/>
                  </a:lnTo>
                  <a:lnTo>
                    <a:pt x="46837" y="33535"/>
                  </a:lnTo>
                  <a:lnTo>
                    <a:pt x="46754" y="33058"/>
                  </a:lnTo>
                  <a:lnTo>
                    <a:pt x="46651" y="32580"/>
                  </a:lnTo>
                  <a:lnTo>
                    <a:pt x="46485" y="31854"/>
                  </a:lnTo>
                  <a:lnTo>
                    <a:pt x="46277" y="31169"/>
                  </a:lnTo>
                  <a:lnTo>
                    <a:pt x="46049" y="30464"/>
                  </a:lnTo>
                  <a:lnTo>
                    <a:pt x="45800" y="29779"/>
                  </a:lnTo>
                  <a:lnTo>
                    <a:pt x="45551" y="29094"/>
                  </a:lnTo>
                  <a:lnTo>
                    <a:pt x="45260" y="28430"/>
                  </a:lnTo>
                  <a:lnTo>
                    <a:pt x="44679" y="27081"/>
                  </a:lnTo>
                  <a:lnTo>
                    <a:pt x="44077" y="25732"/>
                  </a:lnTo>
                  <a:lnTo>
                    <a:pt x="43496" y="24404"/>
                  </a:lnTo>
                  <a:lnTo>
                    <a:pt x="43206" y="23719"/>
                  </a:lnTo>
                  <a:lnTo>
                    <a:pt x="42915" y="23055"/>
                  </a:lnTo>
                  <a:lnTo>
                    <a:pt x="42666" y="22370"/>
                  </a:lnTo>
                  <a:lnTo>
                    <a:pt x="42417" y="21665"/>
                  </a:lnTo>
                  <a:lnTo>
                    <a:pt x="42189" y="20980"/>
                  </a:lnTo>
                  <a:lnTo>
                    <a:pt x="41982" y="20275"/>
                  </a:lnTo>
                  <a:lnTo>
                    <a:pt x="41816" y="19569"/>
                  </a:lnTo>
                  <a:lnTo>
                    <a:pt x="41650" y="18863"/>
                  </a:lnTo>
                  <a:lnTo>
                    <a:pt x="41504" y="18158"/>
                  </a:lnTo>
                  <a:lnTo>
                    <a:pt x="41380" y="17432"/>
                  </a:lnTo>
                  <a:lnTo>
                    <a:pt x="41276" y="16705"/>
                  </a:lnTo>
                  <a:lnTo>
                    <a:pt x="41214" y="15979"/>
                  </a:lnTo>
                  <a:lnTo>
                    <a:pt x="41151" y="15253"/>
                  </a:lnTo>
                  <a:lnTo>
                    <a:pt x="41110" y="14526"/>
                  </a:lnTo>
                  <a:lnTo>
                    <a:pt x="41110" y="13800"/>
                  </a:lnTo>
                  <a:lnTo>
                    <a:pt x="41110" y="13074"/>
                  </a:lnTo>
                  <a:lnTo>
                    <a:pt x="41131" y="12347"/>
                  </a:lnTo>
                  <a:lnTo>
                    <a:pt x="41193" y="11621"/>
                  </a:lnTo>
                  <a:lnTo>
                    <a:pt x="41255" y="10895"/>
                  </a:lnTo>
                  <a:lnTo>
                    <a:pt x="41338" y="10168"/>
                  </a:lnTo>
                  <a:lnTo>
                    <a:pt x="41629" y="8301"/>
                  </a:lnTo>
                  <a:lnTo>
                    <a:pt x="41753" y="7367"/>
                  </a:lnTo>
                  <a:lnTo>
                    <a:pt x="41795" y="6890"/>
                  </a:lnTo>
                  <a:lnTo>
                    <a:pt x="41816" y="6412"/>
                  </a:lnTo>
                  <a:lnTo>
                    <a:pt x="41816" y="5956"/>
                  </a:lnTo>
                  <a:lnTo>
                    <a:pt x="41795" y="5499"/>
                  </a:lnTo>
                  <a:lnTo>
                    <a:pt x="41753" y="5064"/>
                  </a:lnTo>
                  <a:lnTo>
                    <a:pt x="41670" y="4607"/>
                  </a:lnTo>
                  <a:lnTo>
                    <a:pt x="41567" y="4192"/>
                  </a:lnTo>
                  <a:lnTo>
                    <a:pt x="41421" y="3756"/>
                  </a:lnTo>
                  <a:lnTo>
                    <a:pt x="41234" y="3362"/>
                  </a:lnTo>
                  <a:lnTo>
                    <a:pt x="41006" y="2968"/>
                  </a:lnTo>
                  <a:lnTo>
                    <a:pt x="40799" y="2698"/>
                  </a:lnTo>
                  <a:lnTo>
                    <a:pt x="40591" y="2449"/>
                  </a:lnTo>
                  <a:lnTo>
                    <a:pt x="40363" y="2200"/>
                  </a:lnTo>
                  <a:lnTo>
                    <a:pt x="40114" y="1992"/>
                  </a:lnTo>
                  <a:lnTo>
                    <a:pt x="39865" y="1785"/>
                  </a:lnTo>
                  <a:lnTo>
                    <a:pt x="39595" y="1598"/>
                  </a:lnTo>
                  <a:lnTo>
                    <a:pt x="39325" y="1432"/>
                  </a:lnTo>
                  <a:lnTo>
                    <a:pt x="39014" y="1266"/>
                  </a:lnTo>
                  <a:lnTo>
                    <a:pt x="38724" y="1121"/>
                  </a:lnTo>
                  <a:lnTo>
                    <a:pt x="38412" y="975"/>
                  </a:lnTo>
                  <a:lnTo>
                    <a:pt x="38101" y="851"/>
                  </a:lnTo>
                  <a:lnTo>
                    <a:pt x="37790" y="747"/>
                  </a:lnTo>
                  <a:lnTo>
                    <a:pt x="37126" y="540"/>
                  </a:lnTo>
                  <a:lnTo>
                    <a:pt x="36482" y="394"/>
                  </a:lnTo>
                  <a:lnTo>
                    <a:pt x="35943" y="291"/>
                  </a:lnTo>
                  <a:lnTo>
                    <a:pt x="35403" y="187"/>
                  </a:lnTo>
                  <a:lnTo>
                    <a:pt x="34884" y="125"/>
                  </a:lnTo>
                  <a:lnTo>
                    <a:pt x="34345" y="62"/>
                  </a:lnTo>
                  <a:lnTo>
                    <a:pt x="33826" y="42"/>
                  </a:lnTo>
                  <a:lnTo>
                    <a:pt x="33307" y="21"/>
                  </a:lnTo>
                  <a:lnTo>
                    <a:pt x="3278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50"/>
            <p:cNvSpPr/>
            <p:nvPr/>
          </p:nvSpPr>
          <p:spPr>
            <a:xfrm>
              <a:off x="1221463" y="3337750"/>
              <a:ext cx="636075" cy="287950"/>
            </a:xfrm>
            <a:custGeom>
              <a:avLst/>
              <a:gdLst/>
              <a:ahLst/>
              <a:cxnLst/>
              <a:rect l="l" t="t" r="r" b="b"/>
              <a:pathLst>
                <a:path w="25443" h="11518" fill="none" extrusionOk="0">
                  <a:moveTo>
                    <a:pt x="1" y="9089"/>
                  </a:moveTo>
                  <a:lnTo>
                    <a:pt x="1" y="9089"/>
                  </a:lnTo>
                  <a:lnTo>
                    <a:pt x="437" y="9442"/>
                  </a:lnTo>
                  <a:lnTo>
                    <a:pt x="872" y="9774"/>
                  </a:lnTo>
                  <a:lnTo>
                    <a:pt x="1287" y="10065"/>
                  </a:lnTo>
                  <a:lnTo>
                    <a:pt x="1703" y="10334"/>
                  </a:lnTo>
                  <a:lnTo>
                    <a:pt x="2097" y="10583"/>
                  </a:lnTo>
                  <a:lnTo>
                    <a:pt x="2491" y="10791"/>
                  </a:lnTo>
                  <a:lnTo>
                    <a:pt x="2865" y="10957"/>
                  </a:lnTo>
                  <a:lnTo>
                    <a:pt x="3238" y="11123"/>
                  </a:lnTo>
                  <a:lnTo>
                    <a:pt x="3591" y="11247"/>
                  </a:lnTo>
                  <a:lnTo>
                    <a:pt x="3944" y="11351"/>
                  </a:lnTo>
                  <a:lnTo>
                    <a:pt x="4296" y="11434"/>
                  </a:lnTo>
                  <a:lnTo>
                    <a:pt x="4628" y="11476"/>
                  </a:lnTo>
                  <a:lnTo>
                    <a:pt x="4961" y="11517"/>
                  </a:lnTo>
                  <a:lnTo>
                    <a:pt x="5272" y="11517"/>
                  </a:lnTo>
                  <a:lnTo>
                    <a:pt x="5604" y="11517"/>
                  </a:lnTo>
                  <a:lnTo>
                    <a:pt x="5915" y="11476"/>
                  </a:lnTo>
                  <a:lnTo>
                    <a:pt x="6226" y="11414"/>
                  </a:lnTo>
                  <a:lnTo>
                    <a:pt x="6517" y="11351"/>
                  </a:lnTo>
                  <a:lnTo>
                    <a:pt x="6828" y="11268"/>
                  </a:lnTo>
                  <a:lnTo>
                    <a:pt x="7119" y="11144"/>
                  </a:lnTo>
                  <a:lnTo>
                    <a:pt x="7409" y="11019"/>
                  </a:lnTo>
                  <a:lnTo>
                    <a:pt x="7700" y="10874"/>
                  </a:lnTo>
                  <a:lnTo>
                    <a:pt x="7990" y="10729"/>
                  </a:lnTo>
                  <a:lnTo>
                    <a:pt x="8281" y="10542"/>
                  </a:lnTo>
                  <a:lnTo>
                    <a:pt x="8862" y="10168"/>
                  </a:lnTo>
                  <a:lnTo>
                    <a:pt x="9443" y="9712"/>
                  </a:lnTo>
                  <a:lnTo>
                    <a:pt x="10045" y="9235"/>
                  </a:lnTo>
                  <a:lnTo>
                    <a:pt x="10646" y="8716"/>
                  </a:lnTo>
                  <a:lnTo>
                    <a:pt x="11912" y="7574"/>
                  </a:lnTo>
                  <a:lnTo>
                    <a:pt x="13261" y="6350"/>
                  </a:lnTo>
                  <a:lnTo>
                    <a:pt x="13987" y="5728"/>
                  </a:lnTo>
                  <a:lnTo>
                    <a:pt x="14755" y="5105"/>
                  </a:lnTo>
                  <a:lnTo>
                    <a:pt x="15565" y="4482"/>
                  </a:lnTo>
                  <a:lnTo>
                    <a:pt x="16415" y="3860"/>
                  </a:lnTo>
                  <a:lnTo>
                    <a:pt x="17328" y="3258"/>
                  </a:lnTo>
                  <a:lnTo>
                    <a:pt x="17806" y="2968"/>
                  </a:lnTo>
                  <a:lnTo>
                    <a:pt x="18283" y="2698"/>
                  </a:lnTo>
                  <a:lnTo>
                    <a:pt x="18781" y="2407"/>
                  </a:lnTo>
                  <a:lnTo>
                    <a:pt x="19300" y="2138"/>
                  </a:lnTo>
                  <a:lnTo>
                    <a:pt x="19839" y="1868"/>
                  </a:lnTo>
                  <a:lnTo>
                    <a:pt x="20379" y="1619"/>
                  </a:lnTo>
                  <a:lnTo>
                    <a:pt x="20960" y="1370"/>
                  </a:lnTo>
                  <a:lnTo>
                    <a:pt x="21541" y="1141"/>
                  </a:lnTo>
                  <a:lnTo>
                    <a:pt x="22143" y="913"/>
                  </a:lnTo>
                  <a:lnTo>
                    <a:pt x="22765" y="706"/>
                  </a:lnTo>
                  <a:lnTo>
                    <a:pt x="23409" y="519"/>
                  </a:lnTo>
                  <a:lnTo>
                    <a:pt x="24073" y="332"/>
                  </a:lnTo>
                  <a:lnTo>
                    <a:pt x="24758" y="145"/>
                  </a:lnTo>
                  <a:lnTo>
                    <a:pt x="25442" y="0"/>
                  </a:lnTo>
                </a:path>
              </a:pathLst>
            </a:custGeom>
            <a:solidFill>
              <a:schemeClr val="accent5"/>
            </a:solidFill>
            <a:ln w="952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50"/>
            <p:cNvSpPr/>
            <p:nvPr/>
          </p:nvSpPr>
          <p:spPr>
            <a:xfrm>
              <a:off x="1343913" y="1989925"/>
              <a:ext cx="611675" cy="470050"/>
            </a:xfrm>
            <a:custGeom>
              <a:avLst/>
              <a:gdLst/>
              <a:ahLst/>
              <a:cxnLst/>
              <a:rect l="l" t="t" r="r" b="b"/>
              <a:pathLst>
                <a:path w="24467" h="18802" fill="none" extrusionOk="0">
                  <a:moveTo>
                    <a:pt x="24466" y="0"/>
                  </a:moveTo>
                  <a:lnTo>
                    <a:pt x="24466" y="0"/>
                  </a:lnTo>
                  <a:lnTo>
                    <a:pt x="23595" y="63"/>
                  </a:lnTo>
                  <a:lnTo>
                    <a:pt x="22723" y="125"/>
                  </a:lnTo>
                  <a:lnTo>
                    <a:pt x="21872" y="229"/>
                  </a:lnTo>
                  <a:lnTo>
                    <a:pt x="21042" y="353"/>
                  </a:lnTo>
                  <a:lnTo>
                    <a:pt x="20192" y="519"/>
                  </a:lnTo>
                  <a:lnTo>
                    <a:pt x="19382" y="727"/>
                  </a:lnTo>
                  <a:lnTo>
                    <a:pt x="18552" y="955"/>
                  </a:lnTo>
                  <a:lnTo>
                    <a:pt x="17743" y="1204"/>
                  </a:lnTo>
                  <a:lnTo>
                    <a:pt x="16934" y="1494"/>
                  </a:lnTo>
                  <a:lnTo>
                    <a:pt x="16124" y="1827"/>
                  </a:lnTo>
                  <a:lnTo>
                    <a:pt x="15336" y="2179"/>
                  </a:lnTo>
                  <a:lnTo>
                    <a:pt x="14547" y="2594"/>
                  </a:lnTo>
                  <a:lnTo>
                    <a:pt x="13779" y="3009"/>
                  </a:lnTo>
                  <a:lnTo>
                    <a:pt x="13012" y="3487"/>
                  </a:lnTo>
                  <a:lnTo>
                    <a:pt x="12244" y="3985"/>
                  </a:lnTo>
                  <a:lnTo>
                    <a:pt x="11476" y="4545"/>
                  </a:lnTo>
                  <a:lnTo>
                    <a:pt x="10729" y="5126"/>
                  </a:lnTo>
                  <a:lnTo>
                    <a:pt x="9982" y="5728"/>
                  </a:lnTo>
                  <a:lnTo>
                    <a:pt x="9235" y="6392"/>
                  </a:lnTo>
                  <a:lnTo>
                    <a:pt x="8508" y="7097"/>
                  </a:lnTo>
                  <a:lnTo>
                    <a:pt x="7761" y="7824"/>
                  </a:lnTo>
                  <a:lnTo>
                    <a:pt x="7035" y="8612"/>
                  </a:lnTo>
                  <a:lnTo>
                    <a:pt x="6309" y="9442"/>
                  </a:lnTo>
                  <a:lnTo>
                    <a:pt x="5603" y="10293"/>
                  </a:lnTo>
                  <a:lnTo>
                    <a:pt x="4898" y="11206"/>
                  </a:lnTo>
                  <a:lnTo>
                    <a:pt x="4171" y="12161"/>
                  </a:lnTo>
                  <a:lnTo>
                    <a:pt x="3466" y="13157"/>
                  </a:lnTo>
                  <a:lnTo>
                    <a:pt x="2781" y="14194"/>
                  </a:lnTo>
                  <a:lnTo>
                    <a:pt x="2075" y="15274"/>
                  </a:lnTo>
                  <a:lnTo>
                    <a:pt x="1391" y="16394"/>
                  </a:lnTo>
                  <a:lnTo>
                    <a:pt x="685" y="17577"/>
                  </a:lnTo>
                  <a:lnTo>
                    <a:pt x="0" y="18801"/>
                  </a:lnTo>
                </a:path>
              </a:pathLst>
            </a:custGeom>
            <a:solidFill>
              <a:schemeClr val="accent1"/>
            </a:solidFill>
            <a:ln w="95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50"/>
            <p:cNvSpPr/>
            <p:nvPr/>
          </p:nvSpPr>
          <p:spPr>
            <a:xfrm>
              <a:off x="2469688" y="1913650"/>
              <a:ext cx="1176625" cy="1755100"/>
            </a:xfrm>
            <a:custGeom>
              <a:avLst/>
              <a:gdLst/>
              <a:ahLst/>
              <a:cxnLst/>
              <a:rect l="l" t="t" r="r" b="b"/>
              <a:pathLst>
                <a:path w="47065" h="70204" extrusionOk="0">
                  <a:moveTo>
                    <a:pt x="13759" y="1"/>
                  </a:moveTo>
                  <a:lnTo>
                    <a:pt x="13240" y="22"/>
                  </a:lnTo>
                  <a:lnTo>
                    <a:pt x="12700" y="63"/>
                  </a:lnTo>
                  <a:lnTo>
                    <a:pt x="12182" y="105"/>
                  </a:lnTo>
                  <a:lnTo>
                    <a:pt x="11642" y="188"/>
                  </a:lnTo>
                  <a:lnTo>
                    <a:pt x="11123" y="271"/>
                  </a:lnTo>
                  <a:lnTo>
                    <a:pt x="10584" y="374"/>
                  </a:lnTo>
                  <a:lnTo>
                    <a:pt x="9920" y="540"/>
                  </a:lnTo>
                  <a:lnTo>
                    <a:pt x="9276" y="727"/>
                  </a:lnTo>
                  <a:lnTo>
                    <a:pt x="8965" y="852"/>
                  </a:lnTo>
                  <a:lnTo>
                    <a:pt x="8654" y="976"/>
                  </a:lnTo>
                  <a:lnTo>
                    <a:pt x="8342" y="1101"/>
                  </a:lnTo>
                  <a:lnTo>
                    <a:pt x="8031" y="1246"/>
                  </a:lnTo>
                  <a:lnTo>
                    <a:pt x="7741" y="1412"/>
                  </a:lnTo>
                  <a:lnTo>
                    <a:pt x="7471" y="1578"/>
                  </a:lnTo>
                  <a:lnTo>
                    <a:pt x="7201" y="1765"/>
                  </a:lnTo>
                  <a:lnTo>
                    <a:pt x="6931" y="1972"/>
                  </a:lnTo>
                  <a:lnTo>
                    <a:pt x="6703" y="2201"/>
                  </a:lnTo>
                  <a:lnTo>
                    <a:pt x="6475" y="2429"/>
                  </a:lnTo>
                  <a:lnTo>
                    <a:pt x="6247" y="2678"/>
                  </a:lnTo>
                  <a:lnTo>
                    <a:pt x="6060" y="2948"/>
                  </a:lnTo>
                  <a:lnTo>
                    <a:pt x="5832" y="3342"/>
                  </a:lnTo>
                  <a:lnTo>
                    <a:pt x="5645" y="3757"/>
                  </a:lnTo>
                  <a:lnTo>
                    <a:pt x="5499" y="4172"/>
                  </a:lnTo>
                  <a:lnTo>
                    <a:pt x="5396" y="4608"/>
                  </a:lnTo>
                  <a:lnTo>
                    <a:pt x="5313" y="5044"/>
                  </a:lnTo>
                  <a:lnTo>
                    <a:pt x="5271" y="5500"/>
                  </a:lnTo>
                  <a:lnTo>
                    <a:pt x="5250" y="5957"/>
                  </a:lnTo>
                  <a:lnTo>
                    <a:pt x="5250" y="6413"/>
                  </a:lnTo>
                  <a:lnTo>
                    <a:pt x="5271" y="6870"/>
                  </a:lnTo>
                  <a:lnTo>
                    <a:pt x="5313" y="7347"/>
                  </a:lnTo>
                  <a:lnTo>
                    <a:pt x="5437" y="8281"/>
                  </a:lnTo>
                  <a:lnTo>
                    <a:pt x="5707" y="10148"/>
                  </a:lnTo>
                  <a:lnTo>
                    <a:pt x="5811" y="10875"/>
                  </a:lnTo>
                  <a:lnTo>
                    <a:pt x="5873" y="11601"/>
                  </a:lnTo>
                  <a:lnTo>
                    <a:pt x="5935" y="12327"/>
                  </a:lnTo>
                  <a:lnTo>
                    <a:pt x="5956" y="13054"/>
                  </a:lnTo>
                  <a:lnTo>
                    <a:pt x="5956" y="13780"/>
                  </a:lnTo>
                  <a:lnTo>
                    <a:pt x="5956" y="14506"/>
                  </a:lnTo>
                  <a:lnTo>
                    <a:pt x="5915" y="15253"/>
                  </a:lnTo>
                  <a:lnTo>
                    <a:pt x="5852" y="15980"/>
                  </a:lnTo>
                  <a:lnTo>
                    <a:pt x="5769" y="16706"/>
                  </a:lnTo>
                  <a:lnTo>
                    <a:pt x="5686" y="17411"/>
                  </a:lnTo>
                  <a:lnTo>
                    <a:pt x="5562" y="18138"/>
                  </a:lnTo>
                  <a:lnTo>
                    <a:pt x="5416" y="18843"/>
                  </a:lnTo>
                  <a:lnTo>
                    <a:pt x="5250" y="19570"/>
                  </a:lnTo>
                  <a:lnTo>
                    <a:pt x="5064" y="20275"/>
                  </a:lnTo>
                  <a:lnTo>
                    <a:pt x="4877" y="20960"/>
                  </a:lnTo>
                  <a:lnTo>
                    <a:pt x="4649" y="21666"/>
                  </a:lnTo>
                  <a:lnTo>
                    <a:pt x="4400" y="22350"/>
                  </a:lnTo>
                  <a:lnTo>
                    <a:pt x="4130" y="23035"/>
                  </a:lnTo>
                  <a:lnTo>
                    <a:pt x="3860" y="23720"/>
                  </a:lnTo>
                  <a:lnTo>
                    <a:pt x="3570" y="24384"/>
                  </a:lnTo>
                  <a:lnTo>
                    <a:pt x="2989" y="25733"/>
                  </a:lnTo>
                  <a:lnTo>
                    <a:pt x="2387" y="27061"/>
                  </a:lnTo>
                  <a:lnTo>
                    <a:pt x="1806" y="28410"/>
                  </a:lnTo>
                  <a:lnTo>
                    <a:pt x="1515" y="29095"/>
                  </a:lnTo>
                  <a:lnTo>
                    <a:pt x="1266" y="29779"/>
                  </a:lnTo>
                  <a:lnTo>
                    <a:pt x="1017" y="30464"/>
                  </a:lnTo>
                  <a:lnTo>
                    <a:pt x="789" y="31149"/>
                  </a:lnTo>
                  <a:lnTo>
                    <a:pt x="581" y="31855"/>
                  </a:lnTo>
                  <a:lnTo>
                    <a:pt x="415" y="32560"/>
                  </a:lnTo>
                  <a:lnTo>
                    <a:pt x="312" y="33037"/>
                  </a:lnTo>
                  <a:lnTo>
                    <a:pt x="229" y="33515"/>
                  </a:lnTo>
                  <a:lnTo>
                    <a:pt x="166" y="33992"/>
                  </a:lnTo>
                  <a:lnTo>
                    <a:pt x="104" y="34469"/>
                  </a:lnTo>
                  <a:lnTo>
                    <a:pt x="63" y="34967"/>
                  </a:lnTo>
                  <a:lnTo>
                    <a:pt x="21" y="35445"/>
                  </a:lnTo>
                  <a:lnTo>
                    <a:pt x="0" y="35922"/>
                  </a:lnTo>
                  <a:lnTo>
                    <a:pt x="0" y="36420"/>
                  </a:lnTo>
                  <a:lnTo>
                    <a:pt x="0" y="36897"/>
                  </a:lnTo>
                  <a:lnTo>
                    <a:pt x="21" y="37375"/>
                  </a:lnTo>
                  <a:lnTo>
                    <a:pt x="63" y="37873"/>
                  </a:lnTo>
                  <a:lnTo>
                    <a:pt x="104" y="38350"/>
                  </a:lnTo>
                  <a:lnTo>
                    <a:pt x="229" y="39304"/>
                  </a:lnTo>
                  <a:lnTo>
                    <a:pt x="415" y="40259"/>
                  </a:lnTo>
                  <a:lnTo>
                    <a:pt x="623" y="41214"/>
                  </a:lnTo>
                  <a:lnTo>
                    <a:pt x="893" y="42147"/>
                  </a:lnTo>
                  <a:lnTo>
                    <a:pt x="1204" y="43081"/>
                  </a:lnTo>
                  <a:lnTo>
                    <a:pt x="1557" y="43994"/>
                  </a:lnTo>
                  <a:lnTo>
                    <a:pt x="1951" y="44887"/>
                  </a:lnTo>
                  <a:lnTo>
                    <a:pt x="2387" y="45758"/>
                  </a:lnTo>
                  <a:lnTo>
                    <a:pt x="2864" y="46609"/>
                  </a:lnTo>
                  <a:lnTo>
                    <a:pt x="3383" y="47439"/>
                  </a:lnTo>
                  <a:lnTo>
                    <a:pt x="3922" y="48248"/>
                  </a:lnTo>
                  <a:lnTo>
                    <a:pt x="4503" y="49037"/>
                  </a:lnTo>
                  <a:lnTo>
                    <a:pt x="5105" y="49784"/>
                  </a:lnTo>
                  <a:lnTo>
                    <a:pt x="5749" y="50510"/>
                  </a:lnTo>
                  <a:lnTo>
                    <a:pt x="6413" y="51216"/>
                  </a:lnTo>
                  <a:lnTo>
                    <a:pt x="7118" y="51901"/>
                  </a:lnTo>
                  <a:lnTo>
                    <a:pt x="7844" y="52544"/>
                  </a:lnTo>
                  <a:lnTo>
                    <a:pt x="8571" y="53187"/>
                  </a:lnTo>
                  <a:lnTo>
                    <a:pt x="9339" y="53789"/>
                  </a:lnTo>
                  <a:lnTo>
                    <a:pt x="10127" y="54370"/>
                  </a:lnTo>
                  <a:lnTo>
                    <a:pt x="10936" y="54910"/>
                  </a:lnTo>
                  <a:lnTo>
                    <a:pt x="11766" y="55428"/>
                  </a:lnTo>
                  <a:lnTo>
                    <a:pt x="12597" y="55927"/>
                  </a:lnTo>
                  <a:lnTo>
                    <a:pt x="13447" y="56404"/>
                  </a:lnTo>
                  <a:lnTo>
                    <a:pt x="14319" y="56860"/>
                  </a:lnTo>
                  <a:lnTo>
                    <a:pt x="15191" y="57275"/>
                  </a:lnTo>
                  <a:lnTo>
                    <a:pt x="16353" y="57794"/>
                  </a:lnTo>
                  <a:lnTo>
                    <a:pt x="17535" y="58271"/>
                  </a:lnTo>
                  <a:lnTo>
                    <a:pt x="18698" y="58749"/>
                  </a:lnTo>
                  <a:lnTo>
                    <a:pt x="19880" y="59226"/>
                  </a:lnTo>
                  <a:lnTo>
                    <a:pt x="21042" y="59745"/>
                  </a:lnTo>
                  <a:lnTo>
                    <a:pt x="21603" y="60015"/>
                  </a:lnTo>
                  <a:lnTo>
                    <a:pt x="22163" y="60305"/>
                  </a:lnTo>
                  <a:lnTo>
                    <a:pt x="22723" y="60596"/>
                  </a:lnTo>
                  <a:lnTo>
                    <a:pt x="23263" y="60907"/>
                  </a:lnTo>
                  <a:lnTo>
                    <a:pt x="23802" y="61239"/>
                  </a:lnTo>
                  <a:lnTo>
                    <a:pt x="24321" y="61592"/>
                  </a:lnTo>
                  <a:lnTo>
                    <a:pt x="24736" y="61882"/>
                  </a:lnTo>
                  <a:lnTo>
                    <a:pt x="25131" y="62194"/>
                  </a:lnTo>
                  <a:lnTo>
                    <a:pt x="25898" y="62816"/>
                  </a:lnTo>
                  <a:lnTo>
                    <a:pt x="26625" y="63480"/>
                  </a:lnTo>
                  <a:lnTo>
                    <a:pt x="27351" y="64186"/>
                  </a:lnTo>
                  <a:lnTo>
                    <a:pt x="28783" y="65576"/>
                  </a:lnTo>
                  <a:lnTo>
                    <a:pt x="29509" y="66261"/>
                  </a:lnTo>
                  <a:lnTo>
                    <a:pt x="30256" y="66925"/>
                  </a:lnTo>
                  <a:lnTo>
                    <a:pt x="30630" y="67257"/>
                  </a:lnTo>
                  <a:lnTo>
                    <a:pt x="31024" y="67568"/>
                  </a:lnTo>
                  <a:lnTo>
                    <a:pt x="31418" y="67879"/>
                  </a:lnTo>
                  <a:lnTo>
                    <a:pt x="31833" y="68170"/>
                  </a:lnTo>
                  <a:lnTo>
                    <a:pt x="32248" y="68461"/>
                  </a:lnTo>
                  <a:lnTo>
                    <a:pt x="32684" y="68730"/>
                  </a:lnTo>
                  <a:lnTo>
                    <a:pt x="33099" y="68979"/>
                  </a:lnTo>
                  <a:lnTo>
                    <a:pt x="33556" y="69208"/>
                  </a:lnTo>
                  <a:lnTo>
                    <a:pt x="33991" y="69415"/>
                  </a:lnTo>
                  <a:lnTo>
                    <a:pt x="34469" y="69623"/>
                  </a:lnTo>
                  <a:lnTo>
                    <a:pt x="34925" y="69789"/>
                  </a:lnTo>
                  <a:lnTo>
                    <a:pt x="35403" y="69934"/>
                  </a:lnTo>
                  <a:lnTo>
                    <a:pt x="35880" y="70038"/>
                  </a:lnTo>
                  <a:lnTo>
                    <a:pt x="36357" y="70121"/>
                  </a:lnTo>
                  <a:lnTo>
                    <a:pt x="36855" y="70183"/>
                  </a:lnTo>
                  <a:lnTo>
                    <a:pt x="37353" y="70204"/>
                  </a:lnTo>
                  <a:lnTo>
                    <a:pt x="37685" y="70204"/>
                  </a:lnTo>
                  <a:lnTo>
                    <a:pt x="38038" y="70183"/>
                  </a:lnTo>
                  <a:lnTo>
                    <a:pt x="38370" y="70141"/>
                  </a:lnTo>
                  <a:lnTo>
                    <a:pt x="38702" y="70079"/>
                  </a:lnTo>
                  <a:lnTo>
                    <a:pt x="39034" y="70017"/>
                  </a:lnTo>
                  <a:lnTo>
                    <a:pt x="39366" y="69934"/>
                  </a:lnTo>
                  <a:lnTo>
                    <a:pt x="39677" y="69830"/>
                  </a:lnTo>
                  <a:lnTo>
                    <a:pt x="39989" y="69726"/>
                  </a:lnTo>
                  <a:lnTo>
                    <a:pt x="40321" y="69602"/>
                  </a:lnTo>
                  <a:lnTo>
                    <a:pt x="40611" y="69457"/>
                  </a:lnTo>
                  <a:lnTo>
                    <a:pt x="40923" y="69311"/>
                  </a:lnTo>
                  <a:lnTo>
                    <a:pt x="41213" y="69145"/>
                  </a:lnTo>
                  <a:lnTo>
                    <a:pt x="41504" y="68959"/>
                  </a:lnTo>
                  <a:lnTo>
                    <a:pt x="41794" y="68772"/>
                  </a:lnTo>
                  <a:lnTo>
                    <a:pt x="42354" y="68378"/>
                  </a:lnTo>
                  <a:lnTo>
                    <a:pt x="42873" y="67921"/>
                  </a:lnTo>
                  <a:lnTo>
                    <a:pt x="43392" y="67444"/>
                  </a:lnTo>
                  <a:lnTo>
                    <a:pt x="43849" y="66925"/>
                  </a:lnTo>
                  <a:lnTo>
                    <a:pt x="44284" y="66365"/>
                  </a:lnTo>
                  <a:lnTo>
                    <a:pt x="44699" y="65804"/>
                  </a:lnTo>
                  <a:lnTo>
                    <a:pt x="45073" y="65203"/>
                  </a:lnTo>
                  <a:lnTo>
                    <a:pt x="45405" y="64601"/>
                  </a:lnTo>
                  <a:lnTo>
                    <a:pt x="45695" y="63957"/>
                  </a:lnTo>
                  <a:lnTo>
                    <a:pt x="45944" y="63335"/>
                  </a:lnTo>
                  <a:lnTo>
                    <a:pt x="46173" y="62671"/>
                  </a:lnTo>
                  <a:lnTo>
                    <a:pt x="46359" y="62028"/>
                  </a:lnTo>
                  <a:lnTo>
                    <a:pt x="46525" y="61363"/>
                  </a:lnTo>
                  <a:lnTo>
                    <a:pt x="46671" y="60679"/>
                  </a:lnTo>
                  <a:lnTo>
                    <a:pt x="46774" y="60015"/>
                  </a:lnTo>
                  <a:lnTo>
                    <a:pt x="46878" y="59330"/>
                  </a:lnTo>
                  <a:lnTo>
                    <a:pt x="46940" y="58645"/>
                  </a:lnTo>
                  <a:lnTo>
                    <a:pt x="47003" y="57960"/>
                  </a:lnTo>
                  <a:lnTo>
                    <a:pt x="47024" y="57255"/>
                  </a:lnTo>
                  <a:lnTo>
                    <a:pt x="47065" y="56570"/>
                  </a:lnTo>
                  <a:lnTo>
                    <a:pt x="47065" y="55864"/>
                  </a:lnTo>
                  <a:lnTo>
                    <a:pt x="47044" y="54474"/>
                  </a:lnTo>
                  <a:lnTo>
                    <a:pt x="47003" y="53084"/>
                  </a:lnTo>
                  <a:lnTo>
                    <a:pt x="46940" y="51340"/>
                  </a:lnTo>
                  <a:lnTo>
                    <a:pt x="46837" y="49577"/>
                  </a:lnTo>
                  <a:lnTo>
                    <a:pt x="46712" y="47833"/>
                  </a:lnTo>
                  <a:lnTo>
                    <a:pt x="46546" y="46070"/>
                  </a:lnTo>
                  <a:lnTo>
                    <a:pt x="46380" y="44326"/>
                  </a:lnTo>
                  <a:lnTo>
                    <a:pt x="46173" y="42562"/>
                  </a:lnTo>
                  <a:lnTo>
                    <a:pt x="45924" y="40819"/>
                  </a:lnTo>
                  <a:lnTo>
                    <a:pt x="45654" y="39097"/>
                  </a:lnTo>
                  <a:lnTo>
                    <a:pt x="45343" y="37354"/>
                  </a:lnTo>
                  <a:lnTo>
                    <a:pt x="44990" y="35652"/>
                  </a:lnTo>
                  <a:lnTo>
                    <a:pt x="44596" y="33930"/>
                  </a:lnTo>
                  <a:lnTo>
                    <a:pt x="44160" y="32228"/>
                  </a:lnTo>
                  <a:lnTo>
                    <a:pt x="43682" y="30547"/>
                  </a:lnTo>
                  <a:lnTo>
                    <a:pt x="43164" y="28866"/>
                  </a:lnTo>
                  <a:lnTo>
                    <a:pt x="42894" y="28036"/>
                  </a:lnTo>
                  <a:lnTo>
                    <a:pt x="42603" y="27206"/>
                  </a:lnTo>
                  <a:lnTo>
                    <a:pt x="42313" y="26376"/>
                  </a:lnTo>
                  <a:lnTo>
                    <a:pt x="42002" y="25567"/>
                  </a:lnTo>
                  <a:lnTo>
                    <a:pt x="41524" y="24405"/>
                  </a:lnTo>
                  <a:lnTo>
                    <a:pt x="41026" y="23263"/>
                  </a:lnTo>
                  <a:lnTo>
                    <a:pt x="40507" y="22143"/>
                  </a:lnTo>
                  <a:lnTo>
                    <a:pt x="39968" y="21022"/>
                  </a:lnTo>
                  <a:lnTo>
                    <a:pt x="39387" y="19902"/>
                  </a:lnTo>
                  <a:lnTo>
                    <a:pt x="38785" y="18823"/>
                  </a:lnTo>
                  <a:lnTo>
                    <a:pt x="38163" y="17744"/>
                  </a:lnTo>
                  <a:lnTo>
                    <a:pt x="37519" y="16664"/>
                  </a:lnTo>
                  <a:lnTo>
                    <a:pt x="36980" y="15834"/>
                  </a:lnTo>
                  <a:lnTo>
                    <a:pt x="36399" y="15004"/>
                  </a:lnTo>
                  <a:lnTo>
                    <a:pt x="35818" y="14153"/>
                  </a:lnTo>
                  <a:lnTo>
                    <a:pt x="35216" y="13323"/>
                  </a:lnTo>
                  <a:lnTo>
                    <a:pt x="34573" y="12493"/>
                  </a:lnTo>
                  <a:lnTo>
                    <a:pt x="33908" y="11663"/>
                  </a:lnTo>
                  <a:lnTo>
                    <a:pt x="33244" y="10854"/>
                  </a:lnTo>
                  <a:lnTo>
                    <a:pt x="32539" y="10045"/>
                  </a:lnTo>
                  <a:lnTo>
                    <a:pt x="31813" y="9235"/>
                  </a:lnTo>
                  <a:lnTo>
                    <a:pt x="31086" y="8468"/>
                  </a:lnTo>
                  <a:lnTo>
                    <a:pt x="30318" y="7700"/>
                  </a:lnTo>
                  <a:lnTo>
                    <a:pt x="29530" y="6973"/>
                  </a:lnTo>
                  <a:lnTo>
                    <a:pt x="28741" y="6247"/>
                  </a:lnTo>
                  <a:lnTo>
                    <a:pt x="27911" y="5562"/>
                  </a:lnTo>
                  <a:lnTo>
                    <a:pt x="27081" y="4898"/>
                  </a:lnTo>
                  <a:lnTo>
                    <a:pt x="26230" y="4276"/>
                  </a:lnTo>
                  <a:lnTo>
                    <a:pt x="25359" y="3674"/>
                  </a:lnTo>
                  <a:lnTo>
                    <a:pt x="24466" y="3114"/>
                  </a:lnTo>
                  <a:lnTo>
                    <a:pt x="23574" y="2595"/>
                  </a:lnTo>
                  <a:lnTo>
                    <a:pt x="22640" y="2118"/>
                  </a:lnTo>
                  <a:lnTo>
                    <a:pt x="21707" y="1682"/>
                  </a:lnTo>
                  <a:lnTo>
                    <a:pt x="20773" y="1287"/>
                  </a:lnTo>
                  <a:lnTo>
                    <a:pt x="20275" y="1101"/>
                  </a:lnTo>
                  <a:lnTo>
                    <a:pt x="19797" y="935"/>
                  </a:lnTo>
                  <a:lnTo>
                    <a:pt x="19320" y="789"/>
                  </a:lnTo>
                  <a:lnTo>
                    <a:pt x="18822" y="644"/>
                  </a:lnTo>
                  <a:lnTo>
                    <a:pt x="18324" y="520"/>
                  </a:lnTo>
                  <a:lnTo>
                    <a:pt x="17826" y="395"/>
                  </a:lnTo>
                  <a:lnTo>
                    <a:pt x="17328" y="291"/>
                  </a:lnTo>
                  <a:lnTo>
                    <a:pt x="16830" y="208"/>
                  </a:lnTo>
                  <a:lnTo>
                    <a:pt x="16332" y="146"/>
                  </a:lnTo>
                  <a:lnTo>
                    <a:pt x="15813" y="84"/>
                  </a:lnTo>
                  <a:lnTo>
                    <a:pt x="15315" y="42"/>
                  </a:lnTo>
                  <a:lnTo>
                    <a:pt x="1479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50"/>
            <p:cNvSpPr/>
            <p:nvPr/>
          </p:nvSpPr>
          <p:spPr>
            <a:xfrm>
              <a:off x="3426338" y="2487450"/>
              <a:ext cx="165525" cy="1073925"/>
            </a:xfrm>
            <a:custGeom>
              <a:avLst/>
              <a:gdLst/>
              <a:ahLst/>
              <a:cxnLst/>
              <a:rect l="l" t="t" r="r" b="b"/>
              <a:pathLst>
                <a:path w="6621" h="42957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602" y="1557"/>
                  </a:lnTo>
                  <a:lnTo>
                    <a:pt x="1162" y="3154"/>
                  </a:lnTo>
                  <a:lnTo>
                    <a:pt x="1702" y="4752"/>
                  </a:lnTo>
                  <a:lnTo>
                    <a:pt x="2221" y="6350"/>
                  </a:lnTo>
                  <a:lnTo>
                    <a:pt x="2740" y="7969"/>
                  </a:lnTo>
                  <a:lnTo>
                    <a:pt x="3196" y="9587"/>
                  </a:lnTo>
                  <a:lnTo>
                    <a:pt x="3653" y="11227"/>
                  </a:lnTo>
                  <a:lnTo>
                    <a:pt x="4068" y="12845"/>
                  </a:lnTo>
                  <a:lnTo>
                    <a:pt x="4462" y="14443"/>
                  </a:lnTo>
                  <a:lnTo>
                    <a:pt x="4835" y="16062"/>
                  </a:lnTo>
                  <a:lnTo>
                    <a:pt x="5167" y="17639"/>
                  </a:lnTo>
                  <a:lnTo>
                    <a:pt x="5479" y="19216"/>
                  </a:lnTo>
                  <a:lnTo>
                    <a:pt x="5749" y="20793"/>
                  </a:lnTo>
                  <a:lnTo>
                    <a:pt x="5977" y="22329"/>
                  </a:lnTo>
                  <a:lnTo>
                    <a:pt x="6184" y="23844"/>
                  </a:lnTo>
                  <a:lnTo>
                    <a:pt x="6350" y="25338"/>
                  </a:lnTo>
                  <a:lnTo>
                    <a:pt x="6475" y="26791"/>
                  </a:lnTo>
                  <a:lnTo>
                    <a:pt x="6558" y="28222"/>
                  </a:lnTo>
                  <a:lnTo>
                    <a:pt x="6599" y="29613"/>
                  </a:lnTo>
                  <a:lnTo>
                    <a:pt x="6620" y="30962"/>
                  </a:lnTo>
                  <a:lnTo>
                    <a:pt x="6579" y="32269"/>
                  </a:lnTo>
                  <a:lnTo>
                    <a:pt x="6496" y="33535"/>
                  </a:lnTo>
                  <a:lnTo>
                    <a:pt x="6433" y="34137"/>
                  </a:lnTo>
                  <a:lnTo>
                    <a:pt x="6371" y="34738"/>
                  </a:lnTo>
                  <a:lnTo>
                    <a:pt x="6288" y="35319"/>
                  </a:lnTo>
                  <a:lnTo>
                    <a:pt x="6205" y="35901"/>
                  </a:lnTo>
                  <a:lnTo>
                    <a:pt x="6101" y="36461"/>
                  </a:lnTo>
                  <a:lnTo>
                    <a:pt x="5977" y="37000"/>
                  </a:lnTo>
                  <a:lnTo>
                    <a:pt x="5852" y="37540"/>
                  </a:lnTo>
                  <a:lnTo>
                    <a:pt x="5728" y="38059"/>
                  </a:lnTo>
                  <a:lnTo>
                    <a:pt x="5562" y="38557"/>
                  </a:lnTo>
                  <a:lnTo>
                    <a:pt x="5416" y="39055"/>
                  </a:lnTo>
                  <a:lnTo>
                    <a:pt x="5230" y="39511"/>
                  </a:lnTo>
                  <a:lnTo>
                    <a:pt x="5043" y="39968"/>
                  </a:lnTo>
                  <a:lnTo>
                    <a:pt x="4835" y="40404"/>
                  </a:lnTo>
                  <a:lnTo>
                    <a:pt x="4628" y="40819"/>
                  </a:lnTo>
                  <a:lnTo>
                    <a:pt x="4400" y="41234"/>
                  </a:lnTo>
                  <a:lnTo>
                    <a:pt x="4171" y="41607"/>
                  </a:lnTo>
                  <a:lnTo>
                    <a:pt x="3902" y="41981"/>
                  </a:lnTo>
                  <a:lnTo>
                    <a:pt x="3632" y="42334"/>
                  </a:lnTo>
                  <a:lnTo>
                    <a:pt x="3362" y="42645"/>
                  </a:lnTo>
                  <a:lnTo>
                    <a:pt x="3072" y="42956"/>
                  </a:lnTo>
                </a:path>
              </a:pathLst>
            </a:custGeom>
            <a:solidFill>
              <a:schemeClr val="accent5"/>
            </a:solidFill>
            <a:ln w="952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50"/>
            <p:cNvSpPr/>
            <p:nvPr/>
          </p:nvSpPr>
          <p:spPr>
            <a:xfrm>
              <a:off x="2526738" y="2520650"/>
              <a:ext cx="95500" cy="391200"/>
            </a:xfrm>
            <a:custGeom>
              <a:avLst/>
              <a:gdLst/>
              <a:ahLst/>
              <a:cxnLst/>
              <a:rect l="l" t="t" r="r" b="b"/>
              <a:pathLst>
                <a:path w="3820" h="15648" fill="none" extrusionOk="0">
                  <a:moveTo>
                    <a:pt x="3819" y="0"/>
                  </a:moveTo>
                  <a:lnTo>
                    <a:pt x="3819" y="0"/>
                  </a:lnTo>
                  <a:lnTo>
                    <a:pt x="2802" y="2200"/>
                  </a:lnTo>
                  <a:lnTo>
                    <a:pt x="2346" y="3217"/>
                  </a:lnTo>
                  <a:lnTo>
                    <a:pt x="1889" y="4213"/>
                  </a:lnTo>
                  <a:lnTo>
                    <a:pt x="1495" y="5188"/>
                  </a:lnTo>
                  <a:lnTo>
                    <a:pt x="1122" y="6122"/>
                  </a:lnTo>
                  <a:lnTo>
                    <a:pt x="790" y="7035"/>
                  </a:lnTo>
                  <a:lnTo>
                    <a:pt x="520" y="7948"/>
                  </a:lnTo>
                  <a:lnTo>
                    <a:pt x="395" y="8405"/>
                  </a:lnTo>
                  <a:lnTo>
                    <a:pt x="292" y="8861"/>
                  </a:lnTo>
                  <a:lnTo>
                    <a:pt x="209" y="9318"/>
                  </a:lnTo>
                  <a:lnTo>
                    <a:pt x="125" y="9774"/>
                  </a:lnTo>
                  <a:lnTo>
                    <a:pt x="63" y="10231"/>
                  </a:lnTo>
                  <a:lnTo>
                    <a:pt x="22" y="10687"/>
                  </a:lnTo>
                  <a:lnTo>
                    <a:pt x="1" y="11165"/>
                  </a:lnTo>
                  <a:lnTo>
                    <a:pt x="1" y="11621"/>
                  </a:lnTo>
                  <a:lnTo>
                    <a:pt x="1" y="12098"/>
                  </a:lnTo>
                  <a:lnTo>
                    <a:pt x="42" y="12576"/>
                  </a:lnTo>
                  <a:lnTo>
                    <a:pt x="84" y="13074"/>
                  </a:lnTo>
                  <a:lnTo>
                    <a:pt x="167" y="13572"/>
                  </a:lnTo>
                  <a:lnTo>
                    <a:pt x="250" y="14070"/>
                  </a:lnTo>
                  <a:lnTo>
                    <a:pt x="375" y="14589"/>
                  </a:lnTo>
                  <a:lnTo>
                    <a:pt x="499" y="15107"/>
                  </a:lnTo>
                  <a:lnTo>
                    <a:pt x="665" y="15647"/>
                  </a:lnTo>
                </a:path>
              </a:pathLst>
            </a:custGeom>
            <a:solidFill>
              <a:schemeClr val="accent1"/>
            </a:solidFill>
            <a:ln w="95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50"/>
            <p:cNvSpPr/>
            <p:nvPr/>
          </p:nvSpPr>
          <p:spPr>
            <a:xfrm>
              <a:off x="2808963" y="1913650"/>
              <a:ext cx="682775" cy="573825"/>
            </a:xfrm>
            <a:custGeom>
              <a:avLst/>
              <a:gdLst/>
              <a:ahLst/>
              <a:cxnLst/>
              <a:rect l="l" t="t" r="r" b="b"/>
              <a:pathLst>
                <a:path w="27311" h="22953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78" y="1"/>
                  </a:lnTo>
                  <a:lnTo>
                    <a:pt x="955" y="1"/>
                  </a:lnTo>
                  <a:lnTo>
                    <a:pt x="1433" y="22"/>
                  </a:lnTo>
                  <a:lnTo>
                    <a:pt x="1889" y="42"/>
                  </a:lnTo>
                  <a:lnTo>
                    <a:pt x="2367" y="84"/>
                  </a:lnTo>
                  <a:lnTo>
                    <a:pt x="2823" y="146"/>
                  </a:lnTo>
                  <a:lnTo>
                    <a:pt x="3736" y="291"/>
                  </a:lnTo>
                  <a:lnTo>
                    <a:pt x="4649" y="478"/>
                  </a:lnTo>
                  <a:lnTo>
                    <a:pt x="5542" y="727"/>
                  </a:lnTo>
                  <a:lnTo>
                    <a:pt x="6434" y="997"/>
                  </a:lnTo>
                  <a:lnTo>
                    <a:pt x="7305" y="1329"/>
                  </a:lnTo>
                  <a:lnTo>
                    <a:pt x="8177" y="1682"/>
                  </a:lnTo>
                  <a:lnTo>
                    <a:pt x="9028" y="2097"/>
                  </a:lnTo>
                  <a:lnTo>
                    <a:pt x="9858" y="2533"/>
                  </a:lnTo>
                  <a:lnTo>
                    <a:pt x="10688" y="2989"/>
                  </a:lnTo>
                  <a:lnTo>
                    <a:pt x="11497" y="3487"/>
                  </a:lnTo>
                  <a:lnTo>
                    <a:pt x="12307" y="4027"/>
                  </a:lnTo>
                  <a:lnTo>
                    <a:pt x="13095" y="4587"/>
                  </a:lnTo>
                  <a:lnTo>
                    <a:pt x="13863" y="5168"/>
                  </a:lnTo>
                  <a:lnTo>
                    <a:pt x="14610" y="5791"/>
                  </a:lnTo>
                  <a:lnTo>
                    <a:pt x="15357" y="6413"/>
                  </a:lnTo>
                  <a:lnTo>
                    <a:pt x="16083" y="7077"/>
                  </a:lnTo>
                  <a:lnTo>
                    <a:pt x="16789" y="7762"/>
                  </a:lnTo>
                  <a:lnTo>
                    <a:pt x="17494" y="8447"/>
                  </a:lnTo>
                  <a:lnTo>
                    <a:pt x="18159" y="9152"/>
                  </a:lnTo>
                  <a:lnTo>
                    <a:pt x="18823" y="9879"/>
                  </a:lnTo>
                  <a:lnTo>
                    <a:pt x="19466" y="10605"/>
                  </a:lnTo>
                  <a:lnTo>
                    <a:pt x="20088" y="11352"/>
                  </a:lnTo>
                  <a:lnTo>
                    <a:pt x="20690" y="12099"/>
                  </a:lnTo>
                  <a:lnTo>
                    <a:pt x="21292" y="12867"/>
                  </a:lnTo>
                  <a:lnTo>
                    <a:pt x="21852" y="13614"/>
                  </a:lnTo>
                  <a:lnTo>
                    <a:pt x="22413" y="14382"/>
                  </a:lnTo>
                  <a:lnTo>
                    <a:pt x="22931" y="15150"/>
                  </a:lnTo>
                  <a:lnTo>
                    <a:pt x="23450" y="15917"/>
                  </a:lnTo>
                  <a:lnTo>
                    <a:pt x="23948" y="16664"/>
                  </a:lnTo>
                  <a:lnTo>
                    <a:pt x="23948" y="16664"/>
                  </a:lnTo>
                  <a:lnTo>
                    <a:pt x="24405" y="17432"/>
                  </a:lnTo>
                  <a:lnTo>
                    <a:pt x="24861" y="18200"/>
                  </a:lnTo>
                  <a:lnTo>
                    <a:pt x="25318" y="18968"/>
                  </a:lnTo>
                  <a:lnTo>
                    <a:pt x="25733" y="19756"/>
                  </a:lnTo>
                  <a:lnTo>
                    <a:pt x="26148" y="20545"/>
                  </a:lnTo>
                  <a:lnTo>
                    <a:pt x="26563" y="21334"/>
                  </a:lnTo>
                  <a:lnTo>
                    <a:pt x="26936" y="22143"/>
                  </a:lnTo>
                  <a:lnTo>
                    <a:pt x="27310" y="22952"/>
                  </a:lnTo>
                </a:path>
              </a:pathLst>
            </a:custGeom>
            <a:noFill/>
            <a:ln w="1050" cap="rnd" cmpd="sng">
              <a:solidFill>
                <a:srgbClr val="261A1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50"/>
            <p:cNvSpPr/>
            <p:nvPr/>
          </p:nvSpPr>
          <p:spPr>
            <a:xfrm>
              <a:off x="1722113" y="3147350"/>
              <a:ext cx="166025" cy="97025"/>
            </a:xfrm>
            <a:custGeom>
              <a:avLst/>
              <a:gdLst/>
              <a:ahLst/>
              <a:cxnLst/>
              <a:rect l="l" t="t" r="r" b="b"/>
              <a:pathLst>
                <a:path w="6641" h="3881" extrusionOk="0">
                  <a:moveTo>
                    <a:pt x="4192" y="0"/>
                  </a:moveTo>
                  <a:lnTo>
                    <a:pt x="3881" y="21"/>
                  </a:lnTo>
                  <a:lnTo>
                    <a:pt x="3549" y="63"/>
                  </a:lnTo>
                  <a:lnTo>
                    <a:pt x="3217" y="125"/>
                  </a:lnTo>
                  <a:lnTo>
                    <a:pt x="2864" y="208"/>
                  </a:lnTo>
                  <a:lnTo>
                    <a:pt x="2532" y="312"/>
                  </a:lnTo>
                  <a:lnTo>
                    <a:pt x="2221" y="415"/>
                  </a:lnTo>
                  <a:lnTo>
                    <a:pt x="1909" y="540"/>
                  </a:lnTo>
                  <a:lnTo>
                    <a:pt x="1619" y="685"/>
                  </a:lnTo>
                  <a:lnTo>
                    <a:pt x="1349" y="830"/>
                  </a:lnTo>
                  <a:lnTo>
                    <a:pt x="1100" y="976"/>
                  </a:lnTo>
                  <a:lnTo>
                    <a:pt x="872" y="1142"/>
                  </a:lnTo>
                  <a:lnTo>
                    <a:pt x="664" y="1328"/>
                  </a:lnTo>
                  <a:lnTo>
                    <a:pt x="498" y="1494"/>
                  </a:lnTo>
                  <a:lnTo>
                    <a:pt x="332" y="1681"/>
                  </a:lnTo>
                  <a:lnTo>
                    <a:pt x="208" y="1868"/>
                  </a:lnTo>
                  <a:lnTo>
                    <a:pt x="104" y="2055"/>
                  </a:lnTo>
                  <a:lnTo>
                    <a:pt x="42" y="2241"/>
                  </a:lnTo>
                  <a:lnTo>
                    <a:pt x="0" y="2428"/>
                  </a:lnTo>
                  <a:lnTo>
                    <a:pt x="0" y="2615"/>
                  </a:lnTo>
                  <a:lnTo>
                    <a:pt x="21" y="2802"/>
                  </a:lnTo>
                  <a:lnTo>
                    <a:pt x="83" y="2968"/>
                  </a:lnTo>
                  <a:lnTo>
                    <a:pt x="187" y="3134"/>
                  </a:lnTo>
                  <a:lnTo>
                    <a:pt x="311" y="3279"/>
                  </a:lnTo>
                  <a:lnTo>
                    <a:pt x="457" y="3404"/>
                  </a:lnTo>
                  <a:lnTo>
                    <a:pt x="644" y="3528"/>
                  </a:lnTo>
                  <a:lnTo>
                    <a:pt x="830" y="3611"/>
                  </a:lnTo>
                  <a:lnTo>
                    <a:pt x="1059" y="3694"/>
                  </a:lnTo>
                  <a:lnTo>
                    <a:pt x="1308" y="3777"/>
                  </a:lnTo>
                  <a:lnTo>
                    <a:pt x="1577" y="3819"/>
                  </a:lnTo>
                  <a:lnTo>
                    <a:pt x="1847" y="3860"/>
                  </a:lnTo>
                  <a:lnTo>
                    <a:pt x="2138" y="3881"/>
                  </a:lnTo>
                  <a:lnTo>
                    <a:pt x="2449" y="3860"/>
                  </a:lnTo>
                  <a:lnTo>
                    <a:pt x="2781" y="3839"/>
                  </a:lnTo>
                  <a:lnTo>
                    <a:pt x="3092" y="3798"/>
                  </a:lnTo>
                  <a:lnTo>
                    <a:pt x="3424" y="3756"/>
                  </a:lnTo>
                  <a:lnTo>
                    <a:pt x="3777" y="3673"/>
                  </a:lnTo>
                  <a:lnTo>
                    <a:pt x="4109" y="3570"/>
                  </a:lnTo>
                  <a:lnTo>
                    <a:pt x="4420" y="3466"/>
                  </a:lnTo>
                  <a:lnTo>
                    <a:pt x="4732" y="3341"/>
                  </a:lnTo>
                  <a:lnTo>
                    <a:pt x="5022" y="3196"/>
                  </a:lnTo>
                  <a:lnTo>
                    <a:pt x="5292" y="3051"/>
                  </a:lnTo>
                  <a:lnTo>
                    <a:pt x="5541" y="2885"/>
                  </a:lnTo>
                  <a:lnTo>
                    <a:pt x="5769" y="2719"/>
                  </a:lnTo>
                  <a:lnTo>
                    <a:pt x="5977" y="2553"/>
                  </a:lnTo>
                  <a:lnTo>
                    <a:pt x="6143" y="2387"/>
                  </a:lnTo>
                  <a:lnTo>
                    <a:pt x="6309" y="2200"/>
                  </a:lnTo>
                  <a:lnTo>
                    <a:pt x="6433" y="2013"/>
                  </a:lnTo>
                  <a:lnTo>
                    <a:pt x="6537" y="1826"/>
                  </a:lnTo>
                  <a:lnTo>
                    <a:pt x="6599" y="1640"/>
                  </a:lnTo>
                  <a:lnTo>
                    <a:pt x="6641" y="1453"/>
                  </a:lnTo>
                  <a:lnTo>
                    <a:pt x="6641" y="1266"/>
                  </a:lnTo>
                  <a:lnTo>
                    <a:pt x="6620" y="1079"/>
                  </a:lnTo>
                  <a:lnTo>
                    <a:pt x="6558" y="913"/>
                  </a:lnTo>
                  <a:lnTo>
                    <a:pt x="6454" y="747"/>
                  </a:lnTo>
                  <a:lnTo>
                    <a:pt x="6329" y="602"/>
                  </a:lnTo>
                  <a:lnTo>
                    <a:pt x="6184" y="478"/>
                  </a:lnTo>
                  <a:lnTo>
                    <a:pt x="5997" y="353"/>
                  </a:lnTo>
                  <a:lnTo>
                    <a:pt x="5811" y="249"/>
                  </a:lnTo>
                  <a:lnTo>
                    <a:pt x="5582" y="166"/>
                  </a:lnTo>
                  <a:lnTo>
                    <a:pt x="5333" y="104"/>
                  </a:lnTo>
                  <a:lnTo>
                    <a:pt x="5064" y="63"/>
                  </a:lnTo>
                  <a:lnTo>
                    <a:pt x="4794" y="21"/>
                  </a:lnTo>
                  <a:lnTo>
                    <a:pt x="450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50"/>
            <p:cNvSpPr/>
            <p:nvPr/>
          </p:nvSpPr>
          <p:spPr>
            <a:xfrm>
              <a:off x="1851813" y="3015050"/>
              <a:ext cx="77325" cy="53975"/>
            </a:xfrm>
            <a:custGeom>
              <a:avLst/>
              <a:gdLst/>
              <a:ahLst/>
              <a:cxnLst/>
              <a:rect l="l" t="t" r="r" b="b"/>
              <a:pathLst>
                <a:path w="3093" h="2159" extrusionOk="0">
                  <a:moveTo>
                    <a:pt x="1598" y="1"/>
                  </a:moveTo>
                  <a:lnTo>
                    <a:pt x="1287" y="63"/>
                  </a:lnTo>
                  <a:lnTo>
                    <a:pt x="975" y="167"/>
                  </a:lnTo>
                  <a:lnTo>
                    <a:pt x="706" y="312"/>
                  </a:lnTo>
                  <a:lnTo>
                    <a:pt x="477" y="457"/>
                  </a:lnTo>
                  <a:lnTo>
                    <a:pt x="270" y="644"/>
                  </a:lnTo>
                  <a:lnTo>
                    <a:pt x="125" y="851"/>
                  </a:lnTo>
                  <a:lnTo>
                    <a:pt x="83" y="934"/>
                  </a:lnTo>
                  <a:lnTo>
                    <a:pt x="42" y="1059"/>
                  </a:lnTo>
                  <a:lnTo>
                    <a:pt x="0" y="1163"/>
                  </a:lnTo>
                  <a:lnTo>
                    <a:pt x="0" y="1266"/>
                  </a:lnTo>
                  <a:lnTo>
                    <a:pt x="0" y="1370"/>
                  </a:lnTo>
                  <a:lnTo>
                    <a:pt x="21" y="1474"/>
                  </a:lnTo>
                  <a:lnTo>
                    <a:pt x="42" y="1578"/>
                  </a:lnTo>
                  <a:lnTo>
                    <a:pt x="104" y="1661"/>
                  </a:lnTo>
                  <a:lnTo>
                    <a:pt x="166" y="1744"/>
                  </a:lnTo>
                  <a:lnTo>
                    <a:pt x="228" y="1827"/>
                  </a:lnTo>
                  <a:lnTo>
                    <a:pt x="332" y="1910"/>
                  </a:lnTo>
                  <a:lnTo>
                    <a:pt x="415" y="1972"/>
                  </a:lnTo>
                  <a:lnTo>
                    <a:pt x="643" y="2055"/>
                  </a:lnTo>
                  <a:lnTo>
                    <a:pt x="913" y="2117"/>
                  </a:lnTo>
                  <a:lnTo>
                    <a:pt x="1183" y="2159"/>
                  </a:lnTo>
                  <a:lnTo>
                    <a:pt x="1494" y="2138"/>
                  </a:lnTo>
                  <a:lnTo>
                    <a:pt x="1806" y="2076"/>
                  </a:lnTo>
                  <a:lnTo>
                    <a:pt x="2117" y="1972"/>
                  </a:lnTo>
                  <a:lnTo>
                    <a:pt x="2387" y="1847"/>
                  </a:lnTo>
                  <a:lnTo>
                    <a:pt x="2615" y="1681"/>
                  </a:lnTo>
                  <a:lnTo>
                    <a:pt x="2802" y="1495"/>
                  </a:lnTo>
                  <a:lnTo>
                    <a:pt x="2968" y="1308"/>
                  </a:lnTo>
                  <a:lnTo>
                    <a:pt x="3009" y="1204"/>
                  </a:lnTo>
                  <a:lnTo>
                    <a:pt x="3051" y="1100"/>
                  </a:lnTo>
                  <a:lnTo>
                    <a:pt x="3092" y="997"/>
                  </a:lnTo>
                  <a:lnTo>
                    <a:pt x="3092" y="872"/>
                  </a:lnTo>
                  <a:lnTo>
                    <a:pt x="3092" y="768"/>
                  </a:lnTo>
                  <a:lnTo>
                    <a:pt x="3071" y="665"/>
                  </a:lnTo>
                  <a:lnTo>
                    <a:pt x="3051" y="582"/>
                  </a:lnTo>
                  <a:lnTo>
                    <a:pt x="2988" y="478"/>
                  </a:lnTo>
                  <a:lnTo>
                    <a:pt x="2926" y="395"/>
                  </a:lnTo>
                  <a:lnTo>
                    <a:pt x="2864" y="312"/>
                  </a:lnTo>
                  <a:lnTo>
                    <a:pt x="2760" y="250"/>
                  </a:lnTo>
                  <a:lnTo>
                    <a:pt x="2677" y="187"/>
                  </a:lnTo>
                  <a:lnTo>
                    <a:pt x="2449" y="84"/>
                  </a:lnTo>
                  <a:lnTo>
                    <a:pt x="2179" y="21"/>
                  </a:lnTo>
                  <a:lnTo>
                    <a:pt x="190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50"/>
            <p:cNvSpPr/>
            <p:nvPr/>
          </p:nvSpPr>
          <p:spPr>
            <a:xfrm>
              <a:off x="1975788" y="3074200"/>
              <a:ext cx="104300" cy="75250"/>
            </a:xfrm>
            <a:custGeom>
              <a:avLst/>
              <a:gdLst/>
              <a:ahLst/>
              <a:cxnLst/>
              <a:rect l="l" t="t" r="r" b="b"/>
              <a:pathLst>
                <a:path w="4172" h="3010" extrusionOk="0">
                  <a:moveTo>
                    <a:pt x="3155" y="0"/>
                  </a:moveTo>
                  <a:lnTo>
                    <a:pt x="2968" y="21"/>
                  </a:lnTo>
                  <a:lnTo>
                    <a:pt x="2761" y="42"/>
                  </a:lnTo>
                  <a:lnTo>
                    <a:pt x="2553" y="63"/>
                  </a:lnTo>
                  <a:lnTo>
                    <a:pt x="2138" y="166"/>
                  </a:lnTo>
                  <a:lnTo>
                    <a:pt x="1931" y="249"/>
                  </a:lnTo>
                  <a:lnTo>
                    <a:pt x="1723" y="332"/>
                  </a:lnTo>
                  <a:lnTo>
                    <a:pt x="1516" y="415"/>
                  </a:lnTo>
                  <a:lnTo>
                    <a:pt x="1329" y="519"/>
                  </a:lnTo>
                  <a:lnTo>
                    <a:pt x="976" y="768"/>
                  </a:lnTo>
                  <a:lnTo>
                    <a:pt x="665" y="1038"/>
                  </a:lnTo>
                  <a:lnTo>
                    <a:pt x="416" y="1308"/>
                  </a:lnTo>
                  <a:lnTo>
                    <a:pt x="312" y="1453"/>
                  </a:lnTo>
                  <a:lnTo>
                    <a:pt x="208" y="1598"/>
                  </a:lnTo>
                  <a:lnTo>
                    <a:pt x="146" y="1743"/>
                  </a:lnTo>
                  <a:lnTo>
                    <a:pt x="84" y="1889"/>
                  </a:lnTo>
                  <a:lnTo>
                    <a:pt x="42" y="2013"/>
                  </a:lnTo>
                  <a:lnTo>
                    <a:pt x="22" y="2158"/>
                  </a:lnTo>
                  <a:lnTo>
                    <a:pt x="1" y="2283"/>
                  </a:lnTo>
                  <a:lnTo>
                    <a:pt x="22" y="2407"/>
                  </a:lnTo>
                  <a:lnTo>
                    <a:pt x="63" y="2532"/>
                  </a:lnTo>
                  <a:lnTo>
                    <a:pt x="105" y="2636"/>
                  </a:lnTo>
                  <a:lnTo>
                    <a:pt x="188" y="2719"/>
                  </a:lnTo>
                  <a:lnTo>
                    <a:pt x="271" y="2802"/>
                  </a:lnTo>
                  <a:lnTo>
                    <a:pt x="374" y="2885"/>
                  </a:lnTo>
                  <a:lnTo>
                    <a:pt x="499" y="2926"/>
                  </a:lnTo>
                  <a:lnTo>
                    <a:pt x="623" y="2968"/>
                  </a:lnTo>
                  <a:lnTo>
                    <a:pt x="769" y="3009"/>
                  </a:lnTo>
                  <a:lnTo>
                    <a:pt x="1246" y="3009"/>
                  </a:lnTo>
                  <a:lnTo>
                    <a:pt x="1412" y="2968"/>
                  </a:lnTo>
                  <a:lnTo>
                    <a:pt x="1785" y="2885"/>
                  </a:lnTo>
                  <a:lnTo>
                    <a:pt x="2159" y="2739"/>
                  </a:lnTo>
                  <a:lnTo>
                    <a:pt x="2532" y="2532"/>
                  </a:lnTo>
                  <a:lnTo>
                    <a:pt x="2906" y="2283"/>
                  </a:lnTo>
                  <a:lnTo>
                    <a:pt x="3259" y="2013"/>
                  </a:lnTo>
                  <a:lnTo>
                    <a:pt x="3549" y="1723"/>
                  </a:lnTo>
                  <a:lnTo>
                    <a:pt x="3819" y="1432"/>
                  </a:lnTo>
                  <a:lnTo>
                    <a:pt x="3923" y="1287"/>
                  </a:lnTo>
                  <a:lnTo>
                    <a:pt x="4006" y="1142"/>
                  </a:lnTo>
                  <a:lnTo>
                    <a:pt x="4089" y="996"/>
                  </a:lnTo>
                  <a:lnTo>
                    <a:pt x="4130" y="851"/>
                  </a:lnTo>
                  <a:lnTo>
                    <a:pt x="4172" y="727"/>
                  </a:lnTo>
                  <a:lnTo>
                    <a:pt x="4172" y="602"/>
                  </a:lnTo>
                  <a:lnTo>
                    <a:pt x="4151" y="478"/>
                  </a:lnTo>
                  <a:lnTo>
                    <a:pt x="4089" y="374"/>
                  </a:lnTo>
                  <a:lnTo>
                    <a:pt x="4027" y="270"/>
                  </a:lnTo>
                  <a:lnTo>
                    <a:pt x="3923" y="187"/>
                  </a:lnTo>
                  <a:lnTo>
                    <a:pt x="3798" y="125"/>
                  </a:lnTo>
                  <a:lnTo>
                    <a:pt x="3674" y="63"/>
                  </a:lnTo>
                  <a:lnTo>
                    <a:pt x="3508" y="42"/>
                  </a:lnTo>
                  <a:lnTo>
                    <a:pt x="3342" y="21"/>
                  </a:lnTo>
                  <a:lnTo>
                    <a:pt x="31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978" name="Google Shape;978;p50"/>
          <p:cNvPicPr preferRelativeResize="0"/>
          <p:nvPr/>
        </p:nvPicPr>
        <p:blipFill rotWithShape="1">
          <a:blip r:embed="rId3">
            <a:alphaModFix/>
          </a:blip>
          <a:srcRect l="24444" t="53989" r="25545" b="6136"/>
          <a:stretch/>
        </p:blipFill>
        <p:spPr>
          <a:xfrm>
            <a:off x="6152725" y="2414401"/>
            <a:ext cx="1566749" cy="1358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79" name="Google Shape;979;p5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9995" y="3017702"/>
            <a:ext cx="2021642" cy="1137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80" name="Google Shape;980;p50"/>
          <p:cNvPicPr preferRelativeResize="0"/>
          <p:nvPr/>
        </p:nvPicPr>
        <p:blipFill rotWithShape="1">
          <a:blip r:embed="rId5">
            <a:alphaModFix/>
          </a:blip>
          <a:srcRect l="50641"/>
          <a:stretch/>
        </p:blipFill>
        <p:spPr>
          <a:xfrm>
            <a:off x="4020388" y="830950"/>
            <a:ext cx="997837" cy="1137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81" name="Google Shape;981;p50"/>
          <p:cNvPicPr preferRelativeResize="0"/>
          <p:nvPr/>
        </p:nvPicPr>
        <p:blipFill rotWithShape="1">
          <a:blip r:embed="rId6">
            <a:alphaModFix/>
          </a:blip>
          <a:srcRect l="32664" b="47210"/>
          <a:stretch/>
        </p:blipFill>
        <p:spPr>
          <a:xfrm>
            <a:off x="6984575" y="757162"/>
            <a:ext cx="1857300" cy="1040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2" name="Google Shape;982;p5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889945" y="2250374"/>
            <a:ext cx="1857302" cy="1238202"/>
          </a:xfrm>
          <a:prstGeom prst="rect">
            <a:avLst/>
          </a:prstGeom>
          <a:noFill/>
          <a:ln>
            <a:noFill/>
          </a:ln>
        </p:spPr>
      </p:pic>
      <p:pic>
        <p:nvPicPr>
          <p:cNvPr id="983" name="Google Shape;983;p5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401620" y="3113950"/>
            <a:ext cx="1682302" cy="1040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984" name="Google Shape;984;p50"/>
          <p:cNvPicPr preferRelativeResize="0"/>
          <p:nvPr/>
        </p:nvPicPr>
        <p:blipFill rotWithShape="1">
          <a:blip r:embed="rId9">
            <a:alphaModFix/>
          </a:blip>
          <a:srcRect b="8088"/>
          <a:stretch/>
        </p:blipFill>
        <p:spPr>
          <a:xfrm>
            <a:off x="4795300" y="3488578"/>
            <a:ext cx="1329250" cy="1319471"/>
          </a:xfrm>
          <a:prstGeom prst="rect">
            <a:avLst/>
          </a:prstGeom>
          <a:noFill/>
          <a:ln>
            <a:noFill/>
          </a:ln>
        </p:spPr>
      </p:pic>
      <p:pic>
        <p:nvPicPr>
          <p:cNvPr id="985" name="Google Shape;985;p50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747652" y="2250368"/>
            <a:ext cx="1329250" cy="1390406"/>
          </a:xfrm>
          <a:prstGeom prst="rect">
            <a:avLst/>
          </a:prstGeom>
          <a:noFill/>
          <a:ln>
            <a:noFill/>
          </a:ln>
        </p:spPr>
      </p:pic>
      <p:pic>
        <p:nvPicPr>
          <p:cNvPr id="986" name="Google Shape;986;p50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5195075" y="1025313"/>
            <a:ext cx="2165375" cy="1515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1" name="Google Shape;991;p51"/>
          <p:cNvSpPr txBox="1">
            <a:spLocks noGrp="1"/>
          </p:cNvSpPr>
          <p:nvPr>
            <p:ph type="title"/>
          </p:nvPr>
        </p:nvSpPr>
        <p:spPr>
          <a:xfrm>
            <a:off x="720000" y="10"/>
            <a:ext cx="77040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missing?</a:t>
            </a:r>
            <a:endParaRPr/>
          </a:p>
        </p:txBody>
      </p:sp>
      <p:grpSp>
        <p:nvGrpSpPr>
          <p:cNvPr id="992" name="Google Shape;992;p51"/>
          <p:cNvGrpSpPr/>
          <p:nvPr/>
        </p:nvGrpSpPr>
        <p:grpSpPr>
          <a:xfrm>
            <a:off x="2054058" y="1664783"/>
            <a:ext cx="1491384" cy="1190807"/>
            <a:chOff x="5996300" y="2656625"/>
            <a:chExt cx="1786517" cy="1426458"/>
          </a:xfrm>
        </p:grpSpPr>
        <p:sp>
          <p:nvSpPr>
            <p:cNvPr id="993" name="Google Shape;993;p51"/>
            <p:cNvSpPr/>
            <p:nvPr/>
          </p:nvSpPr>
          <p:spPr>
            <a:xfrm>
              <a:off x="5996300" y="2656625"/>
              <a:ext cx="1786517" cy="1426458"/>
            </a:xfrm>
            <a:custGeom>
              <a:avLst/>
              <a:gdLst/>
              <a:ahLst/>
              <a:cxnLst/>
              <a:rect l="l" t="t" r="r" b="b"/>
              <a:pathLst>
                <a:path w="48099" h="38405" extrusionOk="0">
                  <a:moveTo>
                    <a:pt x="25472" y="0"/>
                  </a:moveTo>
                  <a:lnTo>
                    <a:pt x="24990" y="22"/>
                  </a:lnTo>
                  <a:lnTo>
                    <a:pt x="24509" y="132"/>
                  </a:lnTo>
                  <a:lnTo>
                    <a:pt x="24027" y="263"/>
                  </a:lnTo>
                  <a:lnTo>
                    <a:pt x="23568" y="460"/>
                  </a:lnTo>
                  <a:lnTo>
                    <a:pt x="23130" y="679"/>
                  </a:lnTo>
                  <a:lnTo>
                    <a:pt x="22714" y="963"/>
                  </a:lnTo>
                  <a:lnTo>
                    <a:pt x="22364" y="898"/>
                  </a:lnTo>
                  <a:lnTo>
                    <a:pt x="21992" y="832"/>
                  </a:lnTo>
                  <a:lnTo>
                    <a:pt x="21642" y="810"/>
                  </a:lnTo>
                  <a:lnTo>
                    <a:pt x="21292" y="810"/>
                  </a:lnTo>
                  <a:lnTo>
                    <a:pt x="20920" y="832"/>
                  </a:lnTo>
                  <a:lnTo>
                    <a:pt x="20570" y="876"/>
                  </a:lnTo>
                  <a:lnTo>
                    <a:pt x="20220" y="941"/>
                  </a:lnTo>
                  <a:lnTo>
                    <a:pt x="19870" y="1051"/>
                  </a:lnTo>
                  <a:lnTo>
                    <a:pt x="19388" y="1226"/>
                  </a:lnTo>
                  <a:lnTo>
                    <a:pt x="18907" y="1445"/>
                  </a:lnTo>
                  <a:lnTo>
                    <a:pt x="18469" y="1707"/>
                  </a:lnTo>
                  <a:lnTo>
                    <a:pt x="18053" y="2014"/>
                  </a:lnTo>
                  <a:lnTo>
                    <a:pt x="17681" y="2364"/>
                  </a:lnTo>
                  <a:lnTo>
                    <a:pt x="17331" y="2736"/>
                  </a:lnTo>
                  <a:lnTo>
                    <a:pt x="17025" y="3152"/>
                  </a:lnTo>
                  <a:lnTo>
                    <a:pt x="16740" y="3589"/>
                  </a:lnTo>
                  <a:lnTo>
                    <a:pt x="16128" y="3480"/>
                  </a:lnTo>
                  <a:lnTo>
                    <a:pt x="15515" y="3414"/>
                  </a:lnTo>
                  <a:lnTo>
                    <a:pt x="14858" y="3414"/>
                  </a:lnTo>
                  <a:lnTo>
                    <a:pt x="14224" y="3436"/>
                  </a:lnTo>
                  <a:lnTo>
                    <a:pt x="13917" y="3480"/>
                  </a:lnTo>
                  <a:lnTo>
                    <a:pt x="13611" y="3524"/>
                  </a:lnTo>
                  <a:lnTo>
                    <a:pt x="13305" y="3589"/>
                  </a:lnTo>
                  <a:lnTo>
                    <a:pt x="12998" y="3677"/>
                  </a:lnTo>
                  <a:lnTo>
                    <a:pt x="12692" y="3764"/>
                  </a:lnTo>
                  <a:lnTo>
                    <a:pt x="12386" y="3874"/>
                  </a:lnTo>
                  <a:lnTo>
                    <a:pt x="12101" y="4005"/>
                  </a:lnTo>
                  <a:lnTo>
                    <a:pt x="11839" y="4136"/>
                  </a:lnTo>
                  <a:lnTo>
                    <a:pt x="11554" y="4289"/>
                  </a:lnTo>
                  <a:lnTo>
                    <a:pt x="11292" y="4464"/>
                  </a:lnTo>
                  <a:lnTo>
                    <a:pt x="11051" y="4661"/>
                  </a:lnTo>
                  <a:lnTo>
                    <a:pt x="10832" y="4858"/>
                  </a:lnTo>
                  <a:lnTo>
                    <a:pt x="10613" y="5099"/>
                  </a:lnTo>
                  <a:lnTo>
                    <a:pt x="10394" y="5340"/>
                  </a:lnTo>
                  <a:lnTo>
                    <a:pt x="10219" y="5581"/>
                  </a:lnTo>
                  <a:lnTo>
                    <a:pt x="10066" y="5865"/>
                  </a:lnTo>
                  <a:lnTo>
                    <a:pt x="9913" y="6128"/>
                  </a:lnTo>
                  <a:lnTo>
                    <a:pt x="9803" y="6412"/>
                  </a:lnTo>
                  <a:lnTo>
                    <a:pt x="9694" y="6697"/>
                  </a:lnTo>
                  <a:lnTo>
                    <a:pt x="9628" y="7003"/>
                  </a:lnTo>
                  <a:lnTo>
                    <a:pt x="9585" y="7309"/>
                  </a:lnTo>
                  <a:lnTo>
                    <a:pt x="9563" y="7616"/>
                  </a:lnTo>
                  <a:lnTo>
                    <a:pt x="9585" y="7900"/>
                  </a:lnTo>
                  <a:lnTo>
                    <a:pt x="9628" y="8206"/>
                  </a:lnTo>
                  <a:lnTo>
                    <a:pt x="9322" y="8185"/>
                  </a:lnTo>
                  <a:lnTo>
                    <a:pt x="8994" y="8163"/>
                  </a:lnTo>
                  <a:lnTo>
                    <a:pt x="8687" y="8163"/>
                  </a:lnTo>
                  <a:lnTo>
                    <a:pt x="8359" y="8185"/>
                  </a:lnTo>
                  <a:lnTo>
                    <a:pt x="8053" y="8250"/>
                  </a:lnTo>
                  <a:lnTo>
                    <a:pt x="7725" y="8316"/>
                  </a:lnTo>
                  <a:lnTo>
                    <a:pt x="7418" y="8403"/>
                  </a:lnTo>
                  <a:lnTo>
                    <a:pt x="7112" y="8513"/>
                  </a:lnTo>
                  <a:lnTo>
                    <a:pt x="6806" y="8644"/>
                  </a:lnTo>
                  <a:lnTo>
                    <a:pt x="6521" y="8797"/>
                  </a:lnTo>
                  <a:lnTo>
                    <a:pt x="6237" y="8972"/>
                  </a:lnTo>
                  <a:lnTo>
                    <a:pt x="5974" y="9147"/>
                  </a:lnTo>
                  <a:lnTo>
                    <a:pt x="5733" y="9344"/>
                  </a:lnTo>
                  <a:lnTo>
                    <a:pt x="5493" y="9563"/>
                  </a:lnTo>
                  <a:lnTo>
                    <a:pt x="5274" y="9804"/>
                  </a:lnTo>
                  <a:lnTo>
                    <a:pt x="5077" y="10045"/>
                  </a:lnTo>
                  <a:lnTo>
                    <a:pt x="4902" y="10307"/>
                  </a:lnTo>
                  <a:lnTo>
                    <a:pt x="4749" y="10592"/>
                  </a:lnTo>
                  <a:lnTo>
                    <a:pt x="4617" y="10876"/>
                  </a:lnTo>
                  <a:lnTo>
                    <a:pt x="4508" y="11161"/>
                  </a:lnTo>
                  <a:lnTo>
                    <a:pt x="4420" y="11467"/>
                  </a:lnTo>
                  <a:lnTo>
                    <a:pt x="4333" y="11751"/>
                  </a:lnTo>
                  <a:lnTo>
                    <a:pt x="4289" y="12080"/>
                  </a:lnTo>
                  <a:lnTo>
                    <a:pt x="4267" y="12386"/>
                  </a:lnTo>
                  <a:lnTo>
                    <a:pt x="4245" y="12692"/>
                  </a:lnTo>
                  <a:lnTo>
                    <a:pt x="4245" y="12999"/>
                  </a:lnTo>
                  <a:lnTo>
                    <a:pt x="4289" y="13327"/>
                  </a:lnTo>
                  <a:lnTo>
                    <a:pt x="4333" y="13633"/>
                  </a:lnTo>
                  <a:lnTo>
                    <a:pt x="4398" y="13940"/>
                  </a:lnTo>
                  <a:lnTo>
                    <a:pt x="4508" y="14224"/>
                  </a:lnTo>
                  <a:lnTo>
                    <a:pt x="4617" y="14531"/>
                  </a:lnTo>
                  <a:lnTo>
                    <a:pt x="4749" y="14815"/>
                  </a:lnTo>
                  <a:lnTo>
                    <a:pt x="4355" y="14968"/>
                  </a:lnTo>
                  <a:lnTo>
                    <a:pt x="3961" y="15143"/>
                  </a:lnTo>
                  <a:lnTo>
                    <a:pt x="3567" y="15340"/>
                  </a:lnTo>
                  <a:lnTo>
                    <a:pt x="3195" y="15581"/>
                  </a:lnTo>
                  <a:lnTo>
                    <a:pt x="2845" y="15822"/>
                  </a:lnTo>
                  <a:lnTo>
                    <a:pt x="2495" y="16084"/>
                  </a:lnTo>
                  <a:lnTo>
                    <a:pt x="2166" y="16391"/>
                  </a:lnTo>
                  <a:lnTo>
                    <a:pt x="1860" y="16697"/>
                  </a:lnTo>
                  <a:lnTo>
                    <a:pt x="1576" y="17025"/>
                  </a:lnTo>
                  <a:lnTo>
                    <a:pt x="1313" y="17375"/>
                  </a:lnTo>
                  <a:lnTo>
                    <a:pt x="1050" y="17725"/>
                  </a:lnTo>
                  <a:lnTo>
                    <a:pt x="832" y="18119"/>
                  </a:lnTo>
                  <a:lnTo>
                    <a:pt x="635" y="18491"/>
                  </a:lnTo>
                  <a:lnTo>
                    <a:pt x="460" y="18885"/>
                  </a:lnTo>
                  <a:lnTo>
                    <a:pt x="328" y="19301"/>
                  </a:lnTo>
                  <a:lnTo>
                    <a:pt x="219" y="19717"/>
                  </a:lnTo>
                  <a:lnTo>
                    <a:pt x="131" y="20133"/>
                  </a:lnTo>
                  <a:lnTo>
                    <a:pt x="88" y="20548"/>
                  </a:lnTo>
                  <a:lnTo>
                    <a:pt x="44" y="20986"/>
                  </a:lnTo>
                  <a:lnTo>
                    <a:pt x="66" y="21402"/>
                  </a:lnTo>
                  <a:lnTo>
                    <a:pt x="88" y="21839"/>
                  </a:lnTo>
                  <a:lnTo>
                    <a:pt x="131" y="22255"/>
                  </a:lnTo>
                  <a:lnTo>
                    <a:pt x="219" y="22671"/>
                  </a:lnTo>
                  <a:lnTo>
                    <a:pt x="328" y="23087"/>
                  </a:lnTo>
                  <a:lnTo>
                    <a:pt x="460" y="23503"/>
                  </a:lnTo>
                  <a:lnTo>
                    <a:pt x="613" y="23896"/>
                  </a:lnTo>
                  <a:lnTo>
                    <a:pt x="788" y="24290"/>
                  </a:lnTo>
                  <a:lnTo>
                    <a:pt x="1007" y="24662"/>
                  </a:lnTo>
                  <a:lnTo>
                    <a:pt x="1225" y="25012"/>
                  </a:lnTo>
                  <a:lnTo>
                    <a:pt x="1466" y="25363"/>
                  </a:lnTo>
                  <a:lnTo>
                    <a:pt x="1751" y="25691"/>
                  </a:lnTo>
                  <a:lnTo>
                    <a:pt x="2035" y="26019"/>
                  </a:lnTo>
                  <a:lnTo>
                    <a:pt x="1838" y="26107"/>
                  </a:lnTo>
                  <a:lnTo>
                    <a:pt x="1641" y="26194"/>
                  </a:lnTo>
                  <a:lnTo>
                    <a:pt x="1444" y="26325"/>
                  </a:lnTo>
                  <a:lnTo>
                    <a:pt x="1269" y="26457"/>
                  </a:lnTo>
                  <a:lnTo>
                    <a:pt x="1094" y="26588"/>
                  </a:lnTo>
                  <a:lnTo>
                    <a:pt x="941" y="26741"/>
                  </a:lnTo>
                  <a:lnTo>
                    <a:pt x="788" y="26916"/>
                  </a:lnTo>
                  <a:lnTo>
                    <a:pt x="657" y="27091"/>
                  </a:lnTo>
                  <a:lnTo>
                    <a:pt x="525" y="27266"/>
                  </a:lnTo>
                  <a:lnTo>
                    <a:pt x="416" y="27463"/>
                  </a:lnTo>
                  <a:lnTo>
                    <a:pt x="328" y="27660"/>
                  </a:lnTo>
                  <a:lnTo>
                    <a:pt x="219" y="27879"/>
                  </a:lnTo>
                  <a:lnTo>
                    <a:pt x="153" y="28076"/>
                  </a:lnTo>
                  <a:lnTo>
                    <a:pt x="88" y="28295"/>
                  </a:lnTo>
                  <a:lnTo>
                    <a:pt x="44" y="28514"/>
                  </a:lnTo>
                  <a:lnTo>
                    <a:pt x="22" y="28733"/>
                  </a:lnTo>
                  <a:lnTo>
                    <a:pt x="0" y="28973"/>
                  </a:lnTo>
                  <a:lnTo>
                    <a:pt x="0" y="29192"/>
                  </a:lnTo>
                  <a:lnTo>
                    <a:pt x="0" y="29411"/>
                  </a:lnTo>
                  <a:lnTo>
                    <a:pt x="22" y="29630"/>
                  </a:lnTo>
                  <a:lnTo>
                    <a:pt x="109" y="30067"/>
                  </a:lnTo>
                  <a:lnTo>
                    <a:pt x="241" y="30483"/>
                  </a:lnTo>
                  <a:lnTo>
                    <a:pt x="416" y="30899"/>
                  </a:lnTo>
                  <a:lnTo>
                    <a:pt x="635" y="31293"/>
                  </a:lnTo>
                  <a:lnTo>
                    <a:pt x="875" y="31665"/>
                  </a:lnTo>
                  <a:lnTo>
                    <a:pt x="1160" y="32015"/>
                  </a:lnTo>
                  <a:lnTo>
                    <a:pt x="1488" y="32321"/>
                  </a:lnTo>
                  <a:lnTo>
                    <a:pt x="1838" y="32606"/>
                  </a:lnTo>
                  <a:lnTo>
                    <a:pt x="2210" y="32868"/>
                  </a:lnTo>
                  <a:lnTo>
                    <a:pt x="2582" y="33087"/>
                  </a:lnTo>
                  <a:lnTo>
                    <a:pt x="2998" y="33262"/>
                  </a:lnTo>
                  <a:lnTo>
                    <a:pt x="3414" y="33437"/>
                  </a:lnTo>
                  <a:lnTo>
                    <a:pt x="3851" y="33569"/>
                  </a:lnTo>
                  <a:lnTo>
                    <a:pt x="4289" y="33656"/>
                  </a:lnTo>
                  <a:lnTo>
                    <a:pt x="4223" y="33809"/>
                  </a:lnTo>
                  <a:lnTo>
                    <a:pt x="4202" y="33963"/>
                  </a:lnTo>
                  <a:lnTo>
                    <a:pt x="4180" y="34269"/>
                  </a:lnTo>
                  <a:lnTo>
                    <a:pt x="4202" y="34597"/>
                  </a:lnTo>
                  <a:lnTo>
                    <a:pt x="4267" y="34904"/>
                  </a:lnTo>
                  <a:lnTo>
                    <a:pt x="4355" y="35210"/>
                  </a:lnTo>
                  <a:lnTo>
                    <a:pt x="4508" y="35516"/>
                  </a:lnTo>
                  <a:lnTo>
                    <a:pt x="4683" y="35779"/>
                  </a:lnTo>
                  <a:lnTo>
                    <a:pt x="4880" y="36020"/>
                  </a:lnTo>
                  <a:lnTo>
                    <a:pt x="5099" y="36238"/>
                  </a:lnTo>
                  <a:lnTo>
                    <a:pt x="5318" y="36435"/>
                  </a:lnTo>
                  <a:lnTo>
                    <a:pt x="5580" y="36610"/>
                  </a:lnTo>
                  <a:lnTo>
                    <a:pt x="5843" y="36764"/>
                  </a:lnTo>
                  <a:lnTo>
                    <a:pt x="6127" y="36895"/>
                  </a:lnTo>
                  <a:lnTo>
                    <a:pt x="6412" y="37004"/>
                  </a:lnTo>
                  <a:lnTo>
                    <a:pt x="6718" y="37092"/>
                  </a:lnTo>
                  <a:lnTo>
                    <a:pt x="7002" y="37179"/>
                  </a:lnTo>
                  <a:lnTo>
                    <a:pt x="7440" y="37289"/>
                  </a:lnTo>
                  <a:lnTo>
                    <a:pt x="7900" y="37332"/>
                  </a:lnTo>
                  <a:lnTo>
                    <a:pt x="8119" y="37354"/>
                  </a:lnTo>
                  <a:lnTo>
                    <a:pt x="8337" y="37354"/>
                  </a:lnTo>
                  <a:lnTo>
                    <a:pt x="8556" y="37332"/>
                  </a:lnTo>
                  <a:lnTo>
                    <a:pt x="8797" y="37311"/>
                  </a:lnTo>
                  <a:lnTo>
                    <a:pt x="9016" y="37267"/>
                  </a:lnTo>
                  <a:lnTo>
                    <a:pt x="9213" y="37201"/>
                  </a:lnTo>
                  <a:lnTo>
                    <a:pt x="9431" y="37114"/>
                  </a:lnTo>
                  <a:lnTo>
                    <a:pt x="9628" y="37004"/>
                  </a:lnTo>
                  <a:lnTo>
                    <a:pt x="9803" y="36873"/>
                  </a:lnTo>
                  <a:lnTo>
                    <a:pt x="9979" y="36720"/>
                  </a:lnTo>
                  <a:lnTo>
                    <a:pt x="10132" y="36567"/>
                  </a:lnTo>
                  <a:lnTo>
                    <a:pt x="10263" y="36370"/>
                  </a:lnTo>
                  <a:lnTo>
                    <a:pt x="10460" y="36654"/>
                  </a:lnTo>
                  <a:lnTo>
                    <a:pt x="10679" y="36895"/>
                  </a:lnTo>
                  <a:lnTo>
                    <a:pt x="10919" y="37136"/>
                  </a:lnTo>
                  <a:lnTo>
                    <a:pt x="11182" y="37354"/>
                  </a:lnTo>
                  <a:lnTo>
                    <a:pt x="11445" y="37551"/>
                  </a:lnTo>
                  <a:lnTo>
                    <a:pt x="11729" y="37726"/>
                  </a:lnTo>
                  <a:lnTo>
                    <a:pt x="12014" y="37901"/>
                  </a:lnTo>
                  <a:lnTo>
                    <a:pt x="12320" y="38033"/>
                  </a:lnTo>
                  <a:lnTo>
                    <a:pt x="12648" y="38164"/>
                  </a:lnTo>
                  <a:lnTo>
                    <a:pt x="12976" y="38252"/>
                  </a:lnTo>
                  <a:lnTo>
                    <a:pt x="13305" y="38339"/>
                  </a:lnTo>
                  <a:lnTo>
                    <a:pt x="13633" y="38383"/>
                  </a:lnTo>
                  <a:lnTo>
                    <a:pt x="13961" y="38405"/>
                  </a:lnTo>
                  <a:lnTo>
                    <a:pt x="14289" y="38405"/>
                  </a:lnTo>
                  <a:lnTo>
                    <a:pt x="14640" y="38383"/>
                  </a:lnTo>
                  <a:lnTo>
                    <a:pt x="14968" y="38339"/>
                  </a:lnTo>
                  <a:lnTo>
                    <a:pt x="15296" y="38273"/>
                  </a:lnTo>
                  <a:lnTo>
                    <a:pt x="15624" y="38164"/>
                  </a:lnTo>
                  <a:lnTo>
                    <a:pt x="15931" y="38055"/>
                  </a:lnTo>
                  <a:lnTo>
                    <a:pt x="16237" y="37901"/>
                  </a:lnTo>
                  <a:lnTo>
                    <a:pt x="16521" y="37748"/>
                  </a:lnTo>
                  <a:lnTo>
                    <a:pt x="16806" y="37551"/>
                  </a:lnTo>
                  <a:lnTo>
                    <a:pt x="17069" y="37354"/>
                  </a:lnTo>
                  <a:lnTo>
                    <a:pt x="17331" y="37136"/>
                  </a:lnTo>
                  <a:lnTo>
                    <a:pt x="17550" y="36895"/>
                  </a:lnTo>
                  <a:lnTo>
                    <a:pt x="17791" y="36632"/>
                  </a:lnTo>
                  <a:lnTo>
                    <a:pt x="17988" y="36370"/>
                  </a:lnTo>
                  <a:lnTo>
                    <a:pt x="18163" y="36085"/>
                  </a:lnTo>
                  <a:lnTo>
                    <a:pt x="18316" y="35779"/>
                  </a:lnTo>
                  <a:lnTo>
                    <a:pt x="18469" y="35472"/>
                  </a:lnTo>
                  <a:lnTo>
                    <a:pt x="18578" y="35166"/>
                  </a:lnTo>
                  <a:lnTo>
                    <a:pt x="18666" y="34838"/>
                  </a:lnTo>
                  <a:lnTo>
                    <a:pt x="18972" y="34904"/>
                  </a:lnTo>
                  <a:lnTo>
                    <a:pt x="19257" y="34925"/>
                  </a:lnTo>
                  <a:lnTo>
                    <a:pt x="19563" y="34947"/>
                  </a:lnTo>
                  <a:lnTo>
                    <a:pt x="19870" y="34925"/>
                  </a:lnTo>
                  <a:lnTo>
                    <a:pt x="20176" y="34882"/>
                  </a:lnTo>
                  <a:lnTo>
                    <a:pt x="20482" y="34838"/>
                  </a:lnTo>
                  <a:lnTo>
                    <a:pt x="20767" y="34750"/>
                  </a:lnTo>
                  <a:lnTo>
                    <a:pt x="21051" y="34641"/>
                  </a:lnTo>
                  <a:lnTo>
                    <a:pt x="21314" y="34510"/>
                  </a:lnTo>
                  <a:lnTo>
                    <a:pt x="21554" y="34356"/>
                  </a:lnTo>
                  <a:lnTo>
                    <a:pt x="21795" y="34181"/>
                  </a:lnTo>
                  <a:lnTo>
                    <a:pt x="22014" y="33984"/>
                  </a:lnTo>
                  <a:lnTo>
                    <a:pt x="22211" y="33766"/>
                  </a:lnTo>
                  <a:lnTo>
                    <a:pt x="22408" y="33547"/>
                  </a:lnTo>
                  <a:lnTo>
                    <a:pt x="22583" y="33306"/>
                  </a:lnTo>
                  <a:lnTo>
                    <a:pt x="22714" y="33043"/>
                  </a:lnTo>
                  <a:lnTo>
                    <a:pt x="22999" y="33328"/>
                  </a:lnTo>
                  <a:lnTo>
                    <a:pt x="23283" y="33569"/>
                  </a:lnTo>
                  <a:lnTo>
                    <a:pt x="23611" y="33787"/>
                  </a:lnTo>
                  <a:lnTo>
                    <a:pt x="23940" y="33984"/>
                  </a:lnTo>
                  <a:lnTo>
                    <a:pt x="24290" y="34138"/>
                  </a:lnTo>
                  <a:lnTo>
                    <a:pt x="24640" y="34269"/>
                  </a:lnTo>
                  <a:lnTo>
                    <a:pt x="25012" y="34356"/>
                  </a:lnTo>
                  <a:lnTo>
                    <a:pt x="25406" y="34400"/>
                  </a:lnTo>
                  <a:lnTo>
                    <a:pt x="25778" y="34400"/>
                  </a:lnTo>
                  <a:lnTo>
                    <a:pt x="26172" y="34378"/>
                  </a:lnTo>
                  <a:lnTo>
                    <a:pt x="26544" y="34313"/>
                  </a:lnTo>
                  <a:lnTo>
                    <a:pt x="26916" y="34203"/>
                  </a:lnTo>
                  <a:lnTo>
                    <a:pt x="27288" y="34072"/>
                  </a:lnTo>
                  <a:lnTo>
                    <a:pt x="27616" y="33897"/>
                  </a:lnTo>
                  <a:lnTo>
                    <a:pt x="27944" y="33700"/>
                  </a:lnTo>
                  <a:lnTo>
                    <a:pt x="28251" y="33481"/>
                  </a:lnTo>
                  <a:lnTo>
                    <a:pt x="28338" y="33700"/>
                  </a:lnTo>
                  <a:lnTo>
                    <a:pt x="28448" y="33919"/>
                  </a:lnTo>
                  <a:lnTo>
                    <a:pt x="28557" y="34138"/>
                  </a:lnTo>
                  <a:lnTo>
                    <a:pt x="28688" y="34356"/>
                  </a:lnTo>
                  <a:lnTo>
                    <a:pt x="28841" y="34553"/>
                  </a:lnTo>
                  <a:lnTo>
                    <a:pt x="28995" y="34728"/>
                  </a:lnTo>
                  <a:lnTo>
                    <a:pt x="29148" y="34925"/>
                  </a:lnTo>
                  <a:lnTo>
                    <a:pt x="29323" y="35079"/>
                  </a:lnTo>
                  <a:lnTo>
                    <a:pt x="29520" y="35254"/>
                  </a:lnTo>
                  <a:lnTo>
                    <a:pt x="29717" y="35407"/>
                  </a:lnTo>
                  <a:lnTo>
                    <a:pt x="29914" y="35538"/>
                  </a:lnTo>
                  <a:lnTo>
                    <a:pt x="30111" y="35648"/>
                  </a:lnTo>
                  <a:lnTo>
                    <a:pt x="30329" y="35779"/>
                  </a:lnTo>
                  <a:lnTo>
                    <a:pt x="30570" y="35866"/>
                  </a:lnTo>
                  <a:lnTo>
                    <a:pt x="30789" y="35954"/>
                  </a:lnTo>
                  <a:lnTo>
                    <a:pt x="31030" y="36020"/>
                  </a:lnTo>
                  <a:lnTo>
                    <a:pt x="31270" y="36063"/>
                  </a:lnTo>
                  <a:lnTo>
                    <a:pt x="31511" y="36107"/>
                  </a:lnTo>
                  <a:lnTo>
                    <a:pt x="31752" y="36129"/>
                  </a:lnTo>
                  <a:lnTo>
                    <a:pt x="32233" y="36129"/>
                  </a:lnTo>
                  <a:lnTo>
                    <a:pt x="32474" y="36107"/>
                  </a:lnTo>
                  <a:lnTo>
                    <a:pt x="32715" y="36063"/>
                  </a:lnTo>
                  <a:lnTo>
                    <a:pt x="32955" y="36020"/>
                  </a:lnTo>
                  <a:lnTo>
                    <a:pt x="33196" y="35954"/>
                  </a:lnTo>
                  <a:lnTo>
                    <a:pt x="33415" y="35866"/>
                  </a:lnTo>
                  <a:lnTo>
                    <a:pt x="33656" y="35779"/>
                  </a:lnTo>
                  <a:lnTo>
                    <a:pt x="33874" y="35669"/>
                  </a:lnTo>
                  <a:lnTo>
                    <a:pt x="34071" y="35560"/>
                  </a:lnTo>
                  <a:lnTo>
                    <a:pt x="34290" y="35429"/>
                  </a:lnTo>
                  <a:lnTo>
                    <a:pt x="34487" y="35276"/>
                  </a:lnTo>
                  <a:lnTo>
                    <a:pt x="34662" y="35122"/>
                  </a:lnTo>
                  <a:lnTo>
                    <a:pt x="34881" y="35429"/>
                  </a:lnTo>
                  <a:lnTo>
                    <a:pt x="35122" y="35713"/>
                  </a:lnTo>
                  <a:lnTo>
                    <a:pt x="35384" y="35998"/>
                  </a:lnTo>
                  <a:lnTo>
                    <a:pt x="35669" y="36238"/>
                  </a:lnTo>
                  <a:lnTo>
                    <a:pt x="35953" y="36479"/>
                  </a:lnTo>
                  <a:lnTo>
                    <a:pt x="36260" y="36698"/>
                  </a:lnTo>
                  <a:lnTo>
                    <a:pt x="36588" y="36873"/>
                  </a:lnTo>
                  <a:lnTo>
                    <a:pt x="36916" y="37048"/>
                  </a:lnTo>
                  <a:lnTo>
                    <a:pt x="37266" y="37223"/>
                  </a:lnTo>
                  <a:lnTo>
                    <a:pt x="37638" y="37354"/>
                  </a:lnTo>
                  <a:lnTo>
                    <a:pt x="37988" y="37464"/>
                  </a:lnTo>
                  <a:lnTo>
                    <a:pt x="38360" y="37551"/>
                  </a:lnTo>
                  <a:lnTo>
                    <a:pt x="38732" y="37639"/>
                  </a:lnTo>
                  <a:lnTo>
                    <a:pt x="39126" y="37683"/>
                  </a:lnTo>
                  <a:lnTo>
                    <a:pt x="39498" y="37726"/>
                  </a:lnTo>
                  <a:lnTo>
                    <a:pt x="40330" y="37726"/>
                  </a:lnTo>
                  <a:lnTo>
                    <a:pt x="40789" y="37683"/>
                  </a:lnTo>
                  <a:lnTo>
                    <a:pt x="41227" y="37617"/>
                  </a:lnTo>
                  <a:lnTo>
                    <a:pt x="41665" y="37529"/>
                  </a:lnTo>
                  <a:lnTo>
                    <a:pt x="42080" y="37376"/>
                  </a:lnTo>
                  <a:lnTo>
                    <a:pt x="42496" y="37201"/>
                  </a:lnTo>
                  <a:lnTo>
                    <a:pt x="42890" y="37004"/>
                  </a:lnTo>
                  <a:lnTo>
                    <a:pt x="43262" y="36742"/>
                  </a:lnTo>
                  <a:lnTo>
                    <a:pt x="43437" y="36610"/>
                  </a:lnTo>
                  <a:lnTo>
                    <a:pt x="43612" y="36457"/>
                  </a:lnTo>
                  <a:lnTo>
                    <a:pt x="43765" y="36304"/>
                  </a:lnTo>
                  <a:lnTo>
                    <a:pt x="43897" y="36129"/>
                  </a:lnTo>
                  <a:lnTo>
                    <a:pt x="44050" y="35954"/>
                  </a:lnTo>
                  <a:lnTo>
                    <a:pt x="44159" y="35757"/>
                  </a:lnTo>
                  <a:lnTo>
                    <a:pt x="44269" y="35560"/>
                  </a:lnTo>
                  <a:lnTo>
                    <a:pt x="44378" y="35363"/>
                  </a:lnTo>
                  <a:lnTo>
                    <a:pt x="44466" y="35144"/>
                  </a:lnTo>
                  <a:lnTo>
                    <a:pt x="44531" y="34947"/>
                  </a:lnTo>
                  <a:lnTo>
                    <a:pt x="44597" y="34728"/>
                  </a:lnTo>
                  <a:lnTo>
                    <a:pt x="44641" y="34510"/>
                  </a:lnTo>
                  <a:lnTo>
                    <a:pt x="44663" y="34291"/>
                  </a:lnTo>
                  <a:lnTo>
                    <a:pt x="44663" y="34072"/>
                  </a:lnTo>
                  <a:lnTo>
                    <a:pt x="44663" y="33853"/>
                  </a:lnTo>
                  <a:lnTo>
                    <a:pt x="44619" y="33634"/>
                  </a:lnTo>
                  <a:lnTo>
                    <a:pt x="44838" y="33591"/>
                  </a:lnTo>
                  <a:lnTo>
                    <a:pt x="45035" y="33525"/>
                  </a:lnTo>
                  <a:lnTo>
                    <a:pt x="45253" y="33459"/>
                  </a:lnTo>
                  <a:lnTo>
                    <a:pt x="45450" y="33372"/>
                  </a:lnTo>
                  <a:lnTo>
                    <a:pt x="45625" y="33284"/>
                  </a:lnTo>
                  <a:lnTo>
                    <a:pt x="45801" y="33175"/>
                  </a:lnTo>
                  <a:lnTo>
                    <a:pt x="45976" y="33043"/>
                  </a:lnTo>
                  <a:lnTo>
                    <a:pt x="46151" y="32912"/>
                  </a:lnTo>
                  <a:lnTo>
                    <a:pt x="46304" y="32759"/>
                  </a:lnTo>
                  <a:lnTo>
                    <a:pt x="46457" y="32606"/>
                  </a:lnTo>
                  <a:lnTo>
                    <a:pt x="46720" y="32256"/>
                  </a:lnTo>
                  <a:lnTo>
                    <a:pt x="46938" y="31884"/>
                  </a:lnTo>
                  <a:lnTo>
                    <a:pt x="47114" y="31490"/>
                  </a:lnTo>
                  <a:lnTo>
                    <a:pt x="47201" y="31271"/>
                  </a:lnTo>
                  <a:lnTo>
                    <a:pt x="47245" y="31074"/>
                  </a:lnTo>
                  <a:lnTo>
                    <a:pt x="47289" y="30855"/>
                  </a:lnTo>
                  <a:lnTo>
                    <a:pt x="47310" y="30636"/>
                  </a:lnTo>
                  <a:lnTo>
                    <a:pt x="47332" y="30418"/>
                  </a:lnTo>
                  <a:lnTo>
                    <a:pt x="47332" y="30199"/>
                  </a:lnTo>
                  <a:lnTo>
                    <a:pt x="47310" y="29980"/>
                  </a:lnTo>
                  <a:lnTo>
                    <a:pt x="47289" y="29783"/>
                  </a:lnTo>
                  <a:lnTo>
                    <a:pt x="47245" y="29564"/>
                  </a:lnTo>
                  <a:lnTo>
                    <a:pt x="47179" y="29345"/>
                  </a:lnTo>
                  <a:lnTo>
                    <a:pt x="47114" y="29148"/>
                  </a:lnTo>
                  <a:lnTo>
                    <a:pt x="47026" y="28951"/>
                  </a:lnTo>
                  <a:lnTo>
                    <a:pt x="46938" y="28754"/>
                  </a:lnTo>
                  <a:lnTo>
                    <a:pt x="46829" y="28557"/>
                  </a:lnTo>
                  <a:lnTo>
                    <a:pt x="46698" y="28382"/>
                  </a:lnTo>
                  <a:lnTo>
                    <a:pt x="46566" y="28207"/>
                  </a:lnTo>
                  <a:lnTo>
                    <a:pt x="46763" y="28076"/>
                  </a:lnTo>
                  <a:lnTo>
                    <a:pt x="46960" y="27923"/>
                  </a:lnTo>
                  <a:lnTo>
                    <a:pt x="47135" y="27748"/>
                  </a:lnTo>
                  <a:lnTo>
                    <a:pt x="47310" y="27551"/>
                  </a:lnTo>
                  <a:lnTo>
                    <a:pt x="47464" y="27354"/>
                  </a:lnTo>
                  <a:lnTo>
                    <a:pt x="47595" y="27157"/>
                  </a:lnTo>
                  <a:lnTo>
                    <a:pt x="47704" y="26938"/>
                  </a:lnTo>
                  <a:lnTo>
                    <a:pt x="47814" y="26719"/>
                  </a:lnTo>
                  <a:lnTo>
                    <a:pt x="47901" y="26479"/>
                  </a:lnTo>
                  <a:lnTo>
                    <a:pt x="47967" y="26260"/>
                  </a:lnTo>
                  <a:lnTo>
                    <a:pt x="48033" y="26019"/>
                  </a:lnTo>
                  <a:lnTo>
                    <a:pt x="48076" y="25756"/>
                  </a:lnTo>
                  <a:lnTo>
                    <a:pt x="48098" y="25516"/>
                  </a:lnTo>
                  <a:lnTo>
                    <a:pt x="48098" y="25275"/>
                  </a:lnTo>
                  <a:lnTo>
                    <a:pt x="48098" y="25012"/>
                  </a:lnTo>
                  <a:lnTo>
                    <a:pt x="48076" y="24772"/>
                  </a:lnTo>
                  <a:lnTo>
                    <a:pt x="48033" y="24531"/>
                  </a:lnTo>
                  <a:lnTo>
                    <a:pt x="47967" y="24268"/>
                  </a:lnTo>
                  <a:lnTo>
                    <a:pt x="47901" y="24028"/>
                  </a:lnTo>
                  <a:lnTo>
                    <a:pt x="47814" y="23809"/>
                  </a:lnTo>
                  <a:lnTo>
                    <a:pt x="47617" y="23349"/>
                  </a:lnTo>
                  <a:lnTo>
                    <a:pt x="47376" y="22912"/>
                  </a:lnTo>
                  <a:lnTo>
                    <a:pt x="47092" y="22496"/>
                  </a:lnTo>
                  <a:lnTo>
                    <a:pt x="46763" y="22102"/>
                  </a:lnTo>
                  <a:lnTo>
                    <a:pt x="46413" y="21752"/>
                  </a:lnTo>
                  <a:lnTo>
                    <a:pt x="46019" y="21424"/>
                  </a:lnTo>
                  <a:lnTo>
                    <a:pt x="46282" y="21205"/>
                  </a:lnTo>
                  <a:lnTo>
                    <a:pt x="46523" y="20986"/>
                  </a:lnTo>
                  <a:lnTo>
                    <a:pt x="46763" y="20745"/>
                  </a:lnTo>
                  <a:lnTo>
                    <a:pt x="46960" y="20483"/>
                  </a:lnTo>
                  <a:lnTo>
                    <a:pt x="47157" y="20198"/>
                  </a:lnTo>
                  <a:lnTo>
                    <a:pt x="47332" y="19914"/>
                  </a:lnTo>
                  <a:lnTo>
                    <a:pt x="47486" y="19607"/>
                  </a:lnTo>
                  <a:lnTo>
                    <a:pt x="47595" y="19301"/>
                  </a:lnTo>
                  <a:lnTo>
                    <a:pt x="47704" y="18973"/>
                  </a:lnTo>
                  <a:lnTo>
                    <a:pt x="47792" y="18666"/>
                  </a:lnTo>
                  <a:lnTo>
                    <a:pt x="47858" y="18316"/>
                  </a:lnTo>
                  <a:lnTo>
                    <a:pt x="47879" y="17988"/>
                  </a:lnTo>
                  <a:lnTo>
                    <a:pt x="47901" y="17660"/>
                  </a:lnTo>
                  <a:lnTo>
                    <a:pt x="47879" y="17332"/>
                  </a:lnTo>
                  <a:lnTo>
                    <a:pt x="47858" y="17003"/>
                  </a:lnTo>
                  <a:lnTo>
                    <a:pt x="47792" y="16675"/>
                  </a:lnTo>
                  <a:lnTo>
                    <a:pt x="47682" y="16347"/>
                  </a:lnTo>
                  <a:lnTo>
                    <a:pt x="47573" y="16019"/>
                  </a:lnTo>
                  <a:lnTo>
                    <a:pt x="47442" y="15734"/>
                  </a:lnTo>
                  <a:lnTo>
                    <a:pt x="47267" y="15428"/>
                  </a:lnTo>
                  <a:lnTo>
                    <a:pt x="47092" y="15143"/>
                  </a:lnTo>
                  <a:lnTo>
                    <a:pt x="46895" y="14881"/>
                  </a:lnTo>
                  <a:lnTo>
                    <a:pt x="46676" y="14640"/>
                  </a:lnTo>
                  <a:lnTo>
                    <a:pt x="46435" y="14399"/>
                  </a:lnTo>
                  <a:lnTo>
                    <a:pt x="46173" y="14180"/>
                  </a:lnTo>
                  <a:lnTo>
                    <a:pt x="45910" y="13984"/>
                  </a:lnTo>
                  <a:lnTo>
                    <a:pt x="45625" y="13787"/>
                  </a:lnTo>
                  <a:lnTo>
                    <a:pt x="45341" y="13633"/>
                  </a:lnTo>
                  <a:lnTo>
                    <a:pt x="45035" y="13502"/>
                  </a:lnTo>
                  <a:lnTo>
                    <a:pt x="44728" y="13371"/>
                  </a:lnTo>
                  <a:lnTo>
                    <a:pt x="44400" y="13283"/>
                  </a:lnTo>
                  <a:lnTo>
                    <a:pt x="44072" y="13218"/>
                  </a:lnTo>
                  <a:lnTo>
                    <a:pt x="44159" y="12933"/>
                  </a:lnTo>
                  <a:lnTo>
                    <a:pt x="44225" y="12627"/>
                  </a:lnTo>
                  <a:lnTo>
                    <a:pt x="44269" y="12299"/>
                  </a:lnTo>
                  <a:lnTo>
                    <a:pt x="44291" y="11992"/>
                  </a:lnTo>
                  <a:lnTo>
                    <a:pt x="44291" y="11664"/>
                  </a:lnTo>
                  <a:lnTo>
                    <a:pt x="44269" y="11336"/>
                  </a:lnTo>
                  <a:lnTo>
                    <a:pt x="44225" y="11029"/>
                  </a:lnTo>
                  <a:lnTo>
                    <a:pt x="44159" y="10701"/>
                  </a:lnTo>
                  <a:lnTo>
                    <a:pt x="44072" y="10373"/>
                  </a:lnTo>
                  <a:lnTo>
                    <a:pt x="43962" y="10066"/>
                  </a:lnTo>
                  <a:lnTo>
                    <a:pt x="43831" y="9782"/>
                  </a:lnTo>
                  <a:lnTo>
                    <a:pt x="43700" y="9476"/>
                  </a:lnTo>
                  <a:lnTo>
                    <a:pt x="43525" y="9213"/>
                  </a:lnTo>
                  <a:lnTo>
                    <a:pt x="43350" y="8929"/>
                  </a:lnTo>
                  <a:lnTo>
                    <a:pt x="43153" y="8688"/>
                  </a:lnTo>
                  <a:lnTo>
                    <a:pt x="42956" y="8469"/>
                  </a:lnTo>
                  <a:lnTo>
                    <a:pt x="42715" y="8250"/>
                  </a:lnTo>
                  <a:lnTo>
                    <a:pt x="42474" y="8053"/>
                  </a:lnTo>
                  <a:lnTo>
                    <a:pt x="42234" y="7900"/>
                  </a:lnTo>
                  <a:lnTo>
                    <a:pt x="41971" y="7747"/>
                  </a:lnTo>
                  <a:lnTo>
                    <a:pt x="41687" y="7594"/>
                  </a:lnTo>
                  <a:lnTo>
                    <a:pt x="41402" y="7484"/>
                  </a:lnTo>
                  <a:lnTo>
                    <a:pt x="41118" y="7397"/>
                  </a:lnTo>
                  <a:lnTo>
                    <a:pt x="40811" y="7309"/>
                  </a:lnTo>
                  <a:lnTo>
                    <a:pt x="40505" y="7265"/>
                  </a:lnTo>
                  <a:lnTo>
                    <a:pt x="40199" y="7222"/>
                  </a:lnTo>
                  <a:lnTo>
                    <a:pt x="39892" y="7200"/>
                  </a:lnTo>
                  <a:lnTo>
                    <a:pt x="39586" y="7222"/>
                  </a:lnTo>
                  <a:lnTo>
                    <a:pt x="39279" y="7244"/>
                  </a:lnTo>
                  <a:lnTo>
                    <a:pt x="38973" y="7287"/>
                  </a:lnTo>
                  <a:lnTo>
                    <a:pt x="38667" y="7375"/>
                  </a:lnTo>
                  <a:lnTo>
                    <a:pt x="38382" y="7462"/>
                  </a:lnTo>
                  <a:lnTo>
                    <a:pt x="38382" y="7112"/>
                  </a:lnTo>
                  <a:lnTo>
                    <a:pt x="38339" y="6762"/>
                  </a:lnTo>
                  <a:lnTo>
                    <a:pt x="38273" y="6412"/>
                  </a:lnTo>
                  <a:lnTo>
                    <a:pt x="38185" y="6062"/>
                  </a:lnTo>
                  <a:lnTo>
                    <a:pt x="38076" y="5712"/>
                  </a:lnTo>
                  <a:lnTo>
                    <a:pt x="37945" y="5384"/>
                  </a:lnTo>
                  <a:lnTo>
                    <a:pt x="37770" y="5077"/>
                  </a:lnTo>
                  <a:lnTo>
                    <a:pt x="37595" y="4771"/>
                  </a:lnTo>
                  <a:lnTo>
                    <a:pt x="37398" y="4464"/>
                  </a:lnTo>
                  <a:lnTo>
                    <a:pt x="37179" y="4180"/>
                  </a:lnTo>
                  <a:lnTo>
                    <a:pt x="36938" y="3917"/>
                  </a:lnTo>
                  <a:lnTo>
                    <a:pt x="36697" y="3677"/>
                  </a:lnTo>
                  <a:lnTo>
                    <a:pt x="36413" y="3436"/>
                  </a:lnTo>
                  <a:lnTo>
                    <a:pt x="36128" y="3239"/>
                  </a:lnTo>
                  <a:lnTo>
                    <a:pt x="35844" y="3042"/>
                  </a:lnTo>
                  <a:lnTo>
                    <a:pt x="35516" y="2867"/>
                  </a:lnTo>
                  <a:lnTo>
                    <a:pt x="35187" y="2736"/>
                  </a:lnTo>
                  <a:lnTo>
                    <a:pt x="34859" y="2626"/>
                  </a:lnTo>
                  <a:lnTo>
                    <a:pt x="34509" y="2517"/>
                  </a:lnTo>
                  <a:lnTo>
                    <a:pt x="34159" y="2451"/>
                  </a:lnTo>
                  <a:lnTo>
                    <a:pt x="33809" y="2407"/>
                  </a:lnTo>
                  <a:lnTo>
                    <a:pt x="33109" y="2407"/>
                  </a:lnTo>
                  <a:lnTo>
                    <a:pt x="32737" y="2429"/>
                  </a:lnTo>
                  <a:lnTo>
                    <a:pt x="32386" y="2495"/>
                  </a:lnTo>
                  <a:lnTo>
                    <a:pt x="32036" y="2561"/>
                  </a:lnTo>
                  <a:lnTo>
                    <a:pt x="31708" y="2670"/>
                  </a:lnTo>
                  <a:lnTo>
                    <a:pt x="31380" y="2801"/>
                  </a:lnTo>
                  <a:lnTo>
                    <a:pt x="31052" y="2933"/>
                  </a:lnTo>
                  <a:lnTo>
                    <a:pt x="30723" y="3108"/>
                  </a:lnTo>
                  <a:lnTo>
                    <a:pt x="30439" y="3305"/>
                  </a:lnTo>
                  <a:lnTo>
                    <a:pt x="30154" y="3524"/>
                  </a:lnTo>
                  <a:lnTo>
                    <a:pt x="30045" y="3195"/>
                  </a:lnTo>
                  <a:lnTo>
                    <a:pt x="29936" y="2889"/>
                  </a:lnTo>
                  <a:lnTo>
                    <a:pt x="29782" y="2583"/>
                  </a:lnTo>
                  <a:lnTo>
                    <a:pt x="29629" y="2298"/>
                  </a:lnTo>
                  <a:lnTo>
                    <a:pt x="29454" y="2014"/>
                  </a:lnTo>
                  <a:lnTo>
                    <a:pt x="29257" y="1751"/>
                  </a:lnTo>
                  <a:lnTo>
                    <a:pt x="29038" y="1510"/>
                  </a:lnTo>
                  <a:lnTo>
                    <a:pt x="28798" y="1270"/>
                  </a:lnTo>
                  <a:lnTo>
                    <a:pt x="28535" y="1051"/>
                  </a:lnTo>
                  <a:lnTo>
                    <a:pt x="28272" y="854"/>
                  </a:lnTo>
                  <a:lnTo>
                    <a:pt x="28010" y="679"/>
                  </a:lnTo>
                  <a:lnTo>
                    <a:pt x="27725" y="504"/>
                  </a:lnTo>
                  <a:lnTo>
                    <a:pt x="27419" y="372"/>
                  </a:lnTo>
                  <a:lnTo>
                    <a:pt x="27113" y="241"/>
                  </a:lnTo>
                  <a:lnTo>
                    <a:pt x="26784" y="154"/>
                  </a:lnTo>
                  <a:lnTo>
                    <a:pt x="26478" y="66"/>
                  </a:lnTo>
                  <a:lnTo>
                    <a:pt x="26216" y="22"/>
                  </a:lnTo>
                  <a:lnTo>
                    <a:pt x="2597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51"/>
            <p:cNvSpPr/>
            <p:nvPr/>
          </p:nvSpPr>
          <p:spPr>
            <a:xfrm>
              <a:off x="6079985" y="3623844"/>
              <a:ext cx="256060" cy="220329"/>
            </a:xfrm>
            <a:custGeom>
              <a:avLst/>
              <a:gdLst/>
              <a:ahLst/>
              <a:cxnLst/>
              <a:rect l="l" t="t" r="r" b="b"/>
              <a:pathLst>
                <a:path w="6894" h="5932" extrusionOk="0">
                  <a:moveTo>
                    <a:pt x="242" y="1"/>
                  </a:moveTo>
                  <a:lnTo>
                    <a:pt x="154" y="23"/>
                  </a:lnTo>
                  <a:lnTo>
                    <a:pt x="88" y="88"/>
                  </a:lnTo>
                  <a:lnTo>
                    <a:pt x="23" y="154"/>
                  </a:lnTo>
                  <a:lnTo>
                    <a:pt x="1" y="242"/>
                  </a:lnTo>
                  <a:lnTo>
                    <a:pt x="23" y="329"/>
                  </a:lnTo>
                  <a:lnTo>
                    <a:pt x="88" y="417"/>
                  </a:lnTo>
                  <a:lnTo>
                    <a:pt x="548" y="745"/>
                  </a:lnTo>
                  <a:lnTo>
                    <a:pt x="1029" y="1029"/>
                  </a:lnTo>
                  <a:lnTo>
                    <a:pt x="1533" y="1292"/>
                  </a:lnTo>
                  <a:lnTo>
                    <a:pt x="2058" y="1511"/>
                  </a:lnTo>
                  <a:lnTo>
                    <a:pt x="2583" y="1664"/>
                  </a:lnTo>
                  <a:lnTo>
                    <a:pt x="3130" y="1795"/>
                  </a:lnTo>
                  <a:lnTo>
                    <a:pt x="3677" y="1883"/>
                  </a:lnTo>
                  <a:lnTo>
                    <a:pt x="4246" y="1927"/>
                  </a:lnTo>
                  <a:lnTo>
                    <a:pt x="4399" y="2124"/>
                  </a:lnTo>
                  <a:lnTo>
                    <a:pt x="4553" y="2342"/>
                  </a:lnTo>
                  <a:lnTo>
                    <a:pt x="4706" y="2539"/>
                  </a:lnTo>
                  <a:lnTo>
                    <a:pt x="4837" y="2758"/>
                  </a:lnTo>
                  <a:lnTo>
                    <a:pt x="4946" y="2977"/>
                  </a:lnTo>
                  <a:lnTo>
                    <a:pt x="5056" y="3218"/>
                  </a:lnTo>
                  <a:lnTo>
                    <a:pt x="5143" y="3458"/>
                  </a:lnTo>
                  <a:lnTo>
                    <a:pt x="5231" y="3699"/>
                  </a:lnTo>
                  <a:lnTo>
                    <a:pt x="5340" y="4181"/>
                  </a:lnTo>
                  <a:lnTo>
                    <a:pt x="5406" y="4684"/>
                  </a:lnTo>
                  <a:lnTo>
                    <a:pt x="5428" y="4925"/>
                  </a:lnTo>
                  <a:lnTo>
                    <a:pt x="5428" y="5187"/>
                  </a:lnTo>
                  <a:lnTo>
                    <a:pt x="5428" y="5428"/>
                  </a:lnTo>
                  <a:lnTo>
                    <a:pt x="5406" y="5690"/>
                  </a:lnTo>
                  <a:lnTo>
                    <a:pt x="5406" y="5800"/>
                  </a:lnTo>
                  <a:lnTo>
                    <a:pt x="5450" y="5866"/>
                  </a:lnTo>
                  <a:lnTo>
                    <a:pt x="5537" y="5909"/>
                  </a:lnTo>
                  <a:lnTo>
                    <a:pt x="5625" y="5931"/>
                  </a:lnTo>
                  <a:lnTo>
                    <a:pt x="5712" y="5909"/>
                  </a:lnTo>
                  <a:lnTo>
                    <a:pt x="5800" y="5866"/>
                  </a:lnTo>
                  <a:lnTo>
                    <a:pt x="5866" y="5800"/>
                  </a:lnTo>
                  <a:lnTo>
                    <a:pt x="5909" y="5690"/>
                  </a:lnTo>
                  <a:lnTo>
                    <a:pt x="5931" y="5187"/>
                  </a:lnTo>
                  <a:lnTo>
                    <a:pt x="5931" y="4684"/>
                  </a:lnTo>
                  <a:lnTo>
                    <a:pt x="5866" y="4202"/>
                  </a:lnTo>
                  <a:lnTo>
                    <a:pt x="5756" y="3699"/>
                  </a:lnTo>
                  <a:lnTo>
                    <a:pt x="5603" y="3240"/>
                  </a:lnTo>
                  <a:lnTo>
                    <a:pt x="5406" y="2780"/>
                  </a:lnTo>
                  <a:lnTo>
                    <a:pt x="5165" y="2342"/>
                  </a:lnTo>
                  <a:lnTo>
                    <a:pt x="4881" y="1927"/>
                  </a:lnTo>
                  <a:lnTo>
                    <a:pt x="5340" y="1883"/>
                  </a:lnTo>
                  <a:lnTo>
                    <a:pt x="5822" y="1817"/>
                  </a:lnTo>
                  <a:lnTo>
                    <a:pt x="6281" y="1708"/>
                  </a:lnTo>
                  <a:lnTo>
                    <a:pt x="6719" y="1577"/>
                  </a:lnTo>
                  <a:lnTo>
                    <a:pt x="6828" y="1533"/>
                  </a:lnTo>
                  <a:lnTo>
                    <a:pt x="6872" y="1445"/>
                  </a:lnTo>
                  <a:lnTo>
                    <a:pt x="6894" y="1358"/>
                  </a:lnTo>
                  <a:lnTo>
                    <a:pt x="6894" y="1270"/>
                  </a:lnTo>
                  <a:lnTo>
                    <a:pt x="6850" y="1183"/>
                  </a:lnTo>
                  <a:lnTo>
                    <a:pt x="6785" y="1117"/>
                  </a:lnTo>
                  <a:lnTo>
                    <a:pt x="6697" y="1073"/>
                  </a:lnTo>
                  <a:lnTo>
                    <a:pt x="6588" y="1095"/>
                  </a:lnTo>
                  <a:lnTo>
                    <a:pt x="6194" y="1205"/>
                  </a:lnTo>
                  <a:lnTo>
                    <a:pt x="5800" y="1314"/>
                  </a:lnTo>
                  <a:lnTo>
                    <a:pt x="5406" y="1380"/>
                  </a:lnTo>
                  <a:lnTo>
                    <a:pt x="5012" y="1423"/>
                  </a:lnTo>
                  <a:lnTo>
                    <a:pt x="4202" y="1423"/>
                  </a:lnTo>
                  <a:lnTo>
                    <a:pt x="3787" y="1401"/>
                  </a:lnTo>
                  <a:lnTo>
                    <a:pt x="3393" y="1336"/>
                  </a:lnTo>
                  <a:lnTo>
                    <a:pt x="2999" y="1270"/>
                  </a:lnTo>
                  <a:lnTo>
                    <a:pt x="2605" y="1161"/>
                  </a:lnTo>
                  <a:lnTo>
                    <a:pt x="2211" y="1029"/>
                  </a:lnTo>
                  <a:lnTo>
                    <a:pt x="1839" y="876"/>
                  </a:lnTo>
                  <a:lnTo>
                    <a:pt x="1467" y="723"/>
                  </a:lnTo>
                  <a:lnTo>
                    <a:pt x="1117" y="526"/>
                  </a:lnTo>
                  <a:lnTo>
                    <a:pt x="789" y="307"/>
                  </a:lnTo>
                  <a:lnTo>
                    <a:pt x="439" y="67"/>
                  </a:lnTo>
                  <a:lnTo>
                    <a:pt x="35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51"/>
            <p:cNvSpPr/>
            <p:nvPr/>
          </p:nvSpPr>
          <p:spPr>
            <a:xfrm>
              <a:off x="6190524" y="3207687"/>
              <a:ext cx="169110" cy="173975"/>
            </a:xfrm>
            <a:custGeom>
              <a:avLst/>
              <a:gdLst/>
              <a:ahLst/>
              <a:cxnLst/>
              <a:rect l="l" t="t" r="r" b="b"/>
              <a:pathLst>
                <a:path w="4553" h="4684" extrusionOk="0">
                  <a:moveTo>
                    <a:pt x="264" y="1"/>
                  </a:moveTo>
                  <a:lnTo>
                    <a:pt x="154" y="45"/>
                  </a:lnTo>
                  <a:lnTo>
                    <a:pt x="89" y="88"/>
                  </a:lnTo>
                  <a:lnTo>
                    <a:pt x="23" y="176"/>
                  </a:lnTo>
                  <a:lnTo>
                    <a:pt x="1" y="264"/>
                  </a:lnTo>
                  <a:lnTo>
                    <a:pt x="23" y="351"/>
                  </a:lnTo>
                  <a:lnTo>
                    <a:pt x="89" y="439"/>
                  </a:lnTo>
                  <a:lnTo>
                    <a:pt x="329" y="636"/>
                  </a:lnTo>
                  <a:lnTo>
                    <a:pt x="592" y="811"/>
                  </a:lnTo>
                  <a:lnTo>
                    <a:pt x="854" y="986"/>
                  </a:lnTo>
                  <a:lnTo>
                    <a:pt x="1117" y="1139"/>
                  </a:lnTo>
                  <a:lnTo>
                    <a:pt x="1380" y="1292"/>
                  </a:lnTo>
                  <a:lnTo>
                    <a:pt x="1664" y="1423"/>
                  </a:lnTo>
                  <a:lnTo>
                    <a:pt x="1949" y="1533"/>
                  </a:lnTo>
                  <a:lnTo>
                    <a:pt x="2255" y="1642"/>
                  </a:lnTo>
                  <a:lnTo>
                    <a:pt x="2145" y="2014"/>
                  </a:lnTo>
                  <a:lnTo>
                    <a:pt x="2102" y="2386"/>
                  </a:lnTo>
                  <a:lnTo>
                    <a:pt x="2080" y="2780"/>
                  </a:lnTo>
                  <a:lnTo>
                    <a:pt x="2124" y="3152"/>
                  </a:lnTo>
                  <a:lnTo>
                    <a:pt x="2211" y="3524"/>
                  </a:lnTo>
                  <a:lnTo>
                    <a:pt x="2321" y="3896"/>
                  </a:lnTo>
                  <a:lnTo>
                    <a:pt x="2496" y="4224"/>
                  </a:lnTo>
                  <a:lnTo>
                    <a:pt x="2714" y="4553"/>
                  </a:lnTo>
                  <a:lnTo>
                    <a:pt x="2780" y="4618"/>
                  </a:lnTo>
                  <a:lnTo>
                    <a:pt x="2868" y="4662"/>
                  </a:lnTo>
                  <a:lnTo>
                    <a:pt x="2955" y="4684"/>
                  </a:lnTo>
                  <a:lnTo>
                    <a:pt x="3043" y="4640"/>
                  </a:lnTo>
                  <a:lnTo>
                    <a:pt x="3130" y="4574"/>
                  </a:lnTo>
                  <a:lnTo>
                    <a:pt x="3174" y="4487"/>
                  </a:lnTo>
                  <a:lnTo>
                    <a:pt x="3174" y="4399"/>
                  </a:lnTo>
                  <a:lnTo>
                    <a:pt x="3174" y="4334"/>
                  </a:lnTo>
                  <a:lnTo>
                    <a:pt x="3152" y="4290"/>
                  </a:lnTo>
                  <a:lnTo>
                    <a:pt x="2955" y="4027"/>
                  </a:lnTo>
                  <a:lnTo>
                    <a:pt x="2802" y="3721"/>
                  </a:lnTo>
                  <a:lnTo>
                    <a:pt x="2693" y="3415"/>
                  </a:lnTo>
                  <a:lnTo>
                    <a:pt x="2627" y="3086"/>
                  </a:lnTo>
                  <a:lnTo>
                    <a:pt x="2605" y="2758"/>
                  </a:lnTo>
                  <a:lnTo>
                    <a:pt x="2605" y="2430"/>
                  </a:lnTo>
                  <a:lnTo>
                    <a:pt x="2649" y="2102"/>
                  </a:lnTo>
                  <a:lnTo>
                    <a:pt x="2736" y="1773"/>
                  </a:lnTo>
                  <a:lnTo>
                    <a:pt x="3130" y="1861"/>
                  </a:lnTo>
                  <a:lnTo>
                    <a:pt x="3524" y="1905"/>
                  </a:lnTo>
                  <a:lnTo>
                    <a:pt x="3918" y="1949"/>
                  </a:lnTo>
                  <a:lnTo>
                    <a:pt x="4312" y="1949"/>
                  </a:lnTo>
                  <a:lnTo>
                    <a:pt x="4421" y="1927"/>
                  </a:lnTo>
                  <a:lnTo>
                    <a:pt x="4509" y="1861"/>
                  </a:lnTo>
                  <a:lnTo>
                    <a:pt x="4553" y="1773"/>
                  </a:lnTo>
                  <a:lnTo>
                    <a:pt x="4553" y="1686"/>
                  </a:lnTo>
                  <a:lnTo>
                    <a:pt x="4553" y="1598"/>
                  </a:lnTo>
                  <a:lnTo>
                    <a:pt x="4509" y="1511"/>
                  </a:lnTo>
                  <a:lnTo>
                    <a:pt x="4421" y="1467"/>
                  </a:lnTo>
                  <a:lnTo>
                    <a:pt x="4312" y="1445"/>
                  </a:lnTo>
                  <a:lnTo>
                    <a:pt x="3787" y="1423"/>
                  </a:lnTo>
                  <a:lnTo>
                    <a:pt x="3262" y="1380"/>
                  </a:lnTo>
                  <a:lnTo>
                    <a:pt x="2758" y="1270"/>
                  </a:lnTo>
                  <a:lnTo>
                    <a:pt x="2255" y="1117"/>
                  </a:lnTo>
                  <a:lnTo>
                    <a:pt x="1773" y="920"/>
                  </a:lnTo>
                  <a:lnTo>
                    <a:pt x="1314" y="679"/>
                  </a:lnTo>
                  <a:lnTo>
                    <a:pt x="876" y="395"/>
                  </a:lnTo>
                  <a:lnTo>
                    <a:pt x="461" y="67"/>
                  </a:lnTo>
                  <a:lnTo>
                    <a:pt x="351" y="23"/>
                  </a:lnTo>
                  <a:lnTo>
                    <a:pt x="26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51"/>
            <p:cNvSpPr/>
            <p:nvPr/>
          </p:nvSpPr>
          <p:spPr>
            <a:xfrm>
              <a:off x="6512410" y="2803751"/>
              <a:ext cx="117890" cy="196707"/>
            </a:xfrm>
            <a:custGeom>
              <a:avLst/>
              <a:gdLst/>
              <a:ahLst/>
              <a:cxnLst/>
              <a:rect l="l" t="t" r="r" b="b"/>
              <a:pathLst>
                <a:path w="3174" h="5296" extrusionOk="0">
                  <a:moveTo>
                    <a:pt x="2714" y="0"/>
                  </a:moveTo>
                  <a:lnTo>
                    <a:pt x="2626" y="22"/>
                  </a:lnTo>
                  <a:lnTo>
                    <a:pt x="2539" y="88"/>
                  </a:lnTo>
                  <a:lnTo>
                    <a:pt x="2495" y="175"/>
                  </a:lnTo>
                  <a:lnTo>
                    <a:pt x="2408" y="503"/>
                  </a:lnTo>
                  <a:lnTo>
                    <a:pt x="2320" y="810"/>
                  </a:lnTo>
                  <a:lnTo>
                    <a:pt x="2254" y="1138"/>
                  </a:lnTo>
                  <a:lnTo>
                    <a:pt x="2211" y="1466"/>
                  </a:lnTo>
                  <a:lnTo>
                    <a:pt x="2189" y="1795"/>
                  </a:lnTo>
                  <a:lnTo>
                    <a:pt x="2189" y="2123"/>
                  </a:lnTo>
                  <a:lnTo>
                    <a:pt x="2189" y="2451"/>
                  </a:lnTo>
                  <a:lnTo>
                    <a:pt x="2211" y="2779"/>
                  </a:lnTo>
                  <a:lnTo>
                    <a:pt x="2167" y="2779"/>
                  </a:lnTo>
                  <a:lnTo>
                    <a:pt x="2123" y="2801"/>
                  </a:lnTo>
                  <a:lnTo>
                    <a:pt x="1795" y="3020"/>
                  </a:lnTo>
                  <a:lnTo>
                    <a:pt x="1510" y="3261"/>
                  </a:lnTo>
                  <a:lnTo>
                    <a:pt x="1226" y="3501"/>
                  </a:lnTo>
                  <a:lnTo>
                    <a:pt x="963" y="3764"/>
                  </a:lnTo>
                  <a:lnTo>
                    <a:pt x="701" y="4027"/>
                  </a:lnTo>
                  <a:lnTo>
                    <a:pt x="460" y="4311"/>
                  </a:lnTo>
                  <a:lnTo>
                    <a:pt x="241" y="4617"/>
                  </a:lnTo>
                  <a:lnTo>
                    <a:pt x="44" y="4924"/>
                  </a:lnTo>
                  <a:lnTo>
                    <a:pt x="1" y="5033"/>
                  </a:lnTo>
                  <a:lnTo>
                    <a:pt x="1" y="5121"/>
                  </a:lnTo>
                  <a:lnTo>
                    <a:pt x="44" y="5208"/>
                  </a:lnTo>
                  <a:lnTo>
                    <a:pt x="132" y="5274"/>
                  </a:lnTo>
                  <a:lnTo>
                    <a:pt x="219" y="5296"/>
                  </a:lnTo>
                  <a:lnTo>
                    <a:pt x="307" y="5296"/>
                  </a:lnTo>
                  <a:lnTo>
                    <a:pt x="394" y="5274"/>
                  </a:lnTo>
                  <a:lnTo>
                    <a:pt x="460" y="5186"/>
                  </a:lnTo>
                  <a:lnTo>
                    <a:pt x="657" y="4902"/>
                  </a:lnTo>
                  <a:lnTo>
                    <a:pt x="854" y="4639"/>
                  </a:lnTo>
                  <a:lnTo>
                    <a:pt x="1051" y="4399"/>
                  </a:lnTo>
                  <a:lnTo>
                    <a:pt x="1270" y="4136"/>
                  </a:lnTo>
                  <a:lnTo>
                    <a:pt x="1510" y="3917"/>
                  </a:lnTo>
                  <a:lnTo>
                    <a:pt x="1751" y="3698"/>
                  </a:lnTo>
                  <a:lnTo>
                    <a:pt x="2014" y="3480"/>
                  </a:lnTo>
                  <a:lnTo>
                    <a:pt x="2298" y="3304"/>
                  </a:lnTo>
                  <a:lnTo>
                    <a:pt x="2364" y="3676"/>
                  </a:lnTo>
                  <a:lnTo>
                    <a:pt x="2473" y="4027"/>
                  </a:lnTo>
                  <a:lnTo>
                    <a:pt x="2583" y="4399"/>
                  </a:lnTo>
                  <a:lnTo>
                    <a:pt x="2714" y="4749"/>
                  </a:lnTo>
                  <a:lnTo>
                    <a:pt x="2780" y="4836"/>
                  </a:lnTo>
                  <a:lnTo>
                    <a:pt x="2867" y="4880"/>
                  </a:lnTo>
                  <a:lnTo>
                    <a:pt x="2955" y="4880"/>
                  </a:lnTo>
                  <a:lnTo>
                    <a:pt x="3042" y="4836"/>
                  </a:lnTo>
                  <a:lnTo>
                    <a:pt x="3108" y="4771"/>
                  </a:lnTo>
                  <a:lnTo>
                    <a:pt x="3174" y="4705"/>
                  </a:lnTo>
                  <a:lnTo>
                    <a:pt x="3174" y="4596"/>
                  </a:lnTo>
                  <a:lnTo>
                    <a:pt x="3152" y="4486"/>
                  </a:lnTo>
                  <a:lnTo>
                    <a:pt x="2977" y="3983"/>
                  </a:lnTo>
                  <a:lnTo>
                    <a:pt x="2823" y="3480"/>
                  </a:lnTo>
                  <a:lnTo>
                    <a:pt x="2736" y="2954"/>
                  </a:lnTo>
                  <a:lnTo>
                    <a:pt x="2692" y="2407"/>
                  </a:lnTo>
                  <a:lnTo>
                    <a:pt x="2692" y="1882"/>
                  </a:lnTo>
                  <a:lnTo>
                    <a:pt x="2736" y="1357"/>
                  </a:lnTo>
                  <a:lnTo>
                    <a:pt x="2845" y="832"/>
                  </a:lnTo>
                  <a:lnTo>
                    <a:pt x="2977" y="307"/>
                  </a:lnTo>
                  <a:lnTo>
                    <a:pt x="2998" y="197"/>
                  </a:lnTo>
                  <a:lnTo>
                    <a:pt x="2955" y="110"/>
                  </a:lnTo>
                  <a:lnTo>
                    <a:pt x="2889" y="44"/>
                  </a:lnTo>
                  <a:lnTo>
                    <a:pt x="2802" y="22"/>
                  </a:lnTo>
                  <a:lnTo>
                    <a:pt x="271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51"/>
            <p:cNvSpPr/>
            <p:nvPr/>
          </p:nvSpPr>
          <p:spPr>
            <a:xfrm>
              <a:off x="7310589" y="2949242"/>
              <a:ext cx="117890" cy="232475"/>
            </a:xfrm>
            <a:custGeom>
              <a:avLst/>
              <a:gdLst/>
              <a:ahLst/>
              <a:cxnLst/>
              <a:rect l="l" t="t" r="r" b="b"/>
              <a:pathLst>
                <a:path w="3174" h="6259" extrusionOk="0">
                  <a:moveTo>
                    <a:pt x="2889" y="0"/>
                  </a:moveTo>
                  <a:lnTo>
                    <a:pt x="2801" y="22"/>
                  </a:lnTo>
                  <a:lnTo>
                    <a:pt x="2736" y="66"/>
                  </a:lnTo>
                  <a:lnTo>
                    <a:pt x="2692" y="175"/>
                  </a:lnTo>
                  <a:lnTo>
                    <a:pt x="2626" y="438"/>
                  </a:lnTo>
                  <a:lnTo>
                    <a:pt x="2539" y="722"/>
                  </a:lnTo>
                  <a:lnTo>
                    <a:pt x="2451" y="985"/>
                  </a:lnTo>
                  <a:lnTo>
                    <a:pt x="2342" y="1226"/>
                  </a:lnTo>
                  <a:lnTo>
                    <a:pt x="2211" y="1488"/>
                  </a:lnTo>
                  <a:lnTo>
                    <a:pt x="2079" y="1729"/>
                  </a:lnTo>
                  <a:lnTo>
                    <a:pt x="1926" y="1970"/>
                  </a:lnTo>
                  <a:lnTo>
                    <a:pt x="1773" y="2188"/>
                  </a:lnTo>
                  <a:lnTo>
                    <a:pt x="1598" y="2407"/>
                  </a:lnTo>
                  <a:lnTo>
                    <a:pt x="1423" y="2626"/>
                  </a:lnTo>
                  <a:lnTo>
                    <a:pt x="1226" y="2823"/>
                  </a:lnTo>
                  <a:lnTo>
                    <a:pt x="1029" y="2998"/>
                  </a:lnTo>
                  <a:lnTo>
                    <a:pt x="810" y="3195"/>
                  </a:lnTo>
                  <a:lnTo>
                    <a:pt x="591" y="3348"/>
                  </a:lnTo>
                  <a:lnTo>
                    <a:pt x="350" y="3501"/>
                  </a:lnTo>
                  <a:lnTo>
                    <a:pt x="110" y="3655"/>
                  </a:lnTo>
                  <a:lnTo>
                    <a:pt x="22" y="3720"/>
                  </a:lnTo>
                  <a:lnTo>
                    <a:pt x="0" y="3808"/>
                  </a:lnTo>
                  <a:lnTo>
                    <a:pt x="0" y="3895"/>
                  </a:lnTo>
                  <a:lnTo>
                    <a:pt x="22" y="3983"/>
                  </a:lnTo>
                  <a:lnTo>
                    <a:pt x="88" y="4049"/>
                  </a:lnTo>
                  <a:lnTo>
                    <a:pt x="175" y="4114"/>
                  </a:lnTo>
                  <a:lnTo>
                    <a:pt x="263" y="4114"/>
                  </a:lnTo>
                  <a:lnTo>
                    <a:pt x="372" y="4092"/>
                  </a:lnTo>
                  <a:lnTo>
                    <a:pt x="657" y="3917"/>
                  </a:lnTo>
                  <a:lnTo>
                    <a:pt x="919" y="3742"/>
                  </a:lnTo>
                  <a:lnTo>
                    <a:pt x="1160" y="3545"/>
                  </a:lnTo>
                  <a:lnTo>
                    <a:pt x="1423" y="3348"/>
                  </a:lnTo>
                  <a:lnTo>
                    <a:pt x="1510" y="3655"/>
                  </a:lnTo>
                  <a:lnTo>
                    <a:pt x="1598" y="3983"/>
                  </a:lnTo>
                  <a:lnTo>
                    <a:pt x="1685" y="4333"/>
                  </a:lnTo>
                  <a:lnTo>
                    <a:pt x="1751" y="4661"/>
                  </a:lnTo>
                  <a:lnTo>
                    <a:pt x="1795" y="4989"/>
                  </a:lnTo>
                  <a:lnTo>
                    <a:pt x="1817" y="5340"/>
                  </a:lnTo>
                  <a:lnTo>
                    <a:pt x="1817" y="5668"/>
                  </a:lnTo>
                  <a:lnTo>
                    <a:pt x="1817" y="6018"/>
                  </a:lnTo>
                  <a:lnTo>
                    <a:pt x="1839" y="6127"/>
                  </a:lnTo>
                  <a:lnTo>
                    <a:pt x="1904" y="6193"/>
                  </a:lnTo>
                  <a:lnTo>
                    <a:pt x="1970" y="6259"/>
                  </a:lnTo>
                  <a:lnTo>
                    <a:pt x="2167" y="6259"/>
                  </a:lnTo>
                  <a:lnTo>
                    <a:pt x="2254" y="6193"/>
                  </a:lnTo>
                  <a:lnTo>
                    <a:pt x="2298" y="6127"/>
                  </a:lnTo>
                  <a:lnTo>
                    <a:pt x="2320" y="6018"/>
                  </a:lnTo>
                  <a:lnTo>
                    <a:pt x="2342" y="5646"/>
                  </a:lnTo>
                  <a:lnTo>
                    <a:pt x="2320" y="5252"/>
                  </a:lnTo>
                  <a:lnTo>
                    <a:pt x="2276" y="4880"/>
                  </a:lnTo>
                  <a:lnTo>
                    <a:pt x="2232" y="4486"/>
                  </a:lnTo>
                  <a:lnTo>
                    <a:pt x="2167" y="4114"/>
                  </a:lnTo>
                  <a:lnTo>
                    <a:pt x="2079" y="3742"/>
                  </a:lnTo>
                  <a:lnTo>
                    <a:pt x="1970" y="3392"/>
                  </a:lnTo>
                  <a:lnTo>
                    <a:pt x="1839" y="3020"/>
                  </a:lnTo>
                  <a:lnTo>
                    <a:pt x="1795" y="2954"/>
                  </a:lnTo>
                  <a:lnTo>
                    <a:pt x="2057" y="2670"/>
                  </a:lnTo>
                  <a:lnTo>
                    <a:pt x="2276" y="2364"/>
                  </a:lnTo>
                  <a:lnTo>
                    <a:pt x="2473" y="2057"/>
                  </a:lnTo>
                  <a:lnTo>
                    <a:pt x="2670" y="1729"/>
                  </a:lnTo>
                  <a:lnTo>
                    <a:pt x="2823" y="1379"/>
                  </a:lnTo>
                  <a:lnTo>
                    <a:pt x="2976" y="1029"/>
                  </a:lnTo>
                  <a:lnTo>
                    <a:pt x="3086" y="679"/>
                  </a:lnTo>
                  <a:lnTo>
                    <a:pt x="3173" y="307"/>
                  </a:lnTo>
                  <a:lnTo>
                    <a:pt x="3173" y="197"/>
                  </a:lnTo>
                  <a:lnTo>
                    <a:pt x="3130" y="110"/>
                  </a:lnTo>
                  <a:lnTo>
                    <a:pt x="3064" y="44"/>
                  </a:lnTo>
                  <a:lnTo>
                    <a:pt x="297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51"/>
            <p:cNvSpPr/>
            <p:nvPr/>
          </p:nvSpPr>
          <p:spPr>
            <a:xfrm>
              <a:off x="7154512" y="3737652"/>
              <a:ext cx="124390" cy="212975"/>
            </a:xfrm>
            <a:custGeom>
              <a:avLst/>
              <a:gdLst/>
              <a:ahLst/>
              <a:cxnLst/>
              <a:rect l="l" t="t" r="r" b="b"/>
              <a:pathLst>
                <a:path w="3349" h="5734" extrusionOk="0">
                  <a:moveTo>
                    <a:pt x="3086" y="1"/>
                  </a:moveTo>
                  <a:lnTo>
                    <a:pt x="2977" y="22"/>
                  </a:lnTo>
                  <a:lnTo>
                    <a:pt x="2889" y="88"/>
                  </a:lnTo>
                  <a:lnTo>
                    <a:pt x="2846" y="176"/>
                  </a:lnTo>
                  <a:lnTo>
                    <a:pt x="2671" y="613"/>
                  </a:lnTo>
                  <a:lnTo>
                    <a:pt x="2539" y="1073"/>
                  </a:lnTo>
                  <a:lnTo>
                    <a:pt x="2430" y="1532"/>
                  </a:lnTo>
                  <a:lnTo>
                    <a:pt x="2364" y="2014"/>
                  </a:lnTo>
                  <a:lnTo>
                    <a:pt x="2145" y="1795"/>
                  </a:lnTo>
                  <a:lnTo>
                    <a:pt x="1905" y="1576"/>
                  </a:lnTo>
                  <a:lnTo>
                    <a:pt x="1664" y="1401"/>
                  </a:lnTo>
                  <a:lnTo>
                    <a:pt x="1423" y="1226"/>
                  </a:lnTo>
                  <a:lnTo>
                    <a:pt x="1161" y="1051"/>
                  </a:lnTo>
                  <a:lnTo>
                    <a:pt x="898" y="898"/>
                  </a:lnTo>
                  <a:lnTo>
                    <a:pt x="614" y="766"/>
                  </a:lnTo>
                  <a:lnTo>
                    <a:pt x="329" y="635"/>
                  </a:lnTo>
                  <a:lnTo>
                    <a:pt x="285" y="613"/>
                  </a:lnTo>
                  <a:lnTo>
                    <a:pt x="220" y="613"/>
                  </a:lnTo>
                  <a:lnTo>
                    <a:pt x="132" y="657"/>
                  </a:lnTo>
                  <a:lnTo>
                    <a:pt x="67" y="723"/>
                  </a:lnTo>
                  <a:lnTo>
                    <a:pt x="23" y="810"/>
                  </a:lnTo>
                  <a:lnTo>
                    <a:pt x="1" y="920"/>
                  </a:lnTo>
                  <a:lnTo>
                    <a:pt x="45" y="1007"/>
                  </a:lnTo>
                  <a:lnTo>
                    <a:pt x="110" y="1073"/>
                  </a:lnTo>
                  <a:lnTo>
                    <a:pt x="198" y="1117"/>
                  </a:lnTo>
                  <a:lnTo>
                    <a:pt x="504" y="1270"/>
                  </a:lnTo>
                  <a:lnTo>
                    <a:pt x="789" y="1423"/>
                  </a:lnTo>
                  <a:lnTo>
                    <a:pt x="1073" y="1598"/>
                  </a:lnTo>
                  <a:lnTo>
                    <a:pt x="1358" y="1773"/>
                  </a:lnTo>
                  <a:lnTo>
                    <a:pt x="1620" y="1992"/>
                  </a:lnTo>
                  <a:lnTo>
                    <a:pt x="1861" y="2211"/>
                  </a:lnTo>
                  <a:lnTo>
                    <a:pt x="2102" y="2451"/>
                  </a:lnTo>
                  <a:lnTo>
                    <a:pt x="2320" y="2714"/>
                  </a:lnTo>
                  <a:lnTo>
                    <a:pt x="2320" y="3086"/>
                  </a:lnTo>
                  <a:lnTo>
                    <a:pt x="2342" y="3436"/>
                  </a:lnTo>
                  <a:lnTo>
                    <a:pt x="2386" y="3808"/>
                  </a:lnTo>
                  <a:lnTo>
                    <a:pt x="2452" y="4180"/>
                  </a:lnTo>
                  <a:lnTo>
                    <a:pt x="2539" y="4552"/>
                  </a:lnTo>
                  <a:lnTo>
                    <a:pt x="2649" y="4902"/>
                  </a:lnTo>
                  <a:lnTo>
                    <a:pt x="2758" y="5252"/>
                  </a:lnTo>
                  <a:lnTo>
                    <a:pt x="2889" y="5603"/>
                  </a:lnTo>
                  <a:lnTo>
                    <a:pt x="2955" y="5690"/>
                  </a:lnTo>
                  <a:lnTo>
                    <a:pt x="3043" y="5734"/>
                  </a:lnTo>
                  <a:lnTo>
                    <a:pt x="3130" y="5734"/>
                  </a:lnTo>
                  <a:lnTo>
                    <a:pt x="3218" y="5712"/>
                  </a:lnTo>
                  <a:lnTo>
                    <a:pt x="3283" y="5646"/>
                  </a:lnTo>
                  <a:lnTo>
                    <a:pt x="3327" y="5559"/>
                  </a:lnTo>
                  <a:lnTo>
                    <a:pt x="3349" y="5449"/>
                  </a:lnTo>
                  <a:lnTo>
                    <a:pt x="3327" y="5362"/>
                  </a:lnTo>
                  <a:lnTo>
                    <a:pt x="3218" y="5034"/>
                  </a:lnTo>
                  <a:lnTo>
                    <a:pt x="3108" y="4727"/>
                  </a:lnTo>
                  <a:lnTo>
                    <a:pt x="3021" y="4399"/>
                  </a:lnTo>
                  <a:lnTo>
                    <a:pt x="2933" y="4071"/>
                  </a:lnTo>
                  <a:lnTo>
                    <a:pt x="2889" y="3743"/>
                  </a:lnTo>
                  <a:lnTo>
                    <a:pt x="2846" y="3414"/>
                  </a:lnTo>
                  <a:lnTo>
                    <a:pt x="2824" y="3086"/>
                  </a:lnTo>
                  <a:lnTo>
                    <a:pt x="2824" y="2758"/>
                  </a:lnTo>
                  <a:lnTo>
                    <a:pt x="2846" y="2648"/>
                  </a:lnTo>
                  <a:lnTo>
                    <a:pt x="2824" y="2561"/>
                  </a:lnTo>
                  <a:lnTo>
                    <a:pt x="2889" y="1970"/>
                  </a:lnTo>
                  <a:lnTo>
                    <a:pt x="2977" y="1423"/>
                  </a:lnTo>
                  <a:lnTo>
                    <a:pt x="3130" y="854"/>
                  </a:lnTo>
                  <a:lnTo>
                    <a:pt x="3327" y="307"/>
                  </a:lnTo>
                  <a:lnTo>
                    <a:pt x="3349" y="197"/>
                  </a:lnTo>
                  <a:lnTo>
                    <a:pt x="3327" y="132"/>
                  </a:lnTo>
                  <a:lnTo>
                    <a:pt x="3261" y="66"/>
                  </a:lnTo>
                  <a:lnTo>
                    <a:pt x="3174" y="22"/>
                  </a:lnTo>
                  <a:lnTo>
                    <a:pt x="30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51"/>
            <p:cNvSpPr/>
            <p:nvPr/>
          </p:nvSpPr>
          <p:spPr>
            <a:xfrm>
              <a:off x="7556851" y="3797788"/>
              <a:ext cx="82939" cy="110573"/>
            </a:xfrm>
            <a:custGeom>
              <a:avLst/>
              <a:gdLst/>
              <a:ahLst/>
              <a:cxnLst/>
              <a:rect l="l" t="t" r="r" b="b"/>
              <a:pathLst>
                <a:path w="2233" h="2977" extrusionOk="0">
                  <a:moveTo>
                    <a:pt x="176" y="1"/>
                  </a:moveTo>
                  <a:lnTo>
                    <a:pt x="88" y="67"/>
                  </a:lnTo>
                  <a:lnTo>
                    <a:pt x="23" y="132"/>
                  </a:lnTo>
                  <a:lnTo>
                    <a:pt x="1" y="220"/>
                  </a:lnTo>
                  <a:lnTo>
                    <a:pt x="1" y="329"/>
                  </a:lnTo>
                  <a:lnTo>
                    <a:pt x="88" y="723"/>
                  </a:lnTo>
                  <a:lnTo>
                    <a:pt x="220" y="1117"/>
                  </a:lnTo>
                  <a:lnTo>
                    <a:pt x="395" y="1489"/>
                  </a:lnTo>
                  <a:lnTo>
                    <a:pt x="614" y="1839"/>
                  </a:lnTo>
                  <a:lnTo>
                    <a:pt x="876" y="2167"/>
                  </a:lnTo>
                  <a:lnTo>
                    <a:pt x="1183" y="2452"/>
                  </a:lnTo>
                  <a:lnTo>
                    <a:pt x="1511" y="2714"/>
                  </a:lnTo>
                  <a:lnTo>
                    <a:pt x="1861" y="2933"/>
                  </a:lnTo>
                  <a:lnTo>
                    <a:pt x="1970" y="2977"/>
                  </a:lnTo>
                  <a:lnTo>
                    <a:pt x="2058" y="2955"/>
                  </a:lnTo>
                  <a:lnTo>
                    <a:pt x="2145" y="2911"/>
                  </a:lnTo>
                  <a:lnTo>
                    <a:pt x="2189" y="2846"/>
                  </a:lnTo>
                  <a:lnTo>
                    <a:pt x="2233" y="2758"/>
                  </a:lnTo>
                  <a:lnTo>
                    <a:pt x="2233" y="2649"/>
                  </a:lnTo>
                  <a:lnTo>
                    <a:pt x="2189" y="2561"/>
                  </a:lnTo>
                  <a:lnTo>
                    <a:pt x="2102" y="2496"/>
                  </a:lnTo>
                  <a:lnTo>
                    <a:pt x="1795" y="2299"/>
                  </a:lnTo>
                  <a:lnTo>
                    <a:pt x="1511" y="2080"/>
                  </a:lnTo>
                  <a:lnTo>
                    <a:pt x="1248" y="1817"/>
                  </a:lnTo>
                  <a:lnTo>
                    <a:pt x="1029" y="1533"/>
                  </a:lnTo>
                  <a:lnTo>
                    <a:pt x="832" y="1226"/>
                  </a:lnTo>
                  <a:lnTo>
                    <a:pt x="679" y="898"/>
                  </a:lnTo>
                  <a:lnTo>
                    <a:pt x="570" y="548"/>
                  </a:lnTo>
                  <a:lnTo>
                    <a:pt x="482" y="176"/>
                  </a:lnTo>
                  <a:lnTo>
                    <a:pt x="460" y="132"/>
                  </a:lnTo>
                  <a:lnTo>
                    <a:pt x="438" y="88"/>
                  </a:lnTo>
                  <a:lnTo>
                    <a:pt x="373" y="45"/>
                  </a:lnTo>
                  <a:lnTo>
                    <a:pt x="26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51"/>
            <p:cNvSpPr/>
            <p:nvPr/>
          </p:nvSpPr>
          <p:spPr>
            <a:xfrm>
              <a:off x="7519485" y="3458852"/>
              <a:ext cx="172341" cy="157744"/>
            </a:xfrm>
            <a:custGeom>
              <a:avLst/>
              <a:gdLst/>
              <a:ahLst/>
              <a:cxnLst/>
              <a:rect l="l" t="t" r="r" b="b"/>
              <a:pathLst>
                <a:path w="4640" h="4247" extrusionOk="0">
                  <a:moveTo>
                    <a:pt x="4377" y="1"/>
                  </a:moveTo>
                  <a:lnTo>
                    <a:pt x="4267" y="45"/>
                  </a:lnTo>
                  <a:lnTo>
                    <a:pt x="3830" y="329"/>
                  </a:lnTo>
                  <a:lnTo>
                    <a:pt x="3348" y="592"/>
                  </a:lnTo>
                  <a:lnTo>
                    <a:pt x="2867" y="810"/>
                  </a:lnTo>
                  <a:lnTo>
                    <a:pt x="2364" y="985"/>
                  </a:lnTo>
                  <a:lnTo>
                    <a:pt x="1838" y="1139"/>
                  </a:lnTo>
                  <a:lnTo>
                    <a:pt x="1313" y="1226"/>
                  </a:lnTo>
                  <a:lnTo>
                    <a:pt x="788" y="1292"/>
                  </a:lnTo>
                  <a:lnTo>
                    <a:pt x="241" y="1292"/>
                  </a:lnTo>
                  <a:lnTo>
                    <a:pt x="153" y="1314"/>
                  </a:lnTo>
                  <a:lnTo>
                    <a:pt x="66" y="1379"/>
                  </a:lnTo>
                  <a:lnTo>
                    <a:pt x="22" y="1467"/>
                  </a:lnTo>
                  <a:lnTo>
                    <a:pt x="0" y="1554"/>
                  </a:lnTo>
                  <a:lnTo>
                    <a:pt x="22" y="1642"/>
                  </a:lnTo>
                  <a:lnTo>
                    <a:pt x="66" y="1729"/>
                  </a:lnTo>
                  <a:lnTo>
                    <a:pt x="153" y="1773"/>
                  </a:lnTo>
                  <a:lnTo>
                    <a:pt x="241" y="1795"/>
                  </a:lnTo>
                  <a:lnTo>
                    <a:pt x="722" y="1795"/>
                  </a:lnTo>
                  <a:lnTo>
                    <a:pt x="1204" y="1751"/>
                  </a:lnTo>
                  <a:lnTo>
                    <a:pt x="1685" y="1686"/>
                  </a:lnTo>
                  <a:lnTo>
                    <a:pt x="2145" y="1576"/>
                  </a:lnTo>
                  <a:lnTo>
                    <a:pt x="2145" y="1576"/>
                  </a:lnTo>
                  <a:lnTo>
                    <a:pt x="2079" y="1905"/>
                  </a:lnTo>
                  <a:lnTo>
                    <a:pt x="1992" y="2211"/>
                  </a:lnTo>
                  <a:lnTo>
                    <a:pt x="1882" y="2517"/>
                  </a:lnTo>
                  <a:lnTo>
                    <a:pt x="1751" y="2802"/>
                  </a:lnTo>
                  <a:lnTo>
                    <a:pt x="1576" y="3086"/>
                  </a:lnTo>
                  <a:lnTo>
                    <a:pt x="1379" y="3349"/>
                  </a:lnTo>
                  <a:lnTo>
                    <a:pt x="1160" y="3590"/>
                  </a:lnTo>
                  <a:lnTo>
                    <a:pt x="919" y="3808"/>
                  </a:lnTo>
                  <a:lnTo>
                    <a:pt x="876" y="3852"/>
                  </a:lnTo>
                  <a:lnTo>
                    <a:pt x="854" y="3896"/>
                  </a:lnTo>
                  <a:lnTo>
                    <a:pt x="832" y="3983"/>
                  </a:lnTo>
                  <a:lnTo>
                    <a:pt x="854" y="4093"/>
                  </a:lnTo>
                  <a:lnTo>
                    <a:pt x="919" y="4158"/>
                  </a:lnTo>
                  <a:lnTo>
                    <a:pt x="985" y="4224"/>
                  </a:lnTo>
                  <a:lnTo>
                    <a:pt x="1094" y="4246"/>
                  </a:lnTo>
                  <a:lnTo>
                    <a:pt x="1182" y="4224"/>
                  </a:lnTo>
                  <a:lnTo>
                    <a:pt x="1269" y="4158"/>
                  </a:lnTo>
                  <a:lnTo>
                    <a:pt x="1554" y="3896"/>
                  </a:lnTo>
                  <a:lnTo>
                    <a:pt x="1816" y="3590"/>
                  </a:lnTo>
                  <a:lnTo>
                    <a:pt x="2057" y="3283"/>
                  </a:lnTo>
                  <a:lnTo>
                    <a:pt x="2254" y="2933"/>
                  </a:lnTo>
                  <a:lnTo>
                    <a:pt x="2407" y="2583"/>
                  </a:lnTo>
                  <a:lnTo>
                    <a:pt x="2539" y="2189"/>
                  </a:lnTo>
                  <a:lnTo>
                    <a:pt x="2626" y="1817"/>
                  </a:lnTo>
                  <a:lnTo>
                    <a:pt x="2670" y="1423"/>
                  </a:lnTo>
                  <a:lnTo>
                    <a:pt x="3151" y="1226"/>
                  </a:lnTo>
                  <a:lnTo>
                    <a:pt x="3633" y="1007"/>
                  </a:lnTo>
                  <a:lnTo>
                    <a:pt x="4092" y="767"/>
                  </a:lnTo>
                  <a:lnTo>
                    <a:pt x="4530" y="482"/>
                  </a:lnTo>
                  <a:lnTo>
                    <a:pt x="4596" y="395"/>
                  </a:lnTo>
                  <a:lnTo>
                    <a:pt x="4639" y="307"/>
                  </a:lnTo>
                  <a:lnTo>
                    <a:pt x="4639" y="198"/>
                  </a:lnTo>
                  <a:lnTo>
                    <a:pt x="4596" y="110"/>
                  </a:lnTo>
                  <a:lnTo>
                    <a:pt x="4530" y="45"/>
                  </a:lnTo>
                  <a:lnTo>
                    <a:pt x="446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51"/>
            <p:cNvSpPr/>
            <p:nvPr/>
          </p:nvSpPr>
          <p:spPr>
            <a:xfrm>
              <a:off x="7045607" y="3397083"/>
              <a:ext cx="261743" cy="186158"/>
            </a:xfrm>
            <a:custGeom>
              <a:avLst/>
              <a:gdLst/>
              <a:ahLst/>
              <a:cxnLst/>
              <a:rect l="l" t="t" r="r" b="b"/>
              <a:pathLst>
                <a:path w="7047" h="5012" extrusionOk="0">
                  <a:moveTo>
                    <a:pt x="241" y="1"/>
                  </a:moveTo>
                  <a:lnTo>
                    <a:pt x="154" y="23"/>
                  </a:lnTo>
                  <a:lnTo>
                    <a:pt x="66" y="66"/>
                  </a:lnTo>
                  <a:lnTo>
                    <a:pt x="22" y="154"/>
                  </a:lnTo>
                  <a:lnTo>
                    <a:pt x="1" y="241"/>
                  </a:lnTo>
                  <a:lnTo>
                    <a:pt x="1" y="329"/>
                  </a:lnTo>
                  <a:lnTo>
                    <a:pt x="66" y="438"/>
                  </a:lnTo>
                  <a:lnTo>
                    <a:pt x="416" y="767"/>
                  </a:lnTo>
                  <a:lnTo>
                    <a:pt x="810" y="1073"/>
                  </a:lnTo>
                  <a:lnTo>
                    <a:pt x="1204" y="1335"/>
                  </a:lnTo>
                  <a:lnTo>
                    <a:pt x="1620" y="1576"/>
                  </a:lnTo>
                  <a:lnTo>
                    <a:pt x="2058" y="1751"/>
                  </a:lnTo>
                  <a:lnTo>
                    <a:pt x="2517" y="1904"/>
                  </a:lnTo>
                  <a:lnTo>
                    <a:pt x="2977" y="2014"/>
                  </a:lnTo>
                  <a:lnTo>
                    <a:pt x="3436" y="2080"/>
                  </a:lnTo>
                  <a:lnTo>
                    <a:pt x="3436" y="2452"/>
                  </a:lnTo>
                  <a:lnTo>
                    <a:pt x="3480" y="2824"/>
                  </a:lnTo>
                  <a:lnTo>
                    <a:pt x="3546" y="3196"/>
                  </a:lnTo>
                  <a:lnTo>
                    <a:pt x="3633" y="3568"/>
                  </a:lnTo>
                  <a:lnTo>
                    <a:pt x="3764" y="3918"/>
                  </a:lnTo>
                  <a:lnTo>
                    <a:pt x="3896" y="4246"/>
                  </a:lnTo>
                  <a:lnTo>
                    <a:pt x="4093" y="4574"/>
                  </a:lnTo>
                  <a:lnTo>
                    <a:pt x="4290" y="4902"/>
                  </a:lnTo>
                  <a:lnTo>
                    <a:pt x="4355" y="4968"/>
                  </a:lnTo>
                  <a:lnTo>
                    <a:pt x="4443" y="5012"/>
                  </a:lnTo>
                  <a:lnTo>
                    <a:pt x="4530" y="5012"/>
                  </a:lnTo>
                  <a:lnTo>
                    <a:pt x="4640" y="4990"/>
                  </a:lnTo>
                  <a:lnTo>
                    <a:pt x="4705" y="4924"/>
                  </a:lnTo>
                  <a:lnTo>
                    <a:pt x="4749" y="4837"/>
                  </a:lnTo>
                  <a:lnTo>
                    <a:pt x="4771" y="4727"/>
                  </a:lnTo>
                  <a:lnTo>
                    <a:pt x="4749" y="4684"/>
                  </a:lnTo>
                  <a:lnTo>
                    <a:pt x="4727" y="4640"/>
                  </a:lnTo>
                  <a:lnTo>
                    <a:pt x="4530" y="4355"/>
                  </a:lnTo>
                  <a:lnTo>
                    <a:pt x="4377" y="4071"/>
                  </a:lnTo>
                  <a:lnTo>
                    <a:pt x="4246" y="3764"/>
                  </a:lnTo>
                  <a:lnTo>
                    <a:pt x="4136" y="3436"/>
                  </a:lnTo>
                  <a:lnTo>
                    <a:pt x="4049" y="3108"/>
                  </a:lnTo>
                  <a:lnTo>
                    <a:pt x="3983" y="2780"/>
                  </a:lnTo>
                  <a:lnTo>
                    <a:pt x="3961" y="2452"/>
                  </a:lnTo>
                  <a:lnTo>
                    <a:pt x="3939" y="2101"/>
                  </a:lnTo>
                  <a:lnTo>
                    <a:pt x="4333" y="2101"/>
                  </a:lnTo>
                  <a:lnTo>
                    <a:pt x="4727" y="2058"/>
                  </a:lnTo>
                  <a:lnTo>
                    <a:pt x="5099" y="1992"/>
                  </a:lnTo>
                  <a:lnTo>
                    <a:pt x="5493" y="1904"/>
                  </a:lnTo>
                  <a:lnTo>
                    <a:pt x="5865" y="1773"/>
                  </a:lnTo>
                  <a:lnTo>
                    <a:pt x="6237" y="1620"/>
                  </a:lnTo>
                  <a:lnTo>
                    <a:pt x="6587" y="1445"/>
                  </a:lnTo>
                  <a:lnTo>
                    <a:pt x="6937" y="1226"/>
                  </a:lnTo>
                  <a:lnTo>
                    <a:pt x="7025" y="1160"/>
                  </a:lnTo>
                  <a:lnTo>
                    <a:pt x="7047" y="1051"/>
                  </a:lnTo>
                  <a:lnTo>
                    <a:pt x="7047" y="963"/>
                  </a:lnTo>
                  <a:lnTo>
                    <a:pt x="7025" y="876"/>
                  </a:lnTo>
                  <a:lnTo>
                    <a:pt x="6959" y="810"/>
                  </a:lnTo>
                  <a:lnTo>
                    <a:pt x="6872" y="767"/>
                  </a:lnTo>
                  <a:lnTo>
                    <a:pt x="6784" y="745"/>
                  </a:lnTo>
                  <a:lnTo>
                    <a:pt x="6697" y="788"/>
                  </a:lnTo>
                  <a:lnTo>
                    <a:pt x="6303" y="1029"/>
                  </a:lnTo>
                  <a:lnTo>
                    <a:pt x="5909" y="1204"/>
                  </a:lnTo>
                  <a:lnTo>
                    <a:pt x="5515" y="1357"/>
                  </a:lnTo>
                  <a:lnTo>
                    <a:pt x="5099" y="1467"/>
                  </a:lnTo>
                  <a:lnTo>
                    <a:pt x="4684" y="1554"/>
                  </a:lnTo>
                  <a:lnTo>
                    <a:pt x="4268" y="1598"/>
                  </a:lnTo>
                  <a:lnTo>
                    <a:pt x="3830" y="1598"/>
                  </a:lnTo>
                  <a:lnTo>
                    <a:pt x="3414" y="1576"/>
                  </a:lnTo>
                  <a:lnTo>
                    <a:pt x="2999" y="1511"/>
                  </a:lnTo>
                  <a:lnTo>
                    <a:pt x="2605" y="1401"/>
                  </a:lnTo>
                  <a:lnTo>
                    <a:pt x="2189" y="1270"/>
                  </a:lnTo>
                  <a:lnTo>
                    <a:pt x="1817" y="1095"/>
                  </a:lnTo>
                  <a:lnTo>
                    <a:pt x="1445" y="898"/>
                  </a:lnTo>
                  <a:lnTo>
                    <a:pt x="1073" y="657"/>
                  </a:lnTo>
                  <a:lnTo>
                    <a:pt x="745" y="373"/>
                  </a:lnTo>
                  <a:lnTo>
                    <a:pt x="416" y="66"/>
                  </a:lnTo>
                  <a:lnTo>
                    <a:pt x="329" y="23"/>
                  </a:lnTo>
                  <a:lnTo>
                    <a:pt x="24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51"/>
            <p:cNvSpPr/>
            <p:nvPr/>
          </p:nvSpPr>
          <p:spPr>
            <a:xfrm>
              <a:off x="6593681" y="3553160"/>
              <a:ext cx="143110" cy="207292"/>
            </a:xfrm>
            <a:custGeom>
              <a:avLst/>
              <a:gdLst/>
              <a:ahLst/>
              <a:cxnLst/>
              <a:rect l="l" t="t" r="r" b="b"/>
              <a:pathLst>
                <a:path w="3853" h="5581" extrusionOk="0">
                  <a:moveTo>
                    <a:pt x="3436" y="0"/>
                  </a:moveTo>
                  <a:lnTo>
                    <a:pt x="3327" y="22"/>
                  </a:lnTo>
                  <a:lnTo>
                    <a:pt x="3261" y="66"/>
                  </a:lnTo>
                  <a:lnTo>
                    <a:pt x="3196" y="153"/>
                  </a:lnTo>
                  <a:lnTo>
                    <a:pt x="3174" y="241"/>
                  </a:lnTo>
                  <a:lnTo>
                    <a:pt x="3130" y="547"/>
                  </a:lnTo>
                  <a:lnTo>
                    <a:pt x="3064" y="832"/>
                  </a:lnTo>
                  <a:lnTo>
                    <a:pt x="2977" y="1116"/>
                  </a:lnTo>
                  <a:lnTo>
                    <a:pt x="2846" y="1379"/>
                  </a:lnTo>
                  <a:lnTo>
                    <a:pt x="2714" y="1641"/>
                  </a:lnTo>
                  <a:lnTo>
                    <a:pt x="2561" y="1882"/>
                  </a:lnTo>
                  <a:lnTo>
                    <a:pt x="2386" y="2123"/>
                  </a:lnTo>
                  <a:lnTo>
                    <a:pt x="2211" y="2342"/>
                  </a:lnTo>
                  <a:lnTo>
                    <a:pt x="1992" y="2560"/>
                  </a:lnTo>
                  <a:lnTo>
                    <a:pt x="1773" y="2736"/>
                  </a:lnTo>
                  <a:lnTo>
                    <a:pt x="1533" y="2911"/>
                  </a:lnTo>
                  <a:lnTo>
                    <a:pt x="1292" y="3064"/>
                  </a:lnTo>
                  <a:lnTo>
                    <a:pt x="1029" y="3195"/>
                  </a:lnTo>
                  <a:lnTo>
                    <a:pt x="745" y="3304"/>
                  </a:lnTo>
                  <a:lnTo>
                    <a:pt x="482" y="3414"/>
                  </a:lnTo>
                  <a:lnTo>
                    <a:pt x="176" y="3480"/>
                  </a:lnTo>
                  <a:lnTo>
                    <a:pt x="88" y="3523"/>
                  </a:lnTo>
                  <a:lnTo>
                    <a:pt x="23" y="3589"/>
                  </a:lnTo>
                  <a:lnTo>
                    <a:pt x="1" y="3676"/>
                  </a:lnTo>
                  <a:lnTo>
                    <a:pt x="1" y="3764"/>
                  </a:lnTo>
                  <a:lnTo>
                    <a:pt x="45" y="3852"/>
                  </a:lnTo>
                  <a:lnTo>
                    <a:pt x="110" y="3917"/>
                  </a:lnTo>
                  <a:lnTo>
                    <a:pt x="198" y="3961"/>
                  </a:lnTo>
                  <a:lnTo>
                    <a:pt x="307" y="3961"/>
                  </a:lnTo>
                  <a:lnTo>
                    <a:pt x="548" y="3917"/>
                  </a:lnTo>
                  <a:lnTo>
                    <a:pt x="767" y="3852"/>
                  </a:lnTo>
                  <a:lnTo>
                    <a:pt x="986" y="3764"/>
                  </a:lnTo>
                  <a:lnTo>
                    <a:pt x="1204" y="3676"/>
                  </a:lnTo>
                  <a:lnTo>
                    <a:pt x="1620" y="3458"/>
                  </a:lnTo>
                  <a:lnTo>
                    <a:pt x="1992" y="3195"/>
                  </a:lnTo>
                  <a:lnTo>
                    <a:pt x="2255" y="3414"/>
                  </a:lnTo>
                  <a:lnTo>
                    <a:pt x="2474" y="3655"/>
                  </a:lnTo>
                  <a:lnTo>
                    <a:pt x="2692" y="3917"/>
                  </a:lnTo>
                  <a:lnTo>
                    <a:pt x="2867" y="4180"/>
                  </a:lnTo>
                  <a:lnTo>
                    <a:pt x="3043" y="4464"/>
                  </a:lnTo>
                  <a:lnTo>
                    <a:pt x="3174" y="4771"/>
                  </a:lnTo>
                  <a:lnTo>
                    <a:pt x="3283" y="5077"/>
                  </a:lnTo>
                  <a:lnTo>
                    <a:pt x="3371" y="5405"/>
                  </a:lnTo>
                  <a:lnTo>
                    <a:pt x="3415" y="5515"/>
                  </a:lnTo>
                  <a:lnTo>
                    <a:pt x="3480" y="5558"/>
                  </a:lnTo>
                  <a:lnTo>
                    <a:pt x="3568" y="5580"/>
                  </a:lnTo>
                  <a:lnTo>
                    <a:pt x="3655" y="5580"/>
                  </a:lnTo>
                  <a:lnTo>
                    <a:pt x="3743" y="5537"/>
                  </a:lnTo>
                  <a:lnTo>
                    <a:pt x="3830" y="5471"/>
                  </a:lnTo>
                  <a:lnTo>
                    <a:pt x="3852" y="5383"/>
                  </a:lnTo>
                  <a:lnTo>
                    <a:pt x="3852" y="5274"/>
                  </a:lnTo>
                  <a:lnTo>
                    <a:pt x="3765" y="4924"/>
                  </a:lnTo>
                  <a:lnTo>
                    <a:pt x="3633" y="4596"/>
                  </a:lnTo>
                  <a:lnTo>
                    <a:pt x="3502" y="4267"/>
                  </a:lnTo>
                  <a:lnTo>
                    <a:pt x="3327" y="3961"/>
                  </a:lnTo>
                  <a:lnTo>
                    <a:pt x="3130" y="3655"/>
                  </a:lnTo>
                  <a:lnTo>
                    <a:pt x="2889" y="3370"/>
                  </a:lnTo>
                  <a:lnTo>
                    <a:pt x="2649" y="3108"/>
                  </a:lnTo>
                  <a:lnTo>
                    <a:pt x="2386" y="2867"/>
                  </a:lnTo>
                  <a:lnTo>
                    <a:pt x="2649" y="2604"/>
                  </a:lnTo>
                  <a:lnTo>
                    <a:pt x="2867" y="2320"/>
                  </a:lnTo>
                  <a:lnTo>
                    <a:pt x="3086" y="2013"/>
                  </a:lnTo>
                  <a:lnTo>
                    <a:pt x="3261" y="1685"/>
                  </a:lnTo>
                  <a:lnTo>
                    <a:pt x="3415" y="1357"/>
                  </a:lnTo>
                  <a:lnTo>
                    <a:pt x="3524" y="985"/>
                  </a:lnTo>
                  <a:lnTo>
                    <a:pt x="3633" y="635"/>
                  </a:lnTo>
                  <a:lnTo>
                    <a:pt x="3677" y="241"/>
                  </a:lnTo>
                  <a:lnTo>
                    <a:pt x="3677" y="197"/>
                  </a:lnTo>
                  <a:lnTo>
                    <a:pt x="3677" y="153"/>
                  </a:lnTo>
                  <a:lnTo>
                    <a:pt x="3611" y="66"/>
                  </a:lnTo>
                  <a:lnTo>
                    <a:pt x="3524" y="22"/>
                  </a:lnTo>
                  <a:lnTo>
                    <a:pt x="343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51"/>
            <p:cNvSpPr/>
            <p:nvPr/>
          </p:nvSpPr>
          <p:spPr>
            <a:xfrm>
              <a:off x="6636767" y="3098782"/>
              <a:ext cx="316194" cy="130073"/>
            </a:xfrm>
            <a:custGeom>
              <a:avLst/>
              <a:gdLst/>
              <a:ahLst/>
              <a:cxnLst/>
              <a:rect l="l" t="t" r="r" b="b"/>
              <a:pathLst>
                <a:path w="8513" h="3502" extrusionOk="0">
                  <a:moveTo>
                    <a:pt x="3983" y="1"/>
                  </a:moveTo>
                  <a:lnTo>
                    <a:pt x="3896" y="44"/>
                  </a:lnTo>
                  <a:lnTo>
                    <a:pt x="3830" y="110"/>
                  </a:lnTo>
                  <a:lnTo>
                    <a:pt x="3786" y="198"/>
                  </a:lnTo>
                  <a:lnTo>
                    <a:pt x="3786" y="307"/>
                  </a:lnTo>
                  <a:lnTo>
                    <a:pt x="3874" y="679"/>
                  </a:lnTo>
                  <a:lnTo>
                    <a:pt x="4027" y="1051"/>
                  </a:lnTo>
                  <a:lnTo>
                    <a:pt x="4202" y="1401"/>
                  </a:lnTo>
                  <a:lnTo>
                    <a:pt x="4421" y="1708"/>
                  </a:lnTo>
                  <a:lnTo>
                    <a:pt x="4268" y="1948"/>
                  </a:lnTo>
                  <a:lnTo>
                    <a:pt x="4093" y="2167"/>
                  </a:lnTo>
                  <a:lnTo>
                    <a:pt x="3896" y="2386"/>
                  </a:lnTo>
                  <a:lnTo>
                    <a:pt x="3677" y="2561"/>
                  </a:lnTo>
                  <a:lnTo>
                    <a:pt x="3436" y="2692"/>
                  </a:lnTo>
                  <a:lnTo>
                    <a:pt x="3195" y="2824"/>
                  </a:lnTo>
                  <a:lnTo>
                    <a:pt x="2911" y="2911"/>
                  </a:lnTo>
                  <a:lnTo>
                    <a:pt x="2627" y="2977"/>
                  </a:lnTo>
                  <a:lnTo>
                    <a:pt x="2320" y="2999"/>
                  </a:lnTo>
                  <a:lnTo>
                    <a:pt x="2014" y="2977"/>
                  </a:lnTo>
                  <a:lnTo>
                    <a:pt x="1707" y="2911"/>
                  </a:lnTo>
                  <a:lnTo>
                    <a:pt x="1423" y="2802"/>
                  </a:lnTo>
                  <a:lnTo>
                    <a:pt x="1139" y="2670"/>
                  </a:lnTo>
                  <a:lnTo>
                    <a:pt x="876" y="2517"/>
                  </a:lnTo>
                  <a:lnTo>
                    <a:pt x="635" y="2298"/>
                  </a:lnTo>
                  <a:lnTo>
                    <a:pt x="416" y="2080"/>
                  </a:lnTo>
                  <a:lnTo>
                    <a:pt x="351" y="2014"/>
                  </a:lnTo>
                  <a:lnTo>
                    <a:pt x="263" y="1992"/>
                  </a:lnTo>
                  <a:lnTo>
                    <a:pt x="176" y="2014"/>
                  </a:lnTo>
                  <a:lnTo>
                    <a:pt x="88" y="2080"/>
                  </a:lnTo>
                  <a:lnTo>
                    <a:pt x="44" y="2145"/>
                  </a:lnTo>
                  <a:lnTo>
                    <a:pt x="1" y="2233"/>
                  </a:lnTo>
                  <a:lnTo>
                    <a:pt x="22" y="2342"/>
                  </a:lnTo>
                  <a:lnTo>
                    <a:pt x="66" y="2430"/>
                  </a:lnTo>
                  <a:lnTo>
                    <a:pt x="329" y="2714"/>
                  </a:lnTo>
                  <a:lnTo>
                    <a:pt x="613" y="2933"/>
                  </a:lnTo>
                  <a:lnTo>
                    <a:pt x="920" y="3130"/>
                  </a:lnTo>
                  <a:lnTo>
                    <a:pt x="1248" y="3283"/>
                  </a:lnTo>
                  <a:lnTo>
                    <a:pt x="1598" y="3392"/>
                  </a:lnTo>
                  <a:lnTo>
                    <a:pt x="1970" y="3480"/>
                  </a:lnTo>
                  <a:lnTo>
                    <a:pt x="2342" y="3502"/>
                  </a:lnTo>
                  <a:lnTo>
                    <a:pt x="2692" y="3480"/>
                  </a:lnTo>
                  <a:lnTo>
                    <a:pt x="3020" y="3414"/>
                  </a:lnTo>
                  <a:lnTo>
                    <a:pt x="3327" y="3305"/>
                  </a:lnTo>
                  <a:lnTo>
                    <a:pt x="3611" y="3174"/>
                  </a:lnTo>
                  <a:lnTo>
                    <a:pt x="3896" y="3020"/>
                  </a:lnTo>
                  <a:lnTo>
                    <a:pt x="4158" y="2824"/>
                  </a:lnTo>
                  <a:lnTo>
                    <a:pt x="4399" y="2605"/>
                  </a:lnTo>
                  <a:lnTo>
                    <a:pt x="4596" y="2364"/>
                  </a:lnTo>
                  <a:lnTo>
                    <a:pt x="4793" y="2101"/>
                  </a:lnTo>
                  <a:lnTo>
                    <a:pt x="5077" y="2342"/>
                  </a:lnTo>
                  <a:lnTo>
                    <a:pt x="5406" y="2539"/>
                  </a:lnTo>
                  <a:lnTo>
                    <a:pt x="5756" y="2692"/>
                  </a:lnTo>
                  <a:lnTo>
                    <a:pt x="6128" y="2802"/>
                  </a:lnTo>
                  <a:lnTo>
                    <a:pt x="6500" y="2889"/>
                  </a:lnTo>
                  <a:lnTo>
                    <a:pt x="6894" y="2911"/>
                  </a:lnTo>
                  <a:lnTo>
                    <a:pt x="7288" y="2867"/>
                  </a:lnTo>
                  <a:lnTo>
                    <a:pt x="7660" y="2802"/>
                  </a:lnTo>
                  <a:lnTo>
                    <a:pt x="8032" y="2692"/>
                  </a:lnTo>
                  <a:lnTo>
                    <a:pt x="8382" y="2539"/>
                  </a:lnTo>
                  <a:lnTo>
                    <a:pt x="8469" y="2473"/>
                  </a:lnTo>
                  <a:lnTo>
                    <a:pt x="8513" y="2386"/>
                  </a:lnTo>
                  <a:lnTo>
                    <a:pt x="8513" y="2298"/>
                  </a:lnTo>
                  <a:lnTo>
                    <a:pt x="8469" y="2211"/>
                  </a:lnTo>
                  <a:lnTo>
                    <a:pt x="8404" y="2123"/>
                  </a:lnTo>
                  <a:lnTo>
                    <a:pt x="8338" y="2080"/>
                  </a:lnTo>
                  <a:lnTo>
                    <a:pt x="8229" y="2080"/>
                  </a:lnTo>
                  <a:lnTo>
                    <a:pt x="8119" y="2101"/>
                  </a:lnTo>
                  <a:lnTo>
                    <a:pt x="7835" y="2233"/>
                  </a:lnTo>
                  <a:lnTo>
                    <a:pt x="7506" y="2320"/>
                  </a:lnTo>
                  <a:lnTo>
                    <a:pt x="7178" y="2386"/>
                  </a:lnTo>
                  <a:lnTo>
                    <a:pt x="6872" y="2408"/>
                  </a:lnTo>
                  <a:lnTo>
                    <a:pt x="6544" y="2386"/>
                  </a:lnTo>
                  <a:lnTo>
                    <a:pt x="6215" y="2320"/>
                  </a:lnTo>
                  <a:lnTo>
                    <a:pt x="5909" y="2211"/>
                  </a:lnTo>
                  <a:lnTo>
                    <a:pt x="5603" y="2080"/>
                  </a:lnTo>
                  <a:lnTo>
                    <a:pt x="5340" y="1904"/>
                  </a:lnTo>
                  <a:lnTo>
                    <a:pt x="5121" y="1729"/>
                  </a:lnTo>
                  <a:lnTo>
                    <a:pt x="4902" y="1511"/>
                  </a:lnTo>
                  <a:lnTo>
                    <a:pt x="4727" y="1270"/>
                  </a:lnTo>
                  <a:lnTo>
                    <a:pt x="4574" y="1029"/>
                  </a:lnTo>
                  <a:lnTo>
                    <a:pt x="4443" y="745"/>
                  </a:lnTo>
                  <a:lnTo>
                    <a:pt x="4333" y="460"/>
                  </a:lnTo>
                  <a:lnTo>
                    <a:pt x="4268" y="176"/>
                  </a:lnTo>
                  <a:lnTo>
                    <a:pt x="4224" y="88"/>
                  </a:lnTo>
                  <a:lnTo>
                    <a:pt x="4158" y="23"/>
                  </a:lnTo>
                  <a:lnTo>
                    <a:pt x="407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51"/>
            <p:cNvSpPr/>
            <p:nvPr/>
          </p:nvSpPr>
          <p:spPr>
            <a:xfrm>
              <a:off x="7499167" y="3162187"/>
              <a:ext cx="130073" cy="139842"/>
            </a:xfrm>
            <a:custGeom>
              <a:avLst/>
              <a:gdLst/>
              <a:ahLst/>
              <a:cxnLst/>
              <a:rect l="l" t="t" r="r" b="b"/>
              <a:pathLst>
                <a:path w="3502" h="3765" extrusionOk="0">
                  <a:moveTo>
                    <a:pt x="3195" y="1"/>
                  </a:moveTo>
                  <a:lnTo>
                    <a:pt x="3108" y="44"/>
                  </a:lnTo>
                  <a:lnTo>
                    <a:pt x="3064" y="66"/>
                  </a:lnTo>
                  <a:lnTo>
                    <a:pt x="3042" y="110"/>
                  </a:lnTo>
                  <a:lnTo>
                    <a:pt x="2932" y="329"/>
                  </a:lnTo>
                  <a:lnTo>
                    <a:pt x="2823" y="548"/>
                  </a:lnTo>
                  <a:lnTo>
                    <a:pt x="2692" y="745"/>
                  </a:lnTo>
                  <a:lnTo>
                    <a:pt x="2626" y="832"/>
                  </a:lnTo>
                  <a:lnTo>
                    <a:pt x="2604" y="876"/>
                  </a:lnTo>
                  <a:lnTo>
                    <a:pt x="2560" y="920"/>
                  </a:lnTo>
                  <a:lnTo>
                    <a:pt x="2385" y="1095"/>
                  </a:lnTo>
                  <a:lnTo>
                    <a:pt x="2210" y="1270"/>
                  </a:lnTo>
                  <a:lnTo>
                    <a:pt x="2123" y="1357"/>
                  </a:lnTo>
                  <a:lnTo>
                    <a:pt x="2079" y="1401"/>
                  </a:lnTo>
                  <a:lnTo>
                    <a:pt x="2057" y="1401"/>
                  </a:lnTo>
                  <a:lnTo>
                    <a:pt x="1860" y="1554"/>
                  </a:lnTo>
                  <a:lnTo>
                    <a:pt x="1816" y="1598"/>
                  </a:lnTo>
                  <a:lnTo>
                    <a:pt x="1619" y="1510"/>
                  </a:lnTo>
                  <a:lnTo>
                    <a:pt x="1423" y="1445"/>
                  </a:lnTo>
                  <a:lnTo>
                    <a:pt x="1226" y="1401"/>
                  </a:lnTo>
                  <a:lnTo>
                    <a:pt x="1029" y="1357"/>
                  </a:lnTo>
                  <a:lnTo>
                    <a:pt x="810" y="1335"/>
                  </a:lnTo>
                  <a:lnTo>
                    <a:pt x="613" y="1335"/>
                  </a:lnTo>
                  <a:lnTo>
                    <a:pt x="394" y="1357"/>
                  </a:lnTo>
                  <a:lnTo>
                    <a:pt x="197" y="1379"/>
                  </a:lnTo>
                  <a:lnTo>
                    <a:pt x="110" y="1423"/>
                  </a:lnTo>
                  <a:lnTo>
                    <a:pt x="44" y="1489"/>
                  </a:lnTo>
                  <a:lnTo>
                    <a:pt x="0" y="1598"/>
                  </a:lnTo>
                  <a:lnTo>
                    <a:pt x="22" y="1685"/>
                  </a:lnTo>
                  <a:lnTo>
                    <a:pt x="66" y="1773"/>
                  </a:lnTo>
                  <a:lnTo>
                    <a:pt x="131" y="1839"/>
                  </a:lnTo>
                  <a:lnTo>
                    <a:pt x="219" y="1861"/>
                  </a:lnTo>
                  <a:lnTo>
                    <a:pt x="328" y="1861"/>
                  </a:lnTo>
                  <a:lnTo>
                    <a:pt x="525" y="1839"/>
                  </a:lnTo>
                  <a:lnTo>
                    <a:pt x="744" y="1839"/>
                  </a:lnTo>
                  <a:lnTo>
                    <a:pt x="941" y="1861"/>
                  </a:lnTo>
                  <a:lnTo>
                    <a:pt x="1160" y="1882"/>
                  </a:lnTo>
                  <a:lnTo>
                    <a:pt x="1357" y="1948"/>
                  </a:lnTo>
                  <a:lnTo>
                    <a:pt x="1554" y="2036"/>
                  </a:lnTo>
                  <a:lnTo>
                    <a:pt x="1729" y="2123"/>
                  </a:lnTo>
                  <a:lnTo>
                    <a:pt x="1904" y="2233"/>
                  </a:lnTo>
                  <a:lnTo>
                    <a:pt x="2057" y="2364"/>
                  </a:lnTo>
                  <a:lnTo>
                    <a:pt x="2210" y="2517"/>
                  </a:lnTo>
                  <a:lnTo>
                    <a:pt x="2320" y="2670"/>
                  </a:lnTo>
                  <a:lnTo>
                    <a:pt x="2429" y="2823"/>
                  </a:lnTo>
                  <a:lnTo>
                    <a:pt x="2517" y="2998"/>
                  </a:lnTo>
                  <a:lnTo>
                    <a:pt x="2604" y="3195"/>
                  </a:lnTo>
                  <a:lnTo>
                    <a:pt x="2648" y="3392"/>
                  </a:lnTo>
                  <a:lnTo>
                    <a:pt x="2692" y="3567"/>
                  </a:lnTo>
                  <a:lnTo>
                    <a:pt x="2714" y="3633"/>
                  </a:lnTo>
                  <a:lnTo>
                    <a:pt x="2736" y="3677"/>
                  </a:lnTo>
                  <a:lnTo>
                    <a:pt x="2823" y="3721"/>
                  </a:lnTo>
                  <a:lnTo>
                    <a:pt x="2911" y="3764"/>
                  </a:lnTo>
                  <a:lnTo>
                    <a:pt x="2998" y="3764"/>
                  </a:lnTo>
                  <a:lnTo>
                    <a:pt x="3108" y="3699"/>
                  </a:lnTo>
                  <a:lnTo>
                    <a:pt x="3151" y="3633"/>
                  </a:lnTo>
                  <a:lnTo>
                    <a:pt x="3195" y="3546"/>
                  </a:lnTo>
                  <a:lnTo>
                    <a:pt x="3173" y="3436"/>
                  </a:lnTo>
                  <a:lnTo>
                    <a:pt x="3129" y="3217"/>
                  </a:lnTo>
                  <a:lnTo>
                    <a:pt x="3064" y="2998"/>
                  </a:lnTo>
                  <a:lnTo>
                    <a:pt x="2976" y="2780"/>
                  </a:lnTo>
                  <a:lnTo>
                    <a:pt x="2867" y="2583"/>
                  </a:lnTo>
                  <a:lnTo>
                    <a:pt x="2736" y="2386"/>
                  </a:lnTo>
                  <a:lnTo>
                    <a:pt x="2582" y="2211"/>
                  </a:lnTo>
                  <a:lnTo>
                    <a:pt x="2429" y="2036"/>
                  </a:lnTo>
                  <a:lnTo>
                    <a:pt x="2254" y="1882"/>
                  </a:lnTo>
                  <a:lnTo>
                    <a:pt x="2451" y="1729"/>
                  </a:lnTo>
                  <a:lnTo>
                    <a:pt x="2626" y="1576"/>
                  </a:lnTo>
                  <a:lnTo>
                    <a:pt x="2801" y="1401"/>
                  </a:lnTo>
                  <a:lnTo>
                    <a:pt x="2976" y="1204"/>
                  </a:lnTo>
                  <a:lnTo>
                    <a:pt x="3129" y="1007"/>
                  </a:lnTo>
                  <a:lnTo>
                    <a:pt x="3261" y="810"/>
                  </a:lnTo>
                  <a:lnTo>
                    <a:pt x="3370" y="591"/>
                  </a:lnTo>
                  <a:lnTo>
                    <a:pt x="3480" y="373"/>
                  </a:lnTo>
                  <a:lnTo>
                    <a:pt x="3501" y="285"/>
                  </a:lnTo>
                  <a:lnTo>
                    <a:pt x="3501" y="176"/>
                  </a:lnTo>
                  <a:lnTo>
                    <a:pt x="3458" y="88"/>
                  </a:lnTo>
                  <a:lnTo>
                    <a:pt x="3392" y="22"/>
                  </a:lnTo>
                  <a:lnTo>
                    <a:pt x="330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51"/>
            <p:cNvSpPr/>
            <p:nvPr/>
          </p:nvSpPr>
          <p:spPr>
            <a:xfrm>
              <a:off x="6359602" y="3832740"/>
              <a:ext cx="51257" cy="151244"/>
            </a:xfrm>
            <a:custGeom>
              <a:avLst/>
              <a:gdLst/>
              <a:ahLst/>
              <a:cxnLst/>
              <a:rect l="l" t="t" r="r" b="b"/>
              <a:pathLst>
                <a:path w="1380" h="4072" extrusionOk="0">
                  <a:moveTo>
                    <a:pt x="1073" y="1"/>
                  </a:moveTo>
                  <a:lnTo>
                    <a:pt x="963" y="23"/>
                  </a:lnTo>
                  <a:lnTo>
                    <a:pt x="898" y="110"/>
                  </a:lnTo>
                  <a:lnTo>
                    <a:pt x="745" y="307"/>
                  </a:lnTo>
                  <a:lnTo>
                    <a:pt x="635" y="526"/>
                  </a:lnTo>
                  <a:lnTo>
                    <a:pt x="416" y="964"/>
                  </a:lnTo>
                  <a:lnTo>
                    <a:pt x="241" y="1445"/>
                  </a:lnTo>
                  <a:lnTo>
                    <a:pt x="110" y="1927"/>
                  </a:lnTo>
                  <a:lnTo>
                    <a:pt x="44" y="2408"/>
                  </a:lnTo>
                  <a:lnTo>
                    <a:pt x="1" y="2911"/>
                  </a:lnTo>
                  <a:lnTo>
                    <a:pt x="22" y="3393"/>
                  </a:lnTo>
                  <a:lnTo>
                    <a:pt x="110" y="3896"/>
                  </a:lnTo>
                  <a:lnTo>
                    <a:pt x="154" y="3984"/>
                  </a:lnTo>
                  <a:lnTo>
                    <a:pt x="219" y="4049"/>
                  </a:lnTo>
                  <a:lnTo>
                    <a:pt x="307" y="4071"/>
                  </a:lnTo>
                  <a:lnTo>
                    <a:pt x="394" y="4071"/>
                  </a:lnTo>
                  <a:lnTo>
                    <a:pt x="482" y="4027"/>
                  </a:lnTo>
                  <a:lnTo>
                    <a:pt x="548" y="3962"/>
                  </a:lnTo>
                  <a:lnTo>
                    <a:pt x="591" y="3874"/>
                  </a:lnTo>
                  <a:lnTo>
                    <a:pt x="591" y="3765"/>
                  </a:lnTo>
                  <a:lnTo>
                    <a:pt x="526" y="3305"/>
                  </a:lnTo>
                  <a:lnTo>
                    <a:pt x="504" y="2867"/>
                  </a:lnTo>
                  <a:lnTo>
                    <a:pt x="548" y="2430"/>
                  </a:lnTo>
                  <a:lnTo>
                    <a:pt x="613" y="1992"/>
                  </a:lnTo>
                  <a:lnTo>
                    <a:pt x="723" y="1555"/>
                  </a:lnTo>
                  <a:lnTo>
                    <a:pt x="876" y="1139"/>
                  </a:lnTo>
                  <a:lnTo>
                    <a:pt x="1095" y="745"/>
                  </a:lnTo>
                  <a:lnTo>
                    <a:pt x="1335" y="351"/>
                  </a:lnTo>
                  <a:lnTo>
                    <a:pt x="1379" y="263"/>
                  </a:lnTo>
                  <a:lnTo>
                    <a:pt x="1357" y="176"/>
                  </a:lnTo>
                  <a:lnTo>
                    <a:pt x="1314" y="88"/>
                  </a:lnTo>
                  <a:lnTo>
                    <a:pt x="1248" y="23"/>
                  </a:lnTo>
                  <a:lnTo>
                    <a:pt x="116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6" name="Google Shape;1006;p51"/>
          <p:cNvGrpSpPr/>
          <p:nvPr/>
        </p:nvGrpSpPr>
        <p:grpSpPr>
          <a:xfrm>
            <a:off x="562768" y="1058235"/>
            <a:ext cx="1491280" cy="1190764"/>
            <a:chOff x="1097988" y="1462825"/>
            <a:chExt cx="2548325" cy="2217850"/>
          </a:xfrm>
        </p:grpSpPr>
        <p:sp>
          <p:nvSpPr>
            <p:cNvPr id="1007" name="Google Shape;1007;p51"/>
            <p:cNvSpPr/>
            <p:nvPr/>
          </p:nvSpPr>
          <p:spPr>
            <a:xfrm>
              <a:off x="1804588" y="1502775"/>
              <a:ext cx="1074975" cy="1007000"/>
            </a:xfrm>
            <a:custGeom>
              <a:avLst/>
              <a:gdLst/>
              <a:ahLst/>
              <a:cxnLst/>
              <a:rect l="l" t="t" r="r" b="b"/>
              <a:pathLst>
                <a:path w="42999" h="40280" extrusionOk="0">
                  <a:moveTo>
                    <a:pt x="17079" y="1"/>
                  </a:moveTo>
                  <a:lnTo>
                    <a:pt x="18283" y="18905"/>
                  </a:lnTo>
                  <a:lnTo>
                    <a:pt x="18304" y="19217"/>
                  </a:lnTo>
                  <a:lnTo>
                    <a:pt x="18283" y="19507"/>
                  </a:lnTo>
                  <a:lnTo>
                    <a:pt x="18262" y="19818"/>
                  </a:lnTo>
                  <a:lnTo>
                    <a:pt x="18200" y="20109"/>
                  </a:lnTo>
                  <a:lnTo>
                    <a:pt x="18138" y="20399"/>
                  </a:lnTo>
                  <a:lnTo>
                    <a:pt x="18055" y="20690"/>
                  </a:lnTo>
                  <a:lnTo>
                    <a:pt x="17930" y="20960"/>
                  </a:lnTo>
                  <a:lnTo>
                    <a:pt x="17806" y="21229"/>
                  </a:lnTo>
                  <a:lnTo>
                    <a:pt x="17660" y="21479"/>
                  </a:lnTo>
                  <a:lnTo>
                    <a:pt x="17494" y="21728"/>
                  </a:lnTo>
                  <a:lnTo>
                    <a:pt x="17308" y="21977"/>
                  </a:lnTo>
                  <a:lnTo>
                    <a:pt x="17100" y="22184"/>
                  </a:lnTo>
                  <a:lnTo>
                    <a:pt x="16893" y="22392"/>
                  </a:lnTo>
                  <a:lnTo>
                    <a:pt x="16664" y="22599"/>
                  </a:lnTo>
                  <a:lnTo>
                    <a:pt x="16415" y="22765"/>
                  </a:lnTo>
                  <a:lnTo>
                    <a:pt x="16145" y="22931"/>
                  </a:lnTo>
                  <a:lnTo>
                    <a:pt x="15046" y="23554"/>
                  </a:lnTo>
                  <a:lnTo>
                    <a:pt x="13967" y="24197"/>
                  </a:lnTo>
                  <a:lnTo>
                    <a:pt x="12887" y="24840"/>
                  </a:lnTo>
                  <a:lnTo>
                    <a:pt x="11829" y="25484"/>
                  </a:lnTo>
                  <a:lnTo>
                    <a:pt x="10792" y="26168"/>
                  </a:lnTo>
                  <a:lnTo>
                    <a:pt x="9754" y="26832"/>
                  </a:lnTo>
                  <a:lnTo>
                    <a:pt x="8737" y="27538"/>
                  </a:lnTo>
                  <a:lnTo>
                    <a:pt x="7720" y="28244"/>
                  </a:lnTo>
                  <a:lnTo>
                    <a:pt x="6703" y="28949"/>
                  </a:lnTo>
                  <a:lnTo>
                    <a:pt x="5728" y="29675"/>
                  </a:lnTo>
                  <a:lnTo>
                    <a:pt x="4753" y="30402"/>
                  </a:lnTo>
                  <a:lnTo>
                    <a:pt x="3778" y="31149"/>
                  </a:lnTo>
                  <a:lnTo>
                    <a:pt x="2823" y="31917"/>
                  </a:lnTo>
                  <a:lnTo>
                    <a:pt x="1868" y="32684"/>
                  </a:lnTo>
                  <a:lnTo>
                    <a:pt x="935" y="33452"/>
                  </a:lnTo>
                  <a:lnTo>
                    <a:pt x="1" y="34241"/>
                  </a:lnTo>
                  <a:lnTo>
                    <a:pt x="3715" y="37955"/>
                  </a:lnTo>
                  <a:lnTo>
                    <a:pt x="4732" y="37561"/>
                  </a:lnTo>
                  <a:lnTo>
                    <a:pt x="5728" y="37167"/>
                  </a:lnTo>
                  <a:lnTo>
                    <a:pt x="6745" y="36752"/>
                  </a:lnTo>
                  <a:lnTo>
                    <a:pt x="7741" y="36316"/>
                  </a:lnTo>
                  <a:lnTo>
                    <a:pt x="8737" y="35880"/>
                  </a:lnTo>
                  <a:lnTo>
                    <a:pt x="9712" y="35424"/>
                  </a:lnTo>
                  <a:lnTo>
                    <a:pt x="10709" y="34926"/>
                  </a:lnTo>
                  <a:lnTo>
                    <a:pt x="11663" y="34428"/>
                  </a:lnTo>
                  <a:lnTo>
                    <a:pt x="12638" y="33929"/>
                  </a:lnTo>
                  <a:lnTo>
                    <a:pt x="13593" y="33390"/>
                  </a:lnTo>
                  <a:lnTo>
                    <a:pt x="14548" y="32850"/>
                  </a:lnTo>
                  <a:lnTo>
                    <a:pt x="15481" y="32290"/>
                  </a:lnTo>
                  <a:lnTo>
                    <a:pt x="16436" y="31709"/>
                  </a:lnTo>
                  <a:lnTo>
                    <a:pt x="17370" y="31107"/>
                  </a:lnTo>
                  <a:lnTo>
                    <a:pt x="18283" y="30505"/>
                  </a:lnTo>
                  <a:lnTo>
                    <a:pt x="19196" y="29883"/>
                  </a:lnTo>
                  <a:lnTo>
                    <a:pt x="19507" y="29696"/>
                  </a:lnTo>
                  <a:lnTo>
                    <a:pt x="19819" y="29530"/>
                  </a:lnTo>
                  <a:lnTo>
                    <a:pt x="20130" y="29385"/>
                  </a:lnTo>
                  <a:lnTo>
                    <a:pt x="20462" y="29281"/>
                  </a:lnTo>
                  <a:lnTo>
                    <a:pt x="20794" y="29219"/>
                  </a:lnTo>
                  <a:lnTo>
                    <a:pt x="21126" y="29157"/>
                  </a:lnTo>
                  <a:lnTo>
                    <a:pt x="21479" y="29136"/>
                  </a:lnTo>
                  <a:lnTo>
                    <a:pt x="21811" y="29136"/>
                  </a:lnTo>
                  <a:lnTo>
                    <a:pt x="22143" y="29177"/>
                  </a:lnTo>
                  <a:lnTo>
                    <a:pt x="22475" y="29240"/>
                  </a:lnTo>
                  <a:lnTo>
                    <a:pt x="22807" y="29323"/>
                  </a:lnTo>
                  <a:lnTo>
                    <a:pt x="23139" y="29447"/>
                  </a:lnTo>
                  <a:lnTo>
                    <a:pt x="23450" y="29572"/>
                  </a:lnTo>
                  <a:lnTo>
                    <a:pt x="23761" y="29758"/>
                  </a:lnTo>
                  <a:lnTo>
                    <a:pt x="24052" y="29945"/>
                  </a:lnTo>
                  <a:lnTo>
                    <a:pt x="24322" y="30173"/>
                  </a:lnTo>
                  <a:lnTo>
                    <a:pt x="25172" y="30900"/>
                  </a:lnTo>
                  <a:lnTo>
                    <a:pt x="26023" y="31605"/>
                  </a:lnTo>
                  <a:lnTo>
                    <a:pt x="26895" y="32311"/>
                  </a:lnTo>
                  <a:lnTo>
                    <a:pt x="27787" y="32996"/>
                  </a:lnTo>
                  <a:lnTo>
                    <a:pt x="28679" y="33660"/>
                  </a:lnTo>
                  <a:lnTo>
                    <a:pt x="29593" y="34324"/>
                  </a:lnTo>
                  <a:lnTo>
                    <a:pt x="30506" y="34988"/>
                  </a:lnTo>
                  <a:lnTo>
                    <a:pt x="31460" y="35610"/>
                  </a:lnTo>
                  <a:lnTo>
                    <a:pt x="32394" y="36254"/>
                  </a:lnTo>
                  <a:lnTo>
                    <a:pt x="33369" y="36855"/>
                  </a:lnTo>
                  <a:lnTo>
                    <a:pt x="34324" y="37457"/>
                  </a:lnTo>
                  <a:lnTo>
                    <a:pt x="35320" y="38038"/>
                  </a:lnTo>
                  <a:lnTo>
                    <a:pt x="36316" y="38619"/>
                  </a:lnTo>
                  <a:lnTo>
                    <a:pt x="37312" y="39200"/>
                  </a:lnTo>
                  <a:lnTo>
                    <a:pt x="38350" y="39740"/>
                  </a:lnTo>
                  <a:lnTo>
                    <a:pt x="39367" y="40279"/>
                  </a:lnTo>
                  <a:lnTo>
                    <a:pt x="42998" y="35092"/>
                  </a:lnTo>
                  <a:lnTo>
                    <a:pt x="42210" y="34262"/>
                  </a:lnTo>
                  <a:lnTo>
                    <a:pt x="41400" y="33411"/>
                  </a:lnTo>
                  <a:lnTo>
                    <a:pt x="40549" y="32601"/>
                  </a:lnTo>
                  <a:lnTo>
                    <a:pt x="39699" y="31813"/>
                  </a:lnTo>
                  <a:lnTo>
                    <a:pt x="38806" y="31024"/>
                  </a:lnTo>
                  <a:lnTo>
                    <a:pt x="37914" y="30236"/>
                  </a:lnTo>
                  <a:lnTo>
                    <a:pt x="36980" y="29489"/>
                  </a:lnTo>
                  <a:lnTo>
                    <a:pt x="36046" y="28742"/>
                  </a:lnTo>
                  <a:lnTo>
                    <a:pt x="35092" y="28015"/>
                  </a:lnTo>
                  <a:lnTo>
                    <a:pt x="34096" y="27310"/>
                  </a:lnTo>
                  <a:lnTo>
                    <a:pt x="33100" y="26604"/>
                  </a:lnTo>
                  <a:lnTo>
                    <a:pt x="32083" y="25919"/>
                  </a:lnTo>
                  <a:lnTo>
                    <a:pt x="31024" y="25255"/>
                  </a:lnTo>
                  <a:lnTo>
                    <a:pt x="29966" y="24591"/>
                  </a:lnTo>
                  <a:lnTo>
                    <a:pt x="28866" y="23948"/>
                  </a:lnTo>
                  <a:lnTo>
                    <a:pt x="27766" y="23325"/>
                  </a:lnTo>
                  <a:lnTo>
                    <a:pt x="27476" y="23159"/>
                  </a:lnTo>
                  <a:lnTo>
                    <a:pt x="27227" y="22973"/>
                  </a:lnTo>
                  <a:lnTo>
                    <a:pt x="26978" y="22765"/>
                  </a:lnTo>
                  <a:lnTo>
                    <a:pt x="26729" y="22537"/>
                  </a:lnTo>
                  <a:lnTo>
                    <a:pt x="26521" y="22288"/>
                  </a:lnTo>
                  <a:lnTo>
                    <a:pt x="26335" y="22039"/>
                  </a:lnTo>
                  <a:lnTo>
                    <a:pt x="26169" y="21769"/>
                  </a:lnTo>
                  <a:lnTo>
                    <a:pt x="26003" y="21499"/>
                  </a:lnTo>
                  <a:lnTo>
                    <a:pt x="25878" y="21209"/>
                  </a:lnTo>
                  <a:lnTo>
                    <a:pt x="25774" y="20918"/>
                  </a:lnTo>
                  <a:lnTo>
                    <a:pt x="25691" y="20607"/>
                  </a:lnTo>
                  <a:lnTo>
                    <a:pt x="25629" y="20296"/>
                  </a:lnTo>
                  <a:lnTo>
                    <a:pt x="25587" y="19964"/>
                  </a:lnTo>
                  <a:lnTo>
                    <a:pt x="25567" y="19652"/>
                  </a:lnTo>
                  <a:lnTo>
                    <a:pt x="25587" y="19320"/>
                  </a:lnTo>
                  <a:lnTo>
                    <a:pt x="25629" y="18988"/>
                  </a:lnTo>
                  <a:lnTo>
                    <a:pt x="27766" y="167"/>
                  </a:lnTo>
                  <a:lnTo>
                    <a:pt x="1707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51"/>
            <p:cNvSpPr/>
            <p:nvPr/>
          </p:nvSpPr>
          <p:spPr>
            <a:xfrm>
              <a:off x="2231563" y="1462825"/>
              <a:ext cx="267200" cy="89775"/>
            </a:xfrm>
            <a:custGeom>
              <a:avLst/>
              <a:gdLst/>
              <a:ahLst/>
              <a:cxnLst/>
              <a:rect l="l" t="t" r="r" b="b"/>
              <a:pathLst>
                <a:path w="10688" h="3591" extrusionOk="0">
                  <a:moveTo>
                    <a:pt x="4047" y="1"/>
                  </a:moveTo>
                  <a:lnTo>
                    <a:pt x="3528" y="21"/>
                  </a:lnTo>
                  <a:lnTo>
                    <a:pt x="3030" y="63"/>
                  </a:lnTo>
                  <a:lnTo>
                    <a:pt x="2574" y="125"/>
                  </a:lnTo>
                  <a:lnTo>
                    <a:pt x="2158" y="208"/>
                  </a:lnTo>
                  <a:lnTo>
                    <a:pt x="1764" y="291"/>
                  </a:lnTo>
                  <a:lnTo>
                    <a:pt x="1411" y="395"/>
                  </a:lnTo>
                  <a:lnTo>
                    <a:pt x="1100" y="519"/>
                  </a:lnTo>
                  <a:lnTo>
                    <a:pt x="810" y="644"/>
                  </a:lnTo>
                  <a:lnTo>
                    <a:pt x="581" y="789"/>
                  </a:lnTo>
                  <a:lnTo>
                    <a:pt x="374" y="935"/>
                  </a:lnTo>
                  <a:lnTo>
                    <a:pt x="229" y="1101"/>
                  </a:lnTo>
                  <a:lnTo>
                    <a:pt x="104" y="1267"/>
                  </a:lnTo>
                  <a:lnTo>
                    <a:pt x="21" y="1433"/>
                  </a:lnTo>
                  <a:lnTo>
                    <a:pt x="0" y="1599"/>
                  </a:lnTo>
                  <a:lnTo>
                    <a:pt x="0" y="1682"/>
                  </a:lnTo>
                  <a:lnTo>
                    <a:pt x="21" y="1785"/>
                  </a:lnTo>
                  <a:lnTo>
                    <a:pt x="63" y="1868"/>
                  </a:lnTo>
                  <a:lnTo>
                    <a:pt x="104" y="1951"/>
                  </a:lnTo>
                  <a:lnTo>
                    <a:pt x="229" y="2117"/>
                  </a:lnTo>
                  <a:lnTo>
                    <a:pt x="415" y="2283"/>
                  </a:lnTo>
                  <a:lnTo>
                    <a:pt x="664" y="2449"/>
                  </a:lnTo>
                  <a:lnTo>
                    <a:pt x="934" y="2595"/>
                  </a:lnTo>
                  <a:lnTo>
                    <a:pt x="1266" y="2740"/>
                  </a:lnTo>
                  <a:lnTo>
                    <a:pt x="1640" y="2885"/>
                  </a:lnTo>
                  <a:lnTo>
                    <a:pt x="2034" y="3010"/>
                  </a:lnTo>
                  <a:lnTo>
                    <a:pt x="2470" y="3134"/>
                  </a:lnTo>
                  <a:lnTo>
                    <a:pt x="2947" y="3238"/>
                  </a:lnTo>
                  <a:lnTo>
                    <a:pt x="3466" y="3321"/>
                  </a:lnTo>
                  <a:lnTo>
                    <a:pt x="3985" y="3404"/>
                  </a:lnTo>
                  <a:lnTo>
                    <a:pt x="4545" y="3487"/>
                  </a:lnTo>
                  <a:lnTo>
                    <a:pt x="5126" y="3528"/>
                  </a:lnTo>
                  <a:lnTo>
                    <a:pt x="5707" y="3570"/>
                  </a:lnTo>
                  <a:lnTo>
                    <a:pt x="6309" y="3591"/>
                  </a:lnTo>
                  <a:lnTo>
                    <a:pt x="6848" y="3570"/>
                  </a:lnTo>
                  <a:lnTo>
                    <a:pt x="7367" y="3528"/>
                  </a:lnTo>
                  <a:lnTo>
                    <a:pt x="7844" y="3487"/>
                  </a:lnTo>
                  <a:lnTo>
                    <a:pt x="8280" y="3404"/>
                  </a:lnTo>
                  <a:lnTo>
                    <a:pt x="8695" y="3300"/>
                  </a:lnTo>
                  <a:lnTo>
                    <a:pt x="9069" y="3196"/>
                  </a:lnTo>
                  <a:lnTo>
                    <a:pt x="9401" y="3072"/>
                  </a:lnTo>
                  <a:lnTo>
                    <a:pt x="9691" y="2927"/>
                  </a:lnTo>
                  <a:lnTo>
                    <a:pt x="9940" y="2781"/>
                  </a:lnTo>
                  <a:lnTo>
                    <a:pt x="10169" y="2636"/>
                  </a:lnTo>
                  <a:lnTo>
                    <a:pt x="10355" y="2470"/>
                  </a:lnTo>
                  <a:lnTo>
                    <a:pt x="10480" y="2283"/>
                  </a:lnTo>
                  <a:lnTo>
                    <a:pt x="10604" y="2117"/>
                  </a:lnTo>
                  <a:lnTo>
                    <a:pt x="10667" y="1931"/>
                  </a:lnTo>
                  <a:lnTo>
                    <a:pt x="10687" y="1765"/>
                  </a:lnTo>
                  <a:lnTo>
                    <a:pt x="10687" y="1682"/>
                  </a:lnTo>
                  <a:lnTo>
                    <a:pt x="10667" y="1599"/>
                  </a:lnTo>
                  <a:lnTo>
                    <a:pt x="10646" y="1516"/>
                  </a:lnTo>
                  <a:lnTo>
                    <a:pt x="10604" y="1433"/>
                  </a:lnTo>
                  <a:lnTo>
                    <a:pt x="10480" y="1267"/>
                  </a:lnTo>
                  <a:lnTo>
                    <a:pt x="10293" y="1121"/>
                  </a:lnTo>
                  <a:lnTo>
                    <a:pt x="10086" y="976"/>
                  </a:lnTo>
                  <a:lnTo>
                    <a:pt x="9816" y="831"/>
                  </a:lnTo>
                  <a:lnTo>
                    <a:pt x="9525" y="706"/>
                  </a:lnTo>
                  <a:lnTo>
                    <a:pt x="9173" y="602"/>
                  </a:lnTo>
                  <a:lnTo>
                    <a:pt x="8778" y="478"/>
                  </a:lnTo>
                  <a:lnTo>
                    <a:pt x="8363" y="395"/>
                  </a:lnTo>
                  <a:lnTo>
                    <a:pt x="7907" y="291"/>
                  </a:lnTo>
                  <a:lnTo>
                    <a:pt x="7429" y="229"/>
                  </a:lnTo>
                  <a:lnTo>
                    <a:pt x="6911" y="146"/>
                  </a:lnTo>
                  <a:lnTo>
                    <a:pt x="6371" y="84"/>
                  </a:lnTo>
                  <a:lnTo>
                    <a:pt x="5790" y="42"/>
                  </a:lnTo>
                  <a:lnTo>
                    <a:pt x="5209" y="21"/>
                  </a:lnTo>
                  <a:lnTo>
                    <a:pt x="460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51"/>
            <p:cNvSpPr/>
            <p:nvPr/>
          </p:nvSpPr>
          <p:spPr>
            <a:xfrm>
              <a:off x="2239863" y="1633000"/>
              <a:ext cx="243325" cy="28025"/>
            </a:xfrm>
            <a:custGeom>
              <a:avLst/>
              <a:gdLst/>
              <a:ahLst/>
              <a:cxnLst/>
              <a:rect l="l" t="t" r="r" b="b"/>
              <a:pathLst>
                <a:path w="9733" h="112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581" y="249"/>
                  </a:lnTo>
                  <a:lnTo>
                    <a:pt x="1162" y="457"/>
                  </a:lnTo>
                  <a:lnTo>
                    <a:pt x="1764" y="644"/>
                  </a:lnTo>
                  <a:lnTo>
                    <a:pt x="2366" y="789"/>
                  </a:lnTo>
                  <a:lnTo>
                    <a:pt x="2968" y="913"/>
                  </a:lnTo>
                  <a:lnTo>
                    <a:pt x="3590" y="1017"/>
                  </a:lnTo>
                  <a:lnTo>
                    <a:pt x="4213" y="1079"/>
                  </a:lnTo>
                  <a:lnTo>
                    <a:pt x="4835" y="1121"/>
                  </a:lnTo>
                  <a:lnTo>
                    <a:pt x="5458" y="1121"/>
                  </a:lnTo>
                  <a:lnTo>
                    <a:pt x="6081" y="1100"/>
                  </a:lnTo>
                  <a:lnTo>
                    <a:pt x="6703" y="1038"/>
                  </a:lnTo>
                  <a:lnTo>
                    <a:pt x="7326" y="955"/>
                  </a:lnTo>
                  <a:lnTo>
                    <a:pt x="7948" y="830"/>
                  </a:lnTo>
                  <a:lnTo>
                    <a:pt x="8550" y="685"/>
                  </a:lnTo>
                  <a:lnTo>
                    <a:pt x="9152" y="519"/>
                  </a:lnTo>
                  <a:lnTo>
                    <a:pt x="9733" y="312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51"/>
            <p:cNvSpPr/>
            <p:nvPr/>
          </p:nvSpPr>
          <p:spPr>
            <a:xfrm>
              <a:off x="2251263" y="1810950"/>
              <a:ext cx="211175" cy="23350"/>
            </a:xfrm>
            <a:custGeom>
              <a:avLst/>
              <a:gdLst/>
              <a:ahLst/>
              <a:cxnLst/>
              <a:rect l="l" t="t" r="r" b="b"/>
              <a:pathLst>
                <a:path w="8447" h="934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499" y="187"/>
                  </a:lnTo>
                  <a:lnTo>
                    <a:pt x="1018" y="353"/>
                  </a:lnTo>
                  <a:lnTo>
                    <a:pt x="1536" y="498"/>
                  </a:lnTo>
                  <a:lnTo>
                    <a:pt x="2055" y="623"/>
                  </a:lnTo>
                  <a:lnTo>
                    <a:pt x="2574" y="726"/>
                  </a:lnTo>
                  <a:lnTo>
                    <a:pt x="3114" y="809"/>
                  </a:lnTo>
                  <a:lnTo>
                    <a:pt x="3653" y="872"/>
                  </a:lnTo>
                  <a:lnTo>
                    <a:pt x="4193" y="913"/>
                  </a:lnTo>
                  <a:lnTo>
                    <a:pt x="4732" y="934"/>
                  </a:lnTo>
                  <a:lnTo>
                    <a:pt x="5272" y="934"/>
                  </a:lnTo>
                  <a:lnTo>
                    <a:pt x="5811" y="913"/>
                  </a:lnTo>
                  <a:lnTo>
                    <a:pt x="6330" y="872"/>
                  </a:lnTo>
                  <a:lnTo>
                    <a:pt x="6870" y="809"/>
                  </a:lnTo>
                  <a:lnTo>
                    <a:pt x="7409" y="726"/>
                  </a:lnTo>
                  <a:lnTo>
                    <a:pt x="7928" y="623"/>
                  </a:lnTo>
                  <a:lnTo>
                    <a:pt x="8447" y="498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51"/>
            <p:cNvSpPr/>
            <p:nvPr/>
          </p:nvSpPr>
          <p:spPr>
            <a:xfrm>
              <a:off x="2259563" y="1944775"/>
              <a:ext cx="186800" cy="25450"/>
            </a:xfrm>
            <a:custGeom>
              <a:avLst/>
              <a:gdLst/>
              <a:ahLst/>
              <a:cxnLst/>
              <a:rect l="l" t="t" r="r" b="b"/>
              <a:pathLst>
                <a:path w="7472" h="101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57" y="208"/>
                  </a:lnTo>
                  <a:lnTo>
                    <a:pt x="914" y="395"/>
                  </a:lnTo>
                  <a:lnTo>
                    <a:pt x="1391" y="561"/>
                  </a:lnTo>
                  <a:lnTo>
                    <a:pt x="1869" y="686"/>
                  </a:lnTo>
                  <a:lnTo>
                    <a:pt x="2367" y="790"/>
                  </a:lnTo>
                  <a:lnTo>
                    <a:pt x="2865" y="893"/>
                  </a:lnTo>
                  <a:lnTo>
                    <a:pt x="3363" y="956"/>
                  </a:lnTo>
                  <a:lnTo>
                    <a:pt x="3861" y="997"/>
                  </a:lnTo>
                  <a:lnTo>
                    <a:pt x="3861" y="997"/>
                  </a:lnTo>
                  <a:lnTo>
                    <a:pt x="4296" y="997"/>
                  </a:lnTo>
                  <a:lnTo>
                    <a:pt x="4753" y="1018"/>
                  </a:lnTo>
                  <a:lnTo>
                    <a:pt x="5210" y="997"/>
                  </a:lnTo>
                  <a:lnTo>
                    <a:pt x="5666" y="976"/>
                  </a:lnTo>
                  <a:lnTo>
                    <a:pt x="6579" y="893"/>
                  </a:lnTo>
                  <a:lnTo>
                    <a:pt x="7471" y="769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51"/>
            <p:cNvSpPr/>
            <p:nvPr/>
          </p:nvSpPr>
          <p:spPr>
            <a:xfrm>
              <a:off x="2306788" y="1509525"/>
              <a:ext cx="160850" cy="22325"/>
            </a:xfrm>
            <a:custGeom>
              <a:avLst/>
              <a:gdLst/>
              <a:ahLst/>
              <a:cxnLst/>
              <a:rect l="l" t="t" r="r" b="b"/>
              <a:pathLst>
                <a:path w="6434" h="893" fill="none" extrusionOk="0">
                  <a:moveTo>
                    <a:pt x="0" y="457"/>
                  </a:moveTo>
                  <a:lnTo>
                    <a:pt x="0" y="457"/>
                  </a:lnTo>
                  <a:lnTo>
                    <a:pt x="395" y="561"/>
                  </a:lnTo>
                  <a:lnTo>
                    <a:pt x="789" y="644"/>
                  </a:lnTo>
                  <a:lnTo>
                    <a:pt x="1225" y="727"/>
                  </a:lnTo>
                  <a:lnTo>
                    <a:pt x="1660" y="789"/>
                  </a:lnTo>
                  <a:lnTo>
                    <a:pt x="2117" y="851"/>
                  </a:lnTo>
                  <a:lnTo>
                    <a:pt x="2573" y="872"/>
                  </a:lnTo>
                  <a:lnTo>
                    <a:pt x="3030" y="893"/>
                  </a:lnTo>
                  <a:lnTo>
                    <a:pt x="3487" y="893"/>
                  </a:lnTo>
                  <a:lnTo>
                    <a:pt x="3922" y="851"/>
                  </a:lnTo>
                  <a:lnTo>
                    <a:pt x="4358" y="810"/>
                  </a:lnTo>
                  <a:lnTo>
                    <a:pt x="4773" y="747"/>
                  </a:lnTo>
                  <a:lnTo>
                    <a:pt x="5167" y="644"/>
                  </a:lnTo>
                  <a:lnTo>
                    <a:pt x="5541" y="519"/>
                  </a:lnTo>
                  <a:lnTo>
                    <a:pt x="5873" y="374"/>
                  </a:lnTo>
                  <a:lnTo>
                    <a:pt x="6164" y="208"/>
                  </a:lnTo>
                  <a:lnTo>
                    <a:pt x="6309" y="104"/>
                  </a:lnTo>
                  <a:lnTo>
                    <a:pt x="6433" y="0"/>
                  </a:lnTo>
                </a:path>
              </a:pathLst>
            </a:custGeom>
            <a:noFill/>
            <a:ln w="1050" cap="rnd" cmpd="sng">
              <a:solidFill>
                <a:srgbClr val="261A1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51"/>
            <p:cNvSpPr/>
            <p:nvPr/>
          </p:nvSpPr>
          <p:spPr>
            <a:xfrm>
              <a:off x="2404838" y="2188625"/>
              <a:ext cx="186275" cy="152550"/>
            </a:xfrm>
            <a:custGeom>
              <a:avLst/>
              <a:gdLst/>
              <a:ahLst/>
              <a:cxnLst/>
              <a:rect l="l" t="t" r="r" b="b"/>
              <a:pathLst>
                <a:path w="7451" h="610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810" y="893"/>
                  </a:lnTo>
                  <a:lnTo>
                    <a:pt x="1660" y="1764"/>
                  </a:lnTo>
                  <a:lnTo>
                    <a:pt x="2096" y="2179"/>
                  </a:lnTo>
                  <a:lnTo>
                    <a:pt x="2553" y="2594"/>
                  </a:lnTo>
                  <a:lnTo>
                    <a:pt x="3009" y="2988"/>
                  </a:lnTo>
                  <a:lnTo>
                    <a:pt x="3466" y="3362"/>
                  </a:lnTo>
                  <a:lnTo>
                    <a:pt x="3943" y="3756"/>
                  </a:lnTo>
                  <a:lnTo>
                    <a:pt x="4400" y="4109"/>
                  </a:lnTo>
                  <a:lnTo>
                    <a:pt x="4898" y="4462"/>
                  </a:lnTo>
                  <a:lnTo>
                    <a:pt x="5396" y="4815"/>
                  </a:lnTo>
                  <a:lnTo>
                    <a:pt x="5894" y="5147"/>
                  </a:lnTo>
                  <a:lnTo>
                    <a:pt x="6392" y="5479"/>
                  </a:lnTo>
                  <a:lnTo>
                    <a:pt x="6911" y="5790"/>
                  </a:lnTo>
                  <a:lnTo>
                    <a:pt x="7450" y="610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51"/>
            <p:cNvSpPr/>
            <p:nvPr/>
          </p:nvSpPr>
          <p:spPr>
            <a:xfrm>
              <a:off x="1097988" y="1925600"/>
              <a:ext cx="1176650" cy="1755075"/>
            </a:xfrm>
            <a:custGeom>
              <a:avLst/>
              <a:gdLst/>
              <a:ahLst/>
              <a:cxnLst/>
              <a:rect l="l" t="t" r="r" b="b"/>
              <a:pathLst>
                <a:path w="47066" h="70203" extrusionOk="0">
                  <a:moveTo>
                    <a:pt x="32789" y="0"/>
                  </a:moveTo>
                  <a:lnTo>
                    <a:pt x="32270" y="21"/>
                  </a:lnTo>
                  <a:lnTo>
                    <a:pt x="31751" y="42"/>
                  </a:lnTo>
                  <a:lnTo>
                    <a:pt x="31253" y="83"/>
                  </a:lnTo>
                  <a:lnTo>
                    <a:pt x="30734" y="145"/>
                  </a:lnTo>
                  <a:lnTo>
                    <a:pt x="30236" y="228"/>
                  </a:lnTo>
                  <a:lnTo>
                    <a:pt x="29717" y="311"/>
                  </a:lnTo>
                  <a:lnTo>
                    <a:pt x="29219" y="415"/>
                  </a:lnTo>
                  <a:lnTo>
                    <a:pt x="28721" y="519"/>
                  </a:lnTo>
                  <a:lnTo>
                    <a:pt x="28244" y="643"/>
                  </a:lnTo>
                  <a:lnTo>
                    <a:pt x="27746" y="789"/>
                  </a:lnTo>
                  <a:lnTo>
                    <a:pt x="27269" y="955"/>
                  </a:lnTo>
                  <a:lnTo>
                    <a:pt x="26771" y="1121"/>
                  </a:lnTo>
                  <a:lnTo>
                    <a:pt x="26293" y="1287"/>
                  </a:lnTo>
                  <a:lnTo>
                    <a:pt x="25359" y="1681"/>
                  </a:lnTo>
                  <a:lnTo>
                    <a:pt x="24426" y="2117"/>
                  </a:lnTo>
                  <a:lnTo>
                    <a:pt x="23492" y="2615"/>
                  </a:lnTo>
                  <a:lnTo>
                    <a:pt x="22600" y="3134"/>
                  </a:lnTo>
                  <a:lnTo>
                    <a:pt x="21707" y="3694"/>
                  </a:lnTo>
                  <a:lnTo>
                    <a:pt x="20836" y="4296"/>
                  </a:lnTo>
                  <a:lnTo>
                    <a:pt x="19985" y="4918"/>
                  </a:lnTo>
                  <a:lnTo>
                    <a:pt x="19155" y="5582"/>
                  </a:lnTo>
                  <a:lnTo>
                    <a:pt x="18325" y="6267"/>
                  </a:lnTo>
                  <a:lnTo>
                    <a:pt x="17536" y="6973"/>
                  </a:lnTo>
                  <a:lnTo>
                    <a:pt x="16748" y="7720"/>
                  </a:lnTo>
                  <a:lnTo>
                    <a:pt x="15980" y="8488"/>
                  </a:lnTo>
                  <a:lnTo>
                    <a:pt x="15253" y="9255"/>
                  </a:lnTo>
                  <a:lnTo>
                    <a:pt x="14527" y="10044"/>
                  </a:lnTo>
                  <a:lnTo>
                    <a:pt x="13822" y="10853"/>
                  </a:lnTo>
                  <a:lnTo>
                    <a:pt x="13137" y="11683"/>
                  </a:lnTo>
                  <a:lnTo>
                    <a:pt x="12493" y="12513"/>
                  </a:lnTo>
                  <a:lnTo>
                    <a:pt x="11850" y="13343"/>
                  </a:lnTo>
                  <a:lnTo>
                    <a:pt x="11248" y="14174"/>
                  </a:lnTo>
                  <a:lnTo>
                    <a:pt x="10647" y="15004"/>
                  </a:lnTo>
                  <a:lnTo>
                    <a:pt x="10086" y="15854"/>
                  </a:lnTo>
                  <a:lnTo>
                    <a:pt x="9547" y="16684"/>
                  </a:lnTo>
                  <a:lnTo>
                    <a:pt x="8903" y="17743"/>
                  </a:lnTo>
                  <a:lnTo>
                    <a:pt x="8260" y="18822"/>
                  </a:lnTo>
                  <a:lnTo>
                    <a:pt x="7679" y="19922"/>
                  </a:lnTo>
                  <a:lnTo>
                    <a:pt x="7098" y="21022"/>
                  </a:lnTo>
                  <a:lnTo>
                    <a:pt x="6559" y="22142"/>
                  </a:lnTo>
                  <a:lnTo>
                    <a:pt x="6040" y="23283"/>
                  </a:lnTo>
                  <a:lnTo>
                    <a:pt x="5542" y="24425"/>
                  </a:lnTo>
                  <a:lnTo>
                    <a:pt x="5064" y="25587"/>
                  </a:lnTo>
                  <a:lnTo>
                    <a:pt x="4753" y="26396"/>
                  </a:lnTo>
                  <a:lnTo>
                    <a:pt x="4463" y="27226"/>
                  </a:lnTo>
                  <a:lnTo>
                    <a:pt x="4172" y="28056"/>
                  </a:lnTo>
                  <a:lnTo>
                    <a:pt x="3882" y="28886"/>
                  </a:lnTo>
                  <a:lnTo>
                    <a:pt x="3363" y="30547"/>
                  </a:lnTo>
                  <a:lnTo>
                    <a:pt x="2885" y="32248"/>
                  </a:lnTo>
                  <a:lnTo>
                    <a:pt x="2470" y="33950"/>
                  </a:lnTo>
                  <a:lnTo>
                    <a:pt x="2076" y="35651"/>
                  </a:lnTo>
                  <a:lnTo>
                    <a:pt x="1723" y="37374"/>
                  </a:lnTo>
                  <a:lnTo>
                    <a:pt x="1412" y="39096"/>
                  </a:lnTo>
                  <a:lnTo>
                    <a:pt x="1142" y="40839"/>
                  </a:lnTo>
                  <a:lnTo>
                    <a:pt x="893" y="42583"/>
                  </a:lnTo>
                  <a:lnTo>
                    <a:pt x="686" y="44326"/>
                  </a:lnTo>
                  <a:lnTo>
                    <a:pt x="499" y="46090"/>
                  </a:lnTo>
                  <a:lnTo>
                    <a:pt x="354" y="47833"/>
                  </a:lnTo>
                  <a:lnTo>
                    <a:pt x="229" y="49597"/>
                  </a:lnTo>
                  <a:lnTo>
                    <a:pt x="126" y="51340"/>
                  </a:lnTo>
                  <a:lnTo>
                    <a:pt x="42" y="53104"/>
                  </a:lnTo>
                  <a:lnTo>
                    <a:pt x="1" y="54494"/>
                  </a:lnTo>
                  <a:lnTo>
                    <a:pt x="1" y="55884"/>
                  </a:lnTo>
                  <a:lnTo>
                    <a:pt x="1" y="56569"/>
                  </a:lnTo>
                  <a:lnTo>
                    <a:pt x="22" y="57275"/>
                  </a:lnTo>
                  <a:lnTo>
                    <a:pt x="63" y="57959"/>
                  </a:lnTo>
                  <a:lnTo>
                    <a:pt x="126" y="58644"/>
                  </a:lnTo>
                  <a:lnTo>
                    <a:pt x="188" y="59329"/>
                  </a:lnTo>
                  <a:lnTo>
                    <a:pt x="292" y="60014"/>
                  </a:lnTo>
                  <a:lnTo>
                    <a:pt x="395" y="60699"/>
                  </a:lnTo>
                  <a:lnTo>
                    <a:pt x="541" y="61363"/>
                  </a:lnTo>
                  <a:lnTo>
                    <a:pt x="707" y="62027"/>
                  </a:lnTo>
                  <a:lnTo>
                    <a:pt x="893" y="62691"/>
                  </a:lnTo>
                  <a:lnTo>
                    <a:pt x="1122" y="63334"/>
                  </a:lnTo>
                  <a:lnTo>
                    <a:pt x="1371" y="63977"/>
                  </a:lnTo>
                  <a:lnTo>
                    <a:pt x="1661" y="64600"/>
                  </a:lnTo>
                  <a:lnTo>
                    <a:pt x="1993" y="65223"/>
                  </a:lnTo>
                  <a:lnTo>
                    <a:pt x="2367" y="65804"/>
                  </a:lnTo>
                  <a:lnTo>
                    <a:pt x="2761" y="66385"/>
                  </a:lnTo>
                  <a:lnTo>
                    <a:pt x="3217" y="66924"/>
                  </a:lnTo>
                  <a:lnTo>
                    <a:pt x="3674" y="67443"/>
                  </a:lnTo>
                  <a:lnTo>
                    <a:pt x="4172" y="67941"/>
                  </a:lnTo>
                  <a:lnTo>
                    <a:pt x="4712" y="68377"/>
                  </a:lnTo>
                  <a:lnTo>
                    <a:pt x="5272" y="68792"/>
                  </a:lnTo>
                  <a:lnTo>
                    <a:pt x="5542" y="68979"/>
                  </a:lnTo>
                  <a:lnTo>
                    <a:pt x="5832" y="69145"/>
                  </a:lnTo>
                  <a:lnTo>
                    <a:pt x="6143" y="69311"/>
                  </a:lnTo>
                  <a:lnTo>
                    <a:pt x="6434" y="69456"/>
                  </a:lnTo>
                  <a:lnTo>
                    <a:pt x="6745" y="69601"/>
                  </a:lnTo>
                  <a:lnTo>
                    <a:pt x="7057" y="69726"/>
                  </a:lnTo>
                  <a:lnTo>
                    <a:pt x="7389" y="69850"/>
                  </a:lnTo>
                  <a:lnTo>
                    <a:pt x="7700" y="69933"/>
                  </a:lnTo>
                  <a:lnTo>
                    <a:pt x="8032" y="70016"/>
                  </a:lnTo>
                  <a:lnTo>
                    <a:pt x="8364" y="70099"/>
                  </a:lnTo>
                  <a:lnTo>
                    <a:pt x="8696" y="70141"/>
                  </a:lnTo>
                  <a:lnTo>
                    <a:pt x="9028" y="70182"/>
                  </a:lnTo>
                  <a:lnTo>
                    <a:pt x="9381" y="70203"/>
                  </a:lnTo>
                  <a:lnTo>
                    <a:pt x="9713" y="70203"/>
                  </a:lnTo>
                  <a:lnTo>
                    <a:pt x="10211" y="70182"/>
                  </a:lnTo>
                  <a:lnTo>
                    <a:pt x="10709" y="70141"/>
                  </a:lnTo>
                  <a:lnTo>
                    <a:pt x="11186" y="70058"/>
                  </a:lnTo>
                  <a:lnTo>
                    <a:pt x="11663" y="69933"/>
                  </a:lnTo>
                  <a:lnTo>
                    <a:pt x="12141" y="69788"/>
                  </a:lnTo>
                  <a:lnTo>
                    <a:pt x="12597" y="69622"/>
                  </a:lnTo>
                  <a:lnTo>
                    <a:pt x="13054" y="69435"/>
                  </a:lnTo>
                  <a:lnTo>
                    <a:pt x="13510" y="69228"/>
                  </a:lnTo>
                  <a:lnTo>
                    <a:pt x="13946" y="68979"/>
                  </a:lnTo>
                  <a:lnTo>
                    <a:pt x="14382" y="68730"/>
                  </a:lnTo>
                  <a:lnTo>
                    <a:pt x="14818" y="68460"/>
                  </a:lnTo>
                  <a:lnTo>
                    <a:pt x="15233" y="68190"/>
                  </a:lnTo>
                  <a:lnTo>
                    <a:pt x="15648" y="67879"/>
                  </a:lnTo>
                  <a:lnTo>
                    <a:pt x="16042" y="67588"/>
                  </a:lnTo>
                  <a:lnTo>
                    <a:pt x="16436" y="67256"/>
                  </a:lnTo>
                  <a:lnTo>
                    <a:pt x="16810" y="66945"/>
                  </a:lnTo>
                  <a:lnTo>
                    <a:pt x="17557" y="66260"/>
                  </a:lnTo>
                  <a:lnTo>
                    <a:pt x="18283" y="65575"/>
                  </a:lnTo>
                  <a:lnTo>
                    <a:pt x="19715" y="64185"/>
                  </a:lnTo>
                  <a:lnTo>
                    <a:pt x="20441" y="63500"/>
                  </a:lnTo>
                  <a:lnTo>
                    <a:pt x="21168" y="62836"/>
                  </a:lnTo>
                  <a:lnTo>
                    <a:pt x="21935" y="62193"/>
                  </a:lnTo>
                  <a:lnTo>
                    <a:pt x="22330" y="61902"/>
                  </a:lnTo>
                  <a:lnTo>
                    <a:pt x="22745" y="61612"/>
                  </a:lnTo>
                  <a:lnTo>
                    <a:pt x="23264" y="61259"/>
                  </a:lnTo>
                  <a:lnTo>
                    <a:pt x="23803" y="60927"/>
                  </a:lnTo>
                  <a:lnTo>
                    <a:pt x="24343" y="60616"/>
                  </a:lnTo>
                  <a:lnTo>
                    <a:pt x="24903" y="60304"/>
                  </a:lnTo>
                  <a:lnTo>
                    <a:pt x="25463" y="60035"/>
                  </a:lnTo>
                  <a:lnTo>
                    <a:pt x="26024" y="59765"/>
                  </a:lnTo>
                  <a:lnTo>
                    <a:pt x="27186" y="59246"/>
                  </a:lnTo>
                  <a:lnTo>
                    <a:pt x="28348" y="58769"/>
                  </a:lnTo>
                  <a:lnTo>
                    <a:pt x="29531" y="58292"/>
                  </a:lnTo>
                  <a:lnTo>
                    <a:pt x="30713" y="57793"/>
                  </a:lnTo>
                  <a:lnTo>
                    <a:pt x="31855" y="57295"/>
                  </a:lnTo>
                  <a:lnTo>
                    <a:pt x="32747" y="56860"/>
                  </a:lnTo>
                  <a:lnTo>
                    <a:pt x="33619" y="56424"/>
                  </a:lnTo>
                  <a:lnTo>
                    <a:pt x="34469" y="55947"/>
                  </a:lnTo>
                  <a:lnTo>
                    <a:pt x="35300" y="55449"/>
                  </a:lnTo>
                  <a:lnTo>
                    <a:pt x="36130" y="54930"/>
                  </a:lnTo>
                  <a:lnTo>
                    <a:pt x="36939" y="54369"/>
                  </a:lnTo>
                  <a:lnTo>
                    <a:pt x="37727" y="53788"/>
                  </a:lnTo>
                  <a:lnTo>
                    <a:pt x="38475" y="53187"/>
                  </a:lnTo>
                  <a:lnTo>
                    <a:pt x="39222" y="52564"/>
                  </a:lnTo>
                  <a:lnTo>
                    <a:pt x="39948" y="51900"/>
                  </a:lnTo>
                  <a:lnTo>
                    <a:pt x="40633" y="51236"/>
                  </a:lnTo>
                  <a:lnTo>
                    <a:pt x="41317" y="50530"/>
                  </a:lnTo>
                  <a:lnTo>
                    <a:pt x="41940" y="49804"/>
                  </a:lnTo>
                  <a:lnTo>
                    <a:pt x="42563" y="49036"/>
                  </a:lnTo>
                  <a:lnTo>
                    <a:pt x="43144" y="48268"/>
                  </a:lnTo>
                  <a:lnTo>
                    <a:pt x="43683" y="47459"/>
                  </a:lnTo>
                  <a:lnTo>
                    <a:pt x="44202" y="46629"/>
                  </a:lnTo>
                  <a:lnTo>
                    <a:pt x="44679" y="45778"/>
                  </a:lnTo>
                  <a:lnTo>
                    <a:pt x="45094" y="44907"/>
                  </a:lnTo>
                  <a:lnTo>
                    <a:pt x="45509" y="43994"/>
                  </a:lnTo>
                  <a:lnTo>
                    <a:pt x="45862" y="43101"/>
                  </a:lnTo>
                  <a:lnTo>
                    <a:pt x="46173" y="42167"/>
                  </a:lnTo>
                  <a:lnTo>
                    <a:pt x="46422" y="41234"/>
                  </a:lnTo>
                  <a:lnTo>
                    <a:pt x="46651" y="40279"/>
                  </a:lnTo>
                  <a:lnTo>
                    <a:pt x="46837" y="39325"/>
                  </a:lnTo>
                  <a:lnTo>
                    <a:pt x="46962" y="38370"/>
                  </a:lnTo>
                  <a:lnTo>
                    <a:pt x="47003" y="37872"/>
                  </a:lnTo>
                  <a:lnTo>
                    <a:pt x="47024" y="37395"/>
                  </a:lnTo>
                  <a:lnTo>
                    <a:pt x="47045" y="36917"/>
                  </a:lnTo>
                  <a:lnTo>
                    <a:pt x="47066" y="36419"/>
                  </a:lnTo>
                  <a:lnTo>
                    <a:pt x="47066" y="35942"/>
                  </a:lnTo>
                  <a:lnTo>
                    <a:pt x="47045" y="35465"/>
                  </a:lnTo>
                  <a:lnTo>
                    <a:pt x="47003" y="34967"/>
                  </a:lnTo>
                  <a:lnTo>
                    <a:pt x="46962" y="34489"/>
                  </a:lnTo>
                  <a:lnTo>
                    <a:pt x="46900" y="34012"/>
                  </a:lnTo>
                  <a:lnTo>
                    <a:pt x="46837" y="33535"/>
                  </a:lnTo>
                  <a:lnTo>
                    <a:pt x="46754" y="33058"/>
                  </a:lnTo>
                  <a:lnTo>
                    <a:pt x="46651" y="32580"/>
                  </a:lnTo>
                  <a:lnTo>
                    <a:pt x="46485" y="31854"/>
                  </a:lnTo>
                  <a:lnTo>
                    <a:pt x="46277" y="31169"/>
                  </a:lnTo>
                  <a:lnTo>
                    <a:pt x="46049" y="30464"/>
                  </a:lnTo>
                  <a:lnTo>
                    <a:pt x="45800" y="29779"/>
                  </a:lnTo>
                  <a:lnTo>
                    <a:pt x="45551" y="29094"/>
                  </a:lnTo>
                  <a:lnTo>
                    <a:pt x="45260" y="28430"/>
                  </a:lnTo>
                  <a:lnTo>
                    <a:pt x="44679" y="27081"/>
                  </a:lnTo>
                  <a:lnTo>
                    <a:pt x="44077" y="25732"/>
                  </a:lnTo>
                  <a:lnTo>
                    <a:pt x="43496" y="24404"/>
                  </a:lnTo>
                  <a:lnTo>
                    <a:pt x="43206" y="23719"/>
                  </a:lnTo>
                  <a:lnTo>
                    <a:pt x="42915" y="23055"/>
                  </a:lnTo>
                  <a:lnTo>
                    <a:pt x="42666" y="22370"/>
                  </a:lnTo>
                  <a:lnTo>
                    <a:pt x="42417" y="21665"/>
                  </a:lnTo>
                  <a:lnTo>
                    <a:pt x="42189" y="20980"/>
                  </a:lnTo>
                  <a:lnTo>
                    <a:pt x="41982" y="20275"/>
                  </a:lnTo>
                  <a:lnTo>
                    <a:pt x="41816" y="19569"/>
                  </a:lnTo>
                  <a:lnTo>
                    <a:pt x="41650" y="18863"/>
                  </a:lnTo>
                  <a:lnTo>
                    <a:pt x="41504" y="18158"/>
                  </a:lnTo>
                  <a:lnTo>
                    <a:pt x="41380" y="17432"/>
                  </a:lnTo>
                  <a:lnTo>
                    <a:pt x="41276" y="16705"/>
                  </a:lnTo>
                  <a:lnTo>
                    <a:pt x="41214" y="15979"/>
                  </a:lnTo>
                  <a:lnTo>
                    <a:pt x="41151" y="15253"/>
                  </a:lnTo>
                  <a:lnTo>
                    <a:pt x="41110" y="14526"/>
                  </a:lnTo>
                  <a:lnTo>
                    <a:pt x="41110" y="13800"/>
                  </a:lnTo>
                  <a:lnTo>
                    <a:pt x="41110" y="13074"/>
                  </a:lnTo>
                  <a:lnTo>
                    <a:pt x="41131" y="12347"/>
                  </a:lnTo>
                  <a:lnTo>
                    <a:pt x="41193" y="11621"/>
                  </a:lnTo>
                  <a:lnTo>
                    <a:pt x="41255" y="10895"/>
                  </a:lnTo>
                  <a:lnTo>
                    <a:pt x="41338" y="10168"/>
                  </a:lnTo>
                  <a:lnTo>
                    <a:pt x="41629" y="8301"/>
                  </a:lnTo>
                  <a:lnTo>
                    <a:pt x="41753" y="7367"/>
                  </a:lnTo>
                  <a:lnTo>
                    <a:pt x="41795" y="6890"/>
                  </a:lnTo>
                  <a:lnTo>
                    <a:pt x="41816" y="6412"/>
                  </a:lnTo>
                  <a:lnTo>
                    <a:pt x="41816" y="5956"/>
                  </a:lnTo>
                  <a:lnTo>
                    <a:pt x="41795" y="5499"/>
                  </a:lnTo>
                  <a:lnTo>
                    <a:pt x="41753" y="5064"/>
                  </a:lnTo>
                  <a:lnTo>
                    <a:pt x="41670" y="4607"/>
                  </a:lnTo>
                  <a:lnTo>
                    <a:pt x="41567" y="4192"/>
                  </a:lnTo>
                  <a:lnTo>
                    <a:pt x="41421" y="3756"/>
                  </a:lnTo>
                  <a:lnTo>
                    <a:pt x="41234" y="3362"/>
                  </a:lnTo>
                  <a:lnTo>
                    <a:pt x="41006" y="2968"/>
                  </a:lnTo>
                  <a:lnTo>
                    <a:pt x="40799" y="2698"/>
                  </a:lnTo>
                  <a:lnTo>
                    <a:pt x="40591" y="2449"/>
                  </a:lnTo>
                  <a:lnTo>
                    <a:pt x="40363" y="2200"/>
                  </a:lnTo>
                  <a:lnTo>
                    <a:pt x="40114" y="1992"/>
                  </a:lnTo>
                  <a:lnTo>
                    <a:pt x="39865" y="1785"/>
                  </a:lnTo>
                  <a:lnTo>
                    <a:pt x="39595" y="1598"/>
                  </a:lnTo>
                  <a:lnTo>
                    <a:pt x="39325" y="1432"/>
                  </a:lnTo>
                  <a:lnTo>
                    <a:pt x="39014" y="1266"/>
                  </a:lnTo>
                  <a:lnTo>
                    <a:pt x="38724" y="1121"/>
                  </a:lnTo>
                  <a:lnTo>
                    <a:pt x="38412" y="975"/>
                  </a:lnTo>
                  <a:lnTo>
                    <a:pt x="38101" y="851"/>
                  </a:lnTo>
                  <a:lnTo>
                    <a:pt x="37790" y="747"/>
                  </a:lnTo>
                  <a:lnTo>
                    <a:pt x="37126" y="540"/>
                  </a:lnTo>
                  <a:lnTo>
                    <a:pt x="36482" y="394"/>
                  </a:lnTo>
                  <a:lnTo>
                    <a:pt x="35943" y="291"/>
                  </a:lnTo>
                  <a:lnTo>
                    <a:pt x="35403" y="187"/>
                  </a:lnTo>
                  <a:lnTo>
                    <a:pt x="34884" y="125"/>
                  </a:lnTo>
                  <a:lnTo>
                    <a:pt x="34345" y="62"/>
                  </a:lnTo>
                  <a:lnTo>
                    <a:pt x="33826" y="42"/>
                  </a:lnTo>
                  <a:lnTo>
                    <a:pt x="33307" y="21"/>
                  </a:lnTo>
                  <a:lnTo>
                    <a:pt x="3278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51"/>
            <p:cNvSpPr/>
            <p:nvPr/>
          </p:nvSpPr>
          <p:spPr>
            <a:xfrm>
              <a:off x="1221463" y="3337750"/>
              <a:ext cx="636075" cy="287950"/>
            </a:xfrm>
            <a:custGeom>
              <a:avLst/>
              <a:gdLst/>
              <a:ahLst/>
              <a:cxnLst/>
              <a:rect l="l" t="t" r="r" b="b"/>
              <a:pathLst>
                <a:path w="25443" h="11518" fill="none" extrusionOk="0">
                  <a:moveTo>
                    <a:pt x="1" y="9089"/>
                  </a:moveTo>
                  <a:lnTo>
                    <a:pt x="1" y="9089"/>
                  </a:lnTo>
                  <a:lnTo>
                    <a:pt x="437" y="9442"/>
                  </a:lnTo>
                  <a:lnTo>
                    <a:pt x="872" y="9774"/>
                  </a:lnTo>
                  <a:lnTo>
                    <a:pt x="1287" y="10065"/>
                  </a:lnTo>
                  <a:lnTo>
                    <a:pt x="1703" y="10334"/>
                  </a:lnTo>
                  <a:lnTo>
                    <a:pt x="2097" y="10583"/>
                  </a:lnTo>
                  <a:lnTo>
                    <a:pt x="2491" y="10791"/>
                  </a:lnTo>
                  <a:lnTo>
                    <a:pt x="2865" y="10957"/>
                  </a:lnTo>
                  <a:lnTo>
                    <a:pt x="3238" y="11123"/>
                  </a:lnTo>
                  <a:lnTo>
                    <a:pt x="3591" y="11247"/>
                  </a:lnTo>
                  <a:lnTo>
                    <a:pt x="3944" y="11351"/>
                  </a:lnTo>
                  <a:lnTo>
                    <a:pt x="4296" y="11434"/>
                  </a:lnTo>
                  <a:lnTo>
                    <a:pt x="4628" y="11476"/>
                  </a:lnTo>
                  <a:lnTo>
                    <a:pt x="4961" y="11517"/>
                  </a:lnTo>
                  <a:lnTo>
                    <a:pt x="5272" y="11517"/>
                  </a:lnTo>
                  <a:lnTo>
                    <a:pt x="5604" y="11517"/>
                  </a:lnTo>
                  <a:lnTo>
                    <a:pt x="5915" y="11476"/>
                  </a:lnTo>
                  <a:lnTo>
                    <a:pt x="6226" y="11414"/>
                  </a:lnTo>
                  <a:lnTo>
                    <a:pt x="6517" y="11351"/>
                  </a:lnTo>
                  <a:lnTo>
                    <a:pt x="6828" y="11268"/>
                  </a:lnTo>
                  <a:lnTo>
                    <a:pt x="7119" y="11144"/>
                  </a:lnTo>
                  <a:lnTo>
                    <a:pt x="7409" y="11019"/>
                  </a:lnTo>
                  <a:lnTo>
                    <a:pt x="7700" y="10874"/>
                  </a:lnTo>
                  <a:lnTo>
                    <a:pt x="7990" y="10729"/>
                  </a:lnTo>
                  <a:lnTo>
                    <a:pt x="8281" y="10542"/>
                  </a:lnTo>
                  <a:lnTo>
                    <a:pt x="8862" y="10168"/>
                  </a:lnTo>
                  <a:lnTo>
                    <a:pt x="9443" y="9712"/>
                  </a:lnTo>
                  <a:lnTo>
                    <a:pt x="10045" y="9235"/>
                  </a:lnTo>
                  <a:lnTo>
                    <a:pt x="10646" y="8716"/>
                  </a:lnTo>
                  <a:lnTo>
                    <a:pt x="11912" y="7574"/>
                  </a:lnTo>
                  <a:lnTo>
                    <a:pt x="13261" y="6350"/>
                  </a:lnTo>
                  <a:lnTo>
                    <a:pt x="13987" y="5728"/>
                  </a:lnTo>
                  <a:lnTo>
                    <a:pt x="14755" y="5105"/>
                  </a:lnTo>
                  <a:lnTo>
                    <a:pt x="15565" y="4482"/>
                  </a:lnTo>
                  <a:lnTo>
                    <a:pt x="16415" y="3860"/>
                  </a:lnTo>
                  <a:lnTo>
                    <a:pt x="17328" y="3258"/>
                  </a:lnTo>
                  <a:lnTo>
                    <a:pt x="17806" y="2968"/>
                  </a:lnTo>
                  <a:lnTo>
                    <a:pt x="18283" y="2698"/>
                  </a:lnTo>
                  <a:lnTo>
                    <a:pt x="18781" y="2407"/>
                  </a:lnTo>
                  <a:lnTo>
                    <a:pt x="19300" y="2138"/>
                  </a:lnTo>
                  <a:lnTo>
                    <a:pt x="19839" y="1868"/>
                  </a:lnTo>
                  <a:lnTo>
                    <a:pt x="20379" y="1619"/>
                  </a:lnTo>
                  <a:lnTo>
                    <a:pt x="20960" y="1370"/>
                  </a:lnTo>
                  <a:lnTo>
                    <a:pt x="21541" y="1141"/>
                  </a:lnTo>
                  <a:lnTo>
                    <a:pt x="22143" y="913"/>
                  </a:lnTo>
                  <a:lnTo>
                    <a:pt x="22765" y="706"/>
                  </a:lnTo>
                  <a:lnTo>
                    <a:pt x="23409" y="519"/>
                  </a:lnTo>
                  <a:lnTo>
                    <a:pt x="24073" y="332"/>
                  </a:lnTo>
                  <a:lnTo>
                    <a:pt x="24758" y="145"/>
                  </a:lnTo>
                  <a:lnTo>
                    <a:pt x="25442" y="0"/>
                  </a:lnTo>
                </a:path>
              </a:pathLst>
            </a:custGeom>
            <a:solidFill>
              <a:schemeClr val="accent5"/>
            </a:solidFill>
            <a:ln w="952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51"/>
            <p:cNvSpPr/>
            <p:nvPr/>
          </p:nvSpPr>
          <p:spPr>
            <a:xfrm>
              <a:off x="1343913" y="1989925"/>
              <a:ext cx="611675" cy="470050"/>
            </a:xfrm>
            <a:custGeom>
              <a:avLst/>
              <a:gdLst/>
              <a:ahLst/>
              <a:cxnLst/>
              <a:rect l="l" t="t" r="r" b="b"/>
              <a:pathLst>
                <a:path w="24467" h="18802" fill="none" extrusionOk="0">
                  <a:moveTo>
                    <a:pt x="24466" y="0"/>
                  </a:moveTo>
                  <a:lnTo>
                    <a:pt x="24466" y="0"/>
                  </a:lnTo>
                  <a:lnTo>
                    <a:pt x="23595" y="63"/>
                  </a:lnTo>
                  <a:lnTo>
                    <a:pt x="22723" y="125"/>
                  </a:lnTo>
                  <a:lnTo>
                    <a:pt x="21872" y="229"/>
                  </a:lnTo>
                  <a:lnTo>
                    <a:pt x="21042" y="353"/>
                  </a:lnTo>
                  <a:lnTo>
                    <a:pt x="20192" y="519"/>
                  </a:lnTo>
                  <a:lnTo>
                    <a:pt x="19382" y="727"/>
                  </a:lnTo>
                  <a:lnTo>
                    <a:pt x="18552" y="955"/>
                  </a:lnTo>
                  <a:lnTo>
                    <a:pt x="17743" y="1204"/>
                  </a:lnTo>
                  <a:lnTo>
                    <a:pt x="16934" y="1494"/>
                  </a:lnTo>
                  <a:lnTo>
                    <a:pt x="16124" y="1827"/>
                  </a:lnTo>
                  <a:lnTo>
                    <a:pt x="15336" y="2179"/>
                  </a:lnTo>
                  <a:lnTo>
                    <a:pt x="14547" y="2594"/>
                  </a:lnTo>
                  <a:lnTo>
                    <a:pt x="13779" y="3009"/>
                  </a:lnTo>
                  <a:lnTo>
                    <a:pt x="13012" y="3487"/>
                  </a:lnTo>
                  <a:lnTo>
                    <a:pt x="12244" y="3985"/>
                  </a:lnTo>
                  <a:lnTo>
                    <a:pt x="11476" y="4545"/>
                  </a:lnTo>
                  <a:lnTo>
                    <a:pt x="10729" y="5126"/>
                  </a:lnTo>
                  <a:lnTo>
                    <a:pt x="9982" y="5728"/>
                  </a:lnTo>
                  <a:lnTo>
                    <a:pt x="9235" y="6392"/>
                  </a:lnTo>
                  <a:lnTo>
                    <a:pt x="8508" y="7097"/>
                  </a:lnTo>
                  <a:lnTo>
                    <a:pt x="7761" y="7824"/>
                  </a:lnTo>
                  <a:lnTo>
                    <a:pt x="7035" y="8612"/>
                  </a:lnTo>
                  <a:lnTo>
                    <a:pt x="6309" y="9442"/>
                  </a:lnTo>
                  <a:lnTo>
                    <a:pt x="5603" y="10293"/>
                  </a:lnTo>
                  <a:lnTo>
                    <a:pt x="4898" y="11206"/>
                  </a:lnTo>
                  <a:lnTo>
                    <a:pt x="4171" y="12161"/>
                  </a:lnTo>
                  <a:lnTo>
                    <a:pt x="3466" y="13157"/>
                  </a:lnTo>
                  <a:lnTo>
                    <a:pt x="2781" y="14194"/>
                  </a:lnTo>
                  <a:lnTo>
                    <a:pt x="2075" y="15274"/>
                  </a:lnTo>
                  <a:lnTo>
                    <a:pt x="1391" y="16394"/>
                  </a:lnTo>
                  <a:lnTo>
                    <a:pt x="685" y="17577"/>
                  </a:lnTo>
                  <a:lnTo>
                    <a:pt x="0" y="18801"/>
                  </a:lnTo>
                </a:path>
              </a:pathLst>
            </a:custGeom>
            <a:solidFill>
              <a:schemeClr val="accent1"/>
            </a:solidFill>
            <a:ln w="95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51"/>
            <p:cNvSpPr/>
            <p:nvPr/>
          </p:nvSpPr>
          <p:spPr>
            <a:xfrm>
              <a:off x="2469688" y="1913650"/>
              <a:ext cx="1176625" cy="1755100"/>
            </a:xfrm>
            <a:custGeom>
              <a:avLst/>
              <a:gdLst/>
              <a:ahLst/>
              <a:cxnLst/>
              <a:rect l="l" t="t" r="r" b="b"/>
              <a:pathLst>
                <a:path w="47065" h="70204" extrusionOk="0">
                  <a:moveTo>
                    <a:pt x="13759" y="1"/>
                  </a:moveTo>
                  <a:lnTo>
                    <a:pt x="13240" y="22"/>
                  </a:lnTo>
                  <a:lnTo>
                    <a:pt x="12700" y="63"/>
                  </a:lnTo>
                  <a:lnTo>
                    <a:pt x="12182" y="105"/>
                  </a:lnTo>
                  <a:lnTo>
                    <a:pt x="11642" y="188"/>
                  </a:lnTo>
                  <a:lnTo>
                    <a:pt x="11123" y="271"/>
                  </a:lnTo>
                  <a:lnTo>
                    <a:pt x="10584" y="374"/>
                  </a:lnTo>
                  <a:lnTo>
                    <a:pt x="9920" y="540"/>
                  </a:lnTo>
                  <a:lnTo>
                    <a:pt x="9276" y="727"/>
                  </a:lnTo>
                  <a:lnTo>
                    <a:pt x="8965" y="852"/>
                  </a:lnTo>
                  <a:lnTo>
                    <a:pt x="8654" y="976"/>
                  </a:lnTo>
                  <a:lnTo>
                    <a:pt x="8342" y="1101"/>
                  </a:lnTo>
                  <a:lnTo>
                    <a:pt x="8031" y="1246"/>
                  </a:lnTo>
                  <a:lnTo>
                    <a:pt x="7741" y="1412"/>
                  </a:lnTo>
                  <a:lnTo>
                    <a:pt x="7471" y="1578"/>
                  </a:lnTo>
                  <a:lnTo>
                    <a:pt x="7201" y="1765"/>
                  </a:lnTo>
                  <a:lnTo>
                    <a:pt x="6931" y="1972"/>
                  </a:lnTo>
                  <a:lnTo>
                    <a:pt x="6703" y="2201"/>
                  </a:lnTo>
                  <a:lnTo>
                    <a:pt x="6475" y="2429"/>
                  </a:lnTo>
                  <a:lnTo>
                    <a:pt x="6247" y="2678"/>
                  </a:lnTo>
                  <a:lnTo>
                    <a:pt x="6060" y="2948"/>
                  </a:lnTo>
                  <a:lnTo>
                    <a:pt x="5832" y="3342"/>
                  </a:lnTo>
                  <a:lnTo>
                    <a:pt x="5645" y="3757"/>
                  </a:lnTo>
                  <a:lnTo>
                    <a:pt x="5499" y="4172"/>
                  </a:lnTo>
                  <a:lnTo>
                    <a:pt x="5396" y="4608"/>
                  </a:lnTo>
                  <a:lnTo>
                    <a:pt x="5313" y="5044"/>
                  </a:lnTo>
                  <a:lnTo>
                    <a:pt x="5271" y="5500"/>
                  </a:lnTo>
                  <a:lnTo>
                    <a:pt x="5250" y="5957"/>
                  </a:lnTo>
                  <a:lnTo>
                    <a:pt x="5250" y="6413"/>
                  </a:lnTo>
                  <a:lnTo>
                    <a:pt x="5271" y="6870"/>
                  </a:lnTo>
                  <a:lnTo>
                    <a:pt x="5313" y="7347"/>
                  </a:lnTo>
                  <a:lnTo>
                    <a:pt x="5437" y="8281"/>
                  </a:lnTo>
                  <a:lnTo>
                    <a:pt x="5707" y="10148"/>
                  </a:lnTo>
                  <a:lnTo>
                    <a:pt x="5811" y="10875"/>
                  </a:lnTo>
                  <a:lnTo>
                    <a:pt x="5873" y="11601"/>
                  </a:lnTo>
                  <a:lnTo>
                    <a:pt x="5935" y="12327"/>
                  </a:lnTo>
                  <a:lnTo>
                    <a:pt x="5956" y="13054"/>
                  </a:lnTo>
                  <a:lnTo>
                    <a:pt x="5956" y="13780"/>
                  </a:lnTo>
                  <a:lnTo>
                    <a:pt x="5956" y="14506"/>
                  </a:lnTo>
                  <a:lnTo>
                    <a:pt x="5915" y="15253"/>
                  </a:lnTo>
                  <a:lnTo>
                    <a:pt x="5852" y="15980"/>
                  </a:lnTo>
                  <a:lnTo>
                    <a:pt x="5769" y="16706"/>
                  </a:lnTo>
                  <a:lnTo>
                    <a:pt x="5686" y="17411"/>
                  </a:lnTo>
                  <a:lnTo>
                    <a:pt x="5562" y="18138"/>
                  </a:lnTo>
                  <a:lnTo>
                    <a:pt x="5416" y="18843"/>
                  </a:lnTo>
                  <a:lnTo>
                    <a:pt x="5250" y="19570"/>
                  </a:lnTo>
                  <a:lnTo>
                    <a:pt x="5064" y="20275"/>
                  </a:lnTo>
                  <a:lnTo>
                    <a:pt x="4877" y="20960"/>
                  </a:lnTo>
                  <a:lnTo>
                    <a:pt x="4649" y="21666"/>
                  </a:lnTo>
                  <a:lnTo>
                    <a:pt x="4400" y="22350"/>
                  </a:lnTo>
                  <a:lnTo>
                    <a:pt x="4130" y="23035"/>
                  </a:lnTo>
                  <a:lnTo>
                    <a:pt x="3860" y="23720"/>
                  </a:lnTo>
                  <a:lnTo>
                    <a:pt x="3570" y="24384"/>
                  </a:lnTo>
                  <a:lnTo>
                    <a:pt x="2989" y="25733"/>
                  </a:lnTo>
                  <a:lnTo>
                    <a:pt x="2387" y="27061"/>
                  </a:lnTo>
                  <a:lnTo>
                    <a:pt x="1806" y="28410"/>
                  </a:lnTo>
                  <a:lnTo>
                    <a:pt x="1515" y="29095"/>
                  </a:lnTo>
                  <a:lnTo>
                    <a:pt x="1266" y="29779"/>
                  </a:lnTo>
                  <a:lnTo>
                    <a:pt x="1017" y="30464"/>
                  </a:lnTo>
                  <a:lnTo>
                    <a:pt x="789" y="31149"/>
                  </a:lnTo>
                  <a:lnTo>
                    <a:pt x="581" y="31855"/>
                  </a:lnTo>
                  <a:lnTo>
                    <a:pt x="415" y="32560"/>
                  </a:lnTo>
                  <a:lnTo>
                    <a:pt x="312" y="33037"/>
                  </a:lnTo>
                  <a:lnTo>
                    <a:pt x="229" y="33515"/>
                  </a:lnTo>
                  <a:lnTo>
                    <a:pt x="166" y="33992"/>
                  </a:lnTo>
                  <a:lnTo>
                    <a:pt x="104" y="34469"/>
                  </a:lnTo>
                  <a:lnTo>
                    <a:pt x="63" y="34967"/>
                  </a:lnTo>
                  <a:lnTo>
                    <a:pt x="21" y="35445"/>
                  </a:lnTo>
                  <a:lnTo>
                    <a:pt x="0" y="35922"/>
                  </a:lnTo>
                  <a:lnTo>
                    <a:pt x="0" y="36420"/>
                  </a:lnTo>
                  <a:lnTo>
                    <a:pt x="0" y="36897"/>
                  </a:lnTo>
                  <a:lnTo>
                    <a:pt x="21" y="37375"/>
                  </a:lnTo>
                  <a:lnTo>
                    <a:pt x="63" y="37873"/>
                  </a:lnTo>
                  <a:lnTo>
                    <a:pt x="104" y="38350"/>
                  </a:lnTo>
                  <a:lnTo>
                    <a:pt x="229" y="39304"/>
                  </a:lnTo>
                  <a:lnTo>
                    <a:pt x="415" y="40259"/>
                  </a:lnTo>
                  <a:lnTo>
                    <a:pt x="623" y="41214"/>
                  </a:lnTo>
                  <a:lnTo>
                    <a:pt x="893" y="42147"/>
                  </a:lnTo>
                  <a:lnTo>
                    <a:pt x="1204" y="43081"/>
                  </a:lnTo>
                  <a:lnTo>
                    <a:pt x="1557" y="43994"/>
                  </a:lnTo>
                  <a:lnTo>
                    <a:pt x="1951" y="44887"/>
                  </a:lnTo>
                  <a:lnTo>
                    <a:pt x="2387" y="45758"/>
                  </a:lnTo>
                  <a:lnTo>
                    <a:pt x="2864" y="46609"/>
                  </a:lnTo>
                  <a:lnTo>
                    <a:pt x="3383" y="47439"/>
                  </a:lnTo>
                  <a:lnTo>
                    <a:pt x="3922" y="48248"/>
                  </a:lnTo>
                  <a:lnTo>
                    <a:pt x="4503" y="49037"/>
                  </a:lnTo>
                  <a:lnTo>
                    <a:pt x="5105" y="49784"/>
                  </a:lnTo>
                  <a:lnTo>
                    <a:pt x="5749" y="50510"/>
                  </a:lnTo>
                  <a:lnTo>
                    <a:pt x="6413" y="51216"/>
                  </a:lnTo>
                  <a:lnTo>
                    <a:pt x="7118" y="51901"/>
                  </a:lnTo>
                  <a:lnTo>
                    <a:pt x="7844" y="52544"/>
                  </a:lnTo>
                  <a:lnTo>
                    <a:pt x="8571" y="53187"/>
                  </a:lnTo>
                  <a:lnTo>
                    <a:pt x="9339" y="53789"/>
                  </a:lnTo>
                  <a:lnTo>
                    <a:pt x="10127" y="54370"/>
                  </a:lnTo>
                  <a:lnTo>
                    <a:pt x="10936" y="54910"/>
                  </a:lnTo>
                  <a:lnTo>
                    <a:pt x="11766" y="55428"/>
                  </a:lnTo>
                  <a:lnTo>
                    <a:pt x="12597" y="55927"/>
                  </a:lnTo>
                  <a:lnTo>
                    <a:pt x="13447" y="56404"/>
                  </a:lnTo>
                  <a:lnTo>
                    <a:pt x="14319" y="56860"/>
                  </a:lnTo>
                  <a:lnTo>
                    <a:pt x="15191" y="57275"/>
                  </a:lnTo>
                  <a:lnTo>
                    <a:pt x="16353" y="57794"/>
                  </a:lnTo>
                  <a:lnTo>
                    <a:pt x="17535" y="58271"/>
                  </a:lnTo>
                  <a:lnTo>
                    <a:pt x="18698" y="58749"/>
                  </a:lnTo>
                  <a:lnTo>
                    <a:pt x="19880" y="59226"/>
                  </a:lnTo>
                  <a:lnTo>
                    <a:pt x="21042" y="59745"/>
                  </a:lnTo>
                  <a:lnTo>
                    <a:pt x="21603" y="60015"/>
                  </a:lnTo>
                  <a:lnTo>
                    <a:pt x="22163" y="60305"/>
                  </a:lnTo>
                  <a:lnTo>
                    <a:pt x="22723" y="60596"/>
                  </a:lnTo>
                  <a:lnTo>
                    <a:pt x="23263" y="60907"/>
                  </a:lnTo>
                  <a:lnTo>
                    <a:pt x="23802" y="61239"/>
                  </a:lnTo>
                  <a:lnTo>
                    <a:pt x="24321" y="61592"/>
                  </a:lnTo>
                  <a:lnTo>
                    <a:pt x="24736" y="61882"/>
                  </a:lnTo>
                  <a:lnTo>
                    <a:pt x="25131" y="62194"/>
                  </a:lnTo>
                  <a:lnTo>
                    <a:pt x="25898" y="62816"/>
                  </a:lnTo>
                  <a:lnTo>
                    <a:pt x="26625" y="63480"/>
                  </a:lnTo>
                  <a:lnTo>
                    <a:pt x="27351" y="64186"/>
                  </a:lnTo>
                  <a:lnTo>
                    <a:pt x="28783" y="65576"/>
                  </a:lnTo>
                  <a:lnTo>
                    <a:pt x="29509" y="66261"/>
                  </a:lnTo>
                  <a:lnTo>
                    <a:pt x="30256" y="66925"/>
                  </a:lnTo>
                  <a:lnTo>
                    <a:pt x="30630" y="67257"/>
                  </a:lnTo>
                  <a:lnTo>
                    <a:pt x="31024" y="67568"/>
                  </a:lnTo>
                  <a:lnTo>
                    <a:pt x="31418" y="67879"/>
                  </a:lnTo>
                  <a:lnTo>
                    <a:pt x="31833" y="68170"/>
                  </a:lnTo>
                  <a:lnTo>
                    <a:pt x="32248" y="68461"/>
                  </a:lnTo>
                  <a:lnTo>
                    <a:pt x="32684" y="68730"/>
                  </a:lnTo>
                  <a:lnTo>
                    <a:pt x="33099" y="68979"/>
                  </a:lnTo>
                  <a:lnTo>
                    <a:pt x="33556" y="69208"/>
                  </a:lnTo>
                  <a:lnTo>
                    <a:pt x="33991" y="69415"/>
                  </a:lnTo>
                  <a:lnTo>
                    <a:pt x="34469" y="69623"/>
                  </a:lnTo>
                  <a:lnTo>
                    <a:pt x="34925" y="69789"/>
                  </a:lnTo>
                  <a:lnTo>
                    <a:pt x="35403" y="69934"/>
                  </a:lnTo>
                  <a:lnTo>
                    <a:pt x="35880" y="70038"/>
                  </a:lnTo>
                  <a:lnTo>
                    <a:pt x="36357" y="70121"/>
                  </a:lnTo>
                  <a:lnTo>
                    <a:pt x="36855" y="70183"/>
                  </a:lnTo>
                  <a:lnTo>
                    <a:pt x="37353" y="70204"/>
                  </a:lnTo>
                  <a:lnTo>
                    <a:pt x="37685" y="70204"/>
                  </a:lnTo>
                  <a:lnTo>
                    <a:pt x="38038" y="70183"/>
                  </a:lnTo>
                  <a:lnTo>
                    <a:pt x="38370" y="70141"/>
                  </a:lnTo>
                  <a:lnTo>
                    <a:pt x="38702" y="70079"/>
                  </a:lnTo>
                  <a:lnTo>
                    <a:pt x="39034" y="70017"/>
                  </a:lnTo>
                  <a:lnTo>
                    <a:pt x="39366" y="69934"/>
                  </a:lnTo>
                  <a:lnTo>
                    <a:pt x="39677" y="69830"/>
                  </a:lnTo>
                  <a:lnTo>
                    <a:pt x="39989" y="69726"/>
                  </a:lnTo>
                  <a:lnTo>
                    <a:pt x="40321" y="69602"/>
                  </a:lnTo>
                  <a:lnTo>
                    <a:pt x="40611" y="69457"/>
                  </a:lnTo>
                  <a:lnTo>
                    <a:pt x="40923" y="69311"/>
                  </a:lnTo>
                  <a:lnTo>
                    <a:pt x="41213" y="69145"/>
                  </a:lnTo>
                  <a:lnTo>
                    <a:pt x="41504" y="68959"/>
                  </a:lnTo>
                  <a:lnTo>
                    <a:pt x="41794" y="68772"/>
                  </a:lnTo>
                  <a:lnTo>
                    <a:pt x="42354" y="68378"/>
                  </a:lnTo>
                  <a:lnTo>
                    <a:pt x="42873" y="67921"/>
                  </a:lnTo>
                  <a:lnTo>
                    <a:pt x="43392" y="67444"/>
                  </a:lnTo>
                  <a:lnTo>
                    <a:pt x="43849" y="66925"/>
                  </a:lnTo>
                  <a:lnTo>
                    <a:pt x="44284" y="66365"/>
                  </a:lnTo>
                  <a:lnTo>
                    <a:pt x="44699" y="65804"/>
                  </a:lnTo>
                  <a:lnTo>
                    <a:pt x="45073" y="65203"/>
                  </a:lnTo>
                  <a:lnTo>
                    <a:pt x="45405" y="64601"/>
                  </a:lnTo>
                  <a:lnTo>
                    <a:pt x="45695" y="63957"/>
                  </a:lnTo>
                  <a:lnTo>
                    <a:pt x="45944" y="63335"/>
                  </a:lnTo>
                  <a:lnTo>
                    <a:pt x="46173" y="62671"/>
                  </a:lnTo>
                  <a:lnTo>
                    <a:pt x="46359" y="62028"/>
                  </a:lnTo>
                  <a:lnTo>
                    <a:pt x="46525" y="61363"/>
                  </a:lnTo>
                  <a:lnTo>
                    <a:pt x="46671" y="60679"/>
                  </a:lnTo>
                  <a:lnTo>
                    <a:pt x="46774" y="60015"/>
                  </a:lnTo>
                  <a:lnTo>
                    <a:pt x="46878" y="59330"/>
                  </a:lnTo>
                  <a:lnTo>
                    <a:pt x="46940" y="58645"/>
                  </a:lnTo>
                  <a:lnTo>
                    <a:pt x="47003" y="57960"/>
                  </a:lnTo>
                  <a:lnTo>
                    <a:pt x="47024" y="57255"/>
                  </a:lnTo>
                  <a:lnTo>
                    <a:pt x="47065" y="56570"/>
                  </a:lnTo>
                  <a:lnTo>
                    <a:pt x="47065" y="55864"/>
                  </a:lnTo>
                  <a:lnTo>
                    <a:pt x="47044" y="54474"/>
                  </a:lnTo>
                  <a:lnTo>
                    <a:pt x="47003" y="53084"/>
                  </a:lnTo>
                  <a:lnTo>
                    <a:pt x="46940" y="51340"/>
                  </a:lnTo>
                  <a:lnTo>
                    <a:pt x="46837" y="49577"/>
                  </a:lnTo>
                  <a:lnTo>
                    <a:pt x="46712" y="47833"/>
                  </a:lnTo>
                  <a:lnTo>
                    <a:pt x="46546" y="46070"/>
                  </a:lnTo>
                  <a:lnTo>
                    <a:pt x="46380" y="44326"/>
                  </a:lnTo>
                  <a:lnTo>
                    <a:pt x="46173" y="42562"/>
                  </a:lnTo>
                  <a:lnTo>
                    <a:pt x="45924" y="40819"/>
                  </a:lnTo>
                  <a:lnTo>
                    <a:pt x="45654" y="39097"/>
                  </a:lnTo>
                  <a:lnTo>
                    <a:pt x="45343" y="37354"/>
                  </a:lnTo>
                  <a:lnTo>
                    <a:pt x="44990" y="35652"/>
                  </a:lnTo>
                  <a:lnTo>
                    <a:pt x="44596" y="33930"/>
                  </a:lnTo>
                  <a:lnTo>
                    <a:pt x="44160" y="32228"/>
                  </a:lnTo>
                  <a:lnTo>
                    <a:pt x="43682" y="30547"/>
                  </a:lnTo>
                  <a:lnTo>
                    <a:pt x="43164" y="28866"/>
                  </a:lnTo>
                  <a:lnTo>
                    <a:pt x="42894" y="28036"/>
                  </a:lnTo>
                  <a:lnTo>
                    <a:pt x="42603" y="27206"/>
                  </a:lnTo>
                  <a:lnTo>
                    <a:pt x="42313" y="26376"/>
                  </a:lnTo>
                  <a:lnTo>
                    <a:pt x="42002" y="25567"/>
                  </a:lnTo>
                  <a:lnTo>
                    <a:pt x="41524" y="24405"/>
                  </a:lnTo>
                  <a:lnTo>
                    <a:pt x="41026" y="23263"/>
                  </a:lnTo>
                  <a:lnTo>
                    <a:pt x="40507" y="22143"/>
                  </a:lnTo>
                  <a:lnTo>
                    <a:pt x="39968" y="21022"/>
                  </a:lnTo>
                  <a:lnTo>
                    <a:pt x="39387" y="19902"/>
                  </a:lnTo>
                  <a:lnTo>
                    <a:pt x="38785" y="18823"/>
                  </a:lnTo>
                  <a:lnTo>
                    <a:pt x="38163" y="17744"/>
                  </a:lnTo>
                  <a:lnTo>
                    <a:pt x="37519" y="16664"/>
                  </a:lnTo>
                  <a:lnTo>
                    <a:pt x="36980" y="15834"/>
                  </a:lnTo>
                  <a:lnTo>
                    <a:pt x="36399" y="15004"/>
                  </a:lnTo>
                  <a:lnTo>
                    <a:pt x="35818" y="14153"/>
                  </a:lnTo>
                  <a:lnTo>
                    <a:pt x="35216" y="13323"/>
                  </a:lnTo>
                  <a:lnTo>
                    <a:pt x="34573" y="12493"/>
                  </a:lnTo>
                  <a:lnTo>
                    <a:pt x="33908" y="11663"/>
                  </a:lnTo>
                  <a:lnTo>
                    <a:pt x="33244" y="10854"/>
                  </a:lnTo>
                  <a:lnTo>
                    <a:pt x="32539" y="10045"/>
                  </a:lnTo>
                  <a:lnTo>
                    <a:pt x="31813" y="9235"/>
                  </a:lnTo>
                  <a:lnTo>
                    <a:pt x="31086" y="8468"/>
                  </a:lnTo>
                  <a:lnTo>
                    <a:pt x="30318" y="7700"/>
                  </a:lnTo>
                  <a:lnTo>
                    <a:pt x="29530" y="6973"/>
                  </a:lnTo>
                  <a:lnTo>
                    <a:pt x="28741" y="6247"/>
                  </a:lnTo>
                  <a:lnTo>
                    <a:pt x="27911" y="5562"/>
                  </a:lnTo>
                  <a:lnTo>
                    <a:pt x="27081" y="4898"/>
                  </a:lnTo>
                  <a:lnTo>
                    <a:pt x="26230" y="4276"/>
                  </a:lnTo>
                  <a:lnTo>
                    <a:pt x="25359" y="3674"/>
                  </a:lnTo>
                  <a:lnTo>
                    <a:pt x="24466" y="3114"/>
                  </a:lnTo>
                  <a:lnTo>
                    <a:pt x="23574" y="2595"/>
                  </a:lnTo>
                  <a:lnTo>
                    <a:pt x="22640" y="2118"/>
                  </a:lnTo>
                  <a:lnTo>
                    <a:pt x="21707" y="1682"/>
                  </a:lnTo>
                  <a:lnTo>
                    <a:pt x="20773" y="1287"/>
                  </a:lnTo>
                  <a:lnTo>
                    <a:pt x="20275" y="1101"/>
                  </a:lnTo>
                  <a:lnTo>
                    <a:pt x="19797" y="935"/>
                  </a:lnTo>
                  <a:lnTo>
                    <a:pt x="19320" y="789"/>
                  </a:lnTo>
                  <a:lnTo>
                    <a:pt x="18822" y="644"/>
                  </a:lnTo>
                  <a:lnTo>
                    <a:pt x="18324" y="520"/>
                  </a:lnTo>
                  <a:lnTo>
                    <a:pt x="17826" y="395"/>
                  </a:lnTo>
                  <a:lnTo>
                    <a:pt x="17328" y="291"/>
                  </a:lnTo>
                  <a:lnTo>
                    <a:pt x="16830" y="208"/>
                  </a:lnTo>
                  <a:lnTo>
                    <a:pt x="16332" y="146"/>
                  </a:lnTo>
                  <a:lnTo>
                    <a:pt x="15813" y="84"/>
                  </a:lnTo>
                  <a:lnTo>
                    <a:pt x="15315" y="42"/>
                  </a:lnTo>
                  <a:lnTo>
                    <a:pt x="1479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51"/>
            <p:cNvSpPr/>
            <p:nvPr/>
          </p:nvSpPr>
          <p:spPr>
            <a:xfrm>
              <a:off x="3426338" y="2487450"/>
              <a:ext cx="165525" cy="1073925"/>
            </a:xfrm>
            <a:custGeom>
              <a:avLst/>
              <a:gdLst/>
              <a:ahLst/>
              <a:cxnLst/>
              <a:rect l="l" t="t" r="r" b="b"/>
              <a:pathLst>
                <a:path w="6621" h="42957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602" y="1557"/>
                  </a:lnTo>
                  <a:lnTo>
                    <a:pt x="1162" y="3154"/>
                  </a:lnTo>
                  <a:lnTo>
                    <a:pt x="1702" y="4752"/>
                  </a:lnTo>
                  <a:lnTo>
                    <a:pt x="2221" y="6350"/>
                  </a:lnTo>
                  <a:lnTo>
                    <a:pt x="2740" y="7969"/>
                  </a:lnTo>
                  <a:lnTo>
                    <a:pt x="3196" y="9587"/>
                  </a:lnTo>
                  <a:lnTo>
                    <a:pt x="3653" y="11227"/>
                  </a:lnTo>
                  <a:lnTo>
                    <a:pt x="4068" y="12845"/>
                  </a:lnTo>
                  <a:lnTo>
                    <a:pt x="4462" y="14443"/>
                  </a:lnTo>
                  <a:lnTo>
                    <a:pt x="4835" y="16062"/>
                  </a:lnTo>
                  <a:lnTo>
                    <a:pt x="5167" y="17639"/>
                  </a:lnTo>
                  <a:lnTo>
                    <a:pt x="5479" y="19216"/>
                  </a:lnTo>
                  <a:lnTo>
                    <a:pt x="5749" y="20793"/>
                  </a:lnTo>
                  <a:lnTo>
                    <a:pt x="5977" y="22329"/>
                  </a:lnTo>
                  <a:lnTo>
                    <a:pt x="6184" y="23844"/>
                  </a:lnTo>
                  <a:lnTo>
                    <a:pt x="6350" y="25338"/>
                  </a:lnTo>
                  <a:lnTo>
                    <a:pt x="6475" y="26791"/>
                  </a:lnTo>
                  <a:lnTo>
                    <a:pt x="6558" y="28222"/>
                  </a:lnTo>
                  <a:lnTo>
                    <a:pt x="6599" y="29613"/>
                  </a:lnTo>
                  <a:lnTo>
                    <a:pt x="6620" y="30962"/>
                  </a:lnTo>
                  <a:lnTo>
                    <a:pt x="6579" y="32269"/>
                  </a:lnTo>
                  <a:lnTo>
                    <a:pt x="6496" y="33535"/>
                  </a:lnTo>
                  <a:lnTo>
                    <a:pt x="6433" y="34137"/>
                  </a:lnTo>
                  <a:lnTo>
                    <a:pt x="6371" y="34738"/>
                  </a:lnTo>
                  <a:lnTo>
                    <a:pt x="6288" y="35319"/>
                  </a:lnTo>
                  <a:lnTo>
                    <a:pt x="6205" y="35901"/>
                  </a:lnTo>
                  <a:lnTo>
                    <a:pt x="6101" y="36461"/>
                  </a:lnTo>
                  <a:lnTo>
                    <a:pt x="5977" y="37000"/>
                  </a:lnTo>
                  <a:lnTo>
                    <a:pt x="5852" y="37540"/>
                  </a:lnTo>
                  <a:lnTo>
                    <a:pt x="5728" y="38059"/>
                  </a:lnTo>
                  <a:lnTo>
                    <a:pt x="5562" y="38557"/>
                  </a:lnTo>
                  <a:lnTo>
                    <a:pt x="5416" y="39055"/>
                  </a:lnTo>
                  <a:lnTo>
                    <a:pt x="5230" y="39511"/>
                  </a:lnTo>
                  <a:lnTo>
                    <a:pt x="5043" y="39968"/>
                  </a:lnTo>
                  <a:lnTo>
                    <a:pt x="4835" y="40404"/>
                  </a:lnTo>
                  <a:lnTo>
                    <a:pt x="4628" y="40819"/>
                  </a:lnTo>
                  <a:lnTo>
                    <a:pt x="4400" y="41234"/>
                  </a:lnTo>
                  <a:lnTo>
                    <a:pt x="4171" y="41607"/>
                  </a:lnTo>
                  <a:lnTo>
                    <a:pt x="3902" y="41981"/>
                  </a:lnTo>
                  <a:lnTo>
                    <a:pt x="3632" y="42334"/>
                  </a:lnTo>
                  <a:lnTo>
                    <a:pt x="3362" y="42645"/>
                  </a:lnTo>
                  <a:lnTo>
                    <a:pt x="3072" y="42956"/>
                  </a:lnTo>
                </a:path>
              </a:pathLst>
            </a:custGeom>
            <a:solidFill>
              <a:schemeClr val="accent5"/>
            </a:solidFill>
            <a:ln w="952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51"/>
            <p:cNvSpPr/>
            <p:nvPr/>
          </p:nvSpPr>
          <p:spPr>
            <a:xfrm>
              <a:off x="2526738" y="2520650"/>
              <a:ext cx="95500" cy="391200"/>
            </a:xfrm>
            <a:custGeom>
              <a:avLst/>
              <a:gdLst/>
              <a:ahLst/>
              <a:cxnLst/>
              <a:rect l="l" t="t" r="r" b="b"/>
              <a:pathLst>
                <a:path w="3820" h="15648" fill="none" extrusionOk="0">
                  <a:moveTo>
                    <a:pt x="3819" y="0"/>
                  </a:moveTo>
                  <a:lnTo>
                    <a:pt x="3819" y="0"/>
                  </a:lnTo>
                  <a:lnTo>
                    <a:pt x="2802" y="2200"/>
                  </a:lnTo>
                  <a:lnTo>
                    <a:pt x="2346" y="3217"/>
                  </a:lnTo>
                  <a:lnTo>
                    <a:pt x="1889" y="4213"/>
                  </a:lnTo>
                  <a:lnTo>
                    <a:pt x="1495" y="5188"/>
                  </a:lnTo>
                  <a:lnTo>
                    <a:pt x="1122" y="6122"/>
                  </a:lnTo>
                  <a:lnTo>
                    <a:pt x="790" y="7035"/>
                  </a:lnTo>
                  <a:lnTo>
                    <a:pt x="520" y="7948"/>
                  </a:lnTo>
                  <a:lnTo>
                    <a:pt x="395" y="8405"/>
                  </a:lnTo>
                  <a:lnTo>
                    <a:pt x="292" y="8861"/>
                  </a:lnTo>
                  <a:lnTo>
                    <a:pt x="209" y="9318"/>
                  </a:lnTo>
                  <a:lnTo>
                    <a:pt x="125" y="9774"/>
                  </a:lnTo>
                  <a:lnTo>
                    <a:pt x="63" y="10231"/>
                  </a:lnTo>
                  <a:lnTo>
                    <a:pt x="22" y="10687"/>
                  </a:lnTo>
                  <a:lnTo>
                    <a:pt x="1" y="11165"/>
                  </a:lnTo>
                  <a:lnTo>
                    <a:pt x="1" y="11621"/>
                  </a:lnTo>
                  <a:lnTo>
                    <a:pt x="1" y="12098"/>
                  </a:lnTo>
                  <a:lnTo>
                    <a:pt x="42" y="12576"/>
                  </a:lnTo>
                  <a:lnTo>
                    <a:pt x="84" y="13074"/>
                  </a:lnTo>
                  <a:lnTo>
                    <a:pt x="167" y="13572"/>
                  </a:lnTo>
                  <a:lnTo>
                    <a:pt x="250" y="14070"/>
                  </a:lnTo>
                  <a:lnTo>
                    <a:pt x="375" y="14589"/>
                  </a:lnTo>
                  <a:lnTo>
                    <a:pt x="499" y="15107"/>
                  </a:lnTo>
                  <a:lnTo>
                    <a:pt x="665" y="15647"/>
                  </a:lnTo>
                </a:path>
              </a:pathLst>
            </a:custGeom>
            <a:solidFill>
              <a:schemeClr val="accent1"/>
            </a:solidFill>
            <a:ln w="95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51"/>
            <p:cNvSpPr/>
            <p:nvPr/>
          </p:nvSpPr>
          <p:spPr>
            <a:xfrm>
              <a:off x="2808963" y="1913650"/>
              <a:ext cx="682775" cy="573825"/>
            </a:xfrm>
            <a:custGeom>
              <a:avLst/>
              <a:gdLst/>
              <a:ahLst/>
              <a:cxnLst/>
              <a:rect l="l" t="t" r="r" b="b"/>
              <a:pathLst>
                <a:path w="27311" h="22953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78" y="1"/>
                  </a:lnTo>
                  <a:lnTo>
                    <a:pt x="955" y="1"/>
                  </a:lnTo>
                  <a:lnTo>
                    <a:pt x="1433" y="22"/>
                  </a:lnTo>
                  <a:lnTo>
                    <a:pt x="1889" y="42"/>
                  </a:lnTo>
                  <a:lnTo>
                    <a:pt x="2367" y="84"/>
                  </a:lnTo>
                  <a:lnTo>
                    <a:pt x="2823" y="146"/>
                  </a:lnTo>
                  <a:lnTo>
                    <a:pt x="3736" y="291"/>
                  </a:lnTo>
                  <a:lnTo>
                    <a:pt x="4649" y="478"/>
                  </a:lnTo>
                  <a:lnTo>
                    <a:pt x="5542" y="727"/>
                  </a:lnTo>
                  <a:lnTo>
                    <a:pt x="6434" y="997"/>
                  </a:lnTo>
                  <a:lnTo>
                    <a:pt x="7305" y="1329"/>
                  </a:lnTo>
                  <a:lnTo>
                    <a:pt x="8177" y="1682"/>
                  </a:lnTo>
                  <a:lnTo>
                    <a:pt x="9028" y="2097"/>
                  </a:lnTo>
                  <a:lnTo>
                    <a:pt x="9858" y="2533"/>
                  </a:lnTo>
                  <a:lnTo>
                    <a:pt x="10688" y="2989"/>
                  </a:lnTo>
                  <a:lnTo>
                    <a:pt x="11497" y="3487"/>
                  </a:lnTo>
                  <a:lnTo>
                    <a:pt x="12307" y="4027"/>
                  </a:lnTo>
                  <a:lnTo>
                    <a:pt x="13095" y="4587"/>
                  </a:lnTo>
                  <a:lnTo>
                    <a:pt x="13863" y="5168"/>
                  </a:lnTo>
                  <a:lnTo>
                    <a:pt x="14610" y="5791"/>
                  </a:lnTo>
                  <a:lnTo>
                    <a:pt x="15357" y="6413"/>
                  </a:lnTo>
                  <a:lnTo>
                    <a:pt x="16083" y="7077"/>
                  </a:lnTo>
                  <a:lnTo>
                    <a:pt x="16789" y="7762"/>
                  </a:lnTo>
                  <a:lnTo>
                    <a:pt x="17494" y="8447"/>
                  </a:lnTo>
                  <a:lnTo>
                    <a:pt x="18159" y="9152"/>
                  </a:lnTo>
                  <a:lnTo>
                    <a:pt x="18823" y="9879"/>
                  </a:lnTo>
                  <a:lnTo>
                    <a:pt x="19466" y="10605"/>
                  </a:lnTo>
                  <a:lnTo>
                    <a:pt x="20088" y="11352"/>
                  </a:lnTo>
                  <a:lnTo>
                    <a:pt x="20690" y="12099"/>
                  </a:lnTo>
                  <a:lnTo>
                    <a:pt x="21292" y="12867"/>
                  </a:lnTo>
                  <a:lnTo>
                    <a:pt x="21852" y="13614"/>
                  </a:lnTo>
                  <a:lnTo>
                    <a:pt x="22413" y="14382"/>
                  </a:lnTo>
                  <a:lnTo>
                    <a:pt x="22931" y="15150"/>
                  </a:lnTo>
                  <a:lnTo>
                    <a:pt x="23450" y="15917"/>
                  </a:lnTo>
                  <a:lnTo>
                    <a:pt x="23948" y="16664"/>
                  </a:lnTo>
                  <a:lnTo>
                    <a:pt x="23948" y="16664"/>
                  </a:lnTo>
                  <a:lnTo>
                    <a:pt x="24405" y="17432"/>
                  </a:lnTo>
                  <a:lnTo>
                    <a:pt x="24861" y="18200"/>
                  </a:lnTo>
                  <a:lnTo>
                    <a:pt x="25318" y="18968"/>
                  </a:lnTo>
                  <a:lnTo>
                    <a:pt x="25733" y="19756"/>
                  </a:lnTo>
                  <a:lnTo>
                    <a:pt x="26148" y="20545"/>
                  </a:lnTo>
                  <a:lnTo>
                    <a:pt x="26563" y="21334"/>
                  </a:lnTo>
                  <a:lnTo>
                    <a:pt x="26936" y="22143"/>
                  </a:lnTo>
                  <a:lnTo>
                    <a:pt x="27310" y="22952"/>
                  </a:lnTo>
                </a:path>
              </a:pathLst>
            </a:custGeom>
            <a:noFill/>
            <a:ln w="1050" cap="rnd" cmpd="sng">
              <a:solidFill>
                <a:srgbClr val="261A1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51"/>
            <p:cNvSpPr/>
            <p:nvPr/>
          </p:nvSpPr>
          <p:spPr>
            <a:xfrm>
              <a:off x="1722113" y="3147350"/>
              <a:ext cx="166025" cy="97025"/>
            </a:xfrm>
            <a:custGeom>
              <a:avLst/>
              <a:gdLst/>
              <a:ahLst/>
              <a:cxnLst/>
              <a:rect l="l" t="t" r="r" b="b"/>
              <a:pathLst>
                <a:path w="6641" h="3881" extrusionOk="0">
                  <a:moveTo>
                    <a:pt x="4192" y="0"/>
                  </a:moveTo>
                  <a:lnTo>
                    <a:pt x="3881" y="21"/>
                  </a:lnTo>
                  <a:lnTo>
                    <a:pt x="3549" y="63"/>
                  </a:lnTo>
                  <a:lnTo>
                    <a:pt x="3217" y="125"/>
                  </a:lnTo>
                  <a:lnTo>
                    <a:pt x="2864" y="208"/>
                  </a:lnTo>
                  <a:lnTo>
                    <a:pt x="2532" y="312"/>
                  </a:lnTo>
                  <a:lnTo>
                    <a:pt x="2221" y="415"/>
                  </a:lnTo>
                  <a:lnTo>
                    <a:pt x="1909" y="540"/>
                  </a:lnTo>
                  <a:lnTo>
                    <a:pt x="1619" y="685"/>
                  </a:lnTo>
                  <a:lnTo>
                    <a:pt x="1349" y="830"/>
                  </a:lnTo>
                  <a:lnTo>
                    <a:pt x="1100" y="976"/>
                  </a:lnTo>
                  <a:lnTo>
                    <a:pt x="872" y="1142"/>
                  </a:lnTo>
                  <a:lnTo>
                    <a:pt x="664" y="1328"/>
                  </a:lnTo>
                  <a:lnTo>
                    <a:pt x="498" y="1494"/>
                  </a:lnTo>
                  <a:lnTo>
                    <a:pt x="332" y="1681"/>
                  </a:lnTo>
                  <a:lnTo>
                    <a:pt x="208" y="1868"/>
                  </a:lnTo>
                  <a:lnTo>
                    <a:pt x="104" y="2055"/>
                  </a:lnTo>
                  <a:lnTo>
                    <a:pt x="42" y="2241"/>
                  </a:lnTo>
                  <a:lnTo>
                    <a:pt x="0" y="2428"/>
                  </a:lnTo>
                  <a:lnTo>
                    <a:pt x="0" y="2615"/>
                  </a:lnTo>
                  <a:lnTo>
                    <a:pt x="21" y="2802"/>
                  </a:lnTo>
                  <a:lnTo>
                    <a:pt x="83" y="2968"/>
                  </a:lnTo>
                  <a:lnTo>
                    <a:pt x="187" y="3134"/>
                  </a:lnTo>
                  <a:lnTo>
                    <a:pt x="311" y="3279"/>
                  </a:lnTo>
                  <a:lnTo>
                    <a:pt x="457" y="3404"/>
                  </a:lnTo>
                  <a:lnTo>
                    <a:pt x="644" y="3528"/>
                  </a:lnTo>
                  <a:lnTo>
                    <a:pt x="830" y="3611"/>
                  </a:lnTo>
                  <a:lnTo>
                    <a:pt x="1059" y="3694"/>
                  </a:lnTo>
                  <a:lnTo>
                    <a:pt x="1308" y="3777"/>
                  </a:lnTo>
                  <a:lnTo>
                    <a:pt x="1577" y="3819"/>
                  </a:lnTo>
                  <a:lnTo>
                    <a:pt x="1847" y="3860"/>
                  </a:lnTo>
                  <a:lnTo>
                    <a:pt x="2138" y="3881"/>
                  </a:lnTo>
                  <a:lnTo>
                    <a:pt x="2449" y="3860"/>
                  </a:lnTo>
                  <a:lnTo>
                    <a:pt x="2781" y="3839"/>
                  </a:lnTo>
                  <a:lnTo>
                    <a:pt x="3092" y="3798"/>
                  </a:lnTo>
                  <a:lnTo>
                    <a:pt x="3424" y="3756"/>
                  </a:lnTo>
                  <a:lnTo>
                    <a:pt x="3777" y="3673"/>
                  </a:lnTo>
                  <a:lnTo>
                    <a:pt x="4109" y="3570"/>
                  </a:lnTo>
                  <a:lnTo>
                    <a:pt x="4420" y="3466"/>
                  </a:lnTo>
                  <a:lnTo>
                    <a:pt x="4732" y="3341"/>
                  </a:lnTo>
                  <a:lnTo>
                    <a:pt x="5022" y="3196"/>
                  </a:lnTo>
                  <a:lnTo>
                    <a:pt x="5292" y="3051"/>
                  </a:lnTo>
                  <a:lnTo>
                    <a:pt x="5541" y="2885"/>
                  </a:lnTo>
                  <a:lnTo>
                    <a:pt x="5769" y="2719"/>
                  </a:lnTo>
                  <a:lnTo>
                    <a:pt x="5977" y="2553"/>
                  </a:lnTo>
                  <a:lnTo>
                    <a:pt x="6143" y="2387"/>
                  </a:lnTo>
                  <a:lnTo>
                    <a:pt x="6309" y="2200"/>
                  </a:lnTo>
                  <a:lnTo>
                    <a:pt x="6433" y="2013"/>
                  </a:lnTo>
                  <a:lnTo>
                    <a:pt x="6537" y="1826"/>
                  </a:lnTo>
                  <a:lnTo>
                    <a:pt x="6599" y="1640"/>
                  </a:lnTo>
                  <a:lnTo>
                    <a:pt x="6641" y="1453"/>
                  </a:lnTo>
                  <a:lnTo>
                    <a:pt x="6641" y="1266"/>
                  </a:lnTo>
                  <a:lnTo>
                    <a:pt x="6620" y="1079"/>
                  </a:lnTo>
                  <a:lnTo>
                    <a:pt x="6558" y="913"/>
                  </a:lnTo>
                  <a:lnTo>
                    <a:pt x="6454" y="747"/>
                  </a:lnTo>
                  <a:lnTo>
                    <a:pt x="6329" y="602"/>
                  </a:lnTo>
                  <a:lnTo>
                    <a:pt x="6184" y="478"/>
                  </a:lnTo>
                  <a:lnTo>
                    <a:pt x="5997" y="353"/>
                  </a:lnTo>
                  <a:lnTo>
                    <a:pt x="5811" y="249"/>
                  </a:lnTo>
                  <a:lnTo>
                    <a:pt x="5582" y="166"/>
                  </a:lnTo>
                  <a:lnTo>
                    <a:pt x="5333" y="104"/>
                  </a:lnTo>
                  <a:lnTo>
                    <a:pt x="5064" y="63"/>
                  </a:lnTo>
                  <a:lnTo>
                    <a:pt x="4794" y="21"/>
                  </a:lnTo>
                  <a:lnTo>
                    <a:pt x="450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51"/>
            <p:cNvSpPr/>
            <p:nvPr/>
          </p:nvSpPr>
          <p:spPr>
            <a:xfrm>
              <a:off x="1851813" y="3015050"/>
              <a:ext cx="77325" cy="53975"/>
            </a:xfrm>
            <a:custGeom>
              <a:avLst/>
              <a:gdLst/>
              <a:ahLst/>
              <a:cxnLst/>
              <a:rect l="l" t="t" r="r" b="b"/>
              <a:pathLst>
                <a:path w="3093" h="2159" extrusionOk="0">
                  <a:moveTo>
                    <a:pt x="1598" y="1"/>
                  </a:moveTo>
                  <a:lnTo>
                    <a:pt x="1287" y="63"/>
                  </a:lnTo>
                  <a:lnTo>
                    <a:pt x="975" y="167"/>
                  </a:lnTo>
                  <a:lnTo>
                    <a:pt x="706" y="312"/>
                  </a:lnTo>
                  <a:lnTo>
                    <a:pt x="477" y="457"/>
                  </a:lnTo>
                  <a:lnTo>
                    <a:pt x="270" y="644"/>
                  </a:lnTo>
                  <a:lnTo>
                    <a:pt x="125" y="851"/>
                  </a:lnTo>
                  <a:lnTo>
                    <a:pt x="83" y="934"/>
                  </a:lnTo>
                  <a:lnTo>
                    <a:pt x="42" y="1059"/>
                  </a:lnTo>
                  <a:lnTo>
                    <a:pt x="0" y="1163"/>
                  </a:lnTo>
                  <a:lnTo>
                    <a:pt x="0" y="1266"/>
                  </a:lnTo>
                  <a:lnTo>
                    <a:pt x="0" y="1370"/>
                  </a:lnTo>
                  <a:lnTo>
                    <a:pt x="21" y="1474"/>
                  </a:lnTo>
                  <a:lnTo>
                    <a:pt x="42" y="1578"/>
                  </a:lnTo>
                  <a:lnTo>
                    <a:pt x="104" y="1661"/>
                  </a:lnTo>
                  <a:lnTo>
                    <a:pt x="166" y="1744"/>
                  </a:lnTo>
                  <a:lnTo>
                    <a:pt x="228" y="1827"/>
                  </a:lnTo>
                  <a:lnTo>
                    <a:pt x="332" y="1910"/>
                  </a:lnTo>
                  <a:lnTo>
                    <a:pt x="415" y="1972"/>
                  </a:lnTo>
                  <a:lnTo>
                    <a:pt x="643" y="2055"/>
                  </a:lnTo>
                  <a:lnTo>
                    <a:pt x="913" y="2117"/>
                  </a:lnTo>
                  <a:lnTo>
                    <a:pt x="1183" y="2159"/>
                  </a:lnTo>
                  <a:lnTo>
                    <a:pt x="1494" y="2138"/>
                  </a:lnTo>
                  <a:lnTo>
                    <a:pt x="1806" y="2076"/>
                  </a:lnTo>
                  <a:lnTo>
                    <a:pt x="2117" y="1972"/>
                  </a:lnTo>
                  <a:lnTo>
                    <a:pt x="2387" y="1847"/>
                  </a:lnTo>
                  <a:lnTo>
                    <a:pt x="2615" y="1681"/>
                  </a:lnTo>
                  <a:lnTo>
                    <a:pt x="2802" y="1495"/>
                  </a:lnTo>
                  <a:lnTo>
                    <a:pt x="2968" y="1308"/>
                  </a:lnTo>
                  <a:lnTo>
                    <a:pt x="3009" y="1204"/>
                  </a:lnTo>
                  <a:lnTo>
                    <a:pt x="3051" y="1100"/>
                  </a:lnTo>
                  <a:lnTo>
                    <a:pt x="3092" y="997"/>
                  </a:lnTo>
                  <a:lnTo>
                    <a:pt x="3092" y="872"/>
                  </a:lnTo>
                  <a:lnTo>
                    <a:pt x="3092" y="768"/>
                  </a:lnTo>
                  <a:lnTo>
                    <a:pt x="3071" y="665"/>
                  </a:lnTo>
                  <a:lnTo>
                    <a:pt x="3051" y="582"/>
                  </a:lnTo>
                  <a:lnTo>
                    <a:pt x="2988" y="478"/>
                  </a:lnTo>
                  <a:lnTo>
                    <a:pt x="2926" y="395"/>
                  </a:lnTo>
                  <a:lnTo>
                    <a:pt x="2864" y="312"/>
                  </a:lnTo>
                  <a:lnTo>
                    <a:pt x="2760" y="250"/>
                  </a:lnTo>
                  <a:lnTo>
                    <a:pt x="2677" y="187"/>
                  </a:lnTo>
                  <a:lnTo>
                    <a:pt x="2449" y="84"/>
                  </a:lnTo>
                  <a:lnTo>
                    <a:pt x="2179" y="21"/>
                  </a:lnTo>
                  <a:lnTo>
                    <a:pt x="190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51"/>
            <p:cNvSpPr/>
            <p:nvPr/>
          </p:nvSpPr>
          <p:spPr>
            <a:xfrm>
              <a:off x="1975788" y="3074200"/>
              <a:ext cx="104300" cy="75250"/>
            </a:xfrm>
            <a:custGeom>
              <a:avLst/>
              <a:gdLst/>
              <a:ahLst/>
              <a:cxnLst/>
              <a:rect l="l" t="t" r="r" b="b"/>
              <a:pathLst>
                <a:path w="4172" h="3010" extrusionOk="0">
                  <a:moveTo>
                    <a:pt x="3155" y="0"/>
                  </a:moveTo>
                  <a:lnTo>
                    <a:pt x="2968" y="21"/>
                  </a:lnTo>
                  <a:lnTo>
                    <a:pt x="2761" y="42"/>
                  </a:lnTo>
                  <a:lnTo>
                    <a:pt x="2553" y="63"/>
                  </a:lnTo>
                  <a:lnTo>
                    <a:pt x="2138" y="166"/>
                  </a:lnTo>
                  <a:lnTo>
                    <a:pt x="1931" y="249"/>
                  </a:lnTo>
                  <a:lnTo>
                    <a:pt x="1723" y="332"/>
                  </a:lnTo>
                  <a:lnTo>
                    <a:pt x="1516" y="415"/>
                  </a:lnTo>
                  <a:lnTo>
                    <a:pt x="1329" y="519"/>
                  </a:lnTo>
                  <a:lnTo>
                    <a:pt x="976" y="768"/>
                  </a:lnTo>
                  <a:lnTo>
                    <a:pt x="665" y="1038"/>
                  </a:lnTo>
                  <a:lnTo>
                    <a:pt x="416" y="1308"/>
                  </a:lnTo>
                  <a:lnTo>
                    <a:pt x="312" y="1453"/>
                  </a:lnTo>
                  <a:lnTo>
                    <a:pt x="208" y="1598"/>
                  </a:lnTo>
                  <a:lnTo>
                    <a:pt x="146" y="1743"/>
                  </a:lnTo>
                  <a:lnTo>
                    <a:pt x="84" y="1889"/>
                  </a:lnTo>
                  <a:lnTo>
                    <a:pt x="42" y="2013"/>
                  </a:lnTo>
                  <a:lnTo>
                    <a:pt x="22" y="2158"/>
                  </a:lnTo>
                  <a:lnTo>
                    <a:pt x="1" y="2283"/>
                  </a:lnTo>
                  <a:lnTo>
                    <a:pt x="22" y="2407"/>
                  </a:lnTo>
                  <a:lnTo>
                    <a:pt x="63" y="2532"/>
                  </a:lnTo>
                  <a:lnTo>
                    <a:pt x="105" y="2636"/>
                  </a:lnTo>
                  <a:lnTo>
                    <a:pt x="188" y="2719"/>
                  </a:lnTo>
                  <a:lnTo>
                    <a:pt x="271" y="2802"/>
                  </a:lnTo>
                  <a:lnTo>
                    <a:pt x="374" y="2885"/>
                  </a:lnTo>
                  <a:lnTo>
                    <a:pt x="499" y="2926"/>
                  </a:lnTo>
                  <a:lnTo>
                    <a:pt x="623" y="2968"/>
                  </a:lnTo>
                  <a:lnTo>
                    <a:pt x="769" y="3009"/>
                  </a:lnTo>
                  <a:lnTo>
                    <a:pt x="1246" y="3009"/>
                  </a:lnTo>
                  <a:lnTo>
                    <a:pt x="1412" y="2968"/>
                  </a:lnTo>
                  <a:lnTo>
                    <a:pt x="1785" y="2885"/>
                  </a:lnTo>
                  <a:lnTo>
                    <a:pt x="2159" y="2739"/>
                  </a:lnTo>
                  <a:lnTo>
                    <a:pt x="2532" y="2532"/>
                  </a:lnTo>
                  <a:lnTo>
                    <a:pt x="2906" y="2283"/>
                  </a:lnTo>
                  <a:lnTo>
                    <a:pt x="3259" y="2013"/>
                  </a:lnTo>
                  <a:lnTo>
                    <a:pt x="3549" y="1723"/>
                  </a:lnTo>
                  <a:lnTo>
                    <a:pt x="3819" y="1432"/>
                  </a:lnTo>
                  <a:lnTo>
                    <a:pt x="3923" y="1287"/>
                  </a:lnTo>
                  <a:lnTo>
                    <a:pt x="4006" y="1142"/>
                  </a:lnTo>
                  <a:lnTo>
                    <a:pt x="4089" y="996"/>
                  </a:lnTo>
                  <a:lnTo>
                    <a:pt x="4130" y="851"/>
                  </a:lnTo>
                  <a:lnTo>
                    <a:pt x="4172" y="727"/>
                  </a:lnTo>
                  <a:lnTo>
                    <a:pt x="4172" y="602"/>
                  </a:lnTo>
                  <a:lnTo>
                    <a:pt x="4151" y="478"/>
                  </a:lnTo>
                  <a:lnTo>
                    <a:pt x="4089" y="374"/>
                  </a:lnTo>
                  <a:lnTo>
                    <a:pt x="4027" y="270"/>
                  </a:lnTo>
                  <a:lnTo>
                    <a:pt x="3923" y="187"/>
                  </a:lnTo>
                  <a:lnTo>
                    <a:pt x="3798" y="125"/>
                  </a:lnTo>
                  <a:lnTo>
                    <a:pt x="3674" y="63"/>
                  </a:lnTo>
                  <a:lnTo>
                    <a:pt x="3508" y="42"/>
                  </a:lnTo>
                  <a:lnTo>
                    <a:pt x="3342" y="21"/>
                  </a:lnTo>
                  <a:lnTo>
                    <a:pt x="31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24" name="Google Shape;1024;p51"/>
          <p:cNvPicPr preferRelativeResize="0"/>
          <p:nvPr/>
        </p:nvPicPr>
        <p:blipFill rotWithShape="1">
          <a:blip r:embed="rId3">
            <a:alphaModFix/>
          </a:blip>
          <a:srcRect l="24444" t="53989" r="25545" b="6136"/>
          <a:stretch/>
        </p:blipFill>
        <p:spPr>
          <a:xfrm>
            <a:off x="6152725" y="2414401"/>
            <a:ext cx="1566749" cy="1358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5" name="Google Shape;1025;p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9995" y="3017702"/>
            <a:ext cx="2021642" cy="1137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Google Shape;1026;p51"/>
          <p:cNvPicPr preferRelativeResize="0"/>
          <p:nvPr/>
        </p:nvPicPr>
        <p:blipFill rotWithShape="1">
          <a:blip r:embed="rId5">
            <a:alphaModFix/>
          </a:blip>
          <a:srcRect l="50641"/>
          <a:stretch/>
        </p:blipFill>
        <p:spPr>
          <a:xfrm>
            <a:off x="4020388" y="830950"/>
            <a:ext cx="997837" cy="1137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7" name="Google Shape;1027;p51"/>
          <p:cNvPicPr preferRelativeResize="0"/>
          <p:nvPr/>
        </p:nvPicPr>
        <p:blipFill rotWithShape="1">
          <a:blip r:embed="rId6">
            <a:alphaModFix/>
          </a:blip>
          <a:srcRect l="32664" b="47210"/>
          <a:stretch/>
        </p:blipFill>
        <p:spPr>
          <a:xfrm>
            <a:off x="6984575" y="757162"/>
            <a:ext cx="1857300" cy="1040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Google Shape;1028;p5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889945" y="2250374"/>
            <a:ext cx="1857302" cy="12382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9" name="Google Shape;1029;p5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401620" y="3113950"/>
            <a:ext cx="1682302" cy="1040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0" name="Google Shape;1030;p51"/>
          <p:cNvPicPr preferRelativeResize="0"/>
          <p:nvPr/>
        </p:nvPicPr>
        <p:blipFill rotWithShape="1">
          <a:blip r:embed="rId9">
            <a:alphaModFix/>
          </a:blip>
          <a:srcRect b="8088"/>
          <a:stretch/>
        </p:blipFill>
        <p:spPr>
          <a:xfrm>
            <a:off x="4795300" y="3488578"/>
            <a:ext cx="1329250" cy="13194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1" name="Google Shape;1031;p51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747652" y="2250368"/>
            <a:ext cx="1329250" cy="13904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34"/>
          <p:cNvSpPr txBox="1">
            <a:spLocks noGrp="1"/>
          </p:cNvSpPr>
          <p:nvPr>
            <p:ph type="title"/>
          </p:nvPr>
        </p:nvSpPr>
        <p:spPr>
          <a:xfrm>
            <a:off x="4455338" y="1702500"/>
            <a:ext cx="3922800" cy="82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500"/>
              <a:t>Lungs</a:t>
            </a:r>
            <a:endParaRPr sz="5500"/>
          </a:p>
        </p:txBody>
      </p:sp>
      <p:sp>
        <p:nvSpPr>
          <p:cNvPr id="563" name="Google Shape;563;p34"/>
          <p:cNvSpPr/>
          <p:nvPr/>
        </p:nvSpPr>
        <p:spPr>
          <a:xfrm>
            <a:off x="7693825" y="3442200"/>
            <a:ext cx="35600" cy="87750"/>
          </a:xfrm>
          <a:custGeom>
            <a:avLst/>
            <a:gdLst/>
            <a:ahLst/>
            <a:cxnLst/>
            <a:rect l="l" t="t" r="r" b="b"/>
            <a:pathLst>
              <a:path w="1424" h="3510" extrusionOk="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141" y="281"/>
                </a:lnTo>
                <a:lnTo>
                  <a:pt x="321" y="622"/>
                </a:lnTo>
                <a:lnTo>
                  <a:pt x="522" y="1043"/>
                </a:lnTo>
                <a:lnTo>
                  <a:pt x="742" y="1564"/>
                </a:lnTo>
                <a:lnTo>
                  <a:pt x="983" y="2166"/>
                </a:lnTo>
                <a:lnTo>
                  <a:pt x="1203" y="2808"/>
                </a:lnTo>
                <a:lnTo>
                  <a:pt x="1424" y="3510"/>
                </a:lnTo>
                <a:lnTo>
                  <a:pt x="1424" y="3510"/>
                </a:lnTo>
                <a:lnTo>
                  <a:pt x="1203" y="2808"/>
                </a:lnTo>
                <a:lnTo>
                  <a:pt x="983" y="2166"/>
                </a:lnTo>
                <a:lnTo>
                  <a:pt x="742" y="1564"/>
                </a:lnTo>
                <a:lnTo>
                  <a:pt x="522" y="1043"/>
                </a:lnTo>
                <a:lnTo>
                  <a:pt x="321" y="622"/>
                </a:lnTo>
                <a:lnTo>
                  <a:pt x="141" y="281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97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" name="Google Shape;564;p34"/>
          <p:cNvSpPr/>
          <p:nvPr/>
        </p:nvSpPr>
        <p:spPr>
          <a:xfrm>
            <a:off x="1070662" y="1302593"/>
            <a:ext cx="2602977" cy="2538313"/>
          </a:xfrm>
          <a:custGeom>
            <a:avLst/>
            <a:gdLst/>
            <a:ahLst/>
            <a:cxnLst/>
            <a:rect l="l" t="t" r="r" b="b"/>
            <a:pathLst>
              <a:path w="66339" h="64691" extrusionOk="0">
                <a:moveTo>
                  <a:pt x="33209" y="0"/>
                </a:moveTo>
                <a:lnTo>
                  <a:pt x="32405" y="40"/>
                </a:lnTo>
                <a:lnTo>
                  <a:pt x="31581" y="80"/>
                </a:lnTo>
                <a:lnTo>
                  <a:pt x="30777" y="161"/>
                </a:lnTo>
                <a:lnTo>
                  <a:pt x="29973" y="241"/>
                </a:lnTo>
                <a:lnTo>
                  <a:pt x="29169" y="362"/>
                </a:lnTo>
                <a:lnTo>
                  <a:pt x="28365" y="482"/>
                </a:lnTo>
                <a:lnTo>
                  <a:pt x="27561" y="643"/>
                </a:lnTo>
                <a:lnTo>
                  <a:pt x="26777" y="804"/>
                </a:lnTo>
                <a:lnTo>
                  <a:pt x="25973" y="1005"/>
                </a:lnTo>
                <a:lnTo>
                  <a:pt x="25189" y="1206"/>
                </a:lnTo>
                <a:lnTo>
                  <a:pt x="24425" y="1447"/>
                </a:lnTo>
                <a:lnTo>
                  <a:pt x="23641" y="1689"/>
                </a:lnTo>
                <a:lnTo>
                  <a:pt x="22877" y="1950"/>
                </a:lnTo>
                <a:lnTo>
                  <a:pt x="22113" y="2231"/>
                </a:lnTo>
                <a:lnTo>
                  <a:pt x="21349" y="2533"/>
                </a:lnTo>
                <a:lnTo>
                  <a:pt x="20605" y="2855"/>
                </a:lnTo>
                <a:lnTo>
                  <a:pt x="19861" y="3196"/>
                </a:lnTo>
                <a:lnTo>
                  <a:pt x="19138" y="3538"/>
                </a:lnTo>
                <a:lnTo>
                  <a:pt x="18414" y="3900"/>
                </a:lnTo>
                <a:lnTo>
                  <a:pt x="17690" y="4282"/>
                </a:lnTo>
                <a:lnTo>
                  <a:pt x="16987" y="4684"/>
                </a:lnTo>
                <a:lnTo>
                  <a:pt x="16283" y="5106"/>
                </a:lnTo>
                <a:lnTo>
                  <a:pt x="15600" y="5548"/>
                </a:lnTo>
                <a:lnTo>
                  <a:pt x="14916" y="5991"/>
                </a:lnTo>
                <a:lnTo>
                  <a:pt x="14253" y="6453"/>
                </a:lnTo>
                <a:lnTo>
                  <a:pt x="13589" y="6915"/>
                </a:lnTo>
                <a:lnTo>
                  <a:pt x="12946" y="7418"/>
                </a:lnTo>
                <a:lnTo>
                  <a:pt x="12303" y="7920"/>
                </a:lnTo>
                <a:lnTo>
                  <a:pt x="11680" y="8443"/>
                </a:lnTo>
                <a:lnTo>
                  <a:pt x="11056" y="8966"/>
                </a:lnTo>
                <a:lnTo>
                  <a:pt x="10473" y="9509"/>
                </a:lnTo>
                <a:lnTo>
                  <a:pt x="9870" y="10071"/>
                </a:lnTo>
                <a:lnTo>
                  <a:pt x="9307" y="10654"/>
                </a:lnTo>
                <a:lnTo>
                  <a:pt x="8745" y="11237"/>
                </a:lnTo>
                <a:lnTo>
                  <a:pt x="8202" y="11820"/>
                </a:lnTo>
                <a:lnTo>
                  <a:pt x="7659" y="12444"/>
                </a:lnTo>
                <a:lnTo>
                  <a:pt x="7136" y="13047"/>
                </a:lnTo>
                <a:lnTo>
                  <a:pt x="6634" y="13690"/>
                </a:lnTo>
                <a:lnTo>
                  <a:pt x="6151" y="14333"/>
                </a:lnTo>
                <a:lnTo>
                  <a:pt x="5689" y="14976"/>
                </a:lnTo>
                <a:lnTo>
                  <a:pt x="5227" y="15640"/>
                </a:lnTo>
                <a:lnTo>
                  <a:pt x="4784" y="16323"/>
                </a:lnTo>
                <a:lnTo>
                  <a:pt x="4362" y="17007"/>
                </a:lnTo>
                <a:lnTo>
                  <a:pt x="3960" y="17690"/>
                </a:lnTo>
                <a:lnTo>
                  <a:pt x="3578" y="18414"/>
                </a:lnTo>
                <a:lnTo>
                  <a:pt x="3196" y="19118"/>
                </a:lnTo>
                <a:lnTo>
                  <a:pt x="2855" y="19841"/>
                </a:lnTo>
                <a:lnTo>
                  <a:pt x="2513" y="20565"/>
                </a:lnTo>
                <a:lnTo>
                  <a:pt x="2211" y="21309"/>
                </a:lnTo>
                <a:lnTo>
                  <a:pt x="1910" y="22053"/>
                </a:lnTo>
                <a:lnTo>
                  <a:pt x="1628" y="22817"/>
                </a:lnTo>
                <a:lnTo>
                  <a:pt x="1387" y="23580"/>
                </a:lnTo>
                <a:lnTo>
                  <a:pt x="1146" y="24344"/>
                </a:lnTo>
                <a:lnTo>
                  <a:pt x="945" y="25128"/>
                </a:lnTo>
                <a:lnTo>
                  <a:pt x="744" y="25912"/>
                </a:lnTo>
                <a:lnTo>
                  <a:pt x="583" y="26716"/>
                </a:lnTo>
                <a:lnTo>
                  <a:pt x="422" y="27500"/>
                </a:lnTo>
                <a:lnTo>
                  <a:pt x="302" y="28305"/>
                </a:lnTo>
                <a:lnTo>
                  <a:pt x="201" y="29129"/>
                </a:lnTo>
                <a:lnTo>
                  <a:pt x="121" y="29933"/>
                </a:lnTo>
                <a:lnTo>
                  <a:pt x="60" y="30757"/>
                </a:lnTo>
                <a:lnTo>
                  <a:pt x="20" y="31561"/>
                </a:lnTo>
                <a:lnTo>
                  <a:pt x="0" y="32385"/>
                </a:lnTo>
                <a:lnTo>
                  <a:pt x="20" y="33189"/>
                </a:lnTo>
                <a:lnTo>
                  <a:pt x="40" y="33994"/>
                </a:lnTo>
                <a:lnTo>
                  <a:pt x="101" y="34798"/>
                </a:lnTo>
                <a:lnTo>
                  <a:pt x="161" y="35582"/>
                </a:lnTo>
                <a:lnTo>
                  <a:pt x="261" y="36386"/>
                </a:lnTo>
                <a:lnTo>
                  <a:pt x="382" y="37170"/>
                </a:lnTo>
                <a:lnTo>
                  <a:pt x="503" y="37954"/>
                </a:lnTo>
                <a:lnTo>
                  <a:pt x="663" y="38718"/>
                </a:lnTo>
                <a:lnTo>
                  <a:pt x="824" y="39482"/>
                </a:lnTo>
                <a:lnTo>
                  <a:pt x="1025" y="40246"/>
                </a:lnTo>
                <a:lnTo>
                  <a:pt x="1226" y="41009"/>
                </a:lnTo>
                <a:lnTo>
                  <a:pt x="1467" y="41753"/>
                </a:lnTo>
                <a:lnTo>
                  <a:pt x="1709" y="42497"/>
                </a:lnTo>
                <a:lnTo>
                  <a:pt x="1970" y="43241"/>
                </a:lnTo>
                <a:lnTo>
                  <a:pt x="2251" y="43964"/>
                </a:lnTo>
                <a:lnTo>
                  <a:pt x="2553" y="44688"/>
                </a:lnTo>
                <a:lnTo>
                  <a:pt x="2875" y="45412"/>
                </a:lnTo>
                <a:lnTo>
                  <a:pt x="3216" y="46115"/>
                </a:lnTo>
                <a:lnTo>
                  <a:pt x="3558" y="46799"/>
                </a:lnTo>
                <a:lnTo>
                  <a:pt x="3940" y="47503"/>
                </a:lnTo>
                <a:lnTo>
                  <a:pt x="4322" y="48166"/>
                </a:lnTo>
                <a:lnTo>
                  <a:pt x="4724" y="48849"/>
                </a:lnTo>
                <a:lnTo>
                  <a:pt x="5126" y="49513"/>
                </a:lnTo>
                <a:lnTo>
                  <a:pt x="5568" y="50156"/>
                </a:lnTo>
                <a:lnTo>
                  <a:pt x="6011" y="50799"/>
                </a:lnTo>
                <a:lnTo>
                  <a:pt x="6473" y="51423"/>
                </a:lnTo>
                <a:lnTo>
                  <a:pt x="6955" y="52046"/>
                </a:lnTo>
                <a:lnTo>
                  <a:pt x="7438" y="52649"/>
                </a:lnTo>
                <a:lnTo>
                  <a:pt x="7961" y="53232"/>
                </a:lnTo>
                <a:lnTo>
                  <a:pt x="8463" y="53815"/>
                </a:lnTo>
                <a:lnTo>
                  <a:pt x="9006" y="54398"/>
                </a:lnTo>
                <a:lnTo>
                  <a:pt x="9549" y="54961"/>
                </a:lnTo>
                <a:lnTo>
                  <a:pt x="10112" y="55503"/>
                </a:lnTo>
                <a:lnTo>
                  <a:pt x="10674" y="56026"/>
                </a:lnTo>
                <a:lnTo>
                  <a:pt x="11278" y="56549"/>
                </a:lnTo>
                <a:lnTo>
                  <a:pt x="11861" y="57071"/>
                </a:lnTo>
                <a:lnTo>
                  <a:pt x="12484" y="57554"/>
                </a:lnTo>
                <a:lnTo>
                  <a:pt x="13087" y="58036"/>
                </a:lnTo>
                <a:lnTo>
                  <a:pt x="13730" y="58499"/>
                </a:lnTo>
                <a:lnTo>
                  <a:pt x="14373" y="58941"/>
                </a:lnTo>
                <a:lnTo>
                  <a:pt x="15017" y="59383"/>
                </a:lnTo>
                <a:lnTo>
                  <a:pt x="15700" y="59805"/>
                </a:lnTo>
                <a:lnTo>
                  <a:pt x="16363" y="60207"/>
                </a:lnTo>
                <a:lnTo>
                  <a:pt x="17047" y="60609"/>
                </a:lnTo>
                <a:lnTo>
                  <a:pt x="17751" y="60971"/>
                </a:lnTo>
                <a:lnTo>
                  <a:pt x="18454" y="61333"/>
                </a:lnTo>
                <a:lnTo>
                  <a:pt x="19158" y="61675"/>
                </a:lnTo>
                <a:lnTo>
                  <a:pt x="19881" y="61997"/>
                </a:lnTo>
                <a:lnTo>
                  <a:pt x="20625" y="62298"/>
                </a:lnTo>
                <a:lnTo>
                  <a:pt x="21369" y="62600"/>
                </a:lnTo>
                <a:lnTo>
                  <a:pt x="22113" y="62861"/>
                </a:lnTo>
                <a:lnTo>
                  <a:pt x="22877" y="63122"/>
                </a:lnTo>
                <a:lnTo>
                  <a:pt x="23641" y="63364"/>
                </a:lnTo>
                <a:lnTo>
                  <a:pt x="24405" y="63565"/>
                </a:lnTo>
                <a:lnTo>
                  <a:pt x="25189" y="63766"/>
                </a:lnTo>
                <a:lnTo>
                  <a:pt x="25973" y="63947"/>
                </a:lnTo>
                <a:lnTo>
                  <a:pt x="26757" y="64107"/>
                </a:lnTo>
                <a:lnTo>
                  <a:pt x="27561" y="64248"/>
                </a:lnTo>
                <a:lnTo>
                  <a:pt x="28365" y="64369"/>
                </a:lnTo>
                <a:lnTo>
                  <a:pt x="29169" y="64469"/>
                </a:lnTo>
                <a:lnTo>
                  <a:pt x="29993" y="64550"/>
                </a:lnTo>
                <a:lnTo>
                  <a:pt x="30817" y="64610"/>
                </a:lnTo>
                <a:lnTo>
                  <a:pt x="31621" y="64650"/>
                </a:lnTo>
                <a:lnTo>
                  <a:pt x="32446" y="64670"/>
                </a:lnTo>
                <a:lnTo>
                  <a:pt x="33250" y="64690"/>
                </a:lnTo>
                <a:lnTo>
                  <a:pt x="34074" y="64670"/>
                </a:lnTo>
                <a:lnTo>
                  <a:pt x="34878" y="64650"/>
                </a:lnTo>
                <a:lnTo>
                  <a:pt x="35702" y="64610"/>
                </a:lnTo>
                <a:lnTo>
                  <a:pt x="36506" y="64550"/>
                </a:lnTo>
                <a:lnTo>
                  <a:pt x="37310" y="64469"/>
                </a:lnTo>
                <a:lnTo>
                  <a:pt x="38114" y="64369"/>
                </a:lnTo>
                <a:lnTo>
                  <a:pt x="38898" y="64268"/>
                </a:lnTo>
                <a:lnTo>
                  <a:pt x="39703" y="64127"/>
                </a:lnTo>
                <a:lnTo>
                  <a:pt x="40487" y="63987"/>
                </a:lnTo>
                <a:lnTo>
                  <a:pt x="41271" y="63826"/>
                </a:lnTo>
                <a:lnTo>
                  <a:pt x="42034" y="63665"/>
                </a:lnTo>
                <a:lnTo>
                  <a:pt x="42818" y="63464"/>
                </a:lnTo>
                <a:lnTo>
                  <a:pt x="43582" y="63263"/>
                </a:lnTo>
                <a:lnTo>
                  <a:pt x="44346" y="63042"/>
                </a:lnTo>
                <a:lnTo>
                  <a:pt x="45090" y="62801"/>
                </a:lnTo>
                <a:lnTo>
                  <a:pt x="45834" y="62539"/>
                </a:lnTo>
                <a:lnTo>
                  <a:pt x="46578" y="62278"/>
                </a:lnTo>
                <a:lnTo>
                  <a:pt x="47301" y="61997"/>
                </a:lnTo>
                <a:lnTo>
                  <a:pt x="48025" y="61695"/>
                </a:lnTo>
                <a:lnTo>
                  <a:pt x="48749" y="61373"/>
                </a:lnTo>
                <a:lnTo>
                  <a:pt x="49452" y="61052"/>
                </a:lnTo>
                <a:lnTo>
                  <a:pt x="50156" y="60710"/>
                </a:lnTo>
                <a:lnTo>
                  <a:pt x="50839" y="60348"/>
                </a:lnTo>
                <a:lnTo>
                  <a:pt x="51503" y="59966"/>
                </a:lnTo>
                <a:lnTo>
                  <a:pt x="52166" y="59584"/>
                </a:lnTo>
                <a:lnTo>
                  <a:pt x="52830" y="59182"/>
                </a:lnTo>
                <a:lnTo>
                  <a:pt x="53473" y="58780"/>
                </a:lnTo>
                <a:lnTo>
                  <a:pt x="54116" y="58338"/>
                </a:lnTo>
                <a:lnTo>
                  <a:pt x="54739" y="57896"/>
                </a:lnTo>
                <a:lnTo>
                  <a:pt x="55342" y="57453"/>
                </a:lnTo>
                <a:lnTo>
                  <a:pt x="55945" y="56971"/>
                </a:lnTo>
                <a:lnTo>
                  <a:pt x="56528" y="56488"/>
                </a:lnTo>
                <a:lnTo>
                  <a:pt x="57091" y="55986"/>
                </a:lnTo>
                <a:lnTo>
                  <a:pt x="57654" y="55483"/>
                </a:lnTo>
                <a:lnTo>
                  <a:pt x="58197" y="54961"/>
                </a:lnTo>
                <a:lnTo>
                  <a:pt x="58720" y="54418"/>
                </a:lnTo>
                <a:lnTo>
                  <a:pt x="59242" y="53875"/>
                </a:lnTo>
                <a:lnTo>
                  <a:pt x="59745" y="53312"/>
                </a:lnTo>
                <a:lnTo>
                  <a:pt x="60227" y="52729"/>
                </a:lnTo>
                <a:lnTo>
                  <a:pt x="60690" y="52146"/>
                </a:lnTo>
                <a:lnTo>
                  <a:pt x="61152" y="51543"/>
                </a:lnTo>
                <a:lnTo>
                  <a:pt x="61574" y="50940"/>
                </a:lnTo>
                <a:lnTo>
                  <a:pt x="61996" y="50317"/>
                </a:lnTo>
                <a:lnTo>
                  <a:pt x="62398" y="49674"/>
                </a:lnTo>
                <a:lnTo>
                  <a:pt x="62800" y="49030"/>
                </a:lnTo>
                <a:lnTo>
                  <a:pt x="63162" y="48367"/>
                </a:lnTo>
                <a:lnTo>
                  <a:pt x="63504" y="47683"/>
                </a:lnTo>
                <a:lnTo>
                  <a:pt x="63846" y="47000"/>
                </a:lnTo>
                <a:lnTo>
                  <a:pt x="64147" y="46317"/>
                </a:lnTo>
                <a:lnTo>
                  <a:pt x="64449" y="45613"/>
                </a:lnTo>
                <a:lnTo>
                  <a:pt x="64710" y="44889"/>
                </a:lnTo>
                <a:lnTo>
                  <a:pt x="64971" y="44166"/>
                </a:lnTo>
                <a:lnTo>
                  <a:pt x="65213" y="43422"/>
                </a:lnTo>
                <a:lnTo>
                  <a:pt x="65414" y="42658"/>
                </a:lnTo>
                <a:lnTo>
                  <a:pt x="65615" y="41914"/>
                </a:lnTo>
                <a:lnTo>
                  <a:pt x="65776" y="41130"/>
                </a:lnTo>
                <a:lnTo>
                  <a:pt x="65916" y="40346"/>
                </a:lnTo>
                <a:lnTo>
                  <a:pt x="66057" y="39562"/>
                </a:lnTo>
                <a:lnTo>
                  <a:pt x="66158" y="38758"/>
                </a:lnTo>
                <a:lnTo>
                  <a:pt x="66238" y="37934"/>
                </a:lnTo>
                <a:lnTo>
                  <a:pt x="66298" y="37130"/>
                </a:lnTo>
                <a:lnTo>
                  <a:pt x="66318" y="36305"/>
                </a:lnTo>
                <a:lnTo>
                  <a:pt x="66338" y="35481"/>
                </a:lnTo>
                <a:lnTo>
                  <a:pt x="66338" y="34657"/>
                </a:lnTo>
                <a:lnTo>
                  <a:pt x="66298" y="33833"/>
                </a:lnTo>
                <a:lnTo>
                  <a:pt x="66258" y="33009"/>
                </a:lnTo>
                <a:lnTo>
                  <a:pt x="66178" y="32184"/>
                </a:lnTo>
                <a:lnTo>
                  <a:pt x="66097" y="31360"/>
                </a:lnTo>
                <a:lnTo>
                  <a:pt x="65977" y="30536"/>
                </a:lnTo>
                <a:lnTo>
                  <a:pt x="65856" y="29712"/>
                </a:lnTo>
                <a:lnTo>
                  <a:pt x="65695" y="28908"/>
                </a:lnTo>
                <a:lnTo>
                  <a:pt x="65534" y="28083"/>
                </a:lnTo>
                <a:lnTo>
                  <a:pt x="65333" y="27279"/>
                </a:lnTo>
                <a:lnTo>
                  <a:pt x="65132" y="26475"/>
                </a:lnTo>
                <a:lnTo>
                  <a:pt x="64911" y="25671"/>
                </a:lnTo>
                <a:lnTo>
                  <a:pt x="64670" y="24867"/>
                </a:lnTo>
                <a:lnTo>
                  <a:pt x="64389" y="24063"/>
                </a:lnTo>
                <a:lnTo>
                  <a:pt x="64107" y="23279"/>
                </a:lnTo>
                <a:lnTo>
                  <a:pt x="63826" y="22495"/>
                </a:lnTo>
                <a:lnTo>
                  <a:pt x="63504" y="21731"/>
                </a:lnTo>
                <a:lnTo>
                  <a:pt x="63162" y="20947"/>
                </a:lnTo>
                <a:lnTo>
                  <a:pt x="62821" y="20183"/>
                </a:lnTo>
                <a:lnTo>
                  <a:pt x="62459" y="19419"/>
                </a:lnTo>
                <a:lnTo>
                  <a:pt x="62077" y="18675"/>
                </a:lnTo>
                <a:lnTo>
                  <a:pt x="61675" y="17932"/>
                </a:lnTo>
                <a:lnTo>
                  <a:pt x="61253" y="17208"/>
                </a:lnTo>
                <a:lnTo>
                  <a:pt x="60830" y="16484"/>
                </a:lnTo>
                <a:lnTo>
                  <a:pt x="60388" y="15781"/>
                </a:lnTo>
                <a:lnTo>
                  <a:pt x="59926" y="15077"/>
                </a:lnTo>
                <a:lnTo>
                  <a:pt x="59443" y="14373"/>
                </a:lnTo>
                <a:lnTo>
                  <a:pt x="58961" y="13690"/>
                </a:lnTo>
                <a:lnTo>
                  <a:pt x="58458" y="13027"/>
                </a:lnTo>
                <a:lnTo>
                  <a:pt x="57936" y="12363"/>
                </a:lnTo>
                <a:lnTo>
                  <a:pt x="57413" y="11720"/>
                </a:lnTo>
                <a:lnTo>
                  <a:pt x="56870" y="11077"/>
                </a:lnTo>
                <a:lnTo>
                  <a:pt x="56307" y="10453"/>
                </a:lnTo>
                <a:lnTo>
                  <a:pt x="55744" y="9850"/>
                </a:lnTo>
                <a:lnTo>
                  <a:pt x="55161" y="9267"/>
                </a:lnTo>
                <a:lnTo>
                  <a:pt x="54558" y="8684"/>
                </a:lnTo>
                <a:lnTo>
                  <a:pt x="53955" y="8121"/>
                </a:lnTo>
                <a:lnTo>
                  <a:pt x="53332" y="7559"/>
                </a:lnTo>
                <a:lnTo>
                  <a:pt x="52709" y="7036"/>
                </a:lnTo>
                <a:lnTo>
                  <a:pt x="52066" y="6513"/>
                </a:lnTo>
                <a:lnTo>
                  <a:pt x="51422" y="6011"/>
                </a:lnTo>
                <a:lnTo>
                  <a:pt x="50759" y="5528"/>
                </a:lnTo>
                <a:lnTo>
                  <a:pt x="50075" y="5066"/>
                </a:lnTo>
                <a:lnTo>
                  <a:pt x="49392" y="4604"/>
                </a:lnTo>
                <a:lnTo>
                  <a:pt x="48709" y="4181"/>
                </a:lnTo>
                <a:lnTo>
                  <a:pt x="48005" y="3759"/>
                </a:lnTo>
                <a:lnTo>
                  <a:pt x="47301" y="3377"/>
                </a:lnTo>
                <a:lnTo>
                  <a:pt x="46578" y="2995"/>
                </a:lnTo>
                <a:lnTo>
                  <a:pt x="45834" y="2633"/>
                </a:lnTo>
                <a:lnTo>
                  <a:pt x="45110" y="2312"/>
                </a:lnTo>
                <a:lnTo>
                  <a:pt x="44366" y="1990"/>
                </a:lnTo>
                <a:lnTo>
                  <a:pt x="43602" y="1709"/>
                </a:lnTo>
                <a:lnTo>
                  <a:pt x="42839" y="1427"/>
                </a:lnTo>
                <a:lnTo>
                  <a:pt x="42075" y="1186"/>
                </a:lnTo>
                <a:lnTo>
                  <a:pt x="41291" y="965"/>
                </a:lnTo>
                <a:lnTo>
                  <a:pt x="40507" y="764"/>
                </a:lnTo>
                <a:lnTo>
                  <a:pt x="39723" y="583"/>
                </a:lnTo>
                <a:lnTo>
                  <a:pt x="38919" y="422"/>
                </a:lnTo>
                <a:lnTo>
                  <a:pt x="38114" y="281"/>
                </a:lnTo>
                <a:lnTo>
                  <a:pt x="37310" y="181"/>
                </a:lnTo>
                <a:lnTo>
                  <a:pt x="36486" y="101"/>
                </a:lnTo>
                <a:lnTo>
                  <a:pt x="35662" y="40"/>
                </a:lnTo>
                <a:lnTo>
                  <a:pt x="34858" y="0"/>
                </a:lnTo>
                <a:close/>
              </a:path>
            </a:pathLst>
          </a:custGeom>
          <a:solidFill>
            <a:srgbClr val="FFFFFF">
              <a:alpha val="46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65" name="Google Shape;565;p34"/>
          <p:cNvGrpSpPr/>
          <p:nvPr/>
        </p:nvGrpSpPr>
        <p:grpSpPr>
          <a:xfrm>
            <a:off x="1097988" y="1462825"/>
            <a:ext cx="2548325" cy="2217850"/>
            <a:chOff x="1097988" y="1462825"/>
            <a:chExt cx="2548325" cy="2217850"/>
          </a:xfrm>
        </p:grpSpPr>
        <p:sp>
          <p:nvSpPr>
            <p:cNvPr id="566" name="Google Shape;566;p34"/>
            <p:cNvSpPr/>
            <p:nvPr/>
          </p:nvSpPr>
          <p:spPr>
            <a:xfrm>
              <a:off x="1804588" y="1502775"/>
              <a:ext cx="1074975" cy="1007000"/>
            </a:xfrm>
            <a:custGeom>
              <a:avLst/>
              <a:gdLst/>
              <a:ahLst/>
              <a:cxnLst/>
              <a:rect l="l" t="t" r="r" b="b"/>
              <a:pathLst>
                <a:path w="42999" h="40280" extrusionOk="0">
                  <a:moveTo>
                    <a:pt x="17079" y="1"/>
                  </a:moveTo>
                  <a:lnTo>
                    <a:pt x="18283" y="18905"/>
                  </a:lnTo>
                  <a:lnTo>
                    <a:pt x="18304" y="19217"/>
                  </a:lnTo>
                  <a:lnTo>
                    <a:pt x="18283" y="19507"/>
                  </a:lnTo>
                  <a:lnTo>
                    <a:pt x="18262" y="19818"/>
                  </a:lnTo>
                  <a:lnTo>
                    <a:pt x="18200" y="20109"/>
                  </a:lnTo>
                  <a:lnTo>
                    <a:pt x="18138" y="20399"/>
                  </a:lnTo>
                  <a:lnTo>
                    <a:pt x="18055" y="20690"/>
                  </a:lnTo>
                  <a:lnTo>
                    <a:pt x="17930" y="20960"/>
                  </a:lnTo>
                  <a:lnTo>
                    <a:pt x="17806" y="21229"/>
                  </a:lnTo>
                  <a:lnTo>
                    <a:pt x="17660" y="21479"/>
                  </a:lnTo>
                  <a:lnTo>
                    <a:pt x="17494" y="21728"/>
                  </a:lnTo>
                  <a:lnTo>
                    <a:pt x="17308" y="21977"/>
                  </a:lnTo>
                  <a:lnTo>
                    <a:pt x="17100" y="22184"/>
                  </a:lnTo>
                  <a:lnTo>
                    <a:pt x="16893" y="22392"/>
                  </a:lnTo>
                  <a:lnTo>
                    <a:pt x="16664" y="22599"/>
                  </a:lnTo>
                  <a:lnTo>
                    <a:pt x="16415" y="22765"/>
                  </a:lnTo>
                  <a:lnTo>
                    <a:pt x="16145" y="22931"/>
                  </a:lnTo>
                  <a:lnTo>
                    <a:pt x="15046" y="23554"/>
                  </a:lnTo>
                  <a:lnTo>
                    <a:pt x="13967" y="24197"/>
                  </a:lnTo>
                  <a:lnTo>
                    <a:pt x="12887" y="24840"/>
                  </a:lnTo>
                  <a:lnTo>
                    <a:pt x="11829" y="25484"/>
                  </a:lnTo>
                  <a:lnTo>
                    <a:pt x="10792" y="26168"/>
                  </a:lnTo>
                  <a:lnTo>
                    <a:pt x="9754" y="26832"/>
                  </a:lnTo>
                  <a:lnTo>
                    <a:pt x="8737" y="27538"/>
                  </a:lnTo>
                  <a:lnTo>
                    <a:pt x="7720" y="28244"/>
                  </a:lnTo>
                  <a:lnTo>
                    <a:pt x="6703" y="28949"/>
                  </a:lnTo>
                  <a:lnTo>
                    <a:pt x="5728" y="29675"/>
                  </a:lnTo>
                  <a:lnTo>
                    <a:pt x="4753" y="30402"/>
                  </a:lnTo>
                  <a:lnTo>
                    <a:pt x="3778" y="31149"/>
                  </a:lnTo>
                  <a:lnTo>
                    <a:pt x="2823" y="31917"/>
                  </a:lnTo>
                  <a:lnTo>
                    <a:pt x="1868" y="32684"/>
                  </a:lnTo>
                  <a:lnTo>
                    <a:pt x="935" y="33452"/>
                  </a:lnTo>
                  <a:lnTo>
                    <a:pt x="1" y="34241"/>
                  </a:lnTo>
                  <a:lnTo>
                    <a:pt x="3715" y="37955"/>
                  </a:lnTo>
                  <a:lnTo>
                    <a:pt x="4732" y="37561"/>
                  </a:lnTo>
                  <a:lnTo>
                    <a:pt x="5728" y="37167"/>
                  </a:lnTo>
                  <a:lnTo>
                    <a:pt x="6745" y="36752"/>
                  </a:lnTo>
                  <a:lnTo>
                    <a:pt x="7741" y="36316"/>
                  </a:lnTo>
                  <a:lnTo>
                    <a:pt x="8737" y="35880"/>
                  </a:lnTo>
                  <a:lnTo>
                    <a:pt x="9712" y="35424"/>
                  </a:lnTo>
                  <a:lnTo>
                    <a:pt x="10709" y="34926"/>
                  </a:lnTo>
                  <a:lnTo>
                    <a:pt x="11663" y="34428"/>
                  </a:lnTo>
                  <a:lnTo>
                    <a:pt x="12638" y="33929"/>
                  </a:lnTo>
                  <a:lnTo>
                    <a:pt x="13593" y="33390"/>
                  </a:lnTo>
                  <a:lnTo>
                    <a:pt x="14548" y="32850"/>
                  </a:lnTo>
                  <a:lnTo>
                    <a:pt x="15481" y="32290"/>
                  </a:lnTo>
                  <a:lnTo>
                    <a:pt x="16436" y="31709"/>
                  </a:lnTo>
                  <a:lnTo>
                    <a:pt x="17370" y="31107"/>
                  </a:lnTo>
                  <a:lnTo>
                    <a:pt x="18283" y="30505"/>
                  </a:lnTo>
                  <a:lnTo>
                    <a:pt x="19196" y="29883"/>
                  </a:lnTo>
                  <a:lnTo>
                    <a:pt x="19507" y="29696"/>
                  </a:lnTo>
                  <a:lnTo>
                    <a:pt x="19819" y="29530"/>
                  </a:lnTo>
                  <a:lnTo>
                    <a:pt x="20130" y="29385"/>
                  </a:lnTo>
                  <a:lnTo>
                    <a:pt x="20462" y="29281"/>
                  </a:lnTo>
                  <a:lnTo>
                    <a:pt x="20794" y="29219"/>
                  </a:lnTo>
                  <a:lnTo>
                    <a:pt x="21126" y="29157"/>
                  </a:lnTo>
                  <a:lnTo>
                    <a:pt x="21479" y="29136"/>
                  </a:lnTo>
                  <a:lnTo>
                    <a:pt x="21811" y="29136"/>
                  </a:lnTo>
                  <a:lnTo>
                    <a:pt x="22143" y="29177"/>
                  </a:lnTo>
                  <a:lnTo>
                    <a:pt x="22475" y="29240"/>
                  </a:lnTo>
                  <a:lnTo>
                    <a:pt x="22807" y="29323"/>
                  </a:lnTo>
                  <a:lnTo>
                    <a:pt x="23139" y="29447"/>
                  </a:lnTo>
                  <a:lnTo>
                    <a:pt x="23450" y="29572"/>
                  </a:lnTo>
                  <a:lnTo>
                    <a:pt x="23761" y="29758"/>
                  </a:lnTo>
                  <a:lnTo>
                    <a:pt x="24052" y="29945"/>
                  </a:lnTo>
                  <a:lnTo>
                    <a:pt x="24322" y="30173"/>
                  </a:lnTo>
                  <a:lnTo>
                    <a:pt x="25172" y="30900"/>
                  </a:lnTo>
                  <a:lnTo>
                    <a:pt x="26023" y="31605"/>
                  </a:lnTo>
                  <a:lnTo>
                    <a:pt x="26895" y="32311"/>
                  </a:lnTo>
                  <a:lnTo>
                    <a:pt x="27787" y="32996"/>
                  </a:lnTo>
                  <a:lnTo>
                    <a:pt x="28679" y="33660"/>
                  </a:lnTo>
                  <a:lnTo>
                    <a:pt x="29593" y="34324"/>
                  </a:lnTo>
                  <a:lnTo>
                    <a:pt x="30506" y="34988"/>
                  </a:lnTo>
                  <a:lnTo>
                    <a:pt x="31460" y="35610"/>
                  </a:lnTo>
                  <a:lnTo>
                    <a:pt x="32394" y="36254"/>
                  </a:lnTo>
                  <a:lnTo>
                    <a:pt x="33369" y="36855"/>
                  </a:lnTo>
                  <a:lnTo>
                    <a:pt x="34324" y="37457"/>
                  </a:lnTo>
                  <a:lnTo>
                    <a:pt x="35320" y="38038"/>
                  </a:lnTo>
                  <a:lnTo>
                    <a:pt x="36316" y="38619"/>
                  </a:lnTo>
                  <a:lnTo>
                    <a:pt x="37312" y="39200"/>
                  </a:lnTo>
                  <a:lnTo>
                    <a:pt x="38350" y="39740"/>
                  </a:lnTo>
                  <a:lnTo>
                    <a:pt x="39367" y="40279"/>
                  </a:lnTo>
                  <a:lnTo>
                    <a:pt x="42998" y="35092"/>
                  </a:lnTo>
                  <a:lnTo>
                    <a:pt x="42210" y="34262"/>
                  </a:lnTo>
                  <a:lnTo>
                    <a:pt x="41400" y="33411"/>
                  </a:lnTo>
                  <a:lnTo>
                    <a:pt x="40549" y="32601"/>
                  </a:lnTo>
                  <a:lnTo>
                    <a:pt x="39699" y="31813"/>
                  </a:lnTo>
                  <a:lnTo>
                    <a:pt x="38806" y="31024"/>
                  </a:lnTo>
                  <a:lnTo>
                    <a:pt x="37914" y="30236"/>
                  </a:lnTo>
                  <a:lnTo>
                    <a:pt x="36980" y="29489"/>
                  </a:lnTo>
                  <a:lnTo>
                    <a:pt x="36046" y="28742"/>
                  </a:lnTo>
                  <a:lnTo>
                    <a:pt x="35092" y="28015"/>
                  </a:lnTo>
                  <a:lnTo>
                    <a:pt x="34096" y="27310"/>
                  </a:lnTo>
                  <a:lnTo>
                    <a:pt x="33100" y="26604"/>
                  </a:lnTo>
                  <a:lnTo>
                    <a:pt x="32083" y="25919"/>
                  </a:lnTo>
                  <a:lnTo>
                    <a:pt x="31024" y="25255"/>
                  </a:lnTo>
                  <a:lnTo>
                    <a:pt x="29966" y="24591"/>
                  </a:lnTo>
                  <a:lnTo>
                    <a:pt x="28866" y="23948"/>
                  </a:lnTo>
                  <a:lnTo>
                    <a:pt x="27766" y="23325"/>
                  </a:lnTo>
                  <a:lnTo>
                    <a:pt x="27476" y="23159"/>
                  </a:lnTo>
                  <a:lnTo>
                    <a:pt x="27227" y="22973"/>
                  </a:lnTo>
                  <a:lnTo>
                    <a:pt x="26978" y="22765"/>
                  </a:lnTo>
                  <a:lnTo>
                    <a:pt x="26729" y="22537"/>
                  </a:lnTo>
                  <a:lnTo>
                    <a:pt x="26521" y="22288"/>
                  </a:lnTo>
                  <a:lnTo>
                    <a:pt x="26335" y="22039"/>
                  </a:lnTo>
                  <a:lnTo>
                    <a:pt x="26169" y="21769"/>
                  </a:lnTo>
                  <a:lnTo>
                    <a:pt x="26003" y="21499"/>
                  </a:lnTo>
                  <a:lnTo>
                    <a:pt x="25878" y="21209"/>
                  </a:lnTo>
                  <a:lnTo>
                    <a:pt x="25774" y="20918"/>
                  </a:lnTo>
                  <a:lnTo>
                    <a:pt x="25691" y="20607"/>
                  </a:lnTo>
                  <a:lnTo>
                    <a:pt x="25629" y="20296"/>
                  </a:lnTo>
                  <a:lnTo>
                    <a:pt x="25587" y="19964"/>
                  </a:lnTo>
                  <a:lnTo>
                    <a:pt x="25567" y="19652"/>
                  </a:lnTo>
                  <a:lnTo>
                    <a:pt x="25587" y="19320"/>
                  </a:lnTo>
                  <a:lnTo>
                    <a:pt x="25629" y="18988"/>
                  </a:lnTo>
                  <a:lnTo>
                    <a:pt x="27766" y="167"/>
                  </a:lnTo>
                  <a:lnTo>
                    <a:pt x="1707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34"/>
            <p:cNvSpPr/>
            <p:nvPr/>
          </p:nvSpPr>
          <p:spPr>
            <a:xfrm>
              <a:off x="2231563" y="1462825"/>
              <a:ext cx="267200" cy="89775"/>
            </a:xfrm>
            <a:custGeom>
              <a:avLst/>
              <a:gdLst/>
              <a:ahLst/>
              <a:cxnLst/>
              <a:rect l="l" t="t" r="r" b="b"/>
              <a:pathLst>
                <a:path w="10688" h="3591" extrusionOk="0">
                  <a:moveTo>
                    <a:pt x="4047" y="1"/>
                  </a:moveTo>
                  <a:lnTo>
                    <a:pt x="3528" y="21"/>
                  </a:lnTo>
                  <a:lnTo>
                    <a:pt x="3030" y="63"/>
                  </a:lnTo>
                  <a:lnTo>
                    <a:pt x="2574" y="125"/>
                  </a:lnTo>
                  <a:lnTo>
                    <a:pt x="2158" y="208"/>
                  </a:lnTo>
                  <a:lnTo>
                    <a:pt x="1764" y="291"/>
                  </a:lnTo>
                  <a:lnTo>
                    <a:pt x="1411" y="395"/>
                  </a:lnTo>
                  <a:lnTo>
                    <a:pt x="1100" y="519"/>
                  </a:lnTo>
                  <a:lnTo>
                    <a:pt x="810" y="644"/>
                  </a:lnTo>
                  <a:lnTo>
                    <a:pt x="581" y="789"/>
                  </a:lnTo>
                  <a:lnTo>
                    <a:pt x="374" y="935"/>
                  </a:lnTo>
                  <a:lnTo>
                    <a:pt x="229" y="1101"/>
                  </a:lnTo>
                  <a:lnTo>
                    <a:pt x="104" y="1267"/>
                  </a:lnTo>
                  <a:lnTo>
                    <a:pt x="21" y="1433"/>
                  </a:lnTo>
                  <a:lnTo>
                    <a:pt x="0" y="1599"/>
                  </a:lnTo>
                  <a:lnTo>
                    <a:pt x="0" y="1682"/>
                  </a:lnTo>
                  <a:lnTo>
                    <a:pt x="21" y="1785"/>
                  </a:lnTo>
                  <a:lnTo>
                    <a:pt x="63" y="1868"/>
                  </a:lnTo>
                  <a:lnTo>
                    <a:pt x="104" y="1951"/>
                  </a:lnTo>
                  <a:lnTo>
                    <a:pt x="229" y="2117"/>
                  </a:lnTo>
                  <a:lnTo>
                    <a:pt x="415" y="2283"/>
                  </a:lnTo>
                  <a:lnTo>
                    <a:pt x="664" y="2449"/>
                  </a:lnTo>
                  <a:lnTo>
                    <a:pt x="934" y="2595"/>
                  </a:lnTo>
                  <a:lnTo>
                    <a:pt x="1266" y="2740"/>
                  </a:lnTo>
                  <a:lnTo>
                    <a:pt x="1640" y="2885"/>
                  </a:lnTo>
                  <a:lnTo>
                    <a:pt x="2034" y="3010"/>
                  </a:lnTo>
                  <a:lnTo>
                    <a:pt x="2470" y="3134"/>
                  </a:lnTo>
                  <a:lnTo>
                    <a:pt x="2947" y="3238"/>
                  </a:lnTo>
                  <a:lnTo>
                    <a:pt x="3466" y="3321"/>
                  </a:lnTo>
                  <a:lnTo>
                    <a:pt x="3985" y="3404"/>
                  </a:lnTo>
                  <a:lnTo>
                    <a:pt x="4545" y="3487"/>
                  </a:lnTo>
                  <a:lnTo>
                    <a:pt x="5126" y="3528"/>
                  </a:lnTo>
                  <a:lnTo>
                    <a:pt x="5707" y="3570"/>
                  </a:lnTo>
                  <a:lnTo>
                    <a:pt x="6309" y="3591"/>
                  </a:lnTo>
                  <a:lnTo>
                    <a:pt x="6848" y="3570"/>
                  </a:lnTo>
                  <a:lnTo>
                    <a:pt x="7367" y="3528"/>
                  </a:lnTo>
                  <a:lnTo>
                    <a:pt x="7844" y="3487"/>
                  </a:lnTo>
                  <a:lnTo>
                    <a:pt x="8280" y="3404"/>
                  </a:lnTo>
                  <a:lnTo>
                    <a:pt x="8695" y="3300"/>
                  </a:lnTo>
                  <a:lnTo>
                    <a:pt x="9069" y="3196"/>
                  </a:lnTo>
                  <a:lnTo>
                    <a:pt x="9401" y="3072"/>
                  </a:lnTo>
                  <a:lnTo>
                    <a:pt x="9691" y="2927"/>
                  </a:lnTo>
                  <a:lnTo>
                    <a:pt x="9940" y="2781"/>
                  </a:lnTo>
                  <a:lnTo>
                    <a:pt x="10169" y="2636"/>
                  </a:lnTo>
                  <a:lnTo>
                    <a:pt x="10355" y="2470"/>
                  </a:lnTo>
                  <a:lnTo>
                    <a:pt x="10480" y="2283"/>
                  </a:lnTo>
                  <a:lnTo>
                    <a:pt x="10604" y="2117"/>
                  </a:lnTo>
                  <a:lnTo>
                    <a:pt x="10667" y="1931"/>
                  </a:lnTo>
                  <a:lnTo>
                    <a:pt x="10687" y="1765"/>
                  </a:lnTo>
                  <a:lnTo>
                    <a:pt x="10687" y="1682"/>
                  </a:lnTo>
                  <a:lnTo>
                    <a:pt x="10667" y="1599"/>
                  </a:lnTo>
                  <a:lnTo>
                    <a:pt x="10646" y="1516"/>
                  </a:lnTo>
                  <a:lnTo>
                    <a:pt x="10604" y="1433"/>
                  </a:lnTo>
                  <a:lnTo>
                    <a:pt x="10480" y="1267"/>
                  </a:lnTo>
                  <a:lnTo>
                    <a:pt x="10293" y="1121"/>
                  </a:lnTo>
                  <a:lnTo>
                    <a:pt x="10086" y="976"/>
                  </a:lnTo>
                  <a:lnTo>
                    <a:pt x="9816" y="831"/>
                  </a:lnTo>
                  <a:lnTo>
                    <a:pt x="9525" y="706"/>
                  </a:lnTo>
                  <a:lnTo>
                    <a:pt x="9173" y="602"/>
                  </a:lnTo>
                  <a:lnTo>
                    <a:pt x="8778" y="478"/>
                  </a:lnTo>
                  <a:lnTo>
                    <a:pt x="8363" y="395"/>
                  </a:lnTo>
                  <a:lnTo>
                    <a:pt x="7907" y="291"/>
                  </a:lnTo>
                  <a:lnTo>
                    <a:pt x="7429" y="229"/>
                  </a:lnTo>
                  <a:lnTo>
                    <a:pt x="6911" y="146"/>
                  </a:lnTo>
                  <a:lnTo>
                    <a:pt x="6371" y="84"/>
                  </a:lnTo>
                  <a:lnTo>
                    <a:pt x="5790" y="42"/>
                  </a:lnTo>
                  <a:lnTo>
                    <a:pt x="5209" y="21"/>
                  </a:lnTo>
                  <a:lnTo>
                    <a:pt x="460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34"/>
            <p:cNvSpPr/>
            <p:nvPr/>
          </p:nvSpPr>
          <p:spPr>
            <a:xfrm>
              <a:off x="2239863" y="1633000"/>
              <a:ext cx="243325" cy="28025"/>
            </a:xfrm>
            <a:custGeom>
              <a:avLst/>
              <a:gdLst/>
              <a:ahLst/>
              <a:cxnLst/>
              <a:rect l="l" t="t" r="r" b="b"/>
              <a:pathLst>
                <a:path w="9733" h="112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581" y="249"/>
                  </a:lnTo>
                  <a:lnTo>
                    <a:pt x="1162" y="457"/>
                  </a:lnTo>
                  <a:lnTo>
                    <a:pt x="1764" y="644"/>
                  </a:lnTo>
                  <a:lnTo>
                    <a:pt x="2366" y="789"/>
                  </a:lnTo>
                  <a:lnTo>
                    <a:pt x="2968" y="913"/>
                  </a:lnTo>
                  <a:lnTo>
                    <a:pt x="3590" y="1017"/>
                  </a:lnTo>
                  <a:lnTo>
                    <a:pt x="4213" y="1079"/>
                  </a:lnTo>
                  <a:lnTo>
                    <a:pt x="4835" y="1121"/>
                  </a:lnTo>
                  <a:lnTo>
                    <a:pt x="5458" y="1121"/>
                  </a:lnTo>
                  <a:lnTo>
                    <a:pt x="6081" y="1100"/>
                  </a:lnTo>
                  <a:lnTo>
                    <a:pt x="6703" y="1038"/>
                  </a:lnTo>
                  <a:lnTo>
                    <a:pt x="7326" y="955"/>
                  </a:lnTo>
                  <a:lnTo>
                    <a:pt x="7948" y="830"/>
                  </a:lnTo>
                  <a:lnTo>
                    <a:pt x="8550" y="685"/>
                  </a:lnTo>
                  <a:lnTo>
                    <a:pt x="9152" y="519"/>
                  </a:lnTo>
                  <a:lnTo>
                    <a:pt x="9733" y="312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34"/>
            <p:cNvSpPr/>
            <p:nvPr/>
          </p:nvSpPr>
          <p:spPr>
            <a:xfrm>
              <a:off x="2251263" y="1810950"/>
              <a:ext cx="211175" cy="23350"/>
            </a:xfrm>
            <a:custGeom>
              <a:avLst/>
              <a:gdLst/>
              <a:ahLst/>
              <a:cxnLst/>
              <a:rect l="l" t="t" r="r" b="b"/>
              <a:pathLst>
                <a:path w="8447" h="934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499" y="187"/>
                  </a:lnTo>
                  <a:lnTo>
                    <a:pt x="1018" y="353"/>
                  </a:lnTo>
                  <a:lnTo>
                    <a:pt x="1536" y="498"/>
                  </a:lnTo>
                  <a:lnTo>
                    <a:pt x="2055" y="623"/>
                  </a:lnTo>
                  <a:lnTo>
                    <a:pt x="2574" y="726"/>
                  </a:lnTo>
                  <a:lnTo>
                    <a:pt x="3114" y="809"/>
                  </a:lnTo>
                  <a:lnTo>
                    <a:pt x="3653" y="872"/>
                  </a:lnTo>
                  <a:lnTo>
                    <a:pt x="4193" y="913"/>
                  </a:lnTo>
                  <a:lnTo>
                    <a:pt x="4732" y="934"/>
                  </a:lnTo>
                  <a:lnTo>
                    <a:pt x="5272" y="934"/>
                  </a:lnTo>
                  <a:lnTo>
                    <a:pt x="5811" y="913"/>
                  </a:lnTo>
                  <a:lnTo>
                    <a:pt x="6330" y="872"/>
                  </a:lnTo>
                  <a:lnTo>
                    <a:pt x="6870" y="809"/>
                  </a:lnTo>
                  <a:lnTo>
                    <a:pt x="7409" y="726"/>
                  </a:lnTo>
                  <a:lnTo>
                    <a:pt x="7928" y="623"/>
                  </a:lnTo>
                  <a:lnTo>
                    <a:pt x="8447" y="498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34"/>
            <p:cNvSpPr/>
            <p:nvPr/>
          </p:nvSpPr>
          <p:spPr>
            <a:xfrm>
              <a:off x="2259563" y="1944775"/>
              <a:ext cx="186800" cy="25450"/>
            </a:xfrm>
            <a:custGeom>
              <a:avLst/>
              <a:gdLst/>
              <a:ahLst/>
              <a:cxnLst/>
              <a:rect l="l" t="t" r="r" b="b"/>
              <a:pathLst>
                <a:path w="7472" h="101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57" y="208"/>
                  </a:lnTo>
                  <a:lnTo>
                    <a:pt x="914" y="395"/>
                  </a:lnTo>
                  <a:lnTo>
                    <a:pt x="1391" y="561"/>
                  </a:lnTo>
                  <a:lnTo>
                    <a:pt x="1869" y="686"/>
                  </a:lnTo>
                  <a:lnTo>
                    <a:pt x="2367" y="790"/>
                  </a:lnTo>
                  <a:lnTo>
                    <a:pt x="2865" y="893"/>
                  </a:lnTo>
                  <a:lnTo>
                    <a:pt x="3363" y="956"/>
                  </a:lnTo>
                  <a:lnTo>
                    <a:pt x="3861" y="997"/>
                  </a:lnTo>
                  <a:lnTo>
                    <a:pt x="3861" y="997"/>
                  </a:lnTo>
                  <a:lnTo>
                    <a:pt x="4296" y="997"/>
                  </a:lnTo>
                  <a:lnTo>
                    <a:pt x="4753" y="1018"/>
                  </a:lnTo>
                  <a:lnTo>
                    <a:pt x="5210" y="997"/>
                  </a:lnTo>
                  <a:lnTo>
                    <a:pt x="5666" y="976"/>
                  </a:lnTo>
                  <a:lnTo>
                    <a:pt x="6579" y="893"/>
                  </a:lnTo>
                  <a:lnTo>
                    <a:pt x="7471" y="769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34"/>
            <p:cNvSpPr/>
            <p:nvPr/>
          </p:nvSpPr>
          <p:spPr>
            <a:xfrm>
              <a:off x="2306788" y="1509525"/>
              <a:ext cx="160850" cy="22325"/>
            </a:xfrm>
            <a:custGeom>
              <a:avLst/>
              <a:gdLst/>
              <a:ahLst/>
              <a:cxnLst/>
              <a:rect l="l" t="t" r="r" b="b"/>
              <a:pathLst>
                <a:path w="6434" h="893" fill="none" extrusionOk="0">
                  <a:moveTo>
                    <a:pt x="0" y="457"/>
                  </a:moveTo>
                  <a:lnTo>
                    <a:pt x="0" y="457"/>
                  </a:lnTo>
                  <a:lnTo>
                    <a:pt x="395" y="561"/>
                  </a:lnTo>
                  <a:lnTo>
                    <a:pt x="789" y="644"/>
                  </a:lnTo>
                  <a:lnTo>
                    <a:pt x="1225" y="727"/>
                  </a:lnTo>
                  <a:lnTo>
                    <a:pt x="1660" y="789"/>
                  </a:lnTo>
                  <a:lnTo>
                    <a:pt x="2117" y="851"/>
                  </a:lnTo>
                  <a:lnTo>
                    <a:pt x="2573" y="872"/>
                  </a:lnTo>
                  <a:lnTo>
                    <a:pt x="3030" y="893"/>
                  </a:lnTo>
                  <a:lnTo>
                    <a:pt x="3487" y="893"/>
                  </a:lnTo>
                  <a:lnTo>
                    <a:pt x="3922" y="851"/>
                  </a:lnTo>
                  <a:lnTo>
                    <a:pt x="4358" y="810"/>
                  </a:lnTo>
                  <a:lnTo>
                    <a:pt x="4773" y="747"/>
                  </a:lnTo>
                  <a:lnTo>
                    <a:pt x="5167" y="644"/>
                  </a:lnTo>
                  <a:lnTo>
                    <a:pt x="5541" y="519"/>
                  </a:lnTo>
                  <a:lnTo>
                    <a:pt x="5873" y="374"/>
                  </a:lnTo>
                  <a:lnTo>
                    <a:pt x="6164" y="208"/>
                  </a:lnTo>
                  <a:lnTo>
                    <a:pt x="6309" y="104"/>
                  </a:lnTo>
                  <a:lnTo>
                    <a:pt x="6433" y="0"/>
                  </a:lnTo>
                </a:path>
              </a:pathLst>
            </a:custGeom>
            <a:noFill/>
            <a:ln w="1050" cap="rnd" cmpd="sng">
              <a:solidFill>
                <a:srgbClr val="261A1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34"/>
            <p:cNvSpPr/>
            <p:nvPr/>
          </p:nvSpPr>
          <p:spPr>
            <a:xfrm>
              <a:off x="2404838" y="2188625"/>
              <a:ext cx="186275" cy="152550"/>
            </a:xfrm>
            <a:custGeom>
              <a:avLst/>
              <a:gdLst/>
              <a:ahLst/>
              <a:cxnLst/>
              <a:rect l="l" t="t" r="r" b="b"/>
              <a:pathLst>
                <a:path w="7451" h="610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810" y="893"/>
                  </a:lnTo>
                  <a:lnTo>
                    <a:pt x="1660" y="1764"/>
                  </a:lnTo>
                  <a:lnTo>
                    <a:pt x="2096" y="2179"/>
                  </a:lnTo>
                  <a:lnTo>
                    <a:pt x="2553" y="2594"/>
                  </a:lnTo>
                  <a:lnTo>
                    <a:pt x="3009" y="2988"/>
                  </a:lnTo>
                  <a:lnTo>
                    <a:pt x="3466" y="3362"/>
                  </a:lnTo>
                  <a:lnTo>
                    <a:pt x="3943" y="3756"/>
                  </a:lnTo>
                  <a:lnTo>
                    <a:pt x="4400" y="4109"/>
                  </a:lnTo>
                  <a:lnTo>
                    <a:pt x="4898" y="4462"/>
                  </a:lnTo>
                  <a:lnTo>
                    <a:pt x="5396" y="4815"/>
                  </a:lnTo>
                  <a:lnTo>
                    <a:pt x="5894" y="5147"/>
                  </a:lnTo>
                  <a:lnTo>
                    <a:pt x="6392" y="5479"/>
                  </a:lnTo>
                  <a:lnTo>
                    <a:pt x="6911" y="5790"/>
                  </a:lnTo>
                  <a:lnTo>
                    <a:pt x="7450" y="610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34"/>
            <p:cNvSpPr/>
            <p:nvPr/>
          </p:nvSpPr>
          <p:spPr>
            <a:xfrm>
              <a:off x="1097988" y="1925600"/>
              <a:ext cx="1176650" cy="1755075"/>
            </a:xfrm>
            <a:custGeom>
              <a:avLst/>
              <a:gdLst/>
              <a:ahLst/>
              <a:cxnLst/>
              <a:rect l="l" t="t" r="r" b="b"/>
              <a:pathLst>
                <a:path w="47066" h="70203" extrusionOk="0">
                  <a:moveTo>
                    <a:pt x="32789" y="0"/>
                  </a:moveTo>
                  <a:lnTo>
                    <a:pt x="32270" y="21"/>
                  </a:lnTo>
                  <a:lnTo>
                    <a:pt x="31751" y="42"/>
                  </a:lnTo>
                  <a:lnTo>
                    <a:pt x="31253" y="83"/>
                  </a:lnTo>
                  <a:lnTo>
                    <a:pt x="30734" y="145"/>
                  </a:lnTo>
                  <a:lnTo>
                    <a:pt x="30236" y="228"/>
                  </a:lnTo>
                  <a:lnTo>
                    <a:pt x="29717" y="311"/>
                  </a:lnTo>
                  <a:lnTo>
                    <a:pt x="29219" y="415"/>
                  </a:lnTo>
                  <a:lnTo>
                    <a:pt x="28721" y="519"/>
                  </a:lnTo>
                  <a:lnTo>
                    <a:pt x="28244" y="643"/>
                  </a:lnTo>
                  <a:lnTo>
                    <a:pt x="27746" y="789"/>
                  </a:lnTo>
                  <a:lnTo>
                    <a:pt x="27269" y="955"/>
                  </a:lnTo>
                  <a:lnTo>
                    <a:pt x="26771" y="1121"/>
                  </a:lnTo>
                  <a:lnTo>
                    <a:pt x="26293" y="1287"/>
                  </a:lnTo>
                  <a:lnTo>
                    <a:pt x="25359" y="1681"/>
                  </a:lnTo>
                  <a:lnTo>
                    <a:pt x="24426" y="2117"/>
                  </a:lnTo>
                  <a:lnTo>
                    <a:pt x="23492" y="2615"/>
                  </a:lnTo>
                  <a:lnTo>
                    <a:pt x="22600" y="3134"/>
                  </a:lnTo>
                  <a:lnTo>
                    <a:pt x="21707" y="3694"/>
                  </a:lnTo>
                  <a:lnTo>
                    <a:pt x="20836" y="4296"/>
                  </a:lnTo>
                  <a:lnTo>
                    <a:pt x="19985" y="4918"/>
                  </a:lnTo>
                  <a:lnTo>
                    <a:pt x="19155" y="5582"/>
                  </a:lnTo>
                  <a:lnTo>
                    <a:pt x="18325" y="6267"/>
                  </a:lnTo>
                  <a:lnTo>
                    <a:pt x="17536" y="6973"/>
                  </a:lnTo>
                  <a:lnTo>
                    <a:pt x="16748" y="7720"/>
                  </a:lnTo>
                  <a:lnTo>
                    <a:pt x="15980" y="8488"/>
                  </a:lnTo>
                  <a:lnTo>
                    <a:pt x="15253" y="9255"/>
                  </a:lnTo>
                  <a:lnTo>
                    <a:pt x="14527" y="10044"/>
                  </a:lnTo>
                  <a:lnTo>
                    <a:pt x="13822" y="10853"/>
                  </a:lnTo>
                  <a:lnTo>
                    <a:pt x="13137" y="11683"/>
                  </a:lnTo>
                  <a:lnTo>
                    <a:pt x="12493" y="12513"/>
                  </a:lnTo>
                  <a:lnTo>
                    <a:pt x="11850" y="13343"/>
                  </a:lnTo>
                  <a:lnTo>
                    <a:pt x="11248" y="14174"/>
                  </a:lnTo>
                  <a:lnTo>
                    <a:pt x="10647" y="15004"/>
                  </a:lnTo>
                  <a:lnTo>
                    <a:pt x="10086" y="15854"/>
                  </a:lnTo>
                  <a:lnTo>
                    <a:pt x="9547" y="16684"/>
                  </a:lnTo>
                  <a:lnTo>
                    <a:pt x="8903" y="17743"/>
                  </a:lnTo>
                  <a:lnTo>
                    <a:pt x="8260" y="18822"/>
                  </a:lnTo>
                  <a:lnTo>
                    <a:pt x="7679" y="19922"/>
                  </a:lnTo>
                  <a:lnTo>
                    <a:pt x="7098" y="21022"/>
                  </a:lnTo>
                  <a:lnTo>
                    <a:pt x="6559" y="22142"/>
                  </a:lnTo>
                  <a:lnTo>
                    <a:pt x="6040" y="23283"/>
                  </a:lnTo>
                  <a:lnTo>
                    <a:pt x="5542" y="24425"/>
                  </a:lnTo>
                  <a:lnTo>
                    <a:pt x="5064" y="25587"/>
                  </a:lnTo>
                  <a:lnTo>
                    <a:pt x="4753" y="26396"/>
                  </a:lnTo>
                  <a:lnTo>
                    <a:pt x="4463" y="27226"/>
                  </a:lnTo>
                  <a:lnTo>
                    <a:pt x="4172" y="28056"/>
                  </a:lnTo>
                  <a:lnTo>
                    <a:pt x="3882" y="28886"/>
                  </a:lnTo>
                  <a:lnTo>
                    <a:pt x="3363" y="30547"/>
                  </a:lnTo>
                  <a:lnTo>
                    <a:pt x="2885" y="32248"/>
                  </a:lnTo>
                  <a:lnTo>
                    <a:pt x="2470" y="33950"/>
                  </a:lnTo>
                  <a:lnTo>
                    <a:pt x="2076" y="35651"/>
                  </a:lnTo>
                  <a:lnTo>
                    <a:pt x="1723" y="37374"/>
                  </a:lnTo>
                  <a:lnTo>
                    <a:pt x="1412" y="39096"/>
                  </a:lnTo>
                  <a:lnTo>
                    <a:pt x="1142" y="40839"/>
                  </a:lnTo>
                  <a:lnTo>
                    <a:pt x="893" y="42583"/>
                  </a:lnTo>
                  <a:lnTo>
                    <a:pt x="686" y="44326"/>
                  </a:lnTo>
                  <a:lnTo>
                    <a:pt x="499" y="46090"/>
                  </a:lnTo>
                  <a:lnTo>
                    <a:pt x="354" y="47833"/>
                  </a:lnTo>
                  <a:lnTo>
                    <a:pt x="229" y="49597"/>
                  </a:lnTo>
                  <a:lnTo>
                    <a:pt x="126" y="51340"/>
                  </a:lnTo>
                  <a:lnTo>
                    <a:pt x="42" y="53104"/>
                  </a:lnTo>
                  <a:lnTo>
                    <a:pt x="1" y="54494"/>
                  </a:lnTo>
                  <a:lnTo>
                    <a:pt x="1" y="55884"/>
                  </a:lnTo>
                  <a:lnTo>
                    <a:pt x="1" y="56569"/>
                  </a:lnTo>
                  <a:lnTo>
                    <a:pt x="22" y="57275"/>
                  </a:lnTo>
                  <a:lnTo>
                    <a:pt x="63" y="57959"/>
                  </a:lnTo>
                  <a:lnTo>
                    <a:pt x="126" y="58644"/>
                  </a:lnTo>
                  <a:lnTo>
                    <a:pt x="188" y="59329"/>
                  </a:lnTo>
                  <a:lnTo>
                    <a:pt x="292" y="60014"/>
                  </a:lnTo>
                  <a:lnTo>
                    <a:pt x="395" y="60699"/>
                  </a:lnTo>
                  <a:lnTo>
                    <a:pt x="541" y="61363"/>
                  </a:lnTo>
                  <a:lnTo>
                    <a:pt x="707" y="62027"/>
                  </a:lnTo>
                  <a:lnTo>
                    <a:pt x="893" y="62691"/>
                  </a:lnTo>
                  <a:lnTo>
                    <a:pt x="1122" y="63334"/>
                  </a:lnTo>
                  <a:lnTo>
                    <a:pt x="1371" y="63977"/>
                  </a:lnTo>
                  <a:lnTo>
                    <a:pt x="1661" y="64600"/>
                  </a:lnTo>
                  <a:lnTo>
                    <a:pt x="1993" y="65223"/>
                  </a:lnTo>
                  <a:lnTo>
                    <a:pt x="2367" y="65804"/>
                  </a:lnTo>
                  <a:lnTo>
                    <a:pt x="2761" y="66385"/>
                  </a:lnTo>
                  <a:lnTo>
                    <a:pt x="3217" y="66924"/>
                  </a:lnTo>
                  <a:lnTo>
                    <a:pt x="3674" y="67443"/>
                  </a:lnTo>
                  <a:lnTo>
                    <a:pt x="4172" y="67941"/>
                  </a:lnTo>
                  <a:lnTo>
                    <a:pt x="4712" y="68377"/>
                  </a:lnTo>
                  <a:lnTo>
                    <a:pt x="5272" y="68792"/>
                  </a:lnTo>
                  <a:lnTo>
                    <a:pt x="5542" y="68979"/>
                  </a:lnTo>
                  <a:lnTo>
                    <a:pt x="5832" y="69145"/>
                  </a:lnTo>
                  <a:lnTo>
                    <a:pt x="6143" y="69311"/>
                  </a:lnTo>
                  <a:lnTo>
                    <a:pt x="6434" y="69456"/>
                  </a:lnTo>
                  <a:lnTo>
                    <a:pt x="6745" y="69601"/>
                  </a:lnTo>
                  <a:lnTo>
                    <a:pt x="7057" y="69726"/>
                  </a:lnTo>
                  <a:lnTo>
                    <a:pt x="7389" y="69850"/>
                  </a:lnTo>
                  <a:lnTo>
                    <a:pt x="7700" y="69933"/>
                  </a:lnTo>
                  <a:lnTo>
                    <a:pt x="8032" y="70016"/>
                  </a:lnTo>
                  <a:lnTo>
                    <a:pt x="8364" y="70099"/>
                  </a:lnTo>
                  <a:lnTo>
                    <a:pt x="8696" y="70141"/>
                  </a:lnTo>
                  <a:lnTo>
                    <a:pt x="9028" y="70182"/>
                  </a:lnTo>
                  <a:lnTo>
                    <a:pt x="9381" y="70203"/>
                  </a:lnTo>
                  <a:lnTo>
                    <a:pt x="9713" y="70203"/>
                  </a:lnTo>
                  <a:lnTo>
                    <a:pt x="10211" y="70182"/>
                  </a:lnTo>
                  <a:lnTo>
                    <a:pt x="10709" y="70141"/>
                  </a:lnTo>
                  <a:lnTo>
                    <a:pt x="11186" y="70058"/>
                  </a:lnTo>
                  <a:lnTo>
                    <a:pt x="11663" y="69933"/>
                  </a:lnTo>
                  <a:lnTo>
                    <a:pt x="12141" y="69788"/>
                  </a:lnTo>
                  <a:lnTo>
                    <a:pt x="12597" y="69622"/>
                  </a:lnTo>
                  <a:lnTo>
                    <a:pt x="13054" y="69435"/>
                  </a:lnTo>
                  <a:lnTo>
                    <a:pt x="13510" y="69228"/>
                  </a:lnTo>
                  <a:lnTo>
                    <a:pt x="13946" y="68979"/>
                  </a:lnTo>
                  <a:lnTo>
                    <a:pt x="14382" y="68730"/>
                  </a:lnTo>
                  <a:lnTo>
                    <a:pt x="14818" y="68460"/>
                  </a:lnTo>
                  <a:lnTo>
                    <a:pt x="15233" y="68190"/>
                  </a:lnTo>
                  <a:lnTo>
                    <a:pt x="15648" y="67879"/>
                  </a:lnTo>
                  <a:lnTo>
                    <a:pt x="16042" y="67588"/>
                  </a:lnTo>
                  <a:lnTo>
                    <a:pt x="16436" y="67256"/>
                  </a:lnTo>
                  <a:lnTo>
                    <a:pt x="16810" y="66945"/>
                  </a:lnTo>
                  <a:lnTo>
                    <a:pt x="17557" y="66260"/>
                  </a:lnTo>
                  <a:lnTo>
                    <a:pt x="18283" y="65575"/>
                  </a:lnTo>
                  <a:lnTo>
                    <a:pt x="19715" y="64185"/>
                  </a:lnTo>
                  <a:lnTo>
                    <a:pt x="20441" y="63500"/>
                  </a:lnTo>
                  <a:lnTo>
                    <a:pt x="21168" y="62836"/>
                  </a:lnTo>
                  <a:lnTo>
                    <a:pt x="21935" y="62193"/>
                  </a:lnTo>
                  <a:lnTo>
                    <a:pt x="22330" y="61902"/>
                  </a:lnTo>
                  <a:lnTo>
                    <a:pt x="22745" y="61612"/>
                  </a:lnTo>
                  <a:lnTo>
                    <a:pt x="23264" y="61259"/>
                  </a:lnTo>
                  <a:lnTo>
                    <a:pt x="23803" y="60927"/>
                  </a:lnTo>
                  <a:lnTo>
                    <a:pt x="24343" y="60616"/>
                  </a:lnTo>
                  <a:lnTo>
                    <a:pt x="24903" y="60304"/>
                  </a:lnTo>
                  <a:lnTo>
                    <a:pt x="25463" y="60035"/>
                  </a:lnTo>
                  <a:lnTo>
                    <a:pt x="26024" y="59765"/>
                  </a:lnTo>
                  <a:lnTo>
                    <a:pt x="27186" y="59246"/>
                  </a:lnTo>
                  <a:lnTo>
                    <a:pt x="28348" y="58769"/>
                  </a:lnTo>
                  <a:lnTo>
                    <a:pt x="29531" y="58292"/>
                  </a:lnTo>
                  <a:lnTo>
                    <a:pt x="30713" y="57793"/>
                  </a:lnTo>
                  <a:lnTo>
                    <a:pt x="31855" y="57295"/>
                  </a:lnTo>
                  <a:lnTo>
                    <a:pt x="32747" y="56860"/>
                  </a:lnTo>
                  <a:lnTo>
                    <a:pt x="33619" y="56424"/>
                  </a:lnTo>
                  <a:lnTo>
                    <a:pt x="34469" y="55947"/>
                  </a:lnTo>
                  <a:lnTo>
                    <a:pt x="35300" y="55449"/>
                  </a:lnTo>
                  <a:lnTo>
                    <a:pt x="36130" y="54930"/>
                  </a:lnTo>
                  <a:lnTo>
                    <a:pt x="36939" y="54369"/>
                  </a:lnTo>
                  <a:lnTo>
                    <a:pt x="37727" y="53788"/>
                  </a:lnTo>
                  <a:lnTo>
                    <a:pt x="38475" y="53187"/>
                  </a:lnTo>
                  <a:lnTo>
                    <a:pt x="39222" y="52564"/>
                  </a:lnTo>
                  <a:lnTo>
                    <a:pt x="39948" y="51900"/>
                  </a:lnTo>
                  <a:lnTo>
                    <a:pt x="40633" y="51236"/>
                  </a:lnTo>
                  <a:lnTo>
                    <a:pt x="41317" y="50530"/>
                  </a:lnTo>
                  <a:lnTo>
                    <a:pt x="41940" y="49804"/>
                  </a:lnTo>
                  <a:lnTo>
                    <a:pt x="42563" y="49036"/>
                  </a:lnTo>
                  <a:lnTo>
                    <a:pt x="43144" y="48268"/>
                  </a:lnTo>
                  <a:lnTo>
                    <a:pt x="43683" y="47459"/>
                  </a:lnTo>
                  <a:lnTo>
                    <a:pt x="44202" y="46629"/>
                  </a:lnTo>
                  <a:lnTo>
                    <a:pt x="44679" y="45778"/>
                  </a:lnTo>
                  <a:lnTo>
                    <a:pt x="45094" y="44907"/>
                  </a:lnTo>
                  <a:lnTo>
                    <a:pt x="45509" y="43994"/>
                  </a:lnTo>
                  <a:lnTo>
                    <a:pt x="45862" y="43101"/>
                  </a:lnTo>
                  <a:lnTo>
                    <a:pt x="46173" y="42167"/>
                  </a:lnTo>
                  <a:lnTo>
                    <a:pt x="46422" y="41234"/>
                  </a:lnTo>
                  <a:lnTo>
                    <a:pt x="46651" y="40279"/>
                  </a:lnTo>
                  <a:lnTo>
                    <a:pt x="46837" y="39325"/>
                  </a:lnTo>
                  <a:lnTo>
                    <a:pt x="46962" y="38370"/>
                  </a:lnTo>
                  <a:lnTo>
                    <a:pt x="47003" y="37872"/>
                  </a:lnTo>
                  <a:lnTo>
                    <a:pt x="47024" y="37395"/>
                  </a:lnTo>
                  <a:lnTo>
                    <a:pt x="47045" y="36917"/>
                  </a:lnTo>
                  <a:lnTo>
                    <a:pt x="47066" y="36419"/>
                  </a:lnTo>
                  <a:lnTo>
                    <a:pt x="47066" y="35942"/>
                  </a:lnTo>
                  <a:lnTo>
                    <a:pt x="47045" y="35465"/>
                  </a:lnTo>
                  <a:lnTo>
                    <a:pt x="47003" y="34967"/>
                  </a:lnTo>
                  <a:lnTo>
                    <a:pt x="46962" y="34489"/>
                  </a:lnTo>
                  <a:lnTo>
                    <a:pt x="46900" y="34012"/>
                  </a:lnTo>
                  <a:lnTo>
                    <a:pt x="46837" y="33535"/>
                  </a:lnTo>
                  <a:lnTo>
                    <a:pt x="46754" y="33058"/>
                  </a:lnTo>
                  <a:lnTo>
                    <a:pt x="46651" y="32580"/>
                  </a:lnTo>
                  <a:lnTo>
                    <a:pt x="46485" y="31854"/>
                  </a:lnTo>
                  <a:lnTo>
                    <a:pt x="46277" y="31169"/>
                  </a:lnTo>
                  <a:lnTo>
                    <a:pt x="46049" y="30464"/>
                  </a:lnTo>
                  <a:lnTo>
                    <a:pt x="45800" y="29779"/>
                  </a:lnTo>
                  <a:lnTo>
                    <a:pt x="45551" y="29094"/>
                  </a:lnTo>
                  <a:lnTo>
                    <a:pt x="45260" y="28430"/>
                  </a:lnTo>
                  <a:lnTo>
                    <a:pt x="44679" y="27081"/>
                  </a:lnTo>
                  <a:lnTo>
                    <a:pt x="44077" y="25732"/>
                  </a:lnTo>
                  <a:lnTo>
                    <a:pt x="43496" y="24404"/>
                  </a:lnTo>
                  <a:lnTo>
                    <a:pt x="43206" y="23719"/>
                  </a:lnTo>
                  <a:lnTo>
                    <a:pt x="42915" y="23055"/>
                  </a:lnTo>
                  <a:lnTo>
                    <a:pt x="42666" y="22370"/>
                  </a:lnTo>
                  <a:lnTo>
                    <a:pt x="42417" y="21665"/>
                  </a:lnTo>
                  <a:lnTo>
                    <a:pt x="42189" y="20980"/>
                  </a:lnTo>
                  <a:lnTo>
                    <a:pt x="41982" y="20275"/>
                  </a:lnTo>
                  <a:lnTo>
                    <a:pt x="41816" y="19569"/>
                  </a:lnTo>
                  <a:lnTo>
                    <a:pt x="41650" y="18863"/>
                  </a:lnTo>
                  <a:lnTo>
                    <a:pt x="41504" y="18158"/>
                  </a:lnTo>
                  <a:lnTo>
                    <a:pt x="41380" y="17432"/>
                  </a:lnTo>
                  <a:lnTo>
                    <a:pt x="41276" y="16705"/>
                  </a:lnTo>
                  <a:lnTo>
                    <a:pt x="41214" y="15979"/>
                  </a:lnTo>
                  <a:lnTo>
                    <a:pt x="41151" y="15253"/>
                  </a:lnTo>
                  <a:lnTo>
                    <a:pt x="41110" y="14526"/>
                  </a:lnTo>
                  <a:lnTo>
                    <a:pt x="41110" y="13800"/>
                  </a:lnTo>
                  <a:lnTo>
                    <a:pt x="41110" y="13074"/>
                  </a:lnTo>
                  <a:lnTo>
                    <a:pt x="41131" y="12347"/>
                  </a:lnTo>
                  <a:lnTo>
                    <a:pt x="41193" y="11621"/>
                  </a:lnTo>
                  <a:lnTo>
                    <a:pt x="41255" y="10895"/>
                  </a:lnTo>
                  <a:lnTo>
                    <a:pt x="41338" y="10168"/>
                  </a:lnTo>
                  <a:lnTo>
                    <a:pt x="41629" y="8301"/>
                  </a:lnTo>
                  <a:lnTo>
                    <a:pt x="41753" y="7367"/>
                  </a:lnTo>
                  <a:lnTo>
                    <a:pt x="41795" y="6890"/>
                  </a:lnTo>
                  <a:lnTo>
                    <a:pt x="41816" y="6412"/>
                  </a:lnTo>
                  <a:lnTo>
                    <a:pt x="41816" y="5956"/>
                  </a:lnTo>
                  <a:lnTo>
                    <a:pt x="41795" y="5499"/>
                  </a:lnTo>
                  <a:lnTo>
                    <a:pt x="41753" y="5064"/>
                  </a:lnTo>
                  <a:lnTo>
                    <a:pt x="41670" y="4607"/>
                  </a:lnTo>
                  <a:lnTo>
                    <a:pt x="41567" y="4192"/>
                  </a:lnTo>
                  <a:lnTo>
                    <a:pt x="41421" y="3756"/>
                  </a:lnTo>
                  <a:lnTo>
                    <a:pt x="41234" y="3362"/>
                  </a:lnTo>
                  <a:lnTo>
                    <a:pt x="41006" y="2968"/>
                  </a:lnTo>
                  <a:lnTo>
                    <a:pt x="40799" y="2698"/>
                  </a:lnTo>
                  <a:lnTo>
                    <a:pt x="40591" y="2449"/>
                  </a:lnTo>
                  <a:lnTo>
                    <a:pt x="40363" y="2200"/>
                  </a:lnTo>
                  <a:lnTo>
                    <a:pt x="40114" y="1992"/>
                  </a:lnTo>
                  <a:lnTo>
                    <a:pt x="39865" y="1785"/>
                  </a:lnTo>
                  <a:lnTo>
                    <a:pt x="39595" y="1598"/>
                  </a:lnTo>
                  <a:lnTo>
                    <a:pt x="39325" y="1432"/>
                  </a:lnTo>
                  <a:lnTo>
                    <a:pt x="39014" y="1266"/>
                  </a:lnTo>
                  <a:lnTo>
                    <a:pt x="38724" y="1121"/>
                  </a:lnTo>
                  <a:lnTo>
                    <a:pt x="38412" y="975"/>
                  </a:lnTo>
                  <a:lnTo>
                    <a:pt x="38101" y="851"/>
                  </a:lnTo>
                  <a:lnTo>
                    <a:pt x="37790" y="747"/>
                  </a:lnTo>
                  <a:lnTo>
                    <a:pt x="37126" y="540"/>
                  </a:lnTo>
                  <a:lnTo>
                    <a:pt x="36482" y="394"/>
                  </a:lnTo>
                  <a:lnTo>
                    <a:pt x="35943" y="291"/>
                  </a:lnTo>
                  <a:lnTo>
                    <a:pt x="35403" y="187"/>
                  </a:lnTo>
                  <a:lnTo>
                    <a:pt x="34884" y="125"/>
                  </a:lnTo>
                  <a:lnTo>
                    <a:pt x="34345" y="62"/>
                  </a:lnTo>
                  <a:lnTo>
                    <a:pt x="33826" y="42"/>
                  </a:lnTo>
                  <a:lnTo>
                    <a:pt x="33307" y="21"/>
                  </a:lnTo>
                  <a:lnTo>
                    <a:pt x="3278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34"/>
            <p:cNvSpPr/>
            <p:nvPr/>
          </p:nvSpPr>
          <p:spPr>
            <a:xfrm>
              <a:off x="1221463" y="3337750"/>
              <a:ext cx="636075" cy="287950"/>
            </a:xfrm>
            <a:custGeom>
              <a:avLst/>
              <a:gdLst/>
              <a:ahLst/>
              <a:cxnLst/>
              <a:rect l="l" t="t" r="r" b="b"/>
              <a:pathLst>
                <a:path w="25443" h="11518" fill="none" extrusionOk="0">
                  <a:moveTo>
                    <a:pt x="1" y="9089"/>
                  </a:moveTo>
                  <a:lnTo>
                    <a:pt x="1" y="9089"/>
                  </a:lnTo>
                  <a:lnTo>
                    <a:pt x="437" y="9442"/>
                  </a:lnTo>
                  <a:lnTo>
                    <a:pt x="872" y="9774"/>
                  </a:lnTo>
                  <a:lnTo>
                    <a:pt x="1287" y="10065"/>
                  </a:lnTo>
                  <a:lnTo>
                    <a:pt x="1703" y="10334"/>
                  </a:lnTo>
                  <a:lnTo>
                    <a:pt x="2097" y="10583"/>
                  </a:lnTo>
                  <a:lnTo>
                    <a:pt x="2491" y="10791"/>
                  </a:lnTo>
                  <a:lnTo>
                    <a:pt x="2865" y="10957"/>
                  </a:lnTo>
                  <a:lnTo>
                    <a:pt x="3238" y="11123"/>
                  </a:lnTo>
                  <a:lnTo>
                    <a:pt x="3591" y="11247"/>
                  </a:lnTo>
                  <a:lnTo>
                    <a:pt x="3944" y="11351"/>
                  </a:lnTo>
                  <a:lnTo>
                    <a:pt x="4296" y="11434"/>
                  </a:lnTo>
                  <a:lnTo>
                    <a:pt x="4628" y="11476"/>
                  </a:lnTo>
                  <a:lnTo>
                    <a:pt x="4961" y="11517"/>
                  </a:lnTo>
                  <a:lnTo>
                    <a:pt x="5272" y="11517"/>
                  </a:lnTo>
                  <a:lnTo>
                    <a:pt x="5604" y="11517"/>
                  </a:lnTo>
                  <a:lnTo>
                    <a:pt x="5915" y="11476"/>
                  </a:lnTo>
                  <a:lnTo>
                    <a:pt x="6226" y="11414"/>
                  </a:lnTo>
                  <a:lnTo>
                    <a:pt x="6517" y="11351"/>
                  </a:lnTo>
                  <a:lnTo>
                    <a:pt x="6828" y="11268"/>
                  </a:lnTo>
                  <a:lnTo>
                    <a:pt x="7119" y="11144"/>
                  </a:lnTo>
                  <a:lnTo>
                    <a:pt x="7409" y="11019"/>
                  </a:lnTo>
                  <a:lnTo>
                    <a:pt x="7700" y="10874"/>
                  </a:lnTo>
                  <a:lnTo>
                    <a:pt x="7990" y="10729"/>
                  </a:lnTo>
                  <a:lnTo>
                    <a:pt x="8281" y="10542"/>
                  </a:lnTo>
                  <a:lnTo>
                    <a:pt x="8862" y="10168"/>
                  </a:lnTo>
                  <a:lnTo>
                    <a:pt x="9443" y="9712"/>
                  </a:lnTo>
                  <a:lnTo>
                    <a:pt x="10045" y="9235"/>
                  </a:lnTo>
                  <a:lnTo>
                    <a:pt x="10646" y="8716"/>
                  </a:lnTo>
                  <a:lnTo>
                    <a:pt x="11912" y="7574"/>
                  </a:lnTo>
                  <a:lnTo>
                    <a:pt x="13261" y="6350"/>
                  </a:lnTo>
                  <a:lnTo>
                    <a:pt x="13987" y="5728"/>
                  </a:lnTo>
                  <a:lnTo>
                    <a:pt x="14755" y="5105"/>
                  </a:lnTo>
                  <a:lnTo>
                    <a:pt x="15565" y="4482"/>
                  </a:lnTo>
                  <a:lnTo>
                    <a:pt x="16415" y="3860"/>
                  </a:lnTo>
                  <a:lnTo>
                    <a:pt x="17328" y="3258"/>
                  </a:lnTo>
                  <a:lnTo>
                    <a:pt x="17806" y="2968"/>
                  </a:lnTo>
                  <a:lnTo>
                    <a:pt x="18283" y="2698"/>
                  </a:lnTo>
                  <a:lnTo>
                    <a:pt x="18781" y="2407"/>
                  </a:lnTo>
                  <a:lnTo>
                    <a:pt x="19300" y="2138"/>
                  </a:lnTo>
                  <a:lnTo>
                    <a:pt x="19839" y="1868"/>
                  </a:lnTo>
                  <a:lnTo>
                    <a:pt x="20379" y="1619"/>
                  </a:lnTo>
                  <a:lnTo>
                    <a:pt x="20960" y="1370"/>
                  </a:lnTo>
                  <a:lnTo>
                    <a:pt x="21541" y="1141"/>
                  </a:lnTo>
                  <a:lnTo>
                    <a:pt x="22143" y="913"/>
                  </a:lnTo>
                  <a:lnTo>
                    <a:pt x="22765" y="706"/>
                  </a:lnTo>
                  <a:lnTo>
                    <a:pt x="23409" y="519"/>
                  </a:lnTo>
                  <a:lnTo>
                    <a:pt x="24073" y="332"/>
                  </a:lnTo>
                  <a:lnTo>
                    <a:pt x="24758" y="145"/>
                  </a:lnTo>
                  <a:lnTo>
                    <a:pt x="25442" y="0"/>
                  </a:lnTo>
                </a:path>
              </a:pathLst>
            </a:custGeom>
            <a:solidFill>
              <a:schemeClr val="accent5"/>
            </a:solidFill>
            <a:ln w="952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34"/>
            <p:cNvSpPr/>
            <p:nvPr/>
          </p:nvSpPr>
          <p:spPr>
            <a:xfrm>
              <a:off x="1343913" y="1989925"/>
              <a:ext cx="611675" cy="470050"/>
            </a:xfrm>
            <a:custGeom>
              <a:avLst/>
              <a:gdLst/>
              <a:ahLst/>
              <a:cxnLst/>
              <a:rect l="l" t="t" r="r" b="b"/>
              <a:pathLst>
                <a:path w="24467" h="18802" fill="none" extrusionOk="0">
                  <a:moveTo>
                    <a:pt x="24466" y="0"/>
                  </a:moveTo>
                  <a:lnTo>
                    <a:pt x="24466" y="0"/>
                  </a:lnTo>
                  <a:lnTo>
                    <a:pt x="23595" y="63"/>
                  </a:lnTo>
                  <a:lnTo>
                    <a:pt x="22723" y="125"/>
                  </a:lnTo>
                  <a:lnTo>
                    <a:pt x="21872" y="229"/>
                  </a:lnTo>
                  <a:lnTo>
                    <a:pt x="21042" y="353"/>
                  </a:lnTo>
                  <a:lnTo>
                    <a:pt x="20192" y="519"/>
                  </a:lnTo>
                  <a:lnTo>
                    <a:pt x="19382" y="727"/>
                  </a:lnTo>
                  <a:lnTo>
                    <a:pt x="18552" y="955"/>
                  </a:lnTo>
                  <a:lnTo>
                    <a:pt x="17743" y="1204"/>
                  </a:lnTo>
                  <a:lnTo>
                    <a:pt x="16934" y="1494"/>
                  </a:lnTo>
                  <a:lnTo>
                    <a:pt x="16124" y="1827"/>
                  </a:lnTo>
                  <a:lnTo>
                    <a:pt x="15336" y="2179"/>
                  </a:lnTo>
                  <a:lnTo>
                    <a:pt x="14547" y="2594"/>
                  </a:lnTo>
                  <a:lnTo>
                    <a:pt x="13779" y="3009"/>
                  </a:lnTo>
                  <a:lnTo>
                    <a:pt x="13012" y="3487"/>
                  </a:lnTo>
                  <a:lnTo>
                    <a:pt x="12244" y="3985"/>
                  </a:lnTo>
                  <a:lnTo>
                    <a:pt x="11476" y="4545"/>
                  </a:lnTo>
                  <a:lnTo>
                    <a:pt x="10729" y="5126"/>
                  </a:lnTo>
                  <a:lnTo>
                    <a:pt x="9982" y="5728"/>
                  </a:lnTo>
                  <a:lnTo>
                    <a:pt x="9235" y="6392"/>
                  </a:lnTo>
                  <a:lnTo>
                    <a:pt x="8508" y="7097"/>
                  </a:lnTo>
                  <a:lnTo>
                    <a:pt x="7761" y="7824"/>
                  </a:lnTo>
                  <a:lnTo>
                    <a:pt x="7035" y="8612"/>
                  </a:lnTo>
                  <a:lnTo>
                    <a:pt x="6309" y="9442"/>
                  </a:lnTo>
                  <a:lnTo>
                    <a:pt x="5603" y="10293"/>
                  </a:lnTo>
                  <a:lnTo>
                    <a:pt x="4898" y="11206"/>
                  </a:lnTo>
                  <a:lnTo>
                    <a:pt x="4171" y="12161"/>
                  </a:lnTo>
                  <a:lnTo>
                    <a:pt x="3466" y="13157"/>
                  </a:lnTo>
                  <a:lnTo>
                    <a:pt x="2781" y="14194"/>
                  </a:lnTo>
                  <a:lnTo>
                    <a:pt x="2075" y="15274"/>
                  </a:lnTo>
                  <a:lnTo>
                    <a:pt x="1391" y="16394"/>
                  </a:lnTo>
                  <a:lnTo>
                    <a:pt x="685" y="17577"/>
                  </a:lnTo>
                  <a:lnTo>
                    <a:pt x="0" y="18801"/>
                  </a:lnTo>
                </a:path>
              </a:pathLst>
            </a:custGeom>
            <a:solidFill>
              <a:schemeClr val="accent1"/>
            </a:solidFill>
            <a:ln w="95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34"/>
            <p:cNvSpPr/>
            <p:nvPr/>
          </p:nvSpPr>
          <p:spPr>
            <a:xfrm>
              <a:off x="2469688" y="1913650"/>
              <a:ext cx="1176625" cy="1755100"/>
            </a:xfrm>
            <a:custGeom>
              <a:avLst/>
              <a:gdLst/>
              <a:ahLst/>
              <a:cxnLst/>
              <a:rect l="l" t="t" r="r" b="b"/>
              <a:pathLst>
                <a:path w="47065" h="70204" extrusionOk="0">
                  <a:moveTo>
                    <a:pt x="13759" y="1"/>
                  </a:moveTo>
                  <a:lnTo>
                    <a:pt x="13240" y="22"/>
                  </a:lnTo>
                  <a:lnTo>
                    <a:pt x="12700" y="63"/>
                  </a:lnTo>
                  <a:lnTo>
                    <a:pt x="12182" y="105"/>
                  </a:lnTo>
                  <a:lnTo>
                    <a:pt x="11642" y="188"/>
                  </a:lnTo>
                  <a:lnTo>
                    <a:pt x="11123" y="271"/>
                  </a:lnTo>
                  <a:lnTo>
                    <a:pt x="10584" y="374"/>
                  </a:lnTo>
                  <a:lnTo>
                    <a:pt x="9920" y="540"/>
                  </a:lnTo>
                  <a:lnTo>
                    <a:pt x="9276" y="727"/>
                  </a:lnTo>
                  <a:lnTo>
                    <a:pt x="8965" y="852"/>
                  </a:lnTo>
                  <a:lnTo>
                    <a:pt x="8654" y="976"/>
                  </a:lnTo>
                  <a:lnTo>
                    <a:pt x="8342" y="1101"/>
                  </a:lnTo>
                  <a:lnTo>
                    <a:pt x="8031" y="1246"/>
                  </a:lnTo>
                  <a:lnTo>
                    <a:pt x="7741" y="1412"/>
                  </a:lnTo>
                  <a:lnTo>
                    <a:pt x="7471" y="1578"/>
                  </a:lnTo>
                  <a:lnTo>
                    <a:pt x="7201" y="1765"/>
                  </a:lnTo>
                  <a:lnTo>
                    <a:pt x="6931" y="1972"/>
                  </a:lnTo>
                  <a:lnTo>
                    <a:pt x="6703" y="2201"/>
                  </a:lnTo>
                  <a:lnTo>
                    <a:pt x="6475" y="2429"/>
                  </a:lnTo>
                  <a:lnTo>
                    <a:pt x="6247" y="2678"/>
                  </a:lnTo>
                  <a:lnTo>
                    <a:pt x="6060" y="2948"/>
                  </a:lnTo>
                  <a:lnTo>
                    <a:pt x="5832" y="3342"/>
                  </a:lnTo>
                  <a:lnTo>
                    <a:pt x="5645" y="3757"/>
                  </a:lnTo>
                  <a:lnTo>
                    <a:pt x="5499" y="4172"/>
                  </a:lnTo>
                  <a:lnTo>
                    <a:pt x="5396" y="4608"/>
                  </a:lnTo>
                  <a:lnTo>
                    <a:pt x="5313" y="5044"/>
                  </a:lnTo>
                  <a:lnTo>
                    <a:pt x="5271" y="5500"/>
                  </a:lnTo>
                  <a:lnTo>
                    <a:pt x="5250" y="5957"/>
                  </a:lnTo>
                  <a:lnTo>
                    <a:pt x="5250" y="6413"/>
                  </a:lnTo>
                  <a:lnTo>
                    <a:pt x="5271" y="6870"/>
                  </a:lnTo>
                  <a:lnTo>
                    <a:pt x="5313" y="7347"/>
                  </a:lnTo>
                  <a:lnTo>
                    <a:pt x="5437" y="8281"/>
                  </a:lnTo>
                  <a:lnTo>
                    <a:pt x="5707" y="10148"/>
                  </a:lnTo>
                  <a:lnTo>
                    <a:pt x="5811" y="10875"/>
                  </a:lnTo>
                  <a:lnTo>
                    <a:pt x="5873" y="11601"/>
                  </a:lnTo>
                  <a:lnTo>
                    <a:pt x="5935" y="12327"/>
                  </a:lnTo>
                  <a:lnTo>
                    <a:pt x="5956" y="13054"/>
                  </a:lnTo>
                  <a:lnTo>
                    <a:pt x="5956" y="13780"/>
                  </a:lnTo>
                  <a:lnTo>
                    <a:pt x="5956" y="14506"/>
                  </a:lnTo>
                  <a:lnTo>
                    <a:pt x="5915" y="15253"/>
                  </a:lnTo>
                  <a:lnTo>
                    <a:pt x="5852" y="15980"/>
                  </a:lnTo>
                  <a:lnTo>
                    <a:pt x="5769" y="16706"/>
                  </a:lnTo>
                  <a:lnTo>
                    <a:pt x="5686" y="17411"/>
                  </a:lnTo>
                  <a:lnTo>
                    <a:pt x="5562" y="18138"/>
                  </a:lnTo>
                  <a:lnTo>
                    <a:pt x="5416" y="18843"/>
                  </a:lnTo>
                  <a:lnTo>
                    <a:pt x="5250" y="19570"/>
                  </a:lnTo>
                  <a:lnTo>
                    <a:pt x="5064" y="20275"/>
                  </a:lnTo>
                  <a:lnTo>
                    <a:pt x="4877" y="20960"/>
                  </a:lnTo>
                  <a:lnTo>
                    <a:pt x="4649" y="21666"/>
                  </a:lnTo>
                  <a:lnTo>
                    <a:pt x="4400" y="22350"/>
                  </a:lnTo>
                  <a:lnTo>
                    <a:pt x="4130" y="23035"/>
                  </a:lnTo>
                  <a:lnTo>
                    <a:pt x="3860" y="23720"/>
                  </a:lnTo>
                  <a:lnTo>
                    <a:pt x="3570" y="24384"/>
                  </a:lnTo>
                  <a:lnTo>
                    <a:pt x="2989" y="25733"/>
                  </a:lnTo>
                  <a:lnTo>
                    <a:pt x="2387" y="27061"/>
                  </a:lnTo>
                  <a:lnTo>
                    <a:pt x="1806" y="28410"/>
                  </a:lnTo>
                  <a:lnTo>
                    <a:pt x="1515" y="29095"/>
                  </a:lnTo>
                  <a:lnTo>
                    <a:pt x="1266" y="29779"/>
                  </a:lnTo>
                  <a:lnTo>
                    <a:pt x="1017" y="30464"/>
                  </a:lnTo>
                  <a:lnTo>
                    <a:pt x="789" y="31149"/>
                  </a:lnTo>
                  <a:lnTo>
                    <a:pt x="581" y="31855"/>
                  </a:lnTo>
                  <a:lnTo>
                    <a:pt x="415" y="32560"/>
                  </a:lnTo>
                  <a:lnTo>
                    <a:pt x="312" y="33037"/>
                  </a:lnTo>
                  <a:lnTo>
                    <a:pt x="229" y="33515"/>
                  </a:lnTo>
                  <a:lnTo>
                    <a:pt x="166" y="33992"/>
                  </a:lnTo>
                  <a:lnTo>
                    <a:pt x="104" y="34469"/>
                  </a:lnTo>
                  <a:lnTo>
                    <a:pt x="63" y="34967"/>
                  </a:lnTo>
                  <a:lnTo>
                    <a:pt x="21" y="35445"/>
                  </a:lnTo>
                  <a:lnTo>
                    <a:pt x="0" y="35922"/>
                  </a:lnTo>
                  <a:lnTo>
                    <a:pt x="0" y="36420"/>
                  </a:lnTo>
                  <a:lnTo>
                    <a:pt x="0" y="36897"/>
                  </a:lnTo>
                  <a:lnTo>
                    <a:pt x="21" y="37375"/>
                  </a:lnTo>
                  <a:lnTo>
                    <a:pt x="63" y="37873"/>
                  </a:lnTo>
                  <a:lnTo>
                    <a:pt x="104" y="38350"/>
                  </a:lnTo>
                  <a:lnTo>
                    <a:pt x="229" y="39304"/>
                  </a:lnTo>
                  <a:lnTo>
                    <a:pt x="415" y="40259"/>
                  </a:lnTo>
                  <a:lnTo>
                    <a:pt x="623" y="41214"/>
                  </a:lnTo>
                  <a:lnTo>
                    <a:pt x="893" y="42147"/>
                  </a:lnTo>
                  <a:lnTo>
                    <a:pt x="1204" y="43081"/>
                  </a:lnTo>
                  <a:lnTo>
                    <a:pt x="1557" y="43994"/>
                  </a:lnTo>
                  <a:lnTo>
                    <a:pt x="1951" y="44887"/>
                  </a:lnTo>
                  <a:lnTo>
                    <a:pt x="2387" y="45758"/>
                  </a:lnTo>
                  <a:lnTo>
                    <a:pt x="2864" y="46609"/>
                  </a:lnTo>
                  <a:lnTo>
                    <a:pt x="3383" y="47439"/>
                  </a:lnTo>
                  <a:lnTo>
                    <a:pt x="3922" y="48248"/>
                  </a:lnTo>
                  <a:lnTo>
                    <a:pt x="4503" y="49037"/>
                  </a:lnTo>
                  <a:lnTo>
                    <a:pt x="5105" y="49784"/>
                  </a:lnTo>
                  <a:lnTo>
                    <a:pt x="5749" y="50510"/>
                  </a:lnTo>
                  <a:lnTo>
                    <a:pt x="6413" y="51216"/>
                  </a:lnTo>
                  <a:lnTo>
                    <a:pt x="7118" y="51901"/>
                  </a:lnTo>
                  <a:lnTo>
                    <a:pt x="7844" y="52544"/>
                  </a:lnTo>
                  <a:lnTo>
                    <a:pt x="8571" y="53187"/>
                  </a:lnTo>
                  <a:lnTo>
                    <a:pt x="9339" y="53789"/>
                  </a:lnTo>
                  <a:lnTo>
                    <a:pt x="10127" y="54370"/>
                  </a:lnTo>
                  <a:lnTo>
                    <a:pt x="10936" y="54910"/>
                  </a:lnTo>
                  <a:lnTo>
                    <a:pt x="11766" y="55428"/>
                  </a:lnTo>
                  <a:lnTo>
                    <a:pt x="12597" y="55927"/>
                  </a:lnTo>
                  <a:lnTo>
                    <a:pt x="13447" y="56404"/>
                  </a:lnTo>
                  <a:lnTo>
                    <a:pt x="14319" y="56860"/>
                  </a:lnTo>
                  <a:lnTo>
                    <a:pt x="15191" y="57275"/>
                  </a:lnTo>
                  <a:lnTo>
                    <a:pt x="16353" y="57794"/>
                  </a:lnTo>
                  <a:lnTo>
                    <a:pt x="17535" y="58271"/>
                  </a:lnTo>
                  <a:lnTo>
                    <a:pt x="18698" y="58749"/>
                  </a:lnTo>
                  <a:lnTo>
                    <a:pt x="19880" y="59226"/>
                  </a:lnTo>
                  <a:lnTo>
                    <a:pt x="21042" y="59745"/>
                  </a:lnTo>
                  <a:lnTo>
                    <a:pt x="21603" y="60015"/>
                  </a:lnTo>
                  <a:lnTo>
                    <a:pt x="22163" y="60305"/>
                  </a:lnTo>
                  <a:lnTo>
                    <a:pt x="22723" y="60596"/>
                  </a:lnTo>
                  <a:lnTo>
                    <a:pt x="23263" y="60907"/>
                  </a:lnTo>
                  <a:lnTo>
                    <a:pt x="23802" y="61239"/>
                  </a:lnTo>
                  <a:lnTo>
                    <a:pt x="24321" y="61592"/>
                  </a:lnTo>
                  <a:lnTo>
                    <a:pt x="24736" y="61882"/>
                  </a:lnTo>
                  <a:lnTo>
                    <a:pt x="25131" y="62194"/>
                  </a:lnTo>
                  <a:lnTo>
                    <a:pt x="25898" y="62816"/>
                  </a:lnTo>
                  <a:lnTo>
                    <a:pt x="26625" y="63480"/>
                  </a:lnTo>
                  <a:lnTo>
                    <a:pt x="27351" y="64186"/>
                  </a:lnTo>
                  <a:lnTo>
                    <a:pt x="28783" y="65576"/>
                  </a:lnTo>
                  <a:lnTo>
                    <a:pt x="29509" y="66261"/>
                  </a:lnTo>
                  <a:lnTo>
                    <a:pt x="30256" y="66925"/>
                  </a:lnTo>
                  <a:lnTo>
                    <a:pt x="30630" y="67257"/>
                  </a:lnTo>
                  <a:lnTo>
                    <a:pt x="31024" y="67568"/>
                  </a:lnTo>
                  <a:lnTo>
                    <a:pt x="31418" y="67879"/>
                  </a:lnTo>
                  <a:lnTo>
                    <a:pt x="31833" y="68170"/>
                  </a:lnTo>
                  <a:lnTo>
                    <a:pt x="32248" y="68461"/>
                  </a:lnTo>
                  <a:lnTo>
                    <a:pt x="32684" y="68730"/>
                  </a:lnTo>
                  <a:lnTo>
                    <a:pt x="33099" y="68979"/>
                  </a:lnTo>
                  <a:lnTo>
                    <a:pt x="33556" y="69208"/>
                  </a:lnTo>
                  <a:lnTo>
                    <a:pt x="33991" y="69415"/>
                  </a:lnTo>
                  <a:lnTo>
                    <a:pt x="34469" y="69623"/>
                  </a:lnTo>
                  <a:lnTo>
                    <a:pt x="34925" y="69789"/>
                  </a:lnTo>
                  <a:lnTo>
                    <a:pt x="35403" y="69934"/>
                  </a:lnTo>
                  <a:lnTo>
                    <a:pt x="35880" y="70038"/>
                  </a:lnTo>
                  <a:lnTo>
                    <a:pt x="36357" y="70121"/>
                  </a:lnTo>
                  <a:lnTo>
                    <a:pt x="36855" y="70183"/>
                  </a:lnTo>
                  <a:lnTo>
                    <a:pt x="37353" y="70204"/>
                  </a:lnTo>
                  <a:lnTo>
                    <a:pt x="37685" y="70204"/>
                  </a:lnTo>
                  <a:lnTo>
                    <a:pt x="38038" y="70183"/>
                  </a:lnTo>
                  <a:lnTo>
                    <a:pt x="38370" y="70141"/>
                  </a:lnTo>
                  <a:lnTo>
                    <a:pt x="38702" y="70079"/>
                  </a:lnTo>
                  <a:lnTo>
                    <a:pt x="39034" y="70017"/>
                  </a:lnTo>
                  <a:lnTo>
                    <a:pt x="39366" y="69934"/>
                  </a:lnTo>
                  <a:lnTo>
                    <a:pt x="39677" y="69830"/>
                  </a:lnTo>
                  <a:lnTo>
                    <a:pt x="39989" y="69726"/>
                  </a:lnTo>
                  <a:lnTo>
                    <a:pt x="40321" y="69602"/>
                  </a:lnTo>
                  <a:lnTo>
                    <a:pt x="40611" y="69457"/>
                  </a:lnTo>
                  <a:lnTo>
                    <a:pt x="40923" y="69311"/>
                  </a:lnTo>
                  <a:lnTo>
                    <a:pt x="41213" y="69145"/>
                  </a:lnTo>
                  <a:lnTo>
                    <a:pt x="41504" y="68959"/>
                  </a:lnTo>
                  <a:lnTo>
                    <a:pt x="41794" y="68772"/>
                  </a:lnTo>
                  <a:lnTo>
                    <a:pt x="42354" y="68378"/>
                  </a:lnTo>
                  <a:lnTo>
                    <a:pt x="42873" y="67921"/>
                  </a:lnTo>
                  <a:lnTo>
                    <a:pt x="43392" y="67444"/>
                  </a:lnTo>
                  <a:lnTo>
                    <a:pt x="43849" y="66925"/>
                  </a:lnTo>
                  <a:lnTo>
                    <a:pt x="44284" y="66365"/>
                  </a:lnTo>
                  <a:lnTo>
                    <a:pt x="44699" y="65804"/>
                  </a:lnTo>
                  <a:lnTo>
                    <a:pt x="45073" y="65203"/>
                  </a:lnTo>
                  <a:lnTo>
                    <a:pt x="45405" y="64601"/>
                  </a:lnTo>
                  <a:lnTo>
                    <a:pt x="45695" y="63957"/>
                  </a:lnTo>
                  <a:lnTo>
                    <a:pt x="45944" y="63335"/>
                  </a:lnTo>
                  <a:lnTo>
                    <a:pt x="46173" y="62671"/>
                  </a:lnTo>
                  <a:lnTo>
                    <a:pt x="46359" y="62028"/>
                  </a:lnTo>
                  <a:lnTo>
                    <a:pt x="46525" y="61363"/>
                  </a:lnTo>
                  <a:lnTo>
                    <a:pt x="46671" y="60679"/>
                  </a:lnTo>
                  <a:lnTo>
                    <a:pt x="46774" y="60015"/>
                  </a:lnTo>
                  <a:lnTo>
                    <a:pt x="46878" y="59330"/>
                  </a:lnTo>
                  <a:lnTo>
                    <a:pt x="46940" y="58645"/>
                  </a:lnTo>
                  <a:lnTo>
                    <a:pt x="47003" y="57960"/>
                  </a:lnTo>
                  <a:lnTo>
                    <a:pt x="47024" y="57255"/>
                  </a:lnTo>
                  <a:lnTo>
                    <a:pt x="47065" y="56570"/>
                  </a:lnTo>
                  <a:lnTo>
                    <a:pt x="47065" y="55864"/>
                  </a:lnTo>
                  <a:lnTo>
                    <a:pt x="47044" y="54474"/>
                  </a:lnTo>
                  <a:lnTo>
                    <a:pt x="47003" y="53084"/>
                  </a:lnTo>
                  <a:lnTo>
                    <a:pt x="46940" y="51340"/>
                  </a:lnTo>
                  <a:lnTo>
                    <a:pt x="46837" y="49577"/>
                  </a:lnTo>
                  <a:lnTo>
                    <a:pt x="46712" y="47833"/>
                  </a:lnTo>
                  <a:lnTo>
                    <a:pt x="46546" y="46070"/>
                  </a:lnTo>
                  <a:lnTo>
                    <a:pt x="46380" y="44326"/>
                  </a:lnTo>
                  <a:lnTo>
                    <a:pt x="46173" y="42562"/>
                  </a:lnTo>
                  <a:lnTo>
                    <a:pt x="45924" y="40819"/>
                  </a:lnTo>
                  <a:lnTo>
                    <a:pt x="45654" y="39097"/>
                  </a:lnTo>
                  <a:lnTo>
                    <a:pt x="45343" y="37354"/>
                  </a:lnTo>
                  <a:lnTo>
                    <a:pt x="44990" y="35652"/>
                  </a:lnTo>
                  <a:lnTo>
                    <a:pt x="44596" y="33930"/>
                  </a:lnTo>
                  <a:lnTo>
                    <a:pt x="44160" y="32228"/>
                  </a:lnTo>
                  <a:lnTo>
                    <a:pt x="43682" y="30547"/>
                  </a:lnTo>
                  <a:lnTo>
                    <a:pt x="43164" y="28866"/>
                  </a:lnTo>
                  <a:lnTo>
                    <a:pt x="42894" y="28036"/>
                  </a:lnTo>
                  <a:lnTo>
                    <a:pt x="42603" y="27206"/>
                  </a:lnTo>
                  <a:lnTo>
                    <a:pt x="42313" y="26376"/>
                  </a:lnTo>
                  <a:lnTo>
                    <a:pt x="42002" y="25567"/>
                  </a:lnTo>
                  <a:lnTo>
                    <a:pt x="41524" y="24405"/>
                  </a:lnTo>
                  <a:lnTo>
                    <a:pt x="41026" y="23263"/>
                  </a:lnTo>
                  <a:lnTo>
                    <a:pt x="40507" y="22143"/>
                  </a:lnTo>
                  <a:lnTo>
                    <a:pt x="39968" y="21022"/>
                  </a:lnTo>
                  <a:lnTo>
                    <a:pt x="39387" y="19902"/>
                  </a:lnTo>
                  <a:lnTo>
                    <a:pt x="38785" y="18823"/>
                  </a:lnTo>
                  <a:lnTo>
                    <a:pt x="38163" y="17744"/>
                  </a:lnTo>
                  <a:lnTo>
                    <a:pt x="37519" y="16664"/>
                  </a:lnTo>
                  <a:lnTo>
                    <a:pt x="36980" y="15834"/>
                  </a:lnTo>
                  <a:lnTo>
                    <a:pt x="36399" y="15004"/>
                  </a:lnTo>
                  <a:lnTo>
                    <a:pt x="35818" y="14153"/>
                  </a:lnTo>
                  <a:lnTo>
                    <a:pt x="35216" y="13323"/>
                  </a:lnTo>
                  <a:lnTo>
                    <a:pt x="34573" y="12493"/>
                  </a:lnTo>
                  <a:lnTo>
                    <a:pt x="33908" y="11663"/>
                  </a:lnTo>
                  <a:lnTo>
                    <a:pt x="33244" y="10854"/>
                  </a:lnTo>
                  <a:lnTo>
                    <a:pt x="32539" y="10045"/>
                  </a:lnTo>
                  <a:lnTo>
                    <a:pt x="31813" y="9235"/>
                  </a:lnTo>
                  <a:lnTo>
                    <a:pt x="31086" y="8468"/>
                  </a:lnTo>
                  <a:lnTo>
                    <a:pt x="30318" y="7700"/>
                  </a:lnTo>
                  <a:lnTo>
                    <a:pt x="29530" y="6973"/>
                  </a:lnTo>
                  <a:lnTo>
                    <a:pt x="28741" y="6247"/>
                  </a:lnTo>
                  <a:lnTo>
                    <a:pt x="27911" y="5562"/>
                  </a:lnTo>
                  <a:lnTo>
                    <a:pt x="27081" y="4898"/>
                  </a:lnTo>
                  <a:lnTo>
                    <a:pt x="26230" y="4276"/>
                  </a:lnTo>
                  <a:lnTo>
                    <a:pt x="25359" y="3674"/>
                  </a:lnTo>
                  <a:lnTo>
                    <a:pt x="24466" y="3114"/>
                  </a:lnTo>
                  <a:lnTo>
                    <a:pt x="23574" y="2595"/>
                  </a:lnTo>
                  <a:lnTo>
                    <a:pt x="22640" y="2118"/>
                  </a:lnTo>
                  <a:lnTo>
                    <a:pt x="21707" y="1682"/>
                  </a:lnTo>
                  <a:lnTo>
                    <a:pt x="20773" y="1287"/>
                  </a:lnTo>
                  <a:lnTo>
                    <a:pt x="20275" y="1101"/>
                  </a:lnTo>
                  <a:lnTo>
                    <a:pt x="19797" y="935"/>
                  </a:lnTo>
                  <a:lnTo>
                    <a:pt x="19320" y="789"/>
                  </a:lnTo>
                  <a:lnTo>
                    <a:pt x="18822" y="644"/>
                  </a:lnTo>
                  <a:lnTo>
                    <a:pt x="18324" y="520"/>
                  </a:lnTo>
                  <a:lnTo>
                    <a:pt x="17826" y="395"/>
                  </a:lnTo>
                  <a:lnTo>
                    <a:pt x="17328" y="291"/>
                  </a:lnTo>
                  <a:lnTo>
                    <a:pt x="16830" y="208"/>
                  </a:lnTo>
                  <a:lnTo>
                    <a:pt x="16332" y="146"/>
                  </a:lnTo>
                  <a:lnTo>
                    <a:pt x="15813" y="84"/>
                  </a:lnTo>
                  <a:lnTo>
                    <a:pt x="15315" y="42"/>
                  </a:lnTo>
                  <a:lnTo>
                    <a:pt x="1479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34"/>
            <p:cNvSpPr/>
            <p:nvPr/>
          </p:nvSpPr>
          <p:spPr>
            <a:xfrm>
              <a:off x="3426338" y="2487450"/>
              <a:ext cx="165525" cy="1073925"/>
            </a:xfrm>
            <a:custGeom>
              <a:avLst/>
              <a:gdLst/>
              <a:ahLst/>
              <a:cxnLst/>
              <a:rect l="l" t="t" r="r" b="b"/>
              <a:pathLst>
                <a:path w="6621" h="42957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602" y="1557"/>
                  </a:lnTo>
                  <a:lnTo>
                    <a:pt x="1162" y="3154"/>
                  </a:lnTo>
                  <a:lnTo>
                    <a:pt x="1702" y="4752"/>
                  </a:lnTo>
                  <a:lnTo>
                    <a:pt x="2221" y="6350"/>
                  </a:lnTo>
                  <a:lnTo>
                    <a:pt x="2740" y="7969"/>
                  </a:lnTo>
                  <a:lnTo>
                    <a:pt x="3196" y="9587"/>
                  </a:lnTo>
                  <a:lnTo>
                    <a:pt x="3653" y="11227"/>
                  </a:lnTo>
                  <a:lnTo>
                    <a:pt x="4068" y="12845"/>
                  </a:lnTo>
                  <a:lnTo>
                    <a:pt x="4462" y="14443"/>
                  </a:lnTo>
                  <a:lnTo>
                    <a:pt x="4835" y="16062"/>
                  </a:lnTo>
                  <a:lnTo>
                    <a:pt x="5167" y="17639"/>
                  </a:lnTo>
                  <a:lnTo>
                    <a:pt x="5479" y="19216"/>
                  </a:lnTo>
                  <a:lnTo>
                    <a:pt x="5749" y="20793"/>
                  </a:lnTo>
                  <a:lnTo>
                    <a:pt x="5977" y="22329"/>
                  </a:lnTo>
                  <a:lnTo>
                    <a:pt x="6184" y="23844"/>
                  </a:lnTo>
                  <a:lnTo>
                    <a:pt x="6350" y="25338"/>
                  </a:lnTo>
                  <a:lnTo>
                    <a:pt x="6475" y="26791"/>
                  </a:lnTo>
                  <a:lnTo>
                    <a:pt x="6558" y="28222"/>
                  </a:lnTo>
                  <a:lnTo>
                    <a:pt x="6599" y="29613"/>
                  </a:lnTo>
                  <a:lnTo>
                    <a:pt x="6620" y="30962"/>
                  </a:lnTo>
                  <a:lnTo>
                    <a:pt x="6579" y="32269"/>
                  </a:lnTo>
                  <a:lnTo>
                    <a:pt x="6496" y="33535"/>
                  </a:lnTo>
                  <a:lnTo>
                    <a:pt x="6433" y="34137"/>
                  </a:lnTo>
                  <a:lnTo>
                    <a:pt x="6371" y="34738"/>
                  </a:lnTo>
                  <a:lnTo>
                    <a:pt x="6288" y="35319"/>
                  </a:lnTo>
                  <a:lnTo>
                    <a:pt x="6205" y="35901"/>
                  </a:lnTo>
                  <a:lnTo>
                    <a:pt x="6101" y="36461"/>
                  </a:lnTo>
                  <a:lnTo>
                    <a:pt x="5977" y="37000"/>
                  </a:lnTo>
                  <a:lnTo>
                    <a:pt x="5852" y="37540"/>
                  </a:lnTo>
                  <a:lnTo>
                    <a:pt x="5728" y="38059"/>
                  </a:lnTo>
                  <a:lnTo>
                    <a:pt x="5562" y="38557"/>
                  </a:lnTo>
                  <a:lnTo>
                    <a:pt x="5416" y="39055"/>
                  </a:lnTo>
                  <a:lnTo>
                    <a:pt x="5230" y="39511"/>
                  </a:lnTo>
                  <a:lnTo>
                    <a:pt x="5043" y="39968"/>
                  </a:lnTo>
                  <a:lnTo>
                    <a:pt x="4835" y="40404"/>
                  </a:lnTo>
                  <a:lnTo>
                    <a:pt x="4628" y="40819"/>
                  </a:lnTo>
                  <a:lnTo>
                    <a:pt x="4400" y="41234"/>
                  </a:lnTo>
                  <a:lnTo>
                    <a:pt x="4171" y="41607"/>
                  </a:lnTo>
                  <a:lnTo>
                    <a:pt x="3902" y="41981"/>
                  </a:lnTo>
                  <a:lnTo>
                    <a:pt x="3632" y="42334"/>
                  </a:lnTo>
                  <a:lnTo>
                    <a:pt x="3362" y="42645"/>
                  </a:lnTo>
                  <a:lnTo>
                    <a:pt x="3072" y="42956"/>
                  </a:lnTo>
                </a:path>
              </a:pathLst>
            </a:custGeom>
            <a:solidFill>
              <a:schemeClr val="accent5"/>
            </a:solidFill>
            <a:ln w="952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34"/>
            <p:cNvSpPr/>
            <p:nvPr/>
          </p:nvSpPr>
          <p:spPr>
            <a:xfrm>
              <a:off x="2526738" y="2520650"/>
              <a:ext cx="95500" cy="391200"/>
            </a:xfrm>
            <a:custGeom>
              <a:avLst/>
              <a:gdLst/>
              <a:ahLst/>
              <a:cxnLst/>
              <a:rect l="l" t="t" r="r" b="b"/>
              <a:pathLst>
                <a:path w="3820" h="15648" fill="none" extrusionOk="0">
                  <a:moveTo>
                    <a:pt x="3819" y="0"/>
                  </a:moveTo>
                  <a:lnTo>
                    <a:pt x="3819" y="0"/>
                  </a:lnTo>
                  <a:lnTo>
                    <a:pt x="2802" y="2200"/>
                  </a:lnTo>
                  <a:lnTo>
                    <a:pt x="2346" y="3217"/>
                  </a:lnTo>
                  <a:lnTo>
                    <a:pt x="1889" y="4213"/>
                  </a:lnTo>
                  <a:lnTo>
                    <a:pt x="1495" y="5188"/>
                  </a:lnTo>
                  <a:lnTo>
                    <a:pt x="1122" y="6122"/>
                  </a:lnTo>
                  <a:lnTo>
                    <a:pt x="790" y="7035"/>
                  </a:lnTo>
                  <a:lnTo>
                    <a:pt x="520" y="7948"/>
                  </a:lnTo>
                  <a:lnTo>
                    <a:pt x="395" y="8405"/>
                  </a:lnTo>
                  <a:lnTo>
                    <a:pt x="292" y="8861"/>
                  </a:lnTo>
                  <a:lnTo>
                    <a:pt x="209" y="9318"/>
                  </a:lnTo>
                  <a:lnTo>
                    <a:pt x="125" y="9774"/>
                  </a:lnTo>
                  <a:lnTo>
                    <a:pt x="63" y="10231"/>
                  </a:lnTo>
                  <a:lnTo>
                    <a:pt x="22" y="10687"/>
                  </a:lnTo>
                  <a:lnTo>
                    <a:pt x="1" y="11165"/>
                  </a:lnTo>
                  <a:lnTo>
                    <a:pt x="1" y="11621"/>
                  </a:lnTo>
                  <a:lnTo>
                    <a:pt x="1" y="12098"/>
                  </a:lnTo>
                  <a:lnTo>
                    <a:pt x="42" y="12576"/>
                  </a:lnTo>
                  <a:lnTo>
                    <a:pt x="84" y="13074"/>
                  </a:lnTo>
                  <a:lnTo>
                    <a:pt x="167" y="13572"/>
                  </a:lnTo>
                  <a:lnTo>
                    <a:pt x="250" y="14070"/>
                  </a:lnTo>
                  <a:lnTo>
                    <a:pt x="375" y="14589"/>
                  </a:lnTo>
                  <a:lnTo>
                    <a:pt x="499" y="15107"/>
                  </a:lnTo>
                  <a:lnTo>
                    <a:pt x="665" y="15647"/>
                  </a:lnTo>
                </a:path>
              </a:pathLst>
            </a:custGeom>
            <a:solidFill>
              <a:schemeClr val="accent1"/>
            </a:solidFill>
            <a:ln w="95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34"/>
            <p:cNvSpPr/>
            <p:nvPr/>
          </p:nvSpPr>
          <p:spPr>
            <a:xfrm>
              <a:off x="2808963" y="1913650"/>
              <a:ext cx="682775" cy="573825"/>
            </a:xfrm>
            <a:custGeom>
              <a:avLst/>
              <a:gdLst/>
              <a:ahLst/>
              <a:cxnLst/>
              <a:rect l="l" t="t" r="r" b="b"/>
              <a:pathLst>
                <a:path w="27311" h="22953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78" y="1"/>
                  </a:lnTo>
                  <a:lnTo>
                    <a:pt x="955" y="1"/>
                  </a:lnTo>
                  <a:lnTo>
                    <a:pt x="1433" y="22"/>
                  </a:lnTo>
                  <a:lnTo>
                    <a:pt x="1889" y="42"/>
                  </a:lnTo>
                  <a:lnTo>
                    <a:pt x="2367" y="84"/>
                  </a:lnTo>
                  <a:lnTo>
                    <a:pt x="2823" y="146"/>
                  </a:lnTo>
                  <a:lnTo>
                    <a:pt x="3736" y="291"/>
                  </a:lnTo>
                  <a:lnTo>
                    <a:pt x="4649" y="478"/>
                  </a:lnTo>
                  <a:lnTo>
                    <a:pt x="5542" y="727"/>
                  </a:lnTo>
                  <a:lnTo>
                    <a:pt x="6434" y="997"/>
                  </a:lnTo>
                  <a:lnTo>
                    <a:pt x="7305" y="1329"/>
                  </a:lnTo>
                  <a:lnTo>
                    <a:pt x="8177" y="1682"/>
                  </a:lnTo>
                  <a:lnTo>
                    <a:pt x="9028" y="2097"/>
                  </a:lnTo>
                  <a:lnTo>
                    <a:pt x="9858" y="2533"/>
                  </a:lnTo>
                  <a:lnTo>
                    <a:pt x="10688" y="2989"/>
                  </a:lnTo>
                  <a:lnTo>
                    <a:pt x="11497" y="3487"/>
                  </a:lnTo>
                  <a:lnTo>
                    <a:pt x="12307" y="4027"/>
                  </a:lnTo>
                  <a:lnTo>
                    <a:pt x="13095" y="4587"/>
                  </a:lnTo>
                  <a:lnTo>
                    <a:pt x="13863" y="5168"/>
                  </a:lnTo>
                  <a:lnTo>
                    <a:pt x="14610" y="5791"/>
                  </a:lnTo>
                  <a:lnTo>
                    <a:pt x="15357" y="6413"/>
                  </a:lnTo>
                  <a:lnTo>
                    <a:pt x="16083" y="7077"/>
                  </a:lnTo>
                  <a:lnTo>
                    <a:pt x="16789" y="7762"/>
                  </a:lnTo>
                  <a:lnTo>
                    <a:pt x="17494" y="8447"/>
                  </a:lnTo>
                  <a:lnTo>
                    <a:pt x="18159" y="9152"/>
                  </a:lnTo>
                  <a:lnTo>
                    <a:pt x="18823" y="9879"/>
                  </a:lnTo>
                  <a:lnTo>
                    <a:pt x="19466" y="10605"/>
                  </a:lnTo>
                  <a:lnTo>
                    <a:pt x="20088" y="11352"/>
                  </a:lnTo>
                  <a:lnTo>
                    <a:pt x="20690" y="12099"/>
                  </a:lnTo>
                  <a:lnTo>
                    <a:pt x="21292" y="12867"/>
                  </a:lnTo>
                  <a:lnTo>
                    <a:pt x="21852" y="13614"/>
                  </a:lnTo>
                  <a:lnTo>
                    <a:pt x="22413" y="14382"/>
                  </a:lnTo>
                  <a:lnTo>
                    <a:pt x="22931" y="15150"/>
                  </a:lnTo>
                  <a:lnTo>
                    <a:pt x="23450" y="15917"/>
                  </a:lnTo>
                  <a:lnTo>
                    <a:pt x="23948" y="16664"/>
                  </a:lnTo>
                  <a:lnTo>
                    <a:pt x="23948" y="16664"/>
                  </a:lnTo>
                  <a:lnTo>
                    <a:pt x="24405" y="17432"/>
                  </a:lnTo>
                  <a:lnTo>
                    <a:pt x="24861" y="18200"/>
                  </a:lnTo>
                  <a:lnTo>
                    <a:pt x="25318" y="18968"/>
                  </a:lnTo>
                  <a:lnTo>
                    <a:pt x="25733" y="19756"/>
                  </a:lnTo>
                  <a:lnTo>
                    <a:pt x="26148" y="20545"/>
                  </a:lnTo>
                  <a:lnTo>
                    <a:pt x="26563" y="21334"/>
                  </a:lnTo>
                  <a:lnTo>
                    <a:pt x="26936" y="22143"/>
                  </a:lnTo>
                  <a:lnTo>
                    <a:pt x="27310" y="22952"/>
                  </a:lnTo>
                </a:path>
              </a:pathLst>
            </a:custGeom>
            <a:noFill/>
            <a:ln w="1050" cap="rnd" cmpd="sng">
              <a:solidFill>
                <a:srgbClr val="261A1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34"/>
            <p:cNvSpPr/>
            <p:nvPr/>
          </p:nvSpPr>
          <p:spPr>
            <a:xfrm>
              <a:off x="1722113" y="3147350"/>
              <a:ext cx="166025" cy="97025"/>
            </a:xfrm>
            <a:custGeom>
              <a:avLst/>
              <a:gdLst/>
              <a:ahLst/>
              <a:cxnLst/>
              <a:rect l="l" t="t" r="r" b="b"/>
              <a:pathLst>
                <a:path w="6641" h="3881" extrusionOk="0">
                  <a:moveTo>
                    <a:pt x="4192" y="0"/>
                  </a:moveTo>
                  <a:lnTo>
                    <a:pt x="3881" y="21"/>
                  </a:lnTo>
                  <a:lnTo>
                    <a:pt x="3549" y="63"/>
                  </a:lnTo>
                  <a:lnTo>
                    <a:pt x="3217" y="125"/>
                  </a:lnTo>
                  <a:lnTo>
                    <a:pt x="2864" y="208"/>
                  </a:lnTo>
                  <a:lnTo>
                    <a:pt x="2532" y="312"/>
                  </a:lnTo>
                  <a:lnTo>
                    <a:pt x="2221" y="415"/>
                  </a:lnTo>
                  <a:lnTo>
                    <a:pt x="1909" y="540"/>
                  </a:lnTo>
                  <a:lnTo>
                    <a:pt x="1619" y="685"/>
                  </a:lnTo>
                  <a:lnTo>
                    <a:pt x="1349" y="830"/>
                  </a:lnTo>
                  <a:lnTo>
                    <a:pt x="1100" y="976"/>
                  </a:lnTo>
                  <a:lnTo>
                    <a:pt x="872" y="1142"/>
                  </a:lnTo>
                  <a:lnTo>
                    <a:pt x="664" y="1328"/>
                  </a:lnTo>
                  <a:lnTo>
                    <a:pt x="498" y="1494"/>
                  </a:lnTo>
                  <a:lnTo>
                    <a:pt x="332" y="1681"/>
                  </a:lnTo>
                  <a:lnTo>
                    <a:pt x="208" y="1868"/>
                  </a:lnTo>
                  <a:lnTo>
                    <a:pt x="104" y="2055"/>
                  </a:lnTo>
                  <a:lnTo>
                    <a:pt x="42" y="2241"/>
                  </a:lnTo>
                  <a:lnTo>
                    <a:pt x="0" y="2428"/>
                  </a:lnTo>
                  <a:lnTo>
                    <a:pt x="0" y="2615"/>
                  </a:lnTo>
                  <a:lnTo>
                    <a:pt x="21" y="2802"/>
                  </a:lnTo>
                  <a:lnTo>
                    <a:pt x="83" y="2968"/>
                  </a:lnTo>
                  <a:lnTo>
                    <a:pt x="187" y="3134"/>
                  </a:lnTo>
                  <a:lnTo>
                    <a:pt x="311" y="3279"/>
                  </a:lnTo>
                  <a:lnTo>
                    <a:pt x="457" y="3404"/>
                  </a:lnTo>
                  <a:lnTo>
                    <a:pt x="644" y="3528"/>
                  </a:lnTo>
                  <a:lnTo>
                    <a:pt x="830" y="3611"/>
                  </a:lnTo>
                  <a:lnTo>
                    <a:pt x="1059" y="3694"/>
                  </a:lnTo>
                  <a:lnTo>
                    <a:pt x="1308" y="3777"/>
                  </a:lnTo>
                  <a:lnTo>
                    <a:pt x="1577" y="3819"/>
                  </a:lnTo>
                  <a:lnTo>
                    <a:pt x="1847" y="3860"/>
                  </a:lnTo>
                  <a:lnTo>
                    <a:pt x="2138" y="3881"/>
                  </a:lnTo>
                  <a:lnTo>
                    <a:pt x="2449" y="3860"/>
                  </a:lnTo>
                  <a:lnTo>
                    <a:pt x="2781" y="3839"/>
                  </a:lnTo>
                  <a:lnTo>
                    <a:pt x="3092" y="3798"/>
                  </a:lnTo>
                  <a:lnTo>
                    <a:pt x="3424" y="3756"/>
                  </a:lnTo>
                  <a:lnTo>
                    <a:pt x="3777" y="3673"/>
                  </a:lnTo>
                  <a:lnTo>
                    <a:pt x="4109" y="3570"/>
                  </a:lnTo>
                  <a:lnTo>
                    <a:pt x="4420" y="3466"/>
                  </a:lnTo>
                  <a:lnTo>
                    <a:pt x="4732" y="3341"/>
                  </a:lnTo>
                  <a:lnTo>
                    <a:pt x="5022" y="3196"/>
                  </a:lnTo>
                  <a:lnTo>
                    <a:pt x="5292" y="3051"/>
                  </a:lnTo>
                  <a:lnTo>
                    <a:pt x="5541" y="2885"/>
                  </a:lnTo>
                  <a:lnTo>
                    <a:pt x="5769" y="2719"/>
                  </a:lnTo>
                  <a:lnTo>
                    <a:pt x="5977" y="2553"/>
                  </a:lnTo>
                  <a:lnTo>
                    <a:pt x="6143" y="2387"/>
                  </a:lnTo>
                  <a:lnTo>
                    <a:pt x="6309" y="2200"/>
                  </a:lnTo>
                  <a:lnTo>
                    <a:pt x="6433" y="2013"/>
                  </a:lnTo>
                  <a:lnTo>
                    <a:pt x="6537" y="1826"/>
                  </a:lnTo>
                  <a:lnTo>
                    <a:pt x="6599" y="1640"/>
                  </a:lnTo>
                  <a:lnTo>
                    <a:pt x="6641" y="1453"/>
                  </a:lnTo>
                  <a:lnTo>
                    <a:pt x="6641" y="1266"/>
                  </a:lnTo>
                  <a:lnTo>
                    <a:pt x="6620" y="1079"/>
                  </a:lnTo>
                  <a:lnTo>
                    <a:pt x="6558" y="913"/>
                  </a:lnTo>
                  <a:lnTo>
                    <a:pt x="6454" y="747"/>
                  </a:lnTo>
                  <a:lnTo>
                    <a:pt x="6329" y="602"/>
                  </a:lnTo>
                  <a:lnTo>
                    <a:pt x="6184" y="478"/>
                  </a:lnTo>
                  <a:lnTo>
                    <a:pt x="5997" y="353"/>
                  </a:lnTo>
                  <a:lnTo>
                    <a:pt x="5811" y="249"/>
                  </a:lnTo>
                  <a:lnTo>
                    <a:pt x="5582" y="166"/>
                  </a:lnTo>
                  <a:lnTo>
                    <a:pt x="5333" y="104"/>
                  </a:lnTo>
                  <a:lnTo>
                    <a:pt x="5064" y="63"/>
                  </a:lnTo>
                  <a:lnTo>
                    <a:pt x="4794" y="21"/>
                  </a:lnTo>
                  <a:lnTo>
                    <a:pt x="450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34"/>
            <p:cNvSpPr/>
            <p:nvPr/>
          </p:nvSpPr>
          <p:spPr>
            <a:xfrm>
              <a:off x="1851813" y="3015050"/>
              <a:ext cx="77325" cy="53975"/>
            </a:xfrm>
            <a:custGeom>
              <a:avLst/>
              <a:gdLst/>
              <a:ahLst/>
              <a:cxnLst/>
              <a:rect l="l" t="t" r="r" b="b"/>
              <a:pathLst>
                <a:path w="3093" h="2159" extrusionOk="0">
                  <a:moveTo>
                    <a:pt x="1598" y="1"/>
                  </a:moveTo>
                  <a:lnTo>
                    <a:pt x="1287" y="63"/>
                  </a:lnTo>
                  <a:lnTo>
                    <a:pt x="975" y="167"/>
                  </a:lnTo>
                  <a:lnTo>
                    <a:pt x="706" y="312"/>
                  </a:lnTo>
                  <a:lnTo>
                    <a:pt x="477" y="457"/>
                  </a:lnTo>
                  <a:lnTo>
                    <a:pt x="270" y="644"/>
                  </a:lnTo>
                  <a:lnTo>
                    <a:pt x="125" y="851"/>
                  </a:lnTo>
                  <a:lnTo>
                    <a:pt x="83" y="934"/>
                  </a:lnTo>
                  <a:lnTo>
                    <a:pt x="42" y="1059"/>
                  </a:lnTo>
                  <a:lnTo>
                    <a:pt x="0" y="1163"/>
                  </a:lnTo>
                  <a:lnTo>
                    <a:pt x="0" y="1266"/>
                  </a:lnTo>
                  <a:lnTo>
                    <a:pt x="0" y="1370"/>
                  </a:lnTo>
                  <a:lnTo>
                    <a:pt x="21" y="1474"/>
                  </a:lnTo>
                  <a:lnTo>
                    <a:pt x="42" y="1578"/>
                  </a:lnTo>
                  <a:lnTo>
                    <a:pt x="104" y="1661"/>
                  </a:lnTo>
                  <a:lnTo>
                    <a:pt x="166" y="1744"/>
                  </a:lnTo>
                  <a:lnTo>
                    <a:pt x="228" y="1827"/>
                  </a:lnTo>
                  <a:lnTo>
                    <a:pt x="332" y="1910"/>
                  </a:lnTo>
                  <a:lnTo>
                    <a:pt x="415" y="1972"/>
                  </a:lnTo>
                  <a:lnTo>
                    <a:pt x="643" y="2055"/>
                  </a:lnTo>
                  <a:lnTo>
                    <a:pt x="913" y="2117"/>
                  </a:lnTo>
                  <a:lnTo>
                    <a:pt x="1183" y="2159"/>
                  </a:lnTo>
                  <a:lnTo>
                    <a:pt x="1494" y="2138"/>
                  </a:lnTo>
                  <a:lnTo>
                    <a:pt x="1806" y="2076"/>
                  </a:lnTo>
                  <a:lnTo>
                    <a:pt x="2117" y="1972"/>
                  </a:lnTo>
                  <a:lnTo>
                    <a:pt x="2387" y="1847"/>
                  </a:lnTo>
                  <a:lnTo>
                    <a:pt x="2615" y="1681"/>
                  </a:lnTo>
                  <a:lnTo>
                    <a:pt x="2802" y="1495"/>
                  </a:lnTo>
                  <a:lnTo>
                    <a:pt x="2968" y="1308"/>
                  </a:lnTo>
                  <a:lnTo>
                    <a:pt x="3009" y="1204"/>
                  </a:lnTo>
                  <a:lnTo>
                    <a:pt x="3051" y="1100"/>
                  </a:lnTo>
                  <a:lnTo>
                    <a:pt x="3092" y="997"/>
                  </a:lnTo>
                  <a:lnTo>
                    <a:pt x="3092" y="872"/>
                  </a:lnTo>
                  <a:lnTo>
                    <a:pt x="3092" y="768"/>
                  </a:lnTo>
                  <a:lnTo>
                    <a:pt x="3071" y="665"/>
                  </a:lnTo>
                  <a:lnTo>
                    <a:pt x="3051" y="582"/>
                  </a:lnTo>
                  <a:lnTo>
                    <a:pt x="2988" y="478"/>
                  </a:lnTo>
                  <a:lnTo>
                    <a:pt x="2926" y="395"/>
                  </a:lnTo>
                  <a:lnTo>
                    <a:pt x="2864" y="312"/>
                  </a:lnTo>
                  <a:lnTo>
                    <a:pt x="2760" y="250"/>
                  </a:lnTo>
                  <a:lnTo>
                    <a:pt x="2677" y="187"/>
                  </a:lnTo>
                  <a:lnTo>
                    <a:pt x="2449" y="84"/>
                  </a:lnTo>
                  <a:lnTo>
                    <a:pt x="2179" y="21"/>
                  </a:lnTo>
                  <a:lnTo>
                    <a:pt x="190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34"/>
            <p:cNvSpPr/>
            <p:nvPr/>
          </p:nvSpPr>
          <p:spPr>
            <a:xfrm>
              <a:off x="1975788" y="3074200"/>
              <a:ext cx="104300" cy="75250"/>
            </a:xfrm>
            <a:custGeom>
              <a:avLst/>
              <a:gdLst/>
              <a:ahLst/>
              <a:cxnLst/>
              <a:rect l="l" t="t" r="r" b="b"/>
              <a:pathLst>
                <a:path w="4172" h="3010" extrusionOk="0">
                  <a:moveTo>
                    <a:pt x="3155" y="0"/>
                  </a:moveTo>
                  <a:lnTo>
                    <a:pt x="2968" y="21"/>
                  </a:lnTo>
                  <a:lnTo>
                    <a:pt x="2761" y="42"/>
                  </a:lnTo>
                  <a:lnTo>
                    <a:pt x="2553" y="63"/>
                  </a:lnTo>
                  <a:lnTo>
                    <a:pt x="2138" y="166"/>
                  </a:lnTo>
                  <a:lnTo>
                    <a:pt x="1931" y="249"/>
                  </a:lnTo>
                  <a:lnTo>
                    <a:pt x="1723" y="332"/>
                  </a:lnTo>
                  <a:lnTo>
                    <a:pt x="1516" y="415"/>
                  </a:lnTo>
                  <a:lnTo>
                    <a:pt x="1329" y="519"/>
                  </a:lnTo>
                  <a:lnTo>
                    <a:pt x="976" y="768"/>
                  </a:lnTo>
                  <a:lnTo>
                    <a:pt x="665" y="1038"/>
                  </a:lnTo>
                  <a:lnTo>
                    <a:pt x="416" y="1308"/>
                  </a:lnTo>
                  <a:lnTo>
                    <a:pt x="312" y="1453"/>
                  </a:lnTo>
                  <a:lnTo>
                    <a:pt x="208" y="1598"/>
                  </a:lnTo>
                  <a:lnTo>
                    <a:pt x="146" y="1743"/>
                  </a:lnTo>
                  <a:lnTo>
                    <a:pt x="84" y="1889"/>
                  </a:lnTo>
                  <a:lnTo>
                    <a:pt x="42" y="2013"/>
                  </a:lnTo>
                  <a:lnTo>
                    <a:pt x="22" y="2158"/>
                  </a:lnTo>
                  <a:lnTo>
                    <a:pt x="1" y="2283"/>
                  </a:lnTo>
                  <a:lnTo>
                    <a:pt x="22" y="2407"/>
                  </a:lnTo>
                  <a:lnTo>
                    <a:pt x="63" y="2532"/>
                  </a:lnTo>
                  <a:lnTo>
                    <a:pt x="105" y="2636"/>
                  </a:lnTo>
                  <a:lnTo>
                    <a:pt x="188" y="2719"/>
                  </a:lnTo>
                  <a:lnTo>
                    <a:pt x="271" y="2802"/>
                  </a:lnTo>
                  <a:lnTo>
                    <a:pt x="374" y="2885"/>
                  </a:lnTo>
                  <a:lnTo>
                    <a:pt x="499" y="2926"/>
                  </a:lnTo>
                  <a:lnTo>
                    <a:pt x="623" y="2968"/>
                  </a:lnTo>
                  <a:lnTo>
                    <a:pt x="769" y="3009"/>
                  </a:lnTo>
                  <a:lnTo>
                    <a:pt x="1246" y="3009"/>
                  </a:lnTo>
                  <a:lnTo>
                    <a:pt x="1412" y="2968"/>
                  </a:lnTo>
                  <a:lnTo>
                    <a:pt x="1785" y="2885"/>
                  </a:lnTo>
                  <a:lnTo>
                    <a:pt x="2159" y="2739"/>
                  </a:lnTo>
                  <a:lnTo>
                    <a:pt x="2532" y="2532"/>
                  </a:lnTo>
                  <a:lnTo>
                    <a:pt x="2906" y="2283"/>
                  </a:lnTo>
                  <a:lnTo>
                    <a:pt x="3259" y="2013"/>
                  </a:lnTo>
                  <a:lnTo>
                    <a:pt x="3549" y="1723"/>
                  </a:lnTo>
                  <a:lnTo>
                    <a:pt x="3819" y="1432"/>
                  </a:lnTo>
                  <a:lnTo>
                    <a:pt x="3923" y="1287"/>
                  </a:lnTo>
                  <a:lnTo>
                    <a:pt x="4006" y="1142"/>
                  </a:lnTo>
                  <a:lnTo>
                    <a:pt x="4089" y="996"/>
                  </a:lnTo>
                  <a:lnTo>
                    <a:pt x="4130" y="851"/>
                  </a:lnTo>
                  <a:lnTo>
                    <a:pt x="4172" y="727"/>
                  </a:lnTo>
                  <a:lnTo>
                    <a:pt x="4172" y="602"/>
                  </a:lnTo>
                  <a:lnTo>
                    <a:pt x="4151" y="478"/>
                  </a:lnTo>
                  <a:lnTo>
                    <a:pt x="4089" y="374"/>
                  </a:lnTo>
                  <a:lnTo>
                    <a:pt x="4027" y="270"/>
                  </a:lnTo>
                  <a:lnTo>
                    <a:pt x="3923" y="187"/>
                  </a:lnTo>
                  <a:lnTo>
                    <a:pt x="3798" y="125"/>
                  </a:lnTo>
                  <a:lnTo>
                    <a:pt x="3674" y="63"/>
                  </a:lnTo>
                  <a:lnTo>
                    <a:pt x="3508" y="42"/>
                  </a:lnTo>
                  <a:lnTo>
                    <a:pt x="3342" y="21"/>
                  </a:lnTo>
                  <a:lnTo>
                    <a:pt x="31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83" name="Google Shape;583;p34"/>
          <p:cNvSpPr txBox="1">
            <a:spLocks noGrp="1"/>
          </p:cNvSpPr>
          <p:nvPr>
            <p:ph type="title"/>
          </p:nvPr>
        </p:nvSpPr>
        <p:spPr>
          <a:xfrm>
            <a:off x="720000" y="365760"/>
            <a:ext cx="77040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/>
              <a:t>What is this?</a:t>
            </a:r>
            <a:endParaRPr sz="33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Google Shape;1036;p52"/>
          <p:cNvSpPr txBox="1">
            <a:spLocks noGrp="1"/>
          </p:cNvSpPr>
          <p:nvPr>
            <p:ph type="title"/>
          </p:nvPr>
        </p:nvSpPr>
        <p:spPr>
          <a:xfrm>
            <a:off x="720000" y="10"/>
            <a:ext cx="77040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missing?</a:t>
            </a:r>
            <a:endParaRPr/>
          </a:p>
        </p:txBody>
      </p:sp>
      <p:grpSp>
        <p:nvGrpSpPr>
          <p:cNvPr id="1037" name="Google Shape;1037;p52"/>
          <p:cNvGrpSpPr/>
          <p:nvPr/>
        </p:nvGrpSpPr>
        <p:grpSpPr>
          <a:xfrm>
            <a:off x="2054058" y="1664783"/>
            <a:ext cx="1491384" cy="1190807"/>
            <a:chOff x="5996300" y="2656625"/>
            <a:chExt cx="1786517" cy="1426458"/>
          </a:xfrm>
        </p:grpSpPr>
        <p:sp>
          <p:nvSpPr>
            <p:cNvPr id="1038" name="Google Shape;1038;p52"/>
            <p:cNvSpPr/>
            <p:nvPr/>
          </p:nvSpPr>
          <p:spPr>
            <a:xfrm>
              <a:off x="5996300" y="2656625"/>
              <a:ext cx="1786517" cy="1426458"/>
            </a:xfrm>
            <a:custGeom>
              <a:avLst/>
              <a:gdLst/>
              <a:ahLst/>
              <a:cxnLst/>
              <a:rect l="l" t="t" r="r" b="b"/>
              <a:pathLst>
                <a:path w="48099" h="38405" extrusionOk="0">
                  <a:moveTo>
                    <a:pt x="25472" y="0"/>
                  </a:moveTo>
                  <a:lnTo>
                    <a:pt x="24990" y="22"/>
                  </a:lnTo>
                  <a:lnTo>
                    <a:pt x="24509" y="132"/>
                  </a:lnTo>
                  <a:lnTo>
                    <a:pt x="24027" y="263"/>
                  </a:lnTo>
                  <a:lnTo>
                    <a:pt x="23568" y="460"/>
                  </a:lnTo>
                  <a:lnTo>
                    <a:pt x="23130" y="679"/>
                  </a:lnTo>
                  <a:lnTo>
                    <a:pt x="22714" y="963"/>
                  </a:lnTo>
                  <a:lnTo>
                    <a:pt x="22364" y="898"/>
                  </a:lnTo>
                  <a:lnTo>
                    <a:pt x="21992" y="832"/>
                  </a:lnTo>
                  <a:lnTo>
                    <a:pt x="21642" y="810"/>
                  </a:lnTo>
                  <a:lnTo>
                    <a:pt x="21292" y="810"/>
                  </a:lnTo>
                  <a:lnTo>
                    <a:pt x="20920" y="832"/>
                  </a:lnTo>
                  <a:lnTo>
                    <a:pt x="20570" y="876"/>
                  </a:lnTo>
                  <a:lnTo>
                    <a:pt x="20220" y="941"/>
                  </a:lnTo>
                  <a:lnTo>
                    <a:pt x="19870" y="1051"/>
                  </a:lnTo>
                  <a:lnTo>
                    <a:pt x="19388" y="1226"/>
                  </a:lnTo>
                  <a:lnTo>
                    <a:pt x="18907" y="1445"/>
                  </a:lnTo>
                  <a:lnTo>
                    <a:pt x="18469" y="1707"/>
                  </a:lnTo>
                  <a:lnTo>
                    <a:pt x="18053" y="2014"/>
                  </a:lnTo>
                  <a:lnTo>
                    <a:pt x="17681" y="2364"/>
                  </a:lnTo>
                  <a:lnTo>
                    <a:pt x="17331" y="2736"/>
                  </a:lnTo>
                  <a:lnTo>
                    <a:pt x="17025" y="3152"/>
                  </a:lnTo>
                  <a:lnTo>
                    <a:pt x="16740" y="3589"/>
                  </a:lnTo>
                  <a:lnTo>
                    <a:pt x="16128" y="3480"/>
                  </a:lnTo>
                  <a:lnTo>
                    <a:pt x="15515" y="3414"/>
                  </a:lnTo>
                  <a:lnTo>
                    <a:pt x="14858" y="3414"/>
                  </a:lnTo>
                  <a:lnTo>
                    <a:pt x="14224" y="3436"/>
                  </a:lnTo>
                  <a:lnTo>
                    <a:pt x="13917" y="3480"/>
                  </a:lnTo>
                  <a:lnTo>
                    <a:pt x="13611" y="3524"/>
                  </a:lnTo>
                  <a:lnTo>
                    <a:pt x="13305" y="3589"/>
                  </a:lnTo>
                  <a:lnTo>
                    <a:pt x="12998" y="3677"/>
                  </a:lnTo>
                  <a:lnTo>
                    <a:pt x="12692" y="3764"/>
                  </a:lnTo>
                  <a:lnTo>
                    <a:pt x="12386" y="3874"/>
                  </a:lnTo>
                  <a:lnTo>
                    <a:pt x="12101" y="4005"/>
                  </a:lnTo>
                  <a:lnTo>
                    <a:pt x="11839" y="4136"/>
                  </a:lnTo>
                  <a:lnTo>
                    <a:pt x="11554" y="4289"/>
                  </a:lnTo>
                  <a:lnTo>
                    <a:pt x="11292" y="4464"/>
                  </a:lnTo>
                  <a:lnTo>
                    <a:pt x="11051" y="4661"/>
                  </a:lnTo>
                  <a:lnTo>
                    <a:pt x="10832" y="4858"/>
                  </a:lnTo>
                  <a:lnTo>
                    <a:pt x="10613" y="5099"/>
                  </a:lnTo>
                  <a:lnTo>
                    <a:pt x="10394" y="5340"/>
                  </a:lnTo>
                  <a:lnTo>
                    <a:pt x="10219" y="5581"/>
                  </a:lnTo>
                  <a:lnTo>
                    <a:pt x="10066" y="5865"/>
                  </a:lnTo>
                  <a:lnTo>
                    <a:pt x="9913" y="6128"/>
                  </a:lnTo>
                  <a:lnTo>
                    <a:pt x="9803" y="6412"/>
                  </a:lnTo>
                  <a:lnTo>
                    <a:pt x="9694" y="6697"/>
                  </a:lnTo>
                  <a:lnTo>
                    <a:pt x="9628" y="7003"/>
                  </a:lnTo>
                  <a:lnTo>
                    <a:pt x="9585" y="7309"/>
                  </a:lnTo>
                  <a:lnTo>
                    <a:pt x="9563" y="7616"/>
                  </a:lnTo>
                  <a:lnTo>
                    <a:pt x="9585" y="7900"/>
                  </a:lnTo>
                  <a:lnTo>
                    <a:pt x="9628" y="8206"/>
                  </a:lnTo>
                  <a:lnTo>
                    <a:pt x="9322" y="8185"/>
                  </a:lnTo>
                  <a:lnTo>
                    <a:pt x="8994" y="8163"/>
                  </a:lnTo>
                  <a:lnTo>
                    <a:pt x="8687" y="8163"/>
                  </a:lnTo>
                  <a:lnTo>
                    <a:pt x="8359" y="8185"/>
                  </a:lnTo>
                  <a:lnTo>
                    <a:pt x="8053" y="8250"/>
                  </a:lnTo>
                  <a:lnTo>
                    <a:pt x="7725" y="8316"/>
                  </a:lnTo>
                  <a:lnTo>
                    <a:pt x="7418" y="8403"/>
                  </a:lnTo>
                  <a:lnTo>
                    <a:pt x="7112" y="8513"/>
                  </a:lnTo>
                  <a:lnTo>
                    <a:pt x="6806" y="8644"/>
                  </a:lnTo>
                  <a:lnTo>
                    <a:pt x="6521" y="8797"/>
                  </a:lnTo>
                  <a:lnTo>
                    <a:pt x="6237" y="8972"/>
                  </a:lnTo>
                  <a:lnTo>
                    <a:pt x="5974" y="9147"/>
                  </a:lnTo>
                  <a:lnTo>
                    <a:pt x="5733" y="9344"/>
                  </a:lnTo>
                  <a:lnTo>
                    <a:pt x="5493" y="9563"/>
                  </a:lnTo>
                  <a:lnTo>
                    <a:pt x="5274" y="9804"/>
                  </a:lnTo>
                  <a:lnTo>
                    <a:pt x="5077" y="10045"/>
                  </a:lnTo>
                  <a:lnTo>
                    <a:pt x="4902" y="10307"/>
                  </a:lnTo>
                  <a:lnTo>
                    <a:pt x="4749" y="10592"/>
                  </a:lnTo>
                  <a:lnTo>
                    <a:pt x="4617" y="10876"/>
                  </a:lnTo>
                  <a:lnTo>
                    <a:pt x="4508" y="11161"/>
                  </a:lnTo>
                  <a:lnTo>
                    <a:pt x="4420" y="11467"/>
                  </a:lnTo>
                  <a:lnTo>
                    <a:pt x="4333" y="11751"/>
                  </a:lnTo>
                  <a:lnTo>
                    <a:pt x="4289" y="12080"/>
                  </a:lnTo>
                  <a:lnTo>
                    <a:pt x="4267" y="12386"/>
                  </a:lnTo>
                  <a:lnTo>
                    <a:pt x="4245" y="12692"/>
                  </a:lnTo>
                  <a:lnTo>
                    <a:pt x="4245" y="12999"/>
                  </a:lnTo>
                  <a:lnTo>
                    <a:pt x="4289" y="13327"/>
                  </a:lnTo>
                  <a:lnTo>
                    <a:pt x="4333" y="13633"/>
                  </a:lnTo>
                  <a:lnTo>
                    <a:pt x="4398" y="13940"/>
                  </a:lnTo>
                  <a:lnTo>
                    <a:pt x="4508" y="14224"/>
                  </a:lnTo>
                  <a:lnTo>
                    <a:pt x="4617" y="14531"/>
                  </a:lnTo>
                  <a:lnTo>
                    <a:pt x="4749" y="14815"/>
                  </a:lnTo>
                  <a:lnTo>
                    <a:pt x="4355" y="14968"/>
                  </a:lnTo>
                  <a:lnTo>
                    <a:pt x="3961" y="15143"/>
                  </a:lnTo>
                  <a:lnTo>
                    <a:pt x="3567" y="15340"/>
                  </a:lnTo>
                  <a:lnTo>
                    <a:pt x="3195" y="15581"/>
                  </a:lnTo>
                  <a:lnTo>
                    <a:pt x="2845" y="15822"/>
                  </a:lnTo>
                  <a:lnTo>
                    <a:pt x="2495" y="16084"/>
                  </a:lnTo>
                  <a:lnTo>
                    <a:pt x="2166" y="16391"/>
                  </a:lnTo>
                  <a:lnTo>
                    <a:pt x="1860" y="16697"/>
                  </a:lnTo>
                  <a:lnTo>
                    <a:pt x="1576" y="17025"/>
                  </a:lnTo>
                  <a:lnTo>
                    <a:pt x="1313" y="17375"/>
                  </a:lnTo>
                  <a:lnTo>
                    <a:pt x="1050" y="17725"/>
                  </a:lnTo>
                  <a:lnTo>
                    <a:pt x="832" y="18119"/>
                  </a:lnTo>
                  <a:lnTo>
                    <a:pt x="635" y="18491"/>
                  </a:lnTo>
                  <a:lnTo>
                    <a:pt x="460" y="18885"/>
                  </a:lnTo>
                  <a:lnTo>
                    <a:pt x="328" y="19301"/>
                  </a:lnTo>
                  <a:lnTo>
                    <a:pt x="219" y="19717"/>
                  </a:lnTo>
                  <a:lnTo>
                    <a:pt x="131" y="20133"/>
                  </a:lnTo>
                  <a:lnTo>
                    <a:pt x="88" y="20548"/>
                  </a:lnTo>
                  <a:lnTo>
                    <a:pt x="44" y="20986"/>
                  </a:lnTo>
                  <a:lnTo>
                    <a:pt x="66" y="21402"/>
                  </a:lnTo>
                  <a:lnTo>
                    <a:pt x="88" y="21839"/>
                  </a:lnTo>
                  <a:lnTo>
                    <a:pt x="131" y="22255"/>
                  </a:lnTo>
                  <a:lnTo>
                    <a:pt x="219" y="22671"/>
                  </a:lnTo>
                  <a:lnTo>
                    <a:pt x="328" y="23087"/>
                  </a:lnTo>
                  <a:lnTo>
                    <a:pt x="460" y="23503"/>
                  </a:lnTo>
                  <a:lnTo>
                    <a:pt x="613" y="23896"/>
                  </a:lnTo>
                  <a:lnTo>
                    <a:pt x="788" y="24290"/>
                  </a:lnTo>
                  <a:lnTo>
                    <a:pt x="1007" y="24662"/>
                  </a:lnTo>
                  <a:lnTo>
                    <a:pt x="1225" y="25012"/>
                  </a:lnTo>
                  <a:lnTo>
                    <a:pt x="1466" y="25363"/>
                  </a:lnTo>
                  <a:lnTo>
                    <a:pt x="1751" y="25691"/>
                  </a:lnTo>
                  <a:lnTo>
                    <a:pt x="2035" y="26019"/>
                  </a:lnTo>
                  <a:lnTo>
                    <a:pt x="1838" y="26107"/>
                  </a:lnTo>
                  <a:lnTo>
                    <a:pt x="1641" y="26194"/>
                  </a:lnTo>
                  <a:lnTo>
                    <a:pt x="1444" y="26325"/>
                  </a:lnTo>
                  <a:lnTo>
                    <a:pt x="1269" y="26457"/>
                  </a:lnTo>
                  <a:lnTo>
                    <a:pt x="1094" y="26588"/>
                  </a:lnTo>
                  <a:lnTo>
                    <a:pt x="941" y="26741"/>
                  </a:lnTo>
                  <a:lnTo>
                    <a:pt x="788" y="26916"/>
                  </a:lnTo>
                  <a:lnTo>
                    <a:pt x="657" y="27091"/>
                  </a:lnTo>
                  <a:lnTo>
                    <a:pt x="525" y="27266"/>
                  </a:lnTo>
                  <a:lnTo>
                    <a:pt x="416" y="27463"/>
                  </a:lnTo>
                  <a:lnTo>
                    <a:pt x="328" y="27660"/>
                  </a:lnTo>
                  <a:lnTo>
                    <a:pt x="219" y="27879"/>
                  </a:lnTo>
                  <a:lnTo>
                    <a:pt x="153" y="28076"/>
                  </a:lnTo>
                  <a:lnTo>
                    <a:pt x="88" y="28295"/>
                  </a:lnTo>
                  <a:lnTo>
                    <a:pt x="44" y="28514"/>
                  </a:lnTo>
                  <a:lnTo>
                    <a:pt x="22" y="28733"/>
                  </a:lnTo>
                  <a:lnTo>
                    <a:pt x="0" y="28973"/>
                  </a:lnTo>
                  <a:lnTo>
                    <a:pt x="0" y="29192"/>
                  </a:lnTo>
                  <a:lnTo>
                    <a:pt x="0" y="29411"/>
                  </a:lnTo>
                  <a:lnTo>
                    <a:pt x="22" y="29630"/>
                  </a:lnTo>
                  <a:lnTo>
                    <a:pt x="109" y="30067"/>
                  </a:lnTo>
                  <a:lnTo>
                    <a:pt x="241" y="30483"/>
                  </a:lnTo>
                  <a:lnTo>
                    <a:pt x="416" y="30899"/>
                  </a:lnTo>
                  <a:lnTo>
                    <a:pt x="635" y="31293"/>
                  </a:lnTo>
                  <a:lnTo>
                    <a:pt x="875" y="31665"/>
                  </a:lnTo>
                  <a:lnTo>
                    <a:pt x="1160" y="32015"/>
                  </a:lnTo>
                  <a:lnTo>
                    <a:pt x="1488" y="32321"/>
                  </a:lnTo>
                  <a:lnTo>
                    <a:pt x="1838" y="32606"/>
                  </a:lnTo>
                  <a:lnTo>
                    <a:pt x="2210" y="32868"/>
                  </a:lnTo>
                  <a:lnTo>
                    <a:pt x="2582" y="33087"/>
                  </a:lnTo>
                  <a:lnTo>
                    <a:pt x="2998" y="33262"/>
                  </a:lnTo>
                  <a:lnTo>
                    <a:pt x="3414" y="33437"/>
                  </a:lnTo>
                  <a:lnTo>
                    <a:pt x="3851" y="33569"/>
                  </a:lnTo>
                  <a:lnTo>
                    <a:pt x="4289" y="33656"/>
                  </a:lnTo>
                  <a:lnTo>
                    <a:pt x="4223" y="33809"/>
                  </a:lnTo>
                  <a:lnTo>
                    <a:pt x="4202" y="33963"/>
                  </a:lnTo>
                  <a:lnTo>
                    <a:pt x="4180" y="34269"/>
                  </a:lnTo>
                  <a:lnTo>
                    <a:pt x="4202" y="34597"/>
                  </a:lnTo>
                  <a:lnTo>
                    <a:pt x="4267" y="34904"/>
                  </a:lnTo>
                  <a:lnTo>
                    <a:pt x="4355" y="35210"/>
                  </a:lnTo>
                  <a:lnTo>
                    <a:pt x="4508" y="35516"/>
                  </a:lnTo>
                  <a:lnTo>
                    <a:pt x="4683" y="35779"/>
                  </a:lnTo>
                  <a:lnTo>
                    <a:pt x="4880" y="36020"/>
                  </a:lnTo>
                  <a:lnTo>
                    <a:pt x="5099" y="36238"/>
                  </a:lnTo>
                  <a:lnTo>
                    <a:pt x="5318" y="36435"/>
                  </a:lnTo>
                  <a:lnTo>
                    <a:pt x="5580" y="36610"/>
                  </a:lnTo>
                  <a:lnTo>
                    <a:pt x="5843" y="36764"/>
                  </a:lnTo>
                  <a:lnTo>
                    <a:pt x="6127" y="36895"/>
                  </a:lnTo>
                  <a:lnTo>
                    <a:pt x="6412" y="37004"/>
                  </a:lnTo>
                  <a:lnTo>
                    <a:pt x="6718" y="37092"/>
                  </a:lnTo>
                  <a:lnTo>
                    <a:pt x="7002" y="37179"/>
                  </a:lnTo>
                  <a:lnTo>
                    <a:pt x="7440" y="37289"/>
                  </a:lnTo>
                  <a:lnTo>
                    <a:pt x="7900" y="37332"/>
                  </a:lnTo>
                  <a:lnTo>
                    <a:pt x="8119" y="37354"/>
                  </a:lnTo>
                  <a:lnTo>
                    <a:pt x="8337" y="37354"/>
                  </a:lnTo>
                  <a:lnTo>
                    <a:pt x="8556" y="37332"/>
                  </a:lnTo>
                  <a:lnTo>
                    <a:pt x="8797" y="37311"/>
                  </a:lnTo>
                  <a:lnTo>
                    <a:pt x="9016" y="37267"/>
                  </a:lnTo>
                  <a:lnTo>
                    <a:pt x="9213" y="37201"/>
                  </a:lnTo>
                  <a:lnTo>
                    <a:pt x="9431" y="37114"/>
                  </a:lnTo>
                  <a:lnTo>
                    <a:pt x="9628" y="37004"/>
                  </a:lnTo>
                  <a:lnTo>
                    <a:pt x="9803" y="36873"/>
                  </a:lnTo>
                  <a:lnTo>
                    <a:pt x="9979" y="36720"/>
                  </a:lnTo>
                  <a:lnTo>
                    <a:pt x="10132" y="36567"/>
                  </a:lnTo>
                  <a:lnTo>
                    <a:pt x="10263" y="36370"/>
                  </a:lnTo>
                  <a:lnTo>
                    <a:pt x="10460" y="36654"/>
                  </a:lnTo>
                  <a:lnTo>
                    <a:pt x="10679" y="36895"/>
                  </a:lnTo>
                  <a:lnTo>
                    <a:pt x="10919" y="37136"/>
                  </a:lnTo>
                  <a:lnTo>
                    <a:pt x="11182" y="37354"/>
                  </a:lnTo>
                  <a:lnTo>
                    <a:pt x="11445" y="37551"/>
                  </a:lnTo>
                  <a:lnTo>
                    <a:pt x="11729" y="37726"/>
                  </a:lnTo>
                  <a:lnTo>
                    <a:pt x="12014" y="37901"/>
                  </a:lnTo>
                  <a:lnTo>
                    <a:pt x="12320" y="38033"/>
                  </a:lnTo>
                  <a:lnTo>
                    <a:pt x="12648" y="38164"/>
                  </a:lnTo>
                  <a:lnTo>
                    <a:pt x="12976" y="38252"/>
                  </a:lnTo>
                  <a:lnTo>
                    <a:pt x="13305" y="38339"/>
                  </a:lnTo>
                  <a:lnTo>
                    <a:pt x="13633" y="38383"/>
                  </a:lnTo>
                  <a:lnTo>
                    <a:pt x="13961" y="38405"/>
                  </a:lnTo>
                  <a:lnTo>
                    <a:pt x="14289" y="38405"/>
                  </a:lnTo>
                  <a:lnTo>
                    <a:pt x="14640" y="38383"/>
                  </a:lnTo>
                  <a:lnTo>
                    <a:pt x="14968" y="38339"/>
                  </a:lnTo>
                  <a:lnTo>
                    <a:pt x="15296" y="38273"/>
                  </a:lnTo>
                  <a:lnTo>
                    <a:pt x="15624" y="38164"/>
                  </a:lnTo>
                  <a:lnTo>
                    <a:pt x="15931" y="38055"/>
                  </a:lnTo>
                  <a:lnTo>
                    <a:pt x="16237" y="37901"/>
                  </a:lnTo>
                  <a:lnTo>
                    <a:pt x="16521" y="37748"/>
                  </a:lnTo>
                  <a:lnTo>
                    <a:pt x="16806" y="37551"/>
                  </a:lnTo>
                  <a:lnTo>
                    <a:pt x="17069" y="37354"/>
                  </a:lnTo>
                  <a:lnTo>
                    <a:pt x="17331" y="37136"/>
                  </a:lnTo>
                  <a:lnTo>
                    <a:pt x="17550" y="36895"/>
                  </a:lnTo>
                  <a:lnTo>
                    <a:pt x="17791" y="36632"/>
                  </a:lnTo>
                  <a:lnTo>
                    <a:pt x="17988" y="36370"/>
                  </a:lnTo>
                  <a:lnTo>
                    <a:pt x="18163" y="36085"/>
                  </a:lnTo>
                  <a:lnTo>
                    <a:pt x="18316" y="35779"/>
                  </a:lnTo>
                  <a:lnTo>
                    <a:pt x="18469" y="35472"/>
                  </a:lnTo>
                  <a:lnTo>
                    <a:pt x="18578" y="35166"/>
                  </a:lnTo>
                  <a:lnTo>
                    <a:pt x="18666" y="34838"/>
                  </a:lnTo>
                  <a:lnTo>
                    <a:pt x="18972" y="34904"/>
                  </a:lnTo>
                  <a:lnTo>
                    <a:pt x="19257" y="34925"/>
                  </a:lnTo>
                  <a:lnTo>
                    <a:pt x="19563" y="34947"/>
                  </a:lnTo>
                  <a:lnTo>
                    <a:pt x="19870" y="34925"/>
                  </a:lnTo>
                  <a:lnTo>
                    <a:pt x="20176" y="34882"/>
                  </a:lnTo>
                  <a:lnTo>
                    <a:pt x="20482" y="34838"/>
                  </a:lnTo>
                  <a:lnTo>
                    <a:pt x="20767" y="34750"/>
                  </a:lnTo>
                  <a:lnTo>
                    <a:pt x="21051" y="34641"/>
                  </a:lnTo>
                  <a:lnTo>
                    <a:pt x="21314" y="34510"/>
                  </a:lnTo>
                  <a:lnTo>
                    <a:pt x="21554" y="34356"/>
                  </a:lnTo>
                  <a:lnTo>
                    <a:pt x="21795" y="34181"/>
                  </a:lnTo>
                  <a:lnTo>
                    <a:pt x="22014" y="33984"/>
                  </a:lnTo>
                  <a:lnTo>
                    <a:pt x="22211" y="33766"/>
                  </a:lnTo>
                  <a:lnTo>
                    <a:pt x="22408" y="33547"/>
                  </a:lnTo>
                  <a:lnTo>
                    <a:pt x="22583" y="33306"/>
                  </a:lnTo>
                  <a:lnTo>
                    <a:pt x="22714" y="33043"/>
                  </a:lnTo>
                  <a:lnTo>
                    <a:pt x="22999" y="33328"/>
                  </a:lnTo>
                  <a:lnTo>
                    <a:pt x="23283" y="33569"/>
                  </a:lnTo>
                  <a:lnTo>
                    <a:pt x="23611" y="33787"/>
                  </a:lnTo>
                  <a:lnTo>
                    <a:pt x="23940" y="33984"/>
                  </a:lnTo>
                  <a:lnTo>
                    <a:pt x="24290" y="34138"/>
                  </a:lnTo>
                  <a:lnTo>
                    <a:pt x="24640" y="34269"/>
                  </a:lnTo>
                  <a:lnTo>
                    <a:pt x="25012" y="34356"/>
                  </a:lnTo>
                  <a:lnTo>
                    <a:pt x="25406" y="34400"/>
                  </a:lnTo>
                  <a:lnTo>
                    <a:pt x="25778" y="34400"/>
                  </a:lnTo>
                  <a:lnTo>
                    <a:pt x="26172" y="34378"/>
                  </a:lnTo>
                  <a:lnTo>
                    <a:pt x="26544" y="34313"/>
                  </a:lnTo>
                  <a:lnTo>
                    <a:pt x="26916" y="34203"/>
                  </a:lnTo>
                  <a:lnTo>
                    <a:pt x="27288" y="34072"/>
                  </a:lnTo>
                  <a:lnTo>
                    <a:pt x="27616" y="33897"/>
                  </a:lnTo>
                  <a:lnTo>
                    <a:pt x="27944" y="33700"/>
                  </a:lnTo>
                  <a:lnTo>
                    <a:pt x="28251" y="33481"/>
                  </a:lnTo>
                  <a:lnTo>
                    <a:pt x="28338" y="33700"/>
                  </a:lnTo>
                  <a:lnTo>
                    <a:pt x="28448" y="33919"/>
                  </a:lnTo>
                  <a:lnTo>
                    <a:pt x="28557" y="34138"/>
                  </a:lnTo>
                  <a:lnTo>
                    <a:pt x="28688" y="34356"/>
                  </a:lnTo>
                  <a:lnTo>
                    <a:pt x="28841" y="34553"/>
                  </a:lnTo>
                  <a:lnTo>
                    <a:pt x="28995" y="34728"/>
                  </a:lnTo>
                  <a:lnTo>
                    <a:pt x="29148" y="34925"/>
                  </a:lnTo>
                  <a:lnTo>
                    <a:pt x="29323" y="35079"/>
                  </a:lnTo>
                  <a:lnTo>
                    <a:pt x="29520" y="35254"/>
                  </a:lnTo>
                  <a:lnTo>
                    <a:pt x="29717" y="35407"/>
                  </a:lnTo>
                  <a:lnTo>
                    <a:pt x="29914" y="35538"/>
                  </a:lnTo>
                  <a:lnTo>
                    <a:pt x="30111" y="35648"/>
                  </a:lnTo>
                  <a:lnTo>
                    <a:pt x="30329" y="35779"/>
                  </a:lnTo>
                  <a:lnTo>
                    <a:pt x="30570" y="35866"/>
                  </a:lnTo>
                  <a:lnTo>
                    <a:pt x="30789" y="35954"/>
                  </a:lnTo>
                  <a:lnTo>
                    <a:pt x="31030" y="36020"/>
                  </a:lnTo>
                  <a:lnTo>
                    <a:pt x="31270" y="36063"/>
                  </a:lnTo>
                  <a:lnTo>
                    <a:pt x="31511" y="36107"/>
                  </a:lnTo>
                  <a:lnTo>
                    <a:pt x="31752" y="36129"/>
                  </a:lnTo>
                  <a:lnTo>
                    <a:pt x="32233" y="36129"/>
                  </a:lnTo>
                  <a:lnTo>
                    <a:pt x="32474" y="36107"/>
                  </a:lnTo>
                  <a:lnTo>
                    <a:pt x="32715" y="36063"/>
                  </a:lnTo>
                  <a:lnTo>
                    <a:pt x="32955" y="36020"/>
                  </a:lnTo>
                  <a:lnTo>
                    <a:pt x="33196" y="35954"/>
                  </a:lnTo>
                  <a:lnTo>
                    <a:pt x="33415" y="35866"/>
                  </a:lnTo>
                  <a:lnTo>
                    <a:pt x="33656" y="35779"/>
                  </a:lnTo>
                  <a:lnTo>
                    <a:pt x="33874" y="35669"/>
                  </a:lnTo>
                  <a:lnTo>
                    <a:pt x="34071" y="35560"/>
                  </a:lnTo>
                  <a:lnTo>
                    <a:pt x="34290" y="35429"/>
                  </a:lnTo>
                  <a:lnTo>
                    <a:pt x="34487" y="35276"/>
                  </a:lnTo>
                  <a:lnTo>
                    <a:pt x="34662" y="35122"/>
                  </a:lnTo>
                  <a:lnTo>
                    <a:pt x="34881" y="35429"/>
                  </a:lnTo>
                  <a:lnTo>
                    <a:pt x="35122" y="35713"/>
                  </a:lnTo>
                  <a:lnTo>
                    <a:pt x="35384" y="35998"/>
                  </a:lnTo>
                  <a:lnTo>
                    <a:pt x="35669" y="36238"/>
                  </a:lnTo>
                  <a:lnTo>
                    <a:pt x="35953" y="36479"/>
                  </a:lnTo>
                  <a:lnTo>
                    <a:pt x="36260" y="36698"/>
                  </a:lnTo>
                  <a:lnTo>
                    <a:pt x="36588" y="36873"/>
                  </a:lnTo>
                  <a:lnTo>
                    <a:pt x="36916" y="37048"/>
                  </a:lnTo>
                  <a:lnTo>
                    <a:pt x="37266" y="37223"/>
                  </a:lnTo>
                  <a:lnTo>
                    <a:pt x="37638" y="37354"/>
                  </a:lnTo>
                  <a:lnTo>
                    <a:pt x="37988" y="37464"/>
                  </a:lnTo>
                  <a:lnTo>
                    <a:pt x="38360" y="37551"/>
                  </a:lnTo>
                  <a:lnTo>
                    <a:pt x="38732" y="37639"/>
                  </a:lnTo>
                  <a:lnTo>
                    <a:pt x="39126" y="37683"/>
                  </a:lnTo>
                  <a:lnTo>
                    <a:pt x="39498" y="37726"/>
                  </a:lnTo>
                  <a:lnTo>
                    <a:pt x="40330" y="37726"/>
                  </a:lnTo>
                  <a:lnTo>
                    <a:pt x="40789" y="37683"/>
                  </a:lnTo>
                  <a:lnTo>
                    <a:pt x="41227" y="37617"/>
                  </a:lnTo>
                  <a:lnTo>
                    <a:pt x="41665" y="37529"/>
                  </a:lnTo>
                  <a:lnTo>
                    <a:pt x="42080" y="37376"/>
                  </a:lnTo>
                  <a:lnTo>
                    <a:pt x="42496" y="37201"/>
                  </a:lnTo>
                  <a:lnTo>
                    <a:pt x="42890" y="37004"/>
                  </a:lnTo>
                  <a:lnTo>
                    <a:pt x="43262" y="36742"/>
                  </a:lnTo>
                  <a:lnTo>
                    <a:pt x="43437" y="36610"/>
                  </a:lnTo>
                  <a:lnTo>
                    <a:pt x="43612" y="36457"/>
                  </a:lnTo>
                  <a:lnTo>
                    <a:pt x="43765" y="36304"/>
                  </a:lnTo>
                  <a:lnTo>
                    <a:pt x="43897" y="36129"/>
                  </a:lnTo>
                  <a:lnTo>
                    <a:pt x="44050" y="35954"/>
                  </a:lnTo>
                  <a:lnTo>
                    <a:pt x="44159" y="35757"/>
                  </a:lnTo>
                  <a:lnTo>
                    <a:pt x="44269" y="35560"/>
                  </a:lnTo>
                  <a:lnTo>
                    <a:pt x="44378" y="35363"/>
                  </a:lnTo>
                  <a:lnTo>
                    <a:pt x="44466" y="35144"/>
                  </a:lnTo>
                  <a:lnTo>
                    <a:pt x="44531" y="34947"/>
                  </a:lnTo>
                  <a:lnTo>
                    <a:pt x="44597" y="34728"/>
                  </a:lnTo>
                  <a:lnTo>
                    <a:pt x="44641" y="34510"/>
                  </a:lnTo>
                  <a:lnTo>
                    <a:pt x="44663" y="34291"/>
                  </a:lnTo>
                  <a:lnTo>
                    <a:pt x="44663" y="34072"/>
                  </a:lnTo>
                  <a:lnTo>
                    <a:pt x="44663" y="33853"/>
                  </a:lnTo>
                  <a:lnTo>
                    <a:pt x="44619" y="33634"/>
                  </a:lnTo>
                  <a:lnTo>
                    <a:pt x="44838" y="33591"/>
                  </a:lnTo>
                  <a:lnTo>
                    <a:pt x="45035" y="33525"/>
                  </a:lnTo>
                  <a:lnTo>
                    <a:pt x="45253" y="33459"/>
                  </a:lnTo>
                  <a:lnTo>
                    <a:pt x="45450" y="33372"/>
                  </a:lnTo>
                  <a:lnTo>
                    <a:pt x="45625" y="33284"/>
                  </a:lnTo>
                  <a:lnTo>
                    <a:pt x="45801" y="33175"/>
                  </a:lnTo>
                  <a:lnTo>
                    <a:pt x="45976" y="33043"/>
                  </a:lnTo>
                  <a:lnTo>
                    <a:pt x="46151" y="32912"/>
                  </a:lnTo>
                  <a:lnTo>
                    <a:pt x="46304" y="32759"/>
                  </a:lnTo>
                  <a:lnTo>
                    <a:pt x="46457" y="32606"/>
                  </a:lnTo>
                  <a:lnTo>
                    <a:pt x="46720" y="32256"/>
                  </a:lnTo>
                  <a:lnTo>
                    <a:pt x="46938" y="31884"/>
                  </a:lnTo>
                  <a:lnTo>
                    <a:pt x="47114" y="31490"/>
                  </a:lnTo>
                  <a:lnTo>
                    <a:pt x="47201" y="31271"/>
                  </a:lnTo>
                  <a:lnTo>
                    <a:pt x="47245" y="31074"/>
                  </a:lnTo>
                  <a:lnTo>
                    <a:pt x="47289" y="30855"/>
                  </a:lnTo>
                  <a:lnTo>
                    <a:pt x="47310" y="30636"/>
                  </a:lnTo>
                  <a:lnTo>
                    <a:pt x="47332" y="30418"/>
                  </a:lnTo>
                  <a:lnTo>
                    <a:pt x="47332" y="30199"/>
                  </a:lnTo>
                  <a:lnTo>
                    <a:pt x="47310" y="29980"/>
                  </a:lnTo>
                  <a:lnTo>
                    <a:pt x="47289" y="29783"/>
                  </a:lnTo>
                  <a:lnTo>
                    <a:pt x="47245" y="29564"/>
                  </a:lnTo>
                  <a:lnTo>
                    <a:pt x="47179" y="29345"/>
                  </a:lnTo>
                  <a:lnTo>
                    <a:pt x="47114" y="29148"/>
                  </a:lnTo>
                  <a:lnTo>
                    <a:pt x="47026" y="28951"/>
                  </a:lnTo>
                  <a:lnTo>
                    <a:pt x="46938" y="28754"/>
                  </a:lnTo>
                  <a:lnTo>
                    <a:pt x="46829" y="28557"/>
                  </a:lnTo>
                  <a:lnTo>
                    <a:pt x="46698" y="28382"/>
                  </a:lnTo>
                  <a:lnTo>
                    <a:pt x="46566" y="28207"/>
                  </a:lnTo>
                  <a:lnTo>
                    <a:pt x="46763" y="28076"/>
                  </a:lnTo>
                  <a:lnTo>
                    <a:pt x="46960" y="27923"/>
                  </a:lnTo>
                  <a:lnTo>
                    <a:pt x="47135" y="27748"/>
                  </a:lnTo>
                  <a:lnTo>
                    <a:pt x="47310" y="27551"/>
                  </a:lnTo>
                  <a:lnTo>
                    <a:pt x="47464" y="27354"/>
                  </a:lnTo>
                  <a:lnTo>
                    <a:pt x="47595" y="27157"/>
                  </a:lnTo>
                  <a:lnTo>
                    <a:pt x="47704" y="26938"/>
                  </a:lnTo>
                  <a:lnTo>
                    <a:pt x="47814" y="26719"/>
                  </a:lnTo>
                  <a:lnTo>
                    <a:pt x="47901" y="26479"/>
                  </a:lnTo>
                  <a:lnTo>
                    <a:pt x="47967" y="26260"/>
                  </a:lnTo>
                  <a:lnTo>
                    <a:pt x="48033" y="26019"/>
                  </a:lnTo>
                  <a:lnTo>
                    <a:pt x="48076" y="25756"/>
                  </a:lnTo>
                  <a:lnTo>
                    <a:pt x="48098" y="25516"/>
                  </a:lnTo>
                  <a:lnTo>
                    <a:pt x="48098" y="25275"/>
                  </a:lnTo>
                  <a:lnTo>
                    <a:pt x="48098" y="25012"/>
                  </a:lnTo>
                  <a:lnTo>
                    <a:pt x="48076" y="24772"/>
                  </a:lnTo>
                  <a:lnTo>
                    <a:pt x="48033" y="24531"/>
                  </a:lnTo>
                  <a:lnTo>
                    <a:pt x="47967" y="24268"/>
                  </a:lnTo>
                  <a:lnTo>
                    <a:pt x="47901" y="24028"/>
                  </a:lnTo>
                  <a:lnTo>
                    <a:pt x="47814" y="23809"/>
                  </a:lnTo>
                  <a:lnTo>
                    <a:pt x="47617" y="23349"/>
                  </a:lnTo>
                  <a:lnTo>
                    <a:pt x="47376" y="22912"/>
                  </a:lnTo>
                  <a:lnTo>
                    <a:pt x="47092" y="22496"/>
                  </a:lnTo>
                  <a:lnTo>
                    <a:pt x="46763" y="22102"/>
                  </a:lnTo>
                  <a:lnTo>
                    <a:pt x="46413" y="21752"/>
                  </a:lnTo>
                  <a:lnTo>
                    <a:pt x="46019" y="21424"/>
                  </a:lnTo>
                  <a:lnTo>
                    <a:pt x="46282" y="21205"/>
                  </a:lnTo>
                  <a:lnTo>
                    <a:pt x="46523" y="20986"/>
                  </a:lnTo>
                  <a:lnTo>
                    <a:pt x="46763" y="20745"/>
                  </a:lnTo>
                  <a:lnTo>
                    <a:pt x="46960" y="20483"/>
                  </a:lnTo>
                  <a:lnTo>
                    <a:pt x="47157" y="20198"/>
                  </a:lnTo>
                  <a:lnTo>
                    <a:pt x="47332" y="19914"/>
                  </a:lnTo>
                  <a:lnTo>
                    <a:pt x="47486" y="19607"/>
                  </a:lnTo>
                  <a:lnTo>
                    <a:pt x="47595" y="19301"/>
                  </a:lnTo>
                  <a:lnTo>
                    <a:pt x="47704" y="18973"/>
                  </a:lnTo>
                  <a:lnTo>
                    <a:pt x="47792" y="18666"/>
                  </a:lnTo>
                  <a:lnTo>
                    <a:pt x="47858" y="18316"/>
                  </a:lnTo>
                  <a:lnTo>
                    <a:pt x="47879" y="17988"/>
                  </a:lnTo>
                  <a:lnTo>
                    <a:pt x="47901" y="17660"/>
                  </a:lnTo>
                  <a:lnTo>
                    <a:pt x="47879" y="17332"/>
                  </a:lnTo>
                  <a:lnTo>
                    <a:pt x="47858" y="17003"/>
                  </a:lnTo>
                  <a:lnTo>
                    <a:pt x="47792" y="16675"/>
                  </a:lnTo>
                  <a:lnTo>
                    <a:pt x="47682" y="16347"/>
                  </a:lnTo>
                  <a:lnTo>
                    <a:pt x="47573" y="16019"/>
                  </a:lnTo>
                  <a:lnTo>
                    <a:pt x="47442" y="15734"/>
                  </a:lnTo>
                  <a:lnTo>
                    <a:pt x="47267" y="15428"/>
                  </a:lnTo>
                  <a:lnTo>
                    <a:pt x="47092" y="15143"/>
                  </a:lnTo>
                  <a:lnTo>
                    <a:pt x="46895" y="14881"/>
                  </a:lnTo>
                  <a:lnTo>
                    <a:pt x="46676" y="14640"/>
                  </a:lnTo>
                  <a:lnTo>
                    <a:pt x="46435" y="14399"/>
                  </a:lnTo>
                  <a:lnTo>
                    <a:pt x="46173" y="14180"/>
                  </a:lnTo>
                  <a:lnTo>
                    <a:pt x="45910" y="13984"/>
                  </a:lnTo>
                  <a:lnTo>
                    <a:pt x="45625" y="13787"/>
                  </a:lnTo>
                  <a:lnTo>
                    <a:pt x="45341" y="13633"/>
                  </a:lnTo>
                  <a:lnTo>
                    <a:pt x="45035" y="13502"/>
                  </a:lnTo>
                  <a:lnTo>
                    <a:pt x="44728" y="13371"/>
                  </a:lnTo>
                  <a:lnTo>
                    <a:pt x="44400" y="13283"/>
                  </a:lnTo>
                  <a:lnTo>
                    <a:pt x="44072" y="13218"/>
                  </a:lnTo>
                  <a:lnTo>
                    <a:pt x="44159" y="12933"/>
                  </a:lnTo>
                  <a:lnTo>
                    <a:pt x="44225" y="12627"/>
                  </a:lnTo>
                  <a:lnTo>
                    <a:pt x="44269" y="12299"/>
                  </a:lnTo>
                  <a:lnTo>
                    <a:pt x="44291" y="11992"/>
                  </a:lnTo>
                  <a:lnTo>
                    <a:pt x="44291" y="11664"/>
                  </a:lnTo>
                  <a:lnTo>
                    <a:pt x="44269" y="11336"/>
                  </a:lnTo>
                  <a:lnTo>
                    <a:pt x="44225" y="11029"/>
                  </a:lnTo>
                  <a:lnTo>
                    <a:pt x="44159" y="10701"/>
                  </a:lnTo>
                  <a:lnTo>
                    <a:pt x="44072" y="10373"/>
                  </a:lnTo>
                  <a:lnTo>
                    <a:pt x="43962" y="10066"/>
                  </a:lnTo>
                  <a:lnTo>
                    <a:pt x="43831" y="9782"/>
                  </a:lnTo>
                  <a:lnTo>
                    <a:pt x="43700" y="9476"/>
                  </a:lnTo>
                  <a:lnTo>
                    <a:pt x="43525" y="9213"/>
                  </a:lnTo>
                  <a:lnTo>
                    <a:pt x="43350" y="8929"/>
                  </a:lnTo>
                  <a:lnTo>
                    <a:pt x="43153" y="8688"/>
                  </a:lnTo>
                  <a:lnTo>
                    <a:pt x="42956" y="8469"/>
                  </a:lnTo>
                  <a:lnTo>
                    <a:pt x="42715" y="8250"/>
                  </a:lnTo>
                  <a:lnTo>
                    <a:pt x="42474" y="8053"/>
                  </a:lnTo>
                  <a:lnTo>
                    <a:pt x="42234" y="7900"/>
                  </a:lnTo>
                  <a:lnTo>
                    <a:pt x="41971" y="7747"/>
                  </a:lnTo>
                  <a:lnTo>
                    <a:pt x="41687" y="7594"/>
                  </a:lnTo>
                  <a:lnTo>
                    <a:pt x="41402" y="7484"/>
                  </a:lnTo>
                  <a:lnTo>
                    <a:pt x="41118" y="7397"/>
                  </a:lnTo>
                  <a:lnTo>
                    <a:pt x="40811" y="7309"/>
                  </a:lnTo>
                  <a:lnTo>
                    <a:pt x="40505" y="7265"/>
                  </a:lnTo>
                  <a:lnTo>
                    <a:pt x="40199" y="7222"/>
                  </a:lnTo>
                  <a:lnTo>
                    <a:pt x="39892" y="7200"/>
                  </a:lnTo>
                  <a:lnTo>
                    <a:pt x="39586" y="7222"/>
                  </a:lnTo>
                  <a:lnTo>
                    <a:pt x="39279" y="7244"/>
                  </a:lnTo>
                  <a:lnTo>
                    <a:pt x="38973" y="7287"/>
                  </a:lnTo>
                  <a:lnTo>
                    <a:pt x="38667" y="7375"/>
                  </a:lnTo>
                  <a:lnTo>
                    <a:pt x="38382" y="7462"/>
                  </a:lnTo>
                  <a:lnTo>
                    <a:pt x="38382" y="7112"/>
                  </a:lnTo>
                  <a:lnTo>
                    <a:pt x="38339" y="6762"/>
                  </a:lnTo>
                  <a:lnTo>
                    <a:pt x="38273" y="6412"/>
                  </a:lnTo>
                  <a:lnTo>
                    <a:pt x="38185" y="6062"/>
                  </a:lnTo>
                  <a:lnTo>
                    <a:pt x="38076" y="5712"/>
                  </a:lnTo>
                  <a:lnTo>
                    <a:pt x="37945" y="5384"/>
                  </a:lnTo>
                  <a:lnTo>
                    <a:pt x="37770" y="5077"/>
                  </a:lnTo>
                  <a:lnTo>
                    <a:pt x="37595" y="4771"/>
                  </a:lnTo>
                  <a:lnTo>
                    <a:pt x="37398" y="4464"/>
                  </a:lnTo>
                  <a:lnTo>
                    <a:pt x="37179" y="4180"/>
                  </a:lnTo>
                  <a:lnTo>
                    <a:pt x="36938" y="3917"/>
                  </a:lnTo>
                  <a:lnTo>
                    <a:pt x="36697" y="3677"/>
                  </a:lnTo>
                  <a:lnTo>
                    <a:pt x="36413" y="3436"/>
                  </a:lnTo>
                  <a:lnTo>
                    <a:pt x="36128" y="3239"/>
                  </a:lnTo>
                  <a:lnTo>
                    <a:pt x="35844" y="3042"/>
                  </a:lnTo>
                  <a:lnTo>
                    <a:pt x="35516" y="2867"/>
                  </a:lnTo>
                  <a:lnTo>
                    <a:pt x="35187" y="2736"/>
                  </a:lnTo>
                  <a:lnTo>
                    <a:pt x="34859" y="2626"/>
                  </a:lnTo>
                  <a:lnTo>
                    <a:pt x="34509" y="2517"/>
                  </a:lnTo>
                  <a:lnTo>
                    <a:pt x="34159" y="2451"/>
                  </a:lnTo>
                  <a:lnTo>
                    <a:pt x="33809" y="2407"/>
                  </a:lnTo>
                  <a:lnTo>
                    <a:pt x="33109" y="2407"/>
                  </a:lnTo>
                  <a:lnTo>
                    <a:pt x="32737" y="2429"/>
                  </a:lnTo>
                  <a:lnTo>
                    <a:pt x="32386" y="2495"/>
                  </a:lnTo>
                  <a:lnTo>
                    <a:pt x="32036" y="2561"/>
                  </a:lnTo>
                  <a:lnTo>
                    <a:pt x="31708" y="2670"/>
                  </a:lnTo>
                  <a:lnTo>
                    <a:pt x="31380" y="2801"/>
                  </a:lnTo>
                  <a:lnTo>
                    <a:pt x="31052" y="2933"/>
                  </a:lnTo>
                  <a:lnTo>
                    <a:pt x="30723" y="3108"/>
                  </a:lnTo>
                  <a:lnTo>
                    <a:pt x="30439" y="3305"/>
                  </a:lnTo>
                  <a:lnTo>
                    <a:pt x="30154" y="3524"/>
                  </a:lnTo>
                  <a:lnTo>
                    <a:pt x="30045" y="3195"/>
                  </a:lnTo>
                  <a:lnTo>
                    <a:pt x="29936" y="2889"/>
                  </a:lnTo>
                  <a:lnTo>
                    <a:pt x="29782" y="2583"/>
                  </a:lnTo>
                  <a:lnTo>
                    <a:pt x="29629" y="2298"/>
                  </a:lnTo>
                  <a:lnTo>
                    <a:pt x="29454" y="2014"/>
                  </a:lnTo>
                  <a:lnTo>
                    <a:pt x="29257" y="1751"/>
                  </a:lnTo>
                  <a:lnTo>
                    <a:pt x="29038" y="1510"/>
                  </a:lnTo>
                  <a:lnTo>
                    <a:pt x="28798" y="1270"/>
                  </a:lnTo>
                  <a:lnTo>
                    <a:pt x="28535" y="1051"/>
                  </a:lnTo>
                  <a:lnTo>
                    <a:pt x="28272" y="854"/>
                  </a:lnTo>
                  <a:lnTo>
                    <a:pt x="28010" y="679"/>
                  </a:lnTo>
                  <a:lnTo>
                    <a:pt x="27725" y="504"/>
                  </a:lnTo>
                  <a:lnTo>
                    <a:pt x="27419" y="372"/>
                  </a:lnTo>
                  <a:lnTo>
                    <a:pt x="27113" y="241"/>
                  </a:lnTo>
                  <a:lnTo>
                    <a:pt x="26784" y="154"/>
                  </a:lnTo>
                  <a:lnTo>
                    <a:pt x="26478" y="66"/>
                  </a:lnTo>
                  <a:lnTo>
                    <a:pt x="26216" y="22"/>
                  </a:lnTo>
                  <a:lnTo>
                    <a:pt x="2597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52"/>
            <p:cNvSpPr/>
            <p:nvPr/>
          </p:nvSpPr>
          <p:spPr>
            <a:xfrm>
              <a:off x="6079985" y="3623844"/>
              <a:ext cx="256060" cy="220329"/>
            </a:xfrm>
            <a:custGeom>
              <a:avLst/>
              <a:gdLst/>
              <a:ahLst/>
              <a:cxnLst/>
              <a:rect l="l" t="t" r="r" b="b"/>
              <a:pathLst>
                <a:path w="6894" h="5932" extrusionOk="0">
                  <a:moveTo>
                    <a:pt x="242" y="1"/>
                  </a:moveTo>
                  <a:lnTo>
                    <a:pt x="154" y="23"/>
                  </a:lnTo>
                  <a:lnTo>
                    <a:pt x="88" y="88"/>
                  </a:lnTo>
                  <a:lnTo>
                    <a:pt x="23" y="154"/>
                  </a:lnTo>
                  <a:lnTo>
                    <a:pt x="1" y="242"/>
                  </a:lnTo>
                  <a:lnTo>
                    <a:pt x="23" y="329"/>
                  </a:lnTo>
                  <a:lnTo>
                    <a:pt x="88" y="417"/>
                  </a:lnTo>
                  <a:lnTo>
                    <a:pt x="548" y="745"/>
                  </a:lnTo>
                  <a:lnTo>
                    <a:pt x="1029" y="1029"/>
                  </a:lnTo>
                  <a:lnTo>
                    <a:pt x="1533" y="1292"/>
                  </a:lnTo>
                  <a:lnTo>
                    <a:pt x="2058" y="1511"/>
                  </a:lnTo>
                  <a:lnTo>
                    <a:pt x="2583" y="1664"/>
                  </a:lnTo>
                  <a:lnTo>
                    <a:pt x="3130" y="1795"/>
                  </a:lnTo>
                  <a:lnTo>
                    <a:pt x="3677" y="1883"/>
                  </a:lnTo>
                  <a:lnTo>
                    <a:pt x="4246" y="1927"/>
                  </a:lnTo>
                  <a:lnTo>
                    <a:pt x="4399" y="2124"/>
                  </a:lnTo>
                  <a:lnTo>
                    <a:pt x="4553" y="2342"/>
                  </a:lnTo>
                  <a:lnTo>
                    <a:pt x="4706" y="2539"/>
                  </a:lnTo>
                  <a:lnTo>
                    <a:pt x="4837" y="2758"/>
                  </a:lnTo>
                  <a:lnTo>
                    <a:pt x="4946" y="2977"/>
                  </a:lnTo>
                  <a:lnTo>
                    <a:pt x="5056" y="3218"/>
                  </a:lnTo>
                  <a:lnTo>
                    <a:pt x="5143" y="3458"/>
                  </a:lnTo>
                  <a:lnTo>
                    <a:pt x="5231" y="3699"/>
                  </a:lnTo>
                  <a:lnTo>
                    <a:pt x="5340" y="4181"/>
                  </a:lnTo>
                  <a:lnTo>
                    <a:pt x="5406" y="4684"/>
                  </a:lnTo>
                  <a:lnTo>
                    <a:pt x="5428" y="4925"/>
                  </a:lnTo>
                  <a:lnTo>
                    <a:pt x="5428" y="5187"/>
                  </a:lnTo>
                  <a:lnTo>
                    <a:pt x="5428" y="5428"/>
                  </a:lnTo>
                  <a:lnTo>
                    <a:pt x="5406" y="5690"/>
                  </a:lnTo>
                  <a:lnTo>
                    <a:pt x="5406" y="5800"/>
                  </a:lnTo>
                  <a:lnTo>
                    <a:pt x="5450" y="5866"/>
                  </a:lnTo>
                  <a:lnTo>
                    <a:pt x="5537" y="5909"/>
                  </a:lnTo>
                  <a:lnTo>
                    <a:pt x="5625" y="5931"/>
                  </a:lnTo>
                  <a:lnTo>
                    <a:pt x="5712" y="5909"/>
                  </a:lnTo>
                  <a:lnTo>
                    <a:pt x="5800" y="5866"/>
                  </a:lnTo>
                  <a:lnTo>
                    <a:pt x="5866" y="5800"/>
                  </a:lnTo>
                  <a:lnTo>
                    <a:pt x="5909" y="5690"/>
                  </a:lnTo>
                  <a:lnTo>
                    <a:pt x="5931" y="5187"/>
                  </a:lnTo>
                  <a:lnTo>
                    <a:pt x="5931" y="4684"/>
                  </a:lnTo>
                  <a:lnTo>
                    <a:pt x="5866" y="4202"/>
                  </a:lnTo>
                  <a:lnTo>
                    <a:pt x="5756" y="3699"/>
                  </a:lnTo>
                  <a:lnTo>
                    <a:pt x="5603" y="3240"/>
                  </a:lnTo>
                  <a:lnTo>
                    <a:pt x="5406" y="2780"/>
                  </a:lnTo>
                  <a:lnTo>
                    <a:pt x="5165" y="2342"/>
                  </a:lnTo>
                  <a:lnTo>
                    <a:pt x="4881" y="1927"/>
                  </a:lnTo>
                  <a:lnTo>
                    <a:pt x="5340" y="1883"/>
                  </a:lnTo>
                  <a:lnTo>
                    <a:pt x="5822" y="1817"/>
                  </a:lnTo>
                  <a:lnTo>
                    <a:pt x="6281" y="1708"/>
                  </a:lnTo>
                  <a:lnTo>
                    <a:pt x="6719" y="1577"/>
                  </a:lnTo>
                  <a:lnTo>
                    <a:pt x="6828" y="1533"/>
                  </a:lnTo>
                  <a:lnTo>
                    <a:pt x="6872" y="1445"/>
                  </a:lnTo>
                  <a:lnTo>
                    <a:pt x="6894" y="1358"/>
                  </a:lnTo>
                  <a:lnTo>
                    <a:pt x="6894" y="1270"/>
                  </a:lnTo>
                  <a:lnTo>
                    <a:pt x="6850" y="1183"/>
                  </a:lnTo>
                  <a:lnTo>
                    <a:pt x="6785" y="1117"/>
                  </a:lnTo>
                  <a:lnTo>
                    <a:pt x="6697" y="1073"/>
                  </a:lnTo>
                  <a:lnTo>
                    <a:pt x="6588" y="1095"/>
                  </a:lnTo>
                  <a:lnTo>
                    <a:pt x="6194" y="1205"/>
                  </a:lnTo>
                  <a:lnTo>
                    <a:pt x="5800" y="1314"/>
                  </a:lnTo>
                  <a:lnTo>
                    <a:pt x="5406" y="1380"/>
                  </a:lnTo>
                  <a:lnTo>
                    <a:pt x="5012" y="1423"/>
                  </a:lnTo>
                  <a:lnTo>
                    <a:pt x="4202" y="1423"/>
                  </a:lnTo>
                  <a:lnTo>
                    <a:pt x="3787" y="1401"/>
                  </a:lnTo>
                  <a:lnTo>
                    <a:pt x="3393" y="1336"/>
                  </a:lnTo>
                  <a:lnTo>
                    <a:pt x="2999" y="1270"/>
                  </a:lnTo>
                  <a:lnTo>
                    <a:pt x="2605" y="1161"/>
                  </a:lnTo>
                  <a:lnTo>
                    <a:pt x="2211" y="1029"/>
                  </a:lnTo>
                  <a:lnTo>
                    <a:pt x="1839" y="876"/>
                  </a:lnTo>
                  <a:lnTo>
                    <a:pt x="1467" y="723"/>
                  </a:lnTo>
                  <a:lnTo>
                    <a:pt x="1117" y="526"/>
                  </a:lnTo>
                  <a:lnTo>
                    <a:pt x="789" y="307"/>
                  </a:lnTo>
                  <a:lnTo>
                    <a:pt x="439" y="67"/>
                  </a:lnTo>
                  <a:lnTo>
                    <a:pt x="35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52"/>
            <p:cNvSpPr/>
            <p:nvPr/>
          </p:nvSpPr>
          <p:spPr>
            <a:xfrm>
              <a:off x="6190524" y="3207687"/>
              <a:ext cx="169110" cy="173975"/>
            </a:xfrm>
            <a:custGeom>
              <a:avLst/>
              <a:gdLst/>
              <a:ahLst/>
              <a:cxnLst/>
              <a:rect l="l" t="t" r="r" b="b"/>
              <a:pathLst>
                <a:path w="4553" h="4684" extrusionOk="0">
                  <a:moveTo>
                    <a:pt x="264" y="1"/>
                  </a:moveTo>
                  <a:lnTo>
                    <a:pt x="154" y="45"/>
                  </a:lnTo>
                  <a:lnTo>
                    <a:pt x="89" y="88"/>
                  </a:lnTo>
                  <a:lnTo>
                    <a:pt x="23" y="176"/>
                  </a:lnTo>
                  <a:lnTo>
                    <a:pt x="1" y="264"/>
                  </a:lnTo>
                  <a:lnTo>
                    <a:pt x="23" y="351"/>
                  </a:lnTo>
                  <a:lnTo>
                    <a:pt x="89" y="439"/>
                  </a:lnTo>
                  <a:lnTo>
                    <a:pt x="329" y="636"/>
                  </a:lnTo>
                  <a:lnTo>
                    <a:pt x="592" y="811"/>
                  </a:lnTo>
                  <a:lnTo>
                    <a:pt x="854" y="986"/>
                  </a:lnTo>
                  <a:lnTo>
                    <a:pt x="1117" y="1139"/>
                  </a:lnTo>
                  <a:lnTo>
                    <a:pt x="1380" y="1292"/>
                  </a:lnTo>
                  <a:lnTo>
                    <a:pt x="1664" y="1423"/>
                  </a:lnTo>
                  <a:lnTo>
                    <a:pt x="1949" y="1533"/>
                  </a:lnTo>
                  <a:lnTo>
                    <a:pt x="2255" y="1642"/>
                  </a:lnTo>
                  <a:lnTo>
                    <a:pt x="2145" y="2014"/>
                  </a:lnTo>
                  <a:lnTo>
                    <a:pt x="2102" y="2386"/>
                  </a:lnTo>
                  <a:lnTo>
                    <a:pt x="2080" y="2780"/>
                  </a:lnTo>
                  <a:lnTo>
                    <a:pt x="2124" y="3152"/>
                  </a:lnTo>
                  <a:lnTo>
                    <a:pt x="2211" y="3524"/>
                  </a:lnTo>
                  <a:lnTo>
                    <a:pt x="2321" y="3896"/>
                  </a:lnTo>
                  <a:lnTo>
                    <a:pt x="2496" y="4224"/>
                  </a:lnTo>
                  <a:lnTo>
                    <a:pt x="2714" y="4553"/>
                  </a:lnTo>
                  <a:lnTo>
                    <a:pt x="2780" y="4618"/>
                  </a:lnTo>
                  <a:lnTo>
                    <a:pt x="2868" y="4662"/>
                  </a:lnTo>
                  <a:lnTo>
                    <a:pt x="2955" y="4684"/>
                  </a:lnTo>
                  <a:lnTo>
                    <a:pt x="3043" y="4640"/>
                  </a:lnTo>
                  <a:lnTo>
                    <a:pt x="3130" y="4574"/>
                  </a:lnTo>
                  <a:lnTo>
                    <a:pt x="3174" y="4487"/>
                  </a:lnTo>
                  <a:lnTo>
                    <a:pt x="3174" y="4399"/>
                  </a:lnTo>
                  <a:lnTo>
                    <a:pt x="3174" y="4334"/>
                  </a:lnTo>
                  <a:lnTo>
                    <a:pt x="3152" y="4290"/>
                  </a:lnTo>
                  <a:lnTo>
                    <a:pt x="2955" y="4027"/>
                  </a:lnTo>
                  <a:lnTo>
                    <a:pt x="2802" y="3721"/>
                  </a:lnTo>
                  <a:lnTo>
                    <a:pt x="2693" y="3415"/>
                  </a:lnTo>
                  <a:lnTo>
                    <a:pt x="2627" y="3086"/>
                  </a:lnTo>
                  <a:lnTo>
                    <a:pt x="2605" y="2758"/>
                  </a:lnTo>
                  <a:lnTo>
                    <a:pt x="2605" y="2430"/>
                  </a:lnTo>
                  <a:lnTo>
                    <a:pt x="2649" y="2102"/>
                  </a:lnTo>
                  <a:lnTo>
                    <a:pt x="2736" y="1773"/>
                  </a:lnTo>
                  <a:lnTo>
                    <a:pt x="3130" y="1861"/>
                  </a:lnTo>
                  <a:lnTo>
                    <a:pt x="3524" y="1905"/>
                  </a:lnTo>
                  <a:lnTo>
                    <a:pt x="3918" y="1949"/>
                  </a:lnTo>
                  <a:lnTo>
                    <a:pt x="4312" y="1949"/>
                  </a:lnTo>
                  <a:lnTo>
                    <a:pt x="4421" y="1927"/>
                  </a:lnTo>
                  <a:lnTo>
                    <a:pt x="4509" y="1861"/>
                  </a:lnTo>
                  <a:lnTo>
                    <a:pt x="4553" y="1773"/>
                  </a:lnTo>
                  <a:lnTo>
                    <a:pt x="4553" y="1686"/>
                  </a:lnTo>
                  <a:lnTo>
                    <a:pt x="4553" y="1598"/>
                  </a:lnTo>
                  <a:lnTo>
                    <a:pt x="4509" y="1511"/>
                  </a:lnTo>
                  <a:lnTo>
                    <a:pt x="4421" y="1467"/>
                  </a:lnTo>
                  <a:lnTo>
                    <a:pt x="4312" y="1445"/>
                  </a:lnTo>
                  <a:lnTo>
                    <a:pt x="3787" y="1423"/>
                  </a:lnTo>
                  <a:lnTo>
                    <a:pt x="3262" y="1380"/>
                  </a:lnTo>
                  <a:lnTo>
                    <a:pt x="2758" y="1270"/>
                  </a:lnTo>
                  <a:lnTo>
                    <a:pt x="2255" y="1117"/>
                  </a:lnTo>
                  <a:lnTo>
                    <a:pt x="1773" y="920"/>
                  </a:lnTo>
                  <a:lnTo>
                    <a:pt x="1314" y="679"/>
                  </a:lnTo>
                  <a:lnTo>
                    <a:pt x="876" y="395"/>
                  </a:lnTo>
                  <a:lnTo>
                    <a:pt x="461" y="67"/>
                  </a:lnTo>
                  <a:lnTo>
                    <a:pt x="351" y="23"/>
                  </a:lnTo>
                  <a:lnTo>
                    <a:pt x="26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52"/>
            <p:cNvSpPr/>
            <p:nvPr/>
          </p:nvSpPr>
          <p:spPr>
            <a:xfrm>
              <a:off x="6512410" y="2803751"/>
              <a:ext cx="117890" cy="196707"/>
            </a:xfrm>
            <a:custGeom>
              <a:avLst/>
              <a:gdLst/>
              <a:ahLst/>
              <a:cxnLst/>
              <a:rect l="l" t="t" r="r" b="b"/>
              <a:pathLst>
                <a:path w="3174" h="5296" extrusionOk="0">
                  <a:moveTo>
                    <a:pt x="2714" y="0"/>
                  </a:moveTo>
                  <a:lnTo>
                    <a:pt x="2626" y="22"/>
                  </a:lnTo>
                  <a:lnTo>
                    <a:pt x="2539" y="88"/>
                  </a:lnTo>
                  <a:lnTo>
                    <a:pt x="2495" y="175"/>
                  </a:lnTo>
                  <a:lnTo>
                    <a:pt x="2408" y="503"/>
                  </a:lnTo>
                  <a:lnTo>
                    <a:pt x="2320" y="810"/>
                  </a:lnTo>
                  <a:lnTo>
                    <a:pt x="2254" y="1138"/>
                  </a:lnTo>
                  <a:lnTo>
                    <a:pt x="2211" y="1466"/>
                  </a:lnTo>
                  <a:lnTo>
                    <a:pt x="2189" y="1795"/>
                  </a:lnTo>
                  <a:lnTo>
                    <a:pt x="2189" y="2123"/>
                  </a:lnTo>
                  <a:lnTo>
                    <a:pt x="2189" y="2451"/>
                  </a:lnTo>
                  <a:lnTo>
                    <a:pt x="2211" y="2779"/>
                  </a:lnTo>
                  <a:lnTo>
                    <a:pt x="2167" y="2779"/>
                  </a:lnTo>
                  <a:lnTo>
                    <a:pt x="2123" y="2801"/>
                  </a:lnTo>
                  <a:lnTo>
                    <a:pt x="1795" y="3020"/>
                  </a:lnTo>
                  <a:lnTo>
                    <a:pt x="1510" y="3261"/>
                  </a:lnTo>
                  <a:lnTo>
                    <a:pt x="1226" y="3501"/>
                  </a:lnTo>
                  <a:lnTo>
                    <a:pt x="963" y="3764"/>
                  </a:lnTo>
                  <a:lnTo>
                    <a:pt x="701" y="4027"/>
                  </a:lnTo>
                  <a:lnTo>
                    <a:pt x="460" y="4311"/>
                  </a:lnTo>
                  <a:lnTo>
                    <a:pt x="241" y="4617"/>
                  </a:lnTo>
                  <a:lnTo>
                    <a:pt x="44" y="4924"/>
                  </a:lnTo>
                  <a:lnTo>
                    <a:pt x="1" y="5033"/>
                  </a:lnTo>
                  <a:lnTo>
                    <a:pt x="1" y="5121"/>
                  </a:lnTo>
                  <a:lnTo>
                    <a:pt x="44" y="5208"/>
                  </a:lnTo>
                  <a:lnTo>
                    <a:pt x="132" y="5274"/>
                  </a:lnTo>
                  <a:lnTo>
                    <a:pt x="219" y="5296"/>
                  </a:lnTo>
                  <a:lnTo>
                    <a:pt x="307" y="5296"/>
                  </a:lnTo>
                  <a:lnTo>
                    <a:pt x="394" y="5274"/>
                  </a:lnTo>
                  <a:lnTo>
                    <a:pt x="460" y="5186"/>
                  </a:lnTo>
                  <a:lnTo>
                    <a:pt x="657" y="4902"/>
                  </a:lnTo>
                  <a:lnTo>
                    <a:pt x="854" y="4639"/>
                  </a:lnTo>
                  <a:lnTo>
                    <a:pt x="1051" y="4399"/>
                  </a:lnTo>
                  <a:lnTo>
                    <a:pt x="1270" y="4136"/>
                  </a:lnTo>
                  <a:lnTo>
                    <a:pt x="1510" y="3917"/>
                  </a:lnTo>
                  <a:lnTo>
                    <a:pt x="1751" y="3698"/>
                  </a:lnTo>
                  <a:lnTo>
                    <a:pt x="2014" y="3480"/>
                  </a:lnTo>
                  <a:lnTo>
                    <a:pt x="2298" y="3304"/>
                  </a:lnTo>
                  <a:lnTo>
                    <a:pt x="2364" y="3676"/>
                  </a:lnTo>
                  <a:lnTo>
                    <a:pt x="2473" y="4027"/>
                  </a:lnTo>
                  <a:lnTo>
                    <a:pt x="2583" y="4399"/>
                  </a:lnTo>
                  <a:lnTo>
                    <a:pt x="2714" y="4749"/>
                  </a:lnTo>
                  <a:lnTo>
                    <a:pt x="2780" y="4836"/>
                  </a:lnTo>
                  <a:lnTo>
                    <a:pt x="2867" y="4880"/>
                  </a:lnTo>
                  <a:lnTo>
                    <a:pt x="2955" y="4880"/>
                  </a:lnTo>
                  <a:lnTo>
                    <a:pt x="3042" y="4836"/>
                  </a:lnTo>
                  <a:lnTo>
                    <a:pt x="3108" y="4771"/>
                  </a:lnTo>
                  <a:lnTo>
                    <a:pt x="3174" y="4705"/>
                  </a:lnTo>
                  <a:lnTo>
                    <a:pt x="3174" y="4596"/>
                  </a:lnTo>
                  <a:lnTo>
                    <a:pt x="3152" y="4486"/>
                  </a:lnTo>
                  <a:lnTo>
                    <a:pt x="2977" y="3983"/>
                  </a:lnTo>
                  <a:lnTo>
                    <a:pt x="2823" y="3480"/>
                  </a:lnTo>
                  <a:lnTo>
                    <a:pt x="2736" y="2954"/>
                  </a:lnTo>
                  <a:lnTo>
                    <a:pt x="2692" y="2407"/>
                  </a:lnTo>
                  <a:lnTo>
                    <a:pt x="2692" y="1882"/>
                  </a:lnTo>
                  <a:lnTo>
                    <a:pt x="2736" y="1357"/>
                  </a:lnTo>
                  <a:lnTo>
                    <a:pt x="2845" y="832"/>
                  </a:lnTo>
                  <a:lnTo>
                    <a:pt x="2977" y="307"/>
                  </a:lnTo>
                  <a:lnTo>
                    <a:pt x="2998" y="197"/>
                  </a:lnTo>
                  <a:lnTo>
                    <a:pt x="2955" y="110"/>
                  </a:lnTo>
                  <a:lnTo>
                    <a:pt x="2889" y="44"/>
                  </a:lnTo>
                  <a:lnTo>
                    <a:pt x="2802" y="22"/>
                  </a:lnTo>
                  <a:lnTo>
                    <a:pt x="271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52"/>
            <p:cNvSpPr/>
            <p:nvPr/>
          </p:nvSpPr>
          <p:spPr>
            <a:xfrm>
              <a:off x="7310589" y="2949242"/>
              <a:ext cx="117890" cy="232475"/>
            </a:xfrm>
            <a:custGeom>
              <a:avLst/>
              <a:gdLst/>
              <a:ahLst/>
              <a:cxnLst/>
              <a:rect l="l" t="t" r="r" b="b"/>
              <a:pathLst>
                <a:path w="3174" h="6259" extrusionOk="0">
                  <a:moveTo>
                    <a:pt x="2889" y="0"/>
                  </a:moveTo>
                  <a:lnTo>
                    <a:pt x="2801" y="22"/>
                  </a:lnTo>
                  <a:lnTo>
                    <a:pt x="2736" y="66"/>
                  </a:lnTo>
                  <a:lnTo>
                    <a:pt x="2692" y="175"/>
                  </a:lnTo>
                  <a:lnTo>
                    <a:pt x="2626" y="438"/>
                  </a:lnTo>
                  <a:lnTo>
                    <a:pt x="2539" y="722"/>
                  </a:lnTo>
                  <a:lnTo>
                    <a:pt x="2451" y="985"/>
                  </a:lnTo>
                  <a:lnTo>
                    <a:pt x="2342" y="1226"/>
                  </a:lnTo>
                  <a:lnTo>
                    <a:pt x="2211" y="1488"/>
                  </a:lnTo>
                  <a:lnTo>
                    <a:pt x="2079" y="1729"/>
                  </a:lnTo>
                  <a:lnTo>
                    <a:pt x="1926" y="1970"/>
                  </a:lnTo>
                  <a:lnTo>
                    <a:pt x="1773" y="2188"/>
                  </a:lnTo>
                  <a:lnTo>
                    <a:pt x="1598" y="2407"/>
                  </a:lnTo>
                  <a:lnTo>
                    <a:pt x="1423" y="2626"/>
                  </a:lnTo>
                  <a:lnTo>
                    <a:pt x="1226" y="2823"/>
                  </a:lnTo>
                  <a:lnTo>
                    <a:pt x="1029" y="2998"/>
                  </a:lnTo>
                  <a:lnTo>
                    <a:pt x="810" y="3195"/>
                  </a:lnTo>
                  <a:lnTo>
                    <a:pt x="591" y="3348"/>
                  </a:lnTo>
                  <a:lnTo>
                    <a:pt x="350" y="3501"/>
                  </a:lnTo>
                  <a:lnTo>
                    <a:pt x="110" y="3655"/>
                  </a:lnTo>
                  <a:lnTo>
                    <a:pt x="22" y="3720"/>
                  </a:lnTo>
                  <a:lnTo>
                    <a:pt x="0" y="3808"/>
                  </a:lnTo>
                  <a:lnTo>
                    <a:pt x="0" y="3895"/>
                  </a:lnTo>
                  <a:lnTo>
                    <a:pt x="22" y="3983"/>
                  </a:lnTo>
                  <a:lnTo>
                    <a:pt x="88" y="4049"/>
                  </a:lnTo>
                  <a:lnTo>
                    <a:pt x="175" y="4114"/>
                  </a:lnTo>
                  <a:lnTo>
                    <a:pt x="263" y="4114"/>
                  </a:lnTo>
                  <a:lnTo>
                    <a:pt x="372" y="4092"/>
                  </a:lnTo>
                  <a:lnTo>
                    <a:pt x="657" y="3917"/>
                  </a:lnTo>
                  <a:lnTo>
                    <a:pt x="919" y="3742"/>
                  </a:lnTo>
                  <a:lnTo>
                    <a:pt x="1160" y="3545"/>
                  </a:lnTo>
                  <a:lnTo>
                    <a:pt x="1423" y="3348"/>
                  </a:lnTo>
                  <a:lnTo>
                    <a:pt x="1510" y="3655"/>
                  </a:lnTo>
                  <a:lnTo>
                    <a:pt x="1598" y="3983"/>
                  </a:lnTo>
                  <a:lnTo>
                    <a:pt x="1685" y="4333"/>
                  </a:lnTo>
                  <a:lnTo>
                    <a:pt x="1751" y="4661"/>
                  </a:lnTo>
                  <a:lnTo>
                    <a:pt x="1795" y="4989"/>
                  </a:lnTo>
                  <a:lnTo>
                    <a:pt x="1817" y="5340"/>
                  </a:lnTo>
                  <a:lnTo>
                    <a:pt x="1817" y="5668"/>
                  </a:lnTo>
                  <a:lnTo>
                    <a:pt x="1817" y="6018"/>
                  </a:lnTo>
                  <a:lnTo>
                    <a:pt x="1839" y="6127"/>
                  </a:lnTo>
                  <a:lnTo>
                    <a:pt x="1904" y="6193"/>
                  </a:lnTo>
                  <a:lnTo>
                    <a:pt x="1970" y="6259"/>
                  </a:lnTo>
                  <a:lnTo>
                    <a:pt x="2167" y="6259"/>
                  </a:lnTo>
                  <a:lnTo>
                    <a:pt x="2254" y="6193"/>
                  </a:lnTo>
                  <a:lnTo>
                    <a:pt x="2298" y="6127"/>
                  </a:lnTo>
                  <a:lnTo>
                    <a:pt x="2320" y="6018"/>
                  </a:lnTo>
                  <a:lnTo>
                    <a:pt x="2342" y="5646"/>
                  </a:lnTo>
                  <a:lnTo>
                    <a:pt x="2320" y="5252"/>
                  </a:lnTo>
                  <a:lnTo>
                    <a:pt x="2276" y="4880"/>
                  </a:lnTo>
                  <a:lnTo>
                    <a:pt x="2232" y="4486"/>
                  </a:lnTo>
                  <a:lnTo>
                    <a:pt x="2167" y="4114"/>
                  </a:lnTo>
                  <a:lnTo>
                    <a:pt x="2079" y="3742"/>
                  </a:lnTo>
                  <a:lnTo>
                    <a:pt x="1970" y="3392"/>
                  </a:lnTo>
                  <a:lnTo>
                    <a:pt x="1839" y="3020"/>
                  </a:lnTo>
                  <a:lnTo>
                    <a:pt x="1795" y="2954"/>
                  </a:lnTo>
                  <a:lnTo>
                    <a:pt x="2057" y="2670"/>
                  </a:lnTo>
                  <a:lnTo>
                    <a:pt x="2276" y="2364"/>
                  </a:lnTo>
                  <a:lnTo>
                    <a:pt x="2473" y="2057"/>
                  </a:lnTo>
                  <a:lnTo>
                    <a:pt x="2670" y="1729"/>
                  </a:lnTo>
                  <a:lnTo>
                    <a:pt x="2823" y="1379"/>
                  </a:lnTo>
                  <a:lnTo>
                    <a:pt x="2976" y="1029"/>
                  </a:lnTo>
                  <a:lnTo>
                    <a:pt x="3086" y="679"/>
                  </a:lnTo>
                  <a:lnTo>
                    <a:pt x="3173" y="307"/>
                  </a:lnTo>
                  <a:lnTo>
                    <a:pt x="3173" y="197"/>
                  </a:lnTo>
                  <a:lnTo>
                    <a:pt x="3130" y="110"/>
                  </a:lnTo>
                  <a:lnTo>
                    <a:pt x="3064" y="44"/>
                  </a:lnTo>
                  <a:lnTo>
                    <a:pt x="297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52"/>
            <p:cNvSpPr/>
            <p:nvPr/>
          </p:nvSpPr>
          <p:spPr>
            <a:xfrm>
              <a:off x="7154512" y="3737652"/>
              <a:ext cx="124390" cy="212975"/>
            </a:xfrm>
            <a:custGeom>
              <a:avLst/>
              <a:gdLst/>
              <a:ahLst/>
              <a:cxnLst/>
              <a:rect l="l" t="t" r="r" b="b"/>
              <a:pathLst>
                <a:path w="3349" h="5734" extrusionOk="0">
                  <a:moveTo>
                    <a:pt x="3086" y="1"/>
                  </a:moveTo>
                  <a:lnTo>
                    <a:pt x="2977" y="22"/>
                  </a:lnTo>
                  <a:lnTo>
                    <a:pt x="2889" y="88"/>
                  </a:lnTo>
                  <a:lnTo>
                    <a:pt x="2846" y="176"/>
                  </a:lnTo>
                  <a:lnTo>
                    <a:pt x="2671" y="613"/>
                  </a:lnTo>
                  <a:lnTo>
                    <a:pt x="2539" y="1073"/>
                  </a:lnTo>
                  <a:lnTo>
                    <a:pt x="2430" y="1532"/>
                  </a:lnTo>
                  <a:lnTo>
                    <a:pt x="2364" y="2014"/>
                  </a:lnTo>
                  <a:lnTo>
                    <a:pt x="2145" y="1795"/>
                  </a:lnTo>
                  <a:lnTo>
                    <a:pt x="1905" y="1576"/>
                  </a:lnTo>
                  <a:lnTo>
                    <a:pt x="1664" y="1401"/>
                  </a:lnTo>
                  <a:lnTo>
                    <a:pt x="1423" y="1226"/>
                  </a:lnTo>
                  <a:lnTo>
                    <a:pt x="1161" y="1051"/>
                  </a:lnTo>
                  <a:lnTo>
                    <a:pt x="898" y="898"/>
                  </a:lnTo>
                  <a:lnTo>
                    <a:pt x="614" y="766"/>
                  </a:lnTo>
                  <a:lnTo>
                    <a:pt x="329" y="635"/>
                  </a:lnTo>
                  <a:lnTo>
                    <a:pt x="285" y="613"/>
                  </a:lnTo>
                  <a:lnTo>
                    <a:pt x="220" y="613"/>
                  </a:lnTo>
                  <a:lnTo>
                    <a:pt x="132" y="657"/>
                  </a:lnTo>
                  <a:lnTo>
                    <a:pt x="67" y="723"/>
                  </a:lnTo>
                  <a:lnTo>
                    <a:pt x="23" y="810"/>
                  </a:lnTo>
                  <a:lnTo>
                    <a:pt x="1" y="920"/>
                  </a:lnTo>
                  <a:lnTo>
                    <a:pt x="45" y="1007"/>
                  </a:lnTo>
                  <a:lnTo>
                    <a:pt x="110" y="1073"/>
                  </a:lnTo>
                  <a:lnTo>
                    <a:pt x="198" y="1117"/>
                  </a:lnTo>
                  <a:lnTo>
                    <a:pt x="504" y="1270"/>
                  </a:lnTo>
                  <a:lnTo>
                    <a:pt x="789" y="1423"/>
                  </a:lnTo>
                  <a:lnTo>
                    <a:pt x="1073" y="1598"/>
                  </a:lnTo>
                  <a:lnTo>
                    <a:pt x="1358" y="1773"/>
                  </a:lnTo>
                  <a:lnTo>
                    <a:pt x="1620" y="1992"/>
                  </a:lnTo>
                  <a:lnTo>
                    <a:pt x="1861" y="2211"/>
                  </a:lnTo>
                  <a:lnTo>
                    <a:pt x="2102" y="2451"/>
                  </a:lnTo>
                  <a:lnTo>
                    <a:pt x="2320" y="2714"/>
                  </a:lnTo>
                  <a:lnTo>
                    <a:pt x="2320" y="3086"/>
                  </a:lnTo>
                  <a:lnTo>
                    <a:pt x="2342" y="3436"/>
                  </a:lnTo>
                  <a:lnTo>
                    <a:pt x="2386" y="3808"/>
                  </a:lnTo>
                  <a:lnTo>
                    <a:pt x="2452" y="4180"/>
                  </a:lnTo>
                  <a:lnTo>
                    <a:pt x="2539" y="4552"/>
                  </a:lnTo>
                  <a:lnTo>
                    <a:pt x="2649" y="4902"/>
                  </a:lnTo>
                  <a:lnTo>
                    <a:pt x="2758" y="5252"/>
                  </a:lnTo>
                  <a:lnTo>
                    <a:pt x="2889" y="5603"/>
                  </a:lnTo>
                  <a:lnTo>
                    <a:pt x="2955" y="5690"/>
                  </a:lnTo>
                  <a:lnTo>
                    <a:pt x="3043" y="5734"/>
                  </a:lnTo>
                  <a:lnTo>
                    <a:pt x="3130" y="5734"/>
                  </a:lnTo>
                  <a:lnTo>
                    <a:pt x="3218" y="5712"/>
                  </a:lnTo>
                  <a:lnTo>
                    <a:pt x="3283" y="5646"/>
                  </a:lnTo>
                  <a:lnTo>
                    <a:pt x="3327" y="5559"/>
                  </a:lnTo>
                  <a:lnTo>
                    <a:pt x="3349" y="5449"/>
                  </a:lnTo>
                  <a:lnTo>
                    <a:pt x="3327" y="5362"/>
                  </a:lnTo>
                  <a:lnTo>
                    <a:pt x="3218" y="5034"/>
                  </a:lnTo>
                  <a:lnTo>
                    <a:pt x="3108" y="4727"/>
                  </a:lnTo>
                  <a:lnTo>
                    <a:pt x="3021" y="4399"/>
                  </a:lnTo>
                  <a:lnTo>
                    <a:pt x="2933" y="4071"/>
                  </a:lnTo>
                  <a:lnTo>
                    <a:pt x="2889" y="3743"/>
                  </a:lnTo>
                  <a:lnTo>
                    <a:pt x="2846" y="3414"/>
                  </a:lnTo>
                  <a:lnTo>
                    <a:pt x="2824" y="3086"/>
                  </a:lnTo>
                  <a:lnTo>
                    <a:pt x="2824" y="2758"/>
                  </a:lnTo>
                  <a:lnTo>
                    <a:pt x="2846" y="2648"/>
                  </a:lnTo>
                  <a:lnTo>
                    <a:pt x="2824" y="2561"/>
                  </a:lnTo>
                  <a:lnTo>
                    <a:pt x="2889" y="1970"/>
                  </a:lnTo>
                  <a:lnTo>
                    <a:pt x="2977" y="1423"/>
                  </a:lnTo>
                  <a:lnTo>
                    <a:pt x="3130" y="854"/>
                  </a:lnTo>
                  <a:lnTo>
                    <a:pt x="3327" y="307"/>
                  </a:lnTo>
                  <a:lnTo>
                    <a:pt x="3349" y="197"/>
                  </a:lnTo>
                  <a:lnTo>
                    <a:pt x="3327" y="132"/>
                  </a:lnTo>
                  <a:lnTo>
                    <a:pt x="3261" y="66"/>
                  </a:lnTo>
                  <a:lnTo>
                    <a:pt x="3174" y="22"/>
                  </a:lnTo>
                  <a:lnTo>
                    <a:pt x="30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52"/>
            <p:cNvSpPr/>
            <p:nvPr/>
          </p:nvSpPr>
          <p:spPr>
            <a:xfrm>
              <a:off x="7556851" y="3797788"/>
              <a:ext cx="82939" cy="110573"/>
            </a:xfrm>
            <a:custGeom>
              <a:avLst/>
              <a:gdLst/>
              <a:ahLst/>
              <a:cxnLst/>
              <a:rect l="l" t="t" r="r" b="b"/>
              <a:pathLst>
                <a:path w="2233" h="2977" extrusionOk="0">
                  <a:moveTo>
                    <a:pt x="176" y="1"/>
                  </a:moveTo>
                  <a:lnTo>
                    <a:pt x="88" y="67"/>
                  </a:lnTo>
                  <a:lnTo>
                    <a:pt x="23" y="132"/>
                  </a:lnTo>
                  <a:lnTo>
                    <a:pt x="1" y="220"/>
                  </a:lnTo>
                  <a:lnTo>
                    <a:pt x="1" y="329"/>
                  </a:lnTo>
                  <a:lnTo>
                    <a:pt x="88" y="723"/>
                  </a:lnTo>
                  <a:lnTo>
                    <a:pt x="220" y="1117"/>
                  </a:lnTo>
                  <a:lnTo>
                    <a:pt x="395" y="1489"/>
                  </a:lnTo>
                  <a:lnTo>
                    <a:pt x="614" y="1839"/>
                  </a:lnTo>
                  <a:lnTo>
                    <a:pt x="876" y="2167"/>
                  </a:lnTo>
                  <a:lnTo>
                    <a:pt x="1183" y="2452"/>
                  </a:lnTo>
                  <a:lnTo>
                    <a:pt x="1511" y="2714"/>
                  </a:lnTo>
                  <a:lnTo>
                    <a:pt x="1861" y="2933"/>
                  </a:lnTo>
                  <a:lnTo>
                    <a:pt x="1970" y="2977"/>
                  </a:lnTo>
                  <a:lnTo>
                    <a:pt x="2058" y="2955"/>
                  </a:lnTo>
                  <a:lnTo>
                    <a:pt x="2145" y="2911"/>
                  </a:lnTo>
                  <a:lnTo>
                    <a:pt x="2189" y="2846"/>
                  </a:lnTo>
                  <a:lnTo>
                    <a:pt x="2233" y="2758"/>
                  </a:lnTo>
                  <a:lnTo>
                    <a:pt x="2233" y="2649"/>
                  </a:lnTo>
                  <a:lnTo>
                    <a:pt x="2189" y="2561"/>
                  </a:lnTo>
                  <a:lnTo>
                    <a:pt x="2102" y="2496"/>
                  </a:lnTo>
                  <a:lnTo>
                    <a:pt x="1795" y="2299"/>
                  </a:lnTo>
                  <a:lnTo>
                    <a:pt x="1511" y="2080"/>
                  </a:lnTo>
                  <a:lnTo>
                    <a:pt x="1248" y="1817"/>
                  </a:lnTo>
                  <a:lnTo>
                    <a:pt x="1029" y="1533"/>
                  </a:lnTo>
                  <a:lnTo>
                    <a:pt x="832" y="1226"/>
                  </a:lnTo>
                  <a:lnTo>
                    <a:pt x="679" y="898"/>
                  </a:lnTo>
                  <a:lnTo>
                    <a:pt x="570" y="548"/>
                  </a:lnTo>
                  <a:lnTo>
                    <a:pt x="482" y="176"/>
                  </a:lnTo>
                  <a:lnTo>
                    <a:pt x="460" y="132"/>
                  </a:lnTo>
                  <a:lnTo>
                    <a:pt x="438" y="88"/>
                  </a:lnTo>
                  <a:lnTo>
                    <a:pt x="373" y="45"/>
                  </a:lnTo>
                  <a:lnTo>
                    <a:pt x="26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52"/>
            <p:cNvSpPr/>
            <p:nvPr/>
          </p:nvSpPr>
          <p:spPr>
            <a:xfrm>
              <a:off x="7519485" y="3458852"/>
              <a:ext cx="172341" cy="157744"/>
            </a:xfrm>
            <a:custGeom>
              <a:avLst/>
              <a:gdLst/>
              <a:ahLst/>
              <a:cxnLst/>
              <a:rect l="l" t="t" r="r" b="b"/>
              <a:pathLst>
                <a:path w="4640" h="4247" extrusionOk="0">
                  <a:moveTo>
                    <a:pt x="4377" y="1"/>
                  </a:moveTo>
                  <a:lnTo>
                    <a:pt x="4267" y="45"/>
                  </a:lnTo>
                  <a:lnTo>
                    <a:pt x="3830" y="329"/>
                  </a:lnTo>
                  <a:lnTo>
                    <a:pt x="3348" y="592"/>
                  </a:lnTo>
                  <a:lnTo>
                    <a:pt x="2867" y="810"/>
                  </a:lnTo>
                  <a:lnTo>
                    <a:pt x="2364" y="985"/>
                  </a:lnTo>
                  <a:lnTo>
                    <a:pt x="1838" y="1139"/>
                  </a:lnTo>
                  <a:lnTo>
                    <a:pt x="1313" y="1226"/>
                  </a:lnTo>
                  <a:lnTo>
                    <a:pt x="788" y="1292"/>
                  </a:lnTo>
                  <a:lnTo>
                    <a:pt x="241" y="1292"/>
                  </a:lnTo>
                  <a:lnTo>
                    <a:pt x="153" y="1314"/>
                  </a:lnTo>
                  <a:lnTo>
                    <a:pt x="66" y="1379"/>
                  </a:lnTo>
                  <a:lnTo>
                    <a:pt x="22" y="1467"/>
                  </a:lnTo>
                  <a:lnTo>
                    <a:pt x="0" y="1554"/>
                  </a:lnTo>
                  <a:lnTo>
                    <a:pt x="22" y="1642"/>
                  </a:lnTo>
                  <a:lnTo>
                    <a:pt x="66" y="1729"/>
                  </a:lnTo>
                  <a:lnTo>
                    <a:pt x="153" y="1773"/>
                  </a:lnTo>
                  <a:lnTo>
                    <a:pt x="241" y="1795"/>
                  </a:lnTo>
                  <a:lnTo>
                    <a:pt x="722" y="1795"/>
                  </a:lnTo>
                  <a:lnTo>
                    <a:pt x="1204" y="1751"/>
                  </a:lnTo>
                  <a:lnTo>
                    <a:pt x="1685" y="1686"/>
                  </a:lnTo>
                  <a:lnTo>
                    <a:pt x="2145" y="1576"/>
                  </a:lnTo>
                  <a:lnTo>
                    <a:pt x="2145" y="1576"/>
                  </a:lnTo>
                  <a:lnTo>
                    <a:pt x="2079" y="1905"/>
                  </a:lnTo>
                  <a:lnTo>
                    <a:pt x="1992" y="2211"/>
                  </a:lnTo>
                  <a:lnTo>
                    <a:pt x="1882" y="2517"/>
                  </a:lnTo>
                  <a:lnTo>
                    <a:pt x="1751" y="2802"/>
                  </a:lnTo>
                  <a:lnTo>
                    <a:pt x="1576" y="3086"/>
                  </a:lnTo>
                  <a:lnTo>
                    <a:pt x="1379" y="3349"/>
                  </a:lnTo>
                  <a:lnTo>
                    <a:pt x="1160" y="3590"/>
                  </a:lnTo>
                  <a:lnTo>
                    <a:pt x="919" y="3808"/>
                  </a:lnTo>
                  <a:lnTo>
                    <a:pt x="876" y="3852"/>
                  </a:lnTo>
                  <a:lnTo>
                    <a:pt x="854" y="3896"/>
                  </a:lnTo>
                  <a:lnTo>
                    <a:pt x="832" y="3983"/>
                  </a:lnTo>
                  <a:lnTo>
                    <a:pt x="854" y="4093"/>
                  </a:lnTo>
                  <a:lnTo>
                    <a:pt x="919" y="4158"/>
                  </a:lnTo>
                  <a:lnTo>
                    <a:pt x="985" y="4224"/>
                  </a:lnTo>
                  <a:lnTo>
                    <a:pt x="1094" y="4246"/>
                  </a:lnTo>
                  <a:lnTo>
                    <a:pt x="1182" y="4224"/>
                  </a:lnTo>
                  <a:lnTo>
                    <a:pt x="1269" y="4158"/>
                  </a:lnTo>
                  <a:lnTo>
                    <a:pt x="1554" y="3896"/>
                  </a:lnTo>
                  <a:lnTo>
                    <a:pt x="1816" y="3590"/>
                  </a:lnTo>
                  <a:lnTo>
                    <a:pt x="2057" y="3283"/>
                  </a:lnTo>
                  <a:lnTo>
                    <a:pt x="2254" y="2933"/>
                  </a:lnTo>
                  <a:lnTo>
                    <a:pt x="2407" y="2583"/>
                  </a:lnTo>
                  <a:lnTo>
                    <a:pt x="2539" y="2189"/>
                  </a:lnTo>
                  <a:lnTo>
                    <a:pt x="2626" y="1817"/>
                  </a:lnTo>
                  <a:lnTo>
                    <a:pt x="2670" y="1423"/>
                  </a:lnTo>
                  <a:lnTo>
                    <a:pt x="3151" y="1226"/>
                  </a:lnTo>
                  <a:lnTo>
                    <a:pt x="3633" y="1007"/>
                  </a:lnTo>
                  <a:lnTo>
                    <a:pt x="4092" y="767"/>
                  </a:lnTo>
                  <a:lnTo>
                    <a:pt x="4530" y="482"/>
                  </a:lnTo>
                  <a:lnTo>
                    <a:pt x="4596" y="395"/>
                  </a:lnTo>
                  <a:lnTo>
                    <a:pt x="4639" y="307"/>
                  </a:lnTo>
                  <a:lnTo>
                    <a:pt x="4639" y="198"/>
                  </a:lnTo>
                  <a:lnTo>
                    <a:pt x="4596" y="110"/>
                  </a:lnTo>
                  <a:lnTo>
                    <a:pt x="4530" y="45"/>
                  </a:lnTo>
                  <a:lnTo>
                    <a:pt x="446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52"/>
            <p:cNvSpPr/>
            <p:nvPr/>
          </p:nvSpPr>
          <p:spPr>
            <a:xfrm>
              <a:off x="7045607" y="3397083"/>
              <a:ext cx="261743" cy="186158"/>
            </a:xfrm>
            <a:custGeom>
              <a:avLst/>
              <a:gdLst/>
              <a:ahLst/>
              <a:cxnLst/>
              <a:rect l="l" t="t" r="r" b="b"/>
              <a:pathLst>
                <a:path w="7047" h="5012" extrusionOk="0">
                  <a:moveTo>
                    <a:pt x="241" y="1"/>
                  </a:moveTo>
                  <a:lnTo>
                    <a:pt x="154" y="23"/>
                  </a:lnTo>
                  <a:lnTo>
                    <a:pt x="66" y="66"/>
                  </a:lnTo>
                  <a:lnTo>
                    <a:pt x="22" y="154"/>
                  </a:lnTo>
                  <a:lnTo>
                    <a:pt x="1" y="241"/>
                  </a:lnTo>
                  <a:lnTo>
                    <a:pt x="1" y="329"/>
                  </a:lnTo>
                  <a:lnTo>
                    <a:pt x="66" y="438"/>
                  </a:lnTo>
                  <a:lnTo>
                    <a:pt x="416" y="767"/>
                  </a:lnTo>
                  <a:lnTo>
                    <a:pt x="810" y="1073"/>
                  </a:lnTo>
                  <a:lnTo>
                    <a:pt x="1204" y="1335"/>
                  </a:lnTo>
                  <a:lnTo>
                    <a:pt x="1620" y="1576"/>
                  </a:lnTo>
                  <a:lnTo>
                    <a:pt x="2058" y="1751"/>
                  </a:lnTo>
                  <a:lnTo>
                    <a:pt x="2517" y="1904"/>
                  </a:lnTo>
                  <a:lnTo>
                    <a:pt x="2977" y="2014"/>
                  </a:lnTo>
                  <a:lnTo>
                    <a:pt x="3436" y="2080"/>
                  </a:lnTo>
                  <a:lnTo>
                    <a:pt x="3436" y="2452"/>
                  </a:lnTo>
                  <a:lnTo>
                    <a:pt x="3480" y="2824"/>
                  </a:lnTo>
                  <a:lnTo>
                    <a:pt x="3546" y="3196"/>
                  </a:lnTo>
                  <a:lnTo>
                    <a:pt x="3633" y="3568"/>
                  </a:lnTo>
                  <a:lnTo>
                    <a:pt x="3764" y="3918"/>
                  </a:lnTo>
                  <a:lnTo>
                    <a:pt x="3896" y="4246"/>
                  </a:lnTo>
                  <a:lnTo>
                    <a:pt x="4093" y="4574"/>
                  </a:lnTo>
                  <a:lnTo>
                    <a:pt x="4290" y="4902"/>
                  </a:lnTo>
                  <a:lnTo>
                    <a:pt x="4355" y="4968"/>
                  </a:lnTo>
                  <a:lnTo>
                    <a:pt x="4443" y="5012"/>
                  </a:lnTo>
                  <a:lnTo>
                    <a:pt x="4530" y="5012"/>
                  </a:lnTo>
                  <a:lnTo>
                    <a:pt x="4640" y="4990"/>
                  </a:lnTo>
                  <a:lnTo>
                    <a:pt x="4705" y="4924"/>
                  </a:lnTo>
                  <a:lnTo>
                    <a:pt x="4749" y="4837"/>
                  </a:lnTo>
                  <a:lnTo>
                    <a:pt x="4771" y="4727"/>
                  </a:lnTo>
                  <a:lnTo>
                    <a:pt x="4749" y="4684"/>
                  </a:lnTo>
                  <a:lnTo>
                    <a:pt x="4727" y="4640"/>
                  </a:lnTo>
                  <a:lnTo>
                    <a:pt x="4530" y="4355"/>
                  </a:lnTo>
                  <a:lnTo>
                    <a:pt x="4377" y="4071"/>
                  </a:lnTo>
                  <a:lnTo>
                    <a:pt x="4246" y="3764"/>
                  </a:lnTo>
                  <a:lnTo>
                    <a:pt x="4136" y="3436"/>
                  </a:lnTo>
                  <a:lnTo>
                    <a:pt x="4049" y="3108"/>
                  </a:lnTo>
                  <a:lnTo>
                    <a:pt x="3983" y="2780"/>
                  </a:lnTo>
                  <a:lnTo>
                    <a:pt x="3961" y="2452"/>
                  </a:lnTo>
                  <a:lnTo>
                    <a:pt x="3939" y="2101"/>
                  </a:lnTo>
                  <a:lnTo>
                    <a:pt x="4333" y="2101"/>
                  </a:lnTo>
                  <a:lnTo>
                    <a:pt x="4727" y="2058"/>
                  </a:lnTo>
                  <a:lnTo>
                    <a:pt x="5099" y="1992"/>
                  </a:lnTo>
                  <a:lnTo>
                    <a:pt x="5493" y="1904"/>
                  </a:lnTo>
                  <a:lnTo>
                    <a:pt x="5865" y="1773"/>
                  </a:lnTo>
                  <a:lnTo>
                    <a:pt x="6237" y="1620"/>
                  </a:lnTo>
                  <a:lnTo>
                    <a:pt x="6587" y="1445"/>
                  </a:lnTo>
                  <a:lnTo>
                    <a:pt x="6937" y="1226"/>
                  </a:lnTo>
                  <a:lnTo>
                    <a:pt x="7025" y="1160"/>
                  </a:lnTo>
                  <a:lnTo>
                    <a:pt x="7047" y="1051"/>
                  </a:lnTo>
                  <a:lnTo>
                    <a:pt x="7047" y="963"/>
                  </a:lnTo>
                  <a:lnTo>
                    <a:pt x="7025" y="876"/>
                  </a:lnTo>
                  <a:lnTo>
                    <a:pt x="6959" y="810"/>
                  </a:lnTo>
                  <a:lnTo>
                    <a:pt x="6872" y="767"/>
                  </a:lnTo>
                  <a:lnTo>
                    <a:pt x="6784" y="745"/>
                  </a:lnTo>
                  <a:lnTo>
                    <a:pt x="6697" y="788"/>
                  </a:lnTo>
                  <a:lnTo>
                    <a:pt x="6303" y="1029"/>
                  </a:lnTo>
                  <a:lnTo>
                    <a:pt x="5909" y="1204"/>
                  </a:lnTo>
                  <a:lnTo>
                    <a:pt x="5515" y="1357"/>
                  </a:lnTo>
                  <a:lnTo>
                    <a:pt x="5099" y="1467"/>
                  </a:lnTo>
                  <a:lnTo>
                    <a:pt x="4684" y="1554"/>
                  </a:lnTo>
                  <a:lnTo>
                    <a:pt x="4268" y="1598"/>
                  </a:lnTo>
                  <a:lnTo>
                    <a:pt x="3830" y="1598"/>
                  </a:lnTo>
                  <a:lnTo>
                    <a:pt x="3414" y="1576"/>
                  </a:lnTo>
                  <a:lnTo>
                    <a:pt x="2999" y="1511"/>
                  </a:lnTo>
                  <a:lnTo>
                    <a:pt x="2605" y="1401"/>
                  </a:lnTo>
                  <a:lnTo>
                    <a:pt x="2189" y="1270"/>
                  </a:lnTo>
                  <a:lnTo>
                    <a:pt x="1817" y="1095"/>
                  </a:lnTo>
                  <a:lnTo>
                    <a:pt x="1445" y="898"/>
                  </a:lnTo>
                  <a:lnTo>
                    <a:pt x="1073" y="657"/>
                  </a:lnTo>
                  <a:lnTo>
                    <a:pt x="745" y="373"/>
                  </a:lnTo>
                  <a:lnTo>
                    <a:pt x="416" y="66"/>
                  </a:lnTo>
                  <a:lnTo>
                    <a:pt x="329" y="23"/>
                  </a:lnTo>
                  <a:lnTo>
                    <a:pt x="24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52"/>
            <p:cNvSpPr/>
            <p:nvPr/>
          </p:nvSpPr>
          <p:spPr>
            <a:xfrm>
              <a:off x="6593681" y="3553160"/>
              <a:ext cx="143110" cy="207292"/>
            </a:xfrm>
            <a:custGeom>
              <a:avLst/>
              <a:gdLst/>
              <a:ahLst/>
              <a:cxnLst/>
              <a:rect l="l" t="t" r="r" b="b"/>
              <a:pathLst>
                <a:path w="3853" h="5581" extrusionOk="0">
                  <a:moveTo>
                    <a:pt x="3436" y="0"/>
                  </a:moveTo>
                  <a:lnTo>
                    <a:pt x="3327" y="22"/>
                  </a:lnTo>
                  <a:lnTo>
                    <a:pt x="3261" y="66"/>
                  </a:lnTo>
                  <a:lnTo>
                    <a:pt x="3196" y="153"/>
                  </a:lnTo>
                  <a:lnTo>
                    <a:pt x="3174" y="241"/>
                  </a:lnTo>
                  <a:lnTo>
                    <a:pt x="3130" y="547"/>
                  </a:lnTo>
                  <a:lnTo>
                    <a:pt x="3064" y="832"/>
                  </a:lnTo>
                  <a:lnTo>
                    <a:pt x="2977" y="1116"/>
                  </a:lnTo>
                  <a:lnTo>
                    <a:pt x="2846" y="1379"/>
                  </a:lnTo>
                  <a:lnTo>
                    <a:pt x="2714" y="1641"/>
                  </a:lnTo>
                  <a:lnTo>
                    <a:pt x="2561" y="1882"/>
                  </a:lnTo>
                  <a:lnTo>
                    <a:pt x="2386" y="2123"/>
                  </a:lnTo>
                  <a:lnTo>
                    <a:pt x="2211" y="2342"/>
                  </a:lnTo>
                  <a:lnTo>
                    <a:pt x="1992" y="2560"/>
                  </a:lnTo>
                  <a:lnTo>
                    <a:pt x="1773" y="2736"/>
                  </a:lnTo>
                  <a:lnTo>
                    <a:pt x="1533" y="2911"/>
                  </a:lnTo>
                  <a:lnTo>
                    <a:pt x="1292" y="3064"/>
                  </a:lnTo>
                  <a:lnTo>
                    <a:pt x="1029" y="3195"/>
                  </a:lnTo>
                  <a:lnTo>
                    <a:pt x="745" y="3304"/>
                  </a:lnTo>
                  <a:lnTo>
                    <a:pt x="482" y="3414"/>
                  </a:lnTo>
                  <a:lnTo>
                    <a:pt x="176" y="3480"/>
                  </a:lnTo>
                  <a:lnTo>
                    <a:pt x="88" y="3523"/>
                  </a:lnTo>
                  <a:lnTo>
                    <a:pt x="23" y="3589"/>
                  </a:lnTo>
                  <a:lnTo>
                    <a:pt x="1" y="3676"/>
                  </a:lnTo>
                  <a:lnTo>
                    <a:pt x="1" y="3764"/>
                  </a:lnTo>
                  <a:lnTo>
                    <a:pt x="45" y="3852"/>
                  </a:lnTo>
                  <a:lnTo>
                    <a:pt x="110" y="3917"/>
                  </a:lnTo>
                  <a:lnTo>
                    <a:pt x="198" y="3961"/>
                  </a:lnTo>
                  <a:lnTo>
                    <a:pt x="307" y="3961"/>
                  </a:lnTo>
                  <a:lnTo>
                    <a:pt x="548" y="3917"/>
                  </a:lnTo>
                  <a:lnTo>
                    <a:pt x="767" y="3852"/>
                  </a:lnTo>
                  <a:lnTo>
                    <a:pt x="986" y="3764"/>
                  </a:lnTo>
                  <a:lnTo>
                    <a:pt x="1204" y="3676"/>
                  </a:lnTo>
                  <a:lnTo>
                    <a:pt x="1620" y="3458"/>
                  </a:lnTo>
                  <a:lnTo>
                    <a:pt x="1992" y="3195"/>
                  </a:lnTo>
                  <a:lnTo>
                    <a:pt x="2255" y="3414"/>
                  </a:lnTo>
                  <a:lnTo>
                    <a:pt x="2474" y="3655"/>
                  </a:lnTo>
                  <a:lnTo>
                    <a:pt x="2692" y="3917"/>
                  </a:lnTo>
                  <a:lnTo>
                    <a:pt x="2867" y="4180"/>
                  </a:lnTo>
                  <a:lnTo>
                    <a:pt x="3043" y="4464"/>
                  </a:lnTo>
                  <a:lnTo>
                    <a:pt x="3174" y="4771"/>
                  </a:lnTo>
                  <a:lnTo>
                    <a:pt x="3283" y="5077"/>
                  </a:lnTo>
                  <a:lnTo>
                    <a:pt x="3371" y="5405"/>
                  </a:lnTo>
                  <a:lnTo>
                    <a:pt x="3415" y="5515"/>
                  </a:lnTo>
                  <a:lnTo>
                    <a:pt x="3480" y="5558"/>
                  </a:lnTo>
                  <a:lnTo>
                    <a:pt x="3568" y="5580"/>
                  </a:lnTo>
                  <a:lnTo>
                    <a:pt x="3655" y="5580"/>
                  </a:lnTo>
                  <a:lnTo>
                    <a:pt x="3743" y="5537"/>
                  </a:lnTo>
                  <a:lnTo>
                    <a:pt x="3830" y="5471"/>
                  </a:lnTo>
                  <a:lnTo>
                    <a:pt x="3852" y="5383"/>
                  </a:lnTo>
                  <a:lnTo>
                    <a:pt x="3852" y="5274"/>
                  </a:lnTo>
                  <a:lnTo>
                    <a:pt x="3765" y="4924"/>
                  </a:lnTo>
                  <a:lnTo>
                    <a:pt x="3633" y="4596"/>
                  </a:lnTo>
                  <a:lnTo>
                    <a:pt x="3502" y="4267"/>
                  </a:lnTo>
                  <a:lnTo>
                    <a:pt x="3327" y="3961"/>
                  </a:lnTo>
                  <a:lnTo>
                    <a:pt x="3130" y="3655"/>
                  </a:lnTo>
                  <a:lnTo>
                    <a:pt x="2889" y="3370"/>
                  </a:lnTo>
                  <a:lnTo>
                    <a:pt x="2649" y="3108"/>
                  </a:lnTo>
                  <a:lnTo>
                    <a:pt x="2386" y="2867"/>
                  </a:lnTo>
                  <a:lnTo>
                    <a:pt x="2649" y="2604"/>
                  </a:lnTo>
                  <a:lnTo>
                    <a:pt x="2867" y="2320"/>
                  </a:lnTo>
                  <a:lnTo>
                    <a:pt x="3086" y="2013"/>
                  </a:lnTo>
                  <a:lnTo>
                    <a:pt x="3261" y="1685"/>
                  </a:lnTo>
                  <a:lnTo>
                    <a:pt x="3415" y="1357"/>
                  </a:lnTo>
                  <a:lnTo>
                    <a:pt x="3524" y="985"/>
                  </a:lnTo>
                  <a:lnTo>
                    <a:pt x="3633" y="635"/>
                  </a:lnTo>
                  <a:lnTo>
                    <a:pt x="3677" y="241"/>
                  </a:lnTo>
                  <a:lnTo>
                    <a:pt x="3677" y="197"/>
                  </a:lnTo>
                  <a:lnTo>
                    <a:pt x="3677" y="153"/>
                  </a:lnTo>
                  <a:lnTo>
                    <a:pt x="3611" y="66"/>
                  </a:lnTo>
                  <a:lnTo>
                    <a:pt x="3524" y="22"/>
                  </a:lnTo>
                  <a:lnTo>
                    <a:pt x="343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52"/>
            <p:cNvSpPr/>
            <p:nvPr/>
          </p:nvSpPr>
          <p:spPr>
            <a:xfrm>
              <a:off x="6636767" y="3098782"/>
              <a:ext cx="316194" cy="130073"/>
            </a:xfrm>
            <a:custGeom>
              <a:avLst/>
              <a:gdLst/>
              <a:ahLst/>
              <a:cxnLst/>
              <a:rect l="l" t="t" r="r" b="b"/>
              <a:pathLst>
                <a:path w="8513" h="3502" extrusionOk="0">
                  <a:moveTo>
                    <a:pt x="3983" y="1"/>
                  </a:moveTo>
                  <a:lnTo>
                    <a:pt x="3896" y="44"/>
                  </a:lnTo>
                  <a:lnTo>
                    <a:pt x="3830" y="110"/>
                  </a:lnTo>
                  <a:lnTo>
                    <a:pt x="3786" y="198"/>
                  </a:lnTo>
                  <a:lnTo>
                    <a:pt x="3786" y="307"/>
                  </a:lnTo>
                  <a:lnTo>
                    <a:pt x="3874" y="679"/>
                  </a:lnTo>
                  <a:lnTo>
                    <a:pt x="4027" y="1051"/>
                  </a:lnTo>
                  <a:lnTo>
                    <a:pt x="4202" y="1401"/>
                  </a:lnTo>
                  <a:lnTo>
                    <a:pt x="4421" y="1708"/>
                  </a:lnTo>
                  <a:lnTo>
                    <a:pt x="4268" y="1948"/>
                  </a:lnTo>
                  <a:lnTo>
                    <a:pt x="4093" y="2167"/>
                  </a:lnTo>
                  <a:lnTo>
                    <a:pt x="3896" y="2386"/>
                  </a:lnTo>
                  <a:lnTo>
                    <a:pt x="3677" y="2561"/>
                  </a:lnTo>
                  <a:lnTo>
                    <a:pt x="3436" y="2692"/>
                  </a:lnTo>
                  <a:lnTo>
                    <a:pt x="3195" y="2824"/>
                  </a:lnTo>
                  <a:lnTo>
                    <a:pt x="2911" y="2911"/>
                  </a:lnTo>
                  <a:lnTo>
                    <a:pt x="2627" y="2977"/>
                  </a:lnTo>
                  <a:lnTo>
                    <a:pt x="2320" y="2999"/>
                  </a:lnTo>
                  <a:lnTo>
                    <a:pt x="2014" y="2977"/>
                  </a:lnTo>
                  <a:lnTo>
                    <a:pt x="1707" y="2911"/>
                  </a:lnTo>
                  <a:lnTo>
                    <a:pt x="1423" y="2802"/>
                  </a:lnTo>
                  <a:lnTo>
                    <a:pt x="1139" y="2670"/>
                  </a:lnTo>
                  <a:lnTo>
                    <a:pt x="876" y="2517"/>
                  </a:lnTo>
                  <a:lnTo>
                    <a:pt x="635" y="2298"/>
                  </a:lnTo>
                  <a:lnTo>
                    <a:pt x="416" y="2080"/>
                  </a:lnTo>
                  <a:lnTo>
                    <a:pt x="351" y="2014"/>
                  </a:lnTo>
                  <a:lnTo>
                    <a:pt x="263" y="1992"/>
                  </a:lnTo>
                  <a:lnTo>
                    <a:pt x="176" y="2014"/>
                  </a:lnTo>
                  <a:lnTo>
                    <a:pt x="88" y="2080"/>
                  </a:lnTo>
                  <a:lnTo>
                    <a:pt x="44" y="2145"/>
                  </a:lnTo>
                  <a:lnTo>
                    <a:pt x="1" y="2233"/>
                  </a:lnTo>
                  <a:lnTo>
                    <a:pt x="22" y="2342"/>
                  </a:lnTo>
                  <a:lnTo>
                    <a:pt x="66" y="2430"/>
                  </a:lnTo>
                  <a:lnTo>
                    <a:pt x="329" y="2714"/>
                  </a:lnTo>
                  <a:lnTo>
                    <a:pt x="613" y="2933"/>
                  </a:lnTo>
                  <a:lnTo>
                    <a:pt x="920" y="3130"/>
                  </a:lnTo>
                  <a:lnTo>
                    <a:pt x="1248" y="3283"/>
                  </a:lnTo>
                  <a:lnTo>
                    <a:pt x="1598" y="3392"/>
                  </a:lnTo>
                  <a:lnTo>
                    <a:pt x="1970" y="3480"/>
                  </a:lnTo>
                  <a:lnTo>
                    <a:pt x="2342" y="3502"/>
                  </a:lnTo>
                  <a:lnTo>
                    <a:pt x="2692" y="3480"/>
                  </a:lnTo>
                  <a:lnTo>
                    <a:pt x="3020" y="3414"/>
                  </a:lnTo>
                  <a:lnTo>
                    <a:pt x="3327" y="3305"/>
                  </a:lnTo>
                  <a:lnTo>
                    <a:pt x="3611" y="3174"/>
                  </a:lnTo>
                  <a:lnTo>
                    <a:pt x="3896" y="3020"/>
                  </a:lnTo>
                  <a:lnTo>
                    <a:pt x="4158" y="2824"/>
                  </a:lnTo>
                  <a:lnTo>
                    <a:pt x="4399" y="2605"/>
                  </a:lnTo>
                  <a:lnTo>
                    <a:pt x="4596" y="2364"/>
                  </a:lnTo>
                  <a:lnTo>
                    <a:pt x="4793" y="2101"/>
                  </a:lnTo>
                  <a:lnTo>
                    <a:pt x="5077" y="2342"/>
                  </a:lnTo>
                  <a:lnTo>
                    <a:pt x="5406" y="2539"/>
                  </a:lnTo>
                  <a:lnTo>
                    <a:pt x="5756" y="2692"/>
                  </a:lnTo>
                  <a:lnTo>
                    <a:pt x="6128" y="2802"/>
                  </a:lnTo>
                  <a:lnTo>
                    <a:pt x="6500" y="2889"/>
                  </a:lnTo>
                  <a:lnTo>
                    <a:pt x="6894" y="2911"/>
                  </a:lnTo>
                  <a:lnTo>
                    <a:pt x="7288" y="2867"/>
                  </a:lnTo>
                  <a:lnTo>
                    <a:pt x="7660" y="2802"/>
                  </a:lnTo>
                  <a:lnTo>
                    <a:pt x="8032" y="2692"/>
                  </a:lnTo>
                  <a:lnTo>
                    <a:pt x="8382" y="2539"/>
                  </a:lnTo>
                  <a:lnTo>
                    <a:pt x="8469" y="2473"/>
                  </a:lnTo>
                  <a:lnTo>
                    <a:pt x="8513" y="2386"/>
                  </a:lnTo>
                  <a:lnTo>
                    <a:pt x="8513" y="2298"/>
                  </a:lnTo>
                  <a:lnTo>
                    <a:pt x="8469" y="2211"/>
                  </a:lnTo>
                  <a:lnTo>
                    <a:pt x="8404" y="2123"/>
                  </a:lnTo>
                  <a:lnTo>
                    <a:pt x="8338" y="2080"/>
                  </a:lnTo>
                  <a:lnTo>
                    <a:pt x="8229" y="2080"/>
                  </a:lnTo>
                  <a:lnTo>
                    <a:pt x="8119" y="2101"/>
                  </a:lnTo>
                  <a:lnTo>
                    <a:pt x="7835" y="2233"/>
                  </a:lnTo>
                  <a:lnTo>
                    <a:pt x="7506" y="2320"/>
                  </a:lnTo>
                  <a:lnTo>
                    <a:pt x="7178" y="2386"/>
                  </a:lnTo>
                  <a:lnTo>
                    <a:pt x="6872" y="2408"/>
                  </a:lnTo>
                  <a:lnTo>
                    <a:pt x="6544" y="2386"/>
                  </a:lnTo>
                  <a:lnTo>
                    <a:pt x="6215" y="2320"/>
                  </a:lnTo>
                  <a:lnTo>
                    <a:pt x="5909" y="2211"/>
                  </a:lnTo>
                  <a:lnTo>
                    <a:pt x="5603" y="2080"/>
                  </a:lnTo>
                  <a:lnTo>
                    <a:pt x="5340" y="1904"/>
                  </a:lnTo>
                  <a:lnTo>
                    <a:pt x="5121" y="1729"/>
                  </a:lnTo>
                  <a:lnTo>
                    <a:pt x="4902" y="1511"/>
                  </a:lnTo>
                  <a:lnTo>
                    <a:pt x="4727" y="1270"/>
                  </a:lnTo>
                  <a:lnTo>
                    <a:pt x="4574" y="1029"/>
                  </a:lnTo>
                  <a:lnTo>
                    <a:pt x="4443" y="745"/>
                  </a:lnTo>
                  <a:lnTo>
                    <a:pt x="4333" y="460"/>
                  </a:lnTo>
                  <a:lnTo>
                    <a:pt x="4268" y="176"/>
                  </a:lnTo>
                  <a:lnTo>
                    <a:pt x="4224" y="88"/>
                  </a:lnTo>
                  <a:lnTo>
                    <a:pt x="4158" y="23"/>
                  </a:lnTo>
                  <a:lnTo>
                    <a:pt x="407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52"/>
            <p:cNvSpPr/>
            <p:nvPr/>
          </p:nvSpPr>
          <p:spPr>
            <a:xfrm>
              <a:off x="7499167" y="3162187"/>
              <a:ext cx="130073" cy="139842"/>
            </a:xfrm>
            <a:custGeom>
              <a:avLst/>
              <a:gdLst/>
              <a:ahLst/>
              <a:cxnLst/>
              <a:rect l="l" t="t" r="r" b="b"/>
              <a:pathLst>
                <a:path w="3502" h="3765" extrusionOk="0">
                  <a:moveTo>
                    <a:pt x="3195" y="1"/>
                  </a:moveTo>
                  <a:lnTo>
                    <a:pt x="3108" y="44"/>
                  </a:lnTo>
                  <a:lnTo>
                    <a:pt x="3064" y="66"/>
                  </a:lnTo>
                  <a:lnTo>
                    <a:pt x="3042" y="110"/>
                  </a:lnTo>
                  <a:lnTo>
                    <a:pt x="2932" y="329"/>
                  </a:lnTo>
                  <a:lnTo>
                    <a:pt x="2823" y="548"/>
                  </a:lnTo>
                  <a:lnTo>
                    <a:pt x="2692" y="745"/>
                  </a:lnTo>
                  <a:lnTo>
                    <a:pt x="2626" y="832"/>
                  </a:lnTo>
                  <a:lnTo>
                    <a:pt x="2604" y="876"/>
                  </a:lnTo>
                  <a:lnTo>
                    <a:pt x="2560" y="920"/>
                  </a:lnTo>
                  <a:lnTo>
                    <a:pt x="2385" y="1095"/>
                  </a:lnTo>
                  <a:lnTo>
                    <a:pt x="2210" y="1270"/>
                  </a:lnTo>
                  <a:lnTo>
                    <a:pt x="2123" y="1357"/>
                  </a:lnTo>
                  <a:lnTo>
                    <a:pt x="2079" y="1401"/>
                  </a:lnTo>
                  <a:lnTo>
                    <a:pt x="2057" y="1401"/>
                  </a:lnTo>
                  <a:lnTo>
                    <a:pt x="1860" y="1554"/>
                  </a:lnTo>
                  <a:lnTo>
                    <a:pt x="1816" y="1598"/>
                  </a:lnTo>
                  <a:lnTo>
                    <a:pt x="1619" y="1510"/>
                  </a:lnTo>
                  <a:lnTo>
                    <a:pt x="1423" y="1445"/>
                  </a:lnTo>
                  <a:lnTo>
                    <a:pt x="1226" y="1401"/>
                  </a:lnTo>
                  <a:lnTo>
                    <a:pt x="1029" y="1357"/>
                  </a:lnTo>
                  <a:lnTo>
                    <a:pt x="810" y="1335"/>
                  </a:lnTo>
                  <a:lnTo>
                    <a:pt x="613" y="1335"/>
                  </a:lnTo>
                  <a:lnTo>
                    <a:pt x="394" y="1357"/>
                  </a:lnTo>
                  <a:lnTo>
                    <a:pt x="197" y="1379"/>
                  </a:lnTo>
                  <a:lnTo>
                    <a:pt x="110" y="1423"/>
                  </a:lnTo>
                  <a:lnTo>
                    <a:pt x="44" y="1489"/>
                  </a:lnTo>
                  <a:lnTo>
                    <a:pt x="0" y="1598"/>
                  </a:lnTo>
                  <a:lnTo>
                    <a:pt x="22" y="1685"/>
                  </a:lnTo>
                  <a:lnTo>
                    <a:pt x="66" y="1773"/>
                  </a:lnTo>
                  <a:lnTo>
                    <a:pt x="131" y="1839"/>
                  </a:lnTo>
                  <a:lnTo>
                    <a:pt x="219" y="1861"/>
                  </a:lnTo>
                  <a:lnTo>
                    <a:pt x="328" y="1861"/>
                  </a:lnTo>
                  <a:lnTo>
                    <a:pt x="525" y="1839"/>
                  </a:lnTo>
                  <a:lnTo>
                    <a:pt x="744" y="1839"/>
                  </a:lnTo>
                  <a:lnTo>
                    <a:pt x="941" y="1861"/>
                  </a:lnTo>
                  <a:lnTo>
                    <a:pt x="1160" y="1882"/>
                  </a:lnTo>
                  <a:lnTo>
                    <a:pt x="1357" y="1948"/>
                  </a:lnTo>
                  <a:lnTo>
                    <a:pt x="1554" y="2036"/>
                  </a:lnTo>
                  <a:lnTo>
                    <a:pt x="1729" y="2123"/>
                  </a:lnTo>
                  <a:lnTo>
                    <a:pt x="1904" y="2233"/>
                  </a:lnTo>
                  <a:lnTo>
                    <a:pt x="2057" y="2364"/>
                  </a:lnTo>
                  <a:lnTo>
                    <a:pt x="2210" y="2517"/>
                  </a:lnTo>
                  <a:lnTo>
                    <a:pt x="2320" y="2670"/>
                  </a:lnTo>
                  <a:lnTo>
                    <a:pt x="2429" y="2823"/>
                  </a:lnTo>
                  <a:lnTo>
                    <a:pt x="2517" y="2998"/>
                  </a:lnTo>
                  <a:lnTo>
                    <a:pt x="2604" y="3195"/>
                  </a:lnTo>
                  <a:lnTo>
                    <a:pt x="2648" y="3392"/>
                  </a:lnTo>
                  <a:lnTo>
                    <a:pt x="2692" y="3567"/>
                  </a:lnTo>
                  <a:lnTo>
                    <a:pt x="2714" y="3633"/>
                  </a:lnTo>
                  <a:lnTo>
                    <a:pt x="2736" y="3677"/>
                  </a:lnTo>
                  <a:lnTo>
                    <a:pt x="2823" y="3721"/>
                  </a:lnTo>
                  <a:lnTo>
                    <a:pt x="2911" y="3764"/>
                  </a:lnTo>
                  <a:lnTo>
                    <a:pt x="2998" y="3764"/>
                  </a:lnTo>
                  <a:lnTo>
                    <a:pt x="3108" y="3699"/>
                  </a:lnTo>
                  <a:lnTo>
                    <a:pt x="3151" y="3633"/>
                  </a:lnTo>
                  <a:lnTo>
                    <a:pt x="3195" y="3546"/>
                  </a:lnTo>
                  <a:lnTo>
                    <a:pt x="3173" y="3436"/>
                  </a:lnTo>
                  <a:lnTo>
                    <a:pt x="3129" y="3217"/>
                  </a:lnTo>
                  <a:lnTo>
                    <a:pt x="3064" y="2998"/>
                  </a:lnTo>
                  <a:lnTo>
                    <a:pt x="2976" y="2780"/>
                  </a:lnTo>
                  <a:lnTo>
                    <a:pt x="2867" y="2583"/>
                  </a:lnTo>
                  <a:lnTo>
                    <a:pt x="2736" y="2386"/>
                  </a:lnTo>
                  <a:lnTo>
                    <a:pt x="2582" y="2211"/>
                  </a:lnTo>
                  <a:lnTo>
                    <a:pt x="2429" y="2036"/>
                  </a:lnTo>
                  <a:lnTo>
                    <a:pt x="2254" y="1882"/>
                  </a:lnTo>
                  <a:lnTo>
                    <a:pt x="2451" y="1729"/>
                  </a:lnTo>
                  <a:lnTo>
                    <a:pt x="2626" y="1576"/>
                  </a:lnTo>
                  <a:lnTo>
                    <a:pt x="2801" y="1401"/>
                  </a:lnTo>
                  <a:lnTo>
                    <a:pt x="2976" y="1204"/>
                  </a:lnTo>
                  <a:lnTo>
                    <a:pt x="3129" y="1007"/>
                  </a:lnTo>
                  <a:lnTo>
                    <a:pt x="3261" y="810"/>
                  </a:lnTo>
                  <a:lnTo>
                    <a:pt x="3370" y="591"/>
                  </a:lnTo>
                  <a:lnTo>
                    <a:pt x="3480" y="373"/>
                  </a:lnTo>
                  <a:lnTo>
                    <a:pt x="3501" y="285"/>
                  </a:lnTo>
                  <a:lnTo>
                    <a:pt x="3501" y="176"/>
                  </a:lnTo>
                  <a:lnTo>
                    <a:pt x="3458" y="88"/>
                  </a:lnTo>
                  <a:lnTo>
                    <a:pt x="3392" y="22"/>
                  </a:lnTo>
                  <a:lnTo>
                    <a:pt x="330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52"/>
            <p:cNvSpPr/>
            <p:nvPr/>
          </p:nvSpPr>
          <p:spPr>
            <a:xfrm>
              <a:off x="6359602" y="3832740"/>
              <a:ext cx="51257" cy="151244"/>
            </a:xfrm>
            <a:custGeom>
              <a:avLst/>
              <a:gdLst/>
              <a:ahLst/>
              <a:cxnLst/>
              <a:rect l="l" t="t" r="r" b="b"/>
              <a:pathLst>
                <a:path w="1380" h="4072" extrusionOk="0">
                  <a:moveTo>
                    <a:pt x="1073" y="1"/>
                  </a:moveTo>
                  <a:lnTo>
                    <a:pt x="963" y="23"/>
                  </a:lnTo>
                  <a:lnTo>
                    <a:pt x="898" y="110"/>
                  </a:lnTo>
                  <a:lnTo>
                    <a:pt x="745" y="307"/>
                  </a:lnTo>
                  <a:lnTo>
                    <a:pt x="635" y="526"/>
                  </a:lnTo>
                  <a:lnTo>
                    <a:pt x="416" y="964"/>
                  </a:lnTo>
                  <a:lnTo>
                    <a:pt x="241" y="1445"/>
                  </a:lnTo>
                  <a:lnTo>
                    <a:pt x="110" y="1927"/>
                  </a:lnTo>
                  <a:lnTo>
                    <a:pt x="44" y="2408"/>
                  </a:lnTo>
                  <a:lnTo>
                    <a:pt x="1" y="2911"/>
                  </a:lnTo>
                  <a:lnTo>
                    <a:pt x="22" y="3393"/>
                  </a:lnTo>
                  <a:lnTo>
                    <a:pt x="110" y="3896"/>
                  </a:lnTo>
                  <a:lnTo>
                    <a:pt x="154" y="3984"/>
                  </a:lnTo>
                  <a:lnTo>
                    <a:pt x="219" y="4049"/>
                  </a:lnTo>
                  <a:lnTo>
                    <a:pt x="307" y="4071"/>
                  </a:lnTo>
                  <a:lnTo>
                    <a:pt x="394" y="4071"/>
                  </a:lnTo>
                  <a:lnTo>
                    <a:pt x="482" y="4027"/>
                  </a:lnTo>
                  <a:lnTo>
                    <a:pt x="548" y="3962"/>
                  </a:lnTo>
                  <a:lnTo>
                    <a:pt x="591" y="3874"/>
                  </a:lnTo>
                  <a:lnTo>
                    <a:pt x="591" y="3765"/>
                  </a:lnTo>
                  <a:lnTo>
                    <a:pt x="526" y="3305"/>
                  </a:lnTo>
                  <a:lnTo>
                    <a:pt x="504" y="2867"/>
                  </a:lnTo>
                  <a:lnTo>
                    <a:pt x="548" y="2430"/>
                  </a:lnTo>
                  <a:lnTo>
                    <a:pt x="613" y="1992"/>
                  </a:lnTo>
                  <a:lnTo>
                    <a:pt x="723" y="1555"/>
                  </a:lnTo>
                  <a:lnTo>
                    <a:pt x="876" y="1139"/>
                  </a:lnTo>
                  <a:lnTo>
                    <a:pt x="1095" y="745"/>
                  </a:lnTo>
                  <a:lnTo>
                    <a:pt x="1335" y="351"/>
                  </a:lnTo>
                  <a:lnTo>
                    <a:pt x="1379" y="263"/>
                  </a:lnTo>
                  <a:lnTo>
                    <a:pt x="1357" y="176"/>
                  </a:lnTo>
                  <a:lnTo>
                    <a:pt x="1314" y="88"/>
                  </a:lnTo>
                  <a:lnTo>
                    <a:pt x="1248" y="23"/>
                  </a:lnTo>
                  <a:lnTo>
                    <a:pt x="116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51" name="Google Shape;1051;p52"/>
          <p:cNvGrpSpPr/>
          <p:nvPr/>
        </p:nvGrpSpPr>
        <p:grpSpPr>
          <a:xfrm>
            <a:off x="562768" y="1058235"/>
            <a:ext cx="1491280" cy="1190764"/>
            <a:chOff x="1097988" y="1462825"/>
            <a:chExt cx="2548325" cy="2217850"/>
          </a:xfrm>
        </p:grpSpPr>
        <p:sp>
          <p:nvSpPr>
            <p:cNvPr id="1052" name="Google Shape;1052;p52"/>
            <p:cNvSpPr/>
            <p:nvPr/>
          </p:nvSpPr>
          <p:spPr>
            <a:xfrm>
              <a:off x="1804588" y="1502775"/>
              <a:ext cx="1074975" cy="1007000"/>
            </a:xfrm>
            <a:custGeom>
              <a:avLst/>
              <a:gdLst/>
              <a:ahLst/>
              <a:cxnLst/>
              <a:rect l="l" t="t" r="r" b="b"/>
              <a:pathLst>
                <a:path w="42999" h="40280" extrusionOk="0">
                  <a:moveTo>
                    <a:pt x="17079" y="1"/>
                  </a:moveTo>
                  <a:lnTo>
                    <a:pt x="18283" y="18905"/>
                  </a:lnTo>
                  <a:lnTo>
                    <a:pt x="18304" y="19217"/>
                  </a:lnTo>
                  <a:lnTo>
                    <a:pt x="18283" y="19507"/>
                  </a:lnTo>
                  <a:lnTo>
                    <a:pt x="18262" y="19818"/>
                  </a:lnTo>
                  <a:lnTo>
                    <a:pt x="18200" y="20109"/>
                  </a:lnTo>
                  <a:lnTo>
                    <a:pt x="18138" y="20399"/>
                  </a:lnTo>
                  <a:lnTo>
                    <a:pt x="18055" y="20690"/>
                  </a:lnTo>
                  <a:lnTo>
                    <a:pt x="17930" y="20960"/>
                  </a:lnTo>
                  <a:lnTo>
                    <a:pt x="17806" y="21229"/>
                  </a:lnTo>
                  <a:lnTo>
                    <a:pt x="17660" y="21479"/>
                  </a:lnTo>
                  <a:lnTo>
                    <a:pt x="17494" y="21728"/>
                  </a:lnTo>
                  <a:lnTo>
                    <a:pt x="17308" y="21977"/>
                  </a:lnTo>
                  <a:lnTo>
                    <a:pt x="17100" y="22184"/>
                  </a:lnTo>
                  <a:lnTo>
                    <a:pt x="16893" y="22392"/>
                  </a:lnTo>
                  <a:lnTo>
                    <a:pt x="16664" y="22599"/>
                  </a:lnTo>
                  <a:lnTo>
                    <a:pt x="16415" y="22765"/>
                  </a:lnTo>
                  <a:lnTo>
                    <a:pt x="16145" y="22931"/>
                  </a:lnTo>
                  <a:lnTo>
                    <a:pt x="15046" y="23554"/>
                  </a:lnTo>
                  <a:lnTo>
                    <a:pt x="13967" y="24197"/>
                  </a:lnTo>
                  <a:lnTo>
                    <a:pt x="12887" y="24840"/>
                  </a:lnTo>
                  <a:lnTo>
                    <a:pt x="11829" y="25484"/>
                  </a:lnTo>
                  <a:lnTo>
                    <a:pt x="10792" y="26168"/>
                  </a:lnTo>
                  <a:lnTo>
                    <a:pt x="9754" y="26832"/>
                  </a:lnTo>
                  <a:lnTo>
                    <a:pt x="8737" y="27538"/>
                  </a:lnTo>
                  <a:lnTo>
                    <a:pt x="7720" y="28244"/>
                  </a:lnTo>
                  <a:lnTo>
                    <a:pt x="6703" y="28949"/>
                  </a:lnTo>
                  <a:lnTo>
                    <a:pt x="5728" y="29675"/>
                  </a:lnTo>
                  <a:lnTo>
                    <a:pt x="4753" y="30402"/>
                  </a:lnTo>
                  <a:lnTo>
                    <a:pt x="3778" y="31149"/>
                  </a:lnTo>
                  <a:lnTo>
                    <a:pt x="2823" y="31917"/>
                  </a:lnTo>
                  <a:lnTo>
                    <a:pt x="1868" y="32684"/>
                  </a:lnTo>
                  <a:lnTo>
                    <a:pt x="935" y="33452"/>
                  </a:lnTo>
                  <a:lnTo>
                    <a:pt x="1" y="34241"/>
                  </a:lnTo>
                  <a:lnTo>
                    <a:pt x="3715" y="37955"/>
                  </a:lnTo>
                  <a:lnTo>
                    <a:pt x="4732" y="37561"/>
                  </a:lnTo>
                  <a:lnTo>
                    <a:pt x="5728" y="37167"/>
                  </a:lnTo>
                  <a:lnTo>
                    <a:pt x="6745" y="36752"/>
                  </a:lnTo>
                  <a:lnTo>
                    <a:pt x="7741" y="36316"/>
                  </a:lnTo>
                  <a:lnTo>
                    <a:pt x="8737" y="35880"/>
                  </a:lnTo>
                  <a:lnTo>
                    <a:pt x="9712" y="35424"/>
                  </a:lnTo>
                  <a:lnTo>
                    <a:pt x="10709" y="34926"/>
                  </a:lnTo>
                  <a:lnTo>
                    <a:pt x="11663" y="34428"/>
                  </a:lnTo>
                  <a:lnTo>
                    <a:pt x="12638" y="33929"/>
                  </a:lnTo>
                  <a:lnTo>
                    <a:pt x="13593" y="33390"/>
                  </a:lnTo>
                  <a:lnTo>
                    <a:pt x="14548" y="32850"/>
                  </a:lnTo>
                  <a:lnTo>
                    <a:pt x="15481" y="32290"/>
                  </a:lnTo>
                  <a:lnTo>
                    <a:pt x="16436" y="31709"/>
                  </a:lnTo>
                  <a:lnTo>
                    <a:pt x="17370" y="31107"/>
                  </a:lnTo>
                  <a:lnTo>
                    <a:pt x="18283" y="30505"/>
                  </a:lnTo>
                  <a:lnTo>
                    <a:pt x="19196" y="29883"/>
                  </a:lnTo>
                  <a:lnTo>
                    <a:pt x="19507" y="29696"/>
                  </a:lnTo>
                  <a:lnTo>
                    <a:pt x="19819" y="29530"/>
                  </a:lnTo>
                  <a:lnTo>
                    <a:pt x="20130" y="29385"/>
                  </a:lnTo>
                  <a:lnTo>
                    <a:pt x="20462" y="29281"/>
                  </a:lnTo>
                  <a:lnTo>
                    <a:pt x="20794" y="29219"/>
                  </a:lnTo>
                  <a:lnTo>
                    <a:pt x="21126" y="29157"/>
                  </a:lnTo>
                  <a:lnTo>
                    <a:pt x="21479" y="29136"/>
                  </a:lnTo>
                  <a:lnTo>
                    <a:pt x="21811" y="29136"/>
                  </a:lnTo>
                  <a:lnTo>
                    <a:pt x="22143" y="29177"/>
                  </a:lnTo>
                  <a:lnTo>
                    <a:pt x="22475" y="29240"/>
                  </a:lnTo>
                  <a:lnTo>
                    <a:pt x="22807" y="29323"/>
                  </a:lnTo>
                  <a:lnTo>
                    <a:pt x="23139" y="29447"/>
                  </a:lnTo>
                  <a:lnTo>
                    <a:pt x="23450" y="29572"/>
                  </a:lnTo>
                  <a:lnTo>
                    <a:pt x="23761" y="29758"/>
                  </a:lnTo>
                  <a:lnTo>
                    <a:pt x="24052" y="29945"/>
                  </a:lnTo>
                  <a:lnTo>
                    <a:pt x="24322" y="30173"/>
                  </a:lnTo>
                  <a:lnTo>
                    <a:pt x="25172" y="30900"/>
                  </a:lnTo>
                  <a:lnTo>
                    <a:pt x="26023" y="31605"/>
                  </a:lnTo>
                  <a:lnTo>
                    <a:pt x="26895" y="32311"/>
                  </a:lnTo>
                  <a:lnTo>
                    <a:pt x="27787" y="32996"/>
                  </a:lnTo>
                  <a:lnTo>
                    <a:pt x="28679" y="33660"/>
                  </a:lnTo>
                  <a:lnTo>
                    <a:pt x="29593" y="34324"/>
                  </a:lnTo>
                  <a:lnTo>
                    <a:pt x="30506" y="34988"/>
                  </a:lnTo>
                  <a:lnTo>
                    <a:pt x="31460" y="35610"/>
                  </a:lnTo>
                  <a:lnTo>
                    <a:pt x="32394" y="36254"/>
                  </a:lnTo>
                  <a:lnTo>
                    <a:pt x="33369" y="36855"/>
                  </a:lnTo>
                  <a:lnTo>
                    <a:pt x="34324" y="37457"/>
                  </a:lnTo>
                  <a:lnTo>
                    <a:pt x="35320" y="38038"/>
                  </a:lnTo>
                  <a:lnTo>
                    <a:pt x="36316" y="38619"/>
                  </a:lnTo>
                  <a:lnTo>
                    <a:pt x="37312" y="39200"/>
                  </a:lnTo>
                  <a:lnTo>
                    <a:pt x="38350" y="39740"/>
                  </a:lnTo>
                  <a:lnTo>
                    <a:pt x="39367" y="40279"/>
                  </a:lnTo>
                  <a:lnTo>
                    <a:pt x="42998" y="35092"/>
                  </a:lnTo>
                  <a:lnTo>
                    <a:pt x="42210" y="34262"/>
                  </a:lnTo>
                  <a:lnTo>
                    <a:pt x="41400" y="33411"/>
                  </a:lnTo>
                  <a:lnTo>
                    <a:pt x="40549" y="32601"/>
                  </a:lnTo>
                  <a:lnTo>
                    <a:pt x="39699" y="31813"/>
                  </a:lnTo>
                  <a:lnTo>
                    <a:pt x="38806" y="31024"/>
                  </a:lnTo>
                  <a:lnTo>
                    <a:pt x="37914" y="30236"/>
                  </a:lnTo>
                  <a:lnTo>
                    <a:pt x="36980" y="29489"/>
                  </a:lnTo>
                  <a:lnTo>
                    <a:pt x="36046" y="28742"/>
                  </a:lnTo>
                  <a:lnTo>
                    <a:pt x="35092" y="28015"/>
                  </a:lnTo>
                  <a:lnTo>
                    <a:pt x="34096" y="27310"/>
                  </a:lnTo>
                  <a:lnTo>
                    <a:pt x="33100" y="26604"/>
                  </a:lnTo>
                  <a:lnTo>
                    <a:pt x="32083" y="25919"/>
                  </a:lnTo>
                  <a:lnTo>
                    <a:pt x="31024" y="25255"/>
                  </a:lnTo>
                  <a:lnTo>
                    <a:pt x="29966" y="24591"/>
                  </a:lnTo>
                  <a:lnTo>
                    <a:pt x="28866" y="23948"/>
                  </a:lnTo>
                  <a:lnTo>
                    <a:pt x="27766" y="23325"/>
                  </a:lnTo>
                  <a:lnTo>
                    <a:pt x="27476" y="23159"/>
                  </a:lnTo>
                  <a:lnTo>
                    <a:pt x="27227" y="22973"/>
                  </a:lnTo>
                  <a:lnTo>
                    <a:pt x="26978" y="22765"/>
                  </a:lnTo>
                  <a:lnTo>
                    <a:pt x="26729" y="22537"/>
                  </a:lnTo>
                  <a:lnTo>
                    <a:pt x="26521" y="22288"/>
                  </a:lnTo>
                  <a:lnTo>
                    <a:pt x="26335" y="22039"/>
                  </a:lnTo>
                  <a:lnTo>
                    <a:pt x="26169" y="21769"/>
                  </a:lnTo>
                  <a:lnTo>
                    <a:pt x="26003" y="21499"/>
                  </a:lnTo>
                  <a:lnTo>
                    <a:pt x="25878" y="21209"/>
                  </a:lnTo>
                  <a:lnTo>
                    <a:pt x="25774" y="20918"/>
                  </a:lnTo>
                  <a:lnTo>
                    <a:pt x="25691" y="20607"/>
                  </a:lnTo>
                  <a:lnTo>
                    <a:pt x="25629" y="20296"/>
                  </a:lnTo>
                  <a:lnTo>
                    <a:pt x="25587" y="19964"/>
                  </a:lnTo>
                  <a:lnTo>
                    <a:pt x="25567" y="19652"/>
                  </a:lnTo>
                  <a:lnTo>
                    <a:pt x="25587" y="19320"/>
                  </a:lnTo>
                  <a:lnTo>
                    <a:pt x="25629" y="18988"/>
                  </a:lnTo>
                  <a:lnTo>
                    <a:pt x="27766" y="167"/>
                  </a:lnTo>
                  <a:lnTo>
                    <a:pt x="1707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52"/>
            <p:cNvSpPr/>
            <p:nvPr/>
          </p:nvSpPr>
          <p:spPr>
            <a:xfrm>
              <a:off x="2231563" y="1462825"/>
              <a:ext cx="267200" cy="89775"/>
            </a:xfrm>
            <a:custGeom>
              <a:avLst/>
              <a:gdLst/>
              <a:ahLst/>
              <a:cxnLst/>
              <a:rect l="l" t="t" r="r" b="b"/>
              <a:pathLst>
                <a:path w="10688" h="3591" extrusionOk="0">
                  <a:moveTo>
                    <a:pt x="4047" y="1"/>
                  </a:moveTo>
                  <a:lnTo>
                    <a:pt x="3528" y="21"/>
                  </a:lnTo>
                  <a:lnTo>
                    <a:pt x="3030" y="63"/>
                  </a:lnTo>
                  <a:lnTo>
                    <a:pt x="2574" y="125"/>
                  </a:lnTo>
                  <a:lnTo>
                    <a:pt x="2158" y="208"/>
                  </a:lnTo>
                  <a:lnTo>
                    <a:pt x="1764" y="291"/>
                  </a:lnTo>
                  <a:lnTo>
                    <a:pt x="1411" y="395"/>
                  </a:lnTo>
                  <a:lnTo>
                    <a:pt x="1100" y="519"/>
                  </a:lnTo>
                  <a:lnTo>
                    <a:pt x="810" y="644"/>
                  </a:lnTo>
                  <a:lnTo>
                    <a:pt x="581" y="789"/>
                  </a:lnTo>
                  <a:lnTo>
                    <a:pt x="374" y="935"/>
                  </a:lnTo>
                  <a:lnTo>
                    <a:pt x="229" y="1101"/>
                  </a:lnTo>
                  <a:lnTo>
                    <a:pt x="104" y="1267"/>
                  </a:lnTo>
                  <a:lnTo>
                    <a:pt x="21" y="1433"/>
                  </a:lnTo>
                  <a:lnTo>
                    <a:pt x="0" y="1599"/>
                  </a:lnTo>
                  <a:lnTo>
                    <a:pt x="0" y="1682"/>
                  </a:lnTo>
                  <a:lnTo>
                    <a:pt x="21" y="1785"/>
                  </a:lnTo>
                  <a:lnTo>
                    <a:pt x="63" y="1868"/>
                  </a:lnTo>
                  <a:lnTo>
                    <a:pt x="104" y="1951"/>
                  </a:lnTo>
                  <a:lnTo>
                    <a:pt x="229" y="2117"/>
                  </a:lnTo>
                  <a:lnTo>
                    <a:pt x="415" y="2283"/>
                  </a:lnTo>
                  <a:lnTo>
                    <a:pt x="664" y="2449"/>
                  </a:lnTo>
                  <a:lnTo>
                    <a:pt x="934" y="2595"/>
                  </a:lnTo>
                  <a:lnTo>
                    <a:pt x="1266" y="2740"/>
                  </a:lnTo>
                  <a:lnTo>
                    <a:pt x="1640" y="2885"/>
                  </a:lnTo>
                  <a:lnTo>
                    <a:pt x="2034" y="3010"/>
                  </a:lnTo>
                  <a:lnTo>
                    <a:pt x="2470" y="3134"/>
                  </a:lnTo>
                  <a:lnTo>
                    <a:pt x="2947" y="3238"/>
                  </a:lnTo>
                  <a:lnTo>
                    <a:pt x="3466" y="3321"/>
                  </a:lnTo>
                  <a:lnTo>
                    <a:pt x="3985" y="3404"/>
                  </a:lnTo>
                  <a:lnTo>
                    <a:pt x="4545" y="3487"/>
                  </a:lnTo>
                  <a:lnTo>
                    <a:pt x="5126" y="3528"/>
                  </a:lnTo>
                  <a:lnTo>
                    <a:pt x="5707" y="3570"/>
                  </a:lnTo>
                  <a:lnTo>
                    <a:pt x="6309" y="3591"/>
                  </a:lnTo>
                  <a:lnTo>
                    <a:pt x="6848" y="3570"/>
                  </a:lnTo>
                  <a:lnTo>
                    <a:pt x="7367" y="3528"/>
                  </a:lnTo>
                  <a:lnTo>
                    <a:pt x="7844" y="3487"/>
                  </a:lnTo>
                  <a:lnTo>
                    <a:pt x="8280" y="3404"/>
                  </a:lnTo>
                  <a:lnTo>
                    <a:pt x="8695" y="3300"/>
                  </a:lnTo>
                  <a:lnTo>
                    <a:pt x="9069" y="3196"/>
                  </a:lnTo>
                  <a:lnTo>
                    <a:pt x="9401" y="3072"/>
                  </a:lnTo>
                  <a:lnTo>
                    <a:pt x="9691" y="2927"/>
                  </a:lnTo>
                  <a:lnTo>
                    <a:pt x="9940" y="2781"/>
                  </a:lnTo>
                  <a:lnTo>
                    <a:pt x="10169" y="2636"/>
                  </a:lnTo>
                  <a:lnTo>
                    <a:pt x="10355" y="2470"/>
                  </a:lnTo>
                  <a:lnTo>
                    <a:pt x="10480" y="2283"/>
                  </a:lnTo>
                  <a:lnTo>
                    <a:pt x="10604" y="2117"/>
                  </a:lnTo>
                  <a:lnTo>
                    <a:pt x="10667" y="1931"/>
                  </a:lnTo>
                  <a:lnTo>
                    <a:pt x="10687" y="1765"/>
                  </a:lnTo>
                  <a:lnTo>
                    <a:pt x="10687" y="1682"/>
                  </a:lnTo>
                  <a:lnTo>
                    <a:pt x="10667" y="1599"/>
                  </a:lnTo>
                  <a:lnTo>
                    <a:pt x="10646" y="1516"/>
                  </a:lnTo>
                  <a:lnTo>
                    <a:pt x="10604" y="1433"/>
                  </a:lnTo>
                  <a:lnTo>
                    <a:pt x="10480" y="1267"/>
                  </a:lnTo>
                  <a:lnTo>
                    <a:pt x="10293" y="1121"/>
                  </a:lnTo>
                  <a:lnTo>
                    <a:pt x="10086" y="976"/>
                  </a:lnTo>
                  <a:lnTo>
                    <a:pt x="9816" y="831"/>
                  </a:lnTo>
                  <a:lnTo>
                    <a:pt x="9525" y="706"/>
                  </a:lnTo>
                  <a:lnTo>
                    <a:pt x="9173" y="602"/>
                  </a:lnTo>
                  <a:lnTo>
                    <a:pt x="8778" y="478"/>
                  </a:lnTo>
                  <a:lnTo>
                    <a:pt x="8363" y="395"/>
                  </a:lnTo>
                  <a:lnTo>
                    <a:pt x="7907" y="291"/>
                  </a:lnTo>
                  <a:lnTo>
                    <a:pt x="7429" y="229"/>
                  </a:lnTo>
                  <a:lnTo>
                    <a:pt x="6911" y="146"/>
                  </a:lnTo>
                  <a:lnTo>
                    <a:pt x="6371" y="84"/>
                  </a:lnTo>
                  <a:lnTo>
                    <a:pt x="5790" y="42"/>
                  </a:lnTo>
                  <a:lnTo>
                    <a:pt x="5209" y="21"/>
                  </a:lnTo>
                  <a:lnTo>
                    <a:pt x="460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52"/>
            <p:cNvSpPr/>
            <p:nvPr/>
          </p:nvSpPr>
          <p:spPr>
            <a:xfrm>
              <a:off x="2239863" y="1633000"/>
              <a:ext cx="243325" cy="28025"/>
            </a:xfrm>
            <a:custGeom>
              <a:avLst/>
              <a:gdLst/>
              <a:ahLst/>
              <a:cxnLst/>
              <a:rect l="l" t="t" r="r" b="b"/>
              <a:pathLst>
                <a:path w="9733" h="112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581" y="249"/>
                  </a:lnTo>
                  <a:lnTo>
                    <a:pt x="1162" y="457"/>
                  </a:lnTo>
                  <a:lnTo>
                    <a:pt x="1764" y="644"/>
                  </a:lnTo>
                  <a:lnTo>
                    <a:pt x="2366" y="789"/>
                  </a:lnTo>
                  <a:lnTo>
                    <a:pt x="2968" y="913"/>
                  </a:lnTo>
                  <a:lnTo>
                    <a:pt x="3590" y="1017"/>
                  </a:lnTo>
                  <a:lnTo>
                    <a:pt x="4213" y="1079"/>
                  </a:lnTo>
                  <a:lnTo>
                    <a:pt x="4835" y="1121"/>
                  </a:lnTo>
                  <a:lnTo>
                    <a:pt x="5458" y="1121"/>
                  </a:lnTo>
                  <a:lnTo>
                    <a:pt x="6081" y="1100"/>
                  </a:lnTo>
                  <a:lnTo>
                    <a:pt x="6703" y="1038"/>
                  </a:lnTo>
                  <a:lnTo>
                    <a:pt x="7326" y="955"/>
                  </a:lnTo>
                  <a:lnTo>
                    <a:pt x="7948" y="830"/>
                  </a:lnTo>
                  <a:lnTo>
                    <a:pt x="8550" y="685"/>
                  </a:lnTo>
                  <a:lnTo>
                    <a:pt x="9152" y="519"/>
                  </a:lnTo>
                  <a:lnTo>
                    <a:pt x="9733" y="312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52"/>
            <p:cNvSpPr/>
            <p:nvPr/>
          </p:nvSpPr>
          <p:spPr>
            <a:xfrm>
              <a:off x="2251263" y="1810950"/>
              <a:ext cx="211175" cy="23350"/>
            </a:xfrm>
            <a:custGeom>
              <a:avLst/>
              <a:gdLst/>
              <a:ahLst/>
              <a:cxnLst/>
              <a:rect l="l" t="t" r="r" b="b"/>
              <a:pathLst>
                <a:path w="8447" h="934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499" y="187"/>
                  </a:lnTo>
                  <a:lnTo>
                    <a:pt x="1018" y="353"/>
                  </a:lnTo>
                  <a:lnTo>
                    <a:pt x="1536" y="498"/>
                  </a:lnTo>
                  <a:lnTo>
                    <a:pt x="2055" y="623"/>
                  </a:lnTo>
                  <a:lnTo>
                    <a:pt x="2574" y="726"/>
                  </a:lnTo>
                  <a:lnTo>
                    <a:pt x="3114" y="809"/>
                  </a:lnTo>
                  <a:lnTo>
                    <a:pt x="3653" y="872"/>
                  </a:lnTo>
                  <a:lnTo>
                    <a:pt x="4193" y="913"/>
                  </a:lnTo>
                  <a:lnTo>
                    <a:pt x="4732" y="934"/>
                  </a:lnTo>
                  <a:lnTo>
                    <a:pt x="5272" y="934"/>
                  </a:lnTo>
                  <a:lnTo>
                    <a:pt x="5811" y="913"/>
                  </a:lnTo>
                  <a:lnTo>
                    <a:pt x="6330" y="872"/>
                  </a:lnTo>
                  <a:lnTo>
                    <a:pt x="6870" y="809"/>
                  </a:lnTo>
                  <a:lnTo>
                    <a:pt x="7409" y="726"/>
                  </a:lnTo>
                  <a:lnTo>
                    <a:pt x="7928" y="623"/>
                  </a:lnTo>
                  <a:lnTo>
                    <a:pt x="8447" y="498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52"/>
            <p:cNvSpPr/>
            <p:nvPr/>
          </p:nvSpPr>
          <p:spPr>
            <a:xfrm>
              <a:off x="2259563" y="1944775"/>
              <a:ext cx="186800" cy="25450"/>
            </a:xfrm>
            <a:custGeom>
              <a:avLst/>
              <a:gdLst/>
              <a:ahLst/>
              <a:cxnLst/>
              <a:rect l="l" t="t" r="r" b="b"/>
              <a:pathLst>
                <a:path w="7472" h="101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57" y="208"/>
                  </a:lnTo>
                  <a:lnTo>
                    <a:pt x="914" y="395"/>
                  </a:lnTo>
                  <a:lnTo>
                    <a:pt x="1391" y="561"/>
                  </a:lnTo>
                  <a:lnTo>
                    <a:pt x="1869" y="686"/>
                  </a:lnTo>
                  <a:lnTo>
                    <a:pt x="2367" y="790"/>
                  </a:lnTo>
                  <a:lnTo>
                    <a:pt x="2865" y="893"/>
                  </a:lnTo>
                  <a:lnTo>
                    <a:pt x="3363" y="956"/>
                  </a:lnTo>
                  <a:lnTo>
                    <a:pt x="3861" y="997"/>
                  </a:lnTo>
                  <a:lnTo>
                    <a:pt x="3861" y="997"/>
                  </a:lnTo>
                  <a:lnTo>
                    <a:pt x="4296" y="997"/>
                  </a:lnTo>
                  <a:lnTo>
                    <a:pt x="4753" y="1018"/>
                  </a:lnTo>
                  <a:lnTo>
                    <a:pt x="5210" y="997"/>
                  </a:lnTo>
                  <a:lnTo>
                    <a:pt x="5666" y="976"/>
                  </a:lnTo>
                  <a:lnTo>
                    <a:pt x="6579" y="893"/>
                  </a:lnTo>
                  <a:lnTo>
                    <a:pt x="7471" y="769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52"/>
            <p:cNvSpPr/>
            <p:nvPr/>
          </p:nvSpPr>
          <p:spPr>
            <a:xfrm>
              <a:off x="2306788" y="1509525"/>
              <a:ext cx="160850" cy="22325"/>
            </a:xfrm>
            <a:custGeom>
              <a:avLst/>
              <a:gdLst/>
              <a:ahLst/>
              <a:cxnLst/>
              <a:rect l="l" t="t" r="r" b="b"/>
              <a:pathLst>
                <a:path w="6434" h="893" fill="none" extrusionOk="0">
                  <a:moveTo>
                    <a:pt x="0" y="457"/>
                  </a:moveTo>
                  <a:lnTo>
                    <a:pt x="0" y="457"/>
                  </a:lnTo>
                  <a:lnTo>
                    <a:pt x="395" y="561"/>
                  </a:lnTo>
                  <a:lnTo>
                    <a:pt x="789" y="644"/>
                  </a:lnTo>
                  <a:lnTo>
                    <a:pt x="1225" y="727"/>
                  </a:lnTo>
                  <a:lnTo>
                    <a:pt x="1660" y="789"/>
                  </a:lnTo>
                  <a:lnTo>
                    <a:pt x="2117" y="851"/>
                  </a:lnTo>
                  <a:lnTo>
                    <a:pt x="2573" y="872"/>
                  </a:lnTo>
                  <a:lnTo>
                    <a:pt x="3030" y="893"/>
                  </a:lnTo>
                  <a:lnTo>
                    <a:pt x="3487" y="893"/>
                  </a:lnTo>
                  <a:lnTo>
                    <a:pt x="3922" y="851"/>
                  </a:lnTo>
                  <a:lnTo>
                    <a:pt x="4358" y="810"/>
                  </a:lnTo>
                  <a:lnTo>
                    <a:pt x="4773" y="747"/>
                  </a:lnTo>
                  <a:lnTo>
                    <a:pt x="5167" y="644"/>
                  </a:lnTo>
                  <a:lnTo>
                    <a:pt x="5541" y="519"/>
                  </a:lnTo>
                  <a:lnTo>
                    <a:pt x="5873" y="374"/>
                  </a:lnTo>
                  <a:lnTo>
                    <a:pt x="6164" y="208"/>
                  </a:lnTo>
                  <a:lnTo>
                    <a:pt x="6309" y="104"/>
                  </a:lnTo>
                  <a:lnTo>
                    <a:pt x="6433" y="0"/>
                  </a:lnTo>
                </a:path>
              </a:pathLst>
            </a:custGeom>
            <a:noFill/>
            <a:ln w="1050" cap="rnd" cmpd="sng">
              <a:solidFill>
                <a:srgbClr val="261A1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52"/>
            <p:cNvSpPr/>
            <p:nvPr/>
          </p:nvSpPr>
          <p:spPr>
            <a:xfrm>
              <a:off x="2404838" y="2188625"/>
              <a:ext cx="186275" cy="152550"/>
            </a:xfrm>
            <a:custGeom>
              <a:avLst/>
              <a:gdLst/>
              <a:ahLst/>
              <a:cxnLst/>
              <a:rect l="l" t="t" r="r" b="b"/>
              <a:pathLst>
                <a:path w="7451" h="610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810" y="893"/>
                  </a:lnTo>
                  <a:lnTo>
                    <a:pt x="1660" y="1764"/>
                  </a:lnTo>
                  <a:lnTo>
                    <a:pt x="2096" y="2179"/>
                  </a:lnTo>
                  <a:lnTo>
                    <a:pt x="2553" y="2594"/>
                  </a:lnTo>
                  <a:lnTo>
                    <a:pt x="3009" y="2988"/>
                  </a:lnTo>
                  <a:lnTo>
                    <a:pt x="3466" y="3362"/>
                  </a:lnTo>
                  <a:lnTo>
                    <a:pt x="3943" y="3756"/>
                  </a:lnTo>
                  <a:lnTo>
                    <a:pt x="4400" y="4109"/>
                  </a:lnTo>
                  <a:lnTo>
                    <a:pt x="4898" y="4462"/>
                  </a:lnTo>
                  <a:lnTo>
                    <a:pt x="5396" y="4815"/>
                  </a:lnTo>
                  <a:lnTo>
                    <a:pt x="5894" y="5147"/>
                  </a:lnTo>
                  <a:lnTo>
                    <a:pt x="6392" y="5479"/>
                  </a:lnTo>
                  <a:lnTo>
                    <a:pt x="6911" y="5790"/>
                  </a:lnTo>
                  <a:lnTo>
                    <a:pt x="7450" y="610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52"/>
            <p:cNvSpPr/>
            <p:nvPr/>
          </p:nvSpPr>
          <p:spPr>
            <a:xfrm>
              <a:off x="1097988" y="1925600"/>
              <a:ext cx="1176650" cy="1755075"/>
            </a:xfrm>
            <a:custGeom>
              <a:avLst/>
              <a:gdLst/>
              <a:ahLst/>
              <a:cxnLst/>
              <a:rect l="l" t="t" r="r" b="b"/>
              <a:pathLst>
                <a:path w="47066" h="70203" extrusionOk="0">
                  <a:moveTo>
                    <a:pt x="32789" y="0"/>
                  </a:moveTo>
                  <a:lnTo>
                    <a:pt x="32270" y="21"/>
                  </a:lnTo>
                  <a:lnTo>
                    <a:pt x="31751" y="42"/>
                  </a:lnTo>
                  <a:lnTo>
                    <a:pt x="31253" y="83"/>
                  </a:lnTo>
                  <a:lnTo>
                    <a:pt x="30734" y="145"/>
                  </a:lnTo>
                  <a:lnTo>
                    <a:pt x="30236" y="228"/>
                  </a:lnTo>
                  <a:lnTo>
                    <a:pt x="29717" y="311"/>
                  </a:lnTo>
                  <a:lnTo>
                    <a:pt x="29219" y="415"/>
                  </a:lnTo>
                  <a:lnTo>
                    <a:pt x="28721" y="519"/>
                  </a:lnTo>
                  <a:lnTo>
                    <a:pt x="28244" y="643"/>
                  </a:lnTo>
                  <a:lnTo>
                    <a:pt x="27746" y="789"/>
                  </a:lnTo>
                  <a:lnTo>
                    <a:pt x="27269" y="955"/>
                  </a:lnTo>
                  <a:lnTo>
                    <a:pt x="26771" y="1121"/>
                  </a:lnTo>
                  <a:lnTo>
                    <a:pt x="26293" y="1287"/>
                  </a:lnTo>
                  <a:lnTo>
                    <a:pt x="25359" y="1681"/>
                  </a:lnTo>
                  <a:lnTo>
                    <a:pt x="24426" y="2117"/>
                  </a:lnTo>
                  <a:lnTo>
                    <a:pt x="23492" y="2615"/>
                  </a:lnTo>
                  <a:lnTo>
                    <a:pt x="22600" y="3134"/>
                  </a:lnTo>
                  <a:lnTo>
                    <a:pt x="21707" y="3694"/>
                  </a:lnTo>
                  <a:lnTo>
                    <a:pt x="20836" y="4296"/>
                  </a:lnTo>
                  <a:lnTo>
                    <a:pt x="19985" y="4918"/>
                  </a:lnTo>
                  <a:lnTo>
                    <a:pt x="19155" y="5582"/>
                  </a:lnTo>
                  <a:lnTo>
                    <a:pt x="18325" y="6267"/>
                  </a:lnTo>
                  <a:lnTo>
                    <a:pt x="17536" y="6973"/>
                  </a:lnTo>
                  <a:lnTo>
                    <a:pt x="16748" y="7720"/>
                  </a:lnTo>
                  <a:lnTo>
                    <a:pt x="15980" y="8488"/>
                  </a:lnTo>
                  <a:lnTo>
                    <a:pt x="15253" y="9255"/>
                  </a:lnTo>
                  <a:lnTo>
                    <a:pt x="14527" y="10044"/>
                  </a:lnTo>
                  <a:lnTo>
                    <a:pt x="13822" y="10853"/>
                  </a:lnTo>
                  <a:lnTo>
                    <a:pt x="13137" y="11683"/>
                  </a:lnTo>
                  <a:lnTo>
                    <a:pt x="12493" y="12513"/>
                  </a:lnTo>
                  <a:lnTo>
                    <a:pt x="11850" y="13343"/>
                  </a:lnTo>
                  <a:lnTo>
                    <a:pt x="11248" y="14174"/>
                  </a:lnTo>
                  <a:lnTo>
                    <a:pt x="10647" y="15004"/>
                  </a:lnTo>
                  <a:lnTo>
                    <a:pt x="10086" y="15854"/>
                  </a:lnTo>
                  <a:lnTo>
                    <a:pt x="9547" y="16684"/>
                  </a:lnTo>
                  <a:lnTo>
                    <a:pt x="8903" y="17743"/>
                  </a:lnTo>
                  <a:lnTo>
                    <a:pt x="8260" y="18822"/>
                  </a:lnTo>
                  <a:lnTo>
                    <a:pt x="7679" y="19922"/>
                  </a:lnTo>
                  <a:lnTo>
                    <a:pt x="7098" y="21022"/>
                  </a:lnTo>
                  <a:lnTo>
                    <a:pt x="6559" y="22142"/>
                  </a:lnTo>
                  <a:lnTo>
                    <a:pt x="6040" y="23283"/>
                  </a:lnTo>
                  <a:lnTo>
                    <a:pt x="5542" y="24425"/>
                  </a:lnTo>
                  <a:lnTo>
                    <a:pt x="5064" y="25587"/>
                  </a:lnTo>
                  <a:lnTo>
                    <a:pt x="4753" y="26396"/>
                  </a:lnTo>
                  <a:lnTo>
                    <a:pt x="4463" y="27226"/>
                  </a:lnTo>
                  <a:lnTo>
                    <a:pt x="4172" y="28056"/>
                  </a:lnTo>
                  <a:lnTo>
                    <a:pt x="3882" y="28886"/>
                  </a:lnTo>
                  <a:lnTo>
                    <a:pt x="3363" y="30547"/>
                  </a:lnTo>
                  <a:lnTo>
                    <a:pt x="2885" y="32248"/>
                  </a:lnTo>
                  <a:lnTo>
                    <a:pt x="2470" y="33950"/>
                  </a:lnTo>
                  <a:lnTo>
                    <a:pt x="2076" y="35651"/>
                  </a:lnTo>
                  <a:lnTo>
                    <a:pt x="1723" y="37374"/>
                  </a:lnTo>
                  <a:lnTo>
                    <a:pt x="1412" y="39096"/>
                  </a:lnTo>
                  <a:lnTo>
                    <a:pt x="1142" y="40839"/>
                  </a:lnTo>
                  <a:lnTo>
                    <a:pt x="893" y="42583"/>
                  </a:lnTo>
                  <a:lnTo>
                    <a:pt x="686" y="44326"/>
                  </a:lnTo>
                  <a:lnTo>
                    <a:pt x="499" y="46090"/>
                  </a:lnTo>
                  <a:lnTo>
                    <a:pt x="354" y="47833"/>
                  </a:lnTo>
                  <a:lnTo>
                    <a:pt x="229" y="49597"/>
                  </a:lnTo>
                  <a:lnTo>
                    <a:pt x="126" y="51340"/>
                  </a:lnTo>
                  <a:lnTo>
                    <a:pt x="42" y="53104"/>
                  </a:lnTo>
                  <a:lnTo>
                    <a:pt x="1" y="54494"/>
                  </a:lnTo>
                  <a:lnTo>
                    <a:pt x="1" y="55884"/>
                  </a:lnTo>
                  <a:lnTo>
                    <a:pt x="1" y="56569"/>
                  </a:lnTo>
                  <a:lnTo>
                    <a:pt x="22" y="57275"/>
                  </a:lnTo>
                  <a:lnTo>
                    <a:pt x="63" y="57959"/>
                  </a:lnTo>
                  <a:lnTo>
                    <a:pt x="126" y="58644"/>
                  </a:lnTo>
                  <a:lnTo>
                    <a:pt x="188" y="59329"/>
                  </a:lnTo>
                  <a:lnTo>
                    <a:pt x="292" y="60014"/>
                  </a:lnTo>
                  <a:lnTo>
                    <a:pt x="395" y="60699"/>
                  </a:lnTo>
                  <a:lnTo>
                    <a:pt x="541" y="61363"/>
                  </a:lnTo>
                  <a:lnTo>
                    <a:pt x="707" y="62027"/>
                  </a:lnTo>
                  <a:lnTo>
                    <a:pt x="893" y="62691"/>
                  </a:lnTo>
                  <a:lnTo>
                    <a:pt x="1122" y="63334"/>
                  </a:lnTo>
                  <a:lnTo>
                    <a:pt x="1371" y="63977"/>
                  </a:lnTo>
                  <a:lnTo>
                    <a:pt x="1661" y="64600"/>
                  </a:lnTo>
                  <a:lnTo>
                    <a:pt x="1993" y="65223"/>
                  </a:lnTo>
                  <a:lnTo>
                    <a:pt x="2367" y="65804"/>
                  </a:lnTo>
                  <a:lnTo>
                    <a:pt x="2761" y="66385"/>
                  </a:lnTo>
                  <a:lnTo>
                    <a:pt x="3217" y="66924"/>
                  </a:lnTo>
                  <a:lnTo>
                    <a:pt x="3674" y="67443"/>
                  </a:lnTo>
                  <a:lnTo>
                    <a:pt x="4172" y="67941"/>
                  </a:lnTo>
                  <a:lnTo>
                    <a:pt x="4712" y="68377"/>
                  </a:lnTo>
                  <a:lnTo>
                    <a:pt x="5272" y="68792"/>
                  </a:lnTo>
                  <a:lnTo>
                    <a:pt x="5542" y="68979"/>
                  </a:lnTo>
                  <a:lnTo>
                    <a:pt x="5832" y="69145"/>
                  </a:lnTo>
                  <a:lnTo>
                    <a:pt x="6143" y="69311"/>
                  </a:lnTo>
                  <a:lnTo>
                    <a:pt x="6434" y="69456"/>
                  </a:lnTo>
                  <a:lnTo>
                    <a:pt x="6745" y="69601"/>
                  </a:lnTo>
                  <a:lnTo>
                    <a:pt x="7057" y="69726"/>
                  </a:lnTo>
                  <a:lnTo>
                    <a:pt x="7389" y="69850"/>
                  </a:lnTo>
                  <a:lnTo>
                    <a:pt x="7700" y="69933"/>
                  </a:lnTo>
                  <a:lnTo>
                    <a:pt x="8032" y="70016"/>
                  </a:lnTo>
                  <a:lnTo>
                    <a:pt x="8364" y="70099"/>
                  </a:lnTo>
                  <a:lnTo>
                    <a:pt x="8696" y="70141"/>
                  </a:lnTo>
                  <a:lnTo>
                    <a:pt x="9028" y="70182"/>
                  </a:lnTo>
                  <a:lnTo>
                    <a:pt x="9381" y="70203"/>
                  </a:lnTo>
                  <a:lnTo>
                    <a:pt x="9713" y="70203"/>
                  </a:lnTo>
                  <a:lnTo>
                    <a:pt x="10211" y="70182"/>
                  </a:lnTo>
                  <a:lnTo>
                    <a:pt x="10709" y="70141"/>
                  </a:lnTo>
                  <a:lnTo>
                    <a:pt x="11186" y="70058"/>
                  </a:lnTo>
                  <a:lnTo>
                    <a:pt x="11663" y="69933"/>
                  </a:lnTo>
                  <a:lnTo>
                    <a:pt x="12141" y="69788"/>
                  </a:lnTo>
                  <a:lnTo>
                    <a:pt x="12597" y="69622"/>
                  </a:lnTo>
                  <a:lnTo>
                    <a:pt x="13054" y="69435"/>
                  </a:lnTo>
                  <a:lnTo>
                    <a:pt x="13510" y="69228"/>
                  </a:lnTo>
                  <a:lnTo>
                    <a:pt x="13946" y="68979"/>
                  </a:lnTo>
                  <a:lnTo>
                    <a:pt x="14382" y="68730"/>
                  </a:lnTo>
                  <a:lnTo>
                    <a:pt x="14818" y="68460"/>
                  </a:lnTo>
                  <a:lnTo>
                    <a:pt x="15233" y="68190"/>
                  </a:lnTo>
                  <a:lnTo>
                    <a:pt x="15648" y="67879"/>
                  </a:lnTo>
                  <a:lnTo>
                    <a:pt x="16042" y="67588"/>
                  </a:lnTo>
                  <a:lnTo>
                    <a:pt x="16436" y="67256"/>
                  </a:lnTo>
                  <a:lnTo>
                    <a:pt x="16810" y="66945"/>
                  </a:lnTo>
                  <a:lnTo>
                    <a:pt x="17557" y="66260"/>
                  </a:lnTo>
                  <a:lnTo>
                    <a:pt x="18283" y="65575"/>
                  </a:lnTo>
                  <a:lnTo>
                    <a:pt x="19715" y="64185"/>
                  </a:lnTo>
                  <a:lnTo>
                    <a:pt x="20441" y="63500"/>
                  </a:lnTo>
                  <a:lnTo>
                    <a:pt x="21168" y="62836"/>
                  </a:lnTo>
                  <a:lnTo>
                    <a:pt x="21935" y="62193"/>
                  </a:lnTo>
                  <a:lnTo>
                    <a:pt x="22330" y="61902"/>
                  </a:lnTo>
                  <a:lnTo>
                    <a:pt x="22745" y="61612"/>
                  </a:lnTo>
                  <a:lnTo>
                    <a:pt x="23264" y="61259"/>
                  </a:lnTo>
                  <a:lnTo>
                    <a:pt x="23803" y="60927"/>
                  </a:lnTo>
                  <a:lnTo>
                    <a:pt x="24343" y="60616"/>
                  </a:lnTo>
                  <a:lnTo>
                    <a:pt x="24903" y="60304"/>
                  </a:lnTo>
                  <a:lnTo>
                    <a:pt x="25463" y="60035"/>
                  </a:lnTo>
                  <a:lnTo>
                    <a:pt x="26024" y="59765"/>
                  </a:lnTo>
                  <a:lnTo>
                    <a:pt x="27186" y="59246"/>
                  </a:lnTo>
                  <a:lnTo>
                    <a:pt x="28348" y="58769"/>
                  </a:lnTo>
                  <a:lnTo>
                    <a:pt x="29531" y="58292"/>
                  </a:lnTo>
                  <a:lnTo>
                    <a:pt x="30713" y="57793"/>
                  </a:lnTo>
                  <a:lnTo>
                    <a:pt x="31855" y="57295"/>
                  </a:lnTo>
                  <a:lnTo>
                    <a:pt x="32747" y="56860"/>
                  </a:lnTo>
                  <a:lnTo>
                    <a:pt x="33619" y="56424"/>
                  </a:lnTo>
                  <a:lnTo>
                    <a:pt x="34469" y="55947"/>
                  </a:lnTo>
                  <a:lnTo>
                    <a:pt x="35300" y="55449"/>
                  </a:lnTo>
                  <a:lnTo>
                    <a:pt x="36130" y="54930"/>
                  </a:lnTo>
                  <a:lnTo>
                    <a:pt x="36939" y="54369"/>
                  </a:lnTo>
                  <a:lnTo>
                    <a:pt x="37727" y="53788"/>
                  </a:lnTo>
                  <a:lnTo>
                    <a:pt x="38475" y="53187"/>
                  </a:lnTo>
                  <a:lnTo>
                    <a:pt x="39222" y="52564"/>
                  </a:lnTo>
                  <a:lnTo>
                    <a:pt x="39948" y="51900"/>
                  </a:lnTo>
                  <a:lnTo>
                    <a:pt x="40633" y="51236"/>
                  </a:lnTo>
                  <a:lnTo>
                    <a:pt x="41317" y="50530"/>
                  </a:lnTo>
                  <a:lnTo>
                    <a:pt x="41940" y="49804"/>
                  </a:lnTo>
                  <a:lnTo>
                    <a:pt x="42563" y="49036"/>
                  </a:lnTo>
                  <a:lnTo>
                    <a:pt x="43144" y="48268"/>
                  </a:lnTo>
                  <a:lnTo>
                    <a:pt x="43683" y="47459"/>
                  </a:lnTo>
                  <a:lnTo>
                    <a:pt x="44202" y="46629"/>
                  </a:lnTo>
                  <a:lnTo>
                    <a:pt x="44679" y="45778"/>
                  </a:lnTo>
                  <a:lnTo>
                    <a:pt x="45094" y="44907"/>
                  </a:lnTo>
                  <a:lnTo>
                    <a:pt x="45509" y="43994"/>
                  </a:lnTo>
                  <a:lnTo>
                    <a:pt x="45862" y="43101"/>
                  </a:lnTo>
                  <a:lnTo>
                    <a:pt x="46173" y="42167"/>
                  </a:lnTo>
                  <a:lnTo>
                    <a:pt x="46422" y="41234"/>
                  </a:lnTo>
                  <a:lnTo>
                    <a:pt x="46651" y="40279"/>
                  </a:lnTo>
                  <a:lnTo>
                    <a:pt x="46837" y="39325"/>
                  </a:lnTo>
                  <a:lnTo>
                    <a:pt x="46962" y="38370"/>
                  </a:lnTo>
                  <a:lnTo>
                    <a:pt x="47003" y="37872"/>
                  </a:lnTo>
                  <a:lnTo>
                    <a:pt x="47024" y="37395"/>
                  </a:lnTo>
                  <a:lnTo>
                    <a:pt x="47045" y="36917"/>
                  </a:lnTo>
                  <a:lnTo>
                    <a:pt x="47066" y="36419"/>
                  </a:lnTo>
                  <a:lnTo>
                    <a:pt x="47066" y="35942"/>
                  </a:lnTo>
                  <a:lnTo>
                    <a:pt x="47045" y="35465"/>
                  </a:lnTo>
                  <a:lnTo>
                    <a:pt x="47003" y="34967"/>
                  </a:lnTo>
                  <a:lnTo>
                    <a:pt x="46962" y="34489"/>
                  </a:lnTo>
                  <a:lnTo>
                    <a:pt x="46900" y="34012"/>
                  </a:lnTo>
                  <a:lnTo>
                    <a:pt x="46837" y="33535"/>
                  </a:lnTo>
                  <a:lnTo>
                    <a:pt x="46754" y="33058"/>
                  </a:lnTo>
                  <a:lnTo>
                    <a:pt x="46651" y="32580"/>
                  </a:lnTo>
                  <a:lnTo>
                    <a:pt x="46485" y="31854"/>
                  </a:lnTo>
                  <a:lnTo>
                    <a:pt x="46277" y="31169"/>
                  </a:lnTo>
                  <a:lnTo>
                    <a:pt x="46049" y="30464"/>
                  </a:lnTo>
                  <a:lnTo>
                    <a:pt x="45800" y="29779"/>
                  </a:lnTo>
                  <a:lnTo>
                    <a:pt x="45551" y="29094"/>
                  </a:lnTo>
                  <a:lnTo>
                    <a:pt x="45260" y="28430"/>
                  </a:lnTo>
                  <a:lnTo>
                    <a:pt x="44679" y="27081"/>
                  </a:lnTo>
                  <a:lnTo>
                    <a:pt x="44077" y="25732"/>
                  </a:lnTo>
                  <a:lnTo>
                    <a:pt x="43496" y="24404"/>
                  </a:lnTo>
                  <a:lnTo>
                    <a:pt x="43206" y="23719"/>
                  </a:lnTo>
                  <a:lnTo>
                    <a:pt x="42915" y="23055"/>
                  </a:lnTo>
                  <a:lnTo>
                    <a:pt x="42666" y="22370"/>
                  </a:lnTo>
                  <a:lnTo>
                    <a:pt x="42417" y="21665"/>
                  </a:lnTo>
                  <a:lnTo>
                    <a:pt x="42189" y="20980"/>
                  </a:lnTo>
                  <a:lnTo>
                    <a:pt x="41982" y="20275"/>
                  </a:lnTo>
                  <a:lnTo>
                    <a:pt x="41816" y="19569"/>
                  </a:lnTo>
                  <a:lnTo>
                    <a:pt x="41650" y="18863"/>
                  </a:lnTo>
                  <a:lnTo>
                    <a:pt x="41504" y="18158"/>
                  </a:lnTo>
                  <a:lnTo>
                    <a:pt x="41380" y="17432"/>
                  </a:lnTo>
                  <a:lnTo>
                    <a:pt x="41276" y="16705"/>
                  </a:lnTo>
                  <a:lnTo>
                    <a:pt x="41214" y="15979"/>
                  </a:lnTo>
                  <a:lnTo>
                    <a:pt x="41151" y="15253"/>
                  </a:lnTo>
                  <a:lnTo>
                    <a:pt x="41110" y="14526"/>
                  </a:lnTo>
                  <a:lnTo>
                    <a:pt x="41110" y="13800"/>
                  </a:lnTo>
                  <a:lnTo>
                    <a:pt x="41110" y="13074"/>
                  </a:lnTo>
                  <a:lnTo>
                    <a:pt x="41131" y="12347"/>
                  </a:lnTo>
                  <a:lnTo>
                    <a:pt x="41193" y="11621"/>
                  </a:lnTo>
                  <a:lnTo>
                    <a:pt x="41255" y="10895"/>
                  </a:lnTo>
                  <a:lnTo>
                    <a:pt x="41338" y="10168"/>
                  </a:lnTo>
                  <a:lnTo>
                    <a:pt x="41629" y="8301"/>
                  </a:lnTo>
                  <a:lnTo>
                    <a:pt x="41753" y="7367"/>
                  </a:lnTo>
                  <a:lnTo>
                    <a:pt x="41795" y="6890"/>
                  </a:lnTo>
                  <a:lnTo>
                    <a:pt x="41816" y="6412"/>
                  </a:lnTo>
                  <a:lnTo>
                    <a:pt x="41816" y="5956"/>
                  </a:lnTo>
                  <a:lnTo>
                    <a:pt x="41795" y="5499"/>
                  </a:lnTo>
                  <a:lnTo>
                    <a:pt x="41753" y="5064"/>
                  </a:lnTo>
                  <a:lnTo>
                    <a:pt x="41670" y="4607"/>
                  </a:lnTo>
                  <a:lnTo>
                    <a:pt x="41567" y="4192"/>
                  </a:lnTo>
                  <a:lnTo>
                    <a:pt x="41421" y="3756"/>
                  </a:lnTo>
                  <a:lnTo>
                    <a:pt x="41234" y="3362"/>
                  </a:lnTo>
                  <a:lnTo>
                    <a:pt x="41006" y="2968"/>
                  </a:lnTo>
                  <a:lnTo>
                    <a:pt x="40799" y="2698"/>
                  </a:lnTo>
                  <a:lnTo>
                    <a:pt x="40591" y="2449"/>
                  </a:lnTo>
                  <a:lnTo>
                    <a:pt x="40363" y="2200"/>
                  </a:lnTo>
                  <a:lnTo>
                    <a:pt x="40114" y="1992"/>
                  </a:lnTo>
                  <a:lnTo>
                    <a:pt x="39865" y="1785"/>
                  </a:lnTo>
                  <a:lnTo>
                    <a:pt x="39595" y="1598"/>
                  </a:lnTo>
                  <a:lnTo>
                    <a:pt x="39325" y="1432"/>
                  </a:lnTo>
                  <a:lnTo>
                    <a:pt x="39014" y="1266"/>
                  </a:lnTo>
                  <a:lnTo>
                    <a:pt x="38724" y="1121"/>
                  </a:lnTo>
                  <a:lnTo>
                    <a:pt x="38412" y="975"/>
                  </a:lnTo>
                  <a:lnTo>
                    <a:pt x="38101" y="851"/>
                  </a:lnTo>
                  <a:lnTo>
                    <a:pt x="37790" y="747"/>
                  </a:lnTo>
                  <a:lnTo>
                    <a:pt x="37126" y="540"/>
                  </a:lnTo>
                  <a:lnTo>
                    <a:pt x="36482" y="394"/>
                  </a:lnTo>
                  <a:lnTo>
                    <a:pt x="35943" y="291"/>
                  </a:lnTo>
                  <a:lnTo>
                    <a:pt x="35403" y="187"/>
                  </a:lnTo>
                  <a:lnTo>
                    <a:pt x="34884" y="125"/>
                  </a:lnTo>
                  <a:lnTo>
                    <a:pt x="34345" y="62"/>
                  </a:lnTo>
                  <a:lnTo>
                    <a:pt x="33826" y="42"/>
                  </a:lnTo>
                  <a:lnTo>
                    <a:pt x="33307" y="21"/>
                  </a:lnTo>
                  <a:lnTo>
                    <a:pt x="3278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52"/>
            <p:cNvSpPr/>
            <p:nvPr/>
          </p:nvSpPr>
          <p:spPr>
            <a:xfrm>
              <a:off x="1221463" y="3337750"/>
              <a:ext cx="636075" cy="287950"/>
            </a:xfrm>
            <a:custGeom>
              <a:avLst/>
              <a:gdLst/>
              <a:ahLst/>
              <a:cxnLst/>
              <a:rect l="l" t="t" r="r" b="b"/>
              <a:pathLst>
                <a:path w="25443" h="11518" fill="none" extrusionOk="0">
                  <a:moveTo>
                    <a:pt x="1" y="9089"/>
                  </a:moveTo>
                  <a:lnTo>
                    <a:pt x="1" y="9089"/>
                  </a:lnTo>
                  <a:lnTo>
                    <a:pt x="437" y="9442"/>
                  </a:lnTo>
                  <a:lnTo>
                    <a:pt x="872" y="9774"/>
                  </a:lnTo>
                  <a:lnTo>
                    <a:pt x="1287" y="10065"/>
                  </a:lnTo>
                  <a:lnTo>
                    <a:pt x="1703" y="10334"/>
                  </a:lnTo>
                  <a:lnTo>
                    <a:pt x="2097" y="10583"/>
                  </a:lnTo>
                  <a:lnTo>
                    <a:pt x="2491" y="10791"/>
                  </a:lnTo>
                  <a:lnTo>
                    <a:pt x="2865" y="10957"/>
                  </a:lnTo>
                  <a:lnTo>
                    <a:pt x="3238" y="11123"/>
                  </a:lnTo>
                  <a:lnTo>
                    <a:pt x="3591" y="11247"/>
                  </a:lnTo>
                  <a:lnTo>
                    <a:pt x="3944" y="11351"/>
                  </a:lnTo>
                  <a:lnTo>
                    <a:pt x="4296" y="11434"/>
                  </a:lnTo>
                  <a:lnTo>
                    <a:pt x="4628" y="11476"/>
                  </a:lnTo>
                  <a:lnTo>
                    <a:pt x="4961" y="11517"/>
                  </a:lnTo>
                  <a:lnTo>
                    <a:pt x="5272" y="11517"/>
                  </a:lnTo>
                  <a:lnTo>
                    <a:pt x="5604" y="11517"/>
                  </a:lnTo>
                  <a:lnTo>
                    <a:pt x="5915" y="11476"/>
                  </a:lnTo>
                  <a:lnTo>
                    <a:pt x="6226" y="11414"/>
                  </a:lnTo>
                  <a:lnTo>
                    <a:pt x="6517" y="11351"/>
                  </a:lnTo>
                  <a:lnTo>
                    <a:pt x="6828" y="11268"/>
                  </a:lnTo>
                  <a:lnTo>
                    <a:pt x="7119" y="11144"/>
                  </a:lnTo>
                  <a:lnTo>
                    <a:pt x="7409" y="11019"/>
                  </a:lnTo>
                  <a:lnTo>
                    <a:pt x="7700" y="10874"/>
                  </a:lnTo>
                  <a:lnTo>
                    <a:pt x="7990" y="10729"/>
                  </a:lnTo>
                  <a:lnTo>
                    <a:pt x="8281" y="10542"/>
                  </a:lnTo>
                  <a:lnTo>
                    <a:pt x="8862" y="10168"/>
                  </a:lnTo>
                  <a:lnTo>
                    <a:pt x="9443" y="9712"/>
                  </a:lnTo>
                  <a:lnTo>
                    <a:pt x="10045" y="9235"/>
                  </a:lnTo>
                  <a:lnTo>
                    <a:pt x="10646" y="8716"/>
                  </a:lnTo>
                  <a:lnTo>
                    <a:pt x="11912" y="7574"/>
                  </a:lnTo>
                  <a:lnTo>
                    <a:pt x="13261" y="6350"/>
                  </a:lnTo>
                  <a:lnTo>
                    <a:pt x="13987" y="5728"/>
                  </a:lnTo>
                  <a:lnTo>
                    <a:pt x="14755" y="5105"/>
                  </a:lnTo>
                  <a:lnTo>
                    <a:pt x="15565" y="4482"/>
                  </a:lnTo>
                  <a:lnTo>
                    <a:pt x="16415" y="3860"/>
                  </a:lnTo>
                  <a:lnTo>
                    <a:pt x="17328" y="3258"/>
                  </a:lnTo>
                  <a:lnTo>
                    <a:pt x="17806" y="2968"/>
                  </a:lnTo>
                  <a:lnTo>
                    <a:pt x="18283" y="2698"/>
                  </a:lnTo>
                  <a:lnTo>
                    <a:pt x="18781" y="2407"/>
                  </a:lnTo>
                  <a:lnTo>
                    <a:pt x="19300" y="2138"/>
                  </a:lnTo>
                  <a:lnTo>
                    <a:pt x="19839" y="1868"/>
                  </a:lnTo>
                  <a:lnTo>
                    <a:pt x="20379" y="1619"/>
                  </a:lnTo>
                  <a:lnTo>
                    <a:pt x="20960" y="1370"/>
                  </a:lnTo>
                  <a:lnTo>
                    <a:pt x="21541" y="1141"/>
                  </a:lnTo>
                  <a:lnTo>
                    <a:pt x="22143" y="913"/>
                  </a:lnTo>
                  <a:lnTo>
                    <a:pt x="22765" y="706"/>
                  </a:lnTo>
                  <a:lnTo>
                    <a:pt x="23409" y="519"/>
                  </a:lnTo>
                  <a:lnTo>
                    <a:pt x="24073" y="332"/>
                  </a:lnTo>
                  <a:lnTo>
                    <a:pt x="24758" y="145"/>
                  </a:lnTo>
                  <a:lnTo>
                    <a:pt x="25442" y="0"/>
                  </a:lnTo>
                </a:path>
              </a:pathLst>
            </a:custGeom>
            <a:solidFill>
              <a:schemeClr val="accent5"/>
            </a:solidFill>
            <a:ln w="952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52"/>
            <p:cNvSpPr/>
            <p:nvPr/>
          </p:nvSpPr>
          <p:spPr>
            <a:xfrm>
              <a:off x="1343913" y="1989925"/>
              <a:ext cx="611675" cy="470050"/>
            </a:xfrm>
            <a:custGeom>
              <a:avLst/>
              <a:gdLst/>
              <a:ahLst/>
              <a:cxnLst/>
              <a:rect l="l" t="t" r="r" b="b"/>
              <a:pathLst>
                <a:path w="24467" h="18802" fill="none" extrusionOk="0">
                  <a:moveTo>
                    <a:pt x="24466" y="0"/>
                  </a:moveTo>
                  <a:lnTo>
                    <a:pt x="24466" y="0"/>
                  </a:lnTo>
                  <a:lnTo>
                    <a:pt x="23595" y="63"/>
                  </a:lnTo>
                  <a:lnTo>
                    <a:pt x="22723" y="125"/>
                  </a:lnTo>
                  <a:lnTo>
                    <a:pt x="21872" y="229"/>
                  </a:lnTo>
                  <a:lnTo>
                    <a:pt x="21042" y="353"/>
                  </a:lnTo>
                  <a:lnTo>
                    <a:pt x="20192" y="519"/>
                  </a:lnTo>
                  <a:lnTo>
                    <a:pt x="19382" y="727"/>
                  </a:lnTo>
                  <a:lnTo>
                    <a:pt x="18552" y="955"/>
                  </a:lnTo>
                  <a:lnTo>
                    <a:pt x="17743" y="1204"/>
                  </a:lnTo>
                  <a:lnTo>
                    <a:pt x="16934" y="1494"/>
                  </a:lnTo>
                  <a:lnTo>
                    <a:pt x="16124" y="1827"/>
                  </a:lnTo>
                  <a:lnTo>
                    <a:pt x="15336" y="2179"/>
                  </a:lnTo>
                  <a:lnTo>
                    <a:pt x="14547" y="2594"/>
                  </a:lnTo>
                  <a:lnTo>
                    <a:pt x="13779" y="3009"/>
                  </a:lnTo>
                  <a:lnTo>
                    <a:pt x="13012" y="3487"/>
                  </a:lnTo>
                  <a:lnTo>
                    <a:pt x="12244" y="3985"/>
                  </a:lnTo>
                  <a:lnTo>
                    <a:pt x="11476" y="4545"/>
                  </a:lnTo>
                  <a:lnTo>
                    <a:pt x="10729" y="5126"/>
                  </a:lnTo>
                  <a:lnTo>
                    <a:pt x="9982" y="5728"/>
                  </a:lnTo>
                  <a:lnTo>
                    <a:pt x="9235" y="6392"/>
                  </a:lnTo>
                  <a:lnTo>
                    <a:pt x="8508" y="7097"/>
                  </a:lnTo>
                  <a:lnTo>
                    <a:pt x="7761" y="7824"/>
                  </a:lnTo>
                  <a:lnTo>
                    <a:pt x="7035" y="8612"/>
                  </a:lnTo>
                  <a:lnTo>
                    <a:pt x="6309" y="9442"/>
                  </a:lnTo>
                  <a:lnTo>
                    <a:pt x="5603" y="10293"/>
                  </a:lnTo>
                  <a:lnTo>
                    <a:pt x="4898" y="11206"/>
                  </a:lnTo>
                  <a:lnTo>
                    <a:pt x="4171" y="12161"/>
                  </a:lnTo>
                  <a:lnTo>
                    <a:pt x="3466" y="13157"/>
                  </a:lnTo>
                  <a:lnTo>
                    <a:pt x="2781" y="14194"/>
                  </a:lnTo>
                  <a:lnTo>
                    <a:pt x="2075" y="15274"/>
                  </a:lnTo>
                  <a:lnTo>
                    <a:pt x="1391" y="16394"/>
                  </a:lnTo>
                  <a:lnTo>
                    <a:pt x="685" y="17577"/>
                  </a:lnTo>
                  <a:lnTo>
                    <a:pt x="0" y="18801"/>
                  </a:lnTo>
                </a:path>
              </a:pathLst>
            </a:custGeom>
            <a:solidFill>
              <a:schemeClr val="accent1"/>
            </a:solidFill>
            <a:ln w="95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52"/>
            <p:cNvSpPr/>
            <p:nvPr/>
          </p:nvSpPr>
          <p:spPr>
            <a:xfrm>
              <a:off x="2469688" y="1913650"/>
              <a:ext cx="1176625" cy="1755100"/>
            </a:xfrm>
            <a:custGeom>
              <a:avLst/>
              <a:gdLst/>
              <a:ahLst/>
              <a:cxnLst/>
              <a:rect l="l" t="t" r="r" b="b"/>
              <a:pathLst>
                <a:path w="47065" h="70204" extrusionOk="0">
                  <a:moveTo>
                    <a:pt x="13759" y="1"/>
                  </a:moveTo>
                  <a:lnTo>
                    <a:pt x="13240" y="22"/>
                  </a:lnTo>
                  <a:lnTo>
                    <a:pt x="12700" y="63"/>
                  </a:lnTo>
                  <a:lnTo>
                    <a:pt x="12182" y="105"/>
                  </a:lnTo>
                  <a:lnTo>
                    <a:pt x="11642" y="188"/>
                  </a:lnTo>
                  <a:lnTo>
                    <a:pt x="11123" y="271"/>
                  </a:lnTo>
                  <a:lnTo>
                    <a:pt x="10584" y="374"/>
                  </a:lnTo>
                  <a:lnTo>
                    <a:pt x="9920" y="540"/>
                  </a:lnTo>
                  <a:lnTo>
                    <a:pt x="9276" y="727"/>
                  </a:lnTo>
                  <a:lnTo>
                    <a:pt x="8965" y="852"/>
                  </a:lnTo>
                  <a:lnTo>
                    <a:pt x="8654" y="976"/>
                  </a:lnTo>
                  <a:lnTo>
                    <a:pt x="8342" y="1101"/>
                  </a:lnTo>
                  <a:lnTo>
                    <a:pt x="8031" y="1246"/>
                  </a:lnTo>
                  <a:lnTo>
                    <a:pt x="7741" y="1412"/>
                  </a:lnTo>
                  <a:lnTo>
                    <a:pt x="7471" y="1578"/>
                  </a:lnTo>
                  <a:lnTo>
                    <a:pt x="7201" y="1765"/>
                  </a:lnTo>
                  <a:lnTo>
                    <a:pt x="6931" y="1972"/>
                  </a:lnTo>
                  <a:lnTo>
                    <a:pt x="6703" y="2201"/>
                  </a:lnTo>
                  <a:lnTo>
                    <a:pt x="6475" y="2429"/>
                  </a:lnTo>
                  <a:lnTo>
                    <a:pt x="6247" y="2678"/>
                  </a:lnTo>
                  <a:lnTo>
                    <a:pt x="6060" y="2948"/>
                  </a:lnTo>
                  <a:lnTo>
                    <a:pt x="5832" y="3342"/>
                  </a:lnTo>
                  <a:lnTo>
                    <a:pt x="5645" y="3757"/>
                  </a:lnTo>
                  <a:lnTo>
                    <a:pt x="5499" y="4172"/>
                  </a:lnTo>
                  <a:lnTo>
                    <a:pt x="5396" y="4608"/>
                  </a:lnTo>
                  <a:lnTo>
                    <a:pt x="5313" y="5044"/>
                  </a:lnTo>
                  <a:lnTo>
                    <a:pt x="5271" y="5500"/>
                  </a:lnTo>
                  <a:lnTo>
                    <a:pt x="5250" y="5957"/>
                  </a:lnTo>
                  <a:lnTo>
                    <a:pt x="5250" y="6413"/>
                  </a:lnTo>
                  <a:lnTo>
                    <a:pt x="5271" y="6870"/>
                  </a:lnTo>
                  <a:lnTo>
                    <a:pt x="5313" y="7347"/>
                  </a:lnTo>
                  <a:lnTo>
                    <a:pt x="5437" y="8281"/>
                  </a:lnTo>
                  <a:lnTo>
                    <a:pt x="5707" y="10148"/>
                  </a:lnTo>
                  <a:lnTo>
                    <a:pt x="5811" y="10875"/>
                  </a:lnTo>
                  <a:lnTo>
                    <a:pt x="5873" y="11601"/>
                  </a:lnTo>
                  <a:lnTo>
                    <a:pt x="5935" y="12327"/>
                  </a:lnTo>
                  <a:lnTo>
                    <a:pt x="5956" y="13054"/>
                  </a:lnTo>
                  <a:lnTo>
                    <a:pt x="5956" y="13780"/>
                  </a:lnTo>
                  <a:lnTo>
                    <a:pt x="5956" y="14506"/>
                  </a:lnTo>
                  <a:lnTo>
                    <a:pt x="5915" y="15253"/>
                  </a:lnTo>
                  <a:lnTo>
                    <a:pt x="5852" y="15980"/>
                  </a:lnTo>
                  <a:lnTo>
                    <a:pt x="5769" y="16706"/>
                  </a:lnTo>
                  <a:lnTo>
                    <a:pt x="5686" y="17411"/>
                  </a:lnTo>
                  <a:lnTo>
                    <a:pt x="5562" y="18138"/>
                  </a:lnTo>
                  <a:lnTo>
                    <a:pt x="5416" y="18843"/>
                  </a:lnTo>
                  <a:lnTo>
                    <a:pt x="5250" y="19570"/>
                  </a:lnTo>
                  <a:lnTo>
                    <a:pt x="5064" y="20275"/>
                  </a:lnTo>
                  <a:lnTo>
                    <a:pt x="4877" y="20960"/>
                  </a:lnTo>
                  <a:lnTo>
                    <a:pt x="4649" y="21666"/>
                  </a:lnTo>
                  <a:lnTo>
                    <a:pt x="4400" y="22350"/>
                  </a:lnTo>
                  <a:lnTo>
                    <a:pt x="4130" y="23035"/>
                  </a:lnTo>
                  <a:lnTo>
                    <a:pt x="3860" y="23720"/>
                  </a:lnTo>
                  <a:lnTo>
                    <a:pt x="3570" y="24384"/>
                  </a:lnTo>
                  <a:lnTo>
                    <a:pt x="2989" y="25733"/>
                  </a:lnTo>
                  <a:lnTo>
                    <a:pt x="2387" y="27061"/>
                  </a:lnTo>
                  <a:lnTo>
                    <a:pt x="1806" y="28410"/>
                  </a:lnTo>
                  <a:lnTo>
                    <a:pt x="1515" y="29095"/>
                  </a:lnTo>
                  <a:lnTo>
                    <a:pt x="1266" y="29779"/>
                  </a:lnTo>
                  <a:lnTo>
                    <a:pt x="1017" y="30464"/>
                  </a:lnTo>
                  <a:lnTo>
                    <a:pt x="789" y="31149"/>
                  </a:lnTo>
                  <a:lnTo>
                    <a:pt x="581" y="31855"/>
                  </a:lnTo>
                  <a:lnTo>
                    <a:pt x="415" y="32560"/>
                  </a:lnTo>
                  <a:lnTo>
                    <a:pt x="312" y="33037"/>
                  </a:lnTo>
                  <a:lnTo>
                    <a:pt x="229" y="33515"/>
                  </a:lnTo>
                  <a:lnTo>
                    <a:pt x="166" y="33992"/>
                  </a:lnTo>
                  <a:lnTo>
                    <a:pt x="104" y="34469"/>
                  </a:lnTo>
                  <a:lnTo>
                    <a:pt x="63" y="34967"/>
                  </a:lnTo>
                  <a:lnTo>
                    <a:pt x="21" y="35445"/>
                  </a:lnTo>
                  <a:lnTo>
                    <a:pt x="0" y="35922"/>
                  </a:lnTo>
                  <a:lnTo>
                    <a:pt x="0" y="36420"/>
                  </a:lnTo>
                  <a:lnTo>
                    <a:pt x="0" y="36897"/>
                  </a:lnTo>
                  <a:lnTo>
                    <a:pt x="21" y="37375"/>
                  </a:lnTo>
                  <a:lnTo>
                    <a:pt x="63" y="37873"/>
                  </a:lnTo>
                  <a:lnTo>
                    <a:pt x="104" y="38350"/>
                  </a:lnTo>
                  <a:lnTo>
                    <a:pt x="229" y="39304"/>
                  </a:lnTo>
                  <a:lnTo>
                    <a:pt x="415" y="40259"/>
                  </a:lnTo>
                  <a:lnTo>
                    <a:pt x="623" y="41214"/>
                  </a:lnTo>
                  <a:lnTo>
                    <a:pt x="893" y="42147"/>
                  </a:lnTo>
                  <a:lnTo>
                    <a:pt x="1204" y="43081"/>
                  </a:lnTo>
                  <a:lnTo>
                    <a:pt x="1557" y="43994"/>
                  </a:lnTo>
                  <a:lnTo>
                    <a:pt x="1951" y="44887"/>
                  </a:lnTo>
                  <a:lnTo>
                    <a:pt x="2387" y="45758"/>
                  </a:lnTo>
                  <a:lnTo>
                    <a:pt x="2864" y="46609"/>
                  </a:lnTo>
                  <a:lnTo>
                    <a:pt x="3383" y="47439"/>
                  </a:lnTo>
                  <a:lnTo>
                    <a:pt x="3922" y="48248"/>
                  </a:lnTo>
                  <a:lnTo>
                    <a:pt x="4503" y="49037"/>
                  </a:lnTo>
                  <a:lnTo>
                    <a:pt x="5105" y="49784"/>
                  </a:lnTo>
                  <a:lnTo>
                    <a:pt x="5749" y="50510"/>
                  </a:lnTo>
                  <a:lnTo>
                    <a:pt x="6413" y="51216"/>
                  </a:lnTo>
                  <a:lnTo>
                    <a:pt x="7118" y="51901"/>
                  </a:lnTo>
                  <a:lnTo>
                    <a:pt x="7844" y="52544"/>
                  </a:lnTo>
                  <a:lnTo>
                    <a:pt x="8571" y="53187"/>
                  </a:lnTo>
                  <a:lnTo>
                    <a:pt x="9339" y="53789"/>
                  </a:lnTo>
                  <a:lnTo>
                    <a:pt x="10127" y="54370"/>
                  </a:lnTo>
                  <a:lnTo>
                    <a:pt x="10936" y="54910"/>
                  </a:lnTo>
                  <a:lnTo>
                    <a:pt x="11766" y="55428"/>
                  </a:lnTo>
                  <a:lnTo>
                    <a:pt x="12597" y="55927"/>
                  </a:lnTo>
                  <a:lnTo>
                    <a:pt x="13447" y="56404"/>
                  </a:lnTo>
                  <a:lnTo>
                    <a:pt x="14319" y="56860"/>
                  </a:lnTo>
                  <a:lnTo>
                    <a:pt x="15191" y="57275"/>
                  </a:lnTo>
                  <a:lnTo>
                    <a:pt x="16353" y="57794"/>
                  </a:lnTo>
                  <a:lnTo>
                    <a:pt x="17535" y="58271"/>
                  </a:lnTo>
                  <a:lnTo>
                    <a:pt x="18698" y="58749"/>
                  </a:lnTo>
                  <a:lnTo>
                    <a:pt x="19880" y="59226"/>
                  </a:lnTo>
                  <a:lnTo>
                    <a:pt x="21042" y="59745"/>
                  </a:lnTo>
                  <a:lnTo>
                    <a:pt x="21603" y="60015"/>
                  </a:lnTo>
                  <a:lnTo>
                    <a:pt x="22163" y="60305"/>
                  </a:lnTo>
                  <a:lnTo>
                    <a:pt x="22723" y="60596"/>
                  </a:lnTo>
                  <a:lnTo>
                    <a:pt x="23263" y="60907"/>
                  </a:lnTo>
                  <a:lnTo>
                    <a:pt x="23802" y="61239"/>
                  </a:lnTo>
                  <a:lnTo>
                    <a:pt x="24321" y="61592"/>
                  </a:lnTo>
                  <a:lnTo>
                    <a:pt x="24736" y="61882"/>
                  </a:lnTo>
                  <a:lnTo>
                    <a:pt x="25131" y="62194"/>
                  </a:lnTo>
                  <a:lnTo>
                    <a:pt x="25898" y="62816"/>
                  </a:lnTo>
                  <a:lnTo>
                    <a:pt x="26625" y="63480"/>
                  </a:lnTo>
                  <a:lnTo>
                    <a:pt x="27351" y="64186"/>
                  </a:lnTo>
                  <a:lnTo>
                    <a:pt x="28783" y="65576"/>
                  </a:lnTo>
                  <a:lnTo>
                    <a:pt x="29509" y="66261"/>
                  </a:lnTo>
                  <a:lnTo>
                    <a:pt x="30256" y="66925"/>
                  </a:lnTo>
                  <a:lnTo>
                    <a:pt x="30630" y="67257"/>
                  </a:lnTo>
                  <a:lnTo>
                    <a:pt x="31024" y="67568"/>
                  </a:lnTo>
                  <a:lnTo>
                    <a:pt x="31418" y="67879"/>
                  </a:lnTo>
                  <a:lnTo>
                    <a:pt x="31833" y="68170"/>
                  </a:lnTo>
                  <a:lnTo>
                    <a:pt x="32248" y="68461"/>
                  </a:lnTo>
                  <a:lnTo>
                    <a:pt x="32684" y="68730"/>
                  </a:lnTo>
                  <a:lnTo>
                    <a:pt x="33099" y="68979"/>
                  </a:lnTo>
                  <a:lnTo>
                    <a:pt x="33556" y="69208"/>
                  </a:lnTo>
                  <a:lnTo>
                    <a:pt x="33991" y="69415"/>
                  </a:lnTo>
                  <a:lnTo>
                    <a:pt x="34469" y="69623"/>
                  </a:lnTo>
                  <a:lnTo>
                    <a:pt x="34925" y="69789"/>
                  </a:lnTo>
                  <a:lnTo>
                    <a:pt x="35403" y="69934"/>
                  </a:lnTo>
                  <a:lnTo>
                    <a:pt x="35880" y="70038"/>
                  </a:lnTo>
                  <a:lnTo>
                    <a:pt x="36357" y="70121"/>
                  </a:lnTo>
                  <a:lnTo>
                    <a:pt x="36855" y="70183"/>
                  </a:lnTo>
                  <a:lnTo>
                    <a:pt x="37353" y="70204"/>
                  </a:lnTo>
                  <a:lnTo>
                    <a:pt x="37685" y="70204"/>
                  </a:lnTo>
                  <a:lnTo>
                    <a:pt x="38038" y="70183"/>
                  </a:lnTo>
                  <a:lnTo>
                    <a:pt x="38370" y="70141"/>
                  </a:lnTo>
                  <a:lnTo>
                    <a:pt x="38702" y="70079"/>
                  </a:lnTo>
                  <a:lnTo>
                    <a:pt x="39034" y="70017"/>
                  </a:lnTo>
                  <a:lnTo>
                    <a:pt x="39366" y="69934"/>
                  </a:lnTo>
                  <a:lnTo>
                    <a:pt x="39677" y="69830"/>
                  </a:lnTo>
                  <a:lnTo>
                    <a:pt x="39989" y="69726"/>
                  </a:lnTo>
                  <a:lnTo>
                    <a:pt x="40321" y="69602"/>
                  </a:lnTo>
                  <a:lnTo>
                    <a:pt x="40611" y="69457"/>
                  </a:lnTo>
                  <a:lnTo>
                    <a:pt x="40923" y="69311"/>
                  </a:lnTo>
                  <a:lnTo>
                    <a:pt x="41213" y="69145"/>
                  </a:lnTo>
                  <a:lnTo>
                    <a:pt x="41504" y="68959"/>
                  </a:lnTo>
                  <a:lnTo>
                    <a:pt x="41794" y="68772"/>
                  </a:lnTo>
                  <a:lnTo>
                    <a:pt x="42354" y="68378"/>
                  </a:lnTo>
                  <a:lnTo>
                    <a:pt x="42873" y="67921"/>
                  </a:lnTo>
                  <a:lnTo>
                    <a:pt x="43392" y="67444"/>
                  </a:lnTo>
                  <a:lnTo>
                    <a:pt x="43849" y="66925"/>
                  </a:lnTo>
                  <a:lnTo>
                    <a:pt x="44284" y="66365"/>
                  </a:lnTo>
                  <a:lnTo>
                    <a:pt x="44699" y="65804"/>
                  </a:lnTo>
                  <a:lnTo>
                    <a:pt x="45073" y="65203"/>
                  </a:lnTo>
                  <a:lnTo>
                    <a:pt x="45405" y="64601"/>
                  </a:lnTo>
                  <a:lnTo>
                    <a:pt x="45695" y="63957"/>
                  </a:lnTo>
                  <a:lnTo>
                    <a:pt x="45944" y="63335"/>
                  </a:lnTo>
                  <a:lnTo>
                    <a:pt x="46173" y="62671"/>
                  </a:lnTo>
                  <a:lnTo>
                    <a:pt x="46359" y="62028"/>
                  </a:lnTo>
                  <a:lnTo>
                    <a:pt x="46525" y="61363"/>
                  </a:lnTo>
                  <a:lnTo>
                    <a:pt x="46671" y="60679"/>
                  </a:lnTo>
                  <a:lnTo>
                    <a:pt x="46774" y="60015"/>
                  </a:lnTo>
                  <a:lnTo>
                    <a:pt x="46878" y="59330"/>
                  </a:lnTo>
                  <a:lnTo>
                    <a:pt x="46940" y="58645"/>
                  </a:lnTo>
                  <a:lnTo>
                    <a:pt x="47003" y="57960"/>
                  </a:lnTo>
                  <a:lnTo>
                    <a:pt x="47024" y="57255"/>
                  </a:lnTo>
                  <a:lnTo>
                    <a:pt x="47065" y="56570"/>
                  </a:lnTo>
                  <a:lnTo>
                    <a:pt x="47065" y="55864"/>
                  </a:lnTo>
                  <a:lnTo>
                    <a:pt x="47044" y="54474"/>
                  </a:lnTo>
                  <a:lnTo>
                    <a:pt x="47003" y="53084"/>
                  </a:lnTo>
                  <a:lnTo>
                    <a:pt x="46940" y="51340"/>
                  </a:lnTo>
                  <a:lnTo>
                    <a:pt x="46837" y="49577"/>
                  </a:lnTo>
                  <a:lnTo>
                    <a:pt x="46712" y="47833"/>
                  </a:lnTo>
                  <a:lnTo>
                    <a:pt x="46546" y="46070"/>
                  </a:lnTo>
                  <a:lnTo>
                    <a:pt x="46380" y="44326"/>
                  </a:lnTo>
                  <a:lnTo>
                    <a:pt x="46173" y="42562"/>
                  </a:lnTo>
                  <a:lnTo>
                    <a:pt x="45924" y="40819"/>
                  </a:lnTo>
                  <a:lnTo>
                    <a:pt x="45654" y="39097"/>
                  </a:lnTo>
                  <a:lnTo>
                    <a:pt x="45343" y="37354"/>
                  </a:lnTo>
                  <a:lnTo>
                    <a:pt x="44990" y="35652"/>
                  </a:lnTo>
                  <a:lnTo>
                    <a:pt x="44596" y="33930"/>
                  </a:lnTo>
                  <a:lnTo>
                    <a:pt x="44160" y="32228"/>
                  </a:lnTo>
                  <a:lnTo>
                    <a:pt x="43682" y="30547"/>
                  </a:lnTo>
                  <a:lnTo>
                    <a:pt x="43164" y="28866"/>
                  </a:lnTo>
                  <a:lnTo>
                    <a:pt x="42894" y="28036"/>
                  </a:lnTo>
                  <a:lnTo>
                    <a:pt x="42603" y="27206"/>
                  </a:lnTo>
                  <a:lnTo>
                    <a:pt x="42313" y="26376"/>
                  </a:lnTo>
                  <a:lnTo>
                    <a:pt x="42002" y="25567"/>
                  </a:lnTo>
                  <a:lnTo>
                    <a:pt x="41524" y="24405"/>
                  </a:lnTo>
                  <a:lnTo>
                    <a:pt x="41026" y="23263"/>
                  </a:lnTo>
                  <a:lnTo>
                    <a:pt x="40507" y="22143"/>
                  </a:lnTo>
                  <a:lnTo>
                    <a:pt x="39968" y="21022"/>
                  </a:lnTo>
                  <a:lnTo>
                    <a:pt x="39387" y="19902"/>
                  </a:lnTo>
                  <a:lnTo>
                    <a:pt x="38785" y="18823"/>
                  </a:lnTo>
                  <a:lnTo>
                    <a:pt x="38163" y="17744"/>
                  </a:lnTo>
                  <a:lnTo>
                    <a:pt x="37519" y="16664"/>
                  </a:lnTo>
                  <a:lnTo>
                    <a:pt x="36980" y="15834"/>
                  </a:lnTo>
                  <a:lnTo>
                    <a:pt x="36399" y="15004"/>
                  </a:lnTo>
                  <a:lnTo>
                    <a:pt x="35818" y="14153"/>
                  </a:lnTo>
                  <a:lnTo>
                    <a:pt x="35216" y="13323"/>
                  </a:lnTo>
                  <a:lnTo>
                    <a:pt x="34573" y="12493"/>
                  </a:lnTo>
                  <a:lnTo>
                    <a:pt x="33908" y="11663"/>
                  </a:lnTo>
                  <a:lnTo>
                    <a:pt x="33244" y="10854"/>
                  </a:lnTo>
                  <a:lnTo>
                    <a:pt x="32539" y="10045"/>
                  </a:lnTo>
                  <a:lnTo>
                    <a:pt x="31813" y="9235"/>
                  </a:lnTo>
                  <a:lnTo>
                    <a:pt x="31086" y="8468"/>
                  </a:lnTo>
                  <a:lnTo>
                    <a:pt x="30318" y="7700"/>
                  </a:lnTo>
                  <a:lnTo>
                    <a:pt x="29530" y="6973"/>
                  </a:lnTo>
                  <a:lnTo>
                    <a:pt x="28741" y="6247"/>
                  </a:lnTo>
                  <a:lnTo>
                    <a:pt x="27911" y="5562"/>
                  </a:lnTo>
                  <a:lnTo>
                    <a:pt x="27081" y="4898"/>
                  </a:lnTo>
                  <a:lnTo>
                    <a:pt x="26230" y="4276"/>
                  </a:lnTo>
                  <a:lnTo>
                    <a:pt x="25359" y="3674"/>
                  </a:lnTo>
                  <a:lnTo>
                    <a:pt x="24466" y="3114"/>
                  </a:lnTo>
                  <a:lnTo>
                    <a:pt x="23574" y="2595"/>
                  </a:lnTo>
                  <a:lnTo>
                    <a:pt x="22640" y="2118"/>
                  </a:lnTo>
                  <a:lnTo>
                    <a:pt x="21707" y="1682"/>
                  </a:lnTo>
                  <a:lnTo>
                    <a:pt x="20773" y="1287"/>
                  </a:lnTo>
                  <a:lnTo>
                    <a:pt x="20275" y="1101"/>
                  </a:lnTo>
                  <a:lnTo>
                    <a:pt x="19797" y="935"/>
                  </a:lnTo>
                  <a:lnTo>
                    <a:pt x="19320" y="789"/>
                  </a:lnTo>
                  <a:lnTo>
                    <a:pt x="18822" y="644"/>
                  </a:lnTo>
                  <a:lnTo>
                    <a:pt x="18324" y="520"/>
                  </a:lnTo>
                  <a:lnTo>
                    <a:pt x="17826" y="395"/>
                  </a:lnTo>
                  <a:lnTo>
                    <a:pt x="17328" y="291"/>
                  </a:lnTo>
                  <a:lnTo>
                    <a:pt x="16830" y="208"/>
                  </a:lnTo>
                  <a:lnTo>
                    <a:pt x="16332" y="146"/>
                  </a:lnTo>
                  <a:lnTo>
                    <a:pt x="15813" y="84"/>
                  </a:lnTo>
                  <a:lnTo>
                    <a:pt x="15315" y="42"/>
                  </a:lnTo>
                  <a:lnTo>
                    <a:pt x="1479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52"/>
            <p:cNvSpPr/>
            <p:nvPr/>
          </p:nvSpPr>
          <p:spPr>
            <a:xfrm>
              <a:off x="3426338" y="2487450"/>
              <a:ext cx="165525" cy="1073925"/>
            </a:xfrm>
            <a:custGeom>
              <a:avLst/>
              <a:gdLst/>
              <a:ahLst/>
              <a:cxnLst/>
              <a:rect l="l" t="t" r="r" b="b"/>
              <a:pathLst>
                <a:path w="6621" h="42957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602" y="1557"/>
                  </a:lnTo>
                  <a:lnTo>
                    <a:pt x="1162" y="3154"/>
                  </a:lnTo>
                  <a:lnTo>
                    <a:pt x="1702" y="4752"/>
                  </a:lnTo>
                  <a:lnTo>
                    <a:pt x="2221" y="6350"/>
                  </a:lnTo>
                  <a:lnTo>
                    <a:pt x="2740" y="7969"/>
                  </a:lnTo>
                  <a:lnTo>
                    <a:pt x="3196" y="9587"/>
                  </a:lnTo>
                  <a:lnTo>
                    <a:pt x="3653" y="11227"/>
                  </a:lnTo>
                  <a:lnTo>
                    <a:pt x="4068" y="12845"/>
                  </a:lnTo>
                  <a:lnTo>
                    <a:pt x="4462" y="14443"/>
                  </a:lnTo>
                  <a:lnTo>
                    <a:pt x="4835" y="16062"/>
                  </a:lnTo>
                  <a:lnTo>
                    <a:pt x="5167" y="17639"/>
                  </a:lnTo>
                  <a:lnTo>
                    <a:pt x="5479" y="19216"/>
                  </a:lnTo>
                  <a:lnTo>
                    <a:pt x="5749" y="20793"/>
                  </a:lnTo>
                  <a:lnTo>
                    <a:pt x="5977" y="22329"/>
                  </a:lnTo>
                  <a:lnTo>
                    <a:pt x="6184" y="23844"/>
                  </a:lnTo>
                  <a:lnTo>
                    <a:pt x="6350" y="25338"/>
                  </a:lnTo>
                  <a:lnTo>
                    <a:pt x="6475" y="26791"/>
                  </a:lnTo>
                  <a:lnTo>
                    <a:pt x="6558" y="28222"/>
                  </a:lnTo>
                  <a:lnTo>
                    <a:pt x="6599" y="29613"/>
                  </a:lnTo>
                  <a:lnTo>
                    <a:pt x="6620" y="30962"/>
                  </a:lnTo>
                  <a:lnTo>
                    <a:pt x="6579" y="32269"/>
                  </a:lnTo>
                  <a:lnTo>
                    <a:pt x="6496" y="33535"/>
                  </a:lnTo>
                  <a:lnTo>
                    <a:pt x="6433" y="34137"/>
                  </a:lnTo>
                  <a:lnTo>
                    <a:pt x="6371" y="34738"/>
                  </a:lnTo>
                  <a:lnTo>
                    <a:pt x="6288" y="35319"/>
                  </a:lnTo>
                  <a:lnTo>
                    <a:pt x="6205" y="35901"/>
                  </a:lnTo>
                  <a:lnTo>
                    <a:pt x="6101" y="36461"/>
                  </a:lnTo>
                  <a:lnTo>
                    <a:pt x="5977" y="37000"/>
                  </a:lnTo>
                  <a:lnTo>
                    <a:pt x="5852" y="37540"/>
                  </a:lnTo>
                  <a:lnTo>
                    <a:pt x="5728" y="38059"/>
                  </a:lnTo>
                  <a:lnTo>
                    <a:pt x="5562" y="38557"/>
                  </a:lnTo>
                  <a:lnTo>
                    <a:pt x="5416" y="39055"/>
                  </a:lnTo>
                  <a:lnTo>
                    <a:pt x="5230" y="39511"/>
                  </a:lnTo>
                  <a:lnTo>
                    <a:pt x="5043" y="39968"/>
                  </a:lnTo>
                  <a:lnTo>
                    <a:pt x="4835" y="40404"/>
                  </a:lnTo>
                  <a:lnTo>
                    <a:pt x="4628" y="40819"/>
                  </a:lnTo>
                  <a:lnTo>
                    <a:pt x="4400" y="41234"/>
                  </a:lnTo>
                  <a:lnTo>
                    <a:pt x="4171" y="41607"/>
                  </a:lnTo>
                  <a:lnTo>
                    <a:pt x="3902" y="41981"/>
                  </a:lnTo>
                  <a:lnTo>
                    <a:pt x="3632" y="42334"/>
                  </a:lnTo>
                  <a:lnTo>
                    <a:pt x="3362" y="42645"/>
                  </a:lnTo>
                  <a:lnTo>
                    <a:pt x="3072" y="42956"/>
                  </a:lnTo>
                </a:path>
              </a:pathLst>
            </a:custGeom>
            <a:solidFill>
              <a:schemeClr val="accent5"/>
            </a:solidFill>
            <a:ln w="952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52"/>
            <p:cNvSpPr/>
            <p:nvPr/>
          </p:nvSpPr>
          <p:spPr>
            <a:xfrm>
              <a:off x="2526738" y="2520650"/>
              <a:ext cx="95500" cy="391200"/>
            </a:xfrm>
            <a:custGeom>
              <a:avLst/>
              <a:gdLst/>
              <a:ahLst/>
              <a:cxnLst/>
              <a:rect l="l" t="t" r="r" b="b"/>
              <a:pathLst>
                <a:path w="3820" h="15648" fill="none" extrusionOk="0">
                  <a:moveTo>
                    <a:pt x="3819" y="0"/>
                  </a:moveTo>
                  <a:lnTo>
                    <a:pt x="3819" y="0"/>
                  </a:lnTo>
                  <a:lnTo>
                    <a:pt x="2802" y="2200"/>
                  </a:lnTo>
                  <a:lnTo>
                    <a:pt x="2346" y="3217"/>
                  </a:lnTo>
                  <a:lnTo>
                    <a:pt x="1889" y="4213"/>
                  </a:lnTo>
                  <a:lnTo>
                    <a:pt x="1495" y="5188"/>
                  </a:lnTo>
                  <a:lnTo>
                    <a:pt x="1122" y="6122"/>
                  </a:lnTo>
                  <a:lnTo>
                    <a:pt x="790" y="7035"/>
                  </a:lnTo>
                  <a:lnTo>
                    <a:pt x="520" y="7948"/>
                  </a:lnTo>
                  <a:lnTo>
                    <a:pt x="395" y="8405"/>
                  </a:lnTo>
                  <a:lnTo>
                    <a:pt x="292" y="8861"/>
                  </a:lnTo>
                  <a:lnTo>
                    <a:pt x="209" y="9318"/>
                  </a:lnTo>
                  <a:lnTo>
                    <a:pt x="125" y="9774"/>
                  </a:lnTo>
                  <a:lnTo>
                    <a:pt x="63" y="10231"/>
                  </a:lnTo>
                  <a:lnTo>
                    <a:pt x="22" y="10687"/>
                  </a:lnTo>
                  <a:lnTo>
                    <a:pt x="1" y="11165"/>
                  </a:lnTo>
                  <a:lnTo>
                    <a:pt x="1" y="11621"/>
                  </a:lnTo>
                  <a:lnTo>
                    <a:pt x="1" y="12098"/>
                  </a:lnTo>
                  <a:lnTo>
                    <a:pt x="42" y="12576"/>
                  </a:lnTo>
                  <a:lnTo>
                    <a:pt x="84" y="13074"/>
                  </a:lnTo>
                  <a:lnTo>
                    <a:pt x="167" y="13572"/>
                  </a:lnTo>
                  <a:lnTo>
                    <a:pt x="250" y="14070"/>
                  </a:lnTo>
                  <a:lnTo>
                    <a:pt x="375" y="14589"/>
                  </a:lnTo>
                  <a:lnTo>
                    <a:pt x="499" y="15107"/>
                  </a:lnTo>
                  <a:lnTo>
                    <a:pt x="665" y="15647"/>
                  </a:lnTo>
                </a:path>
              </a:pathLst>
            </a:custGeom>
            <a:solidFill>
              <a:schemeClr val="accent1"/>
            </a:solidFill>
            <a:ln w="95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52"/>
            <p:cNvSpPr/>
            <p:nvPr/>
          </p:nvSpPr>
          <p:spPr>
            <a:xfrm>
              <a:off x="2808963" y="1913650"/>
              <a:ext cx="682775" cy="573825"/>
            </a:xfrm>
            <a:custGeom>
              <a:avLst/>
              <a:gdLst/>
              <a:ahLst/>
              <a:cxnLst/>
              <a:rect l="l" t="t" r="r" b="b"/>
              <a:pathLst>
                <a:path w="27311" h="22953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78" y="1"/>
                  </a:lnTo>
                  <a:lnTo>
                    <a:pt x="955" y="1"/>
                  </a:lnTo>
                  <a:lnTo>
                    <a:pt x="1433" y="22"/>
                  </a:lnTo>
                  <a:lnTo>
                    <a:pt x="1889" y="42"/>
                  </a:lnTo>
                  <a:lnTo>
                    <a:pt x="2367" y="84"/>
                  </a:lnTo>
                  <a:lnTo>
                    <a:pt x="2823" y="146"/>
                  </a:lnTo>
                  <a:lnTo>
                    <a:pt x="3736" y="291"/>
                  </a:lnTo>
                  <a:lnTo>
                    <a:pt x="4649" y="478"/>
                  </a:lnTo>
                  <a:lnTo>
                    <a:pt x="5542" y="727"/>
                  </a:lnTo>
                  <a:lnTo>
                    <a:pt x="6434" y="997"/>
                  </a:lnTo>
                  <a:lnTo>
                    <a:pt x="7305" y="1329"/>
                  </a:lnTo>
                  <a:lnTo>
                    <a:pt x="8177" y="1682"/>
                  </a:lnTo>
                  <a:lnTo>
                    <a:pt x="9028" y="2097"/>
                  </a:lnTo>
                  <a:lnTo>
                    <a:pt x="9858" y="2533"/>
                  </a:lnTo>
                  <a:lnTo>
                    <a:pt x="10688" y="2989"/>
                  </a:lnTo>
                  <a:lnTo>
                    <a:pt x="11497" y="3487"/>
                  </a:lnTo>
                  <a:lnTo>
                    <a:pt x="12307" y="4027"/>
                  </a:lnTo>
                  <a:lnTo>
                    <a:pt x="13095" y="4587"/>
                  </a:lnTo>
                  <a:lnTo>
                    <a:pt x="13863" y="5168"/>
                  </a:lnTo>
                  <a:lnTo>
                    <a:pt x="14610" y="5791"/>
                  </a:lnTo>
                  <a:lnTo>
                    <a:pt x="15357" y="6413"/>
                  </a:lnTo>
                  <a:lnTo>
                    <a:pt x="16083" y="7077"/>
                  </a:lnTo>
                  <a:lnTo>
                    <a:pt x="16789" y="7762"/>
                  </a:lnTo>
                  <a:lnTo>
                    <a:pt x="17494" y="8447"/>
                  </a:lnTo>
                  <a:lnTo>
                    <a:pt x="18159" y="9152"/>
                  </a:lnTo>
                  <a:lnTo>
                    <a:pt x="18823" y="9879"/>
                  </a:lnTo>
                  <a:lnTo>
                    <a:pt x="19466" y="10605"/>
                  </a:lnTo>
                  <a:lnTo>
                    <a:pt x="20088" y="11352"/>
                  </a:lnTo>
                  <a:lnTo>
                    <a:pt x="20690" y="12099"/>
                  </a:lnTo>
                  <a:lnTo>
                    <a:pt x="21292" y="12867"/>
                  </a:lnTo>
                  <a:lnTo>
                    <a:pt x="21852" y="13614"/>
                  </a:lnTo>
                  <a:lnTo>
                    <a:pt x="22413" y="14382"/>
                  </a:lnTo>
                  <a:lnTo>
                    <a:pt x="22931" y="15150"/>
                  </a:lnTo>
                  <a:lnTo>
                    <a:pt x="23450" y="15917"/>
                  </a:lnTo>
                  <a:lnTo>
                    <a:pt x="23948" y="16664"/>
                  </a:lnTo>
                  <a:lnTo>
                    <a:pt x="23948" y="16664"/>
                  </a:lnTo>
                  <a:lnTo>
                    <a:pt x="24405" y="17432"/>
                  </a:lnTo>
                  <a:lnTo>
                    <a:pt x="24861" y="18200"/>
                  </a:lnTo>
                  <a:lnTo>
                    <a:pt x="25318" y="18968"/>
                  </a:lnTo>
                  <a:lnTo>
                    <a:pt x="25733" y="19756"/>
                  </a:lnTo>
                  <a:lnTo>
                    <a:pt x="26148" y="20545"/>
                  </a:lnTo>
                  <a:lnTo>
                    <a:pt x="26563" y="21334"/>
                  </a:lnTo>
                  <a:lnTo>
                    <a:pt x="26936" y="22143"/>
                  </a:lnTo>
                  <a:lnTo>
                    <a:pt x="27310" y="22952"/>
                  </a:lnTo>
                </a:path>
              </a:pathLst>
            </a:custGeom>
            <a:noFill/>
            <a:ln w="1050" cap="rnd" cmpd="sng">
              <a:solidFill>
                <a:srgbClr val="261A1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52"/>
            <p:cNvSpPr/>
            <p:nvPr/>
          </p:nvSpPr>
          <p:spPr>
            <a:xfrm>
              <a:off x="1722113" y="3147350"/>
              <a:ext cx="166025" cy="97025"/>
            </a:xfrm>
            <a:custGeom>
              <a:avLst/>
              <a:gdLst/>
              <a:ahLst/>
              <a:cxnLst/>
              <a:rect l="l" t="t" r="r" b="b"/>
              <a:pathLst>
                <a:path w="6641" h="3881" extrusionOk="0">
                  <a:moveTo>
                    <a:pt x="4192" y="0"/>
                  </a:moveTo>
                  <a:lnTo>
                    <a:pt x="3881" y="21"/>
                  </a:lnTo>
                  <a:lnTo>
                    <a:pt x="3549" y="63"/>
                  </a:lnTo>
                  <a:lnTo>
                    <a:pt x="3217" y="125"/>
                  </a:lnTo>
                  <a:lnTo>
                    <a:pt x="2864" y="208"/>
                  </a:lnTo>
                  <a:lnTo>
                    <a:pt x="2532" y="312"/>
                  </a:lnTo>
                  <a:lnTo>
                    <a:pt x="2221" y="415"/>
                  </a:lnTo>
                  <a:lnTo>
                    <a:pt x="1909" y="540"/>
                  </a:lnTo>
                  <a:lnTo>
                    <a:pt x="1619" y="685"/>
                  </a:lnTo>
                  <a:lnTo>
                    <a:pt x="1349" y="830"/>
                  </a:lnTo>
                  <a:lnTo>
                    <a:pt x="1100" y="976"/>
                  </a:lnTo>
                  <a:lnTo>
                    <a:pt x="872" y="1142"/>
                  </a:lnTo>
                  <a:lnTo>
                    <a:pt x="664" y="1328"/>
                  </a:lnTo>
                  <a:lnTo>
                    <a:pt x="498" y="1494"/>
                  </a:lnTo>
                  <a:lnTo>
                    <a:pt x="332" y="1681"/>
                  </a:lnTo>
                  <a:lnTo>
                    <a:pt x="208" y="1868"/>
                  </a:lnTo>
                  <a:lnTo>
                    <a:pt x="104" y="2055"/>
                  </a:lnTo>
                  <a:lnTo>
                    <a:pt x="42" y="2241"/>
                  </a:lnTo>
                  <a:lnTo>
                    <a:pt x="0" y="2428"/>
                  </a:lnTo>
                  <a:lnTo>
                    <a:pt x="0" y="2615"/>
                  </a:lnTo>
                  <a:lnTo>
                    <a:pt x="21" y="2802"/>
                  </a:lnTo>
                  <a:lnTo>
                    <a:pt x="83" y="2968"/>
                  </a:lnTo>
                  <a:lnTo>
                    <a:pt x="187" y="3134"/>
                  </a:lnTo>
                  <a:lnTo>
                    <a:pt x="311" y="3279"/>
                  </a:lnTo>
                  <a:lnTo>
                    <a:pt x="457" y="3404"/>
                  </a:lnTo>
                  <a:lnTo>
                    <a:pt x="644" y="3528"/>
                  </a:lnTo>
                  <a:lnTo>
                    <a:pt x="830" y="3611"/>
                  </a:lnTo>
                  <a:lnTo>
                    <a:pt x="1059" y="3694"/>
                  </a:lnTo>
                  <a:lnTo>
                    <a:pt x="1308" y="3777"/>
                  </a:lnTo>
                  <a:lnTo>
                    <a:pt x="1577" y="3819"/>
                  </a:lnTo>
                  <a:lnTo>
                    <a:pt x="1847" y="3860"/>
                  </a:lnTo>
                  <a:lnTo>
                    <a:pt x="2138" y="3881"/>
                  </a:lnTo>
                  <a:lnTo>
                    <a:pt x="2449" y="3860"/>
                  </a:lnTo>
                  <a:lnTo>
                    <a:pt x="2781" y="3839"/>
                  </a:lnTo>
                  <a:lnTo>
                    <a:pt x="3092" y="3798"/>
                  </a:lnTo>
                  <a:lnTo>
                    <a:pt x="3424" y="3756"/>
                  </a:lnTo>
                  <a:lnTo>
                    <a:pt x="3777" y="3673"/>
                  </a:lnTo>
                  <a:lnTo>
                    <a:pt x="4109" y="3570"/>
                  </a:lnTo>
                  <a:lnTo>
                    <a:pt x="4420" y="3466"/>
                  </a:lnTo>
                  <a:lnTo>
                    <a:pt x="4732" y="3341"/>
                  </a:lnTo>
                  <a:lnTo>
                    <a:pt x="5022" y="3196"/>
                  </a:lnTo>
                  <a:lnTo>
                    <a:pt x="5292" y="3051"/>
                  </a:lnTo>
                  <a:lnTo>
                    <a:pt x="5541" y="2885"/>
                  </a:lnTo>
                  <a:lnTo>
                    <a:pt x="5769" y="2719"/>
                  </a:lnTo>
                  <a:lnTo>
                    <a:pt x="5977" y="2553"/>
                  </a:lnTo>
                  <a:lnTo>
                    <a:pt x="6143" y="2387"/>
                  </a:lnTo>
                  <a:lnTo>
                    <a:pt x="6309" y="2200"/>
                  </a:lnTo>
                  <a:lnTo>
                    <a:pt x="6433" y="2013"/>
                  </a:lnTo>
                  <a:lnTo>
                    <a:pt x="6537" y="1826"/>
                  </a:lnTo>
                  <a:lnTo>
                    <a:pt x="6599" y="1640"/>
                  </a:lnTo>
                  <a:lnTo>
                    <a:pt x="6641" y="1453"/>
                  </a:lnTo>
                  <a:lnTo>
                    <a:pt x="6641" y="1266"/>
                  </a:lnTo>
                  <a:lnTo>
                    <a:pt x="6620" y="1079"/>
                  </a:lnTo>
                  <a:lnTo>
                    <a:pt x="6558" y="913"/>
                  </a:lnTo>
                  <a:lnTo>
                    <a:pt x="6454" y="747"/>
                  </a:lnTo>
                  <a:lnTo>
                    <a:pt x="6329" y="602"/>
                  </a:lnTo>
                  <a:lnTo>
                    <a:pt x="6184" y="478"/>
                  </a:lnTo>
                  <a:lnTo>
                    <a:pt x="5997" y="353"/>
                  </a:lnTo>
                  <a:lnTo>
                    <a:pt x="5811" y="249"/>
                  </a:lnTo>
                  <a:lnTo>
                    <a:pt x="5582" y="166"/>
                  </a:lnTo>
                  <a:lnTo>
                    <a:pt x="5333" y="104"/>
                  </a:lnTo>
                  <a:lnTo>
                    <a:pt x="5064" y="63"/>
                  </a:lnTo>
                  <a:lnTo>
                    <a:pt x="4794" y="21"/>
                  </a:lnTo>
                  <a:lnTo>
                    <a:pt x="450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52"/>
            <p:cNvSpPr/>
            <p:nvPr/>
          </p:nvSpPr>
          <p:spPr>
            <a:xfrm>
              <a:off x="1851813" y="3015050"/>
              <a:ext cx="77325" cy="53975"/>
            </a:xfrm>
            <a:custGeom>
              <a:avLst/>
              <a:gdLst/>
              <a:ahLst/>
              <a:cxnLst/>
              <a:rect l="l" t="t" r="r" b="b"/>
              <a:pathLst>
                <a:path w="3093" h="2159" extrusionOk="0">
                  <a:moveTo>
                    <a:pt x="1598" y="1"/>
                  </a:moveTo>
                  <a:lnTo>
                    <a:pt x="1287" y="63"/>
                  </a:lnTo>
                  <a:lnTo>
                    <a:pt x="975" y="167"/>
                  </a:lnTo>
                  <a:lnTo>
                    <a:pt x="706" y="312"/>
                  </a:lnTo>
                  <a:lnTo>
                    <a:pt x="477" y="457"/>
                  </a:lnTo>
                  <a:lnTo>
                    <a:pt x="270" y="644"/>
                  </a:lnTo>
                  <a:lnTo>
                    <a:pt x="125" y="851"/>
                  </a:lnTo>
                  <a:lnTo>
                    <a:pt x="83" y="934"/>
                  </a:lnTo>
                  <a:lnTo>
                    <a:pt x="42" y="1059"/>
                  </a:lnTo>
                  <a:lnTo>
                    <a:pt x="0" y="1163"/>
                  </a:lnTo>
                  <a:lnTo>
                    <a:pt x="0" y="1266"/>
                  </a:lnTo>
                  <a:lnTo>
                    <a:pt x="0" y="1370"/>
                  </a:lnTo>
                  <a:lnTo>
                    <a:pt x="21" y="1474"/>
                  </a:lnTo>
                  <a:lnTo>
                    <a:pt x="42" y="1578"/>
                  </a:lnTo>
                  <a:lnTo>
                    <a:pt x="104" y="1661"/>
                  </a:lnTo>
                  <a:lnTo>
                    <a:pt x="166" y="1744"/>
                  </a:lnTo>
                  <a:lnTo>
                    <a:pt x="228" y="1827"/>
                  </a:lnTo>
                  <a:lnTo>
                    <a:pt x="332" y="1910"/>
                  </a:lnTo>
                  <a:lnTo>
                    <a:pt x="415" y="1972"/>
                  </a:lnTo>
                  <a:lnTo>
                    <a:pt x="643" y="2055"/>
                  </a:lnTo>
                  <a:lnTo>
                    <a:pt x="913" y="2117"/>
                  </a:lnTo>
                  <a:lnTo>
                    <a:pt x="1183" y="2159"/>
                  </a:lnTo>
                  <a:lnTo>
                    <a:pt x="1494" y="2138"/>
                  </a:lnTo>
                  <a:lnTo>
                    <a:pt x="1806" y="2076"/>
                  </a:lnTo>
                  <a:lnTo>
                    <a:pt x="2117" y="1972"/>
                  </a:lnTo>
                  <a:lnTo>
                    <a:pt x="2387" y="1847"/>
                  </a:lnTo>
                  <a:lnTo>
                    <a:pt x="2615" y="1681"/>
                  </a:lnTo>
                  <a:lnTo>
                    <a:pt x="2802" y="1495"/>
                  </a:lnTo>
                  <a:lnTo>
                    <a:pt x="2968" y="1308"/>
                  </a:lnTo>
                  <a:lnTo>
                    <a:pt x="3009" y="1204"/>
                  </a:lnTo>
                  <a:lnTo>
                    <a:pt x="3051" y="1100"/>
                  </a:lnTo>
                  <a:lnTo>
                    <a:pt x="3092" y="997"/>
                  </a:lnTo>
                  <a:lnTo>
                    <a:pt x="3092" y="872"/>
                  </a:lnTo>
                  <a:lnTo>
                    <a:pt x="3092" y="768"/>
                  </a:lnTo>
                  <a:lnTo>
                    <a:pt x="3071" y="665"/>
                  </a:lnTo>
                  <a:lnTo>
                    <a:pt x="3051" y="582"/>
                  </a:lnTo>
                  <a:lnTo>
                    <a:pt x="2988" y="478"/>
                  </a:lnTo>
                  <a:lnTo>
                    <a:pt x="2926" y="395"/>
                  </a:lnTo>
                  <a:lnTo>
                    <a:pt x="2864" y="312"/>
                  </a:lnTo>
                  <a:lnTo>
                    <a:pt x="2760" y="250"/>
                  </a:lnTo>
                  <a:lnTo>
                    <a:pt x="2677" y="187"/>
                  </a:lnTo>
                  <a:lnTo>
                    <a:pt x="2449" y="84"/>
                  </a:lnTo>
                  <a:lnTo>
                    <a:pt x="2179" y="21"/>
                  </a:lnTo>
                  <a:lnTo>
                    <a:pt x="190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52"/>
            <p:cNvSpPr/>
            <p:nvPr/>
          </p:nvSpPr>
          <p:spPr>
            <a:xfrm>
              <a:off x="1975788" y="3074200"/>
              <a:ext cx="104300" cy="75250"/>
            </a:xfrm>
            <a:custGeom>
              <a:avLst/>
              <a:gdLst/>
              <a:ahLst/>
              <a:cxnLst/>
              <a:rect l="l" t="t" r="r" b="b"/>
              <a:pathLst>
                <a:path w="4172" h="3010" extrusionOk="0">
                  <a:moveTo>
                    <a:pt x="3155" y="0"/>
                  </a:moveTo>
                  <a:lnTo>
                    <a:pt x="2968" y="21"/>
                  </a:lnTo>
                  <a:lnTo>
                    <a:pt x="2761" y="42"/>
                  </a:lnTo>
                  <a:lnTo>
                    <a:pt x="2553" y="63"/>
                  </a:lnTo>
                  <a:lnTo>
                    <a:pt x="2138" y="166"/>
                  </a:lnTo>
                  <a:lnTo>
                    <a:pt x="1931" y="249"/>
                  </a:lnTo>
                  <a:lnTo>
                    <a:pt x="1723" y="332"/>
                  </a:lnTo>
                  <a:lnTo>
                    <a:pt x="1516" y="415"/>
                  </a:lnTo>
                  <a:lnTo>
                    <a:pt x="1329" y="519"/>
                  </a:lnTo>
                  <a:lnTo>
                    <a:pt x="976" y="768"/>
                  </a:lnTo>
                  <a:lnTo>
                    <a:pt x="665" y="1038"/>
                  </a:lnTo>
                  <a:lnTo>
                    <a:pt x="416" y="1308"/>
                  </a:lnTo>
                  <a:lnTo>
                    <a:pt x="312" y="1453"/>
                  </a:lnTo>
                  <a:lnTo>
                    <a:pt x="208" y="1598"/>
                  </a:lnTo>
                  <a:lnTo>
                    <a:pt x="146" y="1743"/>
                  </a:lnTo>
                  <a:lnTo>
                    <a:pt x="84" y="1889"/>
                  </a:lnTo>
                  <a:lnTo>
                    <a:pt x="42" y="2013"/>
                  </a:lnTo>
                  <a:lnTo>
                    <a:pt x="22" y="2158"/>
                  </a:lnTo>
                  <a:lnTo>
                    <a:pt x="1" y="2283"/>
                  </a:lnTo>
                  <a:lnTo>
                    <a:pt x="22" y="2407"/>
                  </a:lnTo>
                  <a:lnTo>
                    <a:pt x="63" y="2532"/>
                  </a:lnTo>
                  <a:lnTo>
                    <a:pt x="105" y="2636"/>
                  </a:lnTo>
                  <a:lnTo>
                    <a:pt x="188" y="2719"/>
                  </a:lnTo>
                  <a:lnTo>
                    <a:pt x="271" y="2802"/>
                  </a:lnTo>
                  <a:lnTo>
                    <a:pt x="374" y="2885"/>
                  </a:lnTo>
                  <a:lnTo>
                    <a:pt x="499" y="2926"/>
                  </a:lnTo>
                  <a:lnTo>
                    <a:pt x="623" y="2968"/>
                  </a:lnTo>
                  <a:lnTo>
                    <a:pt x="769" y="3009"/>
                  </a:lnTo>
                  <a:lnTo>
                    <a:pt x="1246" y="3009"/>
                  </a:lnTo>
                  <a:lnTo>
                    <a:pt x="1412" y="2968"/>
                  </a:lnTo>
                  <a:lnTo>
                    <a:pt x="1785" y="2885"/>
                  </a:lnTo>
                  <a:lnTo>
                    <a:pt x="2159" y="2739"/>
                  </a:lnTo>
                  <a:lnTo>
                    <a:pt x="2532" y="2532"/>
                  </a:lnTo>
                  <a:lnTo>
                    <a:pt x="2906" y="2283"/>
                  </a:lnTo>
                  <a:lnTo>
                    <a:pt x="3259" y="2013"/>
                  </a:lnTo>
                  <a:lnTo>
                    <a:pt x="3549" y="1723"/>
                  </a:lnTo>
                  <a:lnTo>
                    <a:pt x="3819" y="1432"/>
                  </a:lnTo>
                  <a:lnTo>
                    <a:pt x="3923" y="1287"/>
                  </a:lnTo>
                  <a:lnTo>
                    <a:pt x="4006" y="1142"/>
                  </a:lnTo>
                  <a:lnTo>
                    <a:pt x="4089" y="996"/>
                  </a:lnTo>
                  <a:lnTo>
                    <a:pt x="4130" y="851"/>
                  </a:lnTo>
                  <a:lnTo>
                    <a:pt x="4172" y="727"/>
                  </a:lnTo>
                  <a:lnTo>
                    <a:pt x="4172" y="602"/>
                  </a:lnTo>
                  <a:lnTo>
                    <a:pt x="4151" y="478"/>
                  </a:lnTo>
                  <a:lnTo>
                    <a:pt x="4089" y="374"/>
                  </a:lnTo>
                  <a:lnTo>
                    <a:pt x="4027" y="270"/>
                  </a:lnTo>
                  <a:lnTo>
                    <a:pt x="3923" y="187"/>
                  </a:lnTo>
                  <a:lnTo>
                    <a:pt x="3798" y="125"/>
                  </a:lnTo>
                  <a:lnTo>
                    <a:pt x="3674" y="63"/>
                  </a:lnTo>
                  <a:lnTo>
                    <a:pt x="3508" y="42"/>
                  </a:lnTo>
                  <a:lnTo>
                    <a:pt x="3342" y="21"/>
                  </a:lnTo>
                  <a:lnTo>
                    <a:pt x="31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69" name="Google Shape;1069;p52"/>
          <p:cNvPicPr preferRelativeResize="0"/>
          <p:nvPr/>
        </p:nvPicPr>
        <p:blipFill rotWithShape="1">
          <a:blip r:embed="rId3">
            <a:alphaModFix/>
          </a:blip>
          <a:srcRect l="24444" t="53989" r="25545" b="6136"/>
          <a:stretch/>
        </p:blipFill>
        <p:spPr>
          <a:xfrm>
            <a:off x="6152725" y="2414401"/>
            <a:ext cx="1566749" cy="1358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0" name="Google Shape;1070;p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9995" y="3017702"/>
            <a:ext cx="2021642" cy="1137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1" name="Google Shape;1071;p52"/>
          <p:cNvPicPr preferRelativeResize="0"/>
          <p:nvPr/>
        </p:nvPicPr>
        <p:blipFill rotWithShape="1">
          <a:blip r:embed="rId5">
            <a:alphaModFix/>
          </a:blip>
          <a:srcRect l="50641"/>
          <a:stretch/>
        </p:blipFill>
        <p:spPr>
          <a:xfrm>
            <a:off x="4020388" y="830950"/>
            <a:ext cx="997837" cy="1137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2" name="Google Shape;1072;p52"/>
          <p:cNvPicPr preferRelativeResize="0"/>
          <p:nvPr/>
        </p:nvPicPr>
        <p:blipFill rotWithShape="1">
          <a:blip r:embed="rId6">
            <a:alphaModFix/>
          </a:blip>
          <a:srcRect l="32664" b="47210"/>
          <a:stretch/>
        </p:blipFill>
        <p:spPr>
          <a:xfrm>
            <a:off x="6984575" y="757162"/>
            <a:ext cx="1857300" cy="1040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3" name="Google Shape;1073;p5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889945" y="2250374"/>
            <a:ext cx="1857302" cy="12382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4" name="Google Shape;1074;p52"/>
          <p:cNvPicPr preferRelativeResize="0"/>
          <p:nvPr/>
        </p:nvPicPr>
        <p:blipFill rotWithShape="1">
          <a:blip r:embed="rId8">
            <a:alphaModFix/>
          </a:blip>
          <a:srcRect b="8088"/>
          <a:stretch/>
        </p:blipFill>
        <p:spPr>
          <a:xfrm>
            <a:off x="4795300" y="3488578"/>
            <a:ext cx="1329250" cy="13194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5" name="Google Shape;1075;p5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747652" y="2250368"/>
            <a:ext cx="1329250" cy="13904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0" name="Google Shape;1080;p53"/>
          <p:cNvSpPr txBox="1">
            <a:spLocks noGrp="1"/>
          </p:cNvSpPr>
          <p:nvPr>
            <p:ph type="title"/>
          </p:nvPr>
        </p:nvSpPr>
        <p:spPr>
          <a:xfrm>
            <a:off x="720000" y="10"/>
            <a:ext cx="77040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missing?</a:t>
            </a:r>
            <a:endParaRPr/>
          </a:p>
        </p:txBody>
      </p:sp>
      <p:grpSp>
        <p:nvGrpSpPr>
          <p:cNvPr id="1081" name="Google Shape;1081;p53"/>
          <p:cNvGrpSpPr/>
          <p:nvPr/>
        </p:nvGrpSpPr>
        <p:grpSpPr>
          <a:xfrm>
            <a:off x="2054058" y="1664783"/>
            <a:ext cx="1491384" cy="1190807"/>
            <a:chOff x="5996300" y="2656625"/>
            <a:chExt cx="1786517" cy="1426458"/>
          </a:xfrm>
        </p:grpSpPr>
        <p:sp>
          <p:nvSpPr>
            <p:cNvPr id="1082" name="Google Shape;1082;p53"/>
            <p:cNvSpPr/>
            <p:nvPr/>
          </p:nvSpPr>
          <p:spPr>
            <a:xfrm>
              <a:off x="5996300" y="2656625"/>
              <a:ext cx="1786517" cy="1426458"/>
            </a:xfrm>
            <a:custGeom>
              <a:avLst/>
              <a:gdLst/>
              <a:ahLst/>
              <a:cxnLst/>
              <a:rect l="l" t="t" r="r" b="b"/>
              <a:pathLst>
                <a:path w="48099" h="38405" extrusionOk="0">
                  <a:moveTo>
                    <a:pt x="25472" y="0"/>
                  </a:moveTo>
                  <a:lnTo>
                    <a:pt x="24990" y="22"/>
                  </a:lnTo>
                  <a:lnTo>
                    <a:pt x="24509" y="132"/>
                  </a:lnTo>
                  <a:lnTo>
                    <a:pt x="24027" y="263"/>
                  </a:lnTo>
                  <a:lnTo>
                    <a:pt x="23568" y="460"/>
                  </a:lnTo>
                  <a:lnTo>
                    <a:pt x="23130" y="679"/>
                  </a:lnTo>
                  <a:lnTo>
                    <a:pt x="22714" y="963"/>
                  </a:lnTo>
                  <a:lnTo>
                    <a:pt x="22364" y="898"/>
                  </a:lnTo>
                  <a:lnTo>
                    <a:pt x="21992" y="832"/>
                  </a:lnTo>
                  <a:lnTo>
                    <a:pt x="21642" y="810"/>
                  </a:lnTo>
                  <a:lnTo>
                    <a:pt x="21292" y="810"/>
                  </a:lnTo>
                  <a:lnTo>
                    <a:pt x="20920" y="832"/>
                  </a:lnTo>
                  <a:lnTo>
                    <a:pt x="20570" y="876"/>
                  </a:lnTo>
                  <a:lnTo>
                    <a:pt x="20220" y="941"/>
                  </a:lnTo>
                  <a:lnTo>
                    <a:pt x="19870" y="1051"/>
                  </a:lnTo>
                  <a:lnTo>
                    <a:pt x="19388" y="1226"/>
                  </a:lnTo>
                  <a:lnTo>
                    <a:pt x="18907" y="1445"/>
                  </a:lnTo>
                  <a:lnTo>
                    <a:pt x="18469" y="1707"/>
                  </a:lnTo>
                  <a:lnTo>
                    <a:pt x="18053" y="2014"/>
                  </a:lnTo>
                  <a:lnTo>
                    <a:pt x="17681" y="2364"/>
                  </a:lnTo>
                  <a:lnTo>
                    <a:pt x="17331" y="2736"/>
                  </a:lnTo>
                  <a:lnTo>
                    <a:pt x="17025" y="3152"/>
                  </a:lnTo>
                  <a:lnTo>
                    <a:pt x="16740" y="3589"/>
                  </a:lnTo>
                  <a:lnTo>
                    <a:pt x="16128" y="3480"/>
                  </a:lnTo>
                  <a:lnTo>
                    <a:pt x="15515" y="3414"/>
                  </a:lnTo>
                  <a:lnTo>
                    <a:pt x="14858" y="3414"/>
                  </a:lnTo>
                  <a:lnTo>
                    <a:pt x="14224" y="3436"/>
                  </a:lnTo>
                  <a:lnTo>
                    <a:pt x="13917" y="3480"/>
                  </a:lnTo>
                  <a:lnTo>
                    <a:pt x="13611" y="3524"/>
                  </a:lnTo>
                  <a:lnTo>
                    <a:pt x="13305" y="3589"/>
                  </a:lnTo>
                  <a:lnTo>
                    <a:pt x="12998" y="3677"/>
                  </a:lnTo>
                  <a:lnTo>
                    <a:pt x="12692" y="3764"/>
                  </a:lnTo>
                  <a:lnTo>
                    <a:pt x="12386" y="3874"/>
                  </a:lnTo>
                  <a:lnTo>
                    <a:pt x="12101" y="4005"/>
                  </a:lnTo>
                  <a:lnTo>
                    <a:pt x="11839" y="4136"/>
                  </a:lnTo>
                  <a:lnTo>
                    <a:pt x="11554" y="4289"/>
                  </a:lnTo>
                  <a:lnTo>
                    <a:pt x="11292" y="4464"/>
                  </a:lnTo>
                  <a:lnTo>
                    <a:pt x="11051" y="4661"/>
                  </a:lnTo>
                  <a:lnTo>
                    <a:pt x="10832" y="4858"/>
                  </a:lnTo>
                  <a:lnTo>
                    <a:pt x="10613" y="5099"/>
                  </a:lnTo>
                  <a:lnTo>
                    <a:pt x="10394" y="5340"/>
                  </a:lnTo>
                  <a:lnTo>
                    <a:pt x="10219" y="5581"/>
                  </a:lnTo>
                  <a:lnTo>
                    <a:pt x="10066" y="5865"/>
                  </a:lnTo>
                  <a:lnTo>
                    <a:pt x="9913" y="6128"/>
                  </a:lnTo>
                  <a:lnTo>
                    <a:pt x="9803" y="6412"/>
                  </a:lnTo>
                  <a:lnTo>
                    <a:pt x="9694" y="6697"/>
                  </a:lnTo>
                  <a:lnTo>
                    <a:pt x="9628" y="7003"/>
                  </a:lnTo>
                  <a:lnTo>
                    <a:pt x="9585" y="7309"/>
                  </a:lnTo>
                  <a:lnTo>
                    <a:pt x="9563" y="7616"/>
                  </a:lnTo>
                  <a:lnTo>
                    <a:pt x="9585" y="7900"/>
                  </a:lnTo>
                  <a:lnTo>
                    <a:pt x="9628" y="8206"/>
                  </a:lnTo>
                  <a:lnTo>
                    <a:pt x="9322" y="8185"/>
                  </a:lnTo>
                  <a:lnTo>
                    <a:pt x="8994" y="8163"/>
                  </a:lnTo>
                  <a:lnTo>
                    <a:pt x="8687" y="8163"/>
                  </a:lnTo>
                  <a:lnTo>
                    <a:pt x="8359" y="8185"/>
                  </a:lnTo>
                  <a:lnTo>
                    <a:pt x="8053" y="8250"/>
                  </a:lnTo>
                  <a:lnTo>
                    <a:pt x="7725" y="8316"/>
                  </a:lnTo>
                  <a:lnTo>
                    <a:pt x="7418" y="8403"/>
                  </a:lnTo>
                  <a:lnTo>
                    <a:pt x="7112" y="8513"/>
                  </a:lnTo>
                  <a:lnTo>
                    <a:pt x="6806" y="8644"/>
                  </a:lnTo>
                  <a:lnTo>
                    <a:pt x="6521" y="8797"/>
                  </a:lnTo>
                  <a:lnTo>
                    <a:pt x="6237" y="8972"/>
                  </a:lnTo>
                  <a:lnTo>
                    <a:pt x="5974" y="9147"/>
                  </a:lnTo>
                  <a:lnTo>
                    <a:pt x="5733" y="9344"/>
                  </a:lnTo>
                  <a:lnTo>
                    <a:pt x="5493" y="9563"/>
                  </a:lnTo>
                  <a:lnTo>
                    <a:pt x="5274" y="9804"/>
                  </a:lnTo>
                  <a:lnTo>
                    <a:pt x="5077" y="10045"/>
                  </a:lnTo>
                  <a:lnTo>
                    <a:pt x="4902" y="10307"/>
                  </a:lnTo>
                  <a:lnTo>
                    <a:pt x="4749" y="10592"/>
                  </a:lnTo>
                  <a:lnTo>
                    <a:pt x="4617" y="10876"/>
                  </a:lnTo>
                  <a:lnTo>
                    <a:pt x="4508" y="11161"/>
                  </a:lnTo>
                  <a:lnTo>
                    <a:pt x="4420" y="11467"/>
                  </a:lnTo>
                  <a:lnTo>
                    <a:pt x="4333" y="11751"/>
                  </a:lnTo>
                  <a:lnTo>
                    <a:pt x="4289" y="12080"/>
                  </a:lnTo>
                  <a:lnTo>
                    <a:pt x="4267" y="12386"/>
                  </a:lnTo>
                  <a:lnTo>
                    <a:pt x="4245" y="12692"/>
                  </a:lnTo>
                  <a:lnTo>
                    <a:pt x="4245" y="12999"/>
                  </a:lnTo>
                  <a:lnTo>
                    <a:pt x="4289" y="13327"/>
                  </a:lnTo>
                  <a:lnTo>
                    <a:pt x="4333" y="13633"/>
                  </a:lnTo>
                  <a:lnTo>
                    <a:pt x="4398" y="13940"/>
                  </a:lnTo>
                  <a:lnTo>
                    <a:pt x="4508" y="14224"/>
                  </a:lnTo>
                  <a:lnTo>
                    <a:pt x="4617" y="14531"/>
                  </a:lnTo>
                  <a:lnTo>
                    <a:pt x="4749" y="14815"/>
                  </a:lnTo>
                  <a:lnTo>
                    <a:pt x="4355" y="14968"/>
                  </a:lnTo>
                  <a:lnTo>
                    <a:pt x="3961" y="15143"/>
                  </a:lnTo>
                  <a:lnTo>
                    <a:pt x="3567" y="15340"/>
                  </a:lnTo>
                  <a:lnTo>
                    <a:pt x="3195" y="15581"/>
                  </a:lnTo>
                  <a:lnTo>
                    <a:pt x="2845" y="15822"/>
                  </a:lnTo>
                  <a:lnTo>
                    <a:pt x="2495" y="16084"/>
                  </a:lnTo>
                  <a:lnTo>
                    <a:pt x="2166" y="16391"/>
                  </a:lnTo>
                  <a:lnTo>
                    <a:pt x="1860" y="16697"/>
                  </a:lnTo>
                  <a:lnTo>
                    <a:pt x="1576" y="17025"/>
                  </a:lnTo>
                  <a:lnTo>
                    <a:pt x="1313" y="17375"/>
                  </a:lnTo>
                  <a:lnTo>
                    <a:pt x="1050" y="17725"/>
                  </a:lnTo>
                  <a:lnTo>
                    <a:pt x="832" y="18119"/>
                  </a:lnTo>
                  <a:lnTo>
                    <a:pt x="635" y="18491"/>
                  </a:lnTo>
                  <a:lnTo>
                    <a:pt x="460" y="18885"/>
                  </a:lnTo>
                  <a:lnTo>
                    <a:pt x="328" y="19301"/>
                  </a:lnTo>
                  <a:lnTo>
                    <a:pt x="219" y="19717"/>
                  </a:lnTo>
                  <a:lnTo>
                    <a:pt x="131" y="20133"/>
                  </a:lnTo>
                  <a:lnTo>
                    <a:pt x="88" y="20548"/>
                  </a:lnTo>
                  <a:lnTo>
                    <a:pt x="44" y="20986"/>
                  </a:lnTo>
                  <a:lnTo>
                    <a:pt x="66" y="21402"/>
                  </a:lnTo>
                  <a:lnTo>
                    <a:pt x="88" y="21839"/>
                  </a:lnTo>
                  <a:lnTo>
                    <a:pt x="131" y="22255"/>
                  </a:lnTo>
                  <a:lnTo>
                    <a:pt x="219" y="22671"/>
                  </a:lnTo>
                  <a:lnTo>
                    <a:pt x="328" y="23087"/>
                  </a:lnTo>
                  <a:lnTo>
                    <a:pt x="460" y="23503"/>
                  </a:lnTo>
                  <a:lnTo>
                    <a:pt x="613" y="23896"/>
                  </a:lnTo>
                  <a:lnTo>
                    <a:pt x="788" y="24290"/>
                  </a:lnTo>
                  <a:lnTo>
                    <a:pt x="1007" y="24662"/>
                  </a:lnTo>
                  <a:lnTo>
                    <a:pt x="1225" y="25012"/>
                  </a:lnTo>
                  <a:lnTo>
                    <a:pt x="1466" y="25363"/>
                  </a:lnTo>
                  <a:lnTo>
                    <a:pt x="1751" y="25691"/>
                  </a:lnTo>
                  <a:lnTo>
                    <a:pt x="2035" y="26019"/>
                  </a:lnTo>
                  <a:lnTo>
                    <a:pt x="1838" y="26107"/>
                  </a:lnTo>
                  <a:lnTo>
                    <a:pt x="1641" y="26194"/>
                  </a:lnTo>
                  <a:lnTo>
                    <a:pt x="1444" y="26325"/>
                  </a:lnTo>
                  <a:lnTo>
                    <a:pt x="1269" y="26457"/>
                  </a:lnTo>
                  <a:lnTo>
                    <a:pt x="1094" y="26588"/>
                  </a:lnTo>
                  <a:lnTo>
                    <a:pt x="941" y="26741"/>
                  </a:lnTo>
                  <a:lnTo>
                    <a:pt x="788" y="26916"/>
                  </a:lnTo>
                  <a:lnTo>
                    <a:pt x="657" y="27091"/>
                  </a:lnTo>
                  <a:lnTo>
                    <a:pt x="525" y="27266"/>
                  </a:lnTo>
                  <a:lnTo>
                    <a:pt x="416" y="27463"/>
                  </a:lnTo>
                  <a:lnTo>
                    <a:pt x="328" y="27660"/>
                  </a:lnTo>
                  <a:lnTo>
                    <a:pt x="219" y="27879"/>
                  </a:lnTo>
                  <a:lnTo>
                    <a:pt x="153" y="28076"/>
                  </a:lnTo>
                  <a:lnTo>
                    <a:pt x="88" y="28295"/>
                  </a:lnTo>
                  <a:lnTo>
                    <a:pt x="44" y="28514"/>
                  </a:lnTo>
                  <a:lnTo>
                    <a:pt x="22" y="28733"/>
                  </a:lnTo>
                  <a:lnTo>
                    <a:pt x="0" y="28973"/>
                  </a:lnTo>
                  <a:lnTo>
                    <a:pt x="0" y="29192"/>
                  </a:lnTo>
                  <a:lnTo>
                    <a:pt x="0" y="29411"/>
                  </a:lnTo>
                  <a:lnTo>
                    <a:pt x="22" y="29630"/>
                  </a:lnTo>
                  <a:lnTo>
                    <a:pt x="109" y="30067"/>
                  </a:lnTo>
                  <a:lnTo>
                    <a:pt x="241" y="30483"/>
                  </a:lnTo>
                  <a:lnTo>
                    <a:pt x="416" y="30899"/>
                  </a:lnTo>
                  <a:lnTo>
                    <a:pt x="635" y="31293"/>
                  </a:lnTo>
                  <a:lnTo>
                    <a:pt x="875" y="31665"/>
                  </a:lnTo>
                  <a:lnTo>
                    <a:pt x="1160" y="32015"/>
                  </a:lnTo>
                  <a:lnTo>
                    <a:pt x="1488" y="32321"/>
                  </a:lnTo>
                  <a:lnTo>
                    <a:pt x="1838" y="32606"/>
                  </a:lnTo>
                  <a:lnTo>
                    <a:pt x="2210" y="32868"/>
                  </a:lnTo>
                  <a:lnTo>
                    <a:pt x="2582" y="33087"/>
                  </a:lnTo>
                  <a:lnTo>
                    <a:pt x="2998" y="33262"/>
                  </a:lnTo>
                  <a:lnTo>
                    <a:pt x="3414" y="33437"/>
                  </a:lnTo>
                  <a:lnTo>
                    <a:pt x="3851" y="33569"/>
                  </a:lnTo>
                  <a:lnTo>
                    <a:pt x="4289" y="33656"/>
                  </a:lnTo>
                  <a:lnTo>
                    <a:pt x="4223" y="33809"/>
                  </a:lnTo>
                  <a:lnTo>
                    <a:pt x="4202" y="33963"/>
                  </a:lnTo>
                  <a:lnTo>
                    <a:pt x="4180" y="34269"/>
                  </a:lnTo>
                  <a:lnTo>
                    <a:pt x="4202" y="34597"/>
                  </a:lnTo>
                  <a:lnTo>
                    <a:pt x="4267" y="34904"/>
                  </a:lnTo>
                  <a:lnTo>
                    <a:pt x="4355" y="35210"/>
                  </a:lnTo>
                  <a:lnTo>
                    <a:pt x="4508" y="35516"/>
                  </a:lnTo>
                  <a:lnTo>
                    <a:pt x="4683" y="35779"/>
                  </a:lnTo>
                  <a:lnTo>
                    <a:pt x="4880" y="36020"/>
                  </a:lnTo>
                  <a:lnTo>
                    <a:pt x="5099" y="36238"/>
                  </a:lnTo>
                  <a:lnTo>
                    <a:pt x="5318" y="36435"/>
                  </a:lnTo>
                  <a:lnTo>
                    <a:pt x="5580" y="36610"/>
                  </a:lnTo>
                  <a:lnTo>
                    <a:pt x="5843" y="36764"/>
                  </a:lnTo>
                  <a:lnTo>
                    <a:pt x="6127" y="36895"/>
                  </a:lnTo>
                  <a:lnTo>
                    <a:pt x="6412" y="37004"/>
                  </a:lnTo>
                  <a:lnTo>
                    <a:pt x="6718" y="37092"/>
                  </a:lnTo>
                  <a:lnTo>
                    <a:pt x="7002" y="37179"/>
                  </a:lnTo>
                  <a:lnTo>
                    <a:pt x="7440" y="37289"/>
                  </a:lnTo>
                  <a:lnTo>
                    <a:pt x="7900" y="37332"/>
                  </a:lnTo>
                  <a:lnTo>
                    <a:pt x="8119" y="37354"/>
                  </a:lnTo>
                  <a:lnTo>
                    <a:pt x="8337" y="37354"/>
                  </a:lnTo>
                  <a:lnTo>
                    <a:pt x="8556" y="37332"/>
                  </a:lnTo>
                  <a:lnTo>
                    <a:pt x="8797" y="37311"/>
                  </a:lnTo>
                  <a:lnTo>
                    <a:pt x="9016" y="37267"/>
                  </a:lnTo>
                  <a:lnTo>
                    <a:pt x="9213" y="37201"/>
                  </a:lnTo>
                  <a:lnTo>
                    <a:pt x="9431" y="37114"/>
                  </a:lnTo>
                  <a:lnTo>
                    <a:pt x="9628" y="37004"/>
                  </a:lnTo>
                  <a:lnTo>
                    <a:pt x="9803" y="36873"/>
                  </a:lnTo>
                  <a:lnTo>
                    <a:pt x="9979" y="36720"/>
                  </a:lnTo>
                  <a:lnTo>
                    <a:pt x="10132" y="36567"/>
                  </a:lnTo>
                  <a:lnTo>
                    <a:pt x="10263" y="36370"/>
                  </a:lnTo>
                  <a:lnTo>
                    <a:pt x="10460" y="36654"/>
                  </a:lnTo>
                  <a:lnTo>
                    <a:pt x="10679" y="36895"/>
                  </a:lnTo>
                  <a:lnTo>
                    <a:pt x="10919" y="37136"/>
                  </a:lnTo>
                  <a:lnTo>
                    <a:pt x="11182" y="37354"/>
                  </a:lnTo>
                  <a:lnTo>
                    <a:pt x="11445" y="37551"/>
                  </a:lnTo>
                  <a:lnTo>
                    <a:pt x="11729" y="37726"/>
                  </a:lnTo>
                  <a:lnTo>
                    <a:pt x="12014" y="37901"/>
                  </a:lnTo>
                  <a:lnTo>
                    <a:pt x="12320" y="38033"/>
                  </a:lnTo>
                  <a:lnTo>
                    <a:pt x="12648" y="38164"/>
                  </a:lnTo>
                  <a:lnTo>
                    <a:pt x="12976" y="38252"/>
                  </a:lnTo>
                  <a:lnTo>
                    <a:pt x="13305" y="38339"/>
                  </a:lnTo>
                  <a:lnTo>
                    <a:pt x="13633" y="38383"/>
                  </a:lnTo>
                  <a:lnTo>
                    <a:pt x="13961" y="38405"/>
                  </a:lnTo>
                  <a:lnTo>
                    <a:pt x="14289" y="38405"/>
                  </a:lnTo>
                  <a:lnTo>
                    <a:pt x="14640" y="38383"/>
                  </a:lnTo>
                  <a:lnTo>
                    <a:pt x="14968" y="38339"/>
                  </a:lnTo>
                  <a:lnTo>
                    <a:pt x="15296" y="38273"/>
                  </a:lnTo>
                  <a:lnTo>
                    <a:pt x="15624" y="38164"/>
                  </a:lnTo>
                  <a:lnTo>
                    <a:pt x="15931" y="38055"/>
                  </a:lnTo>
                  <a:lnTo>
                    <a:pt x="16237" y="37901"/>
                  </a:lnTo>
                  <a:lnTo>
                    <a:pt x="16521" y="37748"/>
                  </a:lnTo>
                  <a:lnTo>
                    <a:pt x="16806" y="37551"/>
                  </a:lnTo>
                  <a:lnTo>
                    <a:pt x="17069" y="37354"/>
                  </a:lnTo>
                  <a:lnTo>
                    <a:pt x="17331" y="37136"/>
                  </a:lnTo>
                  <a:lnTo>
                    <a:pt x="17550" y="36895"/>
                  </a:lnTo>
                  <a:lnTo>
                    <a:pt x="17791" y="36632"/>
                  </a:lnTo>
                  <a:lnTo>
                    <a:pt x="17988" y="36370"/>
                  </a:lnTo>
                  <a:lnTo>
                    <a:pt x="18163" y="36085"/>
                  </a:lnTo>
                  <a:lnTo>
                    <a:pt x="18316" y="35779"/>
                  </a:lnTo>
                  <a:lnTo>
                    <a:pt x="18469" y="35472"/>
                  </a:lnTo>
                  <a:lnTo>
                    <a:pt x="18578" y="35166"/>
                  </a:lnTo>
                  <a:lnTo>
                    <a:pt x="18666" y="34838"/>
                  </a:lnTo>
                  <a:lnTo>
                    <a:pt x="18972" y="34904"/>
                  </a:lnTo>
                  <a:lnTo>
                    <a:pt x="19257" y="34925"/>
                  </a:lnTo>
                  <a:lnTo>
                    <a:pt x="19563" y="34947"/>
                  </a:lnTo>
                  <a:lnTo>
                    <a:pt x="19870" y="34925"/>
                  </a:lnTo>
                  <a:lnTo>
                    <a:pt x="20176" y="34882"/>
                  </a:lnTo>
                  <a:lnTo>
                    <a:pt x="20482" y="34838"/>
                  </a:lnTo>
                  <a:lnTo>
                    <a:pt x="20767" y="34750"/>
                  </a:lnTo>
                  <a:lnTo>
                    <a:pt x="21051" y="34641"/>
                  </a:lnTo>
                  <a:lnTo>
                    <a:pt x="21314" y="34510"/>
                  </a:lnTo>
                  <a:lnTo>
                    <a:pt x="21554" y="34356"/>
                  </a:lnTo>
                  <a:lnTo>
                    <a:pt x="21795" y="34181"/>
                  </a:lnTo>
                  <a:lnTo>
                    <a:pt x="22014" y="33984"/>
                  </a:lnTo>
                  <a:lnTo>
                    <a:pt x="22211" y="33766"/>
                  </a:lnTo>
                  <a:lnTo>
                    <a:pt x="22408" y="33547"/>
                  </a:lnTo>
                  <a:lnTo>
                    <a:pt x="22583" y="33306"/>
                  </a:lnTo>
                  <a:lnTo>
                    <a:pt x="22714" y="33043"/>
                  </a:lnTo>
                  <a:lnTo>
                    <a:pt x="22999" y="33328"/>
                  </a:lnTo>
                  <a:lnTo>
                    <a:pt x="23283" y="33569"/>
                  </a:lnTo>
                  <a:lnTo>
                    <a:pt x="23611" y="33787"/>
                  </a:lnTo>
                  <a:lnTo>
                    <a:pt x="23940" y="33984"/>
                  </a:lnTo>
                  <a:lnTo>
                    <a:pt x="24290" y="34138"/>
                  </a:lnTo>
                  <a:lnTo>
                    <a:pt x="24640" y="34269"/>
                  </a:lnTo>
                  <a:lnTo>
                    <a:pt x="25012" y="34356"/>
                  </a:lnTo>
                  <a:lnTo>
                    <a:pt x="25406" y="34400"/>
                  </a:lnTo>
                  <a:lnTo>
                    <a:pt x="25778" y="34400"/>
                  </a:lnTo>
                  <a:lnTo>
                    <a:pt x="26172" y="34378"/>
                  </a:lnTo>
                  <a:lnTo>
                    <a:pt x="26544" y="34313"/>
                  </a:lnTo>
                  <a:lnTo>
                    <a:pt x="26916" y="34203"/>
                  </a:lnTo>
                  <a:lnTo>
                    <a:pt x="27288" y="34072"/>
                  </a:lnTo>
                  <a:lnTo>
                    <a:pt x="27616" y="33897"/>
                  </a:lnTo>
                  <a:lnTo>
                    <a:pt x="27944" y="33700"/>
                  </a:lnTo>
                  <a:lnTo>
                    <a:pt x="28251" y="33481"/>
                  </a:lnTo>
                  <a:lnTo>
                    <a:pt x="28338" y="33700"/>
                  </a:lnTo>
                  <a:lnTo>
                    <a:pt x="28448" y="33919"/>
                  </a:lnTo>
                  <a:lnTo>
                    <a:pt x="28557" y="34138"/>
                  </a:lnTo>
                  <a:lnTo>
                    <a:pt x="28688" y="34356"/>
                  </a:lnTo>
                  <a:lnTo>
                    <a:pt x="28841" y="34553"/>
                  </a:lnTo>
                  <a:lnTo>
                    <a:pt x="28995" y="34728"/>
                  </a:lnTo>
                  <a:lnTo>
                    <a:pt x="29148" y="34925"/>
                  </a:lnTo>
                  <a:lnTo>
                    <a:pt x="29323" y="35079"/>
                  </a:lnTo>
                  <a:lnTo>
                    <a:pt x="29520" y="35254"/>
                  </a:lnTo>
                  <a:lnTo>
                    <a:pt x="29717" y="35407"/>
                  </a:lnTo>
                  <a:lnTo>
                    <a:pt x="29914" y="35538"/>
                  </a:lnTo>
                  <a:lnTo>
                    <a:pt x="30111" y="35648"/>
                  </a:lnTo>
                  <a:lnTo>
                    <a:pt x="30329" y="35779"/>
                  </a:lnTo>
                  <a:lnTo>
                    <a:pt x="30570" y="35866"/>
                  </a:lnTo>
                  <a:lnTo>
                    <a:pt x="30789" y="35954"/>
                  </a:lnTo>
                  <a:lnTo>
                    <a:pt x="31030" y="36020"/>
                  </a:lnTo>
                  <a:lnTo>
                    <a:pt x="31270" y="36063"/>
                  </a:lnTo>
                  <a:lnTo>
                    <a:pt x="31511" y="36107"/>
                  </a:lnTo>
                  <a:lnTo>
                    <a:pt x="31752" y="36129"/>
                  </a:lnTo>
                  <a:lnTo>
                    <a:pt x="32233" y="36129"/>
                  </a:lnTo>
                  <a:lnTo>
                    <a:pt x="32474" y="36107"/>
                  </a:lnTo>
                  <a:lnTo>
                    <a:pt x="32715" y="36063"/>
                  </a:lnTo>
                  <a:lnTo>
                    <a:pt x="32955" y="36020"/>
                  </a:lnTo>
                  <a:lnTo>
                    <a:pt x="33196" y="35954"/>
                  </a:lnTo>
                  <a:lnTo>
                    <a:pt x="33415" y="35866"/>
                  </a:lnTo>
                  <a:lnTo>
                    <a:pt x="33656" y="35779"/>
                  </a:lnTo>
                  <a:lnTo>
                    <a:pt x="33874" y="35669"/>
                  </a:lnTo>
                  <a:lnTo>
                    <a:pt x="34071" y="35560"/>
                  </a:lnTo>
                  <a:lnTo>
                    <a:pt x="34290" y="35429"/>
                  </a:lnTo>
                  <a:lnTo>
                    <a:pt x="34487" y="35276"/>
                  </a:lnTo>
                  <a:lnTo>
                    <a:pt x="34662" y="35122"/>
                  </a:lnTo>
                  <a:lnTo>
                    <a:pt x="34881" y="35429"/>
                  </a:lnTo>
                  <a:lnTo>
                    <a:pt x="35122" y="35713"/>
                  </a:lnTo>
                  <a:lnTo>
                    <a:pt x="35384" y="35998"/>
                  </a:lnTo>
                  <a:lnTo>
                    <a:pt x="35669" y="36238"/>
                  </a:lnTo>
                  <a:lnTo>
                    <a:pt x="35953" y="36479"/>
                  </a:lnTo>
                  <a:lnTo>
                    <a:pt x="36260" y="36698"/>
                  </a:lnTo>
                  <a:lnTo>
                    <a:pt x="36588" y="36873"/>
                  </a:lnTo>
                  <a:lnTo>
                    <a:pt x="36916" y="37048"/>
                  </a:lnTo>
                  <a:lnTo>
                    <a:pt x="37266" y="37223"/>
                  </a:lnTo>
                  <a:lnTo>
                    <a:pt x="37638" y="37354"/>
                  </a:lnTo>
                  <a:lnTo>
                    <a:pt x="37988" y="37464"/>
                  </a:lnTo>
                  <a:lnTo>
                    <a:pt x="38360" y="37551"/>
                  </a:lnTo>
                  <a:lnTo>
                    <a:pt x="38732" y="37639"/>
                  </a:lnTo>
                  <a:lnTo>
                    <a:pt x="39126" y="37683"/>
                  </a:lnTo>
                  <a:lnTo>
                    <a:pt x="39498" y="37726"/>
                  </a:lnTo>
                  <a:lnTo>
                    <a:pt x="40330" y="37726"/>
                  </a:lnTo>
                  <a:lnTo>
                    <a:pt x="40789" y="37683"/>
                  </a:lnTo>
                  <a:lnTo>
                    <a:pt x="41227" y="37617"/>
                  </a:lnTo>
                  <a:lnTo>
                    <a:pt x="41665" y="37529"/>
                  </a:lnTo>
                  <a:lnTo>
                    <a:pt x="42080" y="37376"/>
                  </a:lnTo>
                  <a:lnTo>
                    <a:pt x="42496" y="37201"/>
                  </a:lnTo>
                  <a:lnTo>
                    <a:pt x="42890" y="37004"/>
                  </a:lnTo>
                  <a:lnTo>
                    <a:pt x="43262" y="36742"/>
                  </a:lnTo>
                  <a:lnTo>
                    <a:pt x="43437" y="36610"/>
                  </a:lnTo>
                  <a:lnTo>
                    <a:pt x="43612" y="36457"/>
                  </a:lnTo>
                  <a:lnTo>
                    <a:pt x="43765" y="36304"/>
                  </a:lnTo>
                  <a:lnTo>
                    <a:pt x="43897" y="36129"/>
                  </a:lnTo>
                  <a:lnTo>
                    <a:pt x="44050" y="35954"/>
                  </a:lnTo>
                  <a:lnTo>
                    <a:pt x="44159" y="35757"/>
                  </a:lnTo>
                  <a:lnTo>
                    <a:pt x="44269" y="35560"/>
                  </a:lnTo>
                  <a:lnTo>
                    <a:pt x="44378" y="35363"/>
                  </a:lnTo>
                  <a:lnTo>
                    <a:pt x="44466" y="35144"/>
                  </a:lnTo>
                  <a:lnTo>
                    <a:pt x="44531" y="34947"/>
                  </a:lnTo>
                  <a:lnTo>
                    <a:pt x="44597" y="34728"/>
                  </a:lnTo>
                  <a:lnTo>
                    <a:pt x="44641" y="34510"/>
                  </a:lnTo>
                  <a:lnTo>
                    <a:pt x="44663" y="34291"/>
                  </a:lnTo>
                  <a:lnTo>
                    <a:pt x="44663" y="34072"/>
                  </a:lnTo>
                  <a:lnTo>
                    <a:pt x="44663" y="33853"/>
                  </a:lnTo>
                  <a:lnTo>
                    <a:pt x="44619" y="33634"/>
                  </a:lnTo>
                  <a:lnTo>
                    <a:pt x="44838" y="33591"/>
                  </a:lnTo>
                  <a:lnTo>
                    <a:pt x="45035" y="33525"/>
                  </a:lnTo>
                  <a:lnTo>
                    <a:pt x="45253" y="33459"/>
                  </a:lnTo>
                  <a:lnTo>
                    <a:pt x="45450" y="33372"/>
                  </a:lnTo>
                  <a:lnTo>
                    <a:pt x="45625" y="33284"/>
                  </a:lnTo>
                  <a:lnTo>
                    <a:pt x="45801" y="33175"/>
                  </a:lnTo>
                  <a:lnTo>
                    <a:pt x="45976" y="33043"/>
                  </a:lnTo>
                  <a:lnTo>
                    <a:pt x="46151" y="32912"/>
                  </a:lnTo>
                  <a:lnTo>
                    <a:pt x="46304" y="32759"/>
                  </a:lnTo>
                  <a:lnTo>
                    <a:pt x="46457" y="32606"/>
                  </a:lnTo>
                  <a:lnTo>
                    <a:pt x="46720" y="32256"/>
                  </a:lnTo>
                  <a:lnTo>
                    <a:pt x="46938" y="31884"/>
                  </a:lnTo>
                  <a:lnTo>
                    <a:pt x="47114" y="31490"/>
                  </a:lnTo>
                  <a:lnTo>
                    <a:pt x="47201" y="31271"/>
                  </a:lnTo>
                  <a:lnTo>
                    <a:pt x="47245" y="31074"/>
                  </a:lnTo>
                  <a:lnTo>
                    <a:pt x="47289" y="30855"/>
                  </a:lnTo>
                  <a:lnTo>
                    <a:pt x="47310" y="30636"/>
                  </a:lnTo>
                  <a:lnTo>
                    <a:pt x="47332" y="30418"/>
                  </a:lnTo>
                  <a:lnTo>
                    <a:pt x="47332" y="30199"/>
                  </a:lnTo>
                  <a:lnTo>
                    <a:pt x="47310" y="29980"/>
                  </a:lnTo>
                  <a:lnTo>
                    <a:pt x="47289" y="29783"/>
                  </a:lnTo>
                  <a:lnTo>
                    <a:pt x="47245" y="29564"/>
                  </a:lnTo>
                  <a:lnTo>
                    <a:pt x="47179" y="29345"/>
                  </a:lnTo>
                  <a:lnTo>
                    <a:pt x="47114" y="29148"/>
                  </a:lnTo>
                  <a:lnTo>
                    <a:pt x="47026" y="28951"/>
                  </a:lnTo>
                  <a:lnTo>
                    <a:pt x="46938" y="28754"/>
                  </a:lnTo>
                  <a:lnTo>
                    <a:pt x="46829" y="28557"/>
                  </a:lnTo>
                  <a:lnTo>
                    <a:pt x="46698" y="28382"/>
                  </a:lnTo>
                  <a:lnTo>
                    <a:pt x="46566" y="28207"/>
                  </a:lnTo>
                  <a:lnTo>
                    <a:pt x="46763" y="28076"/>
                  </a:lnTo>
                  <a:lnTo>
                    <a:pt x="46960" y="27923"/>
                  </a:lnTo>
                  <a:lnTo>
                    <a:pt x="47135" y="27748"/>
                  </a:lnTo>
                  <a:lnTo>
                    <a:pt x="47310" y="27551"/>
                  </a:lnTo>
                  <a:lnTo>
                    <a:pt x="47464" y="27354"/>
                  </a:lnTo>
                  <a:lnTo>
                    <a:pt x="47595" y="27157"/>
                  </a:lnTo>
                  <a:lnTo>
                    <a:pt x="47704" y="26938"/>
                  </a:lnTo>
                  <a:lnTo>
                    <a:pt x="47814" y="26719"/>
                  </a:lnTo>
                  <a:lnTo>
                    <a:pt x="47901" y="26479"/>
                  </a:lnTo>
                  <a:lnTo>
                    <a:pt x="47967" y="26260"/>
                  </a:lnTo>
                  <a:lnTo>
                    <a:pt x="48033" y="26019"/>
                  </a:lnTo>
                  <a:lnTo>
                    <a:pt x="48076" y="25756"/>
                  </a:lnTo>
                  <a:lnTo>
                    <a:pt x="48098" y="25516"/>
                  </a:lnTo>
                  <a:lnTo>
                    <a:pt x="48098" y="25275"/>
                  </a:lnTo>
                  <a:lnTo>
                    <a:pt x="48098" y="25012"/>
                  </a:lnTo>
                  <a:lnTo>
                    <a:pt x="48076" y="24772"/>
                  </a:lnTo>
                  <a:lnTo>
                    <a:pt x="48033" y="24531"/>
                  </a:lnTo>
                  <a:lnTo>
                    <a:pt x="47967" y="24268"/>
                  </a:lnTo>
                  <a:lnTo>
                    <a:pt x="47901" y="24028"/>
                  </a:lnTo>
                  <a:lnTo>
                    <a:pt x="47814" y="23809"/>
                  </a:lnTo>
                  <a:lnTo>
                    <a:pt x="47617" y="23349"/>
                  </a:lnTo>
                  <a:lnTo>
                    <a:pt x="47376" y="22912"/>
                  </a:lnTo>
                  <a:lnTo>
                    <a:pt x="47092" y="22496"/>
                  </a:lnTo>
                  <a:lnTo>
                    <a:pt x="46763" y="22102"/>
                  </a:lnTo>
                  <a:lnTo>
                    <a:pt x="46413" y="21752"/>
                  </a:lnTo>
                  <a:lnTo>
                    <a:pt x="46019" y="21424"/>
                  </a:lnTo>
                  <a:lnTo>
                    <a:pt x="46282" y="21205"/>
                  </a:lnTo>
                  <a:lnTo>
                    <a:pt x="46523" y="20986"/>
                  </a:lnTo>
                  <a:lnTo>
                    <a:pt x="46763" y="20745"/>
                  </a:lnTo>
                  <a:lnTo>
                    <a:pt x="46960" y="20483"/>
                  </a:lnTo>
                  <a:lnTo>
                    <a:pt x="47157" y="20198"/>
                  </a:lnTo>
                  <a:lnTo>
                    <a:pt x="47332" y="19914"/>
                  </a:lnTo>
                  <a:lnTo>
                    <a:pt x="47486" y="19607"/>
                  </a:lnTo>
                  <a:lnTo>
                    <a:pt x="47595" y="19301"/>
                  </a:lnTo>
                  <a:lnTo>
                    <a:pt x="47704" y="18973"/>
                  </a:lnTo>
                  <a:lnTo>
                    <a:pt x="47792" y="18666"/>
                  </a:lnTo>
                  <a:lnTo>
                    <a:pt x="47858" y="18316"/>
                  </a:lnTo>
                  <a:lnTo>
                    <a:pt x="47879" y="17988"/>
                  </a:lnTo>
                  <a:lnTo>
                    <a:pt x="47901" y="17660"/>
                  </a:lnTo>
                  <a:lnTo>
                    <a:pt x="47879" y="17332"/>
                  </a:lnTo>
                  <a:lnTo>
                    <a:pt x="47858" y="17003"/>
                  </a:lnTo>
                  <a:lnTo>
                    <a:pt x="47792" y="16675"/>
                  </a:lnTo>
                  <a:lnTo>
                    <a:pt x="47682" y="16347"/>
                  </a:lnTo>
                  <a:lnTo>
                    <a:pt x="47573" y="16019"/>
                  </a:lnTo>
                  <a:lnTo>
                    <a:pt x="47442" y="15734"/>
                  </a:lnTo>
                  <a:lnTo>
                    <a:pt x="47267" y="15428"/>
                  </a:lnTo>
                  <a:lnTo>
                    <a:pt x="47092" y="15143"/>
                  </a:lnTo>
                  <a:lnTo>
                    <a:pt x="46895" y="14881"/>
                  </a:lnTo>
                  <a:lnTo>
                    <a:pt x="46676" y="14640"/>
                  </a:lnTo>
                  <a:lnTo>
                    <a:pt x="46435" y="14399"/>
                  </a:lnTo>
                  <a:lnTo>
                    <a:pt x="46173" y="14180"/>
                  </a:lnTo>
                  <a:lnTo>
                    <a:pt x="45910" y="13984"/>
                  </a:lnTo>
                  <a:lnTo>
                    <a:pt x="45625" y="13787"/>
                  </a:lnTo>
                  <a:lnTo>
                    <a:pt x="45341" y="13633"/>
                  </a:lnTo>
                  <a:lnTo>
                    <a:pt x="45035" y="13502"/>
                  </a:lnTo>
                  <a:lnTo>
                    <a:pt x="44728" y="13371"/>
                  </a:lnTo>
                  <a:lnTo>
                    <a:pt x="44400" y="13283"/>
                  </a:lnTo>
                  <a:lnTo>
                    <a:pt x="44072" y="13218"/>
                  </a:lnTo>
                  <a:lnTo>
                    <a:pt x="44159" y="12933"/>
                  </a:lnTo>
                  <a:lnTo>
                    <a:pt x="44225" y="12627"/>
                  </a:lnTo>
                  <a:lnTo>
                    <a:pt x="44269" y="12299"/>
                  </a:lnTo>
                  <a:lnTo>
                    <a:pt x="44291" y="11992"/>
                  </a:lnTo>
                  <a:lnTo>
                    <a:pt x="44291" y="11664"/>
                  </a:lnTo>
                  <a:lnTo>
                    <a:pt x="44269" y="11336"/>
                  </a:lnTo>
                  <a:lnTo>
                    <a:pt x="44225" y="11029"/>
                  </a:lnTo>
                  <a:lnTo>
                    <a:pt x="44159" y="10701"/>
                  </a:lnTo>
                  <a:lnTo>
                    <a:pt x="44072" y="10373"/>
                  </a:lnTo>
                  <a:lnTo>
                    <a:pt x="43962" y="10066"/>
                  </a:lnTo>
                  <a:lnTo>
                    <a:pt x="43831" y="9782"/>
                  </a:lnTo>
                  <a:lnTo>
                    <a:pt x="43700" y="9476"/>
                  </a:lnTo>
                  <a:lnTo>
                    <a:pt x="43525" y="9213"/>
                  </a:lnTo>
                  <a:lnTo>
                    <a:pt x="43350" y="8929"/>
                  </a:lnTo>
                  <a:lnTo>
                    <a:pt x="43153" y="8688"/>
                  </a:lnTo>
                  <a:lnTo>
                    <a:pt x="42956" y="8469"/>
                  </a:lnTo>
                  <a:lnTo>
                    <a:pt x="42715" y="8250"/>
                  </a:lnTo>
                  <a:lnTo>
                    <a:pt x="42474" y="8053"/>
                  </a:lnTo>
                  <a:lnTo>
                    <a:pt x="42234" y="7900"/>
                  </a:lnTo>
                  <a:lnTo>
                    <a:pt x="41971" y="7747"/>
                  </a:lnTo>
                  <a:lnTo>
                    <a:pt x="41687" y="7594"/>
                  </a:lnTo>
                  <a:lnTo>
                    <a:pt x="41402" y="7484"/>
                  </a:lnTo>
                  <a:lnTo>
                    <a:pt x="41118" y="7397"/>
                  </a:lnTo>
                  <a:lnTo>
                    <a:pt x="40811" y="7309"/>
                  </a:lnTo>
                  <a:lnTo>
                    <a:pt x="40505" y="7265"/>
                  </a:lnTo>
                  <a:lnTo>
                    <a:pt x="40199" y="7222"/>
                  </a:lnTo>
                  <a:lnTo>
                    <a:pt x="39892" y="7200"/>
                  </a:lnTo>
                  <a:lnTo>
                    <a:pt x="39586" y="7222"/>
                  </a:lnTo>
                  <a:lnTo>
                    <a:pt x="39279" y="7244"/>
                  </a:lnTo>
                  <a:lnTo>
                    <a:pt x="38973" y="7287"/>
                  </a:lnTo>
                  <a:lnTo>
                    <a:pt x="38667" y="7375"/>
                  </a:lnTo>
                  <a:lnTo>
                    <a:pt x="38382" y="7462"/>
                  </a:lnTo>
                  <a:lnTo>
                    <a:pt x="38382" y="7112"/>
                  </a:lnTo>
                  <a:lnTo>
                    <a:pt x="38339" y="6762"/>
                  </a:lnTo>
                  <a:lnTo>
                    <a:pt x="38273" y="6412"/>
                  </a:lnTo>
                  <a:lnTo>
                    <a:pt x="38185" y="6062"/>
                  </a:lnTo>
                  <a:lnTo>
                    <a:pt x="38076" y="5712"/>
                  </a:lnTo>
                  <a:lnTo>
                    <a:pt x="37945" y="5384"/>
                  </a:lnTo>
                  <a:lnTo>
                    <a:pt x="37770" y="5077"/>
                  </a:lnTo>
                  <a:lnTo>
                    <a:pt x="37595" y="4771"/>
                  </a:lnTo>
                  <a:lnTo>
                    <a:pt x="37398" y="4464"/>
                  </a:lnTo>
                  <a:lnTo>
                    <a:pt x="37179" y="4180"/>
                  </a:lnTo>
                  <a:lnTo>
                    <a:pt x="36938" y="3917"/>
                  </a:lnTo>
                  <a:lnTo>
                    <a:pt x="36697" y="3677"/>
                  </a:lnTo>
                  <a:lnTo>
                    <a:pt x="36413" y="3436"/>
                  </a:lnTo>
                  <a:lnTo>
                    <a:pt x="36128" y="3239"/>
                  </a:lnTo>
                  <a:lnTo>
                    <a:pt x="35844" y="3042"/>
                  </a:lnTo>
                  <a:lnTo>
                    <a:pt x="35516" y="2867"/>
                  </a:lnTo>
                  <a:lnTo>
                    <a:pt x="35187" y="2736"/>
                  </a:lnTo>
                  <a:lnTo>
                    <a:pt x="34859" y="2626"/>
                  </a:lnTo>
                  <a:lnTo>
                    <a:pt x="34509" y="2517"/>
                  </a:lnTo>
                  <a:lnTo>
                    <a:pt x="34159" y="2451"/>
                  </a:lnTo>
                  <a:lnTo>
                    <a:pt x="33809" y="2407"/>
                  </a:lnTo>
                  <a:lnTo>
                    <a:pt x="33109" y="2407"/>
                  </a:lnTo>
                  <a:lnTo>
                    <a:pt x="32737" y="2429"/>
                  </a:lnTo>
                  <a:lnTo>
                    <a:pt x="32386" y="2495"/>
                  </a:lnTo>
                  <a:lnTo>
                    <a:pt x="32036" y="2561"/>
                  </a:lnTo>
                  <a:lnTo>
                    <a:pt x="31708" y="2670"/>
                  </a:lnTo>
                  <a:lnTo>
                    <a:pt x="31380" y="2801"/>
                  </a:lnTo>
                  <a:lnTo>
                    <a:pt x="31052" y="2933"/>
                  </a:lnTo>
                  <a:lnTo>
                    <a:pt x="30723" y="3108"/>
                  </a:lnTo>
                  <a:lnTo>
                    <a:pt x="30439" y="3305"/>
                  </a:lnTo>
                  <a:lnTo>
                    <a:pt x="30154" y="3524"/>
                  </a:lnTo>
                  <a:lnTo>
                    <a:pt x="30045" y="3195"/>
                  </a:lnTo>
                  <a:lnTo>
                    <a:pt x="29936" y="2889"/>
                  </a:lnTo>
                  <a:lnTo>
                    <a:pt x="29782" y="2583"/>
                  </a:lnTo>
                  <a:lnTo>
                    <a:pt x="29629" y="2298"/>
                  </a:lnTo>
                  <a:lnTo>
                    <a:pt x="29454" y="2014"/>
                  </a:lnTo>
                  <a:lnTo>
                    <a:pt x="29257" y="1751"/>
                  </a:lnTo>
                  <a:lnTo>
                    <a:pt x="29038" y="1510"/>
                  </a:lnTo>
                  <a:lnTo>
                    <a:pt x="28798" y="1270"/>
                  </a:lnTo>
                  <a:lnTo>
                    <a:pt x="28535" y="1051"/>
                  </a:lnTo>
                  <a:lnTo>
                    <a:pt x="28272" y="854"/>
                  </a:lnTo>
                  <a:lnTo>
                    <a:pt x="28010" y="679"/>
                  </a:lnTo>
                  <a:lnTo>
                    <a:pt x="27725" y="504"/>
                  </a:lnTo>
                  <a:lnTo>
                    <a:pt x="27419" y="372"/>
                  </a:lnTo>
                  <a:lnTo>
                    <a:pt x="27113" y="241"/>
                  </a:lnTo>
                  <a:lnTo>
                    <a:pt x="26784" y="154"/>
                  </a:lnTo>
                  <a:lnTo>
                    <a:pt x="26478" y="66"/>
                  </a:lnTo>
                  <a:lnTo>
                    <a:pt x="26216" y="22"/>
                  </a:lnTo>
                  <a:lnTo>
                    <a:pt x="2597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53"/>
            <p:cNvSpPr/>
            <p:nvPr/>
          </p:nvSpPr>
          <p:spPr>
            <a:xfrm>
              <a:off x="6079985" y="3623844"/>
              <a:ext cx="256060" cy="220329"/>
            </a:xfrm>
            <a:custGeom>
              <a:avLst/>
              <a:gdLst/>
              <a:ahLst/>
              <a:cxnLst/>
              <a:rect l="l" t="t" r="r" b="b"/>
              <a:pathLst>
                <a:path w="6894" h="5932" extrusionOk="0">
                  <a:moveTo>
                    <a:pt x="242" y="1"/>
                  </a:moveTo>
                  <a:lnTo>
                    <a:pt x="154" y="23"/>
                  </a:lnTo>
                  <a:lnTo>
                    <a:pt x="88" y="88"/>
                  </a:lnTo>
                  <a:lnTo>
                    <a:pt x="23" y="154"/>
                  </a:lnTo>
                  <a:lnTo>
                    <a:pt x="1" y="242"/>
                  </a:lnTo>
                  <a:lnTo>
                    <a:pt x="23" y="329"/>
                  </a:lnTo>
                  <a:lnTo>
                    <a:pt x="88" y="417"/>
                  </a:lnTo>
                  <a:lnTo>
                    <a:pt x="548" y="745"/>
                  </a:lnTo>
                  <a:lnTo>
                    <a:pt x="1029" y="1029"/>
                  </a:lnTo>
                  <a:lnTo>
                    <a:pt x="1533" y="1292"/>
                  </a:lnTo>
                  <a:lnTo>
                    <a:pt x="2058" y="1511"/>
                  </a:lnTo>
                  <a:lnTo>
                    <a:pt x="2583" y="1664"/>
                  </a:lnTo>
                  <a:lnTo>
                    <a:pt x="3130" y="1795"/>
                  </a:lnTo>
                  <a:lnTo>
                    <a:pt x="3677" y="1883"/>
                  </a:lnTo>
                  <a:lnTo>
                    <a:pt x="4246" y="1927"/>
                  </a:lnTo>
                  <a:lnTo>
                    <a:pt x="4399" y="2124"/>
                  </a:lnTo>
                  <a:lnTo>
                    <a:pt x="4553" y="2342"/>
                  </a:lnTo>
                  <a:lnTo>
                    <a:pt x="4706" y="2539"/>
                  </a:lnTo>
                  <a:lnTo>
                    <a:pt x="4837" y="2758"/>
                  </a:lnTo>
                  <a:lnTo>
                    <a:pt x="4946" y="2977"/>
                  </a:lnTo>
                  <a:lnTo>
                    <a:pt x="5056" y="3218"/>
                  </a:lnTo>
                  <a:lnTo>
                    <a:pt x="5143" y="3458"/>
                  </a:lnTo>
                  <a:lnTo>
                    <a:pt x="5231" y="3699"/>
                  </a:lnTo>
                  <a:lnTo>
                    <a:pt x="5340" y="4181"/>
                  </a:lnTo>
                  <a:lnTo>
                    <a:pt x="5406" y="4684"/>
                  </a:lnTo>
                  <a:lnTo>
                    <a:pt x="5428" y="4925"/>
                  </a:lnTo>
                  <a:lnTo>
                    <a:pt x="5428" y="5187"/>
                  </a:lnTo>
                  <a:lnTo>
                    <a:pt x="5428" y="5428"/>
                  </a:lnTo>
                  <a:lnTo>
                    <a:pt x="5406" y="5690"/>
                  </a:lnTo>
                  <a:lnTo>
                    <a:pt x="5406" y="5800"/>
                  </a:lnTo>
                  <a:lnTo>
                    <a:pt x="5450" y="5866"/>
                  </a:lnTo>
                  <a:lnTo>
                    <a:pt x="5537" y="5909"/>
                  </a:lnTo>
                  <a:lnTo>
                    <a:pt x="5625" y="5931"/>
                  </a:lnTo>
                  <a:lnTo>
                    <a:pt x="5712" y="5909"/>
                  </a:lnTo>
                  <a:lnTo>
                    <a:pt x="5800" y="5866"/>
                  </a:lnTo>
                  <a:lnTo>
                    <a:pt x="5866" y="5800"/>
                  </a:lnTo>
                  <a:lnTo>
                    <a:pt x="5909" y="5690"/>
                  </a:lnTo>
                  <a:lnTo>
                    <a:pt x="5931" y="5187"/>
                  </a:lnTo>
                  <a:lnTo>
                    <a:pt x="5931" y="4684"/>
                  </a:lnTo>
                  <a:lnTo>
                    <a:pt x="5866" y="4202"/>
                  </a:lnTo>
                  <a:lnTo>
                    <a:pt x="5756" y="3699"/>
                  </a:lnTo>
                  <a:lnTo>
                    <a:pt x="5603" y="3240"/>
                  </a:lnTo>
                  <a:lnTo>
                    <a:pt x="5406" y="2780"/>
                  </a:lnTo>
                  <a:lnTo>
                    <a:pt x="5165" y="2342"/>
                  </a:lnTo>
                  <a:lnTo>
                    <a:pt x="4881" y="1927"/>
                  </a:lnTo>
                  <a:lnTo>
                    <a:pt x="5340" y="1883"/>
                  </a:lnTo>
                  <a:lnTo>
                    <a:pt x="5822" y="1817"/>
                  </a:lnTo>
                  <a:lnTo>
                    <a:pt x="6281" y="1708"/>
                  </a:lnTo>
                  <a:lnTo>
                    <a:pt x="6719" y="1577"/>
                  </a:lnTo>
                  <a:lnTo>
                    <a:pt x="6828" y="1533"/>
                  </a:lnTo>
                  <a:lnTo>
                    <a:pt x="6872" y="1445"/>
                  </a:lnTo>
                  <a:lnTo>
                    <a:pt x="6894" y="1358"/>
                  </a:lnTo>
                  <a:lnTo>
                    <a:pt x="6894" y="1270"/>
                  </a:lnTo>
                  <a:lnTo>
                    <a:pt x="6850" y="1183"/>
                  </a:lnTo>
                  <a:lnTo>
                    <a:pt x="6785" y="1117"/>
                  </a:lnTo>
                  <a:lnTo>
                    <a:pt x="6697" y="1073"/>
                  </a:lnTo>
                  <a:lnTo>
                    <a:pt x="6588" y="1095"/>
                  </a:lnTo>
                  <a:lnTo>
                    <a:pt x="6194" y="1205"/>
                  </a:lnTo>
                  <a:lnTo>
                    <a:pt x="5800" y="1314"/>
                  </a:lnTo>
                  <a:lnTo>
                    <a:pt x="5406" y="1380"/>
                  </a:lnTo>
                  <a:lnTo>
                    <a:pt x="5012" y="1423"/>
                  </a:lnTo>
                  <a:lnTo>
                    <a:pt x="4202" y="1423"/>
                  </a:lnTo>
                  <a:lnTo>
                    <a:pt x="3787" y="1401"/>
                  </a:lnTo>
                  <a:lnTo>
                    <a:pt x="3393" y="1336"/>
                  </a:lnTo>
                  <a:lnTo>
                    <a:pt x="2999" y="1270"/>
                  </a:lnTo>
                  <a:lnTo>
                    <a:pt x="2605" y="1161"/>
                  </a:lnTo>
                  <a:lnTo>
                    <a:pt x="2211" y="1029"/>
                  </a:lnTo>
                  <a:lnTo>
                    <a:pt x="1839" y="876"/>
                  </a:lnTo>
                  <a:lnTo>
                    <a:pt x="1467" y="723"/>
                  </a:lnTo>
                  <a:lnTo>
                    <a:pt x="1117" y="526"/>
                  </a:lnTo>
                  <a:lnTo>
                    <a:pt x="789" y="307"/>
                  </a:lnTo>
                  <a:lnTo>
                    <a:pt x="439" y="67"/>
                  </a:lnTo>
                  <a:lnTo>
                    <a:pt x="35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53"/>
            <p:cNvSpPr/>
            <p:nvPr/>
          </p:nvSpPr>
          <p:spPr>
            <a:xfrm>
              <a:off x="6190524" y="3207687"/>
              <a:ext cx="169110" cy="173975"/>
            </a:xfrm>
            <a:custGeom>
              <a:avLst/>
              <a:gdLst/>
              <a:ahLst/>
              <a:cxnLst/>
              <a:rect l="l" t="t" r="r" b="b"/>
              <a:pathLst>
                <a:path w="4553" h="4684" extrusionOk="0">
                  <a:moveTo>
                    <a:pt x="264" y="1"/>
                  </a:moveTo>
                  <a:lnTo>
                    <a:pt x="154" y="45"/>
                  </a:lnTo>
                  <a:lnTo>
                    <a:pt x="89" y="88"/>
                  </a:lnTo>
                  <a:lnTo>
                    <a:pt x="23" y="176"/>
                  </a:lnTo>
                  <a:lnTo>
                    <a:pt x="1" y="264"/>
                  </a:lnTo>
                  <a:lnTo>
                    <a:pt x="23" y="351"/>
                  </a:lnTo>
                  <a:lnTo>
                    <a:pt x="89" y="439"/>
                  </a:lnTo>
                  <a:lnTo>
                    <a:pt x="329" y="636"/>
                  </a:lnTo>
                  <a:lnTo>
                    <a:pt x="592" y="811"/>
                  </a:lnTo>
                  <a:lnTo>
                    <a:pt x="854" y="986"/>
                  </a:lnTo>
                  <a:lnTo>
                    <a:pt x="1117" y="1139"/>
                  </a:lnTo>
                  <a:lnTo>
                    <a:pt x="1380" y="1292"/>
                  </a:lnTo>
                  <a:lnTo>
                    <a:pt x="1664" y="1423"/>
                  </a:lnTo>
                  <a:lnTo>
                    <a:pt x="1949" y="1533"/>
                  </a:lnTo>
                  <a:lnTo>
                    <a:pt x="2255" y="1642"/>
                  </a:lnTo>
                  <a:lnTo>
                    <a:pt x="2145" y="2014"/>
                  </a:lnTo>
                  <a:lnTo>
                    <a:pt x="2102" y="2386"/>
                  </a:lnTo>
                  <a:lnTo>
                    <a:pt x="2080" y="2780"/>
                  </a:lnTo>
                  <a:lnTo>
                    <a:pt x="2124" y="3152"/>
                  </a:lnTo>
                  <a:lnTo>
                    <a:pt x="2211" y="3524"/>
                  </a:lnTo>
                  <a:lnTo>
                    <a:pt x="2321" y="3896"/>
                  </a:lnTo>
                  <a:lnTo>
                    <a:pt x="2496" y="4224"/>
                  </a:lnTo>
                  <a:lnTo>
                    <a:pt x="2714" y="4553"/>
                  </a:lnTo>
                  <a:lnTo>
                    <a:pt x="2780" y="4618"/>
                  </a:lnTo>
                  <a:lnTo>
                    <a:pt x="2868" y="4662"/>
                  </a:lnTo>
                  <a:lnTo>
                    <a:pt x="2955" y="4684"/>
                  </a:lnTo>
                  <a:lnTo>
                    <a:pt x="3043" y="4640"/>
                  </a:lnTo>
                  <a:lnTo>
                    <a:pt x="3130" y="4574"/>
                  </a:lnTo>
                  <a:lnTo>
                    <a:pt x="3174" y="4487"/>
                  </a:lnTo>
                  <a:lnTo>
                    <a:pt x="3174" y="4399"/>
                  </a:lnTo>
                  <a:lnTo>
                    <a:pt x="3174" y="4334"/>
                  </a:lnTo>
                  <a:lnTo>
                    <a:pt x="3152" y="4290"/>
                  </a:lnTo>
                  <a:lnTo>
                    <a:pt x="2955" y="4027"/>
                  </a:lnTo>
                  <a:lnTo>
                    <a:pt x="2802" y="3721"/>
                  </a:lnTo>
                  <a:lnTo>
                    <a:pt x="2693" y="3415"/>
                  </a:lnTo>
                  <a:lnTo>
                    <a:pt x="2627" y="3086"/>
                  </a:lnTo>
                  <a:lnTo>
                    <a:pt x="2605" y="2758"/>
                  </a:lnTo>
                  <a:lnTo>
                    <a:pt x="2605" y="2430"/>
                  </a:lnTo>
                  <a:lnTo>
                    <a:pt x="2649" y="2102"/>
                  </a:lnTo>
                  <a:lnTo>
                    <a:pt x="2736" y="1773"/>
                  </a:lnTo>
                  <a:lnTo>
                    <a:pt x="3130" y="1861"/>
                  </a:lnTo>
                  <a:lnTo>
                    <a:pt x="3524" y="1905"/>
                  </a:lnTo>
                  <a:lnTo>
                    <a:pt x="3918" y="1949"/>
                  </a:lnTo>
                  <a:lnTo>
                    <a:pt x="4312" y="1949"/>
                  </a:lnTo>
                  <a:lnTo>
                    <a:pt x="4421" y="1927"/>
                  </a:lnTo>
                  <a:lnTo>
                    <a:pt x="4509" y="1861"/>
                  </a:lnTo>
                  <a:lnTo>
                    <a:pt x="4553" y="1773"/>
                  </a:lnTo>
                  <a:lnTo>
                    <a:pt x="4553" y="1686"/>
                  </a:lnTo>
                  <a:lnTo>
                    <a:pt x="4553" y="1598"/>
                  </a:lnTo>
                  <a:lnTo>
                    <a:pt x="4509" y="1511"/>
                  </a:lnTo>
                  <a:lnTo>
                    <a:pt x="4421" y="1467"/>
                  </a:lnTo>
                  <a:lnTo>
                    <a:pt x="4312" y="1445"/>
                  </a:lnTo>
                  <a:lnTo>
                    <a:pt x="3787" y="1423"/>
                  </a:lnTo>
                  <a:lnTo>
                    <a:pt x="3262" y="1380"/>
                  </a:lnTo>
                  <a:lnTo>
                    <a:pt x="2758" y="1270"/>
                  </a:lnTo>
                  <a:lnTo>
                    <a:pt x="2255" y="1117"/>
                  </a:lnTo>
                  <a:lnTo>
                    <a:pt x="1773" y="920"/>
                  </a:lnTo>
                  <a:lnTo>
                    <a:pt x="1314" y="679"/>
                  </a:lnTo>
                  <a:lnTo>
                    <a:pt x="876" y="395"/>
                  </a:lnTo>
                  <a:lnTo>
                    <a:pt x="461" y="67"/>
                  </a:lnTo>
                  <a:lnTo>
                    <a:pt x="351" y="23"/>
                  </a:lnTo>
                  <a:lnTo>
                    <a:pt x="26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53"/>
            <p:cNvSpPr/>
            <p:nvPr/>
          </p:nvSpPr>
          <p:spPr>
            <a:xfrm>
              <a:off x="6512410" y="2803751"/>
              <a:ext cx="117890" cy="196707"/>
            </a:xfrm>
            <a:custGeom>
              <a:avLst/>
              <a:gdLst/>
              <a:ahLst/>
              <a:cxnLst/>
              <a:rect l="l" t="t" r="r" b="b"/>
              <a:pathLst>
                <a:path w="3174" h="5296" extrusionOk="0">
                  <a:moveTo>
                    <a:pt x="2714" y="0"/>
                  </a:moveTo>
                  <a:lnTo>
                    <a:pt x="2626" y="22"/>
                  </a:lnTo>
                  <a:lnTo>
                    <a:pt x="2539" y="88"/>
                  </a:lnTo>
                  <a:lnTo>
                    <a:pt x="2495" y="175"/>
                  </a:lnTo>
                  <a:lnTo>
                    <a:pt x="2408" y="503"/>
                  </a:lnTo>
                  <a:lnTo>
                    <a:pt x="2320" y="810"/>
                  </a:lnTo>
                  <a:lnTo>
                    <a:pt x="2254" y="1138"/>
                  </a:lnTo>
                  <a:lnTo>
                    <a:pt x="2211" y="1466"/>
                  </a:lnTo>
                  <a:lnTo>
                    <a:pt x="2189" y="1795"/>
                  </a:lnTo>
                  <a:lnTo>
                    <a:pt x="2189" y="2123"/>
                  </a:lnTo>
                  <a:lnTo>
                    <a:pt x="2189" y="2451"/>
                  </a:lnTo>
                  <a:lnTo>
                    <a:pt x="2211" y="2779"/>
                  </a:lnTo>
                  <a:lnTo>
                    <a:pt x="2167" y="2779"/>
                  </a:lnTo>
                  <a:lnTo>
                    <a:pt x="2123" y="2801"/>
                  </a:lnTo>
                  <a:lnTo>
                    <a:pt x="1795" y="3020"/>
                  </a:lnTo>
                  <a:lnTo>
                    <a:pt x="1510" y="3261"/>
                  </a:lnTo>
                  <a:lnTo>
                    <a:pt x="1226" y="3501"/>
                  </a:lnTo>
                  <a:lnTo>
                    <a:pt x="963" y="3764"/>
                  </a:lnTo>
                  <a:lnTo>
                    <a:pt x="701" y="4027"/>
                  </a:lnTo>
                  <a:lnTo>
                    <a:pt x="460" y="4311"/>
                  </a:lnTo>
                  <a:lnTo>
                    <a:pt x="241" y="4617"/>
                  </a:lnTo>
                  <a:lnTo>
                    <a:pt x="44" y="4924"/>
                  </a:lnTo>
                  <a:lnTo>
                    <a:pt x="1" y="5033"/>
                  </a:lnTo>
                  <a:lnTo>
                    <a:pt x="1" y="5121"/>
                  </a:lnTo>
                  <a:lnTo>
                    <a:pt x="44" y="5208"/>
                  </a:lnTo>
                  <a:lnTo>
                    <a:pt x="132" y="5274"/>
                  </a:lnTo>
                  <a:lnTo>
                    <a:pt x="219" y="5296"/>
                  </a:lnTo>
                  <a:lnTo>
                    <a:pt x="307" y="5296"/>
                  </a:lnTo>
                  <a:lnTo>
                    <a:pt x="394" y="5274"/>
                  </a:lnTo>
                  <a:lnTo>
                    <a:pt x="460" y="5186"/>
                  </a:lnTo>
                  <a:lnTo>
                    <a:pt x="657" y="4902"/>
                  </a:lnTo>
                  <a:lnTo>
                    <a:pt x="854" y="4639"/>
                  </a:lnTo>
                  <a:lnTo>
                    <a:pt x="1051" y="4399"/>
                  </a:lnTo>
                  <a:lnTo>
                    <a:pt x="1270" y="4136"/>
                  </a:lnTo>
                  <a:lnTo>
                    <a:pt x="1510" y="3917"/>
                  </a:lnTo>
                  <a:lnTo>
                    <a:pt x="1751" y="3698"/>
                  </a:lnTo>
                  <a:lnTo>
                    <a:pt x="2014" y="3480"/>
                  </a:lnTo>
                  <a:lnTo>
                    <a:pt x="2298" y="3304"/>
                  </a:lnTo>
                  <a:lnTo>
                    <a:pt x="2364" y="3676"/>
                  </a:lnTo>
                  <a:lnTo>
                    <a:pt x="2473" y="4027"/>
                  </a:lnTo>
                  <a:lnTo>
                    <a:pt x="2583" y="4399"/>
                  </a:lnTo>
                  <a:lnTo>
                    <a:pt x="2714" y="4749"/>
                  </a:lnTo>
                  <a:lnTo>
                    <a:pt x="2780" y="4836"/>
                  </a:lnTo>
                  <a:lnTo>
                    <a:pt x="2867" y="4880"/>
                  </a:lnTo>
                  <a:lnTo>
                    <a:pt x="2955" y="4880"/>
                  </a:lnTo>
                  <a:lnTo>
                    <a:pt x="3042" y="4836"/>
                  </a:lnTo>
                  <a:lnTo>
                    <a:pt x="3108" y="4771"/>
                  </a:lnTo>
                  <a:lnTo>
                    <a:pt x="3174" y="4705"/>
                  </a:lnTo>
                  <a:lnTo>
                    <a:pt x="3174" y="4596"/>
                  </a:lnTo>
                  <a:lnTo>
                    <a:pt x="3152" y="4486"/>
                  </a:lnTo>
                  <a:lnTo>
                    <a:pt x="2977" y="3983"/>
                  </a:lnTo>
                  <a:lnTo>
                    <a:pt x="2823" y="3480"/>
                  </a:lnTo>
                  <a:lnTo>
                    <a:pt x="2736" y="2954"/>
                  </a:lnTo>
                  <a:lnTo>
                    <a:pt x="2692" y="2407"/>
                  </a:lnTo>
                  <a:lnTo>
                    <a:pt x="2692" y="1882"/>
                  </a:lnTo>
                  <a:lnTo>
                    <a:pt x="2736" y="1357"/>
                  </a:lnTo>
                  <a:lnTo>
                    <a:pt x="2845" y="832"/>
                  </a:lnTo>
                  <a:lnTo>
                    <a:pt x="2977" y="307"/>
                  </a:lnTo>
                  <a:lnTo>
                    <a:pt x="2998" y="197"/>
                  </a:lnTo>
                  <a:lnTo>
                    <a:pt x="2955" y="110"/>
                  </a:lnTo>
                  <a:lnTo>
                    <a:pt x="2889" y="44"/>
                  </a:lnTo>
                  <a:lnTo>
                    <a:pt x="2802" y="22"/>
                  </a:lnTo>
                  <a:lnTo>
                    <a:pt x="271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53"/>
            <p:cNvSpPr/>
            <p:nvPr/>
          </p:nvSpPr>
          <p:spPr>
            <a:xfrm>
              <a:off x="7310589" y="2949242"/>
              <a:ext cx="117890" cy="232475"/>
            </a:xfrm>
            <a:custGeom>
              <a:avLst/>
              <a:gdLst/>
              <a:ahLst/>
              <a:cxnLst/>
              <a:rect l="l" t="t" r="r" b="b"/>
              <a:pathLst>
                <a:path w="3174" h="6259" extrusionOk="0">
                  <a:moveTo>
                    <a:pt x="2889" y="0"/>
                  </a:moveTo>
                  <a:lnTo>
                    <a:pt x="2801" y="22"/>
                  </a:lnTo>
                  <a:lnTo>
                    <a:pt x="2736" y="66"/>
                  </a:lnTo>
                  <a:lnTo>
                    <a:pt x="2692" y="175"/>
                  </a:lnTo>
                  <a:lnTo>
                    <a:pt x="2626" y="438"/>
                  </a:lnTo>
                  <a:lnTo>
                    <a:pt x="2539" y="722"/>
                  </a:lnTo>
                  <a:lnTo>
                    <a:pt x="2451" y="985"/>
                  </a:lnTo>
                  <a:lnTo>
                    <a:pt x="2342" y="1226"/>
                  </a:lnTo>
                  <a:lnTo>
                    <a:pt x="2211" y="1488"/>
                  </a:lnTo>
                  <a:lnTo>
                    <a:pt x="2079" y="1729"/>
                  </a:lnTo>
                  <a:lnTo>
                    <a:pt x="1926" y="1970"/>
                  </a:lnTo>
                  <a:lnTo>
                    <a:pt x="1773" y="2188"/>
                  </a:lnTo>
                  <a:lnTo>
                    <a:pt x="1598" y="2407"/>
                  </a:lnTo>
                  <a:lnTo>
                    <a:pt x="1423" y="2626"/>
                  </a:lnTo>
                  <a:lnTo>
                    <a:pt x="1226" y="2823"/>
                  </a:lnTo>
                  <a:lnTo>
                    <a:pt x="1029" y="2998"/>
                  </a:lnTo>
                  <a:lnTo>
                    <a:pt x="810" y="3195"/>
                  </a:lnTo>
                  <a:lnTo>
                    <a:pt x="591" y="3348"/>
                  </a:lnTo>
                  <a:lnTo>
                    <a:pt x="350" y="3501"/>
                  </a:lnTo>
                  <a:lnTo>
                    <a:pt x="110" y="3655"/>
                  </a:lnTo>
                  <a:lnTo>
                    <a:pt x="22" y="3720"/>
                  </a:lnTo>
                  <a:lnTo>
                    <a:pt x="0" y="3808"/>
                  </a:lnTo>
                  <a:lnTo>
                    <a:pt x="0" y="3895"/>
                  </a:lnTo>
                  <a:lnTo>
                    <a:pt x="22" y="3983"/>
                  </a:lnTo>
                  <a:lnTo>
                    <a:pt x="88" y="4049"/>
                  </a:lnTo>
                  <a:lnTo>
                    <a:pt x="175" y="4114"/>
                  </a:lnTo>
                  <a:lnTo>
                    <a:pt x="263" y="4114"/>
                  </a:lnTo>
                  <a:lnTo>
                    <a:pt x="372" y="4092"/>
                  </a:lnTo>
                  <a:lnTo>
                    <a:pt x="657" y="3917"/>
                  </a:lnTo>
                  <a:lnTo>
                    <a:pt x="919" y="3742"/>
                  </a:lnTo>
                  <a:lnTo>
                    <a:pt x="1160" y="3545"/>
                  </a:lnTo>
                  <a:lnTo>
                    <a:pt x="1423" y="3348"/>
                  </a:lnTo>
                  <a:lnTo>
                    <a:pt x="1510" y="3655"/>
                  </a:lnTo>
                  <a:lnTo>
                    <a:pt x="1598" y="3983"/>
                  </a:lnTo>
                  <a:lnTo>
                    <a:pt x="1685" y="4333"/>
                  </a:lnTo>
                  <a:lnTo>
                    <a:pt x="1751" y="4661"/>
                  </a:lnTo>
                  <a:lnTo>
                    <a:pt x="1795" y="4989"/>
                  </a:lnTo>
                  <a:lnTo>
                    <a:pt x="1817" y="5340"/>
                  </a:lnTo>
                  <a:lnTo>
                    <a:pt x="1817" y="5668"/>
                  </a:lnTo>
                  <a:lnTo>
                    <a:pt x="1817" y="6018"/>
                  </a:lnTo>
                  <a:lnTo>
                    <a:pt x="1839" y="6127"/>
                  </a:lnTo>
                  <a:lnTo>
                    <a:pt x="1904" y="6193"/>
                  </a:lnTo>
                  <a:lnTo>
                    <a:pt x="1970" y="6259"/>
                  </a:lnTo>
                  <a:lnTo>
                    <a:pt x="2167" y="6259"/>
                  </a:lnTo>
                  <a:lnTo>
                    <a:pt x="2254" y="6193"/>
                  </a:lnTo>
                  <a:lnTo>
                    <a:pt x="2298" y="6127"/>
                  </a:lnTo>
                  <a:lnTo>
                    <a:pt x="2320" y="6018"/>
                  </a:lnTo>
                  <a:lnTo>
                    <a:pt x="2342" y="5646"/>
                  </a:lnTo>
                  <a:lnTo>
                    <a:pt x="2320" y="5252"/>
                  </a:lnTo>
                  <a:lnTo>
                    <a:pt x="2276" y="4880"/>
                  </a:lnTo>
                  <a:lnTo>
                    <a:pt x="2232" y="4486"/>
                  </a:lnTo>
                  <a:lnTo>
                    <a:pt x="2167" y="4114"/>
                  </a:lnTo>
                  <a:lnTo>
                    <a:pt x="2079" y="3742"/>
                  </a:lnTo>
                  <a:lnTo>
                    <a:pt x="1970" y="3392"/>
                  </a:lnTo>
                  <a:lnTo>
                    <a:pt x="1839" y="3020"/>
                  </a:lnTo>
                  <a:lnTo>
                    <a:pt x="1795" y="2954"/>
                  </a:lnTo>
                  <a:lnTo>
                    <a:pt x="2057" y="2670"/>
                  </a:lnTo>
                  <a:lnTo>
                    <a:pt x="2276" y="2364"/>
                  </a:lnTo>
                  <a:lnTo>
                    <a:pt x="2473" y="2057"/>
                  </a:lnTo>
                  <a:lnTo>
                    <a:pt x="2670" y="1729"/>
                  </a:lnTo>
                  <a:lnTo>
                    <a:pt x="2823" y="1379"/>
                  </a:lnTo>
                  <a:lnTo>
                    <a:pt x="2976" y="1029"/>
                  </a:lnTo>
                  <a:lnTo>
                    <a:pt x="3086" y="679"/>
                  </a:lnTo>
                  <a:lnTo>
                    <a:pt x="3173" y="307"/>
                  </a:lnTo>
                  <a:lnTo>
                    <a:pt x="3173" y="197"/>
                  </a:lnTo>
                  <a:lnTo>
                    <a:pt x="3130" y="110"/>
                  </a:lnTo>
                  <a:lnTo>
                    <a:pt x="3064" y="44"/>
                  </a:lnTo>
                  <a:lnTo>
                    <a:pt x="297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53"/>
            <p:cNvSpPr/>
            <p:nvPr/>
          </p:nvSpPr>
          <p:spPr>
            <a:xfrm>
              <a:off x="7154512" y="3737652"/>
              <a:ext cx="124390" cy="212975"/>
            </a:xfrm>
            <a:custGeom>
              <a:avLst/>
              <a:gdLst/>
              <a:ahLst/>
              <a:cxnLst/>
              <a:rect l="l" t="t" r="r" b="b"/>
              <a:pathLst>
                <a:path w="3349" h="5734" extrusionOk="0">
                  <a:moveTo>
                    <a:pt x="3086" y="1"/>
                  </a:moveTo>
                  <a:lnTo>
                    <a:pt x="2977" y="22"/>
                  </a:lnTo>
                  <a:lnTo>
                    <a:pt x="2889" y="88"/>
                  </a:lnTo>
                  <a:lnTo>
                    <a:pt x="2846" y="176"/>
                  </a:lnTo>
                  <a:lnTo>
                    <a:pt x="2671" y="613"/>
                  </a:lnTo>
                  <a:lnTo>
                    <a:pt x="2539" y="1073"/>
                  </a:lnTo>
                  <a:lnTo>
                    <a:pt x="2430" y="1532"/>
                  </a:lnTo>
                  <a:lnTo>
                    <a:pt x="2364" y="2014"/>
                  </a:lnTo>
                  <a:lnTo>
                    <a:pt x="2145" y="1795"/>
                  </a:lnTo>
                  <a:lnTo>
                    <a:pt x="1905" y="1576"/>
                  </a:lnTo>
                  <a:lnTo>
                    <a:pt x="1664" y="1401"/>
                  </a:lnTo>
                  <a:lnTo>
                    <a:pt x="1423" y="1226"/>
                  </a:lnTo>
                  <a:lnTo>
                    <a:pt x="1161" y="1051"/>
                  </a:lnTo>
                  <a:lnTo>
                    <a:pt x="898" y="898"/>
                  </a:lnTo>
                  <a:lnTo>
                    <a:pt x="614" y="766"/>
                  </a:lnTo>
                  <a:lnTo>
                    <a:pt x="329" y="635"/>
                  </a:lnTo>
                  <a:lnTo>
                    <a:pt x="285" y="613"/>
                  </a:lnTo>
                  <a:lnTo>
                    <a:pt x="220" y="613"/>
                  </a:lnTo>
                  <a:lnTo>
                    <a:pt x="132" y="657"/>
                  </a:lnTo>
                  <a:lnTo>
                    <a:pt x="67" y="723"/>
                  </a:lnTo>
                  <a:lnTo>
                    <a:pt x="23" y="810"/>
                  </a:lnTo>
                  <a:lnTo>
                    <a:pt x="1" y="920"/>
                  </a:lnTo>
                  <a:lnTo>
                    <a:pt x="45" y="1007"/>
                  </a:lnTo>
                  <a:lnTo>
                    <a:pt x="110" y="1073"/>
                  </a:lnTo>
                  <a:lnTo>
                    <a:pt x="198" y="1117"/>
                  </a:lnTo>
                  <a:lnTo>
                    <a:pt x="504" y="1270"/>
                  </a:lnTo>
                  <a:lnTo>
                    <a:pt x="789" y="1423"/>
                  </a:lnTo>
                  <a:lnTo>
                    <a:pt x="1073" y="1598"/>
                  </a:lnTo>
                  <a:lnTo>
                    <a:pt x="1358" y="1773"/>
                  </a:lnTo>
                  <a:lnTo>
                    <a:pt x="1620" y="1992"/>
                  </a:lnTo>
                  <a:lnTo>
                    <a:pt x="1861" y="2211"/>
                  </a:lnTo>
                  <a:lnTo>
                    <a:pt x="2102" y="2451"/>
                  </a:lnTo>
                  <a:lnTo>
                    <a:pt x="2320" y="2714"/>
                  </a:lnTo>
                  <a:lnTo>
                    <a:pt x="2320" y="3086"/>
                  </a:lnTo>
                  <a:lnTo>
                    <a:pt x="2342" y="3436"/>
                  </a:lnTo>
                  <a:lnTo>
                    <a:pt x="2386" y="3808"/>
                  </a:lnTo>
                  <a:lnTo>
                    <a:pt x="2452" y="4180"/>
                  </a:lnTo>
                  <a:lnTo>
                    <a:pt x="2539" y="4552"/>
                  </a:lnTo>
                  <a:lnTo>
                    <a:pt x="2649" y="4902"/>
                  </a:lnTo>
                  <a:lnTo>
                    <a:pt x="2758" y="5252"/>
                  </a:lnTo>
                  <a:lnTo>
                    <a:pt x="2889" y="5603"/>
                  </a:lnTo>
                  <a:lnTo>
                    <a:pt x="2955" y="5690"/>
                  </a:lnTo>
                  <a:lnTo>
                    <a:pt x="3043" y="5734"/>
                  </a:lnTo>
                  <a:lnTo>
                    <a:pt x="3130" y="5734"/>
                  </a:lnTo>
                  <a:lnTo>
                    <a:pt x="3218" y="5712"/>
                  </a:lnTo>
                  <a:lnTo>
                    <a:pt x="3283" y="5646"/>
                  </a:lnTo>
                  <a:lnTo>
                    <a:pt x="3327" y="5559"/>
                  </a:lnTo>
                  <a:lnTo>
                    <a:pt x="3349" y="5449"/>
                  </a:lnTo>
                  <a:lnTo>
                    <a:pt x="3327" y="5362"/>
                  </a:lnTo>
                  <a:lnTo>
                    <a:pt x="3218" y="5034"/>
                  </a:lnTo>
                  <a:lnTo>
                    <a:pt x="3108" y="4727"/>
                  </a:lnTo>
                  <a:lnTo>
                    <a:pt x="3021" y="4399"/>
                  </a:lnTo>
                  <a:lnTo>
                    <a:pt x="2933" y="4071"/>
                  </a:lnTo>
                  <a:lnTo>
                    <a:pt x="2889" y="3743"/>
                  </a:lnTo>
                  <a:lnTo>
                    <a:pt x="2846" y="3414"/>
                  </a:lnTo>
                  <a:lnTo>
                    <a:pt x="2824" y="3086"/>
                  </a:lnTo>
                  <a:lnTo>
                    <a:pt x="2824" y="2758"/>
                  </a:lnTo>
                  <a:lnTo>
                    <a:pt x="2846" y="2648"/>
                  </a:lnTo>
                  <a:lnTo>
                    <a:pt x="2824" y="2561"/>
                  </a:lnTo>
                  <a:lnTo>
                    <a:pt x="2889" y="1970"/>
                  </a:lnTo>
                  <a:lnTo>
                    <a:pt x="2977" y="1423"/>
                  </a:lnTo>
                  <a:lnTo>
                    <a:pt x="3130" y="854"/>
                  </a:lnTo>
                  <a:lnTo>
                    <a:pt x="3327" y="307"/>
                  </a:lnTo>
                  <a:lnTo>
                    <a:pt x="3349" y="197"/>
                  </a:lnTo>
                  <a:lnTo>
                    <a:pt x="3327" y="132"/>
                  </a:lnTo>
                  <a:lnTo>
                    <a:pt x="3261" y="66"/>
                  </a:lnTo>
                  <a:lnTo>
                    <a:pt x="3174" y="22"/>
                  </a:lnTo>
                  <a:lnTo>
                    <a:pt x="30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53"/>
            <p:cNvSpPr/>
            <p:nvPr/>
          </p:nvSpPr>
          <p:spPr>
            <a:xfrm>
              <a:off x="7556851" y="3797788"/>
              <a:ext cx="82939" cy="110573"/>
            </a:xfrm>
            <a:custGeom>
              <a:avLst/>
              <a:gdLst/>
              <a:ahLst/>
              <a:cxnLst/>
              <a:rect l="l" t="t" r="r" b="b"/>
              <a:pathLst>
                <a:path w="2233" h="2977" extrusionOk="0">
                  <a:moveTo>
                    <a:pt x="176" y="1"/>
                  </a:moveTo>
                  <a:lnTo>
                    <a:pt x="88" y="67"/>
                  </a:lnTo>
                  <a:lnTo>
                    <a:pt x="23" y="132"/>
                  </a:lnTo>
                  <a:lnTo>
                    <a:pt x="1" y="220"/>
                  </a:lnTo>
                  <a:lnTo>
                    <a:pt x="1" y="329"/>
                  </a:lnTo>
                  <a:lnTo>
                    <a:pt x="88" y="723"/>
                  </a:lnTo>
                  <a:lnTo>
                    <a:pt x="220" y="1117"/>
                  </a:lnTo>
                  <a:lnTo>
                    <a:pt x="395" y="1489"/>
                  </a:lnTo>
                  <a:lnTo>
                    <a:pt x="614" y="1839"/>
                  </a:lnTo>
                  <a:lnTo>
                    <a:pt x="876" y="2167"/>
                  </a:lnTo>
                  <a:lnTo>
                    <a:pt x="1183" y="2452"/>
                  </a:lnTo>
                  <a:lnTo>
                    <a:pt x="1511" y="2714"/>
                  </a:lnTo>
                  <a:lnTo>
                    <a:pt x="1861" y="2933"/>
                  </a:lnTo>
                  <a:lnTo>
                    <a:pt x="1970" y="2977"/>
                  </a:lnTo>
                  <a:lnTo>
                    <a:pt x="2058" y="2955"/>
                  </a:lnTo>
                  <a:lnTo>
                    <a:pt x="2145" y="2911"/>
                  </a:lnTo>
                  <a:lnTo>
                    <a:pt x="2189" y="2846"/>
                  </a:lnTo>
                  <a:lnTo>
                    <a:pt x="2233" y="2758"/>
                  </a:lnTo>
                  <a:lnTo>
                    <a:pt x="2233" y="2649"/>
                  </a:lnTo>
                  <a:lnTo>
                    <a:pt x="2189" y="2561"/>
                  </a:lnTo>
                  <a:lnTo>
                    <a:pt x="2102" y="2496"/>
                  </a:lnTo>
                  <a:lnTo>
                    <a:pt x="1795" y="2299"/>
                  </a:lnTo>
                  <a:lnTo>
                    <a:pt x="1511" y="2080"/>
                  </a:lnTo>
                  <a:lnTo>
                    <a:pt x="1248" y="1817"/>
                  </a:lnTo>
                  <a:lnTo>
                    <a:pt x="1029" y="1533"/>
                  </a:lnTo>
                  <a:lnTo>
                    <a:pt x="832" y="1226"/>
                  </a:lnTo>
                  <a:lnTo>
                    <a:pt x="679" y="898"/>
                  </a:lnTo>
                  <a:lnTo>
                    <a:pt x="570" y="548"/>
                  </a:lnTo>
                  <a:lnTo>
                    <a:pt x="482" y="176"/>
                  </a:lnTo>
                  <a:lnTo>
                    <a:pt x="460" y="132"/>
                  </a:lnTo>
                  <a:lnTo>
                    <a:pt x="438" y="88"/>
                  </a:lnTo>
                  <a:lnTo>
                    <a:pt x="373" y="45"/>
                  </a:lnTo>
                  <a:lnTo>
                    <a:pt x="26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53"/>
            <p:cNvSpPr/>
            <p:nvPr/>
          </p:nvSpPr>
          <p:spPr>
            <a:xfrm>
              <a:off x="7519485" y="3458852"/>
              <a:ext cx="172341" cy="157744"/>
            </a:xfrm>
            <a:custGeom>
              <a:avLst/>
              <a:gdLst/>
              <a:ahLst/>
              <a:cxnLst/>
              <a:rect l="l" t="t" r="r" b="b"/>
              <a:pathLst>
                <a:path w="4640" h="4247" extrusionOk="0">
                  <a:moveTo>
                    <a:pt x="4377" y="1"/>
                  </a:moveTo>
                  <a:lnTo>
                    <a:pt x="4267" y="45"/>
                  </a:lnTo>
                  <a:lnTo>
                    <a:pt x="3830" y="329"/>
                  </a:lnTo>
                  <a:lnTo>
                    <a:pt x="3348" y="592"/>
                  </a:lnTo>
                  <a:lnTo>
                    <a:pt x="2867" y="810"/>
                  </a:lnTo>
                  <a:lnTo>
                    <a:pt x="2364" y="985"/>
                  </a:lnTo>
                  <a:lnTo>
                    <a:pt x="1838" y="1139"/>
                  </a:lnTo>
                  <a:lnTo>
                    <a:pt x="1313" y="1226"/>
                  </a:lnTo>
                  <a:lnTo>
                    <a:pt x="788" y="1292"/>
                  </a:lnTo>
                  <a:lnTo>
                    <a:pt x="241" y="1292"/>
                  </a:lnTo>
                  <a:lnTo>
                    <a:pt x="153" y="1314"/>
                  </a:lnTo>
                  <a:lnTo>
                    <a:pt x="66" y="1379"/>
                  </a:lnTo>
                  <a:lnTo>
                    <a:pt x="22" y="1467"/>
                  </a:lnTo>
                  <a:lnTo>
                    <a:pt x="0" y="1554"/>
                  </a:lnTo>
                  <a:lnTo>
                    <a:pt x="22" y="1642"/>
                  </a:lnTo>
                  <a:lnTo>
                    <a:pt x="66" y="1729"/>
                  </a:lnTo>
                  <a:lnTo>
                    <a:pt x="153" y="1773"/>
                  </a:lnTo>
                  <a:lnTo>
                    <a:pt x="241" y="1795"/>
                  </a:lnTo>
                  <a:lnTo>
                    <a:pt x="722" y="1795"/>
                  </a:lnTo>
                  <a:lnTo>
                    <a:pt x="1204" y="1751"/>
                  </a:lnTo>
                  <a:lnTo>
                    <a:pt x="1685" y="1686"/>
                  </a:lnTo>
                  <a:lnTo>
                    <a:pt x="2145" y="1576"/>
                  </a:lnTo>
                  <a:lnTo>
                    <a:pt x="2145" y="1576"/>
                  </a:lnTo>
                  <a:lnTo>
                    <a:pt x="2079" y="1905"/>
                  </a:lnTo>
                  <a:lnTo>
                    <a:pt x="1992" y="2211"/>
                  </a:lnTo>
                  <a:lnTo>
                    <a:pt x="1882" y="2517"/>
                  </a:lnTo>
                  <a:lnTo>
                    <a:pt x="1751" y="2802"/>
                  </a:lnTo>
                  <a:lnTo>
                    <a:pt x="1576" y="3086"/>
                  </a:lnTo>
                  <a:lnTo>
                    <a:pt x="1379" y="3349"/>
                  </a:lnTo>
                  <a:lnTo>
                    <a:pt x="1160" y="3590"/>
                  </a:lnTo>
                  <a:lnTo>
                    <a:pt x="919" y="3808"/>
                  </a:lnTo>
                  <a:lnTo>
                    <a:pt x="876" y="3852"/>
                  </a:lnTo>
                  <a:lnTo>
                    <a:pt x="854" y="3896"/>
                  </a:lnTo>
                  <a:lnTo>
                    <a:pt x="832" y="3983"/>
                  </a:lnTo>
                  <a:lnTo>
                    <a:pt x="854" y="4093"/>
                  </a:lnTo>
                  <a:lnTo>
                    <a:pt x="919" y="4158"/>
                  </a:lnTo>
                  <a:lnTo>
                    <a:pt x="985" y="4224"/>
                  </a:lnTo>
                  <a:lnTo>
                    <a:pt x="1094" y="4246"/>
                  </a:lnTo>
                  <a:lnTo>
                    <a:pt x="1182" y="4224"/>
                  </a:lnTo>
                  <a:lnTo>
                    <a:pt x="1269" y="4158"/>
                  </a:lnTo>
                  <a:lnTo>
                    <a:pt x="1554" y="3896"/>
                  </a:lnTo>
                  <a:lnTo>
                    <a:pt x="1816" y="3590"/>
                  </a:lnTo>
                  <a:lnTo>
                    <a:pt x="2057" y="3283"/>
                  </a:lnTo>
                  <a:lnTo>
                    <a:pt x="2254" y="2933"/>
                  </a:lnTo>
                  <a:lnTo>
                    <a:pt x="2407" y="2583"/>
                  </a:lnTo>
                  <a:lnTo>
                    <a:pt x="2539" y="2189"/>
                  </a:lnTo>
                  <a:lnTo>
                    <a:pt x="2626" y="1817"/>
                  </a:lnTo>
                  <a:lnTo>
                    <a:pt x="2670" y="1423"/>
                  </a:lnTo>
                  <a:lnTo>
                    <a:pt x="3151" y="1226"/>
                  </a:lnTo>
                  <a:lnTo>
                    <a:pt x="3633" y="1007"/>
                  </a:lnTo>
                  <a:lnTo>
                    <a:pt x="4092" y="767"/>
                  </a:lnTo>
                  <a:lnTo>
                    <a:pt x="4530" y="482"/>
                  </a:lnTo>
                  <a:lnTo>
                    <a:pt x="4596" y="395"/>
                  </a:lnTo>
                  <a:lnTo>
                    <a:pt x="4639" y="307"/>
                  </a:lnTo>
                  <a:lnTo>
                    <a:pt x="4639" y="198"/>
                  </a:lnTo>
                  <a:lnTo>
                    <a:pt x="4596" y="110"/>
                  </a:lnTo>
                  <a:lnTo>
                    <a:pt x="4530" y="45"/>
                  </a:lnTo>
                  <a:lnTo>
                    <a:pt x="446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53"/>
            <p:cNvSpPr/>
            <p:nvPr/>
          </p:nvSpPr>
          <p:spPr>
            <a:xfrm>
              <a:off x="7045607" y="3397083"/>
              <a:ext cx="261743" cy="186158"/>
            </a:xfrm>
            <a:custGeom>
              <a:avLst/>
              <a:gdLst/>
              <a:ahLst/>
              <a:cxnLst/>
              <a:rect l="l" t="t" r="r" b="b"/>
              <a:pathLst>
                <a:path w="7047" h="5012" extrusionOk="0">
                  <a:moveTo>
                    <a:pt x="241" y="1"/>
                  </a:moveTo>
                  <a:lnTo>
                    <a:pt x="154" y="23"/>
                  </a:lnTo>
                  <a:lnTo>
                    <a:pt x="66" y="66"/>
                  </a:lnTo>
                  <a:lnTo>
                    <a:pt x="22" y="154"/>
                  </a:lnTo>
                  <a:lnTo>
                    <a:pt x="1" y="241"/>
                  </a:lnTo>
                  <a:lnTo>
                    <a:pt x="1" y="329"/>
                  </a:lnTo>
                  <a:lnTo>
                    <a:pt x="66" y="438"/>
                  </a:lnTo>
                  <a:lnTo>
                    <a:pt x="416" y="767"/>
                  </a:lnTo>
                  <a:lnTo>
                    <a:pt x="810" y="1073"/>
                  </a:lnTo>
                  <a:lnTo>
                    <a:pt x="1204" y="1335"/>
                  </a:lnTo>
                  <a:lnTo>
                    <a:pt x="1620" y="1576"/>
                  </a:lnTo>
                  <a:lnTo>
                    <a:pt x="2058" y="1751"/>
                  </a:lnTo>
                  <a:lnTo>
                    <a:pt x="2517" y="1904"/>
                  </a:lnTo>
                  <a:lnTo>
                    <a:pt x="2977" y="2014"/>
                  </a:lnTo>
                  <a:lnTo>
                    <a:pt x="3436" y="2080"/>
                  </a:lnTo>
                  <a:lnTo>
                    <a:pt x="3436" y="2452"/>
                  </a:lnTo>
                  <a:lnTo>
                    <a:pt x="3480" y="2824"/>
                  </a:lnTo>
                  <a:lnTo>
                    <a:pt x="3546" y="3196"/>
                  </a:lnTo>
                  <a:lnTo>
                    <a:pt x="3633" y="3568"/>
                  </a:lnTo>
                  <a:lnTo>
                    <a:pt x="3764" y="3918"/>
                  </a:lnTo>
                  <a:lnTo>
                    <a:pt x="3896" y="4246"/>
                  </a:lnTo>
                  <a:lnTo>
                    <a:pt x="4093" y="4574"/>
                  </a:lnTo>
                  <a:lnTo>
                    <a:pt x="4290" y="4902"/>
                  </a:lnTo>
                  <a:lnTo>
                    <a:pt x="4355" y="4968"/>
                  </a:lnTo>
                  <a:lnTo>
                    <a:pt x="4443" y="5012"/>
                  </a:lnTo>
                  <a:lnTo>
                    <a:pt x="4530" y="5012"/>
                  </a:lnTo>
                  <a:lnTo>
                    <a:pt x="4640" y="4990"/>
                  </a:lnTo>
                  <a:lnTo>
                    <a:pt x="4705" y="4924"/>
                  </a:lnTo>
                  <a:lnTo>
                    <a:pt x="4749" y="4837"/>
                  </a:lnTo>
                  <a:lnTo>
                    <a:pt x="4771" y="4727"/>
                  </a:lnTo>
                  <a:lnTo>
                    <a:pt x="4749" y="4684"/>
                  </a:lnTo>
                  <a:lnTo>
                    <a:pt x="4727" y="4640"/>
                  </a:lnTo>
                  <a:lnTo>
                    <a:pt x="4530" y="4355"/>
                  </a:lnTo>
                  <a:lnTo>
                    <a:pt x="4377" y="4071"/>
                  </a:lnTo>
                  <a:lnTo>
                    <a:pt x="4246" y="3764"/>
                  </a:lnTo>
                  <a:lnTo>
                    <a:pt x="4136" y="3436"/>
                  </a:lnTo>
                  <a:lnTo>
                    <a:pt x="4049" y="3108"/>
                  </a:lnTo>
                  <a:lnTo>
                    <a:pt x="3983" y="2780"/>
                  </a:lnTo>
                  <a:lnTo>
                    <a:pt x="3961" y="2452"/>
                  </a:lnTo>
                  <a:lnTo>
                    <a:pt x="3939" y="2101"/>
                  </a:lnTo>
                  <a:lnTo>
                    <a:pt x="4333" y="2101"/>
                  </a:lnTo>
                  <a:lnTo>
                    <a:pt x="4727" y="2058"/>
                  </a:lnTo>
                  <a:lnTo>
                    <a:pt x="5099" y="1992"/>
                  </a:lnTo>
                  <a:lnTo>
                    <a:pt x="5493" y="1904"/>
                  </a:lnTo>
                  <a:lnTo>
                    <a:pt x="5865" y="1773"/>
                  </a:lnTo>
                  <a:lnTo>
                    <a:pt x="6237" y="1620"/>
                  </a:lnTo>
                  <a:lnTo>
                    <a:pt x="6587" y="1445"/>
                  </a:lnTo>
                  <a:lnTo>
                    <a:pt x="6937" y="1226"/>
                  </a:lnTo>
                  <a:lnTo>
                    <a:pt x="7025" y="1160"/>
                  </a:lnTo>
                  <a:lnTo>
                    <a:pt x="7047" y="1051"/>
                  </a:lnTo>
                  <a:lnTo>
                    <a:pt x="7047" y="963"/>
                  </a:lnTo>
                  <a:lnTo>
                    <a:pt x="7025" y="876"/>
                  </a:lnTo>
                  <a:lnTo>
                    <a:pt x="6959" y="810"/>
                  </a:lnTo>
                  <a:lnTo>
                    <a:pt x="6872" y="767"/>
                  </a:lnTo>
                  <a:lnTo>
                    <a:pt x="6784" y="745"/>
                  </a:lnTo>
                  <a:lnTo>
                    <a:pt x="6697" y="788"/>
                  </a:lnTo>
                  <a:lnTo>
                    <a:pt x="6303" y="1029"/>
                  </a:lnTo>
                  <a:lnTo>
                    <a:pt x="5909" y="1204"/>
                  </a:lnTo>
                  <a:lnTo>
                    <a:pt x="5515" y="1357"/>
                  </a:lnTo>
                  <a:lnTo>
                    <a:pt x="5099" y="1467"/>
                  </a:lnTo>
                  <a:lnTo>
                    <a:pt x="4684" y="1554"/>
                  </a:lnTo>
                  <a:lnTo>
                    <a:pt x="4268" y="1598"/>
                  </a:lnTo>
                  <a:lnTo>
                    <a:pt x="3830" y="1598"/>
                  </a:lnTo>
                  <a:lnTo>
                    <a:pt x="3414" y="1576"/>
                  </a:lnTo>
                  <a:lnTo>
                    <a:pt x="2999" y="1511"/>
                  </a:lnTo>
                  <a:lnTo>
                    <a:pt x="2605" y="1401"/>
                  </a:lnTo>
                  <a:lnTo>
                    <a:pt x="2189" y="1270"/>
                  </a:lnTo>
                  <a:lnTo>
                    <a:pt x="1817" y="1095"/>
                  </a:lnTo>
                  <a:lnTo>
                    <a:pt x="1445" y="898"/>
                  </a:lnTo>
                  <a:lnTo>
                    <a:pt x="1073" y="657"/>
                  </a:lnTo>
                  <a:lnTo>
                    <a:pt x="745" y="373"/>
                  </a:lnTo>
                  <a:lnTo>
                    <a:pt x="416" y="66"/>
                  </a:lnTo>
                  <a:lnTo>
                    <a:pt x="329" y="23"/>
                  </a:lnTo>
                  <a:lnTo>
                    <a:pt x="24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53"/>
            <p:cNvSpPr/>
            <p:nvPr/>
          </p:nvSpPr>
          <p:spPr>
            <a:xfrm>
              <a:off x="6593681" y="3553160"/>
              <a:ext cx="143110" cy="207292"/>
            </a:xfrm>
            <a:custGeom>
              <a:avLst/>
              <a:gdLst/>
              <a:ahLst/>
              <a:cxnLst/>
              <a:rect l="l" t="t" r="r" b="b"/>
              <a:pathLst>
                <a:path w="3853" h="5581" extrusionOk="0">
                  <a:moveTo>
                    <a:pt x="3436" y="0"/>
                  </a:moveTo>
                  <a:lnTo>
                    <a:pt x="3327" y="22"/>
                  </a:lnTo>
                  <a:lnTo>
                    <a:pt x="3261" y="66"/>
                  </a:lnTo>
                  <a:lnTo>
                    <a:pt x="3196" y="153"/>
                  </a:lnTo>
                  <a:lnTo>
                    <a:pt x="3174" y="241"/>
                  </a:lnTo>
                  <a:lnTo>
                    <a:pt x="3130" y="547"/>
                  </a:lnTo>
                  <a:lnTo>
                    <a:pt x="3064" y="832"/>
                  </a:lnTo>
                  <a:lnTo>
                    <a:pt x="2977" y="1116"/>
                  </a:lnTo>
                  <a:lnTo>
                    <a:pt x="2846" y="1379"/>
                  </a:lnTo>
                  <a:lnTo>
                    <a:pt x="2714" y="1641"/>
                  </a:lnTo>
                  <a:lnTo>
                    <a:pt x="2561" y="1882"/>
                  </a:lnTo>
                  <a:lnTo>
                    <a:pt x="2386" y="2123"/>
                  </a:lnTo>
                  <a:lnTo>
                    <a:pt x="2211" y="2342"/>
                  </a:lnTo>
                  <a:lnTo>
                    <a:pt x="1992" y="2560"/>
                  </a:lnTo>
                  <a:lnTo>
                    <a:pt x="1773" y="2736"/>
                  </a:lnTo>
                  <a:lnTo>
                    <a:pt x="1533" y="2911"/>
                  </a:lnTo>
                  <a:lnTo>
                    <a:pt x="1292" y="3064"/>
                  </a:lnTo>
                  <a:lnTo>
                    <a:pt x="1029" y="3195"/>
                  </a:lnTo>
                  <a:lnTo>
                    <a:pt x="745" y="3304"/>
                  </a:lnTo>
                  <a:lnTo>
                    <a:pt x="482" y="3414"/>
                  </a:lnTo>
                  <a:lnTo>
                    <a:pt x="176" y="3480"/>
                  </a:lnTo>
                  <a:lnTo>
                    <a:pt x="88" y="3523"/>
                  </a:lnTo>
                  <a:lnTo>
                    <a:pt x="23" y="3589"/>
                  </a:lnTo>
                  <a:lnTo>
                    <a:pt x="1" y="3676"/>
                  </a:lnTo>
                  <a:lnTo>
                    <a:pt x="1" y="3764"/>
                  </a:lnTo>
                  <a:lnTo>
                    <a:pt x="45" y="3852"/>
                  </a:lnTo>
                  <a:lnTo>
                    <a:pt x="110" y="3917"/>
                  </a:lnTo>
                  <a:lnTo>
                    <a:pt x="198" y="3961"/>
                  </a:lnTo>
                  <a:lnTo>
                    <a:pt x="307" y="3961"/>
                  </a:lnTo>
                  <a:lnTo>
                    <a:pt x="548" y="3917"/>
                  </a:lnTo>
                  <a:lnTo>
                    <a:pt x="767" y="3852"/>
                  </a:lnTo>
                  <a:lnTo>
                    <a:pt x="986" y="3764"/>
                  </a:lnTo>
                  <a:lnTo>
                    <a:pt x="1204" y="3676"/>
                  </a:lnTo>
                  <a:lnTo>
                    <a:pt x="1620" y="3458"/>
                  </a:lnTo>
                  <a:lnTo>
                    <a:pt x="1992" y="3195"/>
                  </a:lnTo>
                  <a:lnTo>
                    <a:pt x="2255" y="3414"/>
                  </a:lnTo>
                  <a:lnTo>
                    <a:pt x="2474" y="3655"/>
                  </a:lnTo>
                  <a:lnTo>
                    <a:pt x="2692" y="3917"/>
                  </a:lnTo>
                  <a:lnTo>
                    <a:pt x="2867" y="4180"/>
                  </a:lnTo>
                  <a:lnTo>
                    <a:pt x="3043" y="4464"/>
                  </a:lnTo>
                  <a:lnTo>
                    <a:pt x="3174" y="4771"/>
                  </a:lnTo>
                  <a:lnTo>
                    <a:pt x="3283" y="5077"/>
                  </a:lnTo>
                  <a:lnTo>
                    <a:pt x="3371" y="5405"/>
                  </a:lnTo>
                  <a:lnTo>
                    <a:pt x="3415" y="5515"/>
                  </a:lnTo>
                  <a:lnTo>
                    <a:pt x="3480" y="5558"/>
                  </a:lnTo>
                  <a:lnTo>
                    <a:pt x="3568" y="5580"/>
                  </a:lnTo>
                  <a:lnTo>
                    <a:pt x="3655" y="5580"/>
                  </a:lnTo>
                  <a:lnTo>
                    <a:pt x="3743" y="5537"/>
                  </a:lnTo>
                  <a:lnTo>
                    <a:pt x="3830" y="5471"/>
                  </a:lnTo>
                  <a:lnTo>
                    <a:pt x="3852" y="5383"/>
                  </a:lnTo>
                  <a:lnTo>
                    <a:pt x="3852" y="5274"/>
                  </a:lnTo>
                  <a:lnTo>
                    <a:pt x="3765" y="4924"/>
                  </a:lnTo>
                  <a:lnTo>
                    <a:pt x="3633" y="4596"/>
                  </a:lnTo>
                  <a:lnTo>
                    <a:pt x="3502" y="4267"/>
                  </a:lnTo>
                  <a:lnTo>
                    <a:pt x="3327" y="3961"/>
                  </a:lnTo>
                  <a:lnTo>
                    <a:pt x="3130" y="3655"/>
                  </a:lnTo>
                  <a:lnTo>
                    <a:pt x="2889" y="3370"/>
                  </a:lnTo>
                  <a:lnTo>
                    <a:pt x="2649" y="3108"/>
                  </a:lnTo>
                  <a:lnTo>
                    <a:pt x="2386" y="2867"/>
                  </a:lnTo>
                  <a:lnTo>
                    <a:pt x="2649" y="2604"/>
                  </a:lnTo>
                  <a:lnTo>
                    <a:pt x="2867" y="2320"/>
                  </a:lnTo>
                  <a:lnTo>
                    <a:pt x="3086" y="2013"/>
                  </a:lnTo>
                  <a:lnTo>
                    <a:pt x="3261" y="1685"/>
                  </a:lnTo>
                  <a:lnTo>
                    <a:pt x="3415" y="1357"/>
                  </a:lnTo>
                  <a:lnTo>
                    <a:pt x="3524" y="985"/>
                  </a:lnTo>
                  <a:lnTo>
                    <a:pt x="3633" y="635"/>
                  </a:lnTo>
                  <a:lnTo>
                    <a:pt x="3677" y="241"/>
                  </a:lnTo>
                  <a:lnTo>
                    <a:pt x="3677" y="197"/>
                  </a:lnTo>
                  <a:lnTo>
                    <a:pt x="3677" y="153"/>
                  </a:lnTo>
                  <a:lnTo>
                    <a:pt x="3611" y="66"/>
                  </a:lnTo>
                  <a:lnTo>
                    <a:pt x="3524" y="22"/>
                  </a:lnTo>
                  <a:lnTo>
                    <a:pt x="343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53"/>
            <p:cNvSpPr/>
            <p:nvPr/>
          </p:nvSpPr>
          <p:spPr>
            <a:xfrm>
              <a:off x="6636767" y="3098782"/>
              <a:ext cx="316194" cy="130073"/>
            </a:xfrm>
            <a:custGeom>
              <a:avLst/>
              <a:gdLst/>
              <a:ahLst/>
              <a:cxnLst/>
              <a:rect l="l" t="t" r="r" b="b"/>
              <a:pathLst>
                <a:path w="8513" h="3502" extrusionOk="0">
                  <a:moveTo>
                    <a:pt x="3983" y="1"/>
                  </a:moveTo>
                  <a:lnTo>
                    <a:pt x="3896" y="44"/>
                  </a:lnTo>
                  <a:lnTo>
                    <a:pt x="3830" y="110"/>
                  </a:lnTo>
                  <a:lnTo>
                    <a:pt x="3786" y="198"/>
                  </a:lnTo>
                  <a:lnTo>
                    <a:pt x="3786" y="307"/>
                  </a:lnTo>
                  <a:lnTo>
                    <a:pt x="3874" y="679"/>
                  </a:lnTo>
                  <a:lnTo>
                    <a:pt x="4027" y="1051"/>
                  </a:lnTo>
                  <a:lnTo>
                    <a:pt x="4202" y="1401"/>
                  </a:lnTo>
                  <a:lnTo>
                    <a:pt x="4421" y="1708"/>
                  </a:lnTo>
                  <a:lnTo>
                    <a:pt x="4268" y="1948"/>
                  </a:lnTo>
                  <a:lnTo>
                    <a:pt x="4093" y="2167"/>
                  </a:lnTo>
                  <a:lnTo>
                    <a:pt x="3896" y="2386"/>
                  </a:lnTo>
                  <a:lnTo>
                    <a:pt x="3677" y="2561"/>
                  </a:lnTo>
                  <a:lnTo>
                    <a:pt x="3436" y="2692"/>
                  </a:lnTo>
                  <a:lnTo>
                    <a:pt x="3195" y="2824"/>
                  </a:lnTo>
                  <a:lnTo>
                    <a:pt x="2911" y="2911"/>
                  </a:lnTo>
                  <a:lnTo>
                    <a:pt x="2627" y="2977"/>
                  </a:lnTo>
                  <a:lnTo>
                    <a:pt x="2320" y="2999"/>
                  </a:lnTo>
                  <a:lnTo>
                    <a:pt x="2014" y="2977"/>
                  </a:lnTo>
                  <a:lnTo>
                    <a:pt x="1707" y="2911"/>
                  </a:lnTo>
                  <a:lnTo>
                    <a:pt x="1423" y="2802"/>
                  </a:lnTo>
                  <a:lnTo>
                    <a:pt x="1139" y="2670"/>
                  </a:lnTo>
                  <a:lnTo>
                    <a:pt x="876" y="2517"/>
                  </a:lnTo>
                  <a:lnTo>
                    <a:pt x="635" y="2298"/>
                  </a:lnTo>
                  <a:lnTo>
                    <a:pt x="416" y="2080"/>
                  </a:lnTo>
                  <a:lnTo>
                    <a:pt x="351" y="2014"/>
                  </a:lnTo>
                  <a:lnTo>
                    <a:pt x="263" y="1992"/>
                  </a:lnTo>
                  <a:lnTo>
                    <a:pt x="176" y="2014"/>
                  </a:lnTo>
                  <a:lnTo>
                    <a:pt x="88" y="2080"/>
                  </a:lnTo>
                  <a:lnTo>
                    <a:pt x="44" y="2145"/>
                  </a:lnTo>
                  <a:lnTo>
                    <a:pt x="1" y="2233"/>
                  </a:lnTo>
                  <a:lnTo>
                    <a:pt x="22" y="2342"/>
                  </a:lnTo>
                  <a:lnTo>
                    <a:pt x="66" y="2430"/>
                  </a:lnTo>
                  <a:lnTo>
                    <a:pt x="329" y="2714"/>
                  </a:lnTo>
                  <a:lnTo>
                    <a:pt x="613" y="2933"/>
                  </a:lnTo>
                  <a:lnTo>
                    <a:pt x="920" y="3130"/>
                  </a:lnTo>
                  <a:lnTo>
                    <a:pt x="1248" y="3283"/>
                  </a:lnTo>
                  <a:lnTo>
                    <a:pt x="1598" y="3392"/>
                  </a:lnTo>
                  <a:lnTo>
                    <a:pt x="1970" y="3480"/>
                  </a:lnTo>
                  <a:lnTo>
                    <a:pt x="2342" y="3502"/>
                  </a:lnTo>
                  <a:lnTo>
                    <a:pt x="2692" y="3480"/>
                  </a:lnTo>
                  <a:lnTo>
                    <a:pt x="3020" y="3414"/>
                  </a:lnTo>
                  <a:lnTo>
                    <a:pt x="3327" y="3305"/>
                  </a:lnTo>
                  <a:lnTo>
                    <a:pt x="3611" y="3174"/>
                  </a:lnTo>
                  <a:lnTo>
                    <a:pt x="3896" y="3020"/>
                  </a:lnTo>
                  <a:lnTo>
                    <a:pt x="4158" y="2824"/>
                  </a:lnTo>
                  <a:lnTo>
                    <a:pt x="4399" y="2605"/>
                  </a:lnTo>
                  <a:lnTo>
                    <a:pt x="4596" y="2364"/>
                  </a:lnTo>
                  <a:lnTo>
                    <a:pt x="4793" y="2101"/>
                  </a:lnTo>
                  <a:lnTo>
                    <a:pt x="5077" y="2342"/>
                  </a:lnTo>
                  <a:lnTo>
                    <a:pt x="5406" y="2539"/>
                  </a:lnTo>
                  <a:lnTo>
                    <a:pt x="5756" y="2692"/>
                  </a:lnTo>
                  <a:lnTo>
                    <a:pt x="6128" y="2802"/>
                  </a:lnTo>
                  <a:lnTo>
                    <a:pt x="6500" y="2889"/>
                  </a:lnTo>
                  <a:lnTo>
                    <a:pt x="6894" y="2911"/>
                  </a:lnTo>
                  <a:lnTo>
                    <a:pt x="7288" y="2867"/>
                  </a:lnTo>
                  <a:lnTo>
                    <a:pt x="7660" y="2802"/>
                  </a:lnTo>
                  <a:lnTo>
                    <a:pt x="8032" y="2692"/>
                  </a:lnTo>
                  <a:lnTo>
                    <a:pt x="8382" y="2539"/>
                  </a:lnTo>
                  <a:lnTo>
                    <a:pt x="8469" y="2473"/>
                  </a:lnTo>
                  <a:lnTo>
                    <a:pt x="8513" y="2386"/>
                  </a:lnTo>
                  <a:lnTo>
                    <a:pt x="8513" y="2298"/>
                  </a:lnTo>
                  <a:lnTo>
                    <a:pt x="8469" y="2211"/>
                  </a:lnTo>
                  <a:lnTo>
                    <a:pt x="8404" y="2123"/>
                  </a:lnTo>
                  <a:lnTo>
                    <a:pt x="8338" y="2080"/>
                  </a:lnTo>
                  <a:lnTo>
                    <a:pt x="8229" y="2080"/>
                  </a:lnTo>
                  <a:lnTo>
                    <a:pt x="8119" y="2101"/>
                  </a:lnTo>
                  <a:lnTo>
                    <a:pt x="7835" y="2233"/>
                  </a:lnTo>
                  <a:lnTo>
                    <a:pt x="7506" y="2320"/>
                  </a:lnTo>
                  <a:lnTo>
                    <a:pt x="7178" y="2386"/>
                  </a:lnTo>
                  <a:lnTo>
                    <a:pt x="6872" y="2408"/>
                  </a:lnTo>
                  <a:lnTo>
                    <a:pt x="6544" y="2386"/>
                  </a:lnTo>
                  <a:lnTo>
                    <a:pt x="6215" y="2320"/>
                  </a:lnTo>
                  <a:lnTo>
                    <a:pt x="5909" y="2211"/>
                  </a:lnTo>
                  <a:lnTo>
                    <a:pt x="5603" y="2080"/>
                  </a:lnTo>
                  <a:lnTo>
                    <a:pt x="5340" y="1904"/>
                  </a:lnTo>
                  <a:lnTo>
                    <a:pt x="5121" y="1729"/>
                  </a:lnTo>
                  <a:lnTo>
                    <a:pt x="4902" y="1511"/>
                  </a:lnTo>
                  <a:lnTo>
                    <a:pt x="4727" y="1270"/>
                  </a:lnTo>
                  <a:lnTo>
                    <a:pt x="4574" y="1029"/>
                  </a:lnTo>
                  <a:lnTo>
                    <a:pt x="4443" y="745"/>
                  </a:lnTo>
                  <a:lnTo>
                    <a:pt x="4333" y="460"/>
                  </a:lnTo>
                  <a:lnTo>
                    <a:pt x="4268" y="176"/>
                  </a:lnTo>
                  <a:lnTo>
                    <a:pt x="4224" y="88"/>
                  </a:lnTo>
                  <a:lnTo>
                    <a:pt x="4158" y="23"/>
                  </a:lnTo>
                  <a:lnTo>
                    <a:pt x="407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53"/>
            <p:cNvSpPr/>
            <p:nvPr/>
          </p:nvSpPr>
          <p:spPr>
            <a:xfrm>
              <a:off x="7499167" y="3162187"/>
              <a:ext cx="130073" cy="139842"/>
            </a:xfrm>
            <a:custGeom>
              <a:avLst/>
              <a:gdLst/>
              <a:ahLst/>
              <a:cxnLst/>
              <a:rect l="l" t="t" r="r" b="b"/>
              <a:pathLst>
                <a:path w="3502" h="3765" extrusionOk="0">
                  <a:moveTo>
                    <a:pt x="3195" y="1"/>
                  </a:moveTo>
                  <a:lnTo>
                    <a:pt x="3108" y="44"/>
                  </a:lnTo>
                  <a:lnTo>
                    <a:pt x="3064" y="66"/>
                  </a:lnTo>
                  <a:lnTo>
                    <a:pt x="3042" y="110"/>
                  </a:lnTo>
                  <a:lnTo>
                    <a:pt x="2932" y="329"/>
                  </a:lnTo>
                  <a:lnTo>
                    <a:pt x="2823" y="548"/>
                  </a:lnTo>
                  <a:lnTo>
                    <a:pt x="2692" y="745"/>
                  </a:lnTo>
                  <a:lnTo>
                    <a:pt x="2626" y="832"/>
                  </a:lnTo>
                  <a:lnTo>
                    <a:pt x="2604" y="876"/>
                  </a:lnTo>
                  <a:lnTo>
                    <a:pt x="2560" y="920"/>
                  </a:lnTo>
                  <a:lnTo>
                    <a:pt x="2385" y="1095"/>
                  </a:lnTo>
                  <a:lnTo>
                    <a:pt x="2210" y="1270"/>
                  </a:lnTo>
                  <a:lnTo>
                    <a:pt x="2123" y="1357"/>
                  </a:lnTo>
                  <a:lnTo>
                    <a:pt x="2079" y="1401"/>
                  </a:lnTo>
                  <a:lnTo>
                    <a:pt x="2057" y="1401"/>
                  </a:lnTo>
                  <a:lnTo>
                    <a:pt x="1860" y="1554"/>
                  </a:lnTo>
                  <a:lnTo>
                    <a:pt x="1816" y="1598"/>
                  </a:lnTo>
                  <a:lnTo>
                    <a:pt x="1619" y="1510"/>
                  </a:lnTo>
                  <a:lnTo>
                    <a:pt x="1423" y="1445"/>
                  </a:lnTo>
                  <a:lnTo>
                    <a:pt x="1226" y="1401"/>
                  </a:lnTo>
                  <a:lnTo>
                    <a:pt x="1029" y="1357"/>
                  </a:lnTo>
                  <a:lnTo>
                    <a:pt x="810" y="1335"/>
                  </a:lnTo>
                  <a:lnTo>
                    <a:pt x="613" y="1335"/>
                  </a:lnTo>
                  <a:lnTo>
                    <a:pt x="394" y="1357"/>
                  </a:lnTo>
                  <a:lnTo>
                    <a:pt x="197" y="1379"/>
                  </a:lnTo>
                  <a:lnTo>
                    <a:pt x="110" y="1423"/>
                  </a:lnTo>
                  <a:lnTo>
                    <a:pt x="44" y="1489"/>
                  </a:lnTo>
                  <a:lnTo>
                    <a:pt x="0" y="1598"/>
                  </a:lnTo>
                  <a:lnTo>
                    <a:pt x="22" y="1685"/>
                  </a:lnTo>
                  <a:lnTo>
                    <a:pt x="66" y="1773"/>
                  </a:lnTo>
                  <a:lnTo>
                    <a:pt x="131" y="1839"/>
                  </a:lnTo>
                  <a:lnTo>
                    <a:pt x="219" y="1861"/>
                  </a:lnTo>
                  <a:lnTo>
                    <a:pt x="328" y="1861"/>
                  </a:lnTo>
                  <a:lnTo>
                    <a:pt x="525" y="1839"/>
                  </a:lnTo>
                  <a:lnTo>
                    <a:pt x="744" y="1839"/>
                  </a:lnTo>
                  <a:lnTo>
                    <a:pt x="941" y="1861"/>
                  </a:lnTo>
                  <a:lnTo>
                    <a:pt x="1160" y="1882"/>
                  </a:lnTo>
                  <a:lnTo>
                    <a:pt x="1357" y="1948"/>
                  </a:lnTo>
                  <a:lnTo>
                    <a:pt x="1554" y="2036"/>
                  </a:lnTo>
                  <a:lnTo>
                    <a:pt x="1729" y="2123"/>
                  </a:lnTo>
                  <a:lnTo>
                    <a:pt x="1904" y="2233"/>
                  </a:lnTo>
                  <a:lnTo>
                    <a:pt x="2057" y="2364"/>
                  </a:lnTo>
                  <a:lnTo>
                    <a:pt x="2210" y="2517"/>
                  </a:lnTo>
                  <a:lnTo>
                    <a:pt x="2320" y="2670"/>
                  </a:lnTo>
                  <a:lnTo>
                    <a:pt x="2429" y="2823"/>
                  </a:lnTo>
                  <a:lnTo>
                    <a:pt x="2517" y="2998"/>
                  </a:lnTo>
                  <a:lnTo>
                    <a:pt x="2604" y="3195"/>
                  </a:lnTo>
                  <a:lnTo>
                    <a:pt x="2648" y="3392"/>
                  </a:lnTo>
                  <a:lnTo>
                    <a:pt x="2692" y="3567"/>
                  </a:lnTo>
                  <a:lnTo>
                    <a:pt x="2714" y="3633"/>
                  </a:lnTo>
                  <a:lnTo>
                    <a:pt x="2736" y="3677"/>
                  </a:lnTo>
                  <a:lnTo>
                    <a:pt x="2823" y="3721"/>
                  </a:lnTo>
                  <a:lnTo>
                    <a:pt x="2911" y="3764"/>
                  </a:lnTo>
                  <a:lnTo>
                    <a:pt x="2998" y="3764"/>
                  </a:lnTo>
                  <a:lnTo>
                    <a:pt x="3108" y="3699"/>
                  </a:lnTo>
                  <a:lnTo>
                    <a:pt x="3151" y="3633"/>
                  </a:lnTo>
                  <a:lnTo>
                    <a:pt x="3195" y="3546"/>
                  </a:lnTo>
                  <a:lnTo>
                    <a:pt x="3173" y="3436"/>
                  </a:lnTo>
                  <a:lnTo>
                    <a:pt x="3129" y="3217"/>
                  </a:lnTo>
                  <a:lnTo>
                    <a:pt x="3064" y="2998"/>
                  </a:lnTo>
                  <a:lnTo>
                    <a:pt x="2976" y="2780"/>
                  </a:lnTo>
                  <a:lnTo>
                    <a:pt x="2867" y="2583"/>
                  </a:lnTo>
                  <a:lnTo>
                    <a:pt x="2736" y="2386"/>
                  </a:lnTo>
                  <a:lnTo>
                    <a:pt x="2582" y="2211"/>
                  </a:lnTo>
                  <a:lnTo>
                    <a:pt x="2429" y="2036"/>
                  </a:lnTo>
                  <a:lnTo>
                    <a:pt x="2254" y="1882"/>
                  </a:lnTo>
                  <a:lnTo>
                    <a:pt x="2451" y="1729"/>
                  </a:lnTo>
                  <a:lnTo>
                    <a:pt x="2626" y="1576"/>
                  </a:lnTo>
                  <a:lnTo>
                    <a:pt x="2801" y="1401"/>
                  </a:lnTo>
                  <a:lnTo>
                    <a:pt x="2976" y="1204"/>
                  </a:lnTo>
                  <a:lnTo>
                    <a:pt x="3129" y="1007"/>
                  </a:lnTo>
                  <a:lnTo>
                    <a:pt x="3261" y="810"/>
                  </a:lnTo>
                  <a:lnTo>
                    <a:pt x="3370" y="591"/>
                  </a:lnTo>
                  <a:lnTo>
                    <a:pt x="3480" y="373"/>
                  </a:lnTo>
                  <a:lnTo>
                    <a:pt x="3501" y="285"/>
                  </a:lnTo>
                  <a:lnTo>
                    <a:pt x="3501" y="176"/>
                  </a:lnTo>
                  <a:lnTo>
                    <a:pt x="3458" y="88"/>
                  </a:lnTo>
                  <a:lnTo>
                    <a:pt x="3392" y="22"/>
                  </a:lnTo>
                  <a:lnTo>
                    <a:pt x="330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53"/>
            <p:cNvSpPr/>
            <p:nvPr/>
          </p:nvSpPr>
          <p:spPr>
            <a:xfrm>
              <a:off x="6359602" y="3832740"/>
              <a:ext cx="51257" cy="151244"/>
            </a:xfrm>
            <a:custGeom>
              <a:avLst/>
              <a:gdLst/>
              <a:ahLst/>
              <a:cxnLst/>
              <a:rect l="l" t="t" r="r" b="b"/>
              <a:pathLst>
                <a:path w="1380" h="4072" extrusionOk="0">
                  <a:moveTo>
                    <a:pt x="1073" y="1"/>
                  </a:moveTo>
                  <a:lnTo>
                    <a:pt x="963" y="23"/>
                  </a:lnTo>
                  <a:lnTo>
                    <a:pt x="898" y="110"/>
                  </a:lnTo>
                  <a:lnTo>
                    <a:pt x="745" y="307"/>
                  </a:lnTo>
                  <a:lnTo>
                    <a:pt x="635" y="526"/>
                  </a:lnTo>
                  <a:lnTo>
                    <a:pt x="416" y="964"/>
                  </a:lnTo>
                  <a:lnTo>
                    <a:pt x="241" y="1445"/>
                  </a:lnTo>
                  <a:lnTo>
                    <a:pt x="110" y="1927"/>
                  </a:lnTo>
                  <a:lnTo>
                    <a:pt x="44" y="2408"/>
                  </a:lnTo>
                  <a:lnTo>
                    <a:pt x="1" y="2911"/>
                  </a:lnTo>
                  <a:lnTo>
                    <a:pt x="22" y="3393"/>
                  </a:lnTo>
                  <a:lnTo>
                    <a:pt x="110" y="3896"/>
                  </a:lnTo>
                  <a:lnTo>
                    <a:pt x="154" y="3984"/>
                  </a:lnTo>
                  <a:lnTo>
                    <a:pt x="219" y="4049"/>
                  </a:lnTo>
                  <a:lnTo>
                    <a:pt x="307" y="4071"/>
                  </a:lnTo>
                  <a:lnTo>
                    <a:pt x="394" y="4071"/>
                  </a:lnTo>
                  <a:lnTo>
                    <a:pt x="482" y="4027"/>
                  </a:lnTo>
                  <a:lnTo>
                    <a:pt x="548" y="3962"/>
                  </a:lnTo>
                  <a:lnTo>
                    <a:pt x="591" y="3874"/>
                  </a:lnTo>
                  <a:lnTo>
                    <a:pt x="591" y="3765"/>
                  </a:lnTo>
                  <a:lnTo>
                    <a:pt x="526" y="3305"/>
                  </a:lnTo>
                  <a:lnTo>
                    <a:pt x="504" y="2867"/>
                  </a:lnTo>
                  <a:lnTo>
                    <a:pt x="548" y="2430"/>
                  </a:lnTo>
                  <a:lnTo>
                    <a:pt x="613" y="1992"/>
                  </a:lnTo>
                  <a:lnTo>
                    <a:pt x="723" y="1555"/>
                  </a:lnTo>
                  <a:lnTo>
                    <a:pt x="876" y="1139"/>
                  </a:lnTo>
                  <a:lnTo>
                    <a:pt x="1095" y="745"/>
                  </a:lnTo>
                  <a:lnTo>
                    <a:pt x="1335" y="351"/>
                  </a:lnTo>
                  <a:lnTo>
                    <a:pt x="1379" y="263"/>
                  </a:lnTo>
                  <a:lnTo>
                    <a:pt x="1357" y="176"/>
                  </a:lnTo>
                  <a:lnTo>
                    <a:pt x="1314" y="88"/>
                  </a:lnTo>
                  <a:lnTo>
                    <a:pt x="1248" y="23"/>
                  </a:lnTo>
                  <a:lnTo>
                    <a:pt x="116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5" name="Google Shape;1095;p53"/>
          <p:cNvGrpSpPr/>
          <p:nvPr/>
        </p:nvGrpSpPr>
        <p:grpSpPr>
          <a:xfrm>
            <a:off x="562768" y="1058235"/>
            <a:ext cx="1491280" cy="1190764"/>
            <a:chOff x="1097988" y="1462825"/>
            <a:chExt cx="2548325" cy="2217850"/>
          </a:xfrm>
        </p:grpSpPr>
        <p:sp>
          <p:nvSpPr>
            <p:cNvPr id="1096" name="Google Shape;1096;p53"/>
            <p:cNvSpPr/>
            <p:nvPr/>
          </p:nvSpPr>
          <p:spPr>
            <a:xfrm>
              <a:off x="1804588" y="1502775"/>
              <a:ext cx="1074975" cy="1007000"/>
            </a:xfrm>
            <a:custGeom>
              <a:avLst/>
              <a:gdLst/>
              <a:ahLst/>
              <a:cxnLst/>
              <a:rect l="l" t="t" r="r" b="b"/>
              <a:pathLst>
                <a:path w="42999" h="40280" extrusionOk="0">
                  <a:moveTo>
                    <a:pt x="17079" y="1"/>
                  </a:moveTo>
                  <a:lnTo>
                    <a:pt x="18283" y="18905"/>
                  </a:lnTo>
                  <a:lnTo>
                    <a:pt x="18304" y="19217"/>
                  </a:lnTo>
                  <a:lnTo>
                    <a:pt x="18283" y="19507"/>
                  </a:lnTo>
                  <a:lnTo>
                    <a:pt x="18262" y="19818"/>
                  </a:lnTo>
                  <a:lnTo>
                    <a:pt x="18200" y="20109"/>
                  </a:lnTo>
                  <a:lnTo>
                    <a:pt x="18138" y="20399"/>
                  </a:lnTo>
                  <a:lnTo>
                    <a:pt x="18055" y="20690"/>
                  </a:lnTo>
                  <a:lnTo>
                    <a:pt x="17930" y="20960"/>
                  </a:lnTo>
                  <a:lnTo>
                    <a:pt x="17806" y="21229"/>
                  </a:lnTo>
                  <a:lnTo>
                    <a:pt x="17660" y="21479"/>
                  </a:lnTo>
                  <a:lnTo>
                    <a:pt x="17494" y="21728"/>
                  </a:lnTo>
                  <a:lnTo>
                    <a:pt x="17308" y="21977"/>
                  </a:lnTo>
                  <a:lnTo>
                    <a:pt x="17100" y="22184"/>
                  </a:lnTo>
                  <a:lnTo>
                    <a:pt x="16893" y="22392"/>
                  </a:lnTo>
                  <a:lnTo>
                    <a:pt x="16664" y="22599"/>
                  </a:lnTo>
                  <a:lnTo>
                    <a:pt x="16415" y="22765"/>
                  </a:lnTo>
                  <a:lnTo>
                    <a:pt x="16145" y="22931"/>
                  </a:lnTo>
                  <a:lnTo>
                    <a:pt x="15046" y="23554"/>
                  </a:lnTo>
                  <a:lnTo>
                    <a:pt x="13967" y="24197"/>
                  </a:lnTo>
                  <a:lnTo>
                    <a:pt x="12887" y="24840"/>
                  </a:lnTo>
                  <a:lnTo>
                    <a:pt x="11829" y="25484"/>
                  </a:lnTo>
                  <a:lnTo>
                    <a:pt x="10792" y="26168"/>
                  </a:lnTo>
                  <a:lnTo>
                    <a:pt x="9754" y="26832"/>
                  </a:lnTo>
                  <a:lnTo>
                    <a:pt x="8737" y="27538"/>
                  </a:lnTo>
                  <a:lnTo>
                    <a:pt x="7720" y="28244"/>
                  </a:lnTo>
                  <a:lnTo>
                    <a:pt x="6703" y="28949"/>
                  </a:lnTo>
                  <a:lnTo>
                    <a:pt x="5728" y="29675"/>
                  </a:lnTo>
                  <a:lnTo>
                    <a:pt x="4753" y="30402"/>
                  </a:lnTo>
                  <a:lnTo>
                    <a:pt x="3778" y="31149"/>
                  </a:lnTo>
                  <a:lnTo>
                    <a:pt x="2823" y="31917"/>
                  </a:lnTo>
                  <a:lnTo>
                    <a:pt x="1868" y="32684"/>
                  </a:lnTo>
                  <a:lnTo>
                    <a:pt x="935" y="33452"/>
                  </a:lnTo>
                  <a:lnTo>
                    <a:pt x="1" y="34241"/>
                  </a:lnTo>
                  <a:lnTo>
                    <a:pt x="3715" y="37955"/>
                  </a:lnTo>
                  <a:lnTo>
                    <a:pt x="4732" y="37561"/>
                  </a:lnTo>
                  <a:lnTo>
                    <a:pt x="5728" y="37167"/>
                  </a:lnTo>
                  <a:lnTo>
                    <a:pt x="6745" y="36752"/>
                  </a:lnTo>
                  <a:lnTo>
                    <a:pt x="7741" y="36316"/>
                  </a:lnTo>
                  <a:lnTo>
                    <a:pt x="8737" y="35880"/>
                  </a:lnTo>
                  <a:lnTo>
                    <a:pt x="9712" y="35424"/>
                  </a:lnTo>
                  <a:lnTo>
                    <a:pt x="10709" y="34926"/>
                  </a:lnTo>
                  <a:lnTo>
                    <a:pt x="11663" y="34428"/>
                  </a:lnTo>
                  <a:lnTo>
                    <a:pt x="12638" y="33929"/>
                  </a:lnTo>
                  <a:lnTo>
                    <a:pt x="13593" y="33390"/>
                  </a:lnTo>
                  <a:lnTo>
                    <a:pt x="14548" y="32850"/>
                  </a:lnTo>
                  <a:lnTo>
                    <a:pt x="15481" y="32290"/>
                  </a:lnTo>
                  <a:lnTo>
                    <a:pt x="16436" y="31709"/>
                  </a:lnTo>
                  <a:lnTo>
                    <a:pt x="17370" y="31107"/>
                  </a:lnTo>
                  <a:lnTo>
                    <a:pt x="18283" y="30505"/>
                  </a:lnTo>
                  <a:lnTo>
                    <a:pt x="19196" y="29883"/>
                  </a:lnTo>
                  <a:lnTo>
                    <a:pt x="19507" y="29696"/>
                  </a:lnTo>
                  <a:lnTo>
                    <a:pt x="19819" y="29530"/>
                  </a:lnTo>
                  <a:lnTo>
                    <a:pt x="20130" y="29385"/>
                  </a:lnTo>
                  <a:lnTo>
                    <a:pt x="20462" y="29281"/>
                  </a:lnTo>
                  <a:lnTo>
                    <a:pt x="20794" y="29219"/>
                  </a:lnTo>
                  <a:lnTo>
                    <a:pt x="21126" y="29157"/>
                  </a:lnTo>
                  <a:lnTo>
                    <a:pt x="21479" y="29136"/>
                  </a:lnTo>
                  <a:lnTo>
                    <a:pt x="21811" y="29136"/>
                  </a:lnTo>
                  <a:lnTo>
                    <a:pt x="22143" y="29177"/>
                  </a:lnTo>
                  <a:lnTo>
                    <a:pt x="22475" y="29240"/>
                  </a:lnTo>
                  <a:lnTo>
                    <a:pt x="22807" y="29323"/>
                  </a:lnTo>
                  <a:lnTo>
                    <a:pt x="23139" y="29447"/>
                  </a:lnTo>
                  <a:lnTo>
                    <a:pt x="23450" y="29572"/>
                  </a:lnTo>
                  <a:lnTo>
                    <a:pt x="23761" y="29758"/>
                  </a:lnTo>
                  <a:lnTo>
                    <a:pt x="24052" y="29945"/>
                  </a:lnTo>
                  <a:lnTo>
                    <a:pt x="24322" y="30173"/>
                  </a:lnTo>
                  <a:lnTo>
                    <a:pt x="25172" y="30900"/>
                  </a:lnTo>
                  <a:lnTo>
                    <a:pt x="26023" y="31605"/>
                  </a:lnTo>
                  <a:lnTo>
                    <a:pt x="26895" y="32311"/>
                  </a:lnTo>
                  <a:lnTo>
                    <a:pt x="27787" y="32996"/>
                  </a:lnTo>
                  <a:lnTo>
                    <a:pt x="28679" y="33660"/>
                  </a:lnTo>
                  <a:lnTo>
                    <a:pt x="29593" y="34324"/>
                  </a:lnTo>
                  <a:lnTo>
                    <a:pt x="30506" y="34988"/>
                  </a:lnTo>
                  <a:lnTo>
                    <a:pt x="31460" y="35610"/>
                  </a:lnTo>
                  <a:lnTo>
                    <a:pt x="32394" y="36254"/>
                  </a:lnTo>
                  <a:lnTo>
                    <a:pt x="33369" y="36855"/>
                  </a:lnTo>
                  <a:lnTo>
                    <a:pt x="34324" y="37457"/>
                  </a:lnTo>
                  <a:lnTo>
                    <a:pt x="35320" y="38038"/>
                  </a:lnTo>
                  <a:lnTo>
                    <a:pt x="36316" y="38619"/>
                  </a:lnTo>
                  <a:lnTo>
                    <a:pt x="37312" y="39200"/>
                  </a:lnTo>
                  <a:lnTo>
                    <a:pt x="38350" y="39740"/>
                  </a:lnTo>
                  <a:lnTo>
                    <a:pt x="39367" y="40279"/>
                  </a:lnTo>
                  <a:lnTo>
                    <a:pt x="42998" y="35092"/>
                  </a:lnTo>
                  <a:lnTo>
                    <a:pt x="42210" y="34262"/>
                  </a:lnTo>
                  <a:lnTo>
                    <a:pt x="41400" y="33411"/>
                  </a:lnTo>
                  <a:lnTo>
                    <a:pt x="40549" y="32601"/>
                  </a:lnTo>
                  <a:lnTo>
                    <a:pt x="39699" y="31813"/>
                  </a:lnTo>
                  <a:lnTo>
                    <a:pt x="38806" y="31024"/>
                  </a:lnTo>
                  <a:lnTo>
                    <a:pt x="37914" y="30236"/>
                  </a:lnTo>
                  <a:lnTo>
                    <a:pt x="36980" y="29489"/>
                  </a:lnTo>
                  <a:lnTo>
                    <a:pt x="36046" y="28742"/>
                  </a:lnTo>
                  <a:lnTo>
                    <a:pt x="35092" y="28015"/>
                  </a:lnTo>
                  <a:lnTo>
                    <a:pt x="34096" y="27310"/>
                  </a:lnTo>
                  <a:lnTo>
                    <a:pt x="33100" y="26604"/>
                  </a:lnTo>
                  <a:lnTo>
                    <a:pt x="32083" y="25919"/>
                  </a:lnTo>
                  <a:lnTo>
                    <a:pt x="31024" y="25255"/>
                  </a:lnTo>
                  <a:lnTo>
                    <a:pt x="29966" y="24591"/>
                  </a:lnTo>
                  <a:lnTo>
                    <a:pt x="28866" y="23948"/>
                  </a:lnTo>
                  <a:lnTo>
                    <a:pt x="27766" y="23325"/>
                  </a:lnTo>
                  <a:lnTo>
                    <a:pt x="27476" y="23159"/>
                  </a:lnTo>
                  <a:lnTo>
                    <a:pt x="27227" y="22973"/>
                  </a:lnTo>
                  <a:lnTo>
                    <a:pt x="26978" y="22765"/>
                  </a:lnTo>
                  <a:lnTo>
                    <a:pt x="26729" y="22537"/>
                  </a:lnTo>
                  <a:lnTo>
                    <a:pt x="26521" y="22288"/>
                  </a:lnTo>
                  <a:lnTo>
                    <a:pt x="26335" y="22039"/>
                  </a:lnTo>
                  <a:lnTo>
                    <a:pt x="26169" y="21769"/>
                  </a:lnTo>
                  <a:lnTo>
                    <a:pt x="26003" y="21499"/>
                  </a:lnTo>
                  <a:lnTo>
                    <a:pt x="25878" y="21209"/>
                  </a:lnTo>
                  <a:lnTo>
                    <a:pt x="25774" y="20918"/>
                  </a:lnTo>
                  <a:lnTo>
                    <a:pt x="25691" y="20607"/>
                  </a:lnTo>
                  <a:lnTo>
                    <a:pt x="25629" y="20296"/>
                  </a:lnTo>
                  <a:lnTo>
                    <a:pt x="25587" y="19964"/>
                  </a:lnTo>
                  <a:lnTo>
                    <a:pt x="25567" y="19652"/>
                  </a:lnTo>
                  <a:lnTo>
                    <a:pt x="25587" y="19320"/>
                  </a:lnTo>
                  <a:lnTo>
                    <a:pt x="25629" y="18988"/>
                  </a:lnTo>
                  <a:lnTo>
                    <a:pt x="27766" y="167"/>
                  </a:lnTo>
                  <a:lnTo>
                    <a:pt x="1707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53"/>
            <p:cNvSpPr/>
            <p:nvPr/>
          </p:nvSpPr>
          <p:spPr>
            <a:xfrm>
              <a:off x="2231563" y="1462825"/>
              <a:ext cx="267200" cy="89775"/>
            </a:xfrm>
            <a:custGeom>
              <a:avLst/>
              <a:gdLst/>
              <a:ahLst/>
              <a:cxnLst/>
              <a:rect l="l" t="t" r="r" b="b"/>
              <a:pathLst>
                <a:path w="10688" h="3591" extrusionOk="0">
                  <a:moveTo>
                    <a:pt x="4047" y="1"/>
                  </a:moveTo>
                  <a:lnTo>
                    <a:pt x="3528" y="21"/>
                  </a:lnTo>
                  <a:lnTo>
                    <a:pt x="3030" y="63"/>
                  </a:lnTo>
                  <a:lnTo>
                    <a:pt x="2574" y="125"/>
                  </a:lnTo>
                  <a:lnTo>
                    <a:pt x="2158" y="208"/>
                  </a:lnTo>
                  <a:lnTo>
                    <a:pt x="1764" y="291"/>
                  </a:lnTo>
                  <a:lnTo>
                    <a:pt x="1411" y="395"/>
                  </a:lnTo>
                  <a:lnTo>
                    <a:pt x="1100" y="519"/>
                  </a:lnTo>
                  <a:lnTo>
                    <a:pt x="810" y="644"/>
                  </a:lnTo>
                  <a:lnTo>
                    <a:pt x="581" y="789"/>
                  </a:lnTo>
                  <a:lnTo>
                    <a:pt x="374" y="935"/>
                  </a:lnTo>
                  <a:lnTo>
                    <a:pt x="229" y="1101"/>
                  </a:lnTo>
                  <a:lnTo>
                    <a:pt x="104" y="1267"/>
                  </a:lnTo>
                  <a:lnTo>
                    <a:pt x="21" y="1433"/>
                  </a:lnTo>
                  <a:lnTo>
                    <a:pt x="0" y="1599"/>
                  </a:lnTo>
                  <a:lnTo>
                    <a:pt x="0" y="1682"/>
                  </a:lnTo>
                  <a:lnTo>
                    <a:pt x="21" y="1785"/>
                  </a:lnTo>
                  <a:lnTo>
                    <a:pt x="63" y="1868"/>
                  </a:lnTo>
                  <a:lnTo>
                    <a:pt x="104" y="1951"/>
                  </a:lnTo>
                  <a:lnTo>
                    <a:pt x="229" y="2117"/>
                  </a:lnTo>
                  <a:lnTo>
                    <a:pt x="415" y="2283"/>
                  </a:lnTo>
                  <a:lnTo>
                    <a:pt x="664" y="2449"/>
                  </a:lnTo>
                  <a:lnTo>
                    <a:pt x="934" y="2595"/>
                  </a:lnTo>
                  <a:lnTo>
                    <a:pt x="1266" y="2740"/>
                  </a:lnTo>
                  <a:lnTo>
                    <a:pt x="1640" y="2885"/>
                  </a:lnTo>
                  <a:lnTo>
                    <a:pt x="2034" y="3010"/>
                  </a:lnTo>
                  <a:lnTo>
                    <a:pt x="2470" y="3134"/>
                  </a:lnTo>
                  <a:lnTo>
                    <a:pt x="2947" y="3238"/>
                  </a:lnTo>
                  <a:lnTo>
                    <a:pt x="3466" y="3321"/>
                  </a:lnTo>
                  <a:lnTo>
                    <a:pt x="3985" y="3404"/>
                  </a:lnTo>
                  <a:lnTo>
                    <a:pt x="4545" y="3487"/>
                  </a:lnTo>
                  <a:lnTo>
                    <a:pt x="5126" y="3528"/>
                  </a:lnTo>
                  <a:lnTo>
                    <a:pt x="5707" y="3570"/>
                  </a:lnTo>
                  <a:lnTo>
                    <a:pt x="6309" y="3591"/>
                  </a:lnTo>
                  <a:lnTo>
                    <a:pt x="6848" y="3570"/>
                  </a:lnTo>
                  <a:lnTo>
                    <a:pt x="7367" y="3528"/>
                  </a:lnTo>
                  <a:lnTo>
                    <a:pt x="7844" y="3487"/>
                  </a:lnTo>
                  <a:lnTo>
                    <a:pt x="8280" y="3404"/>
                  </a:lnTo>
                  <a:lnTo>
                    <a:pt x="8695" y="3300"/>
                  </a:lnTo>
                  <a:lnTo>
                    <a:pt x="9069" y="3196"/>
                  </a:lnTo>
                  <a:lnTo>
                    <a:pt x="9401" y="3072"/>
                  </a:lnTo>
                  <a:lnTo>
                    <a:pt x="9691" y="2927"/>
                  </a:lnTo>
                  <a:lnTo>
                    <a:pt x="9940" y="2781"/>
                  </a:lnTo>
                  <a:lnTo>
                    <a:pt x="10169" y="2636"/>
                  </a:lnTo>
                  <a:lnTo>
                    <a:pt x="10355" y="2470"/>
                  </a:lnTo>
                  <a:lnTo>
                    <a:pt x="10480" y="2283"/>
                  </a:lnTo>
                  <a:lnTo>
                    <a:pt x="10604" y="2117"/>
                  </a:lnTo>
                  <a:lnTo>
                    <a:pt x="10667" y="1931"/>
                  </a:lnTo>
                  <a:lnTo>
                    <a:pt x="10687" y="1765"/>
                  </a:lnTo>
                  <a:lnTo>
                    <a:pt x="10687" y="1682"/>
                  </a:lnTo>
                  <a:lnTo>
                    <a:pt x="10667" y="1599"/>
                  </a:lnTo>
                  <a:lnTo>
                    <a:pt x="10646" y="1516"/>
                  </a:lnTo>
                  <a:lnTo>
                    <a:pt x="10604" y="1433"/>
                  </a:lnTo>
                  <a:lnTo>
                    <a:pt x="10480" y="1267"/>
                  </a:lnTo>
                  <a:lnTo>
                    <a:pt x="10293" y="1121"/>
                  </a:lnTo>
                  <a:lnTo>
                    <a:pt x="10086" y="976"/>
                  </a:lnTo>
                  <a:lnTo>
                    <a:pt x="9816" y="831"/>
                  </a:lnTo>
                  <a:lnTo>
                    <a:pt x="9525" y="706"/>
                  </a:lnTo>
                  <a:lnTo>
                    <a:pt x="9173" y="602"/>
                  </a:lnTo>
                  <a:lnTo>
                    <a:pt x="8778" y="478"/>
                  </a:lnTo>
                  <a:lnTo>
                    <a:pt x="8363" y="395"/>
                  </a:lnTo>
                  <a:lnTo>
                    <a:pt x="7907" y="291"/>
                  </a:lnTo>
                  <a:lnTo>
                    <a:pt x="7429" y="229"/>
                  </a:lnTo>
                  <a:lnTo>
                    <a:pt x="6911" y="146"/>
                  </a:lnTo>
                  <a:lnTo>
                    <a:pt x="6371" y="84"/>
                  </a:lnTo>
                  <a:lnTo>
                    <a:pt x="5790" y="42"/>
                  </a:lnTo>
                  <a:lnTo>
                    <a:pt x="5209" y="21"/>
                  </a:lnTo>
                  <a:lnTo>
                    <a:pt x="460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53"/>
            <p:cNvSpPr/>
            <p:nvPr/>
          </p:nvSpPr>
          <p:spPr>
            <a:xfrm>
              <a:off x="2239863" y="1633000"/>
              <a:ext cx="243325" cy="28025"/>
            </a:xfrm>
            <a:custGeom>
              <a:avLst/>
              <a:gdLst/>
              <a:ahLst/>
              <a:cxnLst/>
              <a:rect l="l" t="t" r="r" b="b"/>
              <a:pathLst>
                <a:path w="9733" h="112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581" y="249"/>
                  </a:lnTo>
                  <a:lnTo>
                    <a:pt x="1162" y="457"/>
                  </a:lnTo>
                  <a:lnTo>
                    <a:pt x="1764" y="644"/>
                  </a:lnTo>
                  <a:lnTo>
                    <a:pt x="2366" y="789"/>
                  </a:lnTo>
                  <a:lnTo>
                    <a:pt x="2968" y="913"/>
                  </a:lnTo>
                  <a:lnTo>
                    <a:pt x="3590" y="1017"/>
                  </a:lnTo>
                  <a:lnTo>
                    <a:pt x="4213" y="1079"/>
                  </a:lnTo>
                  <a:lnTo>
                    <a:pt x="4835" y="1121"/>
                  </a:lnTo>
                  <a:lnTo>
                    <a:pt x="5458" y="1121"/>
                  </a:lnTo>
                  <a:lnTo>
                    <a:pt x="6081" y="1100"/>
                  </a:lnTo>
                  <a:lnTo>
                    <a:pt x="6703" y="1038"/>
                  </a:lnTo>
                  <a:lnTo>
                    <a:pt x="7326" y="955"/>
                  </a:lnTo>
                  <a:lnTo>
                    <a:pt x="7948" y="830"/>
                  </a:lnTo>
                  <a:lnTo>
                    <a:pt x="8550" y="685"/>
                  </a:lnTo>
                  <a:lnTo>
                    <a:pt x="9152" y="519"/>
                  </a:lnTo>
                  <a:lnTo>
                    <a:pt x="9733" y="312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53"/>
            <p:cNvSpPr/>
            <p:nvPr/>
          </p:nvSpPr>
          <p:spPr>
            <a:xfrm>
              <a:off x="2251263" y="1810950"/>
              <a:ext cx="211175" cy="23350"/>
            </a:xfrm>
            <a:custGeom>
              <a:avLst/>
              <a:gdLst/>
              <a:ahLst/>
              <a:cxnLst/>
              <a:rect l="l" t="t" r="r" b="b"/>
              <a:pathLst>
                <a:path w="8447" h="934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499" y="187"/>
                  </a:lnTo>
                  <a:lnTo>
                    <a:pt x="1018" y="353"/>
                  </a:lnTo>
                  <a:lnTo>
                    <a:pt x="1536" y="498"/>
                  </a:lnTo>
                  <a:lnTo>
                    <a:pt x="2055" y="623"/>
                  </a:lnTo>
                  <a:lnTo>
                    <a:pt x="2574" y="726"/>
                  </a:lnTo>
                  <a:lnTo>
                    <a:pt x="3114" y="809"/>
                  </a:lnTo>
                  <a:lnTo>
                    <a:pt x="3653" y="872"/>
                  </a:lnTo>
                  <a:lnTo>
                    <a:pt x="4193" y="913"/>
                  </a:lnTo>
                  <a:lnTo>
                    <a:pt x="4732" y="934"/>
                  </a:lnTo>
                  <a:lnTo>
                    <a:pt x="5272" y="934"/>
                  </a:lnTo>
                  <a:lnTo>
                    <a:pt x="5811" y="913"/>
                  </a:lnTo>
                  <a:lnTo>
                    <a:pt x="6330" y="872"/>
                  </a:lnTo>
                  <a:lnTo>
                    <a:pt x="6870" y="809"/>
                  </a:lnTo>
                  <a:lnTo>
                    <a:pt x="7409" y="726"/>
                  </a:lnTo>
                  <a:lnTo>
                    <a:pt x="7928" y="623"/>
                  </a:lnTo>
                  <a:lnTo>
                    <a:pt x="8447" y="498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53"/>
            <p:cNvSpPr/>
            <p:nvPr/>
          </p:nvSpPr>
          <p:spPr>
            <a:xfrm>
              <a:off x="2259563" y="1944775"/>
              <a:ext cx="186800" cy="25450"/>
            </a:xfrm>
            <a:custGeom>
              <a:avLst/>
              <a:gdLst/>
              <a:ahLst/>
              <a:cxnLst/>
              <a:rect l="l" t="t" r="r" b="b"/>
              <a:pathLst>
                <a:path w="7472" h="101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57" y="208"/>
                  </a:lnTo>
                  <a:lnTo>
                    <a:pt x="914" y="395"/>
                  </a:lnTo>
                  <a:lnTo>
                    <a:pt x="1391" y="561"/>
                  </a:lnTo>
                  <a:lnTo>
                    <a:pt x="1869" y="686"/>
                  </a:lnTo>
                  <a:lnTo>
                    <a:pt x="2367" y="790"/>
                  </a:lnTo>
                  <a:lnTo>
                    <a:pt x="2865" y="893"/>
                  </a:lnTo>
                  <a:lnTo>
                    <a:pt x="3363" y="956"/>
                  </a:lnTo>
                  <a:lnTo>
                    <a:pt x="3861" y="997"/>
                  </a:lnTo>
                  <a:lnTo>
                    <a:pt x="3861" y="997"/>
                  </a:lnTo>
                  <a:lnTo>
                    <a:pt x="4296" y="997"/>
                  </a:lnTo>
                  <a:lnTo>
                    <a:pt x="4753" y="1018"/>
                  </a:lnTo>
                  <a:lnTo>
                    <a:pt x="5210" y="997"/>
                  </a:lnTo>
                  <a:lnTo>
                    <a:pt x="5666" y="976"/>
                  </a:lnTo>
                  <a:lnTo>
                    <a:pt x="6579" y="893"/>
                  </a:lnTo>
                  <a:lnTo>
                    <a:pt x="7471" y="769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53"/>
            <p:cNvSpPr/>
            <p:nvPr/>
          </p:nvSpPr>
          <p:spPr>
            <a:xfrm>
              <a:off x="2306788" y="1509525"/>
              <a:ext cx="160850" cy="22325"/>
            </a:xfrm>
            <a:custGeom>
              <a:avLst/>
              <a:gdLst/>
              <a:ahLst/>
              <a:cxnLst/>
              <a:rect l="l" t="t" r="r" b="b"/>
              <a:pathLst>
                <a:path w="6434" h="893" fill="none" extrusionOk="0">
                  <a:moveTo>
                    <a:pt x="0" y="457"/>
                  </a:moveTo>
                  <a:lnTo>
                    <a:pt x="0" y="457"/>
                  </a:lnTo>
                  <a:lnTo>
                    <a:pt x="395" y="561"/>
                  </a:lnTo>
                  <a:lnTo>
                    <a:pt x="789" y="644"/>
                  </a:lnTo>
                  <a:lnTo>
                    <a:pt x="1225" y="727"/>
                  </a:lnTo>
                  <a:lnTo>
                    <a:pt x="1660" y="789"/>
                  </a:lnTo>
                  <a:lnTo>
                    <a:pt x="2117" y="851"/>
                  </a:lnTo>
                  <a:lnTo>
                    <a:pt x="2573" y="872"/>
                  </a:lnTo>
                  <a:lnTo>
                    <a:pt x="3030" y="893"/>
                  </a:lnTo>
                  <a:lnTo>
                    <a:pt x="3487" y="893"/>
                  </a:lnTo>
                  <a:lnTo>
                    <a:pt x="3922" y="851"/>
                  </a:lnTo>
                  <a:lnTo>
                    <a:pt x="4358" y="810"/>
                  </a:lnTo>
                  <a:lnTo>
                    <a:pt x="4773" y="747"/>
                  </a:lnTo>
                  <a:lnTo>
                    <a:pt x="5167" y="644"/>
                  </a:lnTo>
                  <a:lnTo>
                    <a:pt x="5541" y="519"/>
                  </a:lnTo>
                  <a:lnTo>
                    <a:pt x="5873" y="374"/>
                  </a:lnTo>
                  <a:lnTo>
                    <a:pt x="6164" y="208"/>
                  </a:lnTo>
                  <a:lnTo>
                    <a:pt x="6309" y="104"/>
                  </a:lnTo>
                  <a:lnTo>
                    <a:pt x="6433" y="0"/>
                  </a:lnTo>
                </a:path>
              </a:pathLst>
            </a:custGeom>
            <a:noFill/>
            <a:ln w="1050" cap="rnd" cmpd="sng">
              <a:solidFill>
                <a:srgbClr val="261A1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53"/>
            <p:cNvSpPr/>
            <p:nvPr/>
          </p:nvSpPr>
          <p:spPr>
            <a:xfrm>
              <a:off x="2404838" y="2188625"/>
              <a:ext cx="186275" cy="152550"/>
            </a:xfrm>
            <a:custGeom>
              <a:avLst/>
              <a:gdLst/>
              <a:ahLst/>
              <a:cxnLst/>
              <a:rect l="l" t="t" r="r" b="b"/>
              <a:pathLst>
                <a:path w="7451" h="610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810" y="893"/>
                  </a:lnTo>
                  <a:lnTo>
                    <a:pt x="1660" y="1764"/>
                  </a:lnTo>
                  <a:lnTo>
                    <a:pt x="2096" y="2179"/>
                  </a:lnTo>
                  <a:lnTo>
                    <a:pt x="2553" y="2594"/>
                  </a:lnTo>
                  <a:lnTo>
                    <a:pt x="3009" y="2988"/>
                  </a:lnTo>
                  <a:lnTo>
                    <a:pt x="3466" y="3362"/>
                  </a:lnTo>
                  <a:lnTo>
                    <a:pt x="3943" y="3756"/>
                  </a:lnTo>
                  <a:lnTo>
                    <a:pt x="4400" y="4109"/>
                  </a:lnTo>
                  <a:lnTo>
                    <a:pt x="4898" y="4462"/>
                  </a:lnTo>
                  <a:lnTo>
                    <a:pt x="5396" y="4815"/>
                  </a:lnTo>
                  <a:lnTo>
                    <a:pt x="5894" y="5147"/>
                  </a:lnTo>
                  <a:lnTo>
                    <a:pt x="6392" y="5479"/>
                  </a:lnTo>
                  <a:lnTo>
                    <a:pt x="6911" y="5790"/>
                  </a:lnTo>
                  <a:lnTo>
                    <a:pt x="7450" y="610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53"/>
            <p:cNvSpPr/>
            <p:nvPr/>
          </p:nvSpPr>
          <p:spPr>
            <a:xfrm>
              <a:off x="1097988" y="1925600"/>
              <a:ext cx="1176650" cy="1755075"/>
            </a:xfrm>
            <a:custGeom>
              <a:avLst/>
              <a:gdLst/>
              <a:ahLst/>
              <a:cxnLst/>
              <a:rect l="l" t="t" r="r" b="b"/>
              <a:pathLst>
                <a:path w="47066" h="70203" extrusionOk="0">
                  <a:moveTo>
                    <a:pt x="32789" y="0"/>
                  </a:moveTo>
                  <a:lnTo>
                    <a:pt x="32270" y="21"/>
                  </a:lnTo>
                  <a:lnTo>
                    <a:pt x="31751" y="42"/>
                  </a:lnTo>
                  <a:lnTo>
                    <a:pt x="31253" y="83"/>
                  </a:lnTo>
                  <a:lnTo>
                    <a:pt x="30734" y="145"/>
                  </a:lnTo>
                  <a:lnTo>
                    <a:pt x="30236" y="228"/>
                  </a:lnTo>
                  <a:lnTo>
                    <a:pt x="29717" y="311"/>
                  </a:lnTo>
                  <a:lnTo>
                    <a:pt x="29219" y="415"/>
                  </a:lnTo>
                  <a:lnTo>
                    <a:pt x="28721" y="519"/>
                  </a:lnTo>
                  <a:lnTo>
                    <a:pt x="28244" y="643"/>
                  </a:lnTo>
                  <a:lnTo>
                    <a:pt x="27746" y="789"/>
                  </a:lnTo>
                  <a:lnTo>
                    <a:pt x="27269" y="955"/>
                  </a:lnTo>
                  <a:lnTo>
                    <a:pt x="26771" y="1121"/>
                  </a:lnTo>
                  <a:lnTo>
                    <a:pt x="26293" y="1287"/>
                  </a:lnTo>
                  <a:lnTo>
                    <a:pt x="25359" y="1681"/>
                  </a:lnTo>
                  <a:lnTo>
                    <a:pt x="24426" y="2117"/>
                  </a:lnTo>
                  <a:lnTo>
                    <a:pt x="23492" y="2615"/>
                  </a:lnTo>
                  <a:lnTo>
                    <a:pt x="22600" y="3134"/>
                  </a:lnTo>
                  <a:lnTo>
                    <a:pt x="21707" y="3694"/>
                  </a:lnTo>
                  <a:lnTo>
                    <a:pt x="20836" y="4296"/>
                  </a:lnTo>
                  <a:lnTo>
                    <a:pt x="19985" y="4918"/>
                  </a:lnTo>
                  <a:lnTo>
                    <a:pt x="19155" y="5582"/>
                  </a:lnTo>
                  <a:lnTo>
                    <a:pt x="18325" y="6267"/>
                  </a:lnTo>
                  <a:lnTo>
                    <a:pt x="17536" y="6973"/>
                  </a:lnTo>
                  <a:lnTo>
                    <a:pt x="16748" y="7720"/>
                  </a:lnTo>
                  <a:lnTo>
                    <a:pt x="15980" y="8488"/>
                  </a:lnTo>
                  <a:lnTo>
                    <a:pt x="15253" y="9255"/>
                  </a:lnTo>
                  <a:lnTo>
                    <a:pt x="14527" y="10044"/>
                  </a:lnTo>
                  <a:lnTo>
                    <a:pt x="13822" y="10853"/>
                  </a:lnTo>
                  <a:lnTo>
                    <a:pt x="13137" y="11683"/>
                  </a:lnTo>
                  <a:lnTo>
                    <a:pt x="12493" y="12513"/>
                  </a:lnTo>
                  <a:lnTo>
                    <a:pt x="11850" y="13343"/>
                  </a:lnTo>
                  <a:lnTo>
                    <a:pt x="11248" y="14174"/>
                  </a:lnTo>
                  <a:lnTo>
                    <a:pt x="10647" y="15004"/>
                  </a:lnTo>
                  <a:lnTo>
                    <a:pt x="10086" y="15854"/>
                  </a:lnTo>
                  <a:lnTo>
                    <a:pt x="9547" y="16684"/>
                  </a:lnTo>
                  <a:lnTo>
                    <a:pt x="8903" y="17743"/>
                  </a:lnTo>
                  <a:lnTo>
                    <a:pt x="8260" y="18822"/>
                  </a:lnTo>
                  <a:lnTo>
                    <a:pt x="7679" y="19922"/>
                  </a:lnTo>
                  <a:lnTo>
                    <a:pt x="7098" y="21022"/>
                  </a:lnTo>
                  <a:lnTo>
                    <a:pt x="6559" y="22142"/>
                  </a:lnTo>
                  <a:lnTo>
                    <a:pt x="6040" y="23283"/>
                  </a:lnTo>
                  <a:lnTo>
                    <a:pt x="5542" y="24425"/>
                  </a:lnTo>
                  <a:lnTo>
                    <a:pt x="5064" y="25587"/>
                  </a:lnTo>
                  <a:lnTo>
                    <a:pt x="4753" y="26396"/>
                  </a:lnTo>
                  <a:lnTo>
                    <a:pt x="4463" y="27226"/>
                  </a:lnTo>
                  <a:lnTo>
                    <a:pt x="4172" y="28056"/>
                  </a:lnTo>
                  <a:lnTo>
                    <a:pt x="3882" y="28886"/>
                  </a:lnTo>
                  <a:lnTo>
                    <a:pt x="3363" y="30547"/>
                  </a:lnTo>
                  <a:lnTo>
                    <a:pt x="2885" y="32248"/>
                  </a:lnTo>
                  <a:lnTo>
                    <a:pt x="2470" y="33950"/>
                  </a:lnTo>
                  <a:lnTo>
                    <a:pt x="2076" y="35651"/>
                  </a:lnTo>
                  <a:lnTo>
                    <a:pt x="1723" y="37374"/>
                  </a:lnTo>
                  <a:lnTo>
                    <a:pt x="1412" y="39096"/>
                  </a:lnTo>
                  <a:lnTo>
                    <a:pt x="1142" y="40839"/>
                  </a:lnTo>
                  <a:lnTo>
                    <a:pt x="893" y="42583"/>
                  </a:lnTo>
                  <a:lnTo>
                    <a:pt x="686" y="44326"/>
                  </a:lnTo>
                  <a:lnTo>
                    <a:pt x="499" y="46090"/>
                  </a:lnTo>
                  <a:lnTo>
                    <a:pt x="354" y="47833"/>
                  </a:lnTo>
                  <a:lnTo>
                    <a:pt x="229" y="49597"/>
                  </a:lnTo>
                  <a:lnTo>
                    <a:pt x="126" y="51340"/>
                  </a:lnTo>
                  <a:lnTo>
                    <a:pt x="42" y="53104"/>
                  </a:lnTo>
                  <a:lnTo>
                    <a:pt x="1" y="54494"/>
                  </a:lnTo>
                  <a:lnTo>
                    <a:pt x="1" y="55884"/>
                  </a:lnTo>
                  <a:lnTo>
                    <a:pt x="1" y="56569"/>
                  </a:lnTo>
                  <a:lnTo>
                    <a:pt x="22" y="57275"/>
                  </a:lnTo>
                  <a:lnTo>
                    <a:pt x="63" y="57959"/>
                  </a:lnTo>
                  <a:lnTo>
                    <a:pt x="126" y="58644"/>
                  </a:lnTo>
                  <a:lnTo>
                    <a:pt x="188" y="59329"/>
                  </a:lnTo>
                  <a:lnTo>
                    <a:pt x="292" y="60014"/>
                  </a:lnTo>
                  <a:lnTo>
                    <a:pt x="395" y="60699"/>
                  </a:lnTo>
                  <a:lnTo>
                    <a:pt x="541" y="61363"/>
                  </a:lnTo>
                  <a:lnTo>
                    <a:pt x="707" y="62027"/>
                  </a:lnTo>
                  <a:lnTo>
                    <a:pt x="893" y="62691"/>
                  </a:lnTo>
                  <a:lnTo>
                    <a:pt x="1122" y="63334"/>
                  </a:lnTo>
                  <a:lnTo>
                    <a:pt x="1371" y="63977"/>
                  </a:lnTo>
                  <a:lnTo>
                    <a:pt x="1661" y="64600"/>
                  </a:lnTo>
                  <a:lnTo>
                    <a:pt x="1993" y="65223"/>
                  </a:lnTo>
                  <a:lnTo>
                    <a:pt x="2367" y="65804"/>
                  </a:lnTo>
                  <a:lnTo>
                    <a:pt x="2761" y="66385"/>
                  </a:lnTo>
                  <a:lnTo>
                    <a:pt x="3217" y="66924"/>
                  </a:lnTo>
                  <a:lnTo>
                    <a:pt x="3674" y="67443"/>
                  </a:lnTo>
                  <a:lnTo>
                    <a:pt x="4172" y="67941"/>
                  </a:lnTo>
                  <a:lnTo>
                    <a:pt x="4712" y="68377"/>
                  </a:lnTo>
                  <a:lnTo>
                    <a:pt x="5272" y="68792"/>
                  </a:lnTo>
                  <a:lnTo>
                    <a:pt x="5542" y="68979"/>
                  </a:lnTo>
                  <a:lnTo>
                    <a:pt x="5832" y="69145"/>
                  </a:lnTo>
                  <a:lnTo>
                    <a:pt x="6143" y="69311"/>
                  </a:lnTo>
                  <a:lnTo>
                    <a:pt x="6434" y="69456"/>
                  </a:lnTo>
                  <a:lnTo>
                    <a:pt x="6745" y="69601"/>
                  </a:lnTo>
                  <a:lnTo>
                    <a:pt x="7057" y="69726"/>
                  </a:lnTo>
                  <a:lnTo>
                    <a:pt x="7389" y="69850"/>
                  </a:lnTo>
                  <a:lnTo>
                    <a:pt x="7700" y="69933"/>
                  </a:lnTo>
                  <a:lnTo>
                    <a:pt x="8032" y="70016"/>
                  </a:lnTo>
                  <a:lnTo>
                    <a:pt x="8364" y="70099"/>
                  </a:lnTo>
                  <a:lnTo>
                    <a:pt x="8696" y="70141"/>
                  </a:lnTo>
                  <a:lnTo>
                    <a:pt x="9028" y="70182"/>
                  </a:lnTo>
                  <a:lnTo>
                    <a:pt x="9381" y="70203"/>
                  </a:lnTo>
                  <a:lnTo>
                    <a:pt x="9713" y="70203"/>
                  </a:lnTo>
                  <a:lnTo>
                    <a:pt x="10211" y="70182"/>
                  </a:lnTo>
                  <a:lnTo>
                    <a:pt x="10709" y="70141"/>
                  </a:lnTo>
                  <a:lnTo>
                    <a:pt x="11186" y="70058"/>
                  </a:lnTo>
                  <a:lnTo>
                    <a:pt x="11663" y="69933"/>
                  </a:lnTo>
                  <a:lnTo>
                    <a:pt x="12141" y="69788"/>
                  </a:lnTo>
                  <a:lnTo>
                    <a:pt x="12597" y="69622"/>
                  </a:lnTo>
                  <a:lnTo>
                    <a:pt x="13054" y="69435"/>
                  </a:lnTo>
                  <a:lnTo>
                    <a:pt x="13510" y="69228"/>
                  </a:lnTo>
                  <a:lnTo>
                    <a:pt x="13946" y="68979"/>
                  </a:lnTo>
                  <a:lnTo>
                    <a:pt x="14382" y="68730"/>
                  </a:lnTo>
                  <a:lnTo>
                    <a:pt x="14818" y="68460"/>
                  </a:lnTo>
                  <a:lnTo>
                    <a:pt x="15233" y="68190"/>
                  </a:lnTo>
                  <a:lnTo>
                    <a:pt x="15648" y="67879"/>
                  </a:lnTo>
                  <a:lnTo>
                    <a:pt x="16042" y="67588"/>
                  </a:lnTo>
                  <a:lnTo>
                    <a:pt x="16436" y="67256"/>
                  </a:lnTo>
                  <a:lnTo>
                    <a:pt x="16810" y="66945"/>
                  </a:lnTo>
                  <a:lnTo>
                    <a:pt x="17557" y="66260"/>
                  </a:lnTo>
                  <a:lnTo>
                    <a:pt x="18283" y="65575"/>
                  </a:lnTo>
                  <a:lnTo>
                    <a:pt x="19715" y="64185"/>
                  </a:lnTo>
                  <a:lnTo>
                    <a:pt x="20441" y="63500"/>
                  </a:lnTo>
                  <a:lnTo>
                    <a:pt x="21168" y="62836"/>
                  </a:lnTo>
                  <a:lnTo>
                    <a:pt x="21935" y="62193"/>
                  </a:lnTo>
                  <a:lnTo>
                    <a:pt x="22330" y="61902"/>
                  </a:lnTo>
                  <a:lnTo>
                    <a:pt x="22745" y="61612"/>
                  </a:lnTo>
                  <a:lnTo>
                    <a:pt x="23264" y="61259"/>
                  </a:lnTo>
                  <a:lnTo>
                    <a:pt x="23803" y="60927"/>
                  </a:lnTo>
                  <a:lnTo>
                    <a:pt x="24343" y="60616"/>
                  </a:lnTo>
                  <a:lnTo>
                    <a:pt x="24903" y="60304"/>
                  </a:lnTo>
                  <a:lnTo>
                    <a:pt x="25463" y="60035"/>
                  </a:lnTo>
                  <a:lnTo>
                    <a:pt x="26024" y="59765"/>
                  </a:lnTo>
                  <a:lnTo>
                    <a:pt x="27186" y="59246"/>
                  </a:lnTo>
                  <a:lnTo>
                    <a:pt x="28348" y="58769"/>
                  </a:lnTo>
                  <a:lnTo>
                    <a:pt x="29531" y="58292"/>
                  </a:lnTo>
                  <a:lnTo>
                    <a:pt x="30713" y="57793"/>
                  </a:lnTo>
                  <a:lnTo>
                    <a:pt x="31855" y="57295"/>
                  </a:lnTo>
                  <a:lnTo>
                    <a:pt x="32747" y="56860"/>
                  </a:lnTo>
                  <a:lnTo>
                    <a:pt x="33619" y="56424"/>
                  </a:lnTo>
                  <a:lnTo>
                    <a:pt x="34469" y="55947"/>
                  </a:lnTo>
                  <a:lnTo>
                    <a:pt x="35300" y="55449"/>
                  </a:lnTo>
                  <a:lnTo>
                    <a:pt x="36130" y="54930"/>
                  </a:lnTo>
                  <a:lnTo>
                    <a:pt x="36939" y="54369"/>
                  </a:lnTo>
                  <a:lnTo>
                    <a:pt x="37727" y="53788"/>
                  </a:lnTo>
                  <a:lnTo>
                    <a:pt x="38475" y="53187"/>
                  </a:lnTo>
                  <a:lnTo>
                    <a:pt x="39222" y="52564"/>
                  </a:lnTo>
                  <a:lnTo>
                    <a:pt x="39948" y="51900"/>
                  </a:lnTo>
                  <a:lnTo>
                    <a:pt x="40633" y="51236"/>
                  </a:lnTo>
                  <a:lnTo>
                    <a:pt x="41317" y="50530"/>
                  </a:lnTo>
                  <a:lnTo>
                    <a:pt x="41940" y="49804"/>
                  </a:lnTo>
                  <a:lnTo>
                    <a:pt x="42563" y="49036"/>
                  </a:lnTo>
                  <a:lnTo>
                    <a:pt x="43144" y="48268"/>
                  </a:lnTo>
                  <a:lnTo>
                    <a:pt x="43683" y="47459"/>
                  </a:lnTo>
                  <a:lnTo>
                    <a:pt x="44202" y="46629"/>
                  </a:lnTo>
                  <a:lnTo>
                    <a:pt x="44679" y="45778"/>
                  </a:lnTo>
                  <a:lnTo>
                    <a:pt x="45094" y="44907"/>
                  </a:lnTo>
                  <a:lnTo>
                    <a:pt x="45509" y="43994"/>
                  </a:lnTo>
                  <a:lnTo>
                    <a:pt x="45862" y="43101"/>
                  </a:lnTo>
                  <a:lnTo>
                    <a:pt x="46173" y="42167"/>
                  </a:lnTo>
                  <a:lnTo>
                    <a:pt x="46422" y="41234"/>
                  </a:lnTo>
                  <a:lnTo>
                    <a:pt x="46651" y="40279"/>
                  </a:lnTo>
                  <a:lnTo>
                    <a:pt x="46837" y="39325"/>
                  </a:lnTo>
                  <a:lnTo>
                    <a:pt x="46962" y="38370"/>
                  </a:lnTo>
                  <a:lnTo>
                    <a:pt x="47003" y="37872"/>
                  </a:lnTo>
                  <a:lnTo>
                    <a:pt x="47024" y="37395"/>
                  </a:lnTo>
                  <a:lnTo>
                    <a:pt x="47045" y="36917"/>
                  </a:lnTo>
                  <a:lnTo>
                    <a:pt x="47066" y="36419"/>
                  </a:lnTo>
                  <a:lnTo>
                    <a:pt x="47066" y="35942"/>
                  </a:lnTo>
                  <a:lnTo>
                    <a:pt x="47045" y="35465"/>
                  </a:lnTo>
                  <a:lnTo>
                    <a:pt x="47003" y="34967"/>
                  </a:lnTo>
                  <a:lnTo>
                    <a:pt x="46962" y="34489"/>
                  </a:lnTo>
                  <a:lnTo>
                    <a:pt x="46900" y="34012"/>
                  </a:lnTo>
                  <a:lnTo>
                    <a:pt x="46837" y="33535"/>
                  </a:lnTo>
                  <a:lnTo>
                    <a:pt x="46754" y="33058"/>
                  </a:lnTo>
                  <a:lnTo>
                    <a:pt x="46651" y="32580"/>
                  </a:lnTo>
                  <a:lnTo>
                    <a:pt x="46485" y="31854"/>
                  </a:lnTo>
                  <a:lnTo>
                    <a:pt x="46277" y="31169"/>
                  </a:lnTo>
                  <a:lnTo>
                    <a:pt x="46049" y="30464"/>
                  </a:lnTo>
                  <a:lnTo>
                    <a:pt x="45800" y="29779"/>
                  </a:lnTo>
                  <a:lnTo>
                    <a:pt x="45551" y="29094"/>
                  </a:lnTo>
                  <a:lnTo>
                    <a:pt x="45260" y="28430"/>
                  </a:lnTo>
                  <a:lnTo>
                    <a:pt x="44679" y="27081"/>
                  </a:lnTo>
                  <a:lnTo>
                    <a:pt x="44077" y="25732"/>
                  </a:lnTo>
                  <a:lnTo>
                    <a:pt x="43496" y="24404"/>
                  </a:lnTo>
                  <a:lnTo>
                    <a:pt x="43206" y="23719"/>
                  </a:lnTo>
                  <a:lnTo>
                    <a:pt x="42915" y="23055"/>
                  </a:lnTo>
                  <a:lnTo>
                    <a:pt x="42666" y="22370"/>
                  </a:lnTo>
                  <a:lnTo>
                    <a:pt x="42417" y="21665"/>
                  </a:lnTo>
                  <a:lnTo>
                    <a:pt x="42189" y="20980"/>
                  </a:lnTo>
                  <a:lnTo>
                    <a:pt x="41982" y="20275"/>
                  </a:lnTo>
                  <a:lnTo>
                    <a:pt x="41816" y="19569"/>
                  </a:lnTo>
                  <a:lnTo>
                    <a:pt x="41650" y="18863"/>
                  </a:lnTo>
                  <a:lnTo>
                    <a:pt x="41504" y="18158"/>
                  </a:lnTo>
                  <a:lnTo>
                    <a:pt x="41380" y="17432"/>
                  </a:lnTo>
                  <a:lnTo>
                    <a:pt x="41276" y="16705"/>
                  </a:lnTo>
                  <a:lnTo>
                    <a:pt x="41214" y="15979"/>
                  </a:lnTo>
                  <a:lnTo>
                    <a:pt x="41151" y="15253"/>
                  </a:lnTo>
                  <a:lnTo>
                    <a:pt x="41110" y="14526"/>
                  </a:lnTo>
                  <a:lnTo>
                    <a:pt x="41110" y="13800"/>
                  </a:lnTo>
                  <a:lnTo>
                    <a:pt x="41110" y="13074"/>
                  </a:lnTo>
                  <a:lnTo>
                    <a:pt x="41131" y="12347"/>
                  </a:lnTo>
                  <a:lnTo>
                    <a:pt x="41193" y="11621"/>
                  </a:lnTo>
                  <a:lnTo>
                    <a:pt x="41255" y="10895"/>
                  </a:lnTo>
                  <a:lnTo>
                    <a:pt x="41338" y="10168"/>
                  </a:lnTo>
                  <a:lnTo>
                    <a:pt x="41629" y="8301"/>
                  </a:lnTo>
                  <a:lnTo>
                    <a:pt x="41753" y="7367"/>
                  </a:lnTo>
                  <a:lnTo>
                    <a:pt x="41795" y="6890"/>
                  </a:lnTo>
                  <a:lnTo>
                    <a:pt x="41816" y="6412"/>
                  </a:lnTo>
                  <a:lnTo>
                    <a:pt x="41816" y="5956"/>
                  </a:lnTo>
                  <a:lnTo>
                    <a:pt x="41795" y="5499"/>
                  </a:lnTo>
                  <a:lnTo>
                    <a:pt x="41753" y="5064"/>
                  </a:lnTo>
                  <a:lnTo>
                    <a:pt x="41670" y="4607"/>
                  </a:lnTo>
                  <a:lnTo>
                    <a:pt x="41567" y="4192"/>
                  </a:lnTo>
                  <a:lnTo>
                    <a:pt x="41421" y="3756"/>
                  </a:lnTo>
                  <a:lnTo>
                    <a:pt x="41234" y="3362"/>
                  </a:lnTo>
                  <a:lnTo>
                    <a:pt x="41006" y="2968"/>
                  </a:lnTo>
                  <a:lnTo>
                    <a:pt x="40799" y="2698"/>
                  </a:lnTo>
                  <a:lnTo>
                    <a:pt x="40591" y="2449"/>
                  </a:lnTo>
                  <a:lnTo>
                    <a:pt x="40363" y="2200"/>
                  </a:lnTo>
                  <a:lnTo>
                    <a:pt x="40114" y="1992"/>
                  </a:lnTo>
                  <a:lnTo>
                    <a:pt x="39865" y="1785"/>
                  </a:lnTo>
                  <a:lnTo>
                    <a:pt x="39595" y="1598"/>
                  </a:lnTo>
                  <a:lnTo>
                    <a:pt x="39325" y="1432"/>
                  </a:lnTo>
                  <a:lnTo>
                    <a:pt x="39014" y="1266"/>
                  </a:lnTo>
                  <a:lnTo>
                    <a:pt x="38724" y="1121"/>
                  </a:lnTo>
                  <a:lnTo>
                    <a:pt x="38412" y="975"/>
                  </a:lnTo>
                  <a:lnTo>
                    <a:pt x="38101" y="851"/>
                  </a:lnTo>
                  <a:lnTo>
                    <a:pt x="37790" y="747"/>
                  </a:lnTo>
                  <a:lnTo>
                    <a:pt x="37126" y="540"/>
                  </a:lnTo>
                  <a:lnTo>
                    <a:pt x="36482" y="394"/>
                  </a:lnTo>
                  <a:lnTo>
                    <a:pt x="35943" y="291"/>
                  </a:lnTo>
                  <a:lnTo>
                    <a:pt x="35403" y="187"/>
                  </a:lnTo>
                  <a:lnTo>
                    <a:pt x="34884" y="125"/>
                  </a:lnTo>
                  <a:lnTo>
                    <a:pt x="34345" y="62"/>
                  </a:lnTo>
                  <a:lnTo>
                    <a:pt x="33826" y="42"/>
                  </a:lnTo>
                  <a:lnTo>
                    <a:pt x="33307" y="21"/>
                  </a:lnTo>
                  <a:lnTo>
                    <a:pt x="3278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53"/>
            <p:cNvSpPr/>
            <p:nvPr/>
          </p:nvSpPr>
          <p:spPr>
            <a:xfrm>
              <a:off x="1221463" y="3337750"/>
              <a:ext cx="636075" cy="287950"/>
            </a:xfrm>
            <a:custGeom>
              <a:avLst/>
              <a:gdLst/>
              <a:ahLst/>
              <a:cxnLst/>
              <a:rect l="l" t="t" r="r" b="b"/>
              <a:pathLst>
                <a:path w="25443" h="11518" fill="none" extrusionOk="0">
                  <a:moveTo>
                    <a:pt x="1" y="9089"/>
                  </a:moveTo>
                  <a:lnTo>
                    <a:pt x="1" y="9089"/>
                  </a:lnTo>
                  <a:lnTo>
                    <a:pt x="437" y="9442"/>
                  </a:lnTo>
                  <a:lnTo>
                    <a:pt x="872" y="9774"/>
                  </a:lnTo>
                  <a:lnTo>
                    <a:pt x="1287" y="10065"/>
                  </a:lnTo>
                  <a:lnTo>
                    <a:pt x="1703" y="10334"/>
                  </a:lnTo>
                  <a:lnTo>
                    <a:pt x="2097" y="10583"/>
                  </a:lnTo>
                  <a:lnTo>
                    <a:pt x="2491" y="10791"/>
                  </a:lnTo>
                  <a:lnTo>
                    <a:pt x="2865" y="10957"/>
                  </a:lnTo>
                  <a:lnTo>
                    <a:pt x="3238" y="11123"/>
                  </a:lnTo>
                  <a:lnTo>
                    <a:pt x="3591" y="11247"/>
                  </a:lnTo>
                  <a:lnTo>
                    <a:pt x="3944" y="11351"/>
                  </a:lnTo>
                  <a:lnTo>
                    <a:pt x="4296" y="11434"/>
                  </a:lnTo>
                  <a:lnTo>
                    <a:pt x="4628" y="11476"/>
                  </a:lnTo>
                  <a:lnTo>
                    <a:pt x="4961" y="11517"/>
                  </a:lnTo>
                  <a:lnTo>
                    <a:pt x="5272" y="11517"/>
                  </a:lnTo>
                  <a:lnTo>
                    <a:pt x="5604" y="11517"/>
                  </a:lnTo>
                  <a:lnTo>
                    <a:pt x="5915" y="11476"/>
                  </a:lnTo>
                  <a:lnTo>
                    <a:pt x="6226" y="11414"/>
                  </a:lnTo>
                  <a:lnTo>
                    <a:pt x="6517" y="11351"/>
                  </a:lnTo>
                  <a:lnTo>
                    <a:pt x="6828" y="11268"/>
                  </a:lnTo>
                  <a:lnTo>
                    <a:pt x="7119" y="11144"/>
                  </a:lnTo>
                  <a:lnTo>
                    <a:pt x="7409" y="11019"/>
                  </a:lnTo>
                  <a:lnTo>
                    <a:pt x="7700" y="10874"/>
                  </a:lnTo>
                  <a:lnTo>
                    <a:pt x="7990" y="10729"/>
                  </a:lnTo>
                  <a:lnTo>
                    <a:pt x="8281" y="10542"/>
                  </a:lnTo>
                  <a:lnTo>
                    <a:pt x="8862" y="10168"/>
                  </a:lnTo>
                  <a:lnTo>
                    <a:pt x="9443" y="9712"/>
                  </a:lnTo>
                  <a:lnTo>
                    <a:pt x="10045" y="9235"/>
                  </a:lnTo>
                  <a:lnTo>
                    <a:pt x="10646" y="8716"/>
                  </a:lnTo>
                  <a:lnTo>
                    <a:pt x="11912" y="7574"/>
                  </a:lnTo>
                  <a:lnTo>
                    <a:pt x="13261" y="6350"/>
                  </a:lnTo>
                  <a:lnTo>
                    <a:pt x="13987" y="5728"/>
                  </a:lnTo>
                  <a:lnTo>
                    <a:pt x="14755" y="5105"/>
                  </a:lnTo>
                  <a:lnTo>
                    <a:pt x="15565" y="4482"/>
                  </a:lnTo>
                  <a:lnTo>
                    <a:pt x="16415" y="3860"/>
                  </a:lnTo>
                  <a:lnTo>
                    <a:pt x="17328" y="3258"/>
                  </a:lnTo>
                  <a:lnTo>
                    <a:pt x="17806" y="2968"/>
                  </a:lnTo>
                  <a:lnTo>
                    <a:pt x="18283" y="2698"/>
                  </a:lnTo>
                  <a:lnTo>
                    <a:pt x="18781" y="2407"/>
                  </a:lnTo>
                  <a:lnTo>
                    <a:pt x="19300" y="2138"/>
                  </a:lnTo>
                  <a:lnTo>
                    <a:pt x="19839" y="1868"/>
                  </a:lnTo>
                  <a:lnTo>
                    <a:pt x="20379" y="1619"/>
                  </a:lnTo>
                  <a:lnTo>
                    <a:pt x="20960" y="1370"/>
                  </a:lnTo>
                  <a:lnTo>
                    <a:pt x="21541" y="1141"/>
                  </a:lnTo>
                  <a:lnTo>
                    <a:pt x="22143" y="913"/>
                  </a:lnTo>
                  <a:lnTo>
                    <a:pt x="22765" y="706"/>
                  </a:lnTo>
                  <a:lnTo>
                    <a:pt x="23409" y="519"/>
                  </a:lnTo>
                  <a:lnTo>
                    <a:pt x="24073" y="332"/>
                  </a:lnTo>
                  <a:lnTo>
                    <a:pt x="24758" y="145"/>
                  </a:lnTo>
                  <a:lnTo>
                    <a:pt x="25442" y="0"/>
                  </a:lnTo>
                </a:path>
              </a:pathLst>
            </a:custGeom>
            <a:solidFill>
              <a:schemeClr val="accent5"/>
            </a:solidFill>
            <a:ln w="952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53"/>
            <p:cNvSpPr/>
            <p:nvPr/>
          </p:nvSpPr>
          <p:spPr>
            <a:xfrm>
              <a:off x="1343913" y="1989925"/>
              <a:ext cx="611675" cy="470050"/>
            </a:xfrm>
            <a:custGeom>
              <a:avLst/>
              <a:gdLst/>
              <a:ahLst/>
              <a:cxnLst/>
              <a:rect l="l" t="t" r="r" b="b"/>
              <a:pathLst>
                <a:path w="24467" h="18802" fill="none" extrusionOk="0">
                  <a:moveTo>
                    <a:pt x="24466" y="0"/>
                  </a:moveTo>
                  <a:lnTo>
                    <a:pt x="24466" y="0"/>
                  </a:lnTo>
                  <a:lnTo>
                    <a:pt x="23595" y="63"/>
                  </a:lnTo>
                  <a:lnTo>
                    <a:pt x="22723" y="125"/>
                  </a:lnTo>
                  <a:lnTo>
                    <a:pt x="21872" y="229"/>
                  </a:lnTo>
                  <a:lnTo>
                    <a:pt x="21042" y="353"/>
                  </a:lnTo>
                  <a:lnTo>
                    <a:pt x="20192" y="519"/>
                  </a:lnTo>
                  <a:lnTo>
                    <a:pt x="19382" y="727"/>
                  </a:lnTo>
                  <a:lnTo>
                    <a:pt x="18552" y="955"/>
                  </a:lnTo>
                  <a:lnTo>
                    <a:pt x="17743" y="1204"/>
                  </a:lnTo>
                  <a:lnTo>
                    <a:pt x="16934" y="1494"/>
                  </a:lnTo>
                  <a:lnTo>
                    <a:pt x="16124" y="1827"/>
                  </a:lnTo>
                  <a:lnTo>
                    <a:pt x="15336" y="2179"/>
                  </a:lnTo>
                  <a:lnTo>
                    <a:pt x="14547" y="2594"/>
                  </a:lnTo>
                  <a:lnTo>
                    <a:pt x="13779" y="3009"/>
                  </a:lnTo>
                  <a:lnTo>
                    <a:pt x="13012" y="3487"/>
                  </a:lnTo>
                  <a:lnTo>
                    <a:pt x="12244" y="3985"/>
                  </a:lnTo>
                  <a:lnTo>
                    <a:pt x="11476" y="4545"/>
                  </a:lnTo>
                  <a:lnTo>
                    <a:pt x="10729" y="5126"/>
                  </a:lnTo>
                  <a:lnTo>
                    <a:pt x="9982" y="5728"/>
                  </a:lnTo>
                  <a:lnTo>
                    <a:pt x="9235" y="6392"/>
                  </a:lnTo>
                  <a:lnTo>
                    <a:pt x="8508" y="7097"/>
                  </a:lnTo>
                  <a:lnTo>
                    <a:pt x="7761" y="7824"/>
                  </a:lnTo>
                  <a:lnTo>
                    <a:pt x="7035" y="8612"/>
                  </a:lnTo>
                  <a:lnTo>
                    <a:pt x="6309" y="9442"/>
                  </a:lnTo>
                  <a:lnTo>
                    <a:pt x="5603" y="10293"/>
                  </a:lnTo>
                  <a:lnTo>
                    <a:pt x="4898" y="11206"/>
                  </a:lnTo>
                  <a:lnTo>
                    <a:pt x="4171" y="12161"/>
                  </a:lnTo>
                  <a:lnTo>
                    <a:pt x="3466" y="13157"/>
                  </a:lnTo>
                  <a:lnTo>
                    <a:pt x="2781" y="14194"/>
                  </a:lnTo>
                  <a:lnTo>
                    <a:pt x="2075" y="15274"/>
                  </a:lnTo>
                  <a:lnTo>
                    <a:pt x="1391" y="16394"/>
                  </a:lnTo>
                  <a:lnTo>
                    <a:pt x="685" y="17577"/>
                  </a:lnTo>
                  <a:lnTo>
                    <a:pt x="0" y="18801"/>
                  </a:lnTo>
                </a:path>
              </a:pathLst>
            </a:custGeom>
            <a:solidFill>
              <a:schemeClr val="accent1"/>
            </a:solidFill>
            <a:ln w="95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53"/>
            <p:cNvSpPr/>
            <p:nvPr/>
          </p:nvSpPr>
          <p:spPr>
            <a:xfrm>
              <a:off x="2469688" y="1913650"/>
              <a:ext cx="1176625" cy="1755100"/>
            </a:xfrm>
            <a:custGeom>
              <a:avLst/>
              <a:gdLst/>
              <a:ahLst/>
              <a:cxnLst/>
              <a:rect l="l" t="t" r="r" b="b"/>
              <a:pathLst>
                <a:path w="47065" h="70204" extrusionOk="0">
                  <a:moveTo>
                    <a:pt x="13759" y="1"/>
                  </a:moveTo>
                  <a:lnTo>
                    <a:pt x="13240" y="22"/>
                  </a:lnTo>
                  <a:lnTo>
                    <a:pt x="12700" y="63"/>
                  </a:lnTo>
                  <a:lnTo>
                    <a:pt x="12182" y="105"/>
                  </a:lnTo>
                  <a:lnTo>
                    <a:pt x="11642" y="188"/>
                  </a:lnTo>
                  <a:lnTo>
                    <a:pt x="11123" y="271"/>
                  </a:lnTo>
                  <a:lnTo>
                    <a:pt x="10584" y="374"/>
                  </a:lnTo>
                  <a:lnTo>
                    <a:pt x="9920" y="540"/>
                  </a:lnTo>
                  <a:lnTo>
                    <a:pt x="9276" y="727"/>
                  </a:lnTo>
                  <a:lnTo>
                    <a:pt x="8965" y="852"/>
                  </a:lnTo>
                  <a:lnTo>
                    <a:pt x="8654" y="976"/>
                  </a:lnTo>
                  <a:lnTo>
                    <a:pt x="8342" y="1101"/>
                  </a:lnTo>
                  <a:lnTo>
                    <a:pt x="8031" y="1246"/>
                  </a:lnTo>
                  <a:lnTo>
                    <a:pt x="7741" y="1412"/>
                  </a:lnTo>
                  <a:lnTo>
                    <a:pt x="7471" y="1578"/>
                  </a:lnTo>
                  <a:lnTo>
                    <a:pt x="7201" y="1765"/>
                  </a:lnTo>
                  <a:lnTo>
                    <a:pt x="6931" y="1972"/>
                  </a:lnTo>
                  <a:lnTo>
                    <a:pt x="6703" y="2201"/>
                  </a:lnTo>
                  <a:lnTo>
                    <a:pt x="6475" y="2429"/>
                  </a:lnTo>
                  <a:lnTo>
                    <a:pt x="6247" y="2678"/>
                  </a:lnTo>
                  <a:lnTo>
                    <a:pt x="6060" y="2948"/>
                  </a:lnTo>
                  <a:lnTo>
                    <a:pt x="5832" y="3342"/>
                  </a:lnTo>
                  <a:lnTo>
                    <a:pt x="5645" y="3757"/>
                  </a:lnTo>
                  <a:lnTo>
                    <a:pt x="5499" y="4172"/>
                  </a:lnTo>
                  <a:lnTo>
                    <a:pt x="5396" y="4608"/>
                  </a:lnTo>
                  <a:lnTo>
                    <a:pt x="5313" y="5044"/>
                  </a:lnTo>
                  <a:lnTo>
                    <a:pt x="5271" y="5500"/>
                  </a:lnTo>
                  <a:lnTo>
                    <a:pt x="5250" y="5957"/>
                  </a:lnTo>
                  <a:lnTo>
                    <a:pt x="5250" y="6413"/>
                  </a:lnTo>
                  <a:lnTo>
                    <a:pt x="5271" y="6870"/>
                  </a:lnTo>
                  <a:lnTo>
                    <a:pt x="5313" y="7347"/>
                  </a:lnTo>
                  <a:lnTo>
                    <a:pt x="5437" y="8281"/>
                  </a:lnTo>
                  <a:lnTo>
                    <a:pt x="5707" y="10148"/>
                  </a:lnTo>
                  <a:lnTo>
                    <a:pt x="5811" y="10875"/>
                  </a:lnTo>
                  <a:lnTo>
                    <a:pt x="5873" y="11601"/>
                  </a:lnTo>
                  <a:lnTo>
                    <a:pt x="5935" y="12327"/>
                  </a:lnTo>
                  <a:lnTo>
                    <a:pt x="5956" y="13054"/>
                  </a:lnTo>
                  <a:lnTo>
                    <a:pt x="5956" y="13780"/>
                  </a:lnTo>
                  <a:lnTo>
                    <a:pt x="5956" y="14506"/>
                  </a:lnTo>
                  <a:lnTo>
                    <a:pt x="5915" y="15253"/>
                  </a:lnTo>
                  <a:lnTo>
                    <a:pt x="5852" y="15980"/>
                  </a:lnTo>
                  <a:lnTo>
                    <a:pt x="5769" y="16706"/>
                  </a:lnTo>
                  <a:lnTo>
                    <a:pt x="5686" y="17411"/>
                  </a:lnTo>
                  <a:lnTo>
                    <a:pt x="5562" y="18138"/>
                  </a:lnTo>
                  <a:lnTo>
                    <a:pt x="5416" y="18843"/>
                  </a:lnTo>
                  <a:lnTo>
                    <a:pt x="5250" y="19570"/>
                  </a:lnTo>
                  <a:lnTo>
                    <a:pt x="5064" y="20275"/>
                  </a:lnTo>
                  <a:lnTo>
                    <a:pt x="4877" y="20960"/>
                  </a:lnTo>
                  <a:lnTo>
                    <a:pt x="4649" y="21666"/>
                  </a:lnTo>
                  <a:lnTo>
                    <a:pt x="4400" y="22350"/>
                  </a:lnTo>
                  <a:lnTo>
                    <a:pt x="4130" y="23035"/>
                  </a:lnTo>
                  <a:lnTo>
                    <a:pt x="3860" y="23720"/>
                  </a:lnTo>
                  <a:lnTo>
                    <a:pt x="3570" y="24384"/>
                  </a:lnTo>
                  <a:lnTo>
                    <a:pt x="2989" y="25733"/>
                  </a:lnTo>
                  <a:lnTo>
                    <a:pt x="2387" y="27061"/>
                  </a:lnTo>
                  <a:lnTo>
                    <a:pt x="1806" y="28410"/>
                  </a:lnTo>
                  <a:lnTo>
                    <a:pt x="1515" y="29095"/>
                  </a:lnTo>
                  <a:lnTo>
                    <a:pt x="1266" y="29779"/>
                  </a:lnTo>
                  <a:lnTo>
                    <a:pt x="1017" y="30464"/>
                  </a:lnTo>
                  <a:lnTo>
                    <a:pt x="789" y="31149"/>
                  </a:lnTo>
                  <a:lnTo>
                    <a:pt x="581" y="31855"/>
                  </a:lnTo>
                  <a:lnTo>
                    <a:pt x="415" y="32560"/>
                  </a:lnTo>
                  <a:lnTo>
                    <a:pt x="312" y="33037"/>
                  </a:lnTo>
                  <a:lnTo>
                    <a:pt x="229" y="33515"/>
                  </a:lnTo>
                  <a:lnTo>
                    <a:pt x="166" y="33992"/>
                  </a:lnTo>
                  <a:lnTo>
                    <a:pt x="104" y="34469"/>
                  </a:lnTo>
                  <a:lnTo>
                    <a:pt x="63" y="34967"/>
                  </a:lnTo>
                  <a:lnTo>
                    <a:pt x="21" y="35445"/>
                  </a:lnTo>
                  <a:lnTo>
                    <a:pt x="0" y="35922"/>
                  </a:lnTo>
                  <a:lnTo>
                    <a:pt x="0" y="36420"/>
                  </a:lnTo>
                  <a:lnTo>
                    <a:pt x="0" y="36897"/>
                  </a:lnTo>
                  <a:lnTo>
                    <a:pt x="21" y="37375"/>
                  </a:lnTo>
                  <a:lnTo>
                    <a:pt x="63" y="37873"/>
                  </a:lnTo>
                  <a:lnTo>
                    <a:pt x="104" y="38350"/>
                  </a:lnTo>
                  <a:lnTo>
                    <a:pt x="229" y="39304"/>
                  </a:lnTo>
                  <a:lnTo>
                    <a:pt x="415" y="40259"/>
                  </a:lnTo>
                  <a:lnTo>
                    <a:pt x="623" y="41214"/>
                  </a:lnTo>
                  <a:lnTo>
                    <a:pt x="893" y="42147"/>
                  </a:lnTo>
                  <a:lnTo>
                    <a:pt x="1204" y="43081"/>
                  </a:lnTo>
                  <a:lnTo>
                    <a:pt x="1557" y="43994"/>
                  </a:lnTo>
                  <a:lnTo>
                    <a:pt x="1951" y="44887"/>
                  </a:lnTo>
                  <a:lnTo>
                    <a:pt x="2387" y="45758"/>
                  </a:lnTo>
                  <a:lnTo>
                    <a:pt x="2864" y="46609"/>
                  </a:lnTo>
                  <a:lnTo>
                    <a:pt x="3383" y="47439"/>
                  </a:lnTo>
                  <a:lnTo>
                    <a:pt x="3922" y="48248"/>
                  </a:lnTo>
                  <a:lnTo>
                    <a:pt x="4503" y="49037"/>
                  </a:lnTo>
                  <a:lnTo>
                    <a:pt x="5105" y="49784"/>
                  </a:lnTo>
                  <a:lnTo>
                    <a:pt x="5749" y="50510"/>
                  </a:lnTo>
                  <a:lnTo>
                    <a:pt x="6413" y="51216"/>
                  </a:lnTo>
                  <a:lnTo>
                    <a:pt x="7118" y="51901"/>
                  </a:lnTo>
                  <a:lnTo>
                    <a:pt x="7844" y="52544"/>
                  </a:lnTo>
                  <a:lnTo>
                    <a:pt x="8571" y="53187"/>
                  </a:lnTo>
                  <a:lnTo>
                    <a:pt x="9339" y="53789"/>
                  </a:lnTo>
                  <a:lnTo>
                    <a:pt x="10127" y="54370"/>
                  </a:lnTo>
                  <a:lnTo>
                    <a:pt x="10936" y="54910"/>
                  </a:lnTo>
                  <a:lnTo>
                    <a:pt x="11766" y="55428"/>
                  </a:lnTo>
                  <a:lnTo>
                    <a:pt x="12597" y="55927"/>
                  </a:lnTo>
                  <a:lnTo>
                    <a:pt x="13447" y="56404"/>
                  </a:lnTo>
                  <a:lnTo>
                    <a:pt x="14319" y="56860"/>
                  </a:lnTo>
                  <a:lnTo>
                    <a:pt x="15191" y="57275"/>
                  </a:lnTo>
                  <a:lnTo>
                    <a:pt x="16353" y="57794"/>
                  </a:lnTo>
                  <a:lnTo>
                    <a:pt x="17535" y="58271"/>
                  </a:lnTo>
                  <a:lnTo>
                    <a:pt x="18698" y="58749"/>
                  </a:lnTo>
                  <a:lnTo>
                    <a:pt x="19880" y="59226"/>
                  </a:lnTo>
                  <a:lnTo>
                    <a:pt x="21042" y="59745"/>
                  </a:lnTo>
                  <a:lnTo>
                    <a:pt x="21603" y="60015"/>
                  </a:lnTo>
                  <a:lnTo>
                    <a:pt x="22163" y="60305"/>
                  </a:lnTo>
                  <a:lnTo>
                    <a:pt x="22723" y="60596"/>
                  </a:lnTo>
                  <a:lnTo>
                    <a:pt x="23263" y="60907"/>
                  </a:lnTo>
                  <a:lnTo>
                    <a:pt x="23802" y="61239"/>
                  </a:lnTo>
                  <a:lnTo>
                    <a:pt x="24321" y="61592"/>
                  </a:lnTo>
                  <a:lnTo>
                    <a:pt x="24736" y="61882"/>
                  </a:lnTo>
                  <a:lnTo>
                    <a:pt x="25131" y="62194"/>
                  </a:lnTo>
                  <a:lnTo>
                    <a:pt x="25898" y="62816"/>
                  </a:lnTo>
                  <a:lnTo>
                    <a:pt x="26625" y="63480"/>
                  </a:lnTo>
                  <a:lnTo>
                    <a:pt x="27351" y="64186"/>
                  </a:lnTo>
                  <a:lnTo>
                    <a:pt x="28783" y="65576"/>
                  </a:lnTo>
                  <a:lnTo>
                    <a:pt x="29509" y="66261"/>
                  </a:lnTo>
                  <a:lnTo>
                    <a:pt x="30256" y="66925"/>
                  </a:lnTo>
                  <a:lnTo>
                    <a:pt x="30630" y="67257"/>
                  </a:lnTo>
                  <a:lnTo>
                    <a:pt x="31024" y="67568"/>
                  </a:lnTo>
                  <a:lnTo>
                    <a:pt x="31418" y="67879"/>
                  </a:lnTo>
                  <a:lnTo>
                    <a:pt x="31833" y="68170"/>
                  </a:lnTo>
                  <a:lnTo>
                    <a:pt x="32248" y="68461"/>
                  </a:lnTo>
                  <a:lnTo>
                    <a:pt x="32684" y="68730"/>
                  </a:lnTo>
                  <a:lnTo>
                    <a:pt x="33099" y="68979"/>
                  </a:lnTo>
                  <a:lnTo>
                    <a:pt x="33556" y="69208"/>
                  </a:lnTo>
                  <a:lnTo>
                    <a:pt x="33991" y="69415"/>
                  </a:lnTo>
                  <a:lnTo>
                    <a:pt x="34469" y="69623"/>
                  </a:lnTo>
                  <a:lnTo>
                    <a:pt x="34925" y="69789"/>
                  </a:lnTo>
                  <a:lnTo>
                    <a:pt x="35403" y="69934"/>
                  </a:lnTo>
                  <a:lnTo>
                    <a:pt x="35880" y="70038"/>
                  </a:lnTo>
                  <a:lnTo>
                    <a:pt x="36357" y="70121"/>
                  </a:lnTo>
                  <a:lnTo>
                    <a:pt x="36855" y="70183"/>
                  </a:lnTo>
                  <a:lnTo>
                    <a:pt x="37353" y="70204"/>
                  </a:lnTo>
                  <a:lnTo>
                    <a:pt x="37685" y="70204"/>
                  </a:lnTo>
                  <a:lnTo>
                    <a:pt x="38038" y="70183"/>
                  </a:lnTo>
                  <a:lnTo>
                    <a:pt x="38370" y="70141"/>
                  </a:lnTo>
                  <a:lnTo>
                    <a:pt x="38702" y="70079"/>
                  </a:lnTo>
                  <a:lnTo>
                    <a:pt x="39034" y="70017"/>
                  </a:lnTo>
                  <a:lnTo>
                    <a:pt x="39366" y="69934"/>
                  </a:lnTo>
                  <a:lnTo>
                    <a:pt x="39677" y="69830"/>
                  </a:lnTo>
                  <a:lnTo>
                    <a:pt x="39989" y="69726"/>
                  </a:lnTo>
                  <a:lnTo>
                    <a:pt x="40321" y="69602"/>
                  </a:lnTo>
                  <a:lnTo>
                    <a:pt x="40611" y="69457"/>
                  </a:lnTo>
                  <a:lnTo>
                    <a:pt x="40923" y="69311"/>
                  </a:lnTo>
                  <a:lnTo>
                    <a:pt x="41213" y="69145"/>
                  </a:lnTo>
                  <a:lnTo>
                    <a:pt x="41504" y="68959"/>
                  </a:lnTo>
                  <a:lnTo>
                    <a:pt x="41794" y="68772"/>
                  </a:lnTo>
                  <a:lnTo>
                    <a:pt x="42354" y="68378"/>
                  </a:lnTo>
                  <a:lnTo>
                    <a:pt x="42873" y="67921"/>
                  </a:lnTo>
                  <a:lnTo>
                    <a:pt x="43392" y="67444"/>
                  </a:lnTo>
                  <a:lnTo>
                    <a:pt x="43849" y="66925"/>
                  </a:lnTo>
                  <a:lnTo>
                    <a:pt x="44284" y="66365"/>
                  </a:lnTo>
                  <a:lnTo>
                    <a:pt x="44699" y="65804"/>
                  </a:lnTo>
                  <a:lnTo>
                    <a:pt x="45073" y="65203"/>
                  </a:lnTo>
                  <a:lnTo>
                    <a:pt x="45405" y="64601"/>
                  </a:lnTo>
                  <a:lnTo>
                    <a:pt x="45695" y="63957"/>
                  </a:lnTo>
                  <a:lnTo>
                    <a:pt x="45944" y="63335"/>
                  </a:lnTo>
                  <a:lnTo>
                    <a:pt x="46173" y="62671"/>
                  </a:lnTo>
                  <a:lnTo>
                    <a:pt x="46359" y="62028"/>
                  </a:lnTo>
                  <a:lnTo>
                    <a:pt x="46525" y="61363"/>
                  </a:lnTo>
                  <a:lnTo>
                    <a:pt x="46671" y="60679"/>
                  </a:lnTo>
                  <a:lnTo>
                    <a:pt x="46774" y="60015"/>
                  </a:lnTo>
                  <a:lnTo>
                    <a:pt x="46878" y="59330"/>
                  </a:lnTo>
                  <a:lnTo>
                    <a:pt x="46940" y="58645"/>
                  </a:lnTo>
                  <a:lnTo>
                    <a:pt x="47003" y="57960"/>
                  </a:lnTo>
                  <a:lnTo>
                    <a:pt x="47024" y="57255"/>
                  </a:lnTo>
                  <a:lnTo>
                    <a:pt x="47065" y="56570"/>
                  </a:lnTo>
                  <a:lnTo>
                    <a:pt x="47065" y="55864"/>
                  </a:lnTo>
                  <a:lnTo>
                    <a:pt x="47044" y="54474"/>
                  </a:lnTo>
                  <a:lnTo>
                    <a:pt x="47003" y="53084"/>
                  </a:lnTo>
                  <a:lnTo>
                    <a:pt x="46940" y="51340"/>
                  </a:lnTo>
                  <a:lnTo>
                    <a:pt x="46837" y="49577"/>
                  </a:lnTo>
                  <a:lnTo>
                    <a:pt x="46712" y="47833"/>
                  </a:lnTo>
                  <a:lnTo>
                    <a:pt x="46546" y="46070"/>
                  </a:lnTo>
                  <a:lnTo>
                    <a:pt x="46380" y="44326"/>
                  </a:lnTo>
                  <a:lnTo>
                    <a:pt x="46173" y="42562"/>
                  </a:lnTo>
                  <a:lnTo>
                    <a:pt x="45924" y="40819"/>
                  </a:lnTo>
                  <a:lnTo>
                    <a:pt x="45654" y="39097"/>
                  </a:lnTo>
                  <a:lnTo>
                    <a:pt x="45343" y="37354"/>
                  </a:lnTo>
                  <a:lnTo>
                    <a:pt x="44990" y="35652"/>
                  </a:lnTo>
                  <a:lnTo>
                    <a:pt x="44596" y="33930"/>
                  </a:lnTo>
                  <a:lnTo>
                    <a:pt x="44160" y="32228"/>
                  </a:lnTo>
                  <a:lnTo>
                    <a:pt x="43682" y="30547"/>
                  </a:lnTo>
                  <a:lnTo>
                    <a:pt x="43164" y="28866"/>
                  </a:lnTo>
                  <a:lnTo>
                    <a:pt x="42894" y="28036"/>
                  </a:lnTo>
                  <a:lnTo>
                    <a:pt x="42603" y="27206"/>
                  </a:lnTo>
                  <a:lnTo>
                    <a:pt x="42313" y="26376"/>
                  </a:lnTo>
                  <a:lnTo>
                    <a:pt x="42002" y="25567"/>
                  </a:lnTo>
                  <a:lnTo>
                    <a:pt x="41524" y="24405"/>
                  </a:lnTo>
                  <a:lnTo>
                    <a:pt x="41026" y="23263"/>
                  </a:lnTo>
                  <a:lnTo>
                    <a:pt x="40507" y="22143"/>
                  </a:lnTo>
                  <a:lnTo>
                    <a:pt x="39968" y="21022"/>
                  </a:lnTo>
                  <a:lnTo>
                    <a:pt x="39387" y="19902"/>
                  </a:lnTo>
                  <a:lnTo>
                    <a:pt x="38785" y="18823"/>
                  </a:lnTo>
                  <a:lnTo>
                    <a:pt x="38163" y="17744"/>
                  </a:lnTo>
                  <a:lnTo>
                    <a:pt x="37519" y="16664"/>
                  </a:lnTo>
                  <a:lnTo>
                    <a:pt x="36980" y="15834"/>
                  </a:lnTo>
                  <a:lnTo>
                    <a:pt x="36399" y="15004"/>
                  </a:lnTo>
                  <a:lnTo>
                    <a:pt x="35818" y="14153"/>
                  </a:lnTo>
                  <a:lnTo>
                    <a:pt x="35216" y="13323"/>
                  </a:lnTo>
                  <a:lnTo>
                    <a:pt x="34573" y="12493"/>
                  </a:lnTo>
                  <a:lnTo>
                    <a:pt x="33908" y="11663"/>
                  </a:lnTo>
                  <a:lnTo>
                    <a:pt x="33244" y="10854"/>
                  </a:lnTo>
                  <a:lnTo>
                    <a:pt x="32539" y="10045"/>
                  </a:lnTo>
                  <a:lnTo>
                    <a:pt x="31813" y="9235"/>
                  </a:lnTo>
                  <a:lnTo>
                    <a:pt x="31086" y="8468"/>
                  </a:lnTo>
                  <a:lnTo>
                    <a:pt x="30318" y="7700"/>
                  </a:lnTo>
                  <a:lnTo>
                    <a:pt x="29530" y="6973"/>
                  </a:lnTo>
                  <a:lnTo>
                    <a:pt x="28741" y="6247"/>
                  </a:lnTo>
                  <a:lnTo>
                    <a:pt x="27911" y="5562"/>
                  </a:lnTo>
                  <a:lnTo>
                    <a:pt x="27081" y="4898"/>
                  </a:lnTo>
                  <a:lnTo>
                    <a:pt x="26230" y="4276"/>
                  </a:lnTo>
                  <a:lnTo>
                    <a:pt x="25359" y="3674"/>
                  </a:lnTo>
                  <a:lnTo>
                    <a:pt x="24466" y="3114"/>
                  </a:lnTo>
                  <a:lnTo>
                    <a:pt x="23574" y="2595"/>
                  </a:lnTo>
                  <a:lnTo>
                    <a:pt x="22640" y="2118"/>
                  </a:lnTo>
                  <a:lnTo>
                    <a:pt x="21707" y="1682"/>
                  </a:lnTo>
                  <a:lnTo>
                    <a:pt x="20773" y="1287"/>
                  </a:lnTo>
                  <a:lnTo>
                    <a:pt x="20275" y="1101"/>
                  </a:lnTo>
                  <a:lnTo>
                    <a:pt x="19797" y="935"/>
                  </a:lnTo>
                  <a:lnTo>
                    <a:pt x="19320" y="789"/>
                  </a:lnTo>
                  <a:lnTo>
                    <a:pt x="18822" y="644"/>
                  </a:lnTo>
                  <a:lnTo>
                    <a:pt x="18324" y="520"/>
                  </a:lnTo>
                  <a:lnTo>
                    <a:pt x="17826" y="395"/>
                  </a:lnTo>
                  <a:lnTo>
                    <a:pt x="17328" y="291"/>
                  </a:lnTo>
                  <a:lnTo>
                    <a:pt x="16830" y="208"/>
                  </a:lnTo>
                  <a:lnTo>
                    <a:pt x="16332" y="146"/>
                  </a:lnTo>
                  <a:lnTo>
                    <a:pt x="15813" y="84"/>
                  </a:lnTo>
                  <a:lnTo>
                    <a:pt x="15315" y="42"/>
                  </a:lnTo>
                  <a:lnTo>
                    <a:pt x="1479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53"/>
            <p:cNvSpPr/>
            <p:nvPr/>
          </p:nvSpPr>
          <p:spPr>
            <a:xfrm>
              <a:off x="3426338" y="2487450"/>
              <a:ext cx="165525" cy="1073925"/>
            </a:xfrm>
            <a:custGeom>
              <a:avLst/>
              <a:gdLst/>
              <a:ahLst/>
              <a:cxnLst/>
              <a:rect l="l" t="t" r="r" b="b"/>
              <a:pathLst>
                <a:path w="6621" h="42957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602" y="1557"/>
                  </a:lnTo>
                  <a:lnTo>
                    <a:pt x="1162" y="3154"/>
                  </a:lnTo>
                  <a:lnTo>
                    <a:pt x="1702" y="4752"/>
                  </a:lnTo>
                  <a:lnTo>
                    <a:pt x="2221" y="6350"/>
                  </a:lnTo>
                  <a:lnTo>
                    <a:pt x="2740" y="7969"/>
                  </a:lnTo>
                  <a:lnTo>
                    <a:pt x="3196" y="9587"/>
                  </a:lnTo>
                  <a:lnTo>
                    <a:pt x="3653" y="11227"/>
                  </a:lnTo>
                  <a:lnTo>
                    <a:pt x="4068" y="12845"/>
                  </a:lnTo>
                  <a:lnTo>
                    <a:pt x="4462" y="14443"/>
                  </a:lnTo>
                  <a:lnTo>
                    <a:pt x="4835" y="16062"/>
                  </a:lnTo>
                  <a:lnTo>
                    <a:pt x="5167" y="17639"/>
                  </a:lnTo>
                  <a:lnTo>
                    <a:pt x="5479" y="19216"/>
                  </a:lnTo>
                  <a:lnTo>
                    <a:pt x="5749" y="20793"/>
                  </a:lnTo>
                  <a:lnTo>
                    <a:pt x="5977" y="22329"/>
                  </a:lnTo>
                  <a:lnTo>
                    <a:pt x="6184" y="23844"/>
                  </a:lnTo>
                  <a:lnTo>
                    <a:pt x="6350" y="25338"/>
                  </a:lnTo>
                  <a:lnTo>
                    <a:pt x="6475" y="26791"/>
                  </a:lnTo>
                  <a:lnTo>
                    <a:pt x="6558" y="28222"/>
                  </a:lnTo>
                  <a:lnTo>
                    <a:pt x="6599" y="29613"/>
                  </a:lnTo>
                  <a:lnTo>
                    <a:pt x="6620" y="30962"/>
                  </a:lnTo>
                  <a:lnTo>
                    <a:pt x="6579" y="32269"/>
                  </a:lnTo>
                  <a:lnTo>
                    <a:pt x="6496" y="33535"/>
                  </a:lnTo>
                  <a:lnTo>
                    <a:pt x="6433" y="34137"/>
                  </a:lnTo>
                  <a:lnTo>
                    <a:pt x="6371" y="34738"/>
                  </a:lnTo>
                  <a:lnTo>
                    <a:pt x="6288" y="35319"/>
                  </a:lnTo>
                  <a:lnTo>
                    <a:pt x="6205" y="35901"/>
                  </a:lnTo>
                  <a:lnTo>
                    <a:pt x="6101" y="36461"/>
                  </a:lnTo>
                  <a:lnTo>
                    <a:pt x="5977" y="37000"/>
                  </a:lnTo>
                  <a:lnTo>
                    <a:pt x="5852" y="37540"/>
                  </a:lnTo>
                  <a:lnTo>
                    <a:pt x="5728" y="38059"/>
                  </a:lnTo>
                  <a:lnTo>
                    <a:pt x="5562" y="38557"/>
                  </a:lnTo>
                  <a:lnTo>
                    <a:pt x="5416" y="39055"/>
                  </a:lnTo>
                  <a:lnTo>
                    <a:pt x="5230" y="39511"/>
                  </a:lnTo>
                  <a:lnTo>
                    <a:pt x="5043" y="39968"/>
                  </a:lnTo>
                  <a:lnTo>
                    <a:pt x="4835" y="40404"/>
                  </a:lnTo>
                  <a:lnTo>
                    <a:pt x="4628" y="40819"/>
                  </a:lnTo>
                  <a:lnTo>
                    <a:pt x="4400" y="41234"/>
                  </a:lnTo>
                  <a:lnTo>
                    <a:pt x="4171" y="41607"/>
                  </a:lnTo>
                  <a:lnTo>
                    <a:pt x="3902" y="41981"/>
                  </a:lnTo>
                  <a:lnTo>
                    <a:pt x="3632" y="42334"/>
                  </a:lnTo>
                  <a:lnTo>
                    <a:pt x="3362" y="42645"/>
                  </a:lnTo>
                  <a:lnTo>
                    <a:pt x="3072" y="42956"/>
                  </a:lnTo>
                </a:path>
              </a:pathLst>
            </a:custGeom>
            <a:solidFill>
              <a:schemeClr val="accent5"/>
            </a:solidFill>
            <a:ln w="952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53"/>
            <p:cNvSpPr/>
            <p:nvPr/>
          </p:nvSpPr>
          <p:spPr>
            <a:xfrm>
              <a:off x="2526738" y="2520650"/>
              <a:ext cx="95500" cy="391200"/>
            </a:xfrm>
            <a:custGeom>
              <a:avLst/>
              <a:gdLst/>
              <a:ahLst/>
              <a:cxnLst/>
              <a:rect l="l" t="t" r="r" b="b"/>
              <a:pathLst>
                <a:path w="3820" h="15648" fill="none" extrusionOk="0">
                  <a:moveTo>
                    <a:pt x="3819" y="0"/>
                  </a:moveTo>
                  <a:lnTo>
                    <a:pt x="3819" y="0"/>
                  </a:lnTo>
                  <a:lnTo>
                    <a:pt x="2802" y="2200"/>
                  </a:lnTo>
                  <a:lnTo>
                    <a:pt x="2346" y="3217"/>
                  </a:lnTo>
                  <a:lnTo>
                    <a:pt x="1889" y="4213"/>
                  </a:lnTo>
                  <a:lnTo>
                    <a:pt x="1495" y="5188"/>
                  </a:lnTo>
                  <a:lnTo>
                    <a:pt x="1122" y="6122"/>
                  </a:lnTo>
                  <a:lnTo>
                    <a:pt x="790" y="7035"/>
                  </a:lnTo>
                  <a:lnTo>
                    <a:pt x="520" y="7948"/>
                  </a:lnTo>
                  <a:lnTo>
                    <a:pt x="395" y="8405"/>
                  </a:lnTo>
                  <a:lnTo>
                    <a:pt x="292" y="8861"/>
                  </a:lnTo>
                  <a:lnTo>
                    <a:pt x="209" y="9318"/>
                  </a:lnTo>
                  <a:lnTo>
                    <a:pt x="125" y="9774"/>
                  </a:lnTo>
                  <a:lnTo>
                    <a:pt x="63" y="10231"/>
                  </a:lnTo>
                  <a:lnTo>
                    <a:pt x="22" y="10687"/>
                  </a:lnTo>
                  <a:lnTo>
                    <a:pt x="1" y="11165"/>
                  </a:lnTo>
                  <a:lnTo>
                    <a:pt x="1" y="11621"/>
                  </a:lnTo>
                  <a:lnTo>
                    <a:pt x="1" y="12098"/>
                  </a:lnTo>
                  <a:lnTo>
                    <a:pt x="42" y="12576"/>
                  </a:lnTo>
                  <a:lnTo>
                    <a:pt x="84" y="13074"/>
                  </a:lnTo>
                  <a:lnTo>
                    <a:pt x="167" y="13572"/>
                  </a:lnTo>
                  <a:lnTo>
                    <a:pt x="250" y="14070"/>
                  </a:lnTo>
                  <a:lnTo>
                    <a:pt x="375" y="14589"/>
                  </a:lnTo>
                  <a:lnTo>
                    <a:pt x="499" y="15107"/>
                  </a:lnTo>
                  <a:lnTo>
                    <a:pt x="665" y="15647"/>
                  </a:lnTo>
                </a:path>
              </a:pathLst>
            </a:custGeom>
            <a:solidFill>
              <a:schemeClr val="accent1"/>
            </a:solidFill>
            <a:ln w="95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53"/>
            <p:cNvSpPr/>
            <p:nvPr/>
          </p:nvSpPr>
          <p:spPr>
            <a:xfrm>
              <a:off x="2808963" y="1913650"/>
              <a:ext cx="682775" cy="573825"/>
            </a:xfrm>
            <a:custGeom>
              <a:avLst/>
              <a:gdLst/>
              <a:ahLst/>
              <a:cxnLst/>
              <a:rect l="l" t="t" r="r" b="b"/>
              <a:pathLst>
                <a:path w="27311" h="22953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78" y="1"/>
                  </a:lnTo>
                  <a:lnTo>
                    <a:pt x="955" y="1"/>
                  </a:lnTo>
                  <a:lnTo>
                    <a:pt x="1433" y="22"/>
                  </a:lnTo>
                  <a:lnTo>
                    <a:pt x="1889" y="42"/>
                  </a:lnTo>
                  <a:lnTo>
                    <a:pt x="2367" y="84"/>
                  </a:lnTo>
                  <a:lnTo>
                    <a:pt x="2823" y="146"/>
                  </a:lnTo>
                  <a:lnTo>
                    <a:pt x="3736" y="291"/>
                  </a:lnTo>
                  <a:lnTo>
                    <a:pt x="4649" y="478"/>
                  </a:lnTo>
                  <a:lnTo>
                    <a:pt x="5542" y="727"/>
                  </a:lnTo>
                  <a:lnTo>
                    <a:pt x="6434" y="997"/>
                  </a:lnTo>
                  <a:lnTo>
                    <a:pt x="7305" y="1329"/>
                  </a:lnTo>
                  <a:lnTo>
                    <a:pt x="8177" y="1682"/>
                  </a:lnTo>
                  <a:lnTo>
                    <a:pt x="9028" y="2097"/>
                  </a:lnTo>
                  <a:lnTo>
                    <a:pt x="9858" y="2533"/>
                  </a:lnTo>
                  <a:lnTo>
                    <a:pt x="10688" y="2989"/>
                  </a:lnTo>
                  <a:lnTo>
                    <a:pt x="11497" y="3487"/>
                  </a:lnTo>
                  <a:lnTo>
                    <a:pt x="12307" y="4027"/>
                  </a:lnTo>
                  <a:lnTo>
                    <a:pt x="13095" y="4587"/>
                  </a:lnTo>
                  <a:lnTo>
                    <a:pt x="13863" y="5168"/>
                  </a:lnTo>
                  <a:lnTo>
                    <a:pt x="14610" y="5791"/>
                  </a:lnTo>
                  <a:lnTo>
                    <a:pt x="15357" y="6413"/>
                  </a:lnTo>
                  <a:lnTo>
                    <a:pt x="16083" y="7077"/>
                  </a:lnTo>
                  <a:lnTo>
                    <a:pt x="16789" y="7762"/>
                  </a:lnTo>
                  <a:lnTo>
                    <a:pt x="17494" y="8447"/>
                  </a:lnTo>
                  <a:lnTo>
                    <a:pt x="18159" y="9152"/>
                  </a:lnTo>
                  <a:lnTo>
                    <a:pt x="18823" y="9879"/>
                  </a:lnTo>
                  <a:lnTo>
                    <a:pt x="19466" y="10605"/>
                  </a:lnTo>
                  <a:lnTo>
                    <a:pt x="20088" y="11352"/>
                  </a:lnTo>
                  <a:lnTo>
                    <a:pt x="20690" y="12099"/>
                  </a:lnTo>
                  <a:lnTo>
                    <a:pt x="21292" y="12867"/>
                  </a:lnTo>
                  <a:lnTo>
                    <a:pt x="21852" y="13614"/>
                  </a:lnTo>
                  <a:lnTo>
                    <a:pt x="22413" y="14382"/>
                  </a:lnTo>
                  <a:lnTo>
                    <a:pt x="22931" y="15150"/>
                  </a:lnTo>
                  <a:lnTo>
                    <a:pt x="23450" y="15917"/>
                  </a:lnTo>
                  <a:lnTo>
                    <a:pt x="23948" y="16664"/>
                  </a:lnTo>
                  <a:lnTo>
                    <a:pt x="23948" y="16664"/>
                  </a:lnTo>
                  <a:lnTo>
                    <a:pt x="24405" y="17432"/>
                  </a:lnTo>
                  <a:lnTo>
                    <a:pt x="24861" y="18200"/>
                  </a:lnTo>
                  <a:lnTo>
                    <a:pt x="25318" y="18968"/>
                  </a:lnTo>
                  <a:lnTo>
                    <a:pt x="25733" y="19756"/>
                  </a:lnTo>
                  <a:lnTo>
                    <a:pt x="26148" y="20545"/>
                  </a:lnTo>
                  <a:lnTo>
                    <a:pt x="26563" y="21334"/>
                  </a:lnTo>
                  <a:lnTo>
                    <a:pt x="26936" y="22143"/>
                  </a:lnTo>
                  <a:lnTo>
                    <a:pt x="27310" y="22952"/>
                  </a:lnTo>
                </a:path>
              </a:pathLst>
            </a:custGeom>
            <a:noFill/>
            <a:ln w="1050" cap="rnd" cmpd="sng">
              <a:solidFill>
                <a:srgbClr val="261A1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53"/>
            <p:cNvSpPr/>
            <p:nvPr/>
          </p:nvSpPr>
          <p:spPr>
            <a:xfrm>
              <a:off x="1722113" y="3147350"/>
              <a:ext cx="166025" cy="97025"/>
            </a:xfrm>
            <a:custGeom>
              <a:avLst/>
              <a:gdLst/>
              <a:ahLst/>
              <a:cxnLst/>
              <a:rect l="l" t="t" r="r" b="b"/>
              <a:pathLst>
                <a:path w="6641" h="3881" extrusionOk="0">
                  <a:moveTo>
                    <a:pt x="4192" y="0"/>
                  </a:moveTo>
                  <a:lnTo>
                    <a:pt x="3881" y="21"/>
                  </a:lnTo>
                  <a:lnTo>
                    <a:pt x="3549" y="63"/>
                  </a:lnTo>
                  <a:lnTo>
                    <a:pt x="3217" y="125"/>
                  </a:lnTo>
                  <a:lnTo>
                    <a:pt x="2864" y="208"/>
                  </a:lnTo>
                  <a:lnTo>
                    <a:pt x="2532" y="312"/>
                  </a:lnTo>
                  <a:lnTo>
                    <a:pt x="2221" y="415"/>
                  </a:lnTo>
                  <a:lnTo>
                    <a:pt x="1909" y="540"/>
                  </a:lnTo>
                  <a:lnTo>
                    <a:pt x="1619" y="685"/>
                  </a:lnTo>
                  <a:lnTo>
                    <a:pt x="1349" y="830"/>
                  </a:lnTo>
                  <a:lnTo>
                    <a:pt x="1100" y="976"/>
                  </a:lnTo>
                  <a:lnTo>
                    <a:pt x="872" y="1142"/>
                  </a:lnTo>
                  <a:lnTo>
                    <a:pt x="664" y="1328"/>
                  </a:lnTo>
                  <a:lnTo>
                    <a:pt x="498" y="1494"/>
                  </a:lnTo>
                  <a:lnTo>
                    <a:pt x="332" y="1681"/>
                  </a:lnTo>
                  <a:lnTo>
                    <a:pt x="208" y="1868"/>
                  </a:lnTo>
                  <a:lnTo>
                    <a:pt x="104" y="2055"/>
                  </a:lnTo>
                  <a:lnTo>
                    <a:pt x="42" y="2241"/>
                  </a:lnTo>
                  <a:lnTo>
                    <a:pt x="0" y="2428"/>
                  </a:lnTo>
                  <a:lnTo>
                    <a:pt x="0" y="2615"/>
                  </a:lnTo>
                  <a:lnTo>
                    <a:pt x="21" y="2802"/>
                  </a:lnTo>
                  <a:lnTo>
                    <a:pt x="83" y="2968"/>
                  </a:lnTo>
                  <a:lnTo>
                    <a:pt x="187" y="3134"/>
                  </a:lnTo>
                  <a:lnTo>
                    <a:pt x="311" y="3279"/>
                  </a:lnTo>
                  <a:lnTo>
                    <a:pt x="457" y="3404"/>
                  </a:lnTo>
                  <a:lnTo>
                    <a:pt x="644" y="3528"/>
                  </a:lnTo>
                  <a:lnTo>
                    <a:pt x="830" y="3611"/>
                  </a:lnTo>
                  <a:lnTo>
                    <a:pt x="1059" y="3694"/>
                  </a:lnTo>
                  <a:lnTo>
                    <a:pt x="1308" y="3777"/>
                  </a:lnTo>
                  <a:lnTo>
                    <a:pt x="1577" y="3819"/>
                  </a:lnTo>
                  <a:lnTo>
                    <a:pt x="1847" y="3860"/>
                  </a:lnTo>
                  <a:lnTo>
                    <a:pt x="2138" y="3881"/>
                  </a:lnTo>
                  <a:lnTo>
                    <a:pt x="2449" y="3860"/>
                  </a:lnTo>
                  <a:lnTo>
                    <a:pt x="2781" y="3839"/>
                  </a:lnTo>
                  <a:lnTo>
                    <a:pt x="3092" y="3798"/>
                  </a:lnTo>
                  <a:lnTo>
                    <a:pt x="3424" y="3756"/>
                  </a:lnTo>
                  <a:lnTo>
                    <a:pt x="3777" y="3673"/>
                  </a:lnTo>
                  <a:lnTo>
                    <a:pt x="4109" y="3570"/>
                  </a:lnTo>
                  <a:lnTo>
                    <a:pt x="4420" y="3466"/>
                  </a:lnTo>
                  <a:lnTo>
                    <a:pt x="4732" y="3341"/>
                  </a:lnTo>
                  <a:lnTo>
                    <a:pt x="5022" y="3196"/>
                  </a:lnTo>
                  <a:lnTo>
                    <a:pt x="5292" y="3051"/>
                  </a:lnTo>
                  <a:lnTo>
                    <a:pt x="5541" y="2885"/>
                  </a:lnTo>
                  <a:lnTo>
                    <a:pt x="5769" y="2719"/>
                  </a:lnTo>
                  <a:lnTo>
                    <a:pt x="5977" y="2553"/>
                  </a:lnTo>
                  <a:lnTo>
                    <a:pt x="6143" y="2387"/>
                  </a:lnTo>
                  <a:lnTo>
                    <a:pt x="6309" y="2200"/>
                  </a:lnTo>
                  <a:lnTo>
                    <a:pt x="6433" y="2013"/>
                  </a:lnTo>
                  <a:lnTo>
                    <a:pt x="6537" y="1826"/>
                  </a:lnTo>
                  <a:lnTo>
                    <a:pt x="6599" y="1640"/>
                  </a:lnTo>
                  <a:lnTo>
                    <a:pt x="6641" y="1453"/>
                  </a:lnTo>
                  <a:lnTo>
                    <a:pt x="6641" y="1266"/>
                  </a:lnTo>
                  <a:lnTo>
                    <a:pt x="6620" y="1079"/>
                  </a:lnTo>
                  <a:lnTo>
                    <a:pt x="6558" y="913"/>
                  </a:lnTo>
                  <a:lnTo>
                    <a:pt x="6454" y="747"/>
                  </a:lnTo>
                  <a:lnTo>
                    <a:pt x="6329" y="602"/>
                  </a:lnTo>
                  <a:lnTo>
                    <a:pt x="6184" y="478"/>
                  </a:lnTo>
                  <a:lnTo>
                    <a:pt x="5997" y="353"/>
                  </a:lnTo>
                  <a:lnTo>
                    <a:pt x="5811" y="249"/>
                  </a:lnTo>
                  <a:lnTo>
                    <a:pt x="5582" y="166"/>
                  </a:lnTo>
                  <a:lnTo>
                    <a:pt x="5333" y="104"/>
                  </a:lnTo>
                  <a:lnTo>
                    <a:pt x="5064" y="63"/>
                  </a:lnTo>
                  <a:lnTo>
                    <a:pt x="4794" y="21"/>
                  </a:lnTo>
                  <a:lnTo>
                    <a:pt x="450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53"/>
            <p:cNvSpPr/>
            <p:nvPr/>
          </p:nvSpPr>
          <p:spPr>
            <a:xfrm>
              <a:off x="1851813" y="3015050"/>
              <a:ext cx="77325" cy="53975"/>
            </a:xfrm>
            <a:custGeom>
              <a:avLst/>
              <a:gdLst/>
              <a:ahLst/>
              <a:cxnLst/>
              <a:rect l="l" t="t" r="r" b="b"/>
              <a:pathLst>
                <a:path w="3093" h="2159" extrusionOk="0">
                  <a:moveTo>
                    <a:pt x="1598" y="1"/>
                  </a:moveTo>
                  <a:lnTo>
                    <a:pt x="1287" y="63"/>
                  </a:lnTo>
                  <a:lnTo>
                    <a:pt x="975" y="167"/>
                  </a:lnTo>
                  <a:lnTo>
                    <a:pt x="706" y="312"/>
                  </a:lnTo>
                  <a:lnTo>
                    <a:pt x="477" y="457"/>
                  </a:lnTo>
                  <a:lnTo>
                    <a:pt x="270" y="644"/>
                  </a:lnTo>
                  <a:lnTo>
                    <a:pt x="125" y="851"/>
                  </a:lnTo>
                  <a:lnTo>
                    <a:pt x="83" y="934"/>
                  </a:lnTo>
                  <a:lnTo>
                    <a:pt x="42" y="1059"/>
                  </a:lnTo>
                  <a:lnTo>
                    <a:pt x="0" y="1163"/>
                  </a:lnTo>
                  <a:lnTo>
                    <a:pt x="0" y="1266"/>
                  </a:lnTo>
                  <a:lnTo>
                    <a:pt x="0" y="1370"/>
                  </a:lnTo>
                  <a:lnTo>
                    <a:pt x="21" y="1474"/>
                  </a:lnTo>
                  <a:lnTo>
                    <a:pt x="42" y="1578"/>
                  </a:lnTo>
                  <a:lnTo>
                    <a:pt x="104" y="1661"/>
                  </a:lnTo>
                  <a:lnTo>
                    <a:pt x="166" y="1744"/>
                  </a:lnTo>
                  <a:lnTo>
                    <a:pt x="228" y="1827"/>
                  </a:lnTo>
                  <a:lnTo>
                    <a:pt x="332" y="1910"/>
                  </a:lnTo>
                  <a:lnTo>
                    <a:pt x="415" y="1972"/>
                  </a:lnTo>
                  <a:lnTo>
                    <a:pt x="643" y="2055"/>
                  </a:lnTo>
                  <a:lnTo>
                    <a:pt x="913" y="2117"/>
                  </a:lnTo>
                  <a:lnTo>
                    <a:pt x="1183" y="2159"/>
                  </a:lnTo>
                  <a:lnTo>
                    <a:pt x="1494" y="2138"/>
                  </a:lnTo>
                  <a:lnTo>
                    <a:pt x="1806" y="2076"/>
                  </a:lnTo>
                  <a:lnTo>
                    <a:pt x="2117" y="1972"/>
                  </a:lnTo>
                  <a:lnTo>
                    <a:pt x="2387" y="1847"/>
                  </a:lnTo>
                  <a:lnTo>
                    <a:pt x="2615" y="1681"/>
                  </a:lnTo>
                  <a:lnTo>
                    <a:pt x="2802" y="1495"/>
                  </a:lnTo>
                  <a:lnTo>
                    <a:pt x="2968" y="1308"/>
                  </a:lnTo>
                  <a:lnTo>
                    <a:pt x="3009" y="1204"/>
                  </a:lnTo>
                  <a:lnTo>
                    <a:pt x="3051" y="1100"/>
                  </a:lnTo>
                  <a:lnTo>
                    <a:pt x="3092" y="997"/>
                  </a:lnTo>
                  <a:lnTo>
                    <a:pt x="3092" y="872"/>
                  </a:lnTo>
                  <a:lnTo>
                    <a:pt x="3092" y="768"/>
                  </a:lnTo>
                  <a:lnTo>
                    <a:pt x="3071" y="665"/>
                  </a:lnTo>
                  <a:lnTo>
                    <a:pt x="3051" y="582"/>
                  </a:lnTo>
                  <a:lnTo>
                    <a:pt x="2988" y="478"/>
                  </a:lnTo>
                  <a:lnTo>
                    <a:pt x="2926" y="395"/>
                  </a:lnTo>
                  <a:lnTo>
                    <a:pt x="2864" y="312"/>
                  </a:lnTo>
                  <a:lnTo>
                    <a:pt x="2760" y="250"/>
                  </a:lnTo>
                  <a:lnTo>
                    <a:pt x="2677" y="187"/>
                  </a:lnTo>
                  <a:lnTo>
                    <a:pt x="2449" y="84"/>
                  </a:lnTo>
                  <a:lnTo>
                    <a:pt x="2179" y="21"/>
                  </a:lnTo>
                  <a:lnTo>
                    <a:pt x="190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53"/>
            <p:cNvSpPr/>
            <p:nvPr/>
          </p:nvSpPr>
          <p:spPr>
            <a:xfrm>
              <a:off x="1975788" y="3074200"/>
              <a:ext cx="104300" cy="75250"/>
            </a:xfrm>
            <a:custGeom>
              <a:avLst/>
              <a:gdLst/>
              <a:ahLst/>
              <a:cxnLst/>
              <a:rect l="l" t="t" r="r" b="b"/>
              <a:pathLst>
                <a:path w="4172" h="3010" extrusionOk="0">
                  <a:moveTo>
                    <a:pt x="3155" y="0"/>
                  </a:moveTo>
                  <a:lnTo>
                    <a:pt x="2968" y="21"/>
                  </a:lnTo>
                  <a:lnTo>
                    <a:pt x="2761" y="42"/>
                  </a:lnTo>
                  <a:lnTo>
                    <a:pt x="2553" y="63"/>
                  </a:lnTo>
                  <a:lnTo>
                    <a:pt x="2138" y="166"/>
                  </a:lnTo>
                  <a:lnTo>
                    <a:pt x="1931" y="249"/>
                  </a:lnTo>
                  <a:lnTo>
                    <a:pt x="1723" y="332"/>
                  </a:lnTo>
                  <a:lnTo>
                    <a:pt x="1516" y="415"/>
                  </a:lnTo>
                  <a:lnTo>
                    <a:pt x="1329" y="519"/>
                  </a:lnTo>
                  <a:lnTo>
                    <a:pt x="976" y="768"/>
                  </a:lnTo>
                  <a:lnTo>
                    <a:pt x="665" y="1038"/>
                  </a:lnTo>
                  <a:lnTo>
                    <a:pt x="416" y="1308"/>
                  </a:lnTo>
                  <a:lnTo>
                    <a:pt x="312" y="1453"/>
                  </a:lnTo>
                  <a:lnTo>
                    <a:pt x="208" y="1598"/>
                  </a:lnTo>
                  <a:lnTo>
                    <a:pt x="146" y="1743"/>
                  </a:lnTo>
                  <a:lnTo>
                    <a:pt x="84" y="1889"/>
                  </a:lnTo>
                  <a:lnTo>
                    <a:pt x="42" y="2013"/>
                  </a:lnTo>
                  <a:lnTo>
                    <a:pt x="22" y="2158"/>
                  </a:lnTo>
                  <a:lnTo>
                    <a:pt x="1" y="2283"/>
                  </a:lnTo>
                  <a:lnTo>
                    <a:pt x="22" y="2407"/>
                  </a:lnTo>
                  <a:lnTo>
                    <a:pt x="63" y="2532"/>
                  </a:lnTo>
                  <a:lnTo>
                    <a:pt x="105" y="2636"/>
                  </a:lnTo>
                  <a:lnTo>
                    <a:pt x="188" y="2719"/>
                  </a:lnTo>
                  <a:lnTo>
                    <a:pt x="271" y="2802"/>
                  </a:lnTo>
                  <a:lnTo>
                    <a:pt x="374" y="2885"/>
                  </a:lnTo>
                  <a:lnTo>
                    <a:pt x="499" y="2926"/>
                  </a:lnTo>
                  <a:lnTo>
                    <a:pt x="623" y="2968"/>
                  </a:lnTo>
                  <a:lnTo>
                    <a:pt x="769" y="3009"/>
                  </a:lnTo>
                  <a:lnTo>
                    <a:pt x="1246" y="3009"/>
                  </a:lnTo>
                  <a:lnTo>
                    <a:pt x="1412" y="2968"/>
                  </a:lnTo>
                  <a:lnTo>
                    <a:pt x="1785" y="2885"/>
                  </a:lnTo>
                  <a:lnTo>
                    <a:pt x="2159" y="2739"/>
                  </a:lnTo>
                  <a:lnTo>
                    <a:pt x="2532" y="2532"/>
                  </a:lnTo>
                  <a:lnTo>
                    <a:pt x="2906" y="2283"/>
                  </a:lnTo>
                  <a:lnTo>
                    <a:pt x="3259" y="2013"/>
                  </a:lnTo>
                  <a:lnTo>
                    <a:pt x="3549" y="1723"/>
                  </a:lnTo>
                  <a:lnTo>
                    <a:pt x="3819" y="1432"/>
                  </a:lnTo>
                  <a:lnTo>
                    <a:pt x="3923" y="1287"/>
                  </a:lnTo>
                  <a:lnTo>
                    <a:pt x="4006" y="1142"/>
                  </a:lnTo>
                  <a:lnTo>
                    <a:pt x="4089" y="996"/>
                  </a:lnTo>
                  <a:lnTo>
                    <a:pt x="4130" y="851"/>
                  </a:lnTo>
                  <a:lnTo>
                    <a:pt x="4172" y="727"/>
                  </a:lnTo>
                  <a:lnTo>
                    <a:pt x="4172" y="602"/>
                  </a:lnTo>
                  <a:lnTo>
                    <a:pt x="4151" y="478"/>
                  </a:lnTo>
                  <a:lnTo>
                    <a:pt x="4089" y="374"/>
                  </a:lnTo>
                  <a:lnTo>
                    <a:pt x="4027" y="270"/>
                  </a:lnTo>
                  <a:lnTo>
                    <a:pt x="3923" y="187"/>
                  </a:lnTo>
                  <a:lnTo>
                    <a:pt x="3798" y="125"/>
                  </a:lnTo>
                  <a:lnTo>
                    <a:pt x="3674" y="63"/>
                  </a:lnTo>
                  <a:lnTo>
                    <a:pt x="3508" y="42"/>
                  </a:lnTo>
                  <a:lnTo>
                    <a:pt x="3342" y="21"/>
                  </a:lnTo>
                  <a:lnTo>
                    <a:pt x="31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113" name="Google Shape;1113;p53"/>
          <p:cNvPicPr preferRelativeResize="0"/>
          <p:nvPr/>
        </p:nvPicPr>
        <p:blipFill rotWithShape="1">
          <a:blip r:embed="rId3">
            <a:alphaModFix/>
          </a:blip>
          <a:srcRect l="24444" t="53989" r="25545" b="6136"/>
          <a:stretch/>
        </p:blipFill>
        <p:spPr>
          <a:xfrm>
            <a:off x="6152725" y="2414401"/>
            <a:ext cx="1566749" cy="1358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4" name="Google Shape;1114;p53"/>
          <p:cNvPicPr preferRelativeResize="0"/>
          <p:nvPr/>
        </p:nvPicPr>
        <p:blipFill rotWithShape="1">
          <a:blip r:embed="rId4">
            <a:alphaModFix/>
          </a:blip>
          <a:srcRect l="50641"/>
          <a:stretch/>
        </p:blipFill>
        <p:spPr>
          <a:xfrm>
            <a:off x="4020388" y="830950"/>
            <a:ext cx="997837" cy="1137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5" name="Google Shape;1115;p53"/>
          <p:cNvPicPr preferRelativeResize="0"/>
          <p:nvPr/>
        </p:nvPicPr>
        <p:blipFill rotWithShape="1">
          <a:blip r:embed="rId5">
            <a:alphaModFix/>
          </a:blip>
          <a:srcRect l="32664" b="47210"/>
          <a:stretch/>
        </p:blipFill>
        <p:spPr>
          <a:xfrm>
            <a:off x="6984575" y="757162"/>
            <a:ext cx="1857300" cy="1040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6" name="Google Shape;1116;p5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889945" y="2250374"/>
            <a:ext cx="1857302" cy="12382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7" name="Google Shape;1117;p53"/>
          <p:cNvPicPr preferRelativeResize="0"/>
          <p:nvPr/>
        </p:nvPicPr>
        <p:blipFill rotWithShape="1">
          <a:blip r:embed="rId7">
            <a:alphaModFix/>
          </a:blip>
          <a:srcRect b="8088"/>
          <a:stretch/>
        </p:blipFill>
        <p:spPr>
          <a:xfrm>
            <a:off x="4795300" y="3488578"/>
            <a:ext cx="1329250" cy="13194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8" name="Google Shape;1118;p5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747652" y="2250368"/>
            <a:ext cx="1329250" cy="13904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3" name="Google Shape;1123;p54"/>
          <p:cNvSpPr txBox="1">
            <a:spLocks noGrp="1"/>
          </p:cNvSpPr>
          <p:nvPr>
            <p:ph type="title"/>
          </p:nvPr>
        </p:nvSpPr>
        <p:spPr>
          <a:xfrm>
            <a:off x="720000" y="10"/>
            <a:ext cx="77040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missing?</a:t>
            </a:r>
            <a:endParaRPr/>
          </a:p>
        </p:txBody>
      </p:sp>
      <p:grpSp>
        <p:nvGrpSpPr>
          <p:cNvPr id="1124" name="Google Shape;1124;p54"/>
          <p:cNvGrpSpPr/>
          <p:nvPr/>
        </p:nvGrpSpPr>
        <p:grpSpPr>
          <a:xfrm>
            <a:off x="2054058" y="1664783"/>
            <a:ext cx="1491384" cy="1190807"/>
            <a:chOff x="5996300" y="2656625"/>
            <a:chExt cx="1786517" cy="1426458"/>
          </a:xfrm>
        </p:grpSpPr>
        <p:sp>
          <p:nvSpPr>
            <p:cNvPr id="1125" name="Google Shape;1125;p54"/>
            <p:cNvSpPr/>
            <p:nvPr/>
          </p:nvSpPr>
          <p:spPr>
            <a:xfrm>
              <a:off x="5996300" y="2656625"/>
              <a:ext cx="1786517" cy="1426458"/>
            </a:xfrm>
            <a:custGeom>
              <a:avLst/>
              <a:gdLst/>
              <a:ahLst/>
              <a:cxnLst/>
              <a:rect l="l" t="t" r="r" b="b"/>
              <a:pathLst>
                <a:path w="48099" h="38405" extrusionOk="0">
                  <a:moveTo>
                    <a:pt x="25472" y="0"/>
                  </a:moveTo>
                  <a:lnTo>
                    <a:pt x="24990" y="22"/>
                  </a:lnTo>
                  <a:lnTo>
                    <a:pt x="24509" y="132"/>
                  </a:lnTo>
                  <a:lnTo>
                    <a:pt x="24027" y="263"/>
                  </a:lnTo>
                  <a:lnTo>
                    <a:pt x="23568" y="460"/>
                  </a:lnTo>
                  <a:lnTo>
                    <a:pt x="23130" y="679"/>
                  </a:lnTo>
                  <a:lnTo>
                    <a:pt x="22714" y="963"/>
                  </a:lnTo>
                  <a:lnTo>
                    <a:pt x="22364" y="898"/>
                  </a:lnTo>
                  <a:lnTo>
                    <a:pt x="21992" y="832"/>
                  </a:lnTo>
                  <a:lnTo>
                    <a:pt x="21642" y="810"/>
                  </a:lnTo>
                  <a:lnTo>
                    <a:pt x="21292" y="810"/>
                  </a:lnTo>
                  <a:lnTo>
                    <a:pt x="20920" y="832"/>
                  </a:lnTo>
                  <a:lnTo>
                    <a:pt x="20570" y="876"/>
                  </a:lnTo>
                  <a:lnTo>
                    <a:pt x="20220" y="941"/>
                  </a:lnTo>
                  <a:lnTo>
                    <a:pt x="19870" y="1051"/>
                  </a:lnTo>
                  <a:lnTo>
                    <a:pt x="19388" y="1226"/>
                  </a:lnTo>
                  <a:lnTo>
                    <a:pt x="18907" y="1445"/>
                  </a:lnTo>
                  <a:lnTo>
                    <a:pt x="18469" y="1707"/>
                  </a:lnTo>
                  <a:lnTo>
                    <a:pt x="18053" y="2014"/>
                  </a:lnTo>
                  <a:lnTo>
                    <a:pt x="17681" y="2364"/>
                  </a:lnTo>
                  <a:lnTo>
                    <a:pt x="17331" y="2736"/>
                  </a:lnTo>
                  <a:lnTo>
                    <a:pt x="17025" y="3152"/>
                  </a:lnTo>
                  <a:lnTo>
                    <a:pt x="16740" y="3589"/>
                  </a:lnTo>
                  <a:lnTo>
                    <a:pt x="16128" y="3480"/>
                  </a:lnTo>
                  <a:lnTo>
                    <a:pt x="15515" y="3414"/>
                  </a:lnTo>
                  <a:lnTo>
                    <a:pt x="14858" y="3414"/>
                  </a:lnTo>
                  <a:lnTo>
                    <a:pt x="14224" y="3436"/>
                  </a:lnTo>
                  <a:lnTo>
                    <a:pt x="13917" y="3480"/>
                  </a:lnTo>
                  <a:lnTo>
                    <a:pt x="13611" y="3524"/>
                  </a:lnTo>
                  <a:lnTo>
                    <a:pt x="13305" y="3589"/>
                  </a:lnTo>
                  <a:lnTo>
                    <a:pt x="12998" y="3677"/>
                  </a:lnTo>
                  <a:lnTo>
                    <a:pt x="12692" y="3764"/>
                  </a:lnTo>
                  <a:lnTo>
                    <a:pt x="12386" y="3874"/>
                  </a:lnTo>
                  <a:lnTo>
                    <a:pt x="12101" y="4005"/>
                  </a:lnTo>
                  <a:lnTo>
                    <a:pt x="11839" y="4136"/>
                  </a:lnTo>
                  <a:lnTo>
                    <a:pt x="11554" y="4289"/>
                  </a:lnTo>
                  <a:lnTo>
                    <a:pt x="11292" y="4464"/>
                  </a:lnTo>
                  <a:lnTo>
                    <a:pt x="11051" y="4661"/>
                  </a:lnTo>
                  <a:lnTo>
                    <a:pt x="10832" y="4858"/>
                  </a:lnTo>
                  <a:lnTo>
                    <a:pt x="10613" y="5099"/>
                  </a:lnTo>
                  <a:lnTo>
                    <a:pt x="10394" y="5340"/>
                  </a:lnTo>
                  <a:lnTo>
                    <a:pt x="10219" y="5581"/>
                  </a:lnTo>
                  <a:lnTo>
                    <a:pt x="10066" y="5865"/>
                  </a:lnTo>
                  <a:lnTo>
                    <a:pt x="9913" y="6128"/>
                  </a:lnTo>
                  <a:lnTo>
                    <a:pt x="9803" y="6412"/>
                  </a:lnTo>
                  <a:lnTo>
                    <a:pt x="9694" y="6697"/>
                  </a:lnTo>
                  <a:lnTo>
                    <a:pt x="9628" y="7003"/>
                  </a:lnTo>
                  <a:lnTo>
                    <a:pt x="9585" y="7309"/>
                  </a:lnTo>
                  <a:lnTo>
                    <a:pt x="9563" y="7616"/>
                  </a:lnTo>
                  <a:lnTo>
                    <a:pt x="9585" y="7900"/>
                  </a:lnTo>
                  <a:lnTo>
                    <a:pt x="9628" y="8206"/>
                  </a:lnTo>
                  <a:lnTo>
                    <a:pt x="9322" y="8185"/>
                  </a:lnTo>
                  <a:lnTo>
                    <a:pt x="8994" y="8163"/>
                  </a:lnTo>
                  <a:lnTo>
                    <a:pt x="8687" y="8163"/>
                  </a:lnTo>
                  <a:lnTo>
                    <a:pt x="8359" y="8185"/>
                  </a:lnTo>
                  <a:lnTo>
                    <a:pt x="8053" y="8250"/>
                  </a:lnTo>
                  <a:lnTo>
                    <a:pt x="7725" y="8316"/>
                  </a:lnTo>
                  <a:lnTo>
                    <a:pt x="7418" y="8403"/>
                  </a:lnTo>
                  <a:lnTo>
                    <a:pt x="7112" y="8513"/>
                  </a:lnTo>
                  <a:lnTo>
                    <a:pt x="6806" y="8644"/>
                  </a:lnTo>
                  <a:lnTo>
                    <a:pt x="6521" y="8797"/>
                  </a:lnTo>
                  <a:lnTo>
                    <a:pt x="6237" y="8972"/>
                  </a:lnTo>
                  <a:lnTo>
                    <a:pt x="5974" y="9147"/>
                  </a:lnTo>
                  <a:lnTo>
                    <a:pt x="5733" y="9344"/>
                  </a:lnTo>
                  <a:lnTo>
                    <a:pt x="5493" y="9563"/>
                  </a:lnTo>
                  <a:lnTo>
                    <a:pt x="5274" y="9804"/>
                  </a:lnTo>
                  <a:lnTo>
                    <a:pt x="5077" y="10045"/>
                  </a:lnTo>
                  <a:lnTo>
                    <a:pt x="4902" y="10307"/>
                  </a:lnTo>
                  <a:lnTo>
                    <a:pt x="4749" y="10592"/>
                  </a:lnTo>
                  <a:lnTo>
                    <a:pt x="4617" y="10876"/>
                  </a:lnTo>
                  <a:lnTo>
                    <a:pt x="4508" y="11161"/>
                  </a:lnTo>
                  <a:lnTo>
                    <a:pt x="4420" y="11467"/>
                  </a:lnTo>
                  <a:lnTo>
                    <a:pt x="4333" y="11751"/>
                  </a:lnTo>
                  <a:lnTo>
                    <a:pt x="4289" y="12080"/>
                  </a:lnTo>
                  <a:lnTo>
                    <a:pt x="4267" y="12386"/>
                  </a:lnTo>
                  <a:lnTo>
                    <a:pt x="4245" y="12692"/>
                  </a:lnTo>
                  <a:lnTo>
                    <a:pt x="4245" y="12999"/>
                  </a:lnTo>
                  <a:lnTo>
                    <a:pt x="4289" y="13327"/>
                  </a:lnTo>
                  <a:lnTo>
                    <a:pt x="4333" y="13633"/>
                  </a:lnTo>
                  <a:lnTo>
                    <a:pt x="4398" y="13940"/>
                  </a:lnTo>
                  <a:lnTo>
                    <a:pt x="4508" y="14224"/>
                  </a:lnTo>
                  <a:lnTo>
                    <a:pt x="4617" y="14531"/>
                  </a:lnTo>
                  <a:lnTo>
                    <a:pt x="4749" y="14815"/>
                  </a:lnTo>
                  <a:lnTo>
                    <a:pt x="4355" y="14968"/>
                  </a:lnTo>
                  <a:lnTo>
                    <a:pt x="3961" y="15143"/>
                  </a:lnTo>
                  <a:lnTo>
                    <a:pt x="3567" y="15340"/>
                  </a:lnTo>
                  <a:lnTo>
                    <a:pt x="3195" y="15581"/>
                  </a:lnTo>
                  <a:lnTo>
                    <a:pt x="2845" y="15822"/>
                  </a:lnTo>
                  <a:lnTo>
                    <a:pt x="2495" y="16084"/>
                  </a:lnTo>
                  <a:lnTo>
                    <a:pt x="2166" y="16391"/>
                  </a:lnTo>
                  <a:lnTo>
                    <a:pt x="1860" y="16697"/>
                  </a:lnTo>
                  <a:lnTo>
                    <a:pt x="1576" y="17025"/>
                  </a:lnTo>
                  <a:lnTo>
                    <a:pt x="1313" y="17375"/>
                  </a:lnTo>
                  <a:lnTo>
                    <a:pt x="1050" y="17725"/>
                  </a:lnTo>
                  <a:lnTo>
                    <a:pt x="832" y="18119"/>
                  </a:lnTo>
                  <a:lnTo>
                    <a:pt x="635" y="18491"/>
                  </a:lnTo>
                  <a:lnTo>
                    <a:pt x="460" y="18885"/>
                  </a:lnTo>
                  <a:lnTo>
                    <a:pt x="328" y="19301"/>
                  </a:lnTo>
                  <a:lnTo>
                    <a:pt x="219" y="19717"/>
                  </a:lnTo>
                  <a:lnTo>
                    <a:pt x="131" y="20133"/>
                  </a:lnTo>
                  <a:lnTo>
                    <a:pt x="88" y="20548"/>
                  </a:lnTo>
                  <a:lnTo>
                    <a:pt x="44" y="20986"/>
                  </a:lnTo>
                  <a:lnTo>
                    <a:pt x="66" y="21402"/>
                  </a:lnTo>
                  <a:lnTo>
                    <a:pt x="88" y="21839"/>
                  </a:lnTo>
                  <a:lnTo>
                    <a:pt x="131" y="22255"/>
                  </a:lnTo>
                  <a:lnTo>
                    <a:pt x="219" y="22671"/>
                  </a:lnTo>
                  <a:lnTo>
                    <a:pt x="328" y="23087"/>
                  </a:lnTo>
                  <a:lnTo>
                    <a:pt x="460" y="23503"/>
                  </a:lnTo>
                  <a:lnTo>
                    <a:pt x="613" y="23896"/>
                  </a:lnTo>
                  <a:lnTo>
                    <a:pt x="788" y="24290"/>
                  </a:lnTo>
                  <a:lnTo>
                    <a:pt x="1007" y="24662"/>
                  </a:lnTo>
                  <a:lnTo>
                    <a:pt x="1225" y="25012"/>
                  </a:lnTo>
                  <a:lnTo>
                    <a:pt x="1466" y="25363"/>
                  </a:lnTo>
                  <a:lnTo>
                    <a:pt x="1751" y="25691"/>
                  </a:lnTo>
                  <a:lnTo>
                    <a:pt x="2035" y="26019"/>
                  </a:lnTo>
                  <a:lnTo>
                    <a:pt x="1838" y="26107"/>
                  </a:lnTo>
                  <a:lnTo>
                    <a:pt x="1641" y="26194"/>
                  </a:lnTo>
                  <a:lnTo>
                    <a:pt x="1444" y="26325"/>
                  </a:lnTo>
                  <a:lnTo>
                    <a:pt x="1269" y="26457"/>
                  </a:lnTo>
                  <a:lnTo>
                    <a:pt x="1094" y="26588"/>
                  </a:lnTo>
                  <a:lnTo>
                    <a:pt x="941" y="26741"/>
                  </a:lnTo>
                  <a:lnTo>
                    <a:pt x="788" y="26916"/>
                  </a:lnTo>
                  <a:lnTo>
                    <a:pt x="657" y="27091"/>
                  </a:lnTo>
                  <a:lnTo>
                    <a:pt x="525" y="27266"/>
                  </a:lnTo>
                  <a:lnTo>
                    <a:pt x="416" y="27463"/>
                  </a:lnTo>
                  <a:lnTo>
                    <a:pt x="328" y="27660"/>
                  </a:lnTo>
                  <a:lnTo>
                    <a:pt x="219" y="27879"/>
                  </a:lnTo>
                  <a:lnTo>
                    <a:pt x="153" y="28076"/>
                  </a:lnTo>
                  <a:lnTo>
                    <a:pt x="88" y="28295"/>
                  </a:lnTo>
                  <a:lnTo>
                    <a:pt x="44" y="28514"/>
                  </a:lnTo>
                  <a:lnTo>
                    <a:pt x="22" y="28733"/>
                  </a:lnTo>
                  <a:lnTo>
                    <a:pt x="0" y="28973"/>
                  </a:lnTo>
                  <a:lnTo>
                    <a:pt x="0" y="29192"/>
                  </a:lnTo>
                  <a:lnTo>
                    <a:pt x="0" y="29411"/>
                  </a:lnTo>
                  <a:lnTo>
                    <a:pt x="22" y="29630"/>
                  </a:lnTo>
                  <a:lnTo>
                    <a:pt x="109" y="30067"/>
                  </a:lnTo>
                  <a:lnTo>
                    <a:pt x="241" y="30483"/>
                  </a:lnTo>
                  <a:lnTo>
                    <a:pt x="416" y="30899"/>
                  </a:lnTo>
                  <a:lnTo>
                    <a:pt x="635" y="31293"/>
                  </a:lnTo>
                  <a:lnTo>
                    <a:pt x="875" y="31665"/>
                  </a:lnTo>
                  <a:lnTo>
                    <a:pt x="1160" y="32015"/>
                  </a:lnTo>
                  <a:lnTo>
                    <a:pt x="1488" y="32321"/>
                  </a:lnTo>
                  <a:lnTo>
                    <a:pt x="1838" y="32606"/>
                  </a:lnTo>
                  <a:lnTo>
                    <a:pt x="2210" y="32868"/>
                  </a:lnTo>
                  <a:lnTo>
                    <a:pt x="2582" y="33087"/>
                  </a:lnTo>
                  <a:lnTo>
                    <a:pt x="2998" y="33262"/>
                  </a:lnTo>
                  <a:lnTo>
                    <a:pt x="3414" y="33437"/>
                  </a:lnTo>
                  <a:lnTo>
                    <a:pt x="3851" y="33569"/>
                  </a:lnTo>
                  <a:lnTo>
                    <a:pt x="4289" y="33656"/>
                  </a:lnTo>
                  <a:lnTo>
                    <a:pt x="4223" y="33809"/>
                  </a:lnTo>
                  <a:lnTo>
                    <a:pt x="4202" y="33963"/>
                  </a:lnTo>
                  <a:lnTo>
                    <a:pt x="4180" y="34269"/>
                  </a:lnTo>
                  <a:lnTo>
                    <a:pt x="4202" y="34597"/>
                  </a:lnTo>
                  <a:lnTo>
                    <a:pt x="4267" y="34904"/>
                  </a:lnTo>
                  <a:lnTo>
                    <a:pt x="4355" y="35210"/>
                  </a:lnTo>
                  <a:lnTo>
                    <a:pt x="4508" y="35516"/>
                  </a:lnTo>
                  <a:lnTo>
                    <a:pt x="4683" y="35779"/>
                  </a:lnTo>
                  <a:lnTo>
                    <a:pt x="4880" y="36020"/>
                  </a:lnTo>
                  <a:lnTo>
                    <a:pt x="5099" y="36238"/>
                  </a:lnTo>
                  <a:lnTo>
                    <a:pt x="5318" y="36435"/>
                  </a:lnTo>
                  <a:lnTo>
                    <a:pt x="5580" y="36610"/>
                  </a:lnTo>
                  <a:lnTo>
                    <a:pt x="5843" y="36764"/>
                  </a:lnTo>
                  <a:lnTo>
                    <a:pt x="6127" y="36895"/>
                  </a:lnTo>
                  <a:lnTo>
                    <a:pt x="6412" y="37004"/>
                  </a:lnTo>
                  <a:lnTo>
                    <a:pt x="6718" y="37092"/>
                  </a:lnTo>
                  <a:lnTo>
                    <a:pt x="7002" y="37179"/>
                  </a:lnTo>
                  <a:lnTo>
                    <a:pt x="7440" y="37289"/>
                  </a:lnTo>
                  <a:lnTo>
                    <a:pt x="7900" y="37332"/>
                  </a:lnTo>
                  <a:lnTo>
                    <a:pt x="8119" y="37354"/>
                  </a:lnTo>
                  <a:lnTo>
                    <a:pt x="8337" y="37354"/>
                  </a:lnTo>
                  <a:lnTo>
                    <a:pt x="8556" y="37332"/>
                  </a:lnTo>
                  <a:lnTo>
                    <a:pt x="8797" y="37311"/>
                  </a:lnTo>
                  <a:lnTo>
                    <a:pt x="9016" y="37267"/>
                  </a:lnTo>
                  <a:lnTo>
                    <a:pt x="9213" y="37201"/>
                  </a:lnTo>
                  <a:lnTo>
                    <a:pt x="9431" y="37114"/>
                  </a:lnTo>
                  <a:lnTo>
                    <a:pt x="9628" y="37004"/>
                  </a:lnTo>
                  <a:lnTo>
                    <a:pt x="9803" y="36873"/>
                  </a:lnTo>
                  <a:lnTo>
                    <a:pt x="9979" y="36720"/>
                  </a:lnTo>
                  <a:lnTo>
                    <a:pt x="10132" y="36567"/>
                  </a:lnTo>
                  <a:lnTo>
                    <a:pt x="10263" y="36370"/>
                  </a:lnTo>
                  <a:lnTo>
                    <a:pt x="10460" y="36654"/>
                  </a:lnTo>
                  <a:lnTo>
                    <a:pt x="10679" y="36895"/>
                  </a:lnTo>
                  <a:lnTo>
                    <a:pt x="10919" y="37136"/>
                  </a:lnTo>
                  <a:lnTo>
                    <a:pt x="11182" y="37354"/>
                  </a:lnTo>
                  <a:lnTo>
                    <a:pt x="11445" y="37551"/>
                  </a:lnTo>
                  <a:lnTo>
                    <a:pt x="11729" y="37726"/>
                  </a:lnTo>
                  <a:lnTo>
                    <a:pt x="12014" y="37901"/>
                  </a:lnTo>
                  <a:lnTo>
                    <a:pt x="12320" y="38033"/>
                  </a:lnTo>
                  <a:lnTo>
                    <a:pt x="12648" y="38164"/>
                  </a:lnTo>
                  <a:lnTo>
                    <a:pt x="12976" y="38252"/>
                  </a:lnTo>
                  <a:lnTo>
                    <a:pt x="13305" y="38339"/>
                  </a:lnTo>
                  <a:lnTo>
                    <a:pt x="13633" y="38383"/>
                  </a:lnTo>
                  <a:lnTo>
                    <a:pt x="13961" y="38405"/>
                  </a:lnTo>
                  <a:lnTo>
                    <a:pt x="14289" y="38405"/>
                  </a:lnTo>
                  <a:lnTo>
                    <a:pt x="14640" y="38383"/>
                  </a:lnTo>
                  <a:lnTo>
                    <a:pt x="14968" y="38339"/>
                  </a:lnTo>
                  <a:lnTo>
                    <a:pt x="15296" y="38273"/>
                  </a:lnTo>
                  <a:lnTo>
                    <a:pt x="15624" y="38164"/>
                  </a:lnTo>
                  <a:lnTo>
                    <a:pt x="15931" y="38055"/>
                  </a:lnTo>
                  <a:lnTo>
                    <a:pt x="16237" y="37901"/>
                  </a:lnTo>
                  <a:lnTo>
                    <a:pt x="16521" y="37748"/>
                  </a:lnTo>
                  <a:lnTo>
                    <a:pt x="16806" y="37551"/>
                  </a:lnTo>
                  <a:lnTo>
                    <a:pt x="17069" y="37354"/>
                  </a:lnTo>
                  <a:lnTo>
                    <a:pt x="17331" y="37136"/>
                  </a:lnTo>
                  <a:lnTo>
                    <a:pt x="17550" y="36895"/>
                  </a:lnTo>
                  <a:lnTo>
                    <a:pt x="17791" y="36632"/>
                  </a:lnTo>
                  <a:lnTo>
                    <a:pt x="17988" y="36370"/>
                  </a:lnTo>
                  <a:lnTo>
                    <a:pt x="18163" y="36085"/>
                  </a:lnTo>
                  <a:lnTo>
                    <a:pt x="18316" y="35779"/>
                  </a:lnTo>
                  <a:lnTo>
                    <a:pt x="18469" y="35472"/>
                  </a:lnTo>
                  <a:lnTo>
                    <a:pt x="18578" y="35166"/>
                  </a:lnTo>
                  <a:lnTo>
                    <a:pt x="18666" y="34838"/>
                  </a:lnTo>
                  <a:lnTo>
                    <a:pt x="18972" y="34904"/>
                  </a:lnTo>
                  <a:lnTo>
                    <a:pt x="19257" y="34925"/>
                  </a:lnTo>
                  <a:lnTo>
                    <a:pt x="19563" y="34947"/>
                  </a:lnTo>
                  <a:lnTo>
                    <a:pt x="19870" y="34925"/>
                  </a:lnTo>
                  <a:lnTo>
                    <a:pt x="20176" y="34882"/>
                  </a:lnTo>
                  <a:lnTo>
                    <a:pt x="20482" y="34838"/>
                  </a:lnTo>
                  <a:lnTo>
                    <a:pt x="20767" y="34750"/>
                  </a:lnTo>
                  <a:lnTo>
                    <a:pt x="21051" y="34641"/>
                  </a:lnTo>
                  <a:lnTo>
                    <a:pt x="21314" y="34510"/>
                  </a:lnTo>
                  <a:lnTo>
                    <a:pt x="21554" y="34356"/>
                  </a:lnTo>
                  <a:lnTo>
                    <a:pt x="21795" y="34181"/>
                  </a:lnTo>
                  <a:lnTo>
                    <a:pt x="22014" y="33984"/>
                  </a:lnTo>
                  <a:lnTo>
                    <a:pt x="22211" y="33766"/>
                  </a:lnTo>
                  <a:lnTo>
                    <a:pt x="22408" y="33547"/>
                  </a:lnTo>
                  <a:lnTo>
                    <a:pt x="22583" y="33306"/>
                  </a:lnTo>
                  <a:lnTo>
                    <a:pt x="22714" y="33043"/>
                  </a:lnTo>
                  <a:lnTo>
                    <a:pt x="22999" y="33328"/>
                  </a:lnTo>
                  <a:lnTo>
                    <a:pt x="23283" y="33569"/>
                  </a:lnTo>
                  <a:lnTo>
                    <a:pt x="23611" y="33787"/>
                  </a:lnTo>
                  <a:lnTo>
                    <a:pt x="23940" y="33984"/>
                  </a:lnTo>
                  <a:lnTo>
                    <a:pt x="24290" y="34138"/>
                  </a:lnTo>
                  <a:lnTo>
                    <a:pt x="24640" y="34269"/>
                  </a:lnTo>
                  <a:lnTo>
                    <a:pt x="25012" y="34356"/>
                  </a:lnTo>
                  <a:lnTo>
                    <a:pt x="25406" y="34400"/>
                  </a:lnTo>
                  <a:lnTo>
                    <a:pt x="25778" y="34400"/>
                  </a:lnTo>
                  <a:lnTo>
                    <a:pt x="26172" y="34378"/>
                  </a:lnTo>
                  <a:lnTo>
                    <a:pt x="26544" y="34313"/>
                  </a:lnTo>
                  <a:lnTo>
                    <a:pt x="26916" y="34203"/>
                  </a:lnTo>
                  <a:lnTo>
                    <a:pt x="27288" y="34072"/>
                  </a:lnTo>
                  <a:lnTo>
                    <a:pt x="27616" y="33897"/>
                  </a:lnTo>
                  <a:lnTo>
                    <a:pt x="27944" y="33700"/>
                  </a:lnTo>
                  <a:lnTo>
                    <a:pt x="28251" y="33481"/>
                  </a:lnTo>
                  <a:lnTo>
                    <a:pt x="28338" y="33700"/>
                  </a:lnTo>
                  <a:lnTo>
                    <a:pt x="28448" y="33919"/>
                  </a:lnTo>
                  <a:lnTo>
                    <a:pt x="28557" y="34138"/>
                  </a:lnTo>
                  <a:lnTo>
                    <a:pt x="28688" y="34356"/>
                  </a:lnTo>
                  <a:lnTo>
                    <a:pt x="28841" y="34553"/>
                  </a:lnTo>
                  <a:lnTo>
                    <a:pt x="28995" y="34728"/>
                  </a:lnTo>
                  <a:lnTo>
                    <a:pt x="29148" y="34925"/>
                  </a:lnTo>
                  <a:lnTo>
                    <a:pt x="29323" y="35079"/>
                  </a:lnTo>
                  <a:lnTo>
                    <a:pt x="29520" y="35254"/>
                  </a:lnTo>
                  <a:lnTo>
                    <a:pt x="29717" y="35407"/>
                  </a:lnTo>
                  <a:lnTo>
                    <a:pt x="29914" y="35538"/>
                  </a:lnTo>
                  <a:lnTo>
                    <a:pt x="30111" y="35648"/>
                  </a:lnTo>
                  <a:lnTo>
                    <a:pt x="30329" y="35779"/>
                  </a:lnTo>
                  <a:lnTo>
                    <a:pt x="30570" y="35866"/>
                  </a:lnTo>
                  <a:lnTo>
                    <a:pt x="30789" y="35954"/>
                  </a:lnTo>
                  <a:lnTo>
                    <a:pt x="31030" y="36020"/>
                  </a:lnTo>
                  <a:lnTo>
                    <a:pt x="31270" y="36063"/>
                  </a:lnTo>
                  <a:lnTo>
                    <a:pt x="31511" y="36107"/>
                  </a:lnTo>
                  <a:lnTo>
                    <a:pt x="31752" y="36129"/>
                  </a:lnTo>
                  <a:lnTo>
                    <a:pt x="32233" y="36129"/>
                  </a:lnTo>
                  <a:lnTo>
                    <a:pt x="32474" y="36107"/>
                  </a:lnTo>
                  <a:lnTo>
                    <a:pt x="32715" y="36063"/>
                  </a:lnTo>
                  <a:lnTo>
                    <a:pt x="32955" y="36020"/>
                  </a:lnTo>
                  <a:lnTo>
                    <a:pt x="33196" y="35954"/>
                  </a:lnTo>
                  <a:lnTo>
                    <a:pt x="33415" y="35866"/>
                  </a:lnTo>
                  <a:lnTo>
                    <a:pt x="33656" y="35779"/>
                  </a:lnTo>
                  <a:lnTo>
                    <a:pt x="33874" y="35669"/>
                  </a:lnTo>
                  <a:lnTo>
                    <a:pt x="34071" y="35560"/>
                  </a:lnTo>
                  <a:lnTo>
                    <a:pt x="34290" y="35429"/>
                  </a:lnTo>
                  <a:lnTo>
                    <a:pt x="34487" y="35276"/>
                  </a:lnTo>
                  <a:lnTo>
                    <a:pt x="34662" y="35122"/>
                  </a:lnTo>
                  <a:lnTo>
                    <a:pt x="34881" y="35429"/>
                  </a:lnTo>
                  <a:lnTo>
                    <a:pt x="35122" y="35713"/>
                  </a:lnTo>
                  <a:lnTo>
                    <a:pt x="35384" y="35998"/>
                  </a:lnTo>
                  <a:lnTo>
                    <a:pt x="35669" y="36238"/>
                  </a:lnTo>
                  <a:lnTo>
                    <a:pt x="35953" y="36479"/>
                  </a:lnTo>
                  <a:lnTo>
                    <a:pt x="36260" y="36698"/>
                  </a:lnTo>
                  <a:lnTo>
                    <a:pt x="36588" y="36873"/>
                  </a:lnTo>
                  <a:lnTo>
                    <a:pt x="36916" y="37048"/>
                  </a:lnTo>
                  <a:lnTo>
                    <a:pt x="37266" y="37223"/>
                  </a:lnTo>
                  <a:lnTo>
                    <a:pt x="37638" y="37354"/>
                  </a:lnTo>
                  <a:lnTo>
                    <a:pt x="37988" y="37464"/>
                  </a:lnTo>
                  <a:lnTo>
                    <a:pt x="38360" y="37551"/>
                  </a:lnTo>
                  <a:lnTo>
                    <a:pt x="38732" y="37639"/>
                  </a:lnTo>
                  <a:lnTo>
                    <a:pt x="39126" y="37683"/>
                  </a:lnTo>
                  <a:lnTo>
                    <a:pt x="39498" y="37726"/>
                  </a:lnTo>
                  <a:lnTo>
                    <a:pt x="40330" y="37726"/>
                  </a:lnTo>
                  <a:lnTo>
                    <a:pt x="40789" y="37683"/>
                  </a:lnTo>
                  <a:lnTo>
                    <a:pt x="41227" y="37617"/>
                  </a:lnTo>
                  <a:lnTo>
                    <a:pt x="41665" y="37529"/>
                  </a:lnTo>
                  <a:lnTo>
                    <a:pt x="42080" y="37376"/>
                  </a:lnTo>
                  <a:lnTo>
                    <a:pt x="42496" y="37201"/>
                  </a:lnTo>
                  <a:lnTo>
                    <a:pt x="42890" y="37004"/>
                  </a:lnTo>
                  <a:lnTo>
                    <a:pt x="43262" y="36742"/>
                  </a:lnTo>
                  <a:lnTo>
                    <a:pt x="43437" y="36610"/>
                  </a:lnTo>
                  <a:lnTo>
                    <a:pt x="43612" y="36457"/>
                  </a:lnTo>
                  <a:lnTo>
                    <a:pt x="43765" y="36304"/>
                  </a:lnTo>
                  <a:lnTo>
                    <a:pt x="43897" y="36129"/>
                  </a:lnTo>
                  <a:lnTo>
                    <a:pt x="44050" y="35954"/>
                  </a:lnTo>
                  <a:lnTo>
                    <a:pt x="44159" y="35757"/>
                  </a:lnTo>
                  <a:lnTo>
                    <a:pt x="44269" y="35560"/>
                  </a:lnTo>
                  <a:lnTo>
                    <a:pt x="44378" y="35363"/>
                  </a:lnTo>
                  <a:lnTo>
                    <a:pt x="44466" y="35144"/>
                  </a:lnTo>
                  <a:lnTo>
                    <a:pt x="44531" y="34947"/>
                  </a:lnTo>
                  <a:lnTo>
                    <a:pt x="44597" y="34728"/>
                  </a:lnTo>
                  <a:lnTo>
                    <a:pt x="44641" y="34510"/>
                  </a:lnTo>
                  <a:lnTo>
                    <a:pt x="44663" y="34291"/>
                  </a:lnTo>
                  <a:lnTo>
                    <a:pt x="44663" y="34072"/>
                  </a:lnTo>
                  <a:lnTo>
                    <a:pt x="44663" y="33853"/>
                  </a:lnTo>
                  <a:lnTo>
                    <a:pt x="44619" y="33634"/>
                  </a:lnTo>
                  <a:lnTo>
                    <a:pt x="44838" y="33591"/>
                  </a:lnTo>
                  <a:lnTo>
                    <a:pt x="45035" y="33525"/>
                  </a:lnTo>
                  <a:lnTo>
                    <a:pt x="45253" y="33459"/>
                  </a:lnTo>
                  <a:lnTo>
                    <a:pt x="45450" y="33372"/>
                  </a:lnTo>
                  <a:lnTo>
                    <a:pt x="45625" y="33284"/>
                  </a:lnTo>
                  <a:lnTo>
                    <a:pt x="45801" y="33175"/>
                  </a:lnTo>
                  <a:lnTo>
                    <a:pt x="45976" y="33043"/>
                  </a:lnTo>
                  <a:lnTo>
                    <a:pt x="46151" y="32912"/>
                  </a:lnTo>
                  <a:lnTo>
                    <a:pt x="46304" y="32759"/>
                  </a:lnTo>
                  <a:lnTo>
                    <a:pt x="46457" y="32606"/>
                  </a:lnTo>
                  <a:lnTo>
                    <a:pt x="46720" y="32256"/>
                  </a:lnTo>
                  <a:lnTo>
                    <a:pt x="46938" y="31884"/>
                  </a:lnTo>
                  <a:lnTo>
                    <a:pt x="47114" y="31490"/>
                  </a:lnTo>
                  <a:lnTo>
                    <a:pt x="47201" y="31271"/>
                  </a:lnTo>
                  <a:lnTo>
                    <a:pt x="47245" y="31074"/>
                  </a:lnTo>
                  <a:lnTo>
                    <a:pt x="47289" y="30855"/>
                  </a:lnTo>
                  <a:lnTo>
                    <a:pt x="47310" y="30636"/>
                  </a:lnTo>
                  <a:lnTo>
                    <a:pt x="47332" y="30418"/>
                  </a:lnTo>
                  <a:lnTo>
                    <a:pt x="47332" y="30199"/>
                  </a:lnTo>
                  <a:lnTo>
                    <a:pt x="47310" y="29980"/>
                  </a:lnTo>
                  <a:lnTo>
                    <a:pt x="47289" y="29783"/>
                  </a:lnTo>
                  <a:lnTo>
                    <a:pt x="47245" y="29564"/>
                  </a:lnTo>
                  <a:lnTo>
                    <a:pt x="47179" y="29345"/>
                  </a:lnTo>
                  <a:lnTo>
                    <a:pt x="47114" y="29148"/>
                  </a:lnTo>
                  <a:lnTo>
                    <a:pt x="47026" y="28951"/>
                  </a:lnTo>
                  <a:lnTo>
                    <a:pt x="46938" y="28754"/>
                  </a:lnTo>
                  <a:lnTo>
                    <a:pt x="46829" y="28557"/>
                  </a:lnTo>
                  <a:lnTo>
                    <a:pt x="46698" y="28382"/>
                  </a:lnTo>
                  <a:lnTo>
                    <a:pt x="46566" y="28207"/>
                  </a:lnTo>
                  <a:lnTo>
                    <a:pt x="46763" y="28076"/>
                  </a:lnTo>
                  <a:lnTo>
                    <a:pt x="46960" y="27923"/>
                  </a:lnTo>
                  <a:lnTo>
                    <a:pt x="47135" y="27748"/>
                  </a:lnTo>
                  <a:lnTo>
                    <a:pt x="47310" y="27551"/>
                  </a:lnTo>
                  <a:lnTo>
                    <a:pt x="47464" y="27354"/>
                  </a:lnTo>
                  <a:lnTo>
                    <a:pt x="47595" y="27157"/>
                  </a:lnTo>
                  <a:lnTo>
                    <a:pt x="47704" y="26938"/>
                  </a:lnTo>
                  <a:lnTo>
                    <a:pt x="47814" y="26719"/>
                  </a:lnTo>
                  <a:lnTo>
                    <a:pt x="47901" y="26479"/>
                  </a:lnTo>
                  <a:lnTo>
                    <a:pt x="47967" y="26260"/>
                  </a:lnTo>
                  <a:lnTo>
                    <a:pt x="48033" y="26019"/>
                  </a:lnTo>
                  <a:lnTo>
                    <a:pt x="48076" y="25756"/>
                  </a:lnTo>
                  <a:lnTo>
                    <a:pt x="48098" y="25516"/>
                  </a:lnTo>
                  <a:lnTo>
                    <a:pt x="48098" y="25275"/>
                  </a:lnTo>
                  <a:lnTo>
                    <a:pt x="48098" y="25012"/>
                  </a:lnTo>
                  <a:lnTo>
                    <a:pt x="48076" y="24772"/>
                  </a:lnTo>
                  <a:lnTo>
                    <a:pt x="48033" y="24531"/>
                  </a:lnTo>
                  <a:lnTo>
                    <a:pt x="47967" y="24268"/>
                  </a:lnTo>
                  <a:lnTo>
                    <a:pt x="47901" y="24028"/>
                  </a:lnTo>
                  <a:lnTo>
                    <a:pt x="47814" y="23809"/>
                  </a:lnTo>
                  <a:lnTo>
                    <a:pt x="47617" y="23349"/>
                  </a:lnTo>
                  <a:lnTo>
                    <a:pt x="47376" y="22912"/>
                  </a:lnTo>
                  <a:lnTo>
                    <a:pt x="47092" y="22496"/>
                  </a:lnTo>
                  <a:lnTo>
                    <a:pt x="46763" y="22102"/>
                  </a:lnTo>
                  <a:lnTo>
                    <a:pt x="46413" y="21752"/>
                  </a:lnTo>
                  <a:lnTo>
                    <a:pt x="46019" y="21424"/>
                  </a:lnTo>
                  <a:lnTo>
                    <a:pt x="46282" y="21205"/>
                  </a:lnTo>
                  <a:lnTo>
                    <a:pt x="46523" y="20986"/>
                  </a:lnTo>
                  <a:lnTo>
                    <a:pt x="46763" y="20745"/>
                  </a:lnTo>
                  <a:lnTo>
                    <a:pt x="46960" y="20483"/>
                  </a:lnTo>
                  <a:lnTo>
                    <a:pt x="47157" y="20198"/>
                  </a:lnTo>
                  <a:lnTo>
                    <a:pt x="47332" y="19914"/>
                  </a:lnTo>
                  <a:lnTo>
                    <a:pt x="47486" y="19607"/>
                  </a:lnTo>
                  <a:lnTo>
                    <a:pt x="47595" y="19301"/>
                  </a:lnTo>
                  <a:lnTo>
                    <a:pt x="47704" y="18973"/>
                  </a:lnTo>
                  <a:lnTo>
                    <a:pt x="47792" y="18666"/>
                  </a:lnTo>
                  <a:lnTo>
                    <a:pt x="47858" y="18316"/>
                  </a:lnTo>
                  <a:lnTo>
                    <a:pt x="47879" y="17988"/>
                  </a:lnTo>
                  <a:lnTo>
                    <a:pt x="47901" y="17660"/>
                  </a:lnTo>
                  <a:lnTo>
                    <a:pt x="47879" y="17332"/>
                  </a:lnTo>
                  <a:lnTo>
                    <a:pt x="47858" y="17003"/>
                  </a:lnTo>
                  <a:lnTo>
                    <a:pt x="47792" y="16675"/>
                  </a:lnTo>
                  <a:lnTo>
                    <a:pt x="47682" y="16347"/>
                  </a:lnTo>
                  <a:lnTo>
                    <a:pt x="47573" y="16019"/>
                  </a:lnTo>
                  <a:lnTo>
                    <a:pt x="47442" y="15734"/>
                  </a:lnTo>
                  <a:lnTo>
                    <a:pt x="47267" y="15428"/>
                  </a:lnTo>
                  <a:lnTo>
                    <a:pt x="47092" y="15143"/>
                  </a:lnTo>
                  <a:lnTo>
                    <a:pt x="46895" y="14881"/>
                  </a:lnTo>
                  <a:lnTo>
                    <a:pt x="46676" y="14640"/>
                  </a:lnTo>
                  <a:lnTo>
                    <a:pt x="46435" y="14399"/>
                  </a:lnTo>
                  <a:lnTo>
                    <a:pt x="46173" y="14180"/>
                  </a:lnTo>
                  <a:lnTo>
                    <a:pt x="45910" y="13984"/>
                  </a:lnTo>
                  <a:lnTo>
                    <a:pt x="45625" y="13787"/>
                  </a:lnTo>
                  <a:lnTo>
                    <a:pt x="45341" y="13633"/>
                  </a:lnTo>
                  <a:lnTo>
                    <a:pt x="45035" y="13502"/>
                  </a:lnTo>
                  <a:lnTo>
                    <a:pt x="44728" y="13371"/>
                  </a:lnTo>
                  <a:lnTo>
                    <a:pt x="44400" y="13283"/>
                  </a:lnTo>
                  <a:lnTo>
                    <a:pt x="44072" y="13218"/>
                  </a:lnTo>
                  <a:lnTo>
                    <a:pt x="44159" y="12933"/>
                  </a:lnTo>
                  <a:lnTo>
                    <a:pt x="44225" y="12627"/>
                  </a:lnTo>
                  <a:lnTo>
                    <a:pt x="44269" y="12299"/>
                  </a:lnTo>
                  <a:lnTo>
                    <a:pt x="44291" y="11992"/>
                  </a:lnTo>
                  <a:lnTo>
                    <a:pt x="44291" y="11664"/>
                  </a:lnTo>
                  <a:lnTo>
                    <a:pt x="44269" y="11336"/>
                  </a:lnTo>
                  <a:lnTo>
                    <a:pt x="44225" y="11029"/>
                  </a:lnTo>
                  <a:lnTo>
                    <a:pt x="44159" y="10701"/>
                  </a:lnTo>
                  <a:lnTo>
                    <a:pt x="44072" y="10373"/>
                  </a:lnTo>
                  <a:lnTo>
                    <a:pt x="43962" y="10066"/>
                  </a:lnTo>
                  <a:lnTo>
                    <a:pt x="43831" y="9782"/>
                  </a:lnTo>
                  <a:lnTo>
                    <a:pt x="43700" y="9476"/>
                  </a:lnTo>
                  <a:lnTo>
                    <a:pt x="43525" y="9213"/>
                  </a:lnTo>
                  <a:lnTo>
                    <a:pt x="43350" y="8929"/>
                  </a:lnTo>
                  <a:lnTo>
                    <a:pt x="43153" y="8688"/>
                  </a:lnTo>
                  <a:lnTo>
                    <a:pt x="42956" y="8469"/>
                  </a:lnTo>
                  <a:lnTo>
                    <a:pt x="42715" y="8250"/>
                  </a:lnTo>
                  <a:lnTo>
                    <a:pt x="42474" y="8053"/>
                  </a:lnTo>
                  <a:lnTo>
                    <a:pt x="42234" y="7900"/>
                  </a:lnTo>
                  <a:lnTo>
                    <a:pt x="41971" y="7747"/>
                  </a:lnTo>
                  <a:lnTo>
                    <a:pt x="41687" y="7594"/>
                  </a:lnTo>
                  <a:lnTo>
                    <a:pt x="41402" y="7484"/>
                  </a:lnTo>
                  <a:lnTo>
                    <a:pt x="41118" y="7397"/>
                  </a:lnTo>
                  <a:lnTo>
                    <a:pt x="40811" y="7309"/>
                  </a:lnTo>
                  <a:lnTo>
                    <a:pt x="40505" y="7265"/>
                  </a:lnTo>
                  <a:lnTo>
                    <a:pt x="40199" y="7222"/>
                  </a:lnTo>
                  <a:lnTo>
                    <a:pt x="39892" y="7200"/>
                  </a:lnTo>
                  <a:lnTo>
                    <a:pt x="39586" y="7222"/>
                  </a:lnTo>
                  <a:lnTo>
                    <a:pt x="39279" y="7244"/>
                  </a:lnTo>
                  <a:lnTo>
                    <a:pt x="38973" y="7287"/>
                  </a:lnTo>
                  <a:lnTo>
                    <a:pt x="38667" y="7375"/>
                  </a:lnTo>
                  <a:lnTo>
                    <a:pt x="38382" y="7462"/>
                  </a:lnTo>
                  <a:lnTo>
                    <a:pt x="38382" y="7112"/>
                  </a:lnTo>
                  <a:lnTo>
                    <a:pt x="38339" y="6762"/>
                  </a:lnTo>
                  <a:lnTo>
                    <a:pt x="38273" y="6412"/>
                  </a:lnTo>
                  <a:lnTo>
                    <a:pt x="38185" y="6062"/>
                  </a:lnTo>
                  <a:lnTo>
                    <a:pt x="38076" y="5712"/>
                  </a:lnTo>
                  <a:lnTo>
                    <a:pt x="37945" y="5384"/>
                  </a:lnTo>
                  <a:lnTo>
                    <a:pt x="37770" y="5077"/>
                  </a:lnTo>
                  <a:lnTo>
                    <a:pt x="37595" y="4771"/>
                  </a:lnTo>
                  <a:lnTo>
                    <a:pt x="37398" y="4464"/>
                  </a:lnTo>
                  <a:lnTo>
                    <a:pt x="37179" y="4180"/>
                  </a:lnTo>
                  <a:lnTo>
                    <a:pt x="36938" y="3917"/>
                  </a:lnTo>
                  <a:lnTo>
                    <a:pt x="36697" y="3677"/>
                  </a:lnTo>
                  <a:lnTo>
                    <a:pt x="36413" y="3436"/>
                  </a:lnTo>
                  <a:lnTo>
                    <a:pt x="36128" y="3239"/>
                  </a:lnTo>
                  <a:lnTo>
                    <a:pt x="35844" y="3042"/>
                  </a:lnTo>
                  <a:lnTo>
                    <a:pt x="35516" y="2867"/>
                  </a:lnTo>
                  <a:lnTo>
                    <a:pt x="35187" y="2736"/>
                  </a:lnTo>
                  <a:lnTo>
                    <a:pt x="34859" y="2626"/>
                  </a:lnTo>
                  <a:lnTo>
                    <a:pt x="34509" y="2517"/>
                  </a:lnTo>
                  <a:lnTo>
                    <a:pt x="34159" y="2451"/>
                  </a:lnTo>
                  <a:lnTo>
                    <a:pt x="33809" y="2407"/>
                  </a:lnTo>
                  <a:lnTo>
                    <a:pt x="33109" y="2407"/>
                  </a:lnTo>
                  <a:lnTo>
                    <a:pt x="32737" y="2429"/>
                  </a:lnTo>
                  <a:lnTo>
                    <a:pt x="32386" y="2495"/>
                  </a:lnTo>
                  <a:lnTo>
                    <a:pt x="32036" y="2561"/>
                  </a:lnTo>
                  <a:lnTo>
                    <a:pt x="31708" y="2670"/>
                  </a:lnTo>
                  <a:lnTo>
                    <a:pt x="31380" y="2801"/>
                  </a:lnTo>
                  <a:lnTo>
                    <a:pt x="31052" y="2933"/>
                  </a:lnTo>
                  <a:lnTo>
                    <a:pt x="30723" y="3108"/>
                  </a:lnTo>
                  <a:lnTo>
                    <a:pt x="30439" y="3305"/>
                  </a:lnTo>
                  <a:lnTo>
                    <a:pt x="30154" y="3524"/>
                  </a:lnTo>
                  <a:lnTo>
                    <a:pt x="30045" y="3195"/>
                  </a:lnTo>
                  <a:lnTo>
                    <a:pt x="29936" y="2889"/>
                  </a:lnTo>
                  <a:lnTo>
                    <a:pt x="29782" y="2583"/>
                  </a:lnTo>
                  <a:lnTo>
                    <a:pt x="29629" y="2298"/>
                  </a:lnTo>
                  <a:lnTo>
                    <a:pt x="29454" y="2014"/>
                  </a:lnTo>
                  <a:lnTo>
                    <a:pt x="29257" y="1751"/>
                  </a:lnTo>
                  <a:lnTo>
                    <a:pt x="29038" y="1510"/>
                  </a:lnTo>
                  <a:lnTo>
                    <a:pt x="28798" y="1270"/>
                  </a:lnTo>
                  <a:lnTo>
                    <a:pt x="28535" y="1051"/>
                  </a:lnTo>
                  <a:lnTo>
                    <a:pt x="28272" y="854"/>
                  </a:lnTo>
                  <a:lnTo>
                    <a:pt x="28010" y="679"/>
                  </a:lnTo>
                  <a:lnTo>
                    <a:pt x="27725" y="504"/>
                  </a:lnTo>
                  <a:lnTo>
                    <a:pt x="27419" y="372"/>
                  </a:lnTo>
                  <a:lnTo>
                    <a:pt x="27113" y="241"/>
                  </a:lnTo>
                  <a:lnTo>
                    <a:pt x="26784" y="154"/>
                  </a:lnTo>
                  <a:lnTo>
                    <a:pt x="26478" y="66"/>
                  </a:lnTo>
                  <a:lnTo>
                    <a:pt x="26216" y="22"/>
                  </a:lnTo>
                  <a:lnTo>
                    <a:pt x="2597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54"/>
            <p:cNvSpPr/>
            <p:nvPr/>
          </p:nvSpPr>
          <p:spPr>
            <a:xfrm>
              <a:off x="6079985" y="3623844"/>
              <a:ext cx="256060" cy="220329"/>
            </a:xfrm>
            <a:custGeom>
              <a:avLst/>
              <a:gdLst/>
              <a:ahLst/>
              <a:cxnLst/>
              <a:rect l="l" t="t" r="r" b="b"/>
              <a:pathLst>
                <a:path w="6894" h="5932" extrusionOk="0">
                  <a:moveTo>
                    <a:pt x="242" y="1"/>
                  </a:moveTo>
                  <a:lnTo>
                    <a:pt x="154" y="23"/>
                  </a:lnTo>
                  <a:lnTo>
                    <a:pt x="88" y="88"/>
                  </a:lnTo>
                  <a:lnTo>
                    <a:pt x="23" y="154"/>
                  </a:lnTo>
                  <a:lnTo>
                    <a:pt x="1" y="242"/>
                  </a:lnTo>
                  <a:lnTo>
                    <a:pt x="23" y="329"/>
                  </a:lnTo>
                  <a:lnTo>
                    <a:pt x="88" y="417"/>
                  </a:lnTo>
                  <a:lnTo>
                    <a:pt x="548" y="745"/>
                  </a:lnTo>
                  <a:lnTo>
                    <a:pt x="1029" y="1029"/>
                  </a:lnTo>
                  <a:lnTo>
                    <a:pt x="1533" y="1292"/>
                  </a:lnTo>
                  <a:lnTo>
                    <a:pt x="2058" y="1511"/>
                  </a:lnTo>
                  <a:lnTo>
                    <a:pt x="2583" y="1664"/>
                  </a:lnTo>
                  <a:lnTo>
                    <a:pt x="3130" y="1795"/>
                  </a:lnTo>
                  <a:lnTo>
                    <a:pt x="3677" y="1883"/>
                  </a:lnTo>
                  <a:lnTo>
                    <a:pt x="4246" y="1927"/>
                  </a:lnTo>
                  <a:lnTo>
                    <a:pt x="4399" y="2124"/>
                  </a:lnTo>
                  <a:lnTo>
                    <a:pt x="4553" y="2342"/>
                  </a:lnTo>
                  <a:lnTo>
                    <a:pt x="4706" y="2539"/>
                  </a:lnTo>
                  <a:lnTo>
                    <a:pt x="4837" y="2758"/>
                  </a:lnTo>
                  <a:lnTo>
                    <a:pt x="4946" y="2977"/>
                  </a:lnTo>
                  <a:lnTo>
                    <a:pt x="5056" y="3218"/>
                  </a:lnTo>
                  <a:lnTo>
                    <a:pt x="5143" y="3458"/>
                  </a:lnTo>
                  <a:lnTo>
                    <a:pt x="5231" y="3699"/>
                  </a:lnTo>
                  <a:lnTo>
                    <a:pt x="5340" y="4181"/>
                  </a:lnTo>
                  <a:lnTo>
                    <a:pt x="5406" y="4684"/>
                  </a:lnTo>
                  <a:lnTo>
                    <a:pt x="5428" y="4925"/>
                  </a:lnTo>
                  <a:lnTo>
                    <a:pt x="5428" y="5187"/>
                  </a:lnTo>
                  <a:lnTo>
                    <a:pt x="5428" y="5428"/>
                  </a:lnTo>
                  <a:lnTo>
                    <a:pt x="5406" y="5690"/>
                  </a:lnTo>
                  <a:lnTo>
                    <a:pt x="5406" y="5800"/>
                  </a:lnTo>
                  <a:lnTo>
                    <a:pt x="5450" y="5866"/>
                  </a:lnTo>
                  <a:lnTo>
                    <a:pt x="5537" y="5909"/>
                  </a:lnTo>
                  <a:lnTo>
                    <a:pt x="5625" y="5931"/>
                  </a:lnTo>
                  <a:lnTo>
                    <a:pt x="5712" y="5909"/>
                  </a:lnTo>
                  <a:lnTo>
                    <a:pt x="5800" y="5866"/>
                  </a:lnTo>
                  <a:lnTo>
                    <a:pt x="5866" y="5800"/>
                  </a:lnTo>
                  <a:lnTo>
                    <a:pt x="5909" y="5690"/>
                  </a:lnTo>
                  <a:lnTo>
                    <a:pt x="5931" y="5187"/>
                  </a:lnTo>
                  <a:lnTo>
                    <a:pt x="5931" y="4684"/>
                  </a:lnTo>
                  <a:lnTo>
                    <a:pt x="5866" y="4202"/>
                  </a:lnTo>
                  <a:lnTo>
                    <a:pt x="5756" y="3699"/>
                  </a:lnTo>
                  <a:lnTo>
                    <a:pt x="5603" y="3240"/>
                  </a:lnTo>
                  <a:lnTo>
                    <a:pt x="5406" y="2780"/>
                  </a:lnTo>
                  <a:lnTo>
                    <a:pt x="5165" y="2342"/>
                  </a:lnTo>
                  <a:lnTo>
                    <a:pt x="4881" y="1927"/>
                  </a:lnTo>
                  <a:lnTo>
                    <a:pt x="5340" y="1883"/>
                  </a:lnTo>
                  <a:lnTo>
                    <a:pt x="5822" y="1817"/>
                  </a:lnTo>
                  <a:lnTo>
                    <a:pt x="6281" y="1708"/>
                  </a:lnTo>
                  <a:lnTo>
                    <a:pt x="6719" y="1577"/>
                  </a:lnTo>
                  <a:lnTo>
                    <a:pt x="6828" y="1533"/>
                  </a:lnTo>
                  <a:lnTo>
                    <a:pt x="6872" y="1445"/>
                  </a:lnTo>
                  <a:lnTo>
                    <a:pt x="6894" y="1358"/>
                  </a:lnTo>
                  <a:lnTo>
                    <a:pt x="6894" y="1270"/>
                  </a:lnTo>
                  <a:lnTo>
                    <a:pt x="6850" y="1183"/>
                  </a:lnTo>
                  <a:lnTo>
                    <a:pt x="6785" y="1117"/>
                  </a:lnTo>
                  <a:lnTo>
                    <a:pt x="6697" y="1073"/>
                  </a:lnTo>
                  <a:lnTo>
                    <a:pt x="6588" y="1095"/>
                  </a:lnTo>
                  <a:lnTo>
                    <a:pt x="6194" y="1205"/>
                  </a:lnTo>
                  <a:lnTo>
                    <a:pt x="5800" y="1314"/>
                  </a:lnTo>
                  <a:lnTo>
                    <a:pt x="5406" y="1380"/>
                  </a:lnTo>
                  <a:lnTo>
                    <a:pt x="5012" y="1423"/>
                  </a:lnTo>
                  <a:lnTo>
                    <a:pt x="4202" y="1423"/>
                  </a:lnTo>
                  <a:lnTo>
                    <a:pt x="3787" y="1401"/>
                  </a:lnTo>
                  <a:lnTo>
                    <a:pt x="3393" y="1336"/>
                  </a:lnTo>
                  <a:lnTo>
                    <a:pt x="2999" y="1270"/>
                  </a:lnTo>
                  <a:lnTo>
                    <a:pt x="2605" y="1161"/>
                  </a:lnTo>
                  <a:lnTo>
                    <a:pt x="2211" y="1029"/>
                  </a:lnTo>
                  <a:lnTo>
                    <a:pt x="1839" y="876"/>
                  </a:lnTo>
                  <a:lnTo>
                    <a:pt x="1467" y="723"/>
                  </a:lnTo>
                  <a:lnTo>
                    <a:pt x="1117" y="526"/>
                  </a:lnTo>
                  <a:lnTo>
                    <a:pt x="789" y="307"/>
                  </a:lnTo>
                  <a:lnTo>
                    <a:pt x="439" y="67"/>
                  </a:lnTo>
                  <a:lnTo>
                    <a:pt x="35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54"/>
            <p:cNvSpPr/>
            <p:nvPr/>
          </p:nvSpPr>
          <p:spPr>
            <a:xfrm>
              <a:off x="6190524" y="3207687"/>
              <a:ext cx="169110" cy="173975"/>
            </a:xfrm>
            <a:custGeom>
              <a:avLst/>
              <a:gdLst/>
              <a:ahLst/>
              <a:cxnLst/>
              <a:rect l="l" t="t" r="r" b="b"/>
              <a:pathLst>
                <a:path w="4553" h="4684" extrusionOk="0">
                  <a:moveTo>
                    <a:pt x="264" y="1"/>
                  </a:moveTo>
                  <a:lnTo>
                    <a:pt x="154" y="45"/>
                  </a:lnTo>
                  <a:lnTo>
                    <a:pt x="89" y="88"/>
                  </a:lnTo>
                  <a:lnTo>
                    <a:pt x="23" y="176"/>
                  </a:lnTo>
                  <a:lnTo>
                    <a:pt x="1" y="264"/>
                  </a:lnTo>
                  <a:lnTo>
                    <a:pt x="23" y="351"/>
                  </a:lnTo>
                  <a:lnTo>
                    <a:pt x="89" y="439"/>
                  </a:lnTo>
                  <a:lnTo>
                    <a:pt x="329" y="636"/>
                  </a:lnTo>
                  <a:lnTo>
                    <a:pt x="592" y="811"/>
                  </a:lnTo>
                  <a:lnTo>
                    <a:pt x="854" y="986"/>
                  </a:lnTo>
                  <a:lnTo>
                    <a:pt x="1117" y="1139"/>
                  </a:lnTo>
                  <a:lnTo>
                    <a:pt x="1380" y="1292"/>
                  </a:lnTo>
                  <a:lnTo>
                    <a:pt x="1664" y="1423"/>
                  </a:lnTo>
                  <a:lnTo>
                    <a:pt x="1949" y="1533"/>
                  </a:lnTo>
                  <a:lnTo>
                    <a:pt x="2255" y="1642"/>
                  </a:lnTo>
                  <a:lnTo>
                    <a:pt x="2145" y="2014"/>
                  </a:lnTo>
                  <a:lnTo>
                    <a:pt x="2102" y="2386"/>
                  </a:lnTo>
                  <a:lnTo>
                    <a:pt x="2080" y="2780"/>
                  </a:lnTo>
                  <a:lnTo>
                    <a:pt x="2124" y="3152"/>
                  </a:lnTo>
                  <a:lnTo>
                    <a:pt x="2211" y="3524"/>
                  </a:lnTo>
                  <a:lnTo>
                    <a:pt x="2321" y="3896"/>
                  </a:lnTo>
                  <a:lnTo>
                    <a:pt x="2496" y="4224"/>
                  </a:lnTo>
                  <a:lnTo>
                    <a:pt x="2714" y="4553"/>
                  </a:lnTo>
                  <a:lnTo>
                    <a:pt x="2780" y="4618"/>
                  </a:lnTo>
                  <a:lnTo>
                    <a:pt x="2868" y="4662"/>
                  </a:lnTo>
                  <a:lnTo>
                    <a:pt x="2955" y="4684"/>
                  </a:lnTo>
                  <a:lnTo>
                    <a:pt x="3043" y="4640"/>
                  </a:lnTo>
                  <a:lnTo>
                    <a:pt x="3130" y="4574"/>
                  </a:lnTo>
                  <a:lnTo>
                    <a:pt x="3174" y="4487"/>
                  </a:lnTo>
                  <a:lnTo>
                    <a:pt x="3174" y="4399"/>
                  </a:lnTo>
                  <a:lnTo>
                    <a:pt x="3174" y="4334"/>
                  </a:lnTo>
                  <a:lnTo>
                    <a:pt x="3152" y="4290"/>
                  </a:lnTo>
                  <a:lnTo>
                    <a:pt x="2955" y="4027"/>
                  </a:lnTo>
                  <a:lnTo>
                    <a:pt x="2802" y="3721"/>
                  </a:lnTo>
                  <a:lnTo>
                    <a:pt x="2693" y="3415"/>
                  </a:lnTo>
                  <a:lnTo>
                    <a:pt x="2627" y="3086"/>
                  </a:lnTo>
                  <a:lnTo>
                    <a:pt x="2605" y="2758"/>
                  </a:lnTo>
                  <a:lnTo>
                    <a:pt x="2605" y="2430"/>
                  </a:lnTo>
                  <a:lnTo>
                    <a:pt x="2649" y="2102"/>
                  </a:lnTo>
                  <a:lnTo>
                    <a:pt x="2736" y="1773"/>
                  </a:lnTo>
                  <a:lnTo>
                    <a:pt x="3130" y="1861"/>
                  </a:lnTo>
                  <a:lnTo>
                    <a:pt x="3524" y="1905"/>
                  </a:lnTo>
                  <a:lnTo>
                    <a:pt x="3918" y="1949"/>
                  </a:lnTo>
                  <a:lnTo>
                    <a:pt x="4312" y="1949"/>
                  </a:lnTo>
                  <a:lnTo>
                    <a:pt x="4421" y="1927"/>
                  </a:lnTo>
                  <a:lnTo>
                    <a:pt x="4509" y="1861"/>
                  </a:lnTo>
                  <a:lnTo>
                    <a:pt x="4553" y="1773"/>
                  </a:lnTo>
                  <a:lnTo>
                    <a:pt x="4553" y="1686"/>
                  </a:lnTo>
                  <a:lnTo>
                    <a:pt x="4553" y="1598"/>
                  </a:lnTo>
                  <a:lnTo>
                    <a:pt x="4509" y="1511"/>
                  </a:lnTo>
                  <a:lnTo>
                    <a:pt x="4421" y="1467"/>
                  </a:lnTo>
                  <a:lnTo>
                    <a:pt x="4312" y="1445"/>
                  </a:lnTo>
                  <a:lnTo>
                    <a:pt x="3787" y="1423"/>
                  </a:lnTo>
                  <a:lnTo>
                    <a:pt x="3262" y="1380"/>
                  </a:lnTo>
                  <a:lnTo>
                    <a:pt x="2758" y="1270"/>
                  </a:lnTo>
                  <a:lnTo>
                    <a:pt x="2255" y="1117"/>
                  </a:lnTo>
                  <a:lnTo>
                    <a:pt x="1773" y="920"/>
                  </a:lnTo>
                  <a:lnTo>
                    <a:pt x="1314" y="679"/>
                  </a:lnTo>
                  <a:lnTo>
                    <a:pt x="876" y="395"/>
                  </a:lnTo>
                  <a:lnTo>
                    <a:pt x="461" y="67"/>
                  </a:lnTo>
                  <a:lnTo>
                    <a:pt x="351" y="23"/>
                  </a:lnTo>
                  <a:lnTo>
                    <a:pt x="26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54"/>
            <p:cNvSpPr/>
            <p:nvPr/>
          </p:nvSpPr>
          <p:spPr>
            <a:xfrm>
              <a:off x="6512410" y="2803751"/>
              <a:ext cx="117890" cy="196707"/>
            </a:xfrm>
            <a:custGeom>
              <a:avLst/>
              <a:gdLst/>
              <a:ahLst/>
              <a:cxnLst/>
              <a:rect l="l" t="t" r="r" b="b"/>
              <a:pathLst>
                <a:path w="3174" h="5296" extrusionOk="0">
                  <a:moveTo>
                    <a:pt x="2714" y="0"/>
                  </a:moveTo>
                  <a:lnTo>
                    <a:pt x="2626" y="22"/>
                  </a:lnTo>
                  <a:lnTo>
                    <a:pt x="2539" y="88"/>
                  </a:lnTo>
                  <a:lnTo>
                    <a:pt x="2495" y="175"/>
                  </a:lnTo>
                  <a:lnTo>
                    <a:pt x="2408" y="503"/>
                  </a:lnTo>
                  <a:lnTo>
                    <a:pt x="2320" y="810"/>
                  </a:lnTo>
                  <a:lnTo>
                    <a:pt x="2254" y="1138"/>
                  </a:lnTo>
                  <a:lnTo>
                    <a:pt x="2211" y="1466"/>
                  </a:lnTo>
                  <a:lnTo>
                    <a:pt x="2189" y="1795"/>
                  </a:lnTo>
                  <a:lnTo>
                    <a:pt x="2189" y="2123"/>
                  </a:lnTo>
                  <a:lnTo>
                    <a:pt x="2189" y="2451"/>
                  </a:lnTo>
                  <a:lnTo>
                    <a:pt x="2211" y="2779"/>
                  </a:lnTo>
                  <a:lnTo>
                    <a:pt x="2167" y="2779"/>
                  </a:lnTo>
                  <a:lnTo>
                    <a:pt x="2123" y="2801"/>
                  </a:lnTo>
                  <a:lnTo>
                    <a:pt x="1795" y="3020"/>
                  </a:lnTo>
                  <a:lnTo>
                    <a:pt x="1510" y="3261"/>
                  </a:lnTo>
                  <a:lnTo>
                    <a:pt x="1226" y="3501"/>
                  </a:lnTo>
                  <a:lnTo>
                    <a:pt x="963" y="3764"/>
                  </a:lnTo>
                  <a:lnTo>
                    <a:pt x="701" y="4027"/>
                  </a:lnTo>
                  <a:lnTo>
                    <a:pt x="460" y="4311"/>
                  </a:lnTo>
                  <a:lnTo>
                    <a:pt x="241" y="4617"/>
                  </a:lnTo>
                  <a:lnTo>
                    <a:pt x="44" y="4924"/>
                  </a:lnTo>
                  <a:lnTo>
                    <a:pt x="1" y="5033"/>
                  </a:lnTo>
                  <a:lnTo>
                    <a:pt x="1" y="5121"/>
                  </a:lnTo>
                  <a:lnTo>
                    <a:pt x="44" y="5208"/>
                  </a:lnTo>
                  <a:lnTo>
                    <a:pt x="132" y="5274"/>
                  </a:lnTo>
                  <a:lnTo>
                    <a:pt x="219" y="5296"/>
                  </a:lnTo>
                  <a:lnTo>
                    <a:pt x="307" y="5296"/>
                  </a:lnTo>
                  <a:lnTo>
                    <a:pt x="394" y="5274"/>
                  </a:lnTo>
                  <a:lnTo>
                    <a:pt x="460" y="5186"/>
                  </a:lnTo>
                  <a:lnTo>
                    <a:pt x="657" y="4902"/>
                  </a:lnTo>
                  <a:lnTo>
                    <a:pt x="854" y="4639"/>
                  </a:lnTo>
                  <a:lnTo>
                    <a:pt x="1051" y="4399"/>
                  </a:lnTo>
                  <a:lnTo>
                    <a:pt x="1270" y="4136"/>
                  </a:lnTo>
                  <a:lnTo>
                    <a:pt x="1510" y="3917"/>
                  </a:lnTo>
                  <a:lnTo>
                    <a:pt x="1751" y="3698"/>
                  </a:lnTo>
                  <a:lnTo>
                    <a:pt x="2014" y="3480"/>
                  </a:lnTo>
                  <a:lnTo>
                    <a:pt x="2298" y="3304"/>
                  </a:lnTo>
                  <a:lnTo>
                    <a:pt x="2364" y="3676"/>
                  </a:lnTo>
                  <a:lnTo>
                    <a:pt x="2473" y="4027"/>
                  </a:lnTo>
                  <a:lnTo>
                    <a:pt x="2583" y="4399"/>
                  </a:lnTo>
                  <a:lnTo>
                    <a:pt x="2714" y="4749"/>
                  </a:lnTo>
                  <a:lnTo>
                    <a:pt x="2780" y="4836"/>
                  </a:lnTo>
                  <a:lnTo>
                    <a:pt x="2867" y="4880"/>
                  </a:lnTo>
                  <a:lnTo>
                    <a:pt x="2955" y="4880"/>
                  </a:lnTo>
                  <a:lnTo>
                    <a:pt x="3042" y="4836"/>
                  </a:lnTo>
                  <a:lnTo>
                    <a:pt x="3108" y="4771"/>
                  </a:lnTo>
                  <a:lnTo>
                    <a:pt x="3174" y="4705"/>
                  </a:lnTo>
                  <a:lnTo>
                    <a:pt x="3174" y="4596"/>
                  </a:lnTo>
                  <a:lnTo>
                    <a:pt x="3152" y="4486"/>
                  </a:lnTo>
                  <a:lnTo>
                    <a:pt x="2977" y="3983"/>
                  </a:lnTo>
                  <a:lnTo>
                    <a:pt x="2823" y="3480"/>
                  </a:lnTo>
                  <a:lnTo>
                    <a:pt x="2736" y="2954"/>
                  </a:lnTo>
                  <a:lnTo>
                    <a:pt x="2692" y="2407"/>
                  </a:lnTo>
                  <a:lnTo>
                    <a:pt x="2692" y="1882"/>
                  </a:lnTo>
                  <a:lnTo>
                    <a:pt x="2736" y="1357"/>
                  </a:lnTo>
                  <a:lnTo>
                    <a:pt x="2845" y="832"/>
                  </a:lnTo>
                  <a:lnTo>
                    <a:pt x="2977" y="307"/>
                  </a:lnTo>
                  <a:lnTo>
                    <a:pt x="2998" y="197"/>
                  </a:lnTo>
                  <a:lnTo>
                    <a:pt x="2955" y="110"/>
                  </a:lnTo>
                  <a:lnTo>
                    <a:pt x="2889" y="44"/>
                  </a:lnTo>
                  <a:lnTo>
                    <a:pt x="2802" y="22"/>
                  </a:lnTo>
                  <a:lnTo>
                    <a:pt x="271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54"/>
            <p:cNvSpPr/>
            <p:nvPr/>
          </p:nvSpPr>
          <p:spPr>
            <a:xfrm>
              <a:off x="7310589" y="2949242"/>
              <a:ext cx="117890" cy="232475"/>
            </a:xfrm>
            <a:custGeom>
              <a:avLst/>
              <a:gdLst/>
              <a:ahLst/>
              <a:cxnLst/>
              <a:rect l="l" t="t" r="r" b="b"/>
              <a:pathLst>
                <a:path w="3174" h="6259" extrusionOk="0">
                  <a:moveTo>
                    <a:pt x="2889" y="0"/>
                  </a:moveTo>
                  <a:lnTo>
                    <a:pt x="2801" y="22"/>
                  </a:lnTo>
                  <a:lnTo>
                    <a:pt x="2736" y="66"/>
                  </a:lnTo>
                  <a:lnTo>
                    <a:pt x="2692" y="175"/>
                  </a:lnTo>
                  <a:lnTo>
                    <a:pt x="2626" y="438"/>
                  </a:lnTo>
                  <a:lnTo>
                    <a:pt x="2539" y="722"/>
                  </a:lnTo>
                  <a:lnTo>
                    <a:pt x="2451" y="985"/>
                  </a:lnTo>
                  <a:lnTo>
                    <a:pt x="2342" y="1226"/>
                  </a:lnTo>
                  <a:lnTo>
                    <a:pt x="2211" y="1488"/>
                  </a:lnTo>
                  <a:lnTo>
                    <a:pt x="2079" y="1729"/>
                  </a:lnTo>
                  <a:lnTo>
                    <a:pt x="1926" y="1970"/>
                  </a:lnTo>
                  <a:lnTo>
                    <a:pt x="1773" y="2188"/>
                  </a:lnTo>
                  <a:lnTo>
                    <a:pt x="1598" y="2407"/>
                  </a:lnTo>
                  <a:lnTo>
                    <a:pt x="1423" y="2626"/>
                  </a:lnTo>
                  <a:lnTo>
                    <a:pt x="1226" y="2823"/>
                  </a:lnTo>
                  <a:lnTo>
                    <a:pt x="1029" y="2998"/>
                  </a:lnTo>
                  <a:lnTo>
                    <a:pt x="810" y="3195"/>
                  </a:lnTo>
                  <a:lnTo>
                    <a:pt x="591" y="3348"/>
                  </a:lnTo>
                  <a:lnTo>
                    <a:pt x="350" y="3501"/>
                  </a:lnTo>
                  <a:lnTo>
                    <a:pt x="110" y="3655"/>
                  </a:lnTo>
                  <a:lnTo>
                    <a:pt x="22" y="3720"/>
                  </a:lnTo>
                  <a:lnTo>
                    <a:pt x="0" y="3808"/>
                  </a:lnTo>
                  <a:lnTo>
                    <a:pt x="0" y="3895"/>
                  </a:lnTo>
                  <a:lnTo>
                    <a:pt x="22" y="3983"/>
                  </a:lnTo>
                  <a:lnTo>
                    <a:pt x="88" y="4049"/>
                  </a:lnTo>
                  <a:lnTo>
                    <a:pt x="175" y="4114"/>
                  </a:lnTo>
                  <a:lnTo>
                    <a:pt x="263" y="4114"/>
                  </a:lnTo>
                  <a:lnTo>
                    <a:pt x="372" y="4092"/>
                  </a:lnTo>
                  <a:lnTo>
                    <a:pt x="657" y="3917"/>
                  </a:lnTo>
                  <a:lnTo>
                    <a:pt x="919" y="3742"/>
                  </a:lnTo>
                  <a:lnTo>
                    <a:pt x="1160" y="3545"/>
                  </a:lnTo>
                  <a:lnTo>
                    <a:pt x="1423" y="3348"/>
                  </a:lnTo>
                  <a:lnTo>
                    <a:pt x="1510" y="3655"/>
                  </a:lnTo>
                  <a:lnTo>
                    <a:pt x="1598" y="3983"/>
                  </a:lnTo>
                  <a:lnTo>
                    <a:pt x="1685" y="4333"/>
                  </a:lnTo>
                  <a:lnTo>
                    <a:pt x="1751" y="4661"/>
                  </a:lnTo>
                  <a:lnTo>
                    <a:pt x="1795" y="4989"/>
                  </a:lnTo>
                  <a:lnTo>
                    <a:pt x="1817" y="5340"/>
                  </a:lnTo>
                  <a:lnTo>
                    <a:pt x="1817" y="5668"/>
                  </a:lnTo>
                  <a:lnTo>
                    <a:pt x="1817" y="6018"/>
                  </a:lnTo>
                  <a:lnTo>
                    <a:pt x="1839" y="6127"/>
                  </a:lnTo>
                  <a:lnTo>
                    <a:pt x="1904" y="6193"/>
                  </a:lnTo>
                  <a:lnTo>
                    <a:pt x="1970" y="6259"/>
                  </a:lnTo>
                  <a:lnTo>
                    <a:pt x="2167" y="6259"/>
                  </a:lnTo>
                  <a:lnTo>
                    <a:pt x="2254" y="6193"/>
                  </a:lnTo>
                  <a:lnTo>
                    <a:pt x="2298" y="6127"/>
                  </a:lnTo>
                  <a:lnTo>
                    <a:pt x="2320" y="6018"/>
                  </a:lnTo>
                  <a:lnTo>
                    <a:pt x="2342" y="5646"/>
                  </a:lnTo>
                  <a:lnTo>
                    <a:pt x="2320" y="5252"/>
                  </a:lnTo>
                  <a:lnTo>
                    <a:pt x="2276" y="4880"/>
                  </a:lnTo>
                  <a:lnTo>
                    <a:pt x="2232" y="4486"/>
                  </a:lnTo>
                  <a:lnTo>
                    <a:pt x="2167" y="4114"/>
                  </a:lnTo>
                  <a:lnTo>
                    <a:pt x="2079" y="3742"/>
                  </a:lnTo>
                  <a:lnTo>
                    <a:pt x="1970" y="3392"/>
                  </a:lnTo>
                  <a:lnTo>
                    <a:pt x="1839" y="3020"/>
                  </a:lnTo>
                  <a:lnTo>
                    <a:pt x="1795" y="2954"/>
                  </a:lnTo>
                  <a:lnTo>
                    <a:pt x="2057" y="2670"/>
                  </a:lnTo>
                  <a:lnTo>
                    <a:pt x="2276" y="2364"/>
                  </a:lnTo>
                  <a:lnTo>
                    <a:pt x="2473" y="2057"/>
                  </a:lnTo>
                  <a:lnTo>
                    <a:pt x="2670" y="1729"/>
                  </a:lnTo>
                  <a:lnTo>
                    <a:pt x="2823" y="1379"/>
                  </a:lnTo>
                  <a:lnTo>
                    <a:pt x="2976" y="1029"/>
                  </a:lnTo>
                  <a:lnTo>
                    <a:pt x="3086" y="679"/>
                  </a:lnTo>
                  <a:lnTo>
                    <a:pt x="3173" y="307"/>
                  </a:lnTo>
                  <a:lnTo>
                    <a:pt x="3173" y="197"/>
                  </a:lnTo>
                  <a:lnTo>
                    <a:pt x="3130" y="110"/>
                  </a:lnTo>
                  <a:lnTo>
                    <a:pt x="3064" y="44"/>
                  </a:lnTo>
                  <a:lnTo>
                    <a:pt x="297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54"/>
            <p:cNvSpPr/>
            <p:nvPr/>
          </p:nvSpPr>
          <p:spPr>
            <a:xfrm>
              <a:off x="7154512" y="3737652"/>
              <a:ext cx="124390" cy="212975"/>
            </a:xfrm>
            <a:custGeom>
              <a:avLst/>
              <a:gdLst/>
              <a:ahLst/>
              <a:cxnLst/>
              <a:rect l="l" t="t" r="r" b="b"/>
              <a:pathLst>
                <a:path w="3349" h="5734" extrusionOk="0">
                  <a:moveTo>
                    <a:pt x="3086" y="1"/>
                  </a:moveTo>
                  <a:lnTo>
                    <a:pt x="2977" y="22"/>
                  </a:lnTo>
                  <a:lnTo>
                    <a:pt x="2889" y="88"/>
                  </a:lnTo>
                  <a:lnTo>
                    <a:pt x="2846" y="176"/>
                  </a:lnTo>
                  <a:lnTo>
                    <a:pt x="2671" y="613"/>
                  </a:lnTo>
                  <a:lnTo>
                    <a:pt x="2539" y="1073"/>
                  </a:lnTo>
                  <a:lnTo>
                    <a:pt x="2430" y="1532"/>
                  </a:lnTo>
                  <a:lnTo>
                    <a:pt x="2364" y="2014"/>
                  </a:lnTo>
                  <a:lnTo>
                    <a:pt x="2145" y="1795"/>
                  </a:lnTo>
                  <a:lnTo>
                    <a:pt x="1905" y="1576"/>
                  </a:lnTo>
                  <a:lnTo>
                    <a:pt x="1664" y="1401"/>
                  </a:lnTo>
                  <a:lnTo>
                    <a:pt x="1423" y="1226"/>
                  </a:lnTo>
                  <a:lnTo>
                    <a:pt x="1161" y="1051"/>
                  </a:lnTo>
                  <a:lnTo>
                    <a:pt x="898" y="898"/>
                  </a:lnTo>
                  <a:lnTo>
                    <a:pt x="614" y="766"/>
                  </a:lnTo>
                  <a:lnTo>
                    <a:pt x="329" y="635"/>
                  </a:lnTo>
                  <a:lnTo>
                    <a:pt x="285" y="613"/>
                  </a:lnTo>
                  <a:lnTo>
                    <a:pt x="220" y="613"/>
                  </a:lnTo>
                  <a:lnTo>
                    <a:pt x="132" y="657"/>
                  </a:lnTo>
                  <a:lnTo>
                    <a:pt x="67" y="723"/>
                  </a:lnTo>
                  <a:lnTo>
                    <a:pt x="23" y="810"/>
                  </a:lnTo>
                  <a:lnTo>
                    <a:pt x="1" y="920"/>
                  </a:lnTo>
                  <a:lnTo>
                    <a:pt x="45" y="1007"/>
                  </a:lnTo>
                  <a:lnTo>
                    <a:pt x="110" y="1073"/>
                  </a:lnTo>
                  <a:lnTo>
                    <a:pt x="198" y="1117"/>
                  </a:lnTo>
                  <a:lnTo>
                    <a:pt x="504" y="1270"/>
                  </a:lnTo>
                  <a:lnTo>
                    <a:pt x="789" y="1423"/>
                  </a:lnTo>
                  <a:lnTo>
                    <a:pt x="1073" y="1598"/>
                  </a:lnTo>
                  <a:lnTo>
                    <a:pt x="1358" y="1773"/>
                  </a:lnTo>
                  <a:lnTo>
                    <a:pt x="1620" y="1992"/>
                  </a:lnTo>
                  <a:lnTo>
                    <a:pt x="1861" y="2211"/>
                  </a:lnTo>
                  <a:lnTo>
                    <a:pt x="2102" y="2451"/>
                  </a:lnTo>
                  <a:lnTo>
                    <a:pt x="2320" y="2714"/>
                  </a:lnTo>
                  <a:lnTo>
                    <a:pt x="2320" y="3086"/>
                  </a:lnTo>
                  <a:lnTo>
                    <a:pt x="2342" y="3436"/>
                  </a:lnTo>
                  <a:lnTo>
                    <a:pt x="2386" y="3808"/>
                  </a:lnTo>
                  <a:lnTo>
                    <a:pt x="2452" y="4180"/>
                  </a:lnTo>
                  <a:lnTo>
                    <a:pt x="2539" y="4552"/>
                  </a:lnTo>
                  <a:lnTo>
                    <a:pt x="2649" y="4902"/>
                  </a:lnTo>
                  <a:lnTo>
                    <a:pt x="2758" y="5252"/>
                  </a:lnTo>
                  <a:lnTo>
                    <a:pt x="2889" y="5603"/>
                  </a:lnTo>
                  <a:lnTo>
                    <a:pt x="2955" y="5690"/>
                  </a:lnTo>
                  <a:lnTo>
                    <a:pt x="3043" y="5734"/>
                  </a:lnTo>
                  <a:lnTo>
                    <a:pt x="3130" y="5734"/>
                  </a:lnTo>
                  <a:lnTo>
                    <a:pt x="3218" y="5712"/>
                  </a:lnTo>
                  <a:lnTo>
                    <a:pt x="3283" y="5646"/>
                  </a:lnTo>
                  <a:lnTo>
                    <a:pt x="3327" y="5559"/>
                  </a:lnTo>
                  <a:lnTo>
                    <a:pt x="3349" y="5449"/>
                  </a:lnTo>
                  <a:lnTo>
                    <a:pt x="3327" y="5362"/>
                  </a:lnTo>
                  <a:lnTo>
                    <a:pt x="3218" y="5034"/>
                  </a:lnTo>
                  <a:lnTo>
                    <a:pt x="3108" y="4727"/>
                  </a:lnTo>
                  <a:lnTo>
                    <a:pt x="3021" y="4399"/>
                  </a:lnTo>
                  <a:lnTo>
                    <a:pt x="2933" y="4071"/>
                  </a:lnTo>
                  <a:lnTo>
                    <a:pt x="2889" y="3743"/>
                  </a:lnTo>
                  <a:lnTo>
                    <a:pt x="2846" y="3414"/>
                  </a:lnTo>
                  <a:lnTo>
                    <a:pt x="2824" y="3086"/>
                  </a:lnTo>
                  <a:lnTo>
                    <a:pt x="2824" y="2758"/>
                  </a:lnTo>
                  <a:lnTo>
                    <a:pt x="2846" y="2648"/>
                  </a:lnTo>
                  <a:lnTo>
                    <a:pt x="2824" y="2561"/>
                  </a:lnTo>
                  <a:lnTo>
                    <a:pt x="2889" y="1970"/>
                  </a:lnTo>
                  <a:lnTo>
                    <a:pt x="2977" y="1423"/>
                  </a:lnTo>
                  <a:lnTo>
                    <a:pt x="3130" y="854"/>
                  </a:lnTo>
                  <a:lnTo>
                    <a:pt x="3327" y="307"/>
                  </a:lnTo>
                  <a:lnTo>
                    <a:pt x="3349" y="197"/>
                  </a:lnTo>
                  <a:lnTo>
                    <a:pt x="3327" y="132"/>
                  </a:lnTo>
                  <a:lnTo>
                    <a:pt x="3261" y="66"/>
                  </a:lnTo>
                  <a:lnTo>
                    <a:pt x="3174" y="22"/>
                  </a:lnTo>
                  <a:lnTo>
                    <a:pt x="30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54"/>
            <p:cNvSpPr/>
            <p:nvPr/>
          </p:nvSpPr>
          <p:spPr>
            <a:xfrm>
              <a:off x="7556851" y="3797788"/>
              <a:ext cx="82939" cy="110573"/>
            </a:xfrm>
            <a:custGeom>
              <a:avLst/>
              <a:gdLst/>
              <a:ahLst/>
              <a:cxnLst/>
              <a:rect l="l" t="t" r="r" b="b"/>
              <a:pathLst>
                <a:path w="2233" h="2977" extrusionOk="0">
                  <a:moveTo>
                    <a:pt x="176" y="1"/>
                  </a:moveTo>
                  <a:lnTo>
                    <a:pt x="88" y="67"/>
                  </a:lnTo>
                  <a:lnTo>
                    <a:pt x="23" y="132"/>
                  </a:lnTo>
                  <a:lnTo>
                    <a:pt x="1" y="220"/>
                  </a:lnTo>
                  <a:lnTo>
                    <a:pt x="1" y="329"/>
                  </a:lnTo>
                  <a:lnTo>
                    <a:pt x="88" y="723"/>
                  </a:lnTo>
                  <a:lnTo>
                    <a:pt x="220" y="1117"/>
                  </a:lnTo>
                  <a:lnTo>
                    <a:pt x="395" y="1489"/>
                  </a:lnTo>
                  <a:lnTo>
                    <a:pt x="614" y="1839"/>
                  </a:lnTo>
                  <a:lnTo>
                    <a:pt x="876" y="2167"/>
                  </a:lnTo>
                  <a:lnTo>
                    <a:pt x="1183" y="2452"/>
                  </a:lnTo>
                  <a:lnTo>
                    <a:pt x="1511" y="2714"/>
                  </a:lnTo>
                  <a:lnTo>
                    <a:pt x="1861" y="2933"/>
                  </a:lnTo>
                  <a:lnTo>
                    <a:pt x="1970" y="2977"/>
                  </a:lnTo>
                  <a:lnTo>
                    <a:pt x="2058" y="2955"/>
                  </a:lnTo>
                  <a:lnTo>
                    <a:pt x="2145" y="2911"/>
                  </a:lnTo>
                  <a:lnTo>
                    <a:pt x="2189" y="2846"/>
                  </a:lnTo>
                  <a:lnTo>
                    <a:pt x="2233" y="2758"/>
                  </a:lnTo>
                  <a:lnTo>
                    <a:pt x="2233" y="2649"/>
                  </a:lnTo>
                  <a:lnTo>
                    <a:pt x="2189" y="2561"/>
                  </a:lnTo>
                  <a:lnTo>
                    <a:pt x="2102" y="2496"/>
                  </a:lnTo>
                  <a:lnTo>
                    <a:pt x="1795" y="2299"/>
                  </a:lnTo>
                  <a:lnTo>
                    <a:pt x="1511" y="2080"/>
                  </a:lnTo>
                  <a:lnTo>
                    <a:pt x="1248" y="1817"/>
                  </a:lnTo>
                  <a:lnTo>
                    <a:pt x="1029" y="1533"/>
                  </a:lnTo>
                  <a:lnTo>
                    <a:pt x="832" y="1226"/>
                  </a:lnTo>
                  <a:lnTo>
                    <a:pt x="679" y="898"/>
                  </a:lnTo>
                  <a:lnTo>
                    <a:pt x="570" y="548"/>
                  </a:lnTo>
                  <a:lnTo>
                    <a:pt x="482" y="176"/>
                  </a:lnTo>
                  <a:lnTo>
                    <a:pt x="460" y="132"/>
                  </a:lnTo>
                  <a:lnTo>
                    <a:pt x="438" y="88"/>
                  </a:lnTo>
                  <a:lnTo>
                    <a:pt x="373" y="45"/>
                  </a:lnTo>
                  <a:lnTo>
                    <a:pt x="26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54"/>
            <p:cNvSpPr/>
            <p:nvPr/>
          </p:nvSpPr>
          <p:spPr>
            <a:xfrm>
              <a:off x="7519485" y="3458852"/>
              <a:ext cx="172341" cy="157744"/>
            </a:xfrm>
            <a:custGeom>
              <a:avLst/>
              <a:gdLst/>
              <a:ahLst/>
              <a:cxnLst/>
              <a:rect l="l" t="t" r="r" b="b"/>
              <a:pathLst>
                <a:path w="4640" h="4247" extrusionOk="0">
                  <a:moveTo>
                    <a:pt x="4377" y="1"/>
                  </a:moveTo>
                  <a:lnTo>
                    <a:pt x="4267" y="45"/>
                  </a:lnTo>
                  <a:lnTo>
                    <a:pt x="3830" y="329"/>
                  </a:lnTo>
                  <a:lnTo>
                    <a:pt x="3348" y="592"/>
                  </a:lnTo>
                  <a:lnTo>
                    <a:pt x="2867" y="810"/>
                  </a:lnTo>
                  <a:lnTo>
                    <a:pt x="2364" y="985"/>
                  </a:lnTo>
                  <a:lnTo>
                    <a:pt x="1838" y="1139"/>
                  </a:lnTo>
                  <a:lnTo>
                    <a:pt x="1313" y="1226"/>
                  </a:lnTo>
                  <a:lnTo>
                    <a:pt x="788" y="1292"/>
                  </a:lnTo>
                  <a:lnTo>
                    <a:pt x="241" y="1292"/>
                  </a:lnTo>
                  <a:lnTo>
                    <a:pt x="153" y="1314"/>
                  </a:lnTo>
                  <a:lnTo>
                    <a:pt x="66" y="1379"/>
                  </a:lnTo>
                  <a:lnTo>
                    <a:pt x="22" y="1467"/>
                  </a:lnTo>
                  <a:lnTo>
                    <a:pt x="0" y="1554"/>
                  </a:lnTo>
                  <a:lnTo>
                    <a:pt x="22" y="1642"/>
                  </a:lnTo>
                  <a:lnTo>
                    <a:pt x="66" y="1729"/>
                  </a:lnTo>
                  <a:lnTo>
                    <a:pt x="153" y="1773"/>
                  </a:lnTo>
                  <a:lnTo>
                    <a:pt x="241" y="1795"/>
                  </a:lnTo>
                  <a:lnTo>
                    <a:pt x="722" y="1795"/>
                  </a:lnTo>
                  <a:lnTo>
                    <a:pt x="1204" y="1751"/>
                  </a:lnTo>
                  <a:lnTo>
                    <a:pt x="1685" y="1686"/>
                  </a:lnTo>
                  <a:lnTo>
                    <a:pt x="2145" y="1576"/>
                  </a:lnTo>
                  <a:lnTo>
                    <a:pt x="2145" y="1576"/>
                  </a:lnTo>
                  <a:lnTo>
                    <a:pt x="2079" y="1905"/>
                  </a:lnTo>
                  <a:lnTo>
                    <a:pt x="1992" y="2211"/>
                  </a:lnTo>
                  <a:lnTo>
                    <a:pt x="1882" y="2517"/>
                  </a:lnTo>
                  <a:lnTo>
                    <a:pt x="1751" y="2802"/>
                  </a:lnTo>
                  <a:lnTo>
                    <a:pt x="1576" y="3086"/>
                  </a:lnTo>
                  <a:lnTo>
                    <a:pt x="1379" y="3349"/>
                  </a:lnTo>
                  <a:lnTo>
                    <a:pt x="1160" y="3590"/>
                  </a:lnTo>
                  <a:lnTo>
                    <a:pt x="919" y="3808"/>
                  </a:lnTo>
                  <a:lnTo>
                    <a:pt x="876" y="3852"/>
                  </a:lnTo>
                  <a:lnTo>
                    <a:pt x="854" y="3896"/>
                  </a:lnTo>
                  <a:lnTo>
                    <a:pt x="832" y="3983"/>
                  </a:lnTo>
                  <a:lnTo>
                    <a:pt x="854" y="4093"/>
                  </a:lnTo>
                  <a:lnTo>
                    <a:pt x="919" y="4158"/>
                  </a:lnTo>
                  <a:lnTo>
                    <a:pt x="985" y="4224"/>
                  </a:lnTo>
                  <a:lnTo>
                    <a:pt x="1094" y="4246"/>
                  </a:lnTo>
                  <a:lnTo>
                    <a:pt x="1182" y="4224"/>
                  </a:lnTo>
                  <a:lnTo>
                    <a:pt x="1269" y="4158"/>
                  </a:lnTo>
                  <a:lnTo>
                    <a:pt x="1554" y="3896"/>
                  </a:lnTo>
                  <a:lnTo>
                    <a:pt x="1816" y="3590"/>
                  </a:lnTo>
                  <a:lnTo>
                    <a:pt x="2057" y="3283"/>
                  </a:lnTo>
                  <a:lnTo>
                    <a:pt x="2254" y="2933"/>
                  </a:lnTo>
                  <a:lnTo>
                    <a:pt x="2407" y="2583"/>
                  </a:lnTo>
                  <a:lnTo>
                    <a:pt x="2539" y="2189"/>
                  </a:lnTo>
                  <a:lnTo>
                    <a:pt x="2626" y="1817"/>
                  </a:lnTo>
                  <a:lnTo>
                    <a:pt x="2670" y="1423"/>
                  </a:lnTo>
                  <a:lnTo>
                    <a:pt x="3151" y="1226"/>
                  </a:lnTo>
                  <a:lnTo>
                    <a:pt x="3633" y="1007"/>
                  </a:lnTo>
                  <a:lnTo>
                    <a:pt x="4092" y="767"/>
                  </a:lnTo>
                  <a:lnTo>
                    <a:pt x="4530" y="482"/>
                  </a:lnTo>
                  <a:lnTo>
                    <a:pt x="4596" y="395"/>
                  </a:lnTo>
                  <a:lnTo>
                    <a:pt x="4639" y="307"/>
                  </a:lnTo>
                  <a:lnTo>
                    <a:pt x="4639" y="198"/>
                  </a:lnTo>
                  <a:lnTo>
                    <a:pt x="4596" y="110"/>
                  </a:lnTo>
                  <a:lnTo>
                    <a:pt x="4530" y="45"/>
                  </a:lnTo>
                  <a:lnTo>
                    <a:pt x="446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54"/>
            <p:cNvSpPr/>
            <p:nvPr/>
          </p:nvSpPr>
          <p:spPr>
            <a:xfrm>
              <a:off x="7045607" y="3397083"/>
              <a:ext cx="261743" cy="186158"/>
            </a:xfrm>
            <a:custGeom>
              <a:avLst/>
              <a:gdLst/>
              <a:ahLst/>
              <a:cxnLst/>
              <a:rect l="l" t="t" r="r" b="b"/>
              <a:pathLst>
                <a:path w="7047" h="5012" extrusionOk="0">
                  <a:moveTo>
                    <a:pt x="241" y="1"/>
                  </a:moveTo>
                  <a:lnTo>
                    <a:pt x="154" y="23"/>
                  </a:lnTo>
                  <a:lnTo>
                    <a:pt x="66" y="66"/>
                  </a:lnTo>
                  <a:lnTo>
                    <a:pt x="22" y="154"/>
                  </a:lnTo>
                  <a:lnTo>
                    <a:pt x="1" y="241"/>
                  </a:lnTo>
                  <a:lnTo>
                    <a:pt x="1" y="329"/>
                  </a:lnTo>
                  <a:lnTo>
                    <a:pt x="66" y="438"/>
                  </a:lnTo>
                  <a:lnTo>
                    <a:pt x="416" y="767"/>
                  </a:lnTo>
                  <a:lnTo>
                    <a:pt x="810" y="1073"/>
                  </a:lnTo>
                  <a:lnTo>
                    <a:pt x="1204" y="1335"/>
                  </a:lnTo>
                  <a:lnTo>
                    <a:pt x="1620" y="1576"/>
                  </a:lnTo>
                  <a:lnTo>
                    <a:pt x="2058" y="1751"/>
                  </a:lnTo>
                  <a:lnTo>
                    <a:pt x="2517" y="1904"/>
                  </a:lnTo>
                  <a:lnTo>
                    <a:pt x="2977" y="2014"/>
                  </a:lnTo>
                  <a:lnTo>
                    <a:pt x="3436" y="2080"/>
                  </a:lnTo>
                  <a:lnTo>
                    <a:pt x="3436" y="2452"/>
                  </a:lnTo>
                  <a:lnTo>
                    <a:pt x="3480" y="2824"/>
                  </a:lnTo>
                  <a:lnTo>
                    <a:pt x="3546" y="3196"/>
                  </a:lnTo>
                  <a:lnTo>
                    <a:pt x="3633" y="3568"/>
                  </a:lnTo>
                  <a:lnTo>
                    <a:pt x="3764" y="3918"/>
                  </a:lnTo>
                  <a:lnTo>
                    <a:pt x="3896" y="4246"/>
                  </a:lnTo>
                  <a:lnTo>
                    <a:pt x="4093" y="4574"/>
                  </a:lnTo>
                  <a:lnTo>
                    <a:pt x="4290" y="4902"/>
                  </a:lnTo>
                  <a:lnTo>
                    <a:pt x="4355" y="4968"/>
                  </a:lnTo>
                  <a:lnTo>
                    <a:pt x="4443" y="5012"/>
                  </a:lnTo>
                  <a:lnTo>
                    <a:pt x="4530" y="5012"/>
                  </a:lnTo>
                  <a:lnTo>
                    <a:pt x="4640" y="4990"/>
                  </a:lnTo>
                  <a:lnTo>
                    <a:pt x="4705" y="4924"/>
                  </a:lnTo>
                  <a:lnTo>
                    <a:pt x="4749" y="4837"/>
                  </a:lnTo>
                  <a:lnTo>
                    <a:pt x="4771" y="4727"/>
                  </a:lnTo>
                  <a:lnTo>
                    <a:pt x="4749" y="4684"/>
                  </a:lnTo>
                  <a:lnTo>
                    <a:pt x="4727" y="4640"/>
                  </a:lnTo>
                  <a:lnTo>
                    <a:pt x="4530" y="4355"/>
                  </a:lnTo>
                  <a:lnTo>
                    <a:pt x="4377" y="4071"/>
                  </a:lnTo>
                  <a:lnTo>
                    <a:pt x="4246" y="3764"/>
                  </a:lnTo>
                  <a:lnTo>
                    <a:pt x="4136" y="3436"/>
                  </a:lnTo>
                  <a:lnTo>
                    <a:pt x="4049" y="3108"/>
                  </a:lnTo>
                  <a:lnTo>
                    <a:pt x="3983" y="2780"/>
                  </a:lnTo>
                  <a:lnTo>
                    <a:pt x="3961" y="2452"/>
                  </a:lnTo>
                  <a:lnTo>
                    <a:pt x="3939" y="2101"/>
                  </a:lnTo>
                  <a:lnTo>
                    <a:pt x="4333" y="2101"/>
                  </a:lnTo>
                  <a:lnTo>
                    <a:pt x="4727" y="2058"/>
                  </a:lnTo>
                  <a:lnTo>
                    <a:pt x="5099" y="1992"/>
                  </a:lnTo>
                  <a:lnTo>
                    <a:pt x="5493" y="1904"/>
                  </a:lnTo>
                  <a:lnTo>
                    <a:pt x="5865" y="1773"/>
                  </a:lnTo>
                  <a:lnTo>
                    <a:pt x="6237" y="1620"/>
                  </a:lnTo>
                  <a:lnTo>
                    <a:pt x="6587" y="1445"/>
                  </a:lnTo>
                  <a:lnTo>
                    <a:pt x="6937" y="1226"/>
                  </a:lnTo>
                  <a:lnTo>
                    <a:pt x="7025" y="1160"/>
                  </a:lnTo>
                  <a:lnTo>
                    <a:pt x="7047" y="1051"/>
                  </a:lnTo>
                  <a:lnTo>
                    <a:pt x="7047" y="963"/>
                  </a:lnTo>
                  <a:lnTo>
                    <a:pt x="7025" y="876"/>
                  </a:lnTo>
                  <a:lnTo>
                    <a:pt x="6959" y="810"/>
                  </a:lnTo>
                  <a:lnTo>
                    <a:pt x="6872" y="767"/>
                  </a:lnTo>
                  <a:lnTo>
                    <a:pt x="6784" y="745"/>
                  </a:lnTo>
                  <a:lnTo>
                    <a:pt x="6697" y="788"/>
                  </a:lnTo>
                  <a:lnTo>
                    <a:pt x="6303" y="1029"/>
                  </a:lnTo>
                  <a:lnTo>
                    <a:pt x="5909" y="1204"/>
                  </a:lnTo>
                  <a:lnTo>
                    <a:pt x="5515" y="1357"/>
                  </a:lnTo>
                  <a:lnTo>
                    <a:pt x="5099" y="1467"/>
                  </a:lnTo>
                  <a:lnTo>
                    <a:pt x="4684" y="1554"/>
                  </a:lnTo>
                  <a:lnTo>
                    <a:pt x="4268" y="1598"/>
                  </a:lnTo>
                  <a:lnTo>
                    <a:pt x="3830" y="1598"/>
                  </a:lnTo>
                  <a:lnTo>
                    <a:pt x="3414" y="1576"/>
                  </a:lnTo>
                  <a:lnTo>
                    <a:pt x="2999" y="1511"/>
                  </a:lnTo>
                  <a:lnTo>
                    <a:pt x="2605" y="1401"/>
                  </a:lnTo>
                  <a:lnTo>
                    <a:pt x="2189" y="1270"/>
                  </a:lnTo>
                  <a:lnTo>
                    <a:pt x="1817" y="1095"/>
                  </a:lnTo>
                  <a:lnTo>
                    <a:pt x="1445" y="898"/>
                  </a:lnTo>
                  <a:lnTo>
                    <a:pt x="1073" y="657"/>
                  </a:lnTo>
                  <a:lnTo>
                    <a:pt x="745" y="373"/>
                  </a:lnTo>
                  <a:lnTo>
                    <a:pt x="416" y="66"/>
                  </a:lnTo>
                  <a:lnTo>
                    <a:pt x="329" y="23"/>
                  </a:lnTo>
                  <a:lnTo>
                    <a:pt x="24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54"/>
            <p:cNvSpPr/>
            <p:nvPr/>
          </p:nvSpPr>
          <p:spPr>
            <a:xfrm>
              <a:off x="6593681" y="3553160"/>
              <a:ext cx="143110" cy="207292"/>
            </a:xfrm>
            <a:custGeom>
              <a:avLst/>
              <a:gdLst/>
              <a:ahLst/>
              <a:cxnLst/>
              <a:rect l="l" t="t" r="r" b="b"/>
              <a:pathLst>
                <a:path w="3853" h="5581" extrusionOk="0">
                  <a:moveTo>
                    <a:pt x="3436" y="0"/>
                  </a:moveTo>
                  <a:lnTo>
                    <a:pt x="3327" y="22"/>
                  </a:lnTo>
                  <a:lnTo>
                    <a:pt x="3261" y="66"/>
                  </a:lnTo>
                  <a:lnTo>
                    <a:pt x="3196" y="153"/>
                  </a:lnTo>
                  <a:lnTo>
                    <a:pt x="3174" y="241"/>
                  </a:lnTo>
                  <a:lnTo>
                    <a:pt x="3130" y="547"/>
                  </a:lnTo>
                  <a:lnTo>
                    <a:pt x="3064" y="832"/>
                  </a:lnTo>
                  <a:lnTo>
                    <a:pt x="2977" y="1116"/>
                  </a:lnTo>
                  <a:lnTo>
                    <a:pt x="2846" y="1379"/>
                  </a:lnTo>
                  <a:lnTo>
                    <a:pt x="2714" y="1641"/>
                  </a:lnTo>
                  <a:lnTo>
                    <a:pt x="2561" y="1882"/>
                  </a:lnTo>
                  <a:lnTo>
                    <a:pt x="2386" y="2123"/>
                  </a:lnTo>
                  <a:lnTo>
                    <a:pt x="2211" y="2342"/>
                  </a:lnTo>
                  <a:lnTo>
                    <a:pt x="1992" y="2560"/>
                  </a:lnTo>
                  <a:lnTo>
                    <a:pt x="1773" y="2736"/>
                  </a:lnTo>
                  <a:lnTo>
                    <a:pt x="1533" y="2911"/>
                  </a:lnTo>
                  <a:lnTo>
                    <a:pt x="1292" y="3064"/>
                  </a:lnTo>
                  <a:lnTo>
                    <a:pt x="1029" y="3195"/>
                  </a:lnTo>
                  <a:lnTo>
                    <a:pt x="745" y="3304"/>
                  </a:lnTo>
                  <a:lnTo>
                    <a:pt x="482" y="3414"/>
                  </a:lnTo>
                  <a:lnTo>
                    <a:pt x="176" y="3480"/>
                  </a:lnTo>
                  <a:lnTo>
                    <a:pt x="88" y="3523"/>
                  </a:lnTo>
                  <a:lnTo>
                    <a:pt x="23" y="3589"/>
                  </a:lnTo>
                  <a:lnTo>
                    <a:pt x="1" y="3676"/>
                  </a:lnTo>
                  <a:lnTo>
                    <a:pt x="1" y="3764"/>
                  </a:lnTo>
                  <a:lnTo>
                    <a:pt x="45" y="3852"/>
                  </a:lnTo>
                  <a:lnTo>
                    <a:pt x="110" y="3917"/>
                  </a:lnTo>
                  <a:lnTo>
                    <a:pt x="198" y="3961"/>
                  </a:lnTo>
                  <a:lnTo>
                    <a:pt x="307" y="3961"/>
                  </a:lnTo>
                  <a:lnTo>
                    <a:pt x="548" y="3917"/>
                  </a:lnTo>
                  <a:lnTo>
                    <a:pt x="767" y="3852"/>
                  </a:lnTo>
                  <a:lnTo>
                    <a:pt x="986" y="3764"/>
                  </a:lnTo>
                  <a:lnTo>
                    <a:pt x="1204" y="3676"/>
                  </a:lnTo>
                  <a:lnTo>
                    <a:pt x="1620" y="3458"/>
                  </a:lnTo>
                  <a:lnTo>
                    <a:pt x="1992" y="3195"/>
                  </a:lnTo>
                  <a:lnTo>
                    <a:pt x="2255" y="3414"/>
                  </a:lnTo>
                  <a:lnTo>
                    <a:pt x="2474" y="3655"/>
                  </a:lnTo>
                  <a:lnTo>
                    <a:pt x="2692" y="3917"/>
                  </a:lnTo>
                  <a:lnTo>
                    <a:pt x="2867" y="4180"/>
                  </a:lnTo>
                  <a:lnTo>
                    <a:pt x="3043" y="4464"/>
                  </a:lnTo>
                  <a:lnTo>
                    <a:pt x="3174" y="4771"/>
                  </a:lnTo>
                  <a:lnTo>
                    <a:pt x="3283" y="5077"/>
                  </a:lnTo>
                  <a:lnTo>
                    <a:pt x="3371" y="5405"/>
                  </a:lnTo>
                  <a:lnTo>
                    <a:pt x="3415" y="5515"/>
                  </a:lnTo>
                  <a:lnTo>
                    <a:pt x="3480" y="5558"/>
                  </a:lnTo>
                  <a:lnTo>
                    <a:pt x="3568" y="5580"/>
                  </a:lnTo>
                  <a:lnTo>
                    <a:pt x="3655" y="5580"/>
                  </a:lnTo>
                  <a:lnTo>
                    <a:pt x="3743" y="5537"/>
                  </a:lnTo>
                  <a:lnTo>
                    <a:pt x="3830" y="5471"/>
                  </a:lnTo>
                  <a:lnTo>
                    <a:pt x="3852" y="5383"/>
                  </a:lnTo>
                  <a:lnTo>
                    <a:pt x="3852" y="5274"/>
                  </a:lnTo>
                  <a:lnTo>
                    <a:pt x="3765" y="4924"/>
                  </a:lnTo>
                  <a:lnTo>
                    <a:pt x="3633" y="4596"/>
                  </a:lnTo>
                  <a:lnTo>
                    <a:pt x="3502" y="4267"/>
                  </a:lnTo>
                  <a:lnTo>
                    <a:pt x="3327" y="3961"/>
                  </a:lnTo>
                  <a:lnTo>
                    <a:pt x="3130" y="3655"/>
                  </a:lnTo>
                  <a:lnTo>
                    <a:pt x="2889" y="3370"/>
                  </a:lnTo>
                  <a:lnTo>
                    <a:pt x="2649" y="3108"/>
                  </a:lnTo>
                  <a:lnTo>
                    <a:pt x="2386" y="2867"/>
                  </a:lnTo>
                  <a:lnTo>
                    <a:pt x="2649" y="2604"/>
                  </a:lnTo>
                  <a:lnTo>
                    <a:pt x="2867" y="2320"/>
                  </a:lnTo>
                  <a:lnTo>
                    <a:pt x="3086" y="2013"/>
                  </a:lnTo>
                  <a:lnTo>
                    <a:pt x="3261" y="1685"/>
                  </a:lnTo>
                  <a:lnTo>
                    <a:pt x="3415" y="1357"/>
                  </a:lnTo>
                  <a:lnTo>
                    <a:pt x="3524" y="985"/>
                  </a:lnTo>
                  <a:lnTo>
                    <a:pt x="3633" y="635"/>
                  </a:lnTo>
                  <a:lnTo>
                    <a:pt x="3677" y="241"/>
                  </a:lnTo>
                  <a:lnTo>
                    <a:pt x="3677" y="197"/>
                  </a:lnTo>
                  <a:lnTo>
                    <a:pt x="3677" y="153"/>
                  </a:lnTo>
                  <a:lnTo>
                    <a:pt x="3611" y="66"/>
                  </a:lnTo>
                  <a:lnTo>
                    <a:pt x="3524" y="22"/>
                  </a:lnTo>
                  <a:lnTo>
                    <a:pt x="343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54"/>
            <p:cNvSpPr/>
            <p:nvPr/>
          </p:nvSpPr>
          <p:spPr>
            <a:xfrm>
              <a:off x="6636767" y="3098782"/>
              <a:ext cx="316194" cy="130073"/>
            </a:xfrm>
            <a:custGeom>
              <a:avLst/>
              <a:gdLst/>
              <a:ahLst/>
              <a:cxnLst/>
              <a:rect l="l" t="t" r="r" b="b"/>
              <a:pathLst>
                <a:path w="8513" h="3502" extrusionOk="0">
                  <a:moveTo>
                    <a:pt x="3983" y="1"/>
                  </a:moveTo>
                  <a:lnTo>
                    <a:pt x="3896" y="44"/>
                  </a:lnTo>
                  <a:lnTo>
                    <a:pt x="3830" y="110"/>
                  </a:lnTo>
                  <a:lnTo>
                    <a:pt x="3786" y="198"/>
                  </a:lnTo>
                  <a:lnTo>
                    <a:pt x="3786" y="307"/>
                  </a:lnTo>
                  <a:lnTo>
                    <a:pt x="3874" y="679"/>
                  </a:lnTo>
                  <a:lnTo>
                    <a:pt x="4027" y="1051"/>
                  </a:lnTo>
                  <a:lnTo>
                    <a:pt x="4202" y="1401"/>
                  </a:lnTo>
                  <a:lnTo>
                    <a:pt x="4421" y="1708"/>
                  </a:lnTo>
                  <a:lnTo>
                    <a:pt x="4268" y="1948"/>
                  </a:lnTo>
                  <a:lnTo>
                    <a:pt x="4093" y="2167"/>
                  </a:lnTo>
                  <a:lnTo>
                    <a:pt x="3896" y="2386"/>
                  </a:lnTo>
                  <a:lnTo>
                    <a:pt x="3677" y="2561"/>
                  </a:lnTo>
                  <a:lnTo>
                    <a:pt x="3436" y="2692"/>
                  </a:lnTo>
                  <a:lnTo>
                    <a:pt x="3195" y="2824"/>
                  </a:lnTo>
                  <a:lnTo>
                    <a:pt x="2911" y="2911"/>
                  </a:lnTo>
                  <a:lnTo>
                    <a:pt x="2627" y="2977"/>
                  </a:lnTo>
                  <a:lnTo>
                    <a:pt x="2320" y="2999"/>
                  </a:lnTo>
                  <a:lnTo>
                    <a:pt x="2014" y="2977"/>
                  </a:lnTo>
                  <a:lnTo>
                    <a:pt x="1707" y="2911"/>
                  </a:lnTo>
                  <a:lnTo>
                    <a:pt x="1423" y="2802"/>
                  </a:lnTo>
                  <a:lnTo>
                    <a:pt x="1139" y="2670"/>
                  </a:lnTo>
                  <a:lnTo>
                    <a:pt x="876" y="2517"/>
                  </a:lnTo>
                  <a:lnTo>
                    <a:pt x="635" y="2298"/>
                  </a:lnTo>
                  <a:lnTo>
                    <a:pt x="416" y="2080"/>
                  </a:lnTo>
                  <a:lnTo>
                    <a:pt x="351" y="2014"/>
                  </a:lnTo>
                  <a:lnTo>
                    <a:pt x="263" y="1992"/>
                  </a:lnTo>
                  <a:lnTo>
                    <a:pt x="176" y="2014"/>
                  </a:lnTo>
                  <a:lnTo>
                    <a:pt x="88" y="2080"/>
                  </a:lnTo>
                  <a:lnTo>
                    <a:pt x="44" y="2145"/>
                  </a:lnTo>
                  <a:lnTo>
                    <a:pt x="1" y="2233"/>
                  </a:lnTo>
                  <a:lnTo>
                    <a:pt x="22" y="2342"/>
                  </a:lnTo>
                  <a:lnTo>
                    <a:pt x="66" y="2430"/>
                  </a:lnTo>
                  <a:lnTo>
                    <a:pt x="329" y="2714"/>
                  </a:lnTo>
                  <a:lnTo>
                    <a:pt x="613" y="2933"/>
                  </a:lnTo>
                  <a:lnTo>
                    <a:pt x="920" y="3130"/>
                  </a:lnTo>
                  <a:lnTo>
                    <a:pt x="1248" y="3283"/>
                  </a:lnTo>
                  <a:lnTo>
                    <a:pt x="1598" y="3392"/>
                  </a:lnTo>
                  <a:lnTo>
                    <a:pt x="1970" y="3480"/>
                  </a:lnTo>
                  <a:lnTo>
                    <a:pt x="2342" y="3502"/>
                  </a:lnTo>
                  <a:lnTo>
                    <a:pt x="2692" y="3480"/>
                  </a:lnTo>
                  <a:lnTo>
                    <a:pt x="3020" y="3414"/>
                  </a:lnTo>
                  <a:lnTo>
                    <a:pt x="3327" y="3305"/>
                  </a:lnTo>
                  <a:lnTo>
                    <a:pt x="3611" y="3174"/>
                  </a:lnTo>
                  <a:lnTo>
                    <a:pt x="3896" y="3020"/>
                  </a:lnTo>
                  <a:lnTo>
                    <a:pt x="4158" y="2824"/>
                  </a:lnTo>
                  <a:lnTo>
                    <a:pt x="4399" y="2605"/>
                  </a:lnTo>
                  <a:lnTo>
                    <a:pt x="4596" y="2364"/>
                  </a:lnTo>
                  <a:lnTo>
                    <a:pt x="4793" y="2101"/>
                  </a:lnTo>
                  <a:lnTo>
                    <a:pt x="5077" y="2342"/>
                  </a:lnTo>
                  <a:lnTo>
                    <a:pt x="5406" y="2539"/>
                  </a:lnTo>
                  <a:lnTo>
                    <a:pt x="5756" y="2692"/>
                  </a:lnTo>
                  <a:lnTo>
                    <a:pt x="6128" y="2802"/>
                  </a:lnTo>
                  <a:lnTo>
                    <a:pt x="6500" y="2889"/>
                  </a:lnTo>
                  <a:lnTo>
                    <a:pt x="6894" y="2911"/>
                  </a:lnTo>
                  <a:lnTo>
                    <a:pt x="7288" y="2867"/>
                  </a:lnTo>
                  <a:lnTo>
                    <a:pt x="7660" y="2802"/>
                  </a:lnTo>
                  <a:lnTo>
                    <a:pt x="8032" y="2692"/>
                  </a:lnTo>
                  <a:lnTo>
                    <a:pt x="8382" y="2539"/>
                  </a:lnTo>
                  <a:lnTo>
                    <a:pt x="8469" y="2473"/>
                  </a:lnTo>
                  <a:lnTo>
                    <a:pt x="8513" y="2386"/>
                  </a:lnTo>
                  <a:lnTo>
                    <a:pt x="8513" y="2298"/>
                  </a:lnTo>
                  <a:lnTo>
                    <a:pt x="8469" y="2211"/>
                  </a:lnTo>
                  <a:lnTo>
                    <a:pt x="8404" y="2123"/>
                  </a:lnTo>
                  <a:lnTo>
                    <a:pt x="8338" y="2080"/>
                  </a:lnTo>
                  <a:lnTo>
                    <a:pt x="8229" y="2080"/>
                  </a:lnTo>
                  <a:lnTo>
                    <a:pt x="8119" y="2101"/>
                  </a:lnTo>
                  <a:lnTo>
                    <a:pt x="7835" y="2233"/>
                  </a:lnTo>
                  <a:lnTo>
                    <a:pt x="7506" y="2320"/>
                  </a:lnTo>
                  <a:lnTo>
                    <a:pt x="7178" y="2386"/>
                  </a:lnTo>
                  <a:lnTo>
                    <a:pt x="6872" y="2408"/>
                  </a:lnTo>
                  <a:lnTo>
                    <a:pt x="6544" y="2386"/>
                  </a:lnTo>
                  <a:lnTo>
                    <a:pt x="6215" y="2320"/>
                  </a:lnTo>
                  <a:lnTo>
                    <a:pt x="5909" y="2211"/>
                  </a:lnTo>
                  <a:lnTo>
                    <a:pt x="5603" y="2080"/>
                  </a:lnTo>
                  <a:lnTo>
                    <a:pt x="5340" y="1904"/>
                  </a:lnTo>
                  <a:lnTo>
                    <a:pt x="5121" y="1729"/>
                  </a:lnTo>
                  <a:lnTo>
                    <a:pt x="4902" y="1511"/>
                  </a:lnTo>
                  <a:lnTo>
                    <a:pt x="4727" y="1270"/>
                  </a:lnTo>
                  <a:lnTo>
                    <a:pt x="4574" y="1029"/>
                  </a:lnTo>
                  <a:lnTo>
                    <a:pt x="4443" y="745"/>
                  </a:lnTo>
                  <a:lnTo>
                    <a:pt x="4333" y="460"/>
                  </a:lnTo>
                  <a:lnTo>
                    <a:pt x="4268" y="176"/>
                  </a:lnTo>
                  <a:lnTo>
                    <a:pt x="4224" y="88"/>
                  </a:lnTo>
                  <a:lnTo>
                    <a:pt x="4158" y="23"/>
                  </a:lnTo>
                  <a:lnTo>
                    <a:pt x="407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54"/>
            <p:cNvSpPr/>
            <p:nvPr/>
          </p:nvSpPr>
          <p:spPr>
            <a:xfrm>
              <a:off x="7499167" y="3162187"/>
              <a:ext cx="130073" cy="139842"/>
            </a:xfrm>
            <a:custGeom>
              <a:avLst/>
              <a:gdLst/>
              <a:ahLst/>
              <a:cxnLst/>
              <a:rect l="l" t="t" r="r" b="b"/>
              <a:pathLst>
                <a:path w="3502" h="3765" extrusionOk="0">
                  <a:moveTo>
                    <a:pt x="3195" y="1"/>
                  </a:moveTo>
                  <a:lnTo>
                    <a:pt x="3108" y="44"/>
                  </a:lnTo>
                  <a:lnTo>
                    <a:pt x="3064" y="66"/>
                  </a:lnTo>
                  <a:lnTo>
                    <a:pt x="3042" y="110"/>
                  </a:lnTo>
                  <a:lnTo>
                    <a:pt x="2932" y="329"/>
                  </a:lnTo>
                  <a:lnTo>
                    <a:pt x="2823" y="548"/>
                  </a:lnTo>
                  <a:lnTo>
                    <a:pt x="2692" y="745"/>
                  </a:lnTo>
                  <a:lnTo>
                    <a:pt x="2626" y="832"/>
                  </a:lnTo>
                  <a:lnTo>
                    <a:pt x="2604" y="876"/>
                  </a:lnTo>
                  <a:lnTo>
                    <a:pt x="2560" y="920"/>
                  </a:lnTo>
                  <a:lnTo>
                    <a:pt x="2385" y="1095"/>
                  </a:lnTo>
                  <a:lnTo>
                    <a:pt x="2210" y="1270"/>
                  </a:lnTo>
                  <a:lnTo>
                    <a:pt x="2123" y="1357"/>
                  </a:lnTo>
                  <a:lnTo>
                    <a:pt x="2079" y="1401"/>
                  </a:lnTo>
                  <a:lnTo>
                    <a:pt x="2057" y="1401"/>
                  </a:lnTo>
                  <a:lnTo>
                    <a:pt x="1860" y="1554"/>
                  </a:lnTo>
                  <a:lnTo>
                    <a:pt x="1816" y="1598"/>
                  </a:lnTo>
                  <a:lnTo>
                    <a:pt x="1619" y="1510"/>
                  </a:lnTo>
                  <a:lnTo>
                    <a:pt x="1423" y="1445"/>
                  </a:lnTo>
                  <a:lnTo>
                    <a:pt x="1226" y="1401"/>
                  </a:lnTo>
                  <a:lnTo>
                    <a:pt x="1029" y="1357"/>
                  </a:lnTo>
                  <a:lnTo>
                    <a:pt x="810" y="1335"/>
                  </a:lnTo>
                  <a:lnTo>
                    <a:pt x="613" y="1335"/>
                  </a:lnTo>
                  <a:lnTo>
                    <a:pt x="394" y="1357"/>
                  </a:lnTo>
                  <a:lnTo>
                    <a:pt x="197" y="1379"/>
                  </a:lnTo>
                  <a:lnTo>
                    <a:pt x="110" y="1423"/>
                  </a:lnTo>
                  <a:lnTo>
                    <a:pt x="44" y="1489"/>
                  </a:lnTo>
                  <a:lnTo>
                    <a:pt x="0" y="1598"/>
                  </a:lnTo>
                  <a:lnTo>
                    <a:pt x="22" y="1685"/>
                  </a:lnTo>
                  <a:lnTo>
                    <a:pt x="66" y="1773"/>
                  </a:lnTo>
                  <a:lnTo>
                    <a:pt x="131" y="1839"/>
                  </a:lnTo>
                  <a:lnTo>
                    <a:pt x="219" y="1861"/>
                  </a:lnTo>
                  <a:lnTo>
                    <a:pt x="328" y="1861"/>
                  </a:lnTo>
                  <a:lnTo>
                    <a:pt x="525" y="1839"/>
                  </a:lnTo>
                  <a:lnTo>
                    <a:pt x="744" y="1839"/>
                  </a:lnTo>
                  <a:lnTo>
                    <a:pt x="941" y="1861"/>
                  </a:lnTo>
                  <a:lnTo>
                    <a:pt x="1160" y="1882"/>
                  </a:lnTo>
                  <a:lnTo>
                    <a:pt x="1357" y="1948"/>
                  </a:lnTo>
                  <a:lnTo>
                    <a:pt x="1554" y="2036"/>
                  </a:lnTo>
                  <a:lnTo>
                    <a:pt x="1729" y="2123"/>
                  </a:lnTo>
                  <a:lnTo>
                    <a:pt x="1904" y="2233"/>
                  </a:lnTo>
                  <a:lnTo>
                    <a:pt x="2057" y="2364"/>
                  </a:lnTo>
                  <a:lnTo>
                    <a:pt x="2210" y="2517"/>
                  </a:lnTo>
                  <a:lnTo>
                    <a:pt x="2320" y="2670"/>
                  </a:lnTo>
                  <a:lnTo>
                    <a:pt x="2429" y="2823"/>
                  </a:lnTo>
                  <a:lnTo>
                    <a:pt x="2517" y="2998"/>
                  </a:lnTo>
                  <a:lnTo>
                    <a:pt x="2604" y="3195"/>
                  </a:lnTo>
                  <a:lnTo>
                    <a:pt x="2648" y="3392"/>
                  </a:lnTo>
                  <a:lnTo>
                    <a:pt x="2692" y="3567"/>
                  </a:lnTo>
                  <a:lnTo>
                    <a:pt x="2714" y="3633"/>
                  </a:lnTo>
                  <a:lnTo>
                    <a:pt x="2736" y="3677"/>
                  </a:lnTo>
                  <a:lnTo>
                    <a:pt x="2823" y="3721"/>
                  </a:lnTo>
                  <a:lnTo>
                    <a:pt x="2911" y="3764"/>
                  </a:lnTo>
                  <a:lnTo>
                    <a:pt x="2998" y="3764"/>
                  </a:lnTo>
                  <a:lnTo>
                    <a:pt x="3108" y="3699"/>
                  </a:lnTo>
                  <a:lnTo>
                    <a:pt x="3151" y="3633"/>
                  </a:lnTo>
                  <a:lnTo>
                    <a:pt x="3195" y="3546"/>
                  </a:lnTo>
                  <a:lnTo>
                    <a:pt x="3173" y="3436"/>
                  </a:lnTo>
                  <a:lnTo>
                    <a:pt x="3129" y="3217"/>
                  </a:lnTo>
                  <a:lnTo>
                    <a:pt x="3064" y="2998"/>
                  </a:lnTo>
                  <a:lnTo>
                    <a:pt x="2976" y="2780"/>
                  </a:lnTo>
                  <a:lnTo>
                    <a:pt x="2867" y="2583"/>
                  </a:lnTo>
                  <a:lnTo>
                    <a:pt x="2736" y="2386"/>
                  </a:lnTo>
                  <a:lnTo>
                    <a:pt x="2582" y="2211"/>
                  </a:lnTo>
                  <a:lnTo>
                    <a:pt x="2429" y="2036"/>
                  </a:lnTo>
                  <a:lnTo>
                    <a:pt x="2254" y="1882"/>
                  </a:lnTo>
                  <a:lnTo>
                    <a:pt x="2451" y="1729"/>
                  </a:lnTo>
                  <a:lnTo>
                    <a:pt x="2626" y="1576"/>
                  </a:lnTo>
                  <a:lnTo>
                    <a:pt x="2801" y="1401"/>
                  </a:lnTo>
                  <a:lnTo>
                    <a:pt x="2976" y="1204"/>
                  </a:lnTo>
                  <a:lnTo>
                    <a:pt x="3129" y="1007"/>
                  </a:lnTo>
                  <a:lnTo>
                    <a:pt x="3261" y="810"/>
                  </a:lnTo>
                  <a:lnTo>
                    <a:pt x="3370" y="591"/>
                  </a:lnTo>
                  <a:lnTo>
                    <a:pt x="3480" y="373"/>
                  </a:lnTo>
                  <a:lnTo>
                    <a:pt x="3501" y="285"/>
                  </a:lnTo>
                  <a:lnTo>
                    <a:pt x="3501" y="176"/>
                  </a:lnTo>
                  <a:lnTo>
                    <a:pt x="3458" y="88"/>
                  </a:lnTo>
                  <a:lnTo>
                    <a:pt x="3392" y="22"/>
                  </a:lnTo>
                  <a:lnTo>
                    <a:pt x="330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54"/>
            <p:cNvSpPr/>
            <p:nvPr/>
          </p:nvSpPr>
          <p:spPr>
            <a:xfrm>
              <a:off x="6359602" y="3832740"/>
              <a:ext cx="51257" cy="151244"/>
            </a:xfrm>
            <a:custGeom>
              <a:avLst/>
              <a:gdLst/>
              <a:ahLst/>
              <a:cxnLst/>
              <a:rect l="l" t="t" r="r" b="b"/>
              <a:pathLst>
                <a:path w="1380" h="4072" extrusionOk="0">
                  <a:moveTo>
                    <a:pt x="1073" y="1"/>
                  </a:moveTo>
                  <a:lnTo>
                    <a:pt x="963" y="23"/>
                  </a:lnTo>
                  <a:lnTo>
                    <a:pt x="898" y="110"/>
                  </a:lnTo>
                  <a:lnTo>
                    <a:pt x="745" y="307"/>
                  </a:lnTo>
                  <a:lnTo>
                    <a:pt x="635" y="526"/>
                  </a:lnTo>
                  <a:lnTo>
                    <a:pt x="416" y="964"/>
                  </a:lnTo>
                  <a:lnTo>
                    <a:pt x="241" y="1445"/>
                  </a:lnTo>
                  <a:lnTo>
                    <a:pt x="110" y="1927"/>
                  </a:lnTo>
                  <a:lnTo>
                    <a:pt x="44" y="2408"/>
                  </a:lnTo>
                  <a:lnTo>
                    <a:pt x="1" y="2911"/>
                  </a:lnTo>
                  <a:lnTo>
                    <a:pt x="22" y="3393"/>
                  </a:lnTo>
                  <a:lnTo>
                    <a:pt x="110" y="3896"/>
                  </a:lnTo>
                  <a:lnTo>
                    <a:pt x="154" y="3984"/>
                  </a:lnTo>
                  <a:lnTo>
                    <a:pt x="219" y="4049"/>
                  </a:lnTo>
                  <a:lnTo>
                    <a:pt x="307" y="4071"/>
                  </a:lnTo>
                  <a:lnTo>
                    <a:pt x="394" y="4071"/>
                  </a:lnTo>
                  <a:lnTo>
                    <a:pt x="482" y="4027"/>
                  </a:lnTo>
                  <a:lnTo>
                    <a:pt x="548" y="3962"/>
                  </a:lnTo>
                  <a:lnTo>
                    <a:pt x="591" y="3874"/>
                  </a:lnTo>
                  <a:lnTo>
                    <a:pt x="591" y="3765"/>
                  </a:lnTo>
                  <a:lnTo>
                    <a:pt x="526" y="3305"/>
                  </a:lnTo>
                  <a:lnTo>
                    <a:pt x="504" y="2867"/>
                  </a:lnTo>
                  <a:lnTo>
                    <a:pt x="548" y="2430"/>
                  </a:lnTo>
                  <a:lnTo>
                    <a:pt x="613" y="1992"/>
                  </a:lnTo>
                  <a:lnTo>
                    <a:pt x="723" y="1555"/>
                  </a:lnTo>
                  <a:lnTo>
                    <a:pt x="876" y="1139"/>
                  </a:lnTo>
                  <a:lnTo>
                    <a:pt x="1095" y="745"/>
                  </a:lnTo>
                  <a:lnTo>
                    <a:pt x="1335" y="351"/>
                  </a:lnTo>
                  <a:lnTo>
                    <a:pt x="1379" y="263"/>
                  </a:lnTo>
                  <a:lnTo>
                    <a:pt x="1357" y="176"/>
                  </a:lnTo>
                  <a:lnTo>
                    <a:pt x="1314" y="88"/>
                  </a:lnTo>
                  <a:lnTo>
                    <a:pt x="1248" y="23"/>
                  </a:lnTo>
                  <a:lnTo>
                    <a:pt x="116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38" name="Google Shape;1138;p54"/>
          <p:cNvGrpSpPr/>
          <p:nvPr/>
        </p:nvGrpSpPr>
        <p:grpSpPr>
          <a:xfrm>
            <a:off x="562768" y="1058235"/>
            <a:ext cx="1491280" cy="1190764"/>
            <a:chOff x="1097988" y="1462825"/>
            <a:chExt cx="2548325" cy="2217850"/>
          </a:xfrm>
        </p:grpSpPr>
        <p:sp>
          <p:nvSpPr>
            <p:cNvPr id="1139" name="Google Shape;1139;p54"/>
            <p:cNvSpPr/>
            <p:nvPr/>
          </p:nvSpPr>
          <p:spPr>
            <a:xfrm>
              <a:off x="1804588" y="1502775"/>
              <a:ext cx="1074975" cy="1007000"/>
            </a:xfrm>
            <a:custGeom>
              <a:avLst/>
              <a:gdLst/>
              <a:ahLst/>
              <a:cxnLst/>
              <a:rect l="l" t="t" r="r" b="b"/>
              <a:pathLst>
                <a:path w="42999" h="40280" extrusionOk="0">
                  <a:moveTo>
                    <a:pt x="17079" y="1"/>
                  </a:moveTo>
                  <a:lnTo>
                    <a:pt x="18283" y="18905"/>
                  </a:lnTo>
                  <a:lnTo>
                    <a:pt x="18304" y="19217"/>
                  </a:lnTo>
                  <a:lnTo>
                    <a:pt x="18283" y="19507"/>
                  </a:lnTo>
                  <a:lnTo>
                    <a:pt x="18262" y="19818"/>
                  </a:lnTo>
                  <a:lnTo>
                    <a:pt x="18200" y="20109"/>
                  </a:lnTo>
                  <a:lnTo>
                    <a:pt x="18138" y="20399"/>
                  </a:lnTo>
                  <a:lnTo>
                    <a:pt x="18055" y="20690"/>
                  </a:lnTo>
                  <a:lnTo>
                    <a:pt x="17930" y="20960"/>
                  </a:lnTo>
                  <a:lnTo>
                    <a:pt x="17806" y="21229"/>
                  </a:lnTo>
                  <a:lnTo>
                    <a:pt x="17660" y="21479"/>
                  </a:lnTo>
                  <a:lnTo>
                    <a:pt x="17494" y="21728"/>
                  </a:lnTo>
                  <a:lnTo>
                    <a:pt x="17308" y="21977"/>
                  </a:lnTo>
                  <a:lnTo>
                    <a:pt x="17100" y="22184"/>
                  </a:lnTo>
                  <a:lnTo>
                    <a:pt x="16893" y="22392"/>
                  </a:lnTo>
                  <a:lnTo>
                    <a:pt x="16664" y="22599"/>
                  </a:lnTo>
                  <a:lnTo>
                    <a:pt x="16415" y="22765"/>
                  </a:lnTo>
                  <a:lnTo>
                    <a:pt x="16145" y="22931"/>
                  </a:lnTo>
                  <a:lnTo>
                    <a:pt x="15046" y="23554"/>
                  </a:lnTo>
                  <a:lnTo>
                    <a:pt x="13967" y="24197"/>
                  </a:lnTo>
                  <a:lnTo>
                    <a:pt x="12887" y="24840"/>
                  </a:lnTo>
                  <a:lnTo>
                    <a:pt x="11829" y="25484"/>
                  </a:lnTo>
                  <a:lnTo>
                    <a:pt x="10792" y="26168"/>
                  </a:lnTo>
                  <a:lnTo>
                    <a:pt x="9754" y="26832"/>
                  </a:lnTo>
                  <a:lnTo>
                    <a:pt x="8737" y="27538"/>
                  </a:lnTo>
                  <a:lnTo>
                    <a:pt x="7720" y="28244"/>
                  </a:lnTo>
                  <a:lnTo>
                    <a:pt x="6703" y="28949"/>
                  </a:lnTo>
                  <a:lnTo>
                    <a:pt x="5728" y="29675"/>
                  </a:lnTo>
                  <a:lnTo>
                    <a:pt x="4753" y="30402"/>
                  </a:lnTo>
                  <a:lnTo>
                    <a:pt x="3778" y="31149"/>
                  </a:lnTo>
                  <a:lnTo>
                    <a:pt x="2823" y="31917"/>
                  </a:lnTo>
                  <a:lnTo>
                    <a:pt x="1868" y="32684"/>
                  </a:lnTo>
                  <a:lnTo>
                    <a:pt x="935" y="33452"/>
                  </a:lnTo>
                  <a:lnTo>
                    <a:pt x="1" y="34241"/>
                  </a:lnTo>
                  <a:lnTo>
                    <a:pt x="3715" y="37955"/>
                  </a:lnTo>
                  <a:lnTo>
                    <a:pt x="4732" y="37561"/>
                  </a:lnTo>
                  <a:lnTo>
                    <a:pt x="5728" y="37167"/>
                  </a:lnTo>
                  <a:lnTo>
                    <a:pt x="6745" y="36752"/>
                  </a:lnTo>
                  <a:lnTo>
                    <a:pt x="7741" y="36316"/>
                  </a:lnTo>
                  <a:lnTo>
                    <a:pt x="8737" y="35880"/>
                  </a:lnTo>
                  <a:lnTo>
                    <a:pt x="9712" y="35424"/>
                  </a:lnTo>
                  <a:lnTo>
                    <a:pt x="10709" y="34926"/>
                  </a:lnTo>
                  <a:lnTo>
                    <a:pt x="11663" y="34428"/>
                  </a:lnTo>
                  <a:lnTo>
                    <a:pt x="12638" y="33929"/>
                  </a:lnTo>
                  <a:lnTo>
                    <a:pt x="13593" y="33390"/>
                  </a:lnTo>
                  <a:lnTo>
                    <a:pt x="14548" y="32850"/>
                  </a:lnTo>
                  <a:lnTo>
                    <a:pt x="15481" y="32290"/>
                  </a:lnTo>
                  <a:lnTo>
                    <a:pt x="16436" y="31709"/>
                  </a:lnTo>
                  <a:lnTo>
                    <a:pt x="17370" y="31107"/>
                  </a:lnTo>
                  <a:lnTo>
                    <a:pt x="18283" y="30505"/>
                  </a:lnTo>
                  <a:lnTo>
                    <a:pt x="19196" y="29883"/>
                  </a:lnTo>
                  <a:lnTo>
                    <a:pt x="19507" y="29696"/>
                  </a:lnTo>
                  <a:lnTo>
                    <a:pt x="19819" y="29530"/>
                  </a:lnTo>
                  <a:lnTo>
                    <a:pt x="20130" y="29385"/>
                  </a:lnTo>
                  <a:lnTo>
                    <a:pt x="20462" y="29281"/>
                  </a:lnTo>
                  <a:lnTo>
                    <a:pt x="20794" y="29219"/>
                  </a:lnTo>
                  <a:lnTo>
                    <a:pt x="21126" y="29157"/>
                  </a:lnTo>
                  <a:lnTo>
                    <a:pt x="21479" y="29136"/>
                  </a:lnTo>
                  <a:lnTo>
                    <a:pt x="21811" y="29136"/>
                  </a:lnTo>
                  <a:lnTo>
                    <a:pt x="22143" y="29177"/>
                  </a:lnTo>
                  <a:lnTo>
                    <a:pt x="22475" y="29240"/>
                  </a:lnTo>
                  <a:lnTo>
                    <a:pt x="22807" y="29323"/>
                  </a:lnTo>
                  <a:lnTo>
                    <a:pt x="23139" y="29447"/>
                  </a:lnTo>
                  <a:lnTo>
                    <a:pt x="23450" y="29572"/>
                  </a:lnTo>
                  <a:lnTo>
                    <a:pt x="23761" y="29758"/>
                  </a:lnTo>
                  <a:lnTo>
                    <a:pt x="24052" y="29945"/>
                  </a:lnTo>
                  <a:lnTo>
                    <a:pt x="24322" y="30173"/>
                  </a:lnTo>
                  <a:lnTo>
                    <a:pt x="25172" y="30900"/>
                  </a:lnTo>
                  <a:lnTo>
                    <a:pt x="26023" y="31605"/>
                  </a:lnTo>
                  <a:lnTo>
                    <a:pt x="26895" y="32311"/>
                  </a:lnTo>
                  <a:lnTo>
                    <a:pt x="27787" y="32996"/>
                  </a:lnTo>
                  <a:lnTo>
                    <a:pt x="28679" y="33660"/>
                  </a:lnTo>
                  <a:lnTo>
                    <a:pt x="29593" y="34324"/>
                  </a:lnTo>
                  <a:lnTo>
                    <a:pt x="30506" y="34988"/>
                  </a:lnTo>
                  <a:lnTo>
                    <a:pt x="31460" y="35610"/>
                  </a:lnTo>
                  <a:lnTo>
                    <a:pt x="32394" y="36254"/>
                  </a:lnTo>
                  <a:lnTo>
                    <a:pt x="33369" y="36855"/>
                  </a:lnTo>
                  <a:lnTo>
                    <a:pt x="34324" y="37457"/>
                  </a:lnTo>
                  <a:lnTo>
                    <a:pt x="35320" y="38038"/>
                  </a:lnTo>
                  <a:lnTo>
                    <a:pt x="36316" y="38619"/>
                  </a:lnTo>
                  <a:lnTo>
                    <a:pt x="37312" y="39200"/>
                  </a:lnTo>
                  <a:lnTo>
                    <a:pt x="38350" y="39740"/>
                  </a:lnTo>
                  <a:lnTo>
                    <a:pt x="39367" y="40279"/>
                  </a:lnTo>
                  <a:lnTo>
                    <a:pt x="42998" y="35092"/>
                  </a:lnTo>
                  <a:lnTo>
                    <a:pt x="42210" y="34262"/>
                  </a:lnTo>
                  <a:lnTo>
                    <a:pt x="41400" y="33411"/>
                  </a:lnTo>
                  <a:lnTo>
                    <a:pt x="40549" y="32601"/>
                  </a:lnTo>
                  <a:lnTo>
                    <a:pt x="39699" y="31813"/>
                  </a:lnTo>
                  <a:lnTo>
                    <a:pt x="38806" y="31024"/>
                  </a:lnTo>
                  <a:lnTo>
                    <a:pt x="37914" y="30236"/>
                  </a:lnTo>
                  <a:lnTo>
                    <a:pt x="36980" y="29489"/>
                  </a:lnTo>
                  <a:lnTo>
                    <a:pt x="36046" y="28742"/>
                  </a:lnTo>
                  <a:lnTo>
                    <a:pt x="35092" y="28015"/>
                  </a:lnTo>
                  <a:lnTo>
                    <a:pt x="34096" y="27310"/>
                  </a:lnTo>
                  <a:lnTo>
                    <a:pt x="33100" y="26604"/>
                  </a:lnTo>
                  <a:lnTo>
                    <a:pt x="32083" y="25919"/>
                  </a:lnTo>
                  <a:lnTo>
                    <a:pt x="31024" y="25255"/>
                  </a:lnTo>
                  <a:lnTo>
                    <a:pt x="29966" y="24591"/>
                  </a:lnTo>
                  <a:lnTo>
                    <a:pt x="28866" y="23948"/>
                  </a:lnTo>
                  <a:lnTo>
                    <a:pt x="27766" y="23325"/>
                  </a:lnTo>
                  <a:lnTo>
                    <a:pt x="27476" y="23159"/>
                  </a:lnTo>
                  <a:lnTo>
                    <a:pt x="27227" y="22973"/>
                  </a:lnTo>
                  <a:lnTo>
                    <a:pt x="26978" y="22765"/>
                  </a:lnTo>
                  <a:lnTo>
                    <a:pt x="26729" y="22537"/>
                  </a:lnTo>
                  <a:lnTo>
                    <a:pt x="26521" y="22288"/>
                  </a:lnTo>
                  <a:lnTo>
                    <a:pt x="26335" y="22039"/>
                  </a:lnTo>
                  <a:lnTo>
                    <a:pt x="26169" y="21769"/>
                  </a:lnTo>
                  <a:lnTo>
                    <a:pt x="26003" y="21499"/>
                  </a:lnTo>
                  <a:lnTo>
                    <a:pt x="25878" y="21209"/>
                  </a:lnTo>
                  <a:lnTo>
                    <a:pt x="25774" y="20918"/>
                  </a:lnTo>
                  <a:lnTo>
                    <a:pt x="25691" y="20607"/>
                  </a:lnTo>
                  <a:lnTo>
                    <a:pt x="25629" y="20296"/>
                  </a:lnTo>
                  <a:lnTo>
                    <a:pt x="25587" y="19964"/>
                  </a:lnTo>
                  <a:lnTo>
                    <a:pt x="25567" y="19652"/>
                  </a:lnTo>
                  <a:lnTo>
                    <a:pt x="25587" y="19320"/>
                  </a:lnTo>
                  <a:lnTo>
                    <a:pt x="25629" y="18988"/>
                  </a:lnTo>
                  <a:lnTo>
                    <a:pt x="27766" y="167"/>
                  </a:lnTo>
                  <a:lnTo>
                    <a:pt x="1707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54"/>
            <p:cNvSpPr/>
            <p:nvPr/>
          </p:nvSpPr>
          <p:spPr>
            <a:xfrm>
              <a:off x="2231563" y="1462825"/>
              <a:ext cx="267200" cy="89775"/>
            </a:xfrm>
            <a:custGeom>
              <a:avLst/>
              <a:gdLst/>
              <a:ahLst/>
              <a:cxnLst/>
              <a:rect l="l" t="t" r="r" b="b"/>
              <a:pathLst>
                <a:path w="10688" h="3591" extrusionOk="0">
                  <a:moveTo>
                    <a:pt x="4047" y="1"/>
                  </a:moveTo>
                  <a:lnTo>
                    <a:pt x="3528" y="21"/>
                  </a:lnTo>
                  <a:lnTo>
                    <a:pt x="3030" y="63"/>
                  </a:lnTo>
                  <a:lnTo>
                    <a:pt x="2574" y="125"/>
                  </a:lnTo>
                  <a:lnTo>
                    <a:pt x="2158" y="208"/>
                  </a:lnTo>
                  <a:lnTo>
                    <a:pt x="1764" y="291"/>
                  </a:lnTo>
                  <a:lnTo>
                    <a:pt x="1411" y="395"/>
                  </a:lnTo>
                  <a:lnTo>
                    <a:pt x="1100" y="519"/>
                  </a:lnTo>
                  <a:lnTo>
                    <a:pt x="810" y="644"/>
                  </a:lnTo>
                  <a:lnTo>
                    <a:pt x="581" y="789"/>
                  </a:lnTo>
                  <a:lnTo>
                    <a:pt x="374" y="935"/>
                  </a:lnTo>
                  <a:lnTo>
                    <a:pt x="229" y="1101"/>
                  </a:lnTo>
                  <a:lnTo>
                    <a:pt x="104" y="1267"/>
                  </a:lnTo>
                  <a:lnTo>
                    <a:pt x="21" y="1433"/>
                  </a:lnTo>
                  <a:lnTo>
                    <a:pt x="0" y="1599"/>
                  </a:lnTo>
                  <a:lnTo>
                    <a:pt x="0" y="1682"/>
                  </a:lnTo>
                  <a:lnTo>
                    <a:pt x="21" y="1785"/>
                  </a:lnTo>
                  <a:lnTo>
                    <a:pt x="63" y="1868"/>
                  </a:lnTo>
                  <a:lnTo>
                    <a:pt x="104" y="1951"/>
                  </a:lnTo>
                  <a:lnTo>
                    <a:pt x="229" y="2117"/>
                  </a:lnTo>
                  <a:lnTo>
                    <a:pt x="415" y="2283"/>
                  </a:lnTo>
                  <a:lnTo>
                    <a:pt x="664" y="2449"/>
                  </a:lnTo>
                  <a:lnTo>
                    <a:pt x="934" y="2595"/>
                  </a:lnTo>
                  <a:lnTo>
                    <a:pt x="1266" y="2740"/>
                  </a:lnTo>
                  <a:lnTo>
                    <a:pt x="1640" y="2885"/>
                  </a:lnTo>
                  <a:lnTo>
                    <a:pt x="2034" y="3010"/>
                  </a:lnTo>
                  <a:lnTo>
                    <a:pt x="2470" y="3134"/>
                  </a:lnTo>
                  <a:lnTo>
                    <a:pt x="2947" y="3238"/>
                  </a:lnTo>
                  <a:lnTo>
                    <a:pt x="3466" y="3321"/>
                  </a:lnTo>
                  <a:lnTo>
                    <a:pt x="3985" y="3404"/>
                  </a:lnTo>
                  <a:lnTo>
                    <a:pt x="4545" y="3487"/>
                  </a:lnTo>
                  <a:lnTo>
                    <a:pt x="5126" y="3528"/>
                  </a:lnTo>
                  <a:lnTo>
                    <a:pt x="5707" y="3570"/>
                  </a:lnTo>
                  <a:lnTo>
                    <a:pt x="6309" y="3591"/>
                  </a:lnTo>
                  <a:lnTo>
                    <a:pt x="6848" y="3570"/>
                  </a:lnTo>
                  <a:lnTo>
                    <a:pt x="7367" y="3528"/>
                  </a:lnTo>
                  <a:lnTo>
                    <a:pt x="7844" y="3487"/>
                  </a:lnTo>
                  <a:lnTo>
                    <a:pt x="8280" y="3404"/>
                  </a:lnTo>
                  <a:lnTo>
                    <a:pt x="8695" y="3300"/>
                  </a:lnTo>
                  <a:lnTo>
                    <a:pt x="9069" y="3196"/>
                  </a:lnTo>
                  <a:lnTo>
                    <a:pt x="9401" y="3072"/>
                  </a:lnTo>
                  <a:lnTo>
                    <a:pt x="9691" y="2927"/>
                  </a:lnTo>
                  <a:lnTo>
                    <a:pt x="9940" y="2781"/>
                  </a:lnTo>
                  <a:lnTo>
                    <a:pt x="10169" y="2636"/>
                  </a:lnTo>
                  <a:lnTo>
                    <a:pt x="10355" y="2470"/>
                  </a:lnTo>
                  <a:lnTo>
                    <a:pt x="10480" y="2283"/>
                  </a:lnTo>
                  <a:lnTo>
                    <a:pt x="10604" y="2117"/>
                  </a:lnTo>
                  <a:lnTo>
                    <a:pt x="10667" y="1931"/>
                  </a:lnTo>
                  <a:lnTo>
                    <a:pt x="10687" y="1765"/>
                  </a:lnTo>
                  <a:lnTo>
                    <a:pt x="10687" y="1682"/>
                  </a:lnTo>
                  <a:lnTo>
                    <a:pt x="10667" y="1599"/>
                  </a:lnTo>
                  <a:lnTo>
                    <a:pt x="10646" y="1516"/>
                  </a:lnTo>
                  <a:lnTo>
                    <a:pt x="10604" y="1433"/>
                  </a:lnTo>
                  <a:lnTo>
                    <a:pt x="10480" y="1267"/>
                  </a:lnTo>
                  <a:lnTo>
                    <a:pt x="10293" y="1121"/>
                  </a:lnTo>
                  <a:lnTo>
                    <a:pt x="10086" y="976"/>
                  </a:lnTo>
                  <a:lnTo>
                    <a:pt x="9816" y="831"/>
                  </a:lnTo>
                  <a:lnTo>
                    <a:pt x="9525" y="706"/>
                  </a:lnTo>
                  <a:lnTo>
                    <a:pt x="9173" y="602"/>
                  </a:lnTo>
                  <a:lnTo>
                    <a:pt x="8778" y="478"/>
                  </a:lnTo>
                  <a:lnTo>
                    <a:pt x="8363" y="395"/>
                  </a:lnTo>
                  <a:lnTo>
                    <a:pt x="7907" y="291"/>
                  </a:lnTo>
                  <a:lnTo>
                    <a:pt x="7429" y="229"/>
                  </a:lnTo>
                  <a:lnTo>
                    <a:pt x="6911" y="146"/>
                  </a:lnTo>
                  <a:lnTo>
                    <a:pt x="6371" y="84"/>
                  </a:lnTo>
                  <a:lnTo>
                    <a:pt x="5790" y="42"/>
                  </a:lnTo>
                  <a:lnTo>
                    <a:pt x="5209" y="21"/>
                  </a:lnTo>
                  <a:lnTo>
                    <a:pt x="460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54"/>
            <p:cNvSpPr/>
            <p:nvPr/>
          </p:nvSpPr>
          <p:spPr>
            <a:xfrm>
              <a:off x="2239863" y="1633000"/>
              <a:ext cx="243325" cy="28025"/>
            </a:xfrm>
            <a:custGeom>
              <a:avLst/>
              <a:gdLst/>
              <a:ahLst/>
              <a:cxnLst/>
              <a:rect l="l" t="t" r="r" b="b"/>
              <a:pathLst>
                <a:path w="9733" h="112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581" y="249"/>
                  </a:lnTo>
                  <a:lnTo>
                    <a:pt x="1162" y="457"/>
                  </a:lnTo>
                  <a:lnTo>
                    <a:pt x="1764" y="644"/>
                  </a:lnTo>
                  <a:lnTo>
                    <a:pt x="2366" y="789"/>
                  </a:lnTo>
                  <a:lnTo>
                    <a:pt x="2968" y="913"/>
                  </a:lnTo>
                  <a:lnTo>
                    <a:pt x="3590" y="1017"/>
                  </a:lnTo>
                  <a:lnTo>
                    <a:pt x="4213" y="1079"/>
                  </a:lnTo>
                  <a:lnTo>
                    <a:pt x="4835" y="1121"/>
                  </a:lnTo>
                  <a:lnTo>
                    <a:pt x="5458" y="1121"/>
                  </a:lnTo>
                  <a:lnTo>
                    <a:pt x="6081" y="1100"/>
                  </a:lnTo>
                  <a:lnTo>
                    <a:pt x="6703" y="1038"/>
                  </a:lnTo>
                  <a:lnTo>
                    <a:pt x="7326" y="955"/>
                  </a:lnTo>
                  <a:lnTo>
                    <a:pt x="7948" y="830"/>
                  </a:lnTo>
                  <a:lnTo>
                    <a:pt x="8550" y="685"/>
                  </a:lnTo>
                  <a:lnTo>
                    <a:pt x="9152" y="519"/>
                  </a:lnTo>
                  <a:lnTo>
                    <a:pt x="9733" y="312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54"/>
            <p:cNvSpPr/>
            <p:nvPr/>
          </p:nvSpPr>
          <p:spPr>
            <a:xfrm>
              <a:off x="2251263" y="1810950"/>
              <a:ext cx="211175" cy="23350"/>
            </a:xfrm>
            <a:custGeom>
              <a:avLst/>
              <a:gdLst/>
              <a:ahLst/>
              <a:cxnLst/>
              <a:rect l="l" t="t" r="r" b="b"/>
              <a:pathLst>
                <a:path w="8447" h="934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499" y="187"/>
                  </a:lnTo>
                  <a:lnTo>
                    <a:pt x="1018" y="353"/>
                  </a:lnTo>
                  <a:lnTo>
                    <a:pt x="1536" y="498"/>
                  </a:lnTo>
                  <a:lnTo>
                    <a:pt x="2055" y="623"/>
                  </a:lnTo>
                  <a:lnTo>
                    <a:pt x="2574" y="726"/>
                  </a:lnTo>
                  <a:lnTo>
                    <a:pt x="3114" y="809"/>
                  </a:lnTo>
                  <a:lnTo>
                    <a:pt x="3653" y="872"/>
                  </a:lnTo>
                  <a:lnTo>
                    <a:pt x="4193" y="913"/>
                  </a:lnTo>
                  <a:lnTo>
                    <a:pt x="4732" y="934"/>
                  </a:lnTo>
                  <a:lnTo>
                    <a:pt x="5272" y="934"/>
                  </a:lnTo>
                  <a:lnTo>
                    <a:pt x="5811" y="913"/>
                  </a:lnTo>
                  <a:lnTo>
                    <a:pt x="6330" y="872"/>
                  </a:lnTo>
                  <a:lnTo>
                    <a:pt x="6870" y="809"/>
                  </a:lnTo>
                  <a:lnTo>
                    <a:pt x="7409" y="726"/>
                  </a:lnTo>
                  <a:lnTo>
                    <a:pt x="7928" y="623"/>
                  </a:lnTo>
                  <a:lnTo>
                    <a:pt x="8447" y="498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54"/>
            <p:cNvSpPr/>
            <p:nvPr/>
          </p:nvSpPr>
          <p:spPr>
            <a:xfrm>
              <a:off x="2259563" y="1944775"/>
              <a:ext cx="186800" cy="25450"/>
            </a:xfrm>
            <a:custGeom>
              <a:avLst/>
              <a:gdLst/>
              <a:ahLst/>
              <a:cxnLst/>
              <a:rect l="l" t="t" r="r" b="b"/>
              <a:pathLst>
                <a:path w="7472" h="101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57" y="208"/>
                  </a:lnTo>
                  <a:lnTo>
                    <a:pt x="914" y="395"/>
                  </a:lnTo>
                  <a:lnTo>
                    <a:pt x="1391" y="561"/>
                  </a:lnTo>
                  <a:lnTo>
                    <a:pt x="1869" y="686"/>
                  </a:lnTo>
                  <a:lnTo>
                    <a:pt x="2367" y="790"/>
                  </a:lnTo>
                  <a:lnTo>
                    <a:pt x="2865" y="893"/>
                  </a:lnTo>
                  <a:lnTo>
                    <a:pt x="3363" y="956"/>
                  </a:lnTo>
                  <a:lnTo>
                    <a:pt x="3861" y="997"/>
                  </a:lnTo>
                  <a:lnTo>
                    <a:pt x="3861" y="997"/>
                  </a:lnTo>
                  <a:lnTo>
                    <a:pt x="4296" y="997"/>
                  </a:lnTo>
                  <a:lnTo>
                    <a:pt x="4753" y="1018"/>
                  </a:lnTo>
                  <a:lnTo>
                    <a:pt x="5210" y="997"/>
                  </a:lnTo>
                  <a:lnTo>
                    <a:pt x="5666" y="976"/>
                  </a:lnTo>
                  <a:lnTo>
                    <a:pt x="6579" y="893"/>
                  </a:lnTo>
                  <a:lnTo>
                    <a:pt x="7471" y="769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54"/>
            <p:cNvSpPr/>
            <p:nvPr/>
          </p:nvSpPr>
          <p:spPr>
            <a:xfrm>
              <a:off x="2306788" y="1509525"/>
              <a:ext cx="160850" cy="22325"/>
            </a:xfrm>
            <a:custGeom>
              <a:avLst/>
              <a:gdLst/>
              <a:ahLst/>
              <a:cxnLst/>
              <a:rect l="l" t="t" r="r" b="b"/>
              <a:pathLst>
                <a:path w="6434" h="893" fill="none" extrusionOk="0">
                  <a:moveTo>
                    <a:pt x="0" y="457"/>
                  </a:moveTo>
                  <a:lnTo>
                    <a:pt x="0" y="457"/>
                  </a:lnTo>
                  <a:lnTo>
                    <a:pt x="395" y="561"/>
                  </a:lnTo>
                  <a:lnTo>
                    <a:pt x="789" y="644"/>
                  </a:lnTo>
                  <a:lnTo>
                    <a:pt x="1225" y="727"/>
                  </a:lnTo>
                  <a:lnTo>
                    <a:pt x="1660" y="789"/>
                  </a:lnTo>
                  <a:lnTo>
                    <a:pt x="2117" y="851"/>
                  </a:lnTo>
                  <a:lnTo>
                    <a:pt x="2573" y="872"/>
                  </a:lnTo>
                  <a:lnTo>
                    <a:pt x="3030" y="893"/>
                  </a:lnTo>
                  <a:lnTo>
                    <a:pt x="3487" y="893"/>
                  </a:lnTo>
                  <a:lnTo>
                    <a:pt x="3922" y="851"/>
                  </a:lnTo>
                  <a:lnTo>
                    <a:pt x="4358" y="810"/>
                  </a:lnTo>
                  <a:lnTo>
                    <a:pt x="4773" y="747"/>
                  </a:lnTo>
                  <a:lnTo>
                    <a:pt x="5167" y="644"/>
                  </a:lnTo>
                  <a:lnTo>
                    <a:pt x="5541" y="519"/>
                  </a:lnTo>
                  <a:lnTo>
                    <a:pt x="5873" y="374"/>
                  </a:lnTo>
                  <a:lnTo>
                    <a:pt x="6164" y="208"/>
                  </a:lnTo>
                  <a:lnTo>
                    <a:pt x="6309" y="104"/>
                  </a:lnTo>
                  <a:lnTo>
                    <a:pt x="6433" y="0"/>
                  </a:lnTo>
                </a:path>
              </a:pathLst>
            </a:custGeom>
            <a:noFill/>
            <a:ln w="1050" cap="rnd" cmpd="sng">
              <a:solidFill>
                <a:srgbClr val="261A1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54"/>
            <p:cNvSpPr/>
            <p:nvPr/>
          </p:nvSpPr>
          <p:spPr>
            <a:xfrm>
              <a:off x="2404838" y="2188625"/>
              <a:ext cx="186275" cy="152550"/>
            </a:xfrm>
            <a:custGeom>
              <a:avLst/>
              <a:gdLst/>
              <a:ahLst/>
              <a:cxnLst/>
              <a:rect l="l" t="t" r="r" b="b"/>
              <a:pathLst>
                <a:path w="7451" h="610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810" y="893"/>
                  </a:lnTo>
                  <a:lnTo>
                    <a:pt x="1660" y="1764"/>
                  </a:lnTo>
                  <a:lnTo>
                    <a:pt x="2096" y="2179"/>
                  </a:lnTo>
                  <a:lnTo>
                    <a:pt x="2553" y="2594"/>
                  </a:lnTo>
                  <a:lnTo>
                    <a:pt x="3009" y="2988"/>
                  </a:lnTo>
                  <a:lnTo>
                    <a:pt x="3466" y="3362"/>
                  </a:lnTo>
                  <a:lnTo>
                    <a:pt x="3943" y="3756"/>
                  </a:lnTo>
                  <a:lnTo>
                    <a:pt x="4400" y="4109"/>
                  </a:lnTo>
                  <a:lnTo>
                    <a:pt x="4898" y="4462"/>
                  </a:lnTo>
                  <a:lnTo>
                    <a:pt x="5396" y="4815"/>
                  </a:lnTo>
                  <a:lnTo>
                    <a:pt x="5894" y="5147"/>
                  </a:lnTo>
                  <a:lnTo>
                    <a:pt x="6392" y="5479"/>
                  </a:lnTo>
                  <a:lnTo>
                    <a:pt x="6911" y="5790"/>
                  </a:lnTo>
                  <a:lnTo>
                    <a:pt x="7450" y="610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54"/>
            <p:cNvSpPr/>
            <p:nvPr/>
          </p:nvSpPr>
          <p:spPr>
            <a:xfrm>
              <a:off x="1097988" y="1925600"/>
              <a:ext cx="1176650" cy="1755075"/>
            </a:xfrm>
            <a:custGeom>
              <a:avLst/>
              <a:gdLst/>
              <a:ahLst/>
              <a:cxnLst/>
              <a:rect l="l" t="t" r="r" b="b"/>
              <a:pathLst>
                <a:path w="47066" h="70203" extrusionOk="0">
                  <a:moveTo>
                    <a:pt x="32789" y="0"/>
                  </a:moveTo>
                  <a:lnTo>
                    <a:pt x="32270" y="21"/>
                  </a:lnTo>
                  <a:lnTo>
                    <a:pt x="31751" y="42"/>
                  </a:lnTo>
                  <a:lnTo>
                    <a:pt x="31253" y="83"/>
                  </a:lnTo>
                  <a:lnTo>
                    <a:pt x="30734" y="145"/>
                  </a:lnTo>
                  <a:lnTo>
                    <a:pt x="30236" y="228"/>
                  </a:lnTo>
                  <a:lnTo>
                    <a:pt x="29717" y="311"/>
                  </a:lnTo>
                  <a:lnTo>
                    <a:pt x="29219" y="415"/>
                  </a:lnTo>
                  <a:lnTo>
                    <a:pt x="28721" y="519"/>
                  </a:lnTo>
                  <a:lnTo>
                    <a:pt x="28244" y="643"/>
                  </a:lnTo>
                  <a:lnTo>
                    <a:pt x="27746" y="789"/>
                  </a:lnTo>
                  <a:lnTo>
                    <a:pt x="27269" y="955"/>
                  </a:lnTo>
                  <a:lnTo>
                    <a:pt x="26771" y="1121"/>
                  </a:lnTo>
                  <a:lnTo>
                    <a:pt x="26293" y="1287"/>
                  </a:lnTo>
                  <a:lnTo>
                    <a:pt x="25359" y="1681"/>
                  </a:lnTo>
                  <a:lnTo>
                    <a:pt x="24426" y="2117"/>
                  </a:lnTo>
                  <a:lnTo>
                    <a:pt x="23492" y="2615"/>
                  </a:lnTo>
                  <a:lnTo>
                    <a:pt x="22600" y="3134"/>
                  </a:lnTo>
                  <a:lnTo>
                    <a:pt x="21707" y="3694"/>
                  </a:lnTo>
                  <a:lnTo>
                    <a:pt x="20836" y="4296"/>
                  </a:lnTo>
                  <a:lnTo>
                    <a:pt x="19985" y="4918"/>
                  </a:lnTo>
                  <a:lnTo>
                    <a:pt x="19155" y="5582"/>
                  </a:lnTo>
                  <a:lnTo>
                    <a:pt x="18325" y="6267"/>
                  </a:lnTo>
                  <a:lnTo>
                    <a:pt x="17536" y="6973"/>
                  </a:lnTo>
                  <a:lnTo>
                    <a:pt x="16748" y="7720"/>
                  </a:lnTo>
                  <a:lnTo>
                    <a:pt x="15980" y="8488"/>
                  </a:lnTo>
                  <a:lnTo>
                    <a:pt x="15253" y="9255"/>
                  </a:lnTo>
                  <a:lnTo>
                    <a:pt x="14527" y="10044"/>
                  </a:lnTo>
                  <a:lnTo>
                    <a:pt x="13822" y="10853"/>
                  </a:lnTo>
                  <a:lnTo>
                    <a:pt x="13137" y="11683"/>
                  </a:lnTo>
                  <a:lnTo>
                    <a:pt x="12493" y="12513"/>
                  </a:lnTo>
                  <a:lnTo>
                    <a:pt x="11850" y="13343"/>
                  </a:lnTo>
                  <a:lnTo>
                    <a:pt x="11248" y="14174"/>
                  </a:lnTo>
                  <a:lnTo>
                    <a:pt x="10647" y="15004"/>
                  </a:lnTo>
                  <a:lnTo>
                    <a:pt x="10086" y="15854"/>
                  </a:lnTo>
                  <a:lnTo>
                    <a:pt x="9547" y="16684"/>
                  </a:lnTo>
                  <a:lnTo>
                    <a:pt x="8903" y="17743"/>
                  </a:lnTo>
                  <a:lnTo>
                    <a:pt x="8260" y="18822"/>
                  </a:lnTo>
                  <a:lnTo>
                    <a:pt x="7679" y="19922"/>
                  </a:lnTo>
                  <a:lnTo>
                    <a:pt x="7098" y="21022"/>
                  </a:lnTo>
                  <a:lnTo>
                    <a:pt x="6559" y="22142"/>
                  </a:lnTo>
                  <a:lnTo>
                    <a:pt x="6040" y="23283"/>
                  </a:lnTo>
                  <a:lnTo>
                    <a:pt x="5542" y="24425"/>
                  </a:lnTo>
                  <a:lnTo>
                    <a:pt x="5064" y="25587"/>
                  </a:lnTo>
                  <a:lnTo>
                    <a:pt x="4753" y="26396"/>
                  </a:lnTo>
                  <a:lnTo>
                    <a:pt x="4463" y="27226"/>
                  </a:lnTo>
                  <a:lnTo>
                    <a:pt x="4172" y="28056"/>
                  </a:lnTo>
                  <a:lnTo>
                    <a:pt x="3882" y="28886"/>
                  </a:lnTo>
                  <a:lnTo>
                    <a:pt x="3363" y="30547"/>
                  </a:lnTo>
                  <a:lnTo>
                    <a:pt x="2885" y="32248"/>
                  </a:lnTo>
                  <a:lnTo>
                    <a:pt x="2470" y="33950"/>
                  </a:lnTo>
                  <a:lnTo>
                    <a:pt x="2076" y="35651"/>
                  </a:lnTo>
                  <a:lnTo>
                    <a:pt x="1723" y="37374"/>
                  </a:lnTo>
                  <a:lnTo>
                    <a:pt x="1412" y="39096"/>
                  </a:lnTo>
                  <a:lnTo>
                    <a:pt x="1142" y="40839"/>
                  </a:lnTo>
                  <a:lnTo>
                    <a:pt x="893" y="42583"/>
                  </a:lnTo>
                  <a:lnTo>
                    <a:pt x="686" y="44326"/>
                  </a:lnTo>
                  <a:lnTo>
                    <a:pt x="499" y="46090"/>
                  </a:lnTo>
                  <a:lnTo>
                    <a:pt x="354" y="47833"/>
                  </a:lnTo>
                  <a:lnTo>
                    <a:pt x="229" y="49597"/>
                  </a:lnTo>
                  <a:lnTo>
                    <a:pt x="126" y="51340"/>
                  </a:lnTo>
                  <a:lnTo>
                    <a:pt x="42" y="53104"/>
                  </a:lnTo>
                  <a:lnTo>
                    <a:pt x="1" y="54494"/>
                  </a:lnTo>
                  <a:lnTo>
                    <a:pt x="1" y="55884"/>
                  </a:lnTo>
                  <a:lnTo>
                    <a:pt x="1" y="56569"/>
                  </a:lnTo>
                  <a:lnTo>
                    <a:pt x="22" y="57275"/>
                  </a:lnTo>
                  <a:lnTo>
                    <a:pt x="63" y="57959"/>
                  </a:lnTo>
                  <a:lnTo>
                    <a:pt x="126" y="58644"/>
                  </a:lnTo>
                  <a:lnTo>
                    <a:pt x="188" y="59329"/>
                  </a:lnTo>
                  <a:lnTo>
                    <a:pt x="292" y="60014"/>
                  </a:lnTo>
                  <a:lnTo>
                    <a:pt x="395" y="60699"/>
                  </a:lnTo>
                  <a:lnTo>
                    <a:pt x="541" y="61363"/>
                  </a:lnTo>
                  <a:lnTo>
                    <a:pt x="707" y="62027"/>
                  </a:lnTo>
                  <a:lnTo>
                    <a:pt x="893" y="62691"/>
                  </a:lnTo>
                  <a:lnTo>
                    <a:pt x="1122" y="63334"/>
                  </a:lnTo>
                  <a:lnTo>
                    <a:pt x="1371" y="63977"/>
                  </a:lnTo>
                  <a:lnTo>
                    <a:pt x="1661" y="64600"/>
                  </a:lnTo>
                  <a:lnTo>
                    <a:pt x="1993" y="65223"/>
                  </a:lnTo>
                  <a:lnTo>
                    <a:pt x="2367" y="65804"/>
                  </a:lnTo>
                  <a:lnTo>
                    <a:pt x="2761" y="66385"/>
                  </a:lnTo>
                  <a:lnTo>
                    <a:pt x="3217" y="66924"/>
                  </a:lnTo>
                  <a:lnTo>
                    <a:pt x="3674" y="67443"/>
                  </a:lnTo>
                  <a:lnTo>
                    <a:pt x="4172" y="67941"/>
                  </a:lnTo>
                  <a:lnTo>
                    <a:pt x="4712" y="68377"/>
                  </a:lnTo>
                  <a:lnTo>
                    <a:pt x="5272" y="68792"/>
                  </a:lnTo>
                  <a:lnTo>
                    <a:pt x="5542" y="68979"/>
                  </a:lnTo>
                  <a:lnTo>
                    <a:pt x="5832" y="69145"/>
                  </a:lnTo>
                  <a:lnTo>
                    <a:pt x="6143" y="69311"/>
                  </a:lnTo>
                  <a:lnTo>
                    <a:pt x="6434" y="69456"/>
                  </a:lnTo>
                  <a:lnTo>
                    <a:pt x="6745" y="69601"/>
                  </a:lnTo>
                  <a:lnTo>
                    <a:pt x="7057" y="69726"/>
                  </a:lnTo>
                  <a:lnTo>
                    <a:pt x="7389" y="69850"/>
                  </a:lnTo>
                  <a:lnTo>
                    <a:pt x="7700" y="69933"/>
                  </a:lnTo>
                  <a:lnTo>
                    <a:pt x="8032" y="70016"/>
                  </a:lnTo>
                  <a:lnTo>
                    <a:pt x="8364" y="70099"/>
                  </a:lnTo>
                  <a:lnTo>
                    <a:pt x="8696" y="70141"/>
                  </a:lnTo>
                  <a:lnTo>
                    <a:pt x="9028" y="70182"/>
                  </a:lnTo>
                  <a:lnTo>
                    <a:pt x="9381" y="70203"/>
                  </a:lnTo>
                  <a:lnTo>
                    <a:pt x="9713" y="70203"/>
                  </a:lnTo>
                  <a:lnTo>
                    <a:pt x="10211" y="70182"/>
                  </a:lnTo>
                  <a:lnTo>
                    <a:pt x="10709" y="70141"/>
                  </a:lnTo>
                  <a:lnTo>
                    <a:pt x="11186" y="70058"/>
                  </a:lnTo>
                  <a:lnTo>
                    <a:pt x="11663" y="69933"/>
                  </a:lnTo>
                  <a:lnTo>
                    <a:pt x="12141" y="69788"/>
                  </a:lnTo>
                  <a:lnTo>
                    <a:pt x="12597" y="69622"/>
                  </a:lnTo>
                  <a:lnTo>
                    <a:pt x="13054" y="69435"/>
                  </a:lnTo>
                  <a:lnTo>
                    <a:pt x="13510" y="69228"/>
                  </a:lnTo>
                  <a:lnTo>
                    <a:pt x="13946" y="68979"/>
                  </a:lnTo>
                  <a:lnTo>
                    <a:pt x="14382" y="68730"/>
                  </a:lnTo>
                  <a:lnTo>
                    <a:pt x="14818" y="68460"/>
                  </a:lnTo>
                  <a:lnTo>
                    <a:pt x="15233" y="68190"/>
                  </a:lnTo>
                  <a:lnTo>
                    <a:pt x="15648" y="67879"/>
                  </a:lnTo>
                  <a:lnTo>
                    <a:pt x="16042" y="67588"/>
                  </a:lnTo>
                  <a:lnTo>
                    <a:pt x="16436" y="67256"/>
                  </a:lnTo>
                  <a:lnTo>
                    <a:pt x="16810" y="66945"/>
                  </a:lnTo>
                  <a:lnTo>
                    <a:pt x="17557" y="66260"/>
                  </a:lnTo>
                  <a:lnTo>
                    <a:pt x="18283" y="65575"/>
                  </a:lnTo>
                  <a:lnTo>
                    <a:pt x="19715" y="64185"/>
                  </a:lnTo>
                  <a:lnTo>
                    <a:pt x="20441" y="63500"/>
                  </a:lnTo>
                  <a:lnTo>
                    <a:pt x="21168" y="62836"/>
                  </a:lnTo>
                  <a:lnTo>
                    <a:pt x="21935" y="62193"/>
                  </a:lnTo>
                  <a:lnTo>
                    <a:pt x="22330" y="61902"/>
                  </a:lnTo>
                  <a:lnTo>
                    <a:pt x="22745" y="61612"/>
                  </a:lnTo>
                  <a:lnTo>
                    <a:pt x="23264" y="61259"/>
                  </a:lnTo>
                  <a:lnTo>
                    <a:pt x="23803" y="60927"/>
                  </a:lnTo>
                  <a:lnTo>
                    <a:pt x="24343" y="60616"/>
                  </a:lnTo>
                  <a:lnTo>
                    <a:pt x="24903" y="60304"/>
                  </a:lnTo>
                  <a:lnTo>
                    <a:pt x="25463" y="60035"/>
                  </a:lnTo>
                  <a:lnTo>
                    <a:pt x="26024" y="59765"/>
                  </a:lnTo>
                  <a:lnTo>
                    <a:pt x="27186" y="59246"/>
                  </a:lnTo>
                  <a:lnTo>
                    <a:pt x="28348" y="58769"/>
                  </a:lnTo>
                  <a:lnTo>
                    <a:pt x="29531" y="58292"/>
                  </a:lnTo>
                  <a:lnTo>
                    <a:pt x="30713" y="57793"/>
                  </a:lnTo>
                  <a:lnTo>
                    <a:pt x="31855" y="57295"/>
                  </a:lnTo>
                  <a:lnTo>
                    <a:pt x="32747" y="56860"/>
                  </a:lnTo>
                  <a:lnTo>
                    <a:pt x="33619" y="56424"/>
                  </a:lnTo>
                  <a:lnTo>
                    <a:pt x="34469" y="55947"/>
                  </a:lnTo>
                  <a:lnTo>
                    <a:pt x="35300" y="55449"/>
                  </a:lnTo>
                  <a:lnTo>
                    <a:pt x="36130" y="54930"/>
                  </a:lnTo>
                  <a:lnTo>
                    <a:pt x="36939" y="54369"/>
                  </a:lnTo>
                  <a:lnTo>
                    <a:pt x="37727" y="53788"/>
                  </a:lnTo>
                  <a:lnTo>
                    <a:pt x="38475" y="53187"/>
                  </a:lnTo>
                  <a:lnTo>
                    <a:pt x="39222" y="52564"/>
                  </a:lnTo>
                  <a:lnTo>
                    <a:pt x="39948" y="51900"/>
                  </a:lnTo>
                  <a:lnTo>
                    <a:pt x="40633" y="51236"/>
                  </a:lnTo>
                  <a:lnTo>
                    <a:pt x="41317" y="50530"/>
                  </a:lnTo>
                  <a:lnTo>
                    <a:pt x="41940" y="49804"/>
                  </a:lnTo>
                  <a:lnTo>
                    <a:pt x="42563" y="49036"/>
                  </a:lnTo>
                  <a:lnTo>
                    <a:pt x="43144" y="48268"/>
                  </a:lnTo>
                  <a:lnTo>
                    <a:pt x="43683" y="47459"/>
                  </a:lnTo>
                  <a:lnTo>
                    <a:pt x="44202" y="46629"/>
                  </a:lnTo>
                  <a:lnTo>
                    <a:pt x="44679" y="45778"/>
                  </a:lnTo>
                  <a:lnTo>
                    <a:pt x="45094" y="44907"/>
                  </a:lnTo>
                  <a:lnTo>
                    <a:pt x="45509" y="43994"/>
                  </a:lnTo>
                  <a:lnTo>
                    <a:pt x="45862" y="43101"/>
                  </a:lnTo>
                  <a:lnTo>
                    <a:pt x="46173" y="42167"/>
                  </a:lnTo>
                  <a:lnTo>
                    <a:pt x="46422" y="41234"/>
                  </a:lnTo>
                  <a:lnTo>
                    <a:pt x="46651" y="40279"/>
                  </a:lnTo>
                  <a:lnTo>
                    <a:pt x="46837" y="39325"/>
                  </a:lnTo>
                  <a:lnTo>
                    <a:pt x="46962" y="38370"/>
                  </a:lnTo>
                  <a:lnTo>
                    <a:pt x="47003" y="37872"/>
                  </a:lnTo>
                  <a:lnTo>
                    <a:pt x="47024" y="37395"/>
                  </a:lnTo>
                  <a:lnTo>
                    <a:pt x="47045" y="36917"/>
                  </a:lnTo>
                  <a:lnTo>
                    <a:pt x="47066" y="36419"/>
                  </a:lnTo>
                  <a:lnTo>
                    <a:pt x="47066" y="35942"/>
                  </a:lnTo>
                  <a:lnTo>
                    <a:pt x="47045" y="35465"/>
                  </a:lnTo>
                  <a:lnTo>
                    <a:pt x="47003" y="34967"/>
                  </a:lnTo>
                  <a:lnTo>
                    <a:pt x="46962" y="34489"/>
                  </a:lnTo>
                  <a:lnTo>
                    <a:pt x="46900" y="34012"/>
                  </a:lnTo>
                  <a:lnTo>
                    <a:pt x="46837" y="33535"/>
                  </a:lnTo>
                  <a:lnTo>
                    <a:pt x="46754" y="33058"/>
                  </a:lnTo>
                  <a:lnTo>
                    <a:pt x="46651" y="32580"/>
                  </a:lnTo>
                  <a:lnTo>
                    <a:pt x="46485" y="31854"/>
                  </a:lnTo>
                  <a:lnTo>
                    <a:pt x="46277" y="31169"/>
                  </a:lnTo>
                  <a:lnTo>
                    <a:pt x="46049" y="30464"/>
                  </a:lnTo>
                  <a:lnTo>
                    <a:pt x="45800" y="29779"/>
                  </a:lnTo>
                  <a:lnTo>
                    <a:pt x="45551" y="29094"/>
                  </a:lnTo>
                  <a:lnTo>
                    <a:pt x="45260" y="28430"/>
                  </a:lnTo>
                  <a:lnTo>
                    <a:pt x="44679" y="27081"/>
                  </a:lnTo>
                  <a:lnTo>
                    <a:pt x="44077" y="25732"/>
                  </a:lnTo>
                  <a:lnTo>
                    <a:pt x="43496" y="24404"/>
                  </a:lnTo>
                  <a:lnTo>
                    <a:pt x="43206" y="23719"/>
                  </a:lnTo>
                  <a:lnTo>
                    <a:pt x="42915" y="23055"/>
                  </a:lnTo>
                  <a:lnTo>
                    <a:pt x="42666" y="22370"/>
                  </a:lnTo>
                  <a:lnTo>
                    <a:pt x="42417" y="21665"/>
                  </a:lnTo>
                  <a:lnTo>
                    <a:pt x="42189" y="20980"/>
                  </a:lnTo>
                  <a:lnTo>
                    <a:pt x="41982" y="20275"/>
                  </a:lnTo>
                  <a:lnTo>
                    <a:pt x="41816" y="19569"/>
                  </a:lnTo>
                  <a:lnTo>
                    <a:pt x="41650" y="18863"/>
                  </a:lnTo>
                  <a:lnTo>
                    <a:pt x="41504" y="18158"/>
                  </a:lnTo>
                  <a:lnTo>
                    <a:pt x="41380" y="17432"/>
                  </a:lnTo>
                  <a:lnTo>
                    <a:pt x="41276" y="16705"/>
                  </a:lnTo>
                  <a:lnTo>
                    <a:pt x="41214" y="15979"/>
                  </a:lnTo>
                  <a:lnTo>
                    <a:pt x="41151" y="15253"/>
                  </a:lnTo>
                  <a:lnTo>
                    <a:pt x="41110" y="14526"/>
                  </a:lnTo>
                  <a:lnTo>
                    <a:pt x="41110" y="13800"/>
                  </a:lnTo>
                  <a:lnTo>
                    <a:pt x="41110" y="13074"/>
                  </a:lnTo>
                  <a:lnTo>
                    <a:pt x="41131" y="12347"/>
                  </a:lnTo>
                  <a:lnTo>
                    <a:pt x="41193" y="11621"/>
                  </a:lnTo>
                  <a:lnTo>
                    <a:pt x="41255" y="10895"/>
                  </a:lnTo>
                  <a:lnTo>
                    <a:pt x="41338" y="10168"/>
                  </a:lnTo>
                  <a:lnTo>
                    <a:pt x="41629" y="8301"/>
                  </a:lnTo>
                  <a:lnTo>
                    <a:pt x="41753" y="7367"/>
                  </a:lnTo>
                  <a:lnTo>
                    <a:pt x="41795" y="6890"/>
                  </a:lnTo>
                  <a:lnTo>
                    <a:pt x="41816" y="6412"/>
                  </a:lnTo>
                  <a:lnTo>
                    <a:pt x="41816" y="5956"/>
                  </a:lnTo>
                  <a:lnTo>
                    <a:pt x="41795" y="5499"/>
                  </a:lnTo>
                  <a:lnTo>
                    <a:pt x="41753" y="5064"/>
                  </a:lnTo>
                  <a:lnTo>
                    <a:pt x="41670" y="4607"/>
                  </a:lnTo>
                  <a:lnTo>
                    <a:pt x="41567" y="4192"/>
                  </a:lnTo>
                  <a:lnTo>
                    <a:pt x="41421" y="3756"/>
                  </a:lnTo>
                  <a:lnTo>
                    <a:pt x="41234" y="3362"/>
                  </a:lnTo>
                  <a:lnTo>
                    <a:pt x="41006" y="2968"/>
                  </a:lnTo>
                  <a:lnTo>
                    <a:pt x="40799" y="2698"/>
                  </a:lnTo>
                  <a:lnTo>
                    <a:pt x="40591" y="2449"/>
                  </a:lnTo>
                  <a:lnTo>
                    <a:pt x="40363" y="2200"/>
                  </a:lnTo>
                  <a:lnTo>
                    <a:pt x="40114" y="1992"/>
                  </a:lnTo>
                  <a:lnTo>
                    <a:pt x="39865" y="1785"/>
                  </a:lnTo>
                  <a:lnTo>
                    <a:pt x="39595" y="1598"/>
                  </a:lnTo>
                  <a:lnTo>
                    <a:pt x="39325" y="1432"/>
                  </a:lnTo>
                  <a:lnTo>
                    <a:pt x="39014" y="1266"/>
                  </a:lnTo>
                  <a:lnTo>
                    <a:pt x="38724" y="1121"/>
                  </a:lnTo>
                  <a:lnTo>
                    <a:pt x="38412" y="975"/>
                  </a:lnTo>
                  <a:lnTo>
                    <a:pt x="38101" y="851"/>
                  </a:lnTo>
                  <a:lnTo>
                    <a:pt x="37790" y="747"/>
                  </a:lnTo>
                  <a:lnTo>
                    <a:pt x="37126" y="540"/>
                  </a:lnTo>
                  <a:lnTo>
                    <a:pt x="36482" y="394"/>
                  </a:lnTo>
                  <a:lnTo>
                    <a:pt x="35943" y="291"/>
                  </a:lnTo>
                  <a:lnTo>
                    <a:pt x="35403" y="187"/>
                  </a:lnTo>
                  <a:lnTo>
                    <a:pt x="34884" y="125"/>
                  </a:lnTo>
                  <a:lnTo>
                    <a:pt x="34345" y="62"/>
                  </a:lnTo>
                  <a:lnTo>
                    <a:pt x="33826" y="42"/>
                  </a:lnTo>
                  <a:lnTo>
                    <a:pt x="33307" y="21"/>
                  </a:lnTo>
                  <a:lnTo>
                    <a:pt x="3278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54"/>
            <p:cNvSpPr/>
            <p:nvPr/>
          </p:nvSpPr>
          <p:spPr>
            <a:xfrm>
              <a:off x="1221463" y="3337750"/>
              <a:ext cx="636075" cy="287950"/>
            </a:xfrm>
            <a:custGeom>
              <a:avLst/>
              <a:gdLst/>
              <a:ahLst/>
              <a:cxnLst/>
              <a:rect l="l" t="t" r="r" b="b"/>
              <a:pathLst>
                <a:path w="25443" h="11518" fill="none" extrusionOk="0">
                  <a:moveTo>
                    <a:pt x="1" y="9089"/>
                  </a:moveTo>
                  <a:lnTo>
                    <a:pt x="1" y="9089"/>
                  </a:lnTo>
                  <a:lnTo>
                    <a:pt x="437" y="9442"/>
                  </a:lnTo>
                  <a:lnTo>
                    <a:pt x="872" y="9774"/>
                  </a:lnTo>
                  <a:lnTo>
                    <a:pt x="1287" y="10065"/>
                  </a:lnTo>
                  <a:lnTo>
                    <a:pt x="1703" y="10334"/>
                  </a:lnTo>
                  <a:lnTo>
                    <a:pt x="2097" y="10583"/>
                  </a:lnTo>
                  <a:lnTo>
                    <a:pt x="2491" y="10791"/>
                  </a:lnTo>
                  <a:lnTo>
                    <a:pt x="2865" y="10957"/>
                  </a:lnTo>
                  <a:lnTo>
                    <a:pt x="3238" y="11123"/>
                  </a:lnTo>
                  <a:lnTo>
                    <a:pt x="3591" y="11247"/>
                  </a:lnTo>
                  <a:lnTo>
                    <a:pt x="3944" y="11351"/>
                  </a:lnTo>
                  <a:lnTo>
                    <a:pt x="4296" y="11434"/>
                  </a:lnTo>
                  <a:lnTo>
                    <a:pt x="4628" y="11476"/>
                  </a:lnTo>
                  <a:lnTo>
                    <a:pt x="4961" y="11517"/>
                  </a:lnTo>
                  <a:lnTo>
                    <a:pt x="5272" y="11517"/>
                  </a:lnTo>
                  <a:lnTo>
                    <a:pt x="5604" y="11517"/>
                  </a:lnTo>
                  <a:lnTo>
                    <a:pt x="5915" y="11476"/>
                  </a:lnTo>
                  <a:lnTo>
                    <a:pt x="6226" y="11414"/>
                  </a:lnTo>
                  <a:lnTo>
                    <a:pt x="6517" y="11351"/>
                  </a:lnTo>
                  <a:lnTo>
                    <a:pt x="6828" y="11268"/>
                  </a:lnTo>
                  <a:lnTo>
                    <a:pt x="7119" y="11144"/>
                  </a:lnTo>
                  <a:lnTo>
                    <a:pt x="7409" y="11019"/>
                  </a:lnTo>
                  <a:lnTo>
                    <a:pt x="7700" y="10874"/>
                  </a:lnTo>
                  <a:lnTo>
                    <a:pt x="7990" y="10729"/>
                  </a:lnTo>
                  <a:lnTo>
                    <a:pt x="8281" y="10542"/>
                  </a:lnTo>
                  <a:lnTo>
                    <a:pt x="8862" y="10168"/>
                  </a:lnTo>
                  <a:lnTo>
                    <a:pt x="9443" y="9712"/>
                  </a:lnTo>
                  <a:lnTo>
                    <a:pt x="10045" y="9235"/>
                  </a:lnTo>
                  <a:lnTo>
                    <a:pt x="10646" y="8716"/>
                  </a:lnTo>
                  <a:lnTo>
                    <a:pt x="11912" y="7574"/>
                  </a:lnTo>
                  <a:lnTo>
                    <a:pt x="13261" y="6350"/>
                  </a:lnTo>
                  <a:lnTo>
                    <a:pt x="13987" y="5728"/>
                  </a:lnTo>
                  <a:lnTo>
                    <a:pt x="14755" y="5105"/>
                  </a:lnTo>
                  <a:lnTo>
                    <a:pt x="15565" y="4482"/>
                  </a:lnTo>
                  <a:lnTo>
                    <a:pt x="16415" y="3860"/>
                  </a:lnTo>
                  <a:lnTo>
                    <a:pt x="17328" y="3258"/>
                  </a:lnTo>
                  <a:lnTo>
                    <a:pt x="17806" y="2968"/>
                  </a:lnTo>
                  <a:lnTo>
                    <a:pt x="18283" y="2698"/>
                  </a:lnTo>
                  <a:lnTo>
                    <a:pt x="18781" y="2407"/>
                  </a:lnTo>
                  <a:lnTo>
                    <a:pt x="19300" y="2138"/>
                  </a:lnTo>
                  <a:lnTo>
                    <a:pt x="19839" y="1868"/>
                  </a:lnTo>
                  <a:lnTo>
                    <a:pt x="20379" y="1619"/>
                  </a:lnTo>
                  <a:lnTo>
                    <a:pt x="20960" y="1370"/>
                  </a:lnTo>
                  <a:lnTo>
                    <a:pt x="21541" y="1141"/>
                  </a:lnTo>
                  <a:lnTo>
                    <a:pt x="22143" y="913"/>
                  </a:lnTo>
                  <a:lnTo>
                    <a:pt x="22765" y="706"/>
                  </a:lnTo>
                  <a:lnTo>
                    <a:pt x="23409" y="519"/>
                  </a:lnTo>
                  <a:lnTo>
                    <a:pt x="24073" y="332"/>
                  </a:lnTo>
                  <a:lnTo>
                    <a:pt x="24758" y="145"/>
                  </a:lnTo>
                  <a:lnTo>
                    <a:pt x="25442" y="0"/>
                  </a:lnTo>
                </a:path>
              </a:pathLst>
            </a:custGeom>
            <a:solidFill>
              <a:schemeClr val="accent5"/>
            </a:solidFill>
            <a:ln w="952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54"/>
            <p:cNvSpPr/>
            <p:nvPr/>
          </p:nvSpPr>
          <p:spPr>
            <a:xfrm>
              <a:off x="1343913" y="1989925"/>
              <a:ext cx="611675" cy="470050"/>
            </a:xfrm>
            <a:custGeom>
              <a:avLst/>
              <a:gdLst/>
              <a:ahLst/>
              <a:cxnLst/>
              <a:rect l="l" t="t" r="r" b="b"/>
              <a:pathLst>
                <a:path w="24467" h="18802" fill="none" extrusionOk="0">
                  <a:moveTo>
                    <a:pt x="24466" y="0"/>
                  </a:moveTo>
                  <a:lnTo>
                    <a:pt x="24466" y="0"/>
                  </a:lnTo>
                  <a:lnTo>
                    <a:pt x="23595" y="63"/>
                  </a:lnTo>
                  <a:lnTo>
                    <a:pt x="22723" y="125"/>
                  </a:lnTo>
                  <a:lnTo>
                    <a:pt x="21872" y="229"/>
                  </a:lnTo>
                  <a:lnTo>
                    <a:pt x="21042" y="353"/>
                  </a:lnTo>
                  <a:lnTo>
                    <a:pt x="20192" y="519"/>
                  </a:lnTo>
                  <a:lnTo>
                    <a:pt x="19382" y="727"/>
                  </a:lnTo>
                  <a:lnTo>
                    <a:pt x="18552" y="955"/>
                  </a:lnTo>
                  <a:lnTo>
                    <a:pt x="17743" y="1204"/>
                  </a:lnTo>
                  <a:lnTo>
                    <a:pt x="16934" y="1494"/>
                  </a:lnTo>
                  <a:lnTo>
                    <a:pt x="16124" y="1827"/>
                  </a:lnTo>
                  <a:lnTo>
                    <a:pt x="15336" y="2179"/>
                  </a:lnTo>
                  <a:lnTo>
                    <a:pt x="14547" y="2594"/>
                  </a:lnTo>
                  <a:lnTo>
                    <a:pt x="13779" y="3009"/>
                  </a:lnTo>
                  <a:lnTo>
                    <a:pt x="13012" y="3487"/>
                  </a:lnTo>
                  <a:lnTo>
                    <a:pt x="12244" y="3985"/>
                  </a:lnTo>
                  <a:lnTo>
                    <a:pt x="11476" y="4545"/>
                  </a:lnTo>
                  <a:lnTo>
                    <a:pt x="10729" y="5126"/>
                  </a:lnTo>
                  <a:lnTo>
                    <a:pt x="9982" y="5728"/>
                  </a:lnTo>
                  <a:lnTo>
                    <a:pt x="9235" y="6392"/>
                  </a:lnTo>
                  <a:lnTo>
                    <a:pt x="8508" y="7097"/>
                  </a:lnTo>
                  <a:lnTo>
                    <a:pt x="7761" y="7824"/>
                  </a:lnTo>
                  <a:lnTo>
                    <a:pt x="7035" y="8612"/>
                  </a:lnTo>
                  <a:lnTo>
                    <a:pt x="6309" y="9442"/>
                  </a:lnTo>
                  <a:lnTo>
                    <a:pt x="5603" y="10293"/>
                  </a:lnTo>
                  <a:lnTo>
                    <a:pt x="4898" y="11206"/>
                  </a:lnTo>
                  <a:lnTo>
                    <a:pt x="4171" y="12161"/>
                  </a:lnTo>
                  <a:lnTo>
                    <a:pt x="3466" y="13157"/>
                  </a:lnTo>
                  <a:lnTo>
                    <a:pt x="2781" y="14194"/>
                  </a:lnTo>
                  <a:lnTo>
                    <a:pt x="2075" y="15274"/>
                  </a:lnTo>
                  <a:lnTo>
                    <a:pt x="1391" y="16394"/>
                  </a:lnTo>
                  <a:lnTo>
                    <a:pt x="685" y="17577"/>
                  </a:lnTo>
                  <a:lnTo>
                    <a:pt x="0" y="18801"/>
                  </a:lnTo>
                </a:path>
              </a:pathLst>
            </a:custGeom>
            <a:solidFill>
              <a:schemeClr val="accent1"/>
            </a:solidFill>
            <a:ln w="95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54"/>
            <p:cNvSpPr/>
            <p:nvPr/>
          </p:nvSpPr>
          <p:spPr>
            <a:xfrm>
              <a:off x="2469688" y="1913650"/>
              <a:ext cx="1176625" cy="1755100"/>
            </a:xfrm>
            <a:custGeom>
              <a:avLst/>
              <a:gdLst/>
              <a:ahLst/>
              <a:cxnLst/>
              <a:rect l="l" t="t" r="r" b="b"/>
              <a:pathLst>
                <a:path w="47065" h="70204" extrusionOk="0">
                  <a:moveTo>
                    <a:pt x="13759" y="1"/>
                  </a:moveTo>
                  <a:lnTo>
                    <a:pt x="13240" y="22"/>
                  </a:lnTo>
                  <a:lnTo>
                    <a:pt x="12700" y="63"/>
                  </a:lnTo>
                  <a:lnTo>
                    <a:pt x="12182" y="105"/>
                  </a:lnTo>
                  <a:lnTo>
                    <a:pt x="11642" y="188"/>
                  </a:lnTo>
                  <a:lnTo>
                    <a:pt x="11123" y="271"/>
                  </a:lnTo>
                  <a:lnTo>
                    <a:pt x="10584" y="374"/>
                  </a:lnTo>
                  <a:lnTo>
                    <a:pt x="9920" y="540"/>
                  </a:lnTo>
                  <a:lnTo>
                    <a:pt x="9276" y="727"/>
                  </a:lnTo>
                  <a:lnTo>
                    <a:pt x="8965" y="852"/>
                  </a:lnTo>
                  <a:lnTo>
                    <a:pt x="8654" y="976"/>
                  </a:lnTo>
                  <a:lnTo>
                    <a:pt x="8342" y="1101"/>
                  </a:lnTo>
                  <a:lnTo>
                    <a:pt x="8031" y="1246"/>
                  </a:lnTo>
                  <a:lnTo>
                    <a:pt x="7741" y="1412"/>
                  </a:lnTo>
                  <a:lnTo>
                    <a:pt x="7471" y="1578"/>
                  </a:lnTo>
                  <a:lnTo>
                    <a:pt x="7201" y="1765"/>
                  </a:lnTo>
                  <a:lnTo>
                    <a:pt x="6931" y="1972"/>
                  </a:lnTo>
                  <a:lnTo>
                    <a:pt x="6703" y="2201"/>
                  </a:lnTo>
                  <a:lnTo>
                    <a:pt x="6475" y="2429"/>
                  </a:lnTo>
                  <a:lnTo>
                    <a:pt x="6247" y="2678"/>
                  </a:lnTo>
                  <a:lnTo>
                    <a:pt x="6060" y="2948"/>
                  </a:lnTo>
                  <a:lnTo>
                    <a:pt x="5832" y="3342"/>
                  </a:lnTo>
                  <a:lnTo>
                    <a:pt x="5645" y="3757"/>
                  </a:lnTo>
                  <a:lnTo>
                    <a:pt x="5499" y="4172"/>
                  </a:lnTo>
                  <a:lnTo>
                    <a:pt x="5396" y="4608"/>
                  </a:lnTo>
                  <a:lnTo>
                    <a:pt x="5313" y="5044"/>
                  </a:lnTo>
                  <a:lnTo>
                    <a:pt x="5271" y="5500"/>
                  </a:lnTo>
                  <a:lnTo>
                    <a:pt x="5250" y="5957"/>
                  </a:lnTo>
                  <a:lnTo>
                    <a:pt x="5250" y="6413"/>
                  </a:lnTo>
                  <a:lnTo>
                    <a:pt x="5271" y="6870"/>
                  </a:lnTo>
                  <a:lnTo>
                    <a:pt x="5313" y="7347"/>
                  </a:lnTo>
                  <a:lnTo>
                    <a:pt x="5437" y="8281"/>
                  </a:lnTo>
                  <a:lnTo>
                    <a:pt x="5707" y="10148"/>
                  </a:lnTo>
                  <a:lnTo>
                    <a:pt x="5811" y="10875"/>
                  </a:lnTo>
                  <a:lnTo>
                    <a:pt x="5873" y="11601"/>
                  </a:lnTo>
                  <a:lnTo>
                    <a:pt x="5935" y="12327"/>
                  </a:lnTo>
                  <a:lnTo>
                    <a:pt x="5956" y="13054"/>
                  </a:lnTo>
                  <a:lnTo>
                    <a:pt x="5956" y="13780"/>
                  </a:lnTo>
                  <a:lnTo>
                    <a:pt x="5956" y="14506"/>
                  </a:lnTo>
                  <a:lnTo>
                    <a:pt x="5915" y="15253"/>
                  </a:lnTo>
                  <a:lnTo>
                    <a:pt x="5852" y="15980"/>
                  </a:lnTo>
                  <a:lnTo>
                    <a:pt x="5769" y="16706"/>
                  </a:lnTo>
                  <a:lnTo>
                    <a:pt x="5686" y="17411"/>
                  </a:lnTo>
                  <a:lnTo>
                    <a:pt x="5562" y="18138"/>
                  </a:lnTo>
                  <a:lnTo>
                    <a:pt x="5416" y="18843"/>
                  </a:lnTo>
                  <a:lnTo>
                    <a:pt x="5250" y="19570"/>
                  </a:lnTo>
                  <a:lnTo>
                    <a:pt x="5064" y="20275"/>
                  </a:lnTo>
                  <a:lnTo>
                    <a:pt x="4877" y="20960"/>
                  </a:lnTo>
                  <a:lnTo>
                    <a:pt x="4649" y="21666"/>
                  </a:lnTo>
                  <a:lnTo>
                    <a:pt x="4400" y="22350"/>
                  </a:lnTo>
                  <a:lnTo>
                    <a:pt x="4130" y="23035"/>
                  </a:lnTo>
                  <a:lnTo>
                    <a:pt x="3860" y="23720"/>
                  </a:lnTo>
                  <a:lnTo>
                    <a:pt x="3570" y="24384"/>
                  </a:lnTo>
                  <a:lnTo>
                    <a:pt x="2989" y="25733"/>
                  </a:lnTo>
                  <a:lnTo>
                    <a:pt x="2387" y="27061"/>
                  </a:lnTo>
                  <a:lnTo>
                    <a:pt x="1806" y="28410"/>
                  </a:lnTo>
                  <a:lnTo>
                    <a:pt x="1515" y="29095"/>
                  </a:lnTo>
                  <a:lnTo>
                    <a:pt x="1266" y="29779"/>
                  </a:lnTo>
                  <a:lnTo>
                    <a:pt x="1017" y="30464"/>
                  </a:lnTo>
                  <a:lnTo>
                    <a:pt x="789" y="31149"/>
                  </a:lnTo>
                  <a:lnTo>
                    <a:pt x="581" y="31855"/>
                  </a:lnTo>
                  <a:lnTo>
                    <a:pt x="415" y="32560"/>
                  </a:lnTo>
                  <a:lnTo>
                    <a:pt x="312" y="33037"/>
                  </a:lnTo>
                  <a:lnTo>
                    <a:pt x="229" y="33515"/>
                  </a:lnTo>
                  <a:lnTo>
                    <a:pt x="166" y="33992"/>
                  </a:lnTo>
                  <a:lnTo>
                    <a:pt x="104" y="34469"/>
                  </a:lnTo>
                  <a:lnTo>
                    <a:pt x="63" y="34967"/>
                  </a:lnTo>
                  <a:lnTo>
                    <a:pt x="21" y="35445"/>
                  </a:lnTo>
                  <a:lnTo>
                    <a:pt x="0" y="35922"/>
                  </a:lnTo>
                  <a:lnTo>
                    <a:pt x="0" y="36420"/>
                  </a:lnTo>
                  <a:lnTo>
                    <a:pt x="0" y="36897"/>
                  </a:lnTo>
                  <a:lnTo>
                    <a:pt x="21" y="37375"/>
                  </a:lnTo>
                  <a:lnTo>
                    <a:pt x="63" y="37873"/>
                  </a:lnTo>
                  <a:lnTo>
                    <a:pt x="104" y="38350"/>
                  </a:lnTo>
                  <a:lnTo>
                    <a:pt x="229" y="39304"/>
                  </a:lnTo>
                  <a:lnTo>
                    <a:pt x="415" y="40259"/>
                  </a:lnTo>
                  <a:lnTo>
                    <a:pt x="623" y="41214"/>
                  </a:lnTo>
                  <a:lnTo>
                    <a:pt x="893" y="42147"/>
                  </a:lnTo>
                  <a:lnTo>
                    <a:pt x="1204" y="43081"/>
                  </a:lnTo>
                  <a:lnTo>
                    <a:pt x="1557" y="43994"/>
                  </a:lnTo>
                  <a:lnTo>
                    <a:pt x="1951" y="44887"/>
                  </a:lnTo>
                  <a:lnTo>
                    <a:pt x="2387" y="45758"/>
                  </a:lnTo>
                  <a:lnTo>
                    <a:pt x="2864" y="46609"/>
                  </a:lnTo>
                  <a:lnTo>
                    <a:pt x="3383" y="47439"/>
                  </a:lnTo>
                  <a:lnTo>
                    <a:pt x="3922" y="48248"/>
                  </a:lnTo>
                  <a:lnTo>
                    <a:pt x="4503" y="49037"/>
                  </a:lnTo>
                  <a:lnTo>
                    <a:pt x="5105" y="49784"/>
                  </a:lnTo>
                  <a:lnTo>
                    <a:pt x="5749" y="50510"/>
                  </a:lnTo>
                  <a:lnTo>
                    <a:pt x="6413" y="51216"/>
                  </a:lnTo>
                  <a:lnTo>
                    <a:pt x="7118" y="51901"/>
                  </a:lnTo>
                  <a:lnTo>
                    <a:pt x="7844" y="52544"/>
                  </a:lnTo>
                  <a:lnTo>
                    <a:pt x="8571" y="53187"/>
                  </a:lnTo>
                  <a:lnTo>
                    <a:pt x="9339" y="53789"/>
                  </a:lnTo>
                  <a:lnTo>
                    <a:pt x="10127" y="54370"/>
                  </a:lnTo>
                  <a:lnTo>
                    <a:pt x="10936" y="54910"/>
                  </a:lnTo>
                  <a:lnTo>
                    <a:pt x="11766" y="55428"/>
                  </a:lnTo>
                  <a:lnTo>
                    <a:pt x="12597" y="55927"/>
                  </a:lnTo>
                  <a:lnTo>
                    <a:pt x="13447" y="56404"/>
                  </a:lnTo>
                  <a:lnTo>
                    <a:pt x="14319" y="56860"/>
                  </a:lnTo>
                  <a:lnTo>
                    <a:pt x="15191" y="57275"/>
                  </a:lnTo>
                  <a:lnTo>
                    <a:pt x="16353" y="57794"/>
                  </a:lnTo>
                  <a:lnTo>
                    <a:pt x="17535" y="58271"/>
                  </a:lnTo>
                  <a:lnTo>
                    <a:pt x="18698" y="58749"/>
                  </a:lnTo>
                  <a:lnTo>
                    <a:pt x="19880" y="59226"/>
                  </a:lnTo>
                  <a:lnTo>
                    <a:pt x="21042" y="59745"/>
                  </a:lnTo>
                  <a:lnTo>
                    <a:pt x="21603" y="60015"/>
                  </a:lnTo>
                  <a:lnTo>
                    <a:pt x="22163" y="60305"/>
                  </a:lnTo>
                  <a:lnTo>
                    <a:pt x="22723" y="60596"/>
                  </a:lnTo>
                  <a:lnTo>
                    <a:pt x="23263" y="60907"/>
                  </a:lnTo>
                  <a:lnTo>
                    <a:pt x="23802" y="61239"/>
                  </a:lnTo>
                  <a:lnTo>
                    <a:pt x="24321" y="61592"/>
                  </a:lnTo>
                  <a:lnTo>
                    <a:pt x="24736" y="61882"/>
                  </a:lnTo>
                  <a:lnTo>
                    <a:pt x="25131" y="62194"/>
                  </a:lnTo>
                  <a:lnTo>
                    <a:pt x="25898" y="62816"/>
                  </a:lnTo>
                  <a:lnTo>
                    <a:pt x="26625" y="63480"/>
                  </a:lnTo>
                  <a:lnTo>
                    <a:pt x="27351" y="64186"/>
                  </a:lnTo>
                  <a:lnTo>
                    <a:pt x="28783" y="65576"/>
                  </a:lnTo>
                  <a:lnTo>
                    <a:pt x="29509" y="66261"/>
                  </a:lnTo>
                  <a:lnTo>
                    <a:pt x="30256" y="66925"/>
                  </a:lnTo>
                  <a:lnTo>
                    <a:pt x="30630" y="67257"/>
                  </a:lnTo>
                  <a:lnTo>
                    <a:pt x="31024" y="67568"/>
                  </a:lnTo>
                  <a:lnTo>
                    <a:pt x="31418" y="67879"/>
                  </a:lnTo>
                  <a:lnTo>
                    <a:pt x="31833" y="68170"/>
                  </a:lnTo>
                  <a:lnTo>
                    <a:pt x="32248" y="68461"/>
                  </a:lnTo>
                  <a:lnTo>
                    <a:pt x="32684" y="68730"/>
                  </a:lnTo>
                  <a:lnTo>
                    <a:pt x="33099" y="68979"/>
                  </a:lnTo>
                  <a:lnTo>
                    <a:pt x="33556" y="69208"/>
                  </a:lnTo>
                  <a:lnTo>
                    <a:pt x="33991" y="69415"/>
                  </a:lnTo>
                  <a:lnTo>
                    <a:pt x="34469" y="69623"/>
                  </a:lnTo>
                  <a:lnTo>
                    <a:pt x="34925" y="69789"/>
                  </a:lnTo>
                  <a:lnTo>
                    <a:pt x="35403" y="69934"/>
                  </a:lnTo>
                  <a:lnTo>
                    <a:pt x="35880" y="70038"/>
                  </a:lnTo>
                  <a:lnTo>
                    <a:pt x="36357" y="70121"/>
                  </a:lnTo>
                  <a:lnTo>
                    <a:pt x="36855" y="70183"/>
                  </a:lnTo>
                  <a:lnTo>
                    <a:pt x="37353" y="70204"/>
                  </a:lnTo>
                  <a:lnTo>
                    <a:pt x="37685" y="70204"/>
                  </a:lnTo>
                  <a:lnTo>
                    <a:pt x="38038" y="70183"/>
                  </a:lnTo>
                  <a:lnTo>
                    <a:pt x="38370" y="70141"/>
                  </a:lnTo>
                  <a:lnTo>
                    <a:pt x="38702" y="70079"/>
                  </a:lnTo>
                  <a:lnTo>
                    <a:pt x="39034" y="70017"/>
                  </a:lnTo>
                  <a:lnTo>
                    <a:pt x="39366" y="69934"/>
                  </a:lnTo>
                  <a:lnTo>
                    <a:pt x="39677" y="69830"/>
                  </a:lnTo>
                  <a:lnTo>
                    <a:pt x="39989" y="69726"/>
                  </a:lnTo>
                  <a:lnTo>
                    <a:pt x="40321" y="69602"/>
                  </a:lnTo>
                  <a:lnTo>
                    <a:pt x="40611" y="69457"/>
                  </a:lnTo>
                  <a:lnTo>
                    <a:pt x="40923" y="69311"/>
                  </a:lnTo>
                  <a:lnTo>
                    <a:pt x="41213" y="69145"/>
                  </a:lnTo>
                  <a:lnTo>
                    <a:pt x="41504" y="68959"/>
                  </a:lnTo>
                  <a:lnTo>
                    <a:pt x="41794" y="68772"/>
                  </a:lnTo>
                  <a:lnTo>
                    <a:pt x="42354" y="68378"/>
                  </a:lnTo>
                  <a:lnTo>
                    <a:pt x="42873" y="67921"/>
                  </a:lnTo>
                  <a:lnTo>
                    <a:pt x="43392" y="67444"/>
                  </a:lnTo>
                  <a:lnTo>
                    <a:pt x="43849" y="66925"/>
                  </a:lnTo>
                  <a:lnTo>
                    <a:pt x="44284" y="66365"/>
                  </a:lnTo>
                  <a:lnTo>
                    <a:pt x="44699" y="65804"/>
                  </a:lnTo>
                  <a:lnTo>
                    <a:pt x="45073" y="65203"/>
                  </a:lnTo>
                  <a:lnTo>
                    <a:pt x="45405" y="64601"/>
                  </a:lnTo>
                  <a:lnTo>
                    <a:pt x="45695" y="63957"/>
                  </a:lnTo>
                  <a:lnTo>
                    <a:pt x="45944" y="63335"/>
                  </a:lnTo>
                  <a:lnTo>
                    <a:pt x="46173" y="62671"/>
                  </a:lnTo>
                  <a:lnTo>
                    <a:pt x="46359" y="62028"/>
                  </a:lnTo>
                  <a:lnTo>
                    <a:pt x="46525" y="61363"/>
                  </a:lnTo>
                  <a:lnTo>
                    <a:pt x="46671" y="60679"/>
                  </a:lnTo>
                  <a:lnTo>
                    <a:pt x="46774" y="60015"/>
                  </a:lnTo>
                  <a:lnTo>
                    <a:pt x="46878" y="59330"/>
                  </a:lnTo>
                  <a:lnTo>
                    <a:pt x="46940" y="58645"/>
                  </a:lnTo>
                  <a:lnTo>
                    <a:pt x="47003" y="57960"/>
                  </a:lnTo>
                  <a:lnTo>
                    <a:pt x="47024" y="57255"/>
                  </a:lnTo>
                  <a:lnTo>
                    <a:pt x="47065" y="56570"/>
                  </a:lnTo>
                  <a:lnTo>
                    <a:pt x="47065" y="55864"/>
                  </a:lnTo>
                  <a:lnTo>
                    <a:pt x="47044" y="54474"/>
                  </a:lnTo>
                  <a:lnTo>
                    <a:pt x="47003" y="53084"/>
                  </a:lnTo>
                  <a:lnTo>
                    <a:pt x="46940" y="51340"/>
                  </a:lnTo>
                  <a:lnTo>
                    <a:pt x="46837" y="49577"/>
                  </a:lnTo>
                  <a:lnTo>
                    <a:pt x="46712" y="47833"/>
                  </a:lnTo>
                  <a:lnTo>
                    <a:pt x="46546" y="46070"/>
                  </a:lnTo>
                  <a:lnTo>
                    <a:pt x="46380" y="44326"/>
                  </a:lnTo>
                  <a:lnTo>
                    <a:pt x="46173" y="42562"/>
                  </a:lnTo>
                  <a:lnTo>
                    <a:pt x="45924" y="40819"/>
                  </a:lnTo>
                  <a:lnTo>
                    <a:pt x="45654" y="39097"/>
                  </a:lnTo>
                  <a:lnTo>
                    <a:pt x="45343" y="37354"/>
                  </a:lnTo>
                  <a:lnTo>
                    <a:pt x="44990" y="35652"/>
                  </a:lnTo>
                  <a:lnTo>
                    <a:pt x="44596" y="33930"/>
                  </a:lnTo>
                  <a:lnTo>
                    <a:pt x="44160" y="32228"/>
                  </a:lnTo>
                  <a:lnTo>
                    <a:pt x="43682" y="30547"/>
                  </a:lnTo>
                  <a:lnTo>
                    <a:pt x="43164" y="28866"/>
                  </a:lnTo>
                  <a:lnTo>
                    <a:pt x="42894" y="28036"/>
                  </a:lnTo>
                  <a:lnTo>
                    <a:pt x="42603" y="27206"/>
                  </a:lnTo>
                  <a:lnTo>
                    <a:pt x="42313" y="26376"/>
                  </a:lnTo>
                  <a:lnTo>
                    <a:pt x="42002" y="25567"/>
                  </a:lnTo>
                  <a:lnTo>
                    <a:pt x="41524" y="24405"/>
                  </a:lnTo>
                  <a:lnTo>
                    <a:pt x="41026" y="23263"/>
                  </a:lnTo>
                  <a:lnTo>
                    <a:pt x="40507" y="22143"/>
                  </a:lnTo>
                  <a:lnTo>
                    <a:pt x="39968" y="21022"/>
                  </a:lnTo>
                  <a:lnTo>
                    <a:pt x="39387" y="19902"/>
                  </a:lnTo>
                  <a:lnTo>
                    <a:pt x="38785" y="18823"/>
                  </a:lnTo>
                  <a:lnTo>
                    <a:pt x="38163" y="17744"/>
                  </a:lnTo>
                  <a:lnTo>
                    <a:pt x="37519" y="16664"/>
                  </a:lnTo>
                  <a:lnTo>
                    <a:pt x="36980" y="15834"/>
                  </a:lnTo>
                  <a:lnTo>
                    <a:pt x="36399" y="15004"/>
                  </a:lnTo>
                  <a:lnTo>
                    <a:pt x="35818" y="14153"/>
                  </a:lnTo>
                  <a:lnTo>
                    <a:pt x="35216" y="13323"/>
                  </a:lnTo>
                  <a:lnTo>
                    <a:pt x="34573" y="12493"/>
                  </a:lnTo>
                  <a:lnTo>
                    <a:pt x="33908" y="11663"/>
                  </a:lnTo>
                  <a:lnTo>
                    <a:pt x="33244" y="10854"/>
                  </a:lnTo>
                  <a:lnTo>
                    <a:pt x="32539" y="10045"/>
                  </a:lnTo>
                  <a:lnTo>
                    <a:pt x="31813" y="9235"/>
                  </a:lnTo>
                  <a:lnTo>
                    <a:pt x="31086" y="8468"/>
                  </a:lnTo>
                  <a:lnTo>
                    <a:pt x="30318" y="7700"/>
                  </a:lnTo>
                  <a:lnTo>
                    <a:pt x="29530" y="6973"/>
                  </a:lnTo>
                  <a:lnTo>
                    <a:pt x="28741" y="6247"/>
                  </a:lnTo>
                  <a:lnTo>
                    <a:pt x="27911" y="5562"/>
                  </a:lnTo>
                  <a:lnTo>
                    <a:pt x="27081" y="4898"/>
                  </a:lnTo>
                  <a:lnTo>
                    <a:pt x="26230" y="4276"/>
                  </a:lnTo>
                  <a:lnTo>
                    <a:pt x="25359" y="3674"/>
                  </a:lnTo>
                  <a:lnTo>
                    <a:pt x="24466" y="3114"/>
                  </a:lnTo>
                  <a:lnTo>
                    <a:pt x="23574" y="2595"/>
                  </a:lnTo>
                  <a:lnTo>
                    <a:pt x="22640" y="2118"/>
                  </a:lnTo>
                  <a:lnTo>
                    <a:pt x="21707" y="1682"/>
                  </a:lnTo>
                  <a:lnTo>
                    <a:pt x="20773" y="1287"/>
                  </a:lnTo>
                  <a:lnTo>
                    <a:pt x="20275" y="1101"/>
                  </a:lnTo>
                  <a:lnTo>
                    <a:pt x="19797" y="935"/>
                  </a:lnTo>
                  <a:lnTo>
                    <a:pt x="19320" y="789"/>
                  </a:lnTo>
                  <a:lnTo>
                    <a:pt x="18822" y="644"/>
                  </a:lnTo>
                  <a:lnTo>
                    <a:pt x="18324" y="520"/>
                  </a:lnTo>
                  <a:lnTo>
                    <a:pt x="17826" y="395"/>
                  </a:lnTo>
                  <a:lnTo>
                    <a:pt x="17328" y="291"/>
                  </a:lnTo>
                  <a:lnTo>
                    <a:pt x="16830" y="208"/>
                  </a:lnTo>
                  <a:lnTo>
                    <a:pt x="16332" y="146"/>
                  </a:lnTo>
                  <a:lnTo>
                    <a:pt x="15813" y="84"/>
                  </a:lnTo>
                  <a:lnTo>
                    <a:pt x="15315" y="42"/>
                  </a:lnTo>
                  <a:lnTo>
                    <a:pt x="1479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54"/>
            <p:cNvSpPr/>
            <p:nvPr/>
          </p:nvSpPr>
          <p:spPr>
            <a:xfrm>
              <a:off x="3426338" y="2487450"/>
              <a:ext cx="165525" cy="1073925"/>
            </a:xfrm>
            <a:custGeom>
              <a:avLst/>
              <a:gdLst/>
              <a:ahLst/>
              <a:cxnLst/>
              <a:rect l="l" t="t" r="r" b="b"/>
              <a:pathLst>
                <a:path w="6621" h="42957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602" y="1557"/>
                  </a:lnTo>
                  <a:lnTo>
                    <a:pt x="1162" y="3154"/>
                  </a:lnTo>
                  <a:lnTo>
                    <a:pt x="1702" y="4752"/>
                  </a:lnTo>
                  <a:lnTo>
                    <a:pt x="2221" y="6350"/>
                  </a:lnTo>
                  <a:lnTo>
                    <a:pt x="2740" y="7969"/>
                  </a:lnTo>
                  <a:lnTo>
                    <a:pt x="3196" y="9587"/>
                  </a:lnTo>
                  <a:lnTo>
                    <a:pt x="3653" y="11227"/>
                  </a:lnTo>
                  <a:lnTo>
                    <a:pt x="4068" y="12845"/>
                  </a:lnTo>
                  <a:lnTo>
                    <a:pt x="4462" y="14443"/>
                  </a:lnTo>
                  <a:lnTo>
                    <a:pt x="4835" y="16062"/>
                  </a:lnTo>
                  <a:lnTo>
                    <a:pt x="5167" y="17639"/>
                  </a:lnTo>
                  <a:lnTo>
                    <a:pt x="5479" y="19216"/>
                  </a:lnTo>
                  <a:lnTo>
                    <a:pt x="5749" y="20793"/>
                  </a:lnTo>
                  <a:lnTo>
                    <a:pt x="5977" y="22329"/>
                  </a:lnTo>
                  <a:lnTo>
                    <a:pt x="6184" y="23844"/>
                  </a:lnTo>
                  <a:lnTo>
                    <a:pt x="6350" y="25338"/>
                  </a:lnTo>
                  <a:lnTo>
                    <a:pt x="6475" y="26791"/>
                  </a:lnTo>
                  <a:lnTo>
                    <a:pt x="6558" y="28222"/>
                  </a:lnTo>
                  <a:lnTo>
                    <a:pt x="6599" y="29613"/>
                  </a:lnTo>
                  <a:lnTo>
                    <a:pt x="6620" y="30962"/>
                  </a:lnTo>
                  <a:lnTo>
                    <a:pt x="6579" y="32269"/>
                  </a:lnTo>
                  <a:lnTo>
                    <a:pt x="6496" y="33535"/>
                  </a:lnTo>
                  <a:lnTo>
                    <a:pt x="6433" y="34137"/>
                  </a:lnTo>
                  <a:lnTo>
                    <a:pt x="6371" y="34738"/>
                  </a:lnTo>
                  <a:lnTo>
                    <a:pt x="6288" y="35319"/>
                  </a:lnTo>
                  <a:lnTo>
                    <a:pt x="6205" y="35901"/>
                  </a:lnTo>
                  <a:lnTo>
                    <a:pt x="6101" y="36461"/>
                  </a:lnTo>
                  <a:lnTo>
                    <a:pt x="5977" y="37000"/>
                  </a:lnTo>
                  <a:lnTo>
                    <a:pt x="5852" y="37540"/>
                  </a:lnTo>
                  <a:lnTo>
                    <a:pt x="5728" y="38059"/>
                  </a:lnTo>
                  <a:lnTo>
                    <a:pt x="5562" y="38557"/>
                  </a:lnTo>
                  <a:lnTo>
                    <a:pt x="5416" y="39055"/>
                  </a:lnTo>
                  <a:lnTo>
                    <a:pt x="5230" y="39511"/>
                  </a:lnTo>
                  <a:lnTo>
                    <a:pt x="5043" y="39968"/>
                  </a:lnTo>
                  <a:lnTo>
                    <a:pt x="4835" y="40404"/>
                  </a:lnTo>
                  <a:lnTo>
                    <a:pt x="4628" y="40819"/>
                  </a:lnTo>
                  <a:lnTo>
                    <a:pt x="4400" y="41234"/>
                  </a:lnTo>
                  <a:lnTo>
                    <a:pt x="4171" y="41607"/>
                  </a:lnTo>
                  <a:lnTo>
                    <a:pt x="3902" y="41981"/>
                  </a:lnTo>
                  <a:lnTo>
                    <a:pt x="3632" y="42334"/>
                  </a:lnTo>
                  <a:lnTo>
                    <a:pt x="3362" y="42645"/>
                  </a:lnTo>
                  <a:lnTo>
                    <a:pt x="3072" y="42956"/>
                  </a:lnTo>
                </a:path>
              </a:pathLst>
            </a:custGeom>
            <a:solidFill>
              <a:schemeClr val="accent5"/>
            </a:solidFill>
            <a:ln w="952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54"/>
            <p:cNvSpPr/>
            <p:nvPr/>
          </p:nvSpPr>
          <p:spPr>
            <a:xfrm>
              <a:off x="2526738" y="2520650"/>
              <a:ext cx="95500" cy="391200"/>
            </a:xfrm>
            <a:custGeom>
              <a:avLst/>
              <a:gdLst/>
              <a:ahLst/>
              <a:cxnLst/>
              <a:rect l="l" t="t" r="r" b="b"/>
              <a:pathLst>
                <a:path w="3820" h="15648" fill="none" extrusionOk="0">
                  <a:moveTo>
                    <a:pt x="3819" y="0"/>
                  </a:moveTo>
                  <a:lnTo>
                    <a:pt x="3819" y="0"/>
                  </a:lnTo>
                  <a:lnTo>
                    <a:pt x="2802" y="2200"/>
                  </a:lnTo>
                  <a:lnTo>
                    <a:pt x="2346" y="3217"/>
                  </a:lnTo>
                  <a:lnTo>
                    <a:pt x="1889" y="4213"/>
                  </a:lnTo>
                  <a:lnTo>
                    <a:pt x="1495" y="5188"/>
                  </a:lnTo>
                  <a:lnTo>
                    <a:pt x="1122" y="6122"/>
                  </a:lnTo>
                  <a:lnTo>
                    <a:pt x="790" y="7035"/>
                  </a:lnTo>
                  <a:lnTo>
                    <a:pt x="520" y="7948"/>
                  </a:lnTo>
                  <a:lnTo>
                    <a:pt x="395" y="8405"/>
                  </a:lnTo>
                  <a:lnTo>
                    <a:pt x="292" y="8861"/>
                  </a:lnTo>
                  <a:lnTo>
                    <a:pt x="209" y="9318"/>
                  </a:lnTo>
                  <a:lnTo>
                    <a:pt x="125" y="9774"/>
                  </a:lnTo>
                  <a:lnTo>
                    <a:pt x="63" y="10231"/>
                  </a:lnTo>
                  <a:lnTo>
                    <a:pt x="22" y="10687"/>
                  </a:lnTo>
                  <a:lnTo>
                    <a:pt x="1" y="11165"/>
                  </a:lnTo>
                  <a:lnTo>
                    <a:pt x="1" y="11621"/>
                  </a:lnTo>
                  <a:lnTo>
                    <a:pt x="1" y="12098"/>
                  </a:lnTo>
                  <a:lnTo>
                    <a:pt x="42" y="12576"/>
                  </a:lnTo>
                  <a:lnTo>
                    <a:pt x="84" y="13074"/>
                  </a:lnTo>
                  <a:lnTo>
                    <a:pt x="167" y="13572"/>
                  </a:lnTo>
                  <a:lnTo>
                    <a:pt x="250" y="14070"/>
                  </a:lnTo>
                  <a:lnTo>
                    <a:pt x="375" y="14589"/>
                  </a:lnTo>
                  <a:lnTo>
                    <a:pt x="499" y="15107"/>
                  </a:lnTo>
                  <a:lnTo>
                    <a:pt x="665" y="15647"/>
                  </a:lnTo>
                </a:path>
              </a:pathLst>
            </a:custGeom>
            <a:solidFill>
              <a:schemeClr val="accent1"/>
            </a:solidFill>
            <a:ln w="95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54"/>
            <p:cNvSpPr/>
            <p:nvPr/>
          </p:nvSpPr>
          <p:spPr>
            <a:xfrm>
              <a:off x="2808963" y="1913650"/>
              <a:ext cx="682775" cy="573825"/>
            </a:xfrm>
            <a:custGeom>
              <a:avLst/>
              <a:gdLst/>
              <a:ahLst/>
              <a:cxnLst/>
              <a:rect l="l" t="t" r="r" b="b"/>
              <a:pathLst>
                <a:path w="27311" h="22953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78" y="1"/>
                  </a:lnTo>
                  <a:lnTo>
                    <a:pt x="955" y="1"/>
                  </a:lnTo>
                  <a:lnTo>
                    <a:pt x="1433" y="22"/>
                  </a:lnTo>
                  <a:lnTo>
                    <a:pt x="1889" y="42"/>
                  </a:lnTo>
                  <a:lnTo>
                    <a:pt x="2367" y="84"/>
                  </a:lnTo>
                  <a:lnTo>
                    <a:pt x="2823" y="146"/>
                  </a:lnTo>
                  <a:lnTo>
                    <a:pt x="3736" y="291"/>
                  </a:lnTo>
                  <a:lnTo>
                    <a:pt x="4649" y="478"/>
                  </a:lnTo>
                  <a:lnTo>
                    <a:pt x="5542" y="727"/>
                  </a:lnTo>
                  <a:lnTo>
                    <a:pt x="6434" y="997"/>
                  </a:lnTo>
                  <a:lnTo>
                    <a:pt x="7305" y="1329"/>
                  </a:lnTo>
                  <a:lnTo>
                    <a:pt x="8177" y="1682"/>
                  </a:lnTo>
                  <a:lnTo>
                    <a:pt x="9028" y="2097"/>
                  </a:lnTo>
                  <a:lnTo>
                    <a:pt x="9858" y="2533"/>
                  </a:lnTo>
                  <a:lnTo>
                    <a:pt x="10688" y="2989"/>
                  </a:lnTo>
                  <a:lnTo>
                    <a:pt x="11497" y="3487"/>
                  </a:lnTo>
                  <a:lnTo>
                    <a:pt x="12307" y="4027"/>
                  </a:lnTo>
                  <a:lnTo>
                    <a:pt x="13095" y="4587"/>
                  </a:lnTo>
                  <a:lnTo>
                    <a:pt x="13863" y="5168"/>
                  </a:lnTo>
                  <a:lnTo>
                    <a:pt x="14610" y="5791"/>
                  </a:lnTo>
                  <a:lnTo>
                    <a:pt x="15357" y="6413"/>
                  </a:lnTo>
                  <a:lnTo>
                    <a:pt x="16083" y="7077"/>
                  </a:lnTo>
                  <a:lnTo>
                    <a:pt x="16789" y="7762"/>
                  </a:lnTo>
                  <a:lnTo>
                    <a:pt x="17494" y="8447"/>
                  </a:lnTo>
                  <a:lnTo>
                    <a:pt x="18159" y="9152"/>
                  </a:lnTo>
                  <a:lnTo>
                    <a:pt x="18823" y="9879"/>
                  </a:lnTo>
                  <a:lnTo>
                    <a:pt x="19466" y="10605"/>
                  </a:lnTo>
                  <a:lnTo>
                    <a:pt x="20088" y="11352"/>
                  </a:lnTo>
                  <a:lnTo>
                    <a:pt x="20690" y="12099"/>
                  </a:lnTo>
                  <a:lnTo>
                    <a:pt x="21292" y="12867"/>
                  </a:lnTo>
                  <a:lnTo>
                    <a:pt x="21852" y="13614"/>
                  </a:lnTo>
                  <a:lnTo>
                    <a:pt x="22413" y="14382"/>
                  </a:lnTo>
                  <a:lnTo>
                    <a:pt x="22931" y="15150"/>
                  </a:lnTo>
                  <a:lnTo>
                    <a:pt x="23450" y="15917"/>
                  </a:lnTo>
                  <a:lnTo>
                    <a:pt x="23948" y="16664"/>
                  </a:lnTo>
                  <a:lnTo>
                    <a:pt x="23948" y="16664"/>
                  </a:lnTo>
                  <a:lnTo>
                    <a:pt x="24405" y="17432"/>
                  </a:lnTo>
                  <a:lnTo>
                    <a:pt x="24861" y="18200"/>
                  </a:lnTo>
                  <a:lnTo>
                    <a:pt x="25318" y="18968"/>
                  </a:lnTo>
                  <a:lnTo>
                    <a:pt x="25733" y="19756"/>
                  </a:lnTo>
                  <a:lnTo>
                    <a:pt x="26148" y="20545"/>
                  </a:lnTo>
                  <a:lnTo>
                    <a:pt x="26563" y="21334"/>
                  </a:lnTo>
                  <a:lnTo>
                    <a:pt x="26936" y="22143"/>
                  </a:lnTo>
                  <a:lnTo>
                    <a:pt x="27310" y="22952"/>
                  </a:lnTo>
                </a:path>
              </a:pathLst>
            </a:custGeom>
            <a:noFill/>
            <a:ln w="1050" cap="rnd" cmpd="sng">
              <a:solidFill>
                <a:srgbClr val="261A1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54"/>
            <p:cNvSpPr/>
            <p:nvPr/>
          </p:nvSpPr>
          <p:spPr>
            <a:xfrm>
              <a:off x="1722113" y="3147350"/>
              <a:ext cx="166025" cy="97025"/>
            </a:xfrm>
            <a:custGeom>
              <a:avLst/>
              <a:gdLst/>
              <a:ahLst/>
              <a:cxnLst/>
              <a:rect l="l" t="t" r="r" b="b"/>
              <a:pathLst>
                <a:path w="6641" h="3881" extrusionOk="0">
                  <a:moveTo>
                    <a:pt x="4192" y="0"/>
                  </a:moveTo>
                  <a:lnTo>
                    <a:pt x="3881" y="21"/>
                  </a:lnTo>
                  <a:lnTo>
                    <a:pt x="3549" y="63"/>
                  </a:lnTo>
                  <a:lnTo>
                    <a:pt x="3217" y="125"/>
                  </a:lnTo>
                  <a:lnTo>
                    <a:pt x="2864" y="208"/>
                  </a:lnTo>
                  <a:lnTo>
                    <a:pt x="2532" y="312"/>
                  </a:lnTo>
                  <a:lnTo>
                    <a:pt x="2221" y="415"/>
                  </a:lnTo>
                  <a:lnTo>
                    <a:pt x="1909" y="540"/>
                  </a:lnTo>
                  <a:lnTo>
                    <a:pt x="1619" y="685"/>
                  </a:lnTo>
                  <a:lnTo>
                    <a:pt x="1349" y="830"/>
                  </a:lnTo>
                  <a:lnTo>
                    <a:pt x="1100" y="976"/>
                  </a:lnTo>
                  <a:lnTo>
                    <a:pt x="872" y="1142"/>
                  </a:lnTo>
                  <a:lnTo>
                    <a:pt x="664" y="1328"/>
                  </a:lnTo>
                  <a:lnTo>
                    <a:pt x="498" y="1494"/>
                  </a:lnTo>
                  <a:lnTo>
                    <a:pt x="332" y="1681"/>
                  </a:lnTo>
                  <a:lnTo>
                    <a:pt x="208" y="1868"/>
                  </a:lnTo>
                  <a:lnTo>
                    <a:pt x="104" y="2055"/>
                  </a:lnTo>
                  <a:lnTo>
                    <a:pt x="42" y="2241"/>
                  </a:lnTo>
                  <a:lnTo>
                    <a:pt x="0" y="2428"/>
                  </a:lnTo>
                  <a:lnTo>
                    <a:pt x="0" y="2615"/>
                  </a:lnTo>
                  <a:lnTo>
                    <a:pt x="21" y="2802"/>
                  </a:lnTo>
                  <a:lnTo>
                    <a:pt x="83" y="2968"/>
                  </a:lnTo>
                  <a:lnTo>
                    <a:pt x="187" y="3134"/>
                  </a:lnTo>
                  <a:lnTo>
                    <a:pt x="311" y="3279"/>
                  </a:lnTo>
                  <a:lnTo>
                    <a:pt x="457" y="3404"/>
                  </a:lnTo>
                  <a:lnTo>
                    <a:pt x="644" y="3528"/>
                  </a:lnTo>
                  <a:lnTo>
                    <a:pt x="830" y="3611"/>
                  </a:lnTo>
                  <a:lnTo>
                    <a:pt x="1059" y="3694"/>
                  </a:lnTo>
                  <a:lnTo>
                    <a:pt x="1308" y="3777"/>
                  </a:lnTo>
                  <a:lnTo>
                    <a:pt x="1577" y="3819"/>
                  </a:lnTo>
                  <a:lnTo>
                    <a:pt x="1847" y="3860"/>
                  </a:lnTo>
                  <a:lnTo>
                    <a:pt x="2138" y="3881"/>
                  </a:lnTo>
                  <a:lnTo>
                    <a:pt x="2449" y="3860"/>
                  </a:lnTo>
                  <a:lnTo>
                    <a:pt x="2781" y="3839"/>
                  </a:lnTo>
                  <a:lnTo>
                    <a:pt x="3092" y="3798"/>
                  </a:lnTo>
                  <a:lnTo>
                    <a:pt x="3424" y="3756"/>
                  </a:lnTo>
                  <a:lnTo>
                    <a:pt x="3777" y="3673"/>
                  </a:lnTo>
                  <a:lnTo>
                    <a:pt x="4109" y="3570"/>
                  </a:lnTo>
                  <a:lnTo>
                    <a:pt x="4420" y="3466"/>
                  </a:lnTo>
                  <a:lnTo>
                    <a:pt x="4732" y="3341"/>
                  </a:lnTo>
                  <a:lnTo>
                    <a:pt x="5022" y="3196"/>
                  </a:lnTo>
                  <a:lnTo>
                    <a:pt x="5292" y="3051"/>
                  </a:lnTo>
                  <a:lnTo>
                    <a:pt x="5541" y="2885"/>
                  </a:lnTo>
                  <a:lnTo>
                    <a:pt x="5769" y="2719"/>
                  </a:lnTo>
                  <a:lnTo>
                    <a:pt x="5977" y="2553"/>
                  </a:lnTo>
                  <a:lnTo>
                    <a:pt x="6143" y="2387"/>
                  </a:lnTo>
                  <a:lnTo>
                    <a:pt x="6309" y="2200"/>
                  </a:lnTo>
                  <a:lnTo>
                    <a:pt x="6433" y="2013"/>
                  </a:lnTo>
                  <a:lnTo>
                    <a:pt x="6537" y="1826"/>
                  </a:lnTo>
                  <a:lnTo>
                    <a:pt x="6599" y="1640"/>
                  </a:lnTo>
                  <a:lnTo>
                    <a:pt x="6641" y="1453"/>
                  </a:lnTo>
                  <a:lnTo>
                    <a:pt x="6641" y="1266"/>
                  </a:lnTo>
                  <a:lnTo>
                    <a:pt x="6620" y="1079"/>
                  </a:lnTo>
                  <a:lnTo>
                    <a:pt x="6558" y="913"/>
                  </a:lnTo>
                  <a:lnTo>
                    <a:pt x="6454" y="747"/>
                  </a:lnTo>
                  <a:lnTo>
                    <a:pt x="6329" y="602"/>
                  </a:lnTo>
                  <a:lnTo>
                    <a:pt x="6184" y="478"/>
                  </a:lnTo>
                  <a:lnTo>
                    <a:pt x="5997" y="353"/>
                  </a:lnTo>
                  <a:lnTo>
                    <a:pt x="5811" y="249"/>
                  </a:lnTo>
                  <a:lnTo>
                    <a:pt x="5582" y="166"/>
                  </a:lnTo>
                  <a:lnTo>
                    <a:pt x="5333" y="104"/>
                  </a:lnTo>
                  <a:lnTo>
                    <a:pt x="5064" y="63"/>
                  </a:lnTo>
                  <a:lnTo>
                    <a:pt x="4794" y="21"/>
                  </a:lnTo>
                  <a:lnTo>
                    <a:pt x="450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54"/>
            <p:cNvSpPr/>
            <p:nvPr/>
          </p:nvSpPr>
          <p:spPr>
            <a:xfrm>
              <a:off x="1851813" y="3015050"/>
              <a:ext cx="77325" cy="53975"/>
            </a:xfrm>
            <a:custGeom>
              <a:avLst/>
              <a:gdLst/>
              <a:ahLst/>
              <a:cxnLst/>
              <a:rect l="l" t="t" r="r" b="b"/>
              <a:pathLst>
                <a:path w="3093" h="2159" extrusionOk="0">
                  <a:moveTo>
                    <a:pt x="1598" y="1"/>
                  </a:moveTo>
                  <a:lnTo>
                    <a:pt x="1287" y="63"/>
                  </a:lnTo>
                  <a:lnTo>
                    <a:pt x="975" y="167"/>
                  </a:lnTo>
                  <a:lnTo>
                    <a:pt x="706" y="312"/>
                  </a:lnTo>
                  <a:lnTo>
                    <a:pt x="477" y="457"/>
                  </a:lnTo>
                  <a:lnTo>
                    <a:pt x="270" y="644"/>
                  </a:lnTo>
                  <a:lnTo>
                    <a:pt x="125" y="851"/>
                  </a:lnTo>
                  <a:lnTo>
                    <a:pt x="83" y="934"/>
                  </a:lnTo>
                  <a:lnTo>
                    <a:pt x="42" y="1059"/>
                  </a:lnTo>
                  <a:lnTo>
                    <a:pt x="0" y="1163"/>
                  </a:lnTo>
                  <a:lnTo>
                    <a:pt x="0" y="1266"/>
                  </a:lnTo>
                  <a:lnTo>
                    <a:pt x="0" y="1370"/>
                  </a:lnTo>
                  <a:lnTo>
                    <a:pt x="21" y="1474"/>
                  </a:lnTo>
                  <a:lnTo>
                    <a:pt x="42" y="1578"/>
                  </a:lnTo>
                  <a:lnTo>
                    <a:pt x="104" y="1661"/>
                  </a:lnTo>
                  <a:lnTo>
                    <a:pt x="166" y="1744"/>
                  </a:lnTo>
                  <a:lnTo>
                    <a:pt x="228" y="1827"/>
                  </a:lnTo>
                  <a:lnTo>
                    <a:pt x="332" y="1910"/>
                  </a:lnTo>
                  <a:lnTo>
                    <a:pt x="415" y="1972"/>
                  </a:lnTo>
                  <a:lnTo>
                    <a:pt x="643" y="2055"/>
                  </a:lnTo>
                  <a:lnTo>
                    <a:pt x="913" y="2117"/>
                  </a:lnTo>
                  <a:lnTo>
                    <a:pt x="1183" y="2159"/>
                  </a:lnTo>
                  <a:lnTo>
                    <a:pt x="1494" y="2138"/>
                  </a:lnTo>
                  <a:lnTo>
                    <a:pt x="1806" y="2076"/>
                  </a:lnTo>
                  <a:lnTo>
                    <a:pt x="2117" y="1972"/>
                  </a:lnTo>
                  <a:lnTo>
                    <a:pt x="2387" y="1847"/>
                  </a:lnTo>
                  <a:lnTo>
                    <a:pt x="2615" y="1681"/>
                  </a:lnTo>
                  <a:lnTo>
                    <a:pt x="2802" y="1495"/>
                  </a:lnTo>
                  <a:lnTo>
                    <a:pt x="2968" y="1308"/>
                  </a:lnTo>
                  <a:lnTo>
                    <a:pt x="3009" y="1204"/>
                  </a:lnTo>
                  <a:lnTo>
                    <a:pt x="3051" y="1100"/>
                  </a:lnTo>
                  <a:lnTo>
                    <a:pt x="3092" y="997"/>
                  </a:lnTo>
                  <a:lnTo>
                    <a:pt x="3092" y="872"/>
                  </a:lnTo>
                  <a:lnTo>
                    <a:pt x="3092" y="768"/>
                  </a:lnTo>
                  <a:lnTo>
                    <a:pt x="3071" y="665"/>
                  </a:lnTo>
                  <a:lnTo>
                    <a:pt x="3051" y="582"/>
                  </a:lnTo>
                  <a:lnTo>
                    <a:pt x="2988" y="478"/>
                  </a:lnTo>
                  <a:lnTo>
                    <a:pt x="2926" y="395"/>
                  </a:lnTo>
                  <a:lnTo>
                    <a:pt x="2864" y="312"/>
                  </a:lnTo>
                  <a:lnTo>
                    <a:pt x="2760" y="250"/>
                  </a:lnTo>
                  <a:lnTo>
                    <a:pt x="2677" y="187"/>
                  </a:lnTo>
                  <a:lnTo>
                    <a:pt x="2449" y="84"/>
                  </a:lnTo>
                  <a:lnTo>
                    <a:pt x="2179" y="21"/>
                  </a:lnTo>
                  <a:lnTo>
                    <a:pt x="190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54"/>
            <p:cNvSpPr/>
            <p:nvPr/>
          </p:nvSpPr>
          <p:spPr>
            <a:xfrm>
              <a:off x="1975788" y="3074200"/>
              <a:ext cx="104300" cy="75250"/>
            </a:xfrm>
            <a:custGeom>
              <a:avLst/>
              <a:gdLst/>
              <a:ahLst/>
              <a:cxnLst/>
              <a:rect l="l" t="t" r="r" b="b"/>
              <a:pathLst>
                <a:path w="4172" h="3010" extrusionOk="0">
                  <a:moveTo>
                    <a:pt x="3155" y="0"/>
                  </a:moveTo>
                  <a:lnTo>
                    <a:pt x="2968" y="21"/>
                  </a:lnTo>
                  <a:lnTo>
                    <a:pt x="2761" y="42"/>
                  </a:lnTo>
                  <a:lnTo>
                    <a:pt x="2553" y="63"/>
                  </a:lnTo>
                  <a:lnTo>
                    <a:pt x="2138" y="166"/>
                  </a:lnTo>
                  <a:lnTo>
                    <a:pt x="1931" y="249"/>
                  </a:lnTo>
                  <a:lnTo>
                    <a:pt x="1723" y="332"/>
                  </a:lnTo>
                  <a:lnTo>
                    <a:pt x="1516" y="415"/>
                  </a:lnTo>
                  <a:lnTo>
                    <a:pt x="1329" y="519"/>
                  </a:lnTo>
                  <a:lnTo>
                    <a:pt x="976" y="768"/>
                  </a:lnTo>
                  <a:lnTo>
                    <a:pt x="665" y="1038"/>
                  </a:lnTo>
                  <a:lnTo>
                    <a:pt x="416" y="1308"/>
                  </a:lnTo>
                  <a:lnTo>
                    <a:pt x="312" y="1453"/>
                  </a:lnTo>
                  <a:lnTo>
                    <a:pt x="208" y="1598"/>
                  </a:lnTo>
                  <a:lnTo>
                    <a:pt x="146" y="1743"/>
                  </a:lnTo>
                  <a:lnTo>
                    <a:pt x="84" y="1889"/>
                  </a:lnTo>
                  <a:lnTo>
                    <a:pt x="42" y="2013"/>
                  </a:lnTo>
                  <a:lnTo>
                    <a:pt x="22" y="2158"/>
                  </a:lnTo>
                  <a:lnTo>
                    <a:pt x="1" y="2283"/>
                  </a:lnTo>
                  <a:lnTo>
                    <a:pt x="22" y="2407"/>
                  </a:lnTo>
                  <a:lnTo>
                    <a:pt x="63" y="2532"/>
                  </a:lnTo>
                  <a:lnTo>
                    <a:pt x="105" y="2636"/>
                  </a:lnTo>
                  <a:lnTo>
                    <a:pt x="188" y="2719"/>
                  </a:lnTo>
                  <a:lnTo>
                    <a:pt x="271" y="2802"/>
                  </a:lnTo>
                  <a:lnTo>
                    <a:pt x="374" y="2885"/>
                  </a:lnTo>
                  <a:lnTo>
                    <a:pt x="499" y="2926"/>
                  </a:lnTo>
                  <a:lnTo>
                    <a:pt x="623" y="2968"/>
                  </a:lnTo>
                  <a:lnTo>
                    <a:pt x="769" y="3009"/>
                  </a:lnTo>
                  <a:lnTo>
                    <a:pt x="1246" y="3009"/>
                  </a:lnTo>
                  <a:lnTo>
                    <a:pt x="1412" y="2968"/>
                  </a:lnTo>
                  <a:lnTo>
                    <a:pt x="1785" y="2885"/>
                  </a:lnTo>
                  <a:lnTo>
                    <a:pt x="2159" y="2739"/>
                  </a:lnTo>
                  <a:lnTo>
                    <a:pt x="2532" y="2532"/>
                  </a:lnTo>
                  <a:lnTo>
                    <a:pt x="2906" y="2283"/>
                  </a:lnTo>
                  <a:lnTo>
                    <a:pt x="3259" y="2013"/>
                  </a:lnTo>
                  <a:lnTo>
                    <a:pt x="3549" y="1723"/>
                  </a:lnTo>
                  <a:lnTo>
                    <a:pt x="3819" y="1432"/>
                  </a:lnTo>
                  <a:lnTo>
                    <a:pt x="3923" y="1287"/>
                  </a:lnTo>
                  <a:lnTo>
                    <a:pt x="4006" y="1142"/>
                  </a:lnTo>
                  <a:lnTo>
                    <a:pt x="4089" y="996"/>
                  </a:lnTo>
                  <a:lnTo>
                    <a:pt x="4130" y="851"/>
                  </a:lnTo>
                  <a:lnTo>
                    <a:pt x="4172" y="727"/>
                  </a:lnTo>
                  <a:lnTo>
                    <a:pt x="4172" y="602"/>
                  </a:lnTo>
                  <a:lnTo>
                    <a:pt x="4151" y="478"/>
                  </a:lnTo>
                  <a:lnTo>
                    <a:pt x="4089" y="374"/>
                  </a:lnTo>
                  <a:lnTo>
                    <a:pt x="4027" y="270"/>
                  </a:lnTo>
                  <a:lnTo>
                    <a:pt x="3923" y="187"/>
                  </a:lnTo>
                  <a:lnTo>
                    <a:pt x="3798" y="125"/>
                  </a:lnTo>
                  <a:lnTo>
                    <a:pt x="3674" y="63"/>
                  </a:lnTo>
                  <a:lnTo>
                    <a:pt x="3508" y="42"/>
                  </a:lnTo>
                  <a:lnTo>
                    <a:pt x="3342" y="21"/>
                  </a:lnTo>
                  <a:lnTo>
                    <a:pt x="31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156" name="Google Shape;1156;p54"/>
          <p:cNvPicPr preferRelativeResize="0"/>
          <p:nvPr/>
        </p:nvPicPr>
        <p:blipFill rotWithShape="1">
          <a:blip r:embed="rId3">
            <a:alphaModFix/>
          </a:blip>
          <a:srcRect l="24444" t="53989" r="25545" b="6136"/>
          <a:stretch/>
        </p:blipFill>
        <p:spPr>
          <a:xfrm>
            <a:off x="6152725" y="2414401"/>
            <a:ext cx="1566749" cy="1358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7" name="Google Shape;1157;p54"/>
          <p:cNvPicPr preferRelativeResize="0"/>
          <p:nvPr/>
        </p:nvPicPr>
        <p:blipFill rotWithShape="1">
          <a:blip r:embed="rId4">
            <a:alphaModFix/>
          </a:blip>
          <a:srcRect l="32664" b="47210"/>
          <a:stretch/>
        </p:blipFill>
        <p:spPr>
          <a:xfrm>
            <a:off x="6984575" y="757162"/>
            <a:ext cx="1857300" cy="1040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8" name="Google Shape;1158;p5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89945" y="2250374"/>
            <a:ext cx="1857302" cy="12382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9" name="Google Shape;1159;p54"/>
          <p:cNvPicPr preferRelativeResize="0"/>
          <p:nvPr/>
        </p:nvPicPr>
        <p:blipFill rotWithShape="1">
          <a:blip r:embed="rId6">
            <a:alphaModFix/>
          </a:blip>
          <a:srcRect b="8088"/>
          <a:stretch/>
        </p:blipFill>
        <p:spPr>
          <a:xfrm>
            <a:off x="4795300" y="3488578"/>
            <a:ext cx="1329250" cy="13194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0" name="Google Shape;1160;p5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747652" y="2250368"/>
            <a:ext cx="1329250" cy="13904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5" name="Google Shape;1165;p55"/>
          <p:cNvSpPr txBox="1">
            <a:spLocks noGrp="1"/>
          </p:cNvSpPr>
          <p:nvPr>
            <p:ph type="title"/>
          </p:nvPr>
        </p:nvSpPr>
        <p:spPr>
          <a:xfrm>
            <a:off x="720000" y="10"/>
            <a:ext cx="77040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missing?</a:t>
            </a:r>
            <a:endParaRPr/>
          </a:p>
        </p:txBody>
      </p:sp>
      <p:grpSp>
        <p:nvGrpSpPr>
          <p:cNvPr id="1166" name="Google Shape;1166;p55"/>
          <p:cNvGrpSpPr/>
          <p:nvPr/>
        </p:nvGrpSpPr>
        <p:grpSpPr>
          <a:xfrm>
            <a:off x="2054058" y="1664783"/>
            <a:ext cx="1491384" cy="1190807"/>
            <a:chOff x="5996300" y="2656625"/>
            <a:chExt cx="1786517" cy="1426458"/>
          </a:xfrm>
        </p:grpSpPr>
        <p:sp>
          <p:nvSpPr>
            <p:cNvPr id="1167" name="Google Shape;1167;p55"/>
            <p:cNvSpPr/>
            <p:nvPr/>
          </p:nvSpPr>
          <p:spPr>
            <a:xfrm>
              <a:off x="5996300" y="2656625"/>
              <a:ext cx="1786517" cy="1426458"/>
            </a:xfrm>
            <a:custGeom>
              <a:avLst/>
              <a:gdLst/>
              <a:ahLst/>
              <a:cxnLst/>
              <a:rect l="l" t="t" r="r" b="b"/>
              <a:pathLst>
                <a:path w="48099" h="38405" extrusionOk="0">
                  <a:moveTo>
                    <a:pt x="25472" y="0"/>
                  </a:moveTo>
                  <a:lnTo>
                    <a:pt x="24990" y="22"/>
                  </a:lnTo>
                  <a:lnTo>
                    <a:pt x="24509" y="132"/>
                  </a:lnTo>
                  <a:lnTo>
                    <a:pt x="24027" y="263"/>
                  </a:lnTo>
                  <a:lnTo>
                    <a:pt x="23568" y="460"/>
                  </a:lnTo>
                  <a:lnTo>
                    <a:pt x="23130" y="679"/>
                  </a:lnTo>
                  <a:lnTo>
                    <a:pt x="22714" y="963"/>
                  </a:lnTo>
                  <a:lnTo>
                    <a:pt x="22364" y="898"/>
                  </a:lnTo>
                  <a:lnTo>
                    <a:pt x="21992" y="832"/>
                  </a:lnTo>
                  <a:lnTo>
                    <a:pt x="21642" y="810"/>
                  </a:lnTo>
                  <a:lnTo>
                    <a:pt x="21292" y="810"/>
                  </a:lnTo>
                  <a:lnTo>
                    <a:pt x="20920" y="832"/>
                  </a:lnTo>
                  <a:lnTo>
                    <a:pt x="20570" y="876"/>
                  </a:lnTo>
                  <a:lnTo>
                    <a:pt x="20220" y="941"/>
                  </a:lnTo>
                  <a:lnTo>
                    <a:pt x="19870" y="1051"/>
                  </a:lnTo>
                  <a:lnTo>
                    <a:pt x="19388" y="1226"/>
                  </a:lnTo>
                  <a:lnTo>
                    <a:pt x="18907" y="1445"/>
                  </a:lnTo>
                  <a:lnTo>
                    <a:pt x="18469" y="1707"/>
                  </a:lnTo>
                  <a:lnTo>
                    <a:pt x="18053" y="2014"/>
                  </a:lnTo>
                  <a:lnTo>
                    <a:pt x="17681" y="2364"/>
                  </a:lnTo>
                  <a:lnTo>
                    <a:pt x="17331" y="2736"/>
                  </a:lnTo>
                  <a:lnTo>
                    <a:pt x="17025" y="3152"/>
                  </a:lnTo>
                  <a:lnTo>
                    <a:pt x="16740" y="3589"/>
                  </a:lnTo>
                  <a:lnTo>
                    <a:pt x="16128" y="3480"/>
                  </a:lnTo>
                  <a:lnTo>
                    <a:pt x="15515" y="3414"/>
                  </a:lnTo>
                  <a:lnTo>
                    <a:pt x="14858" y="3414"/>
                  </a:lnTo>
                  <a:lnTo>
                    <a:pt x="14224" y="3436"/>
                  </a:lnTo>
                  <a:lnTo>
                    <a:pt x="13917" y="3480"/>
                  </a:lnTo>
                  <a:lnTo>
                    <a:pt x="13611" y="3524"/>
                  </a:lnTo>
                  <a:lnTo>
                    <a:pt x="13305" y="3589"/>
                  </a:lnTo>
                  <a:lnTo>
                    <a:pt x="12998" y="3677"/>
                  </a:lnTo>
                  <a:lnTo>
                    <a:pt x="12692" y="3764"/>
                  </a:lnTo>
                  <a:lnTo>
                    <a:pt x="12386" y="3874"/>
                  </a:lnTo>
                  <a:lnTo>
                    <a:pt x="12101" y="4005"/>
                  </a:lnTo>
                  <a:lnTo>
                    <a:pt x="11839" y="4136"/>
                  </a:lnTo>
                  <a:lnTo>
                    <a:pt x="11554" y="4289"/>
                  </a:lnTo>
                  <a:lnTo>
                    <a:pt x="11292" y="4464"/>
                  </a:lnTo>
                  <a:lnTo>
                    <a:pt x="11051" y="4661"/>
                  </a:lnTo>
                  <a:lnTo>
                    <a:pt x="10832" y="4858"/>
                  </a:lnTo>
                  <a:lnTo>
                    <a:pt x="10613" y="5099"/>
                  </a:lnTo>
                  <a:lnTo>
                    <a:pt x="10394" y="5340"/>
                  </a:lnTo>
                  <a:lnTo>
                    <a:pt x="10219" y="5581"/>
                  </a:lnTo>
                  <a:lnTo>
                    <a:pt x="10066" y="5865"/>
                  </a:lnTo>
                  <a:lnTo>
                    <a:pt x="9913" y="6128"/>
                  </a:lnTo>
                  <a:lnTo>
                    <a:pt x="9803" y="6412"/>
                  </a:lnTo>
                  <a:lnTo>
                    <a:pt x="9694" y="6697"/>
                  </a:lnTo>
                  <a:lnTo>
                    <a:pt x="9628" y="7003"/>
                  </a:lnTo>
                  <a:lnTo>
                    <a:pt x="9585" y="7309"/>
                  </a:lnTo>
                  <a:lnTo>
                    <a:pt x="9563" y="7616"/>
                  </a:lnTo>
                  <a:lnTo>
                    <a:pt x="9585" y="7900"/>
                  </a:lnTo>
                  <a:lnTo>
                    <a:pt x="9628" y="8206"/>
                  </a:lnTo>
                  <a:lnTo>
                    <a:pt x="9322" y="8185"/>
                  </a:lnTo>
                  <a:lnTo>
                    <a:pt x="8994" y="8163"/>
                  </a:lnTo>
                  <a:lnTo>
                    <a:pt x="8687" y="8163"/>
                  </a:lnTo>
                  <a:lnTo>
                    <a:pt x="8359" y="8185"/>
                  </a:lnTo>
                  <a:lnTo>
                    <a:pt x="8053" y="8250"/>
                  </a:lnTo>
                  <a:lnTo>
                    <a:pt x="7725" y="8316"/>
                  </a:lnTo>
                  <a:lnTo>
                    <a:pt x="7418" y="8403"/>
                  </a:lnTo>
                  <a:lnTo>
                    <a:pt x="7112" y="8513"/>
                  </a:lnTo>
                  <a:lnTo>
                    <a:pt x="6806" y="8644"/>
                  </a:lnTo>
                  <a:lnTo>
                    <a:pt x="6521" y="8797"/>
                  </a:lnTo>
                  <a:lnTo>
                    <a:pt x="6237" y="8972"/>
                  </a:lnTo>
                  <a:lnTo>
                    <a:pt x="5974" y="9147"/>
                  </a:lnTo>
                  <a:lnTo>
                    <a:pt x="5733" y="9344"/>
                  </a:lnTo>
                  <a:lnTo>
                    <a:pt x="5493" y="9563"/>
                  </a:lnTo>
                  <a:lnTo>
                    <a:pt x="5274" y="9804"/>
                  </a:lnTo>
                  <a:lnTo>
                    <a:pt x="5077" y="10045"/>
                  </a:lnTo>
                  <a:lnTo>
                    <a:pt x="4902" y="10307"/>
                  </a:lnTo>
                  <a:lnTo>
                    <a:pt x="4749" y="10592"/>
                  </a:lnTo>
                  <a:lnTo>
                    <a:pt x="4617" y="10876"/>
                  </a:lnTo>
                  <a:lnTo>
                    <a:pt x="4508" y="11161"/>
                  </a:lnTo>
                  <a:lnTo>
                    <a:pt x="4420" y="11467"/>
                  </a:lnTo>
                  <a:lnTo>
                    <a:pt x="4333" y="11751"/>
                  </a:lnTo>
                  <a:lnTo>
                    <a:pt x="4289" y="12080"/>
                  </a:lnTo>
                  <a:lnTo>
                    <a:pt x="4267" y="12386"/>
                  </a:lnTo>
                  <a:lnTo>
                    <a:pt x="4245" y="12692"/>
                  </a:lnTo>
                  <a:lnTo>
                    <a:pt x="4245" y="12999"/>
                  </a:lnTo>
                  <a:lnTo>
                    <a:pt x="4289" y="13327"/>
                  </a:lnTo>
                  <a:lnTo>
                    <a:pt x="4333" y="13633"/>
                  </a:lnTo>
                  <a:lnTo>
                    <a:pt x="4398" y="13940"/>
                  </a:lnTo>
                  <a:lnTo>
                    <a:pt x="4508" y="14224"/>
                  </a:lnTo>
                  <a:lnTo>
                    <a:pt x="4617" y="14531"/>
                  </a:lnTo>
                  <a:lnTo>
                    <a:pt x="4749" y="14815"/>
                  </a:lnTo>
                  <a:lnTo>
                    <a:pt x="4355" y="14968"/>
                  </a:lnTo>
                  <a:lnTo>
                    <a:pt x="3961" y="15143"/>
                  </a:lnTo>
                  <a:lnTo>
                    <a:pt x="3567" y="15340"/>
                  </a:lnTo>
                  <a:lnTo>
                    <a:pt x="3195" y="15581"/>
                  </a:lnTo>
                  <a:lnTo>
                    <a:pt x="2845" y="15822"/>
                  </a:lnTo>
                  <a:lnTo>
                    <a:pt x="2495" y="16084"/>
                  </a:lnTo>
                  <a:lnTo>
                    <a:pt x="2166" y="16391"/>
                  </a:lnTo>
                  <a:lnTo>
                    <a:pt x="1860" y="16697"/>
                  </a:lnTo>
                  <a:lnTo>
                    <a:pt x="1576" y="17025"/>
                  </a:lnTo>
                  <a:lnTo>
                    <a:pt x="1313" y="17375"/>
                  </a:lnTo>
                  <a:lnTo>
                    <a:pt x="1050" y="17725"/>
                  </a:lnTo>
                  <a:lnTo>
                    <a:pt x="832" y="18119"/>
                  </a:lnTo>
                  <a:lnTo>
                    <a:pt x="635" y="18491"/>
                  </a:lnTo>
                  <a:lnTo>
                    <a:pt x="460" y="18885"/>
                  </a:lnTo>
                  <a:lnTo>
                    <a:pt x="328" y="19301"/>
                  </a:lnTo>
                  <a:lnTo>
                    <a:pt x="219" y="19717"/>
                  </a:lnTo>
                  <a:lnTo>
                    <a:pt x="131" y="20133"/>
                  </a:lnTo>
                  <a:lnTo>
                    <a:pt x="88" y="20548"/>
                  </a:lnTo>
                  <a:lnTo>
                    <a:pt x="44" y="20986"/>
                  </a:lnTo>
                  <a:lnTo>
                    <a:pt x="66" y="21402"/>
                  </a:lnTo>
                  <a:lnTo>
                    <a:pt x="88" y="21839"/>
                  </a:lnTo>
                  <a:lnTo>
                    <a:pt x="131" y="22255"/>
                  </a:lnTo>
                  <a:lnTo>
                    <a:pt x="219" y="22671"/>
                  </a:lnTo>
                  <a:lnTo>
                    <a:pt x="328" y="23087"/>
                  </a:lnTo>
                  <a:lnTo>
                    <a:pt x="460" y="23503"/>
                  </a:lnTo>
                  <a:lnTo>
                    <a:pt x="613" y="23896"/>
                  </a:lnTo>
                  <a:lnTo>
                    <a:pt x="788" y="24290"/>
                  </a:lnTo>
                  <a:lnTo>
                    <a:pt x="1007" y="24662"/>
                  </a:lnTo>
                  <a:lnTo>
                    <a:pt x="1225" y="25012"/>
                  </a:lnTo>
                  <a:lnTo>
                    <a:pt x="1466" y="25363"/>
                  </a:lnTo>
                  <a:lnTo>
                    <a:pt x="1751" y="25691"/>
                  </a:lnTo>
                  <a:lnTo>
                    <a:pt x="2035" y="26019"/>
                  </a:lnTo>
                  <a:lnTo>
                    <a:pt x="1838" y="26107"/>
                  </a:lnTo>
                  <a:lnTo>
                    <a:pt x="1641" y="26194"/>
                  </a:lnTo>
                  <a:lnTo>
                    <a:pt x="1444" y="26325"/>
                  </a:lnTo>
                  <a:lnTo>
                    <a:pt x="1269" y="26457"/>
                  </a:lnTo>
                  <a:lnTo>
                    <a:pt x="1094" y="26588"/>
                  </a:lnTo>
                  <a:lnTo>
                    <a:pt x="941" y="26741"/>
                  </a:lnTo>
                  <a:lnTo>
                    <a:pt x="788" y="26916"/>
                  </a:lnTo>
                  <a:lnTo>
                    <a:pt x="657" y="27091"/>
                  </a:lnTo>
                  <a:lnTo>
                    <a:pt x="525" y="27266"/>
                  </a:lnTo>
                  <a:lnTo>
                    <a:pt x="416" y="27463"/>
                  </a:lnTo>
                  <a:lnTo>
                    <a:pt x="328" y="27660"/>
                  </a:lnTo>
                  <a:lnTo>
                    <a:pt x="219" y="27879"/>
                  </a:lnTo>
                  <a:lnTo>
                    <a:pt x="153" y="28076"/>
                  </a:lnTo>
                  <a:lnTo>
                    <a:pt x="88" y="28295"/>
                  </a:lnTo>
                  <a:lnTo>
                    <a:pt x="44" y="28514"/>
                  </a:lnTo>
                  <a:lnTo>
                    <a:pt x="22" y="28733"/>
                  </a:lnTo>
                  <a:lnTo>
                    <a:pt x="0" y="28973"/>
                  </a:lnTo>
                  <a:lnTo>
                    <a:pt x="0" y="29192"/>
                  </a:lnTo>
                  <a:lnTo>
                    <a:pt x="0" y="29411"/>
                  </a:lnTo>
                  <a:lnTo>
                    <a:pt x="22" y="29630"/>
                  </a:lnTo>
                  <a:lnTo>
                    <a:pt x="109" y="30067"/>
                  </a:lnTo>
                  <a:lnTo>
                    <a:pt x="241" y="30483"/>
                  </a:lnTo>
                  <a:lnTo>
                    <a:pt x="416" y="30899"/>
                  </a:lnTo>
                  <a:lnTo>
                    <a:pt x="635" y="31293"/>
                  </a:lnTo>
                  <a:lnTo>
                    <a:pt x="875" y="31665"/>
                  </a:lnTo>
                  <a:lnTo>
                    <a:pt x="1160" y="32015"/>
                  </a:lnTo>
                  <a:lnTo>
                    <a:pt x="1488" y="32321"/>
                  </a:lnTo>
                  <a:lnTo>
                    <a:pt x="1838" y="32606"/>
                  </a:lnTo>
                  <a:lnTo>
                    <a:pt x="2210" y="32868"/>
                  </a:lnTo>
                  <a:lnTo>
                    <a:pt x="2582" y="33087"/>
                  </a:lnTo>
                  <a:lnTo>
                    <a:pt x="2998" y="33262"/>
                  </a:lnTo>
                  <a:lnTo>
                    <a:pt x="3414" y="33437"/>
                  </a:lnTo>
                  <a:lnTo>
                    <a:pt x="3851" y="33569"/>
                  </a:lnTo>
                  <a:lnTo>
                    <a:pt x="4289" y="33656"/>
                  </a:lnTo>
                  <a:lnTo>
                    <a:pt x="4223" y="33809"/>
                  </a:lnTo>
                  <a:lnTo>
                    <a:pt x="4202" y="33963"/>
                  </a:lnTo>
                  <a:lnTo>
                    <a:pt x="4180" y="34269"/>
                  </a:lnTo>
                  <a:lnTo>
                    <a:pt x="4202" y="34597"/>
                  </a:lnTo>
                  <a:lnTo>
                    <a:pt x="4267" y="34904"/>
                  </a:lnTo>
                  <a:lnTo>
                    <a:pt x="4355" y="35210"/>
                  </a:lnTo>
                  <a:lnTo>
                    <a:pt x="4508" y="35516"/>
                  </a:lnTo>
                  <a:lnTo>
                    <a:pt x="4683" y="35779"/>
                  </a:lnTo>
                  <a:lnTo>
                    <a:pt x="4880" y="36020"/>
                  </a:lnTo>
                  <a:lnTo>
                    <a:pt x="5099" y="36238"/>
                  </a:lnTo>
                  <a:lnTo>
                    <a:pt x="5318" y="36435"/>
                  </a:lnTo>
                  <a:lnTo>
                    <a:pt x="5580" y="36610"/>
                  </a:lnTo>
                  <a:lnTo>
                    <a:pt x="5843" y="36764"/>
                  </a:lnTo>
                  <a:lnTo>
                    <a:pt x="6127" y="36895"/>
                  </a:lnTo>
                  <a:lnTo>
                    <a:pt x="6412" y="37004"/>
                  </a:lnTo>
                  <a:lnTo>
                    <a:pt x="6718" y="37092"/>
                  </a:lnTo>
                  <a:lnTo>
                    <a:pt x="7002" y="37179"/>
                  </a:lnTo>
                  <a:lnTo>
                    <a:pt x="7440" y="37289"/>
                  </a:lnTo>
                  <a:lnTo>
                    <a:pt x="7900" y="37332"/>
                  </a:lnTo>
                  <a:lnTo>
                    <a:pt x="8119" y="37354"/>
                  </a:lnTo>
                  <a:lnTo>
                    <a:pt x="8337" y="37354"/>
                  </a:lnTo>
                  <a:lnTo>
                    <a:pt x="8556" y="37332"/>
                  </a:lnTo>
                  <a:lnTo>
                    <a:pt x="8797" y="37311"/>
                  </a:lnTo>
                  <a:lnTo>
                    <a:pt x="9016" y="37267"/>
                  </a:lnTo>
                  <a:lnTo>
                    <a:pt x="9213" y="37201"/>
                  </a:lnTo>
                  <a:lnTo>
                    <a:pt x="9431" y="37114"/>
                  </a:lnTo>
                  <a:lnTo>
                    <a:pt x="9628" y="37004"/>
                  </a:lnTo>
                  <a:lnTo>
                    <a:pt x="9803" y="36873"/>
                  </a:lnTo>
                  <a:lnTo>
                    <a:pt x="9979" y="36720"/>
                  </a:lnTo>
                  <a:lnTo>
                    <a:pt x="10132" y="36567"/>
                  </a:lnTo>
                  <a:lnTo>
                    <a:pt x="10263" y="36370"/>
                  </a:lnTo>
                  <a:lnTo>
                    <a:pt x="10460" y="36654"/>
                  </a:lnTo>
                  <a:lnTo>
                    <a:pt x="10679" y="36895"/>
                  </a:lnTo>
                  <a:lnTo>
                    <a:pt x="10919" y="37136"/>
                  </a:lnTo>
                  <a:lnTo>
                    <a:pt x="11182" y="37354"/>
                  </a:lnTo>
                  <a:lnTo>
                    <a:pt x="11445" y="37551"/>
                  </a:lnTo>
                  <a:lnTo>
                    <a:pt x="11729" y="37726"/>
                  </a:lnTo>
                  <a:lnTo>
                    <a:pt x="12014" y="37901"/>
                  </a:lnTo>
                  <a:lnTo>
                    <a:pt x="12320" y="38033"/>
                  </a:lnTo>
                  <a:lnTo>
                    <a:pt x="12648" y="38164"/>
                  </a:lnTo>
                  <a:lnTo>
                    <a:pt x="12976" y="38252"/>
                  </a:lnTo>
                  <a:lnTo>
                    <a:pt x="13305" y="38339"/>
                  </a:lnTo>
                  <a:lnTo>
                    <a:pt x="13633" y="38383"/>
                  </a:lnTo>
                  <a:lnTo>
                    <a:pt x="13961" y="38405"/>
                  </a:lnTo>
                  <a:lnTo>
                    <a:pt x="14289" y="38405"/>
                  </a:lnTo>
                  <a:lnTo>
                    <a:pt x="14640" y="38383"/>
                  </a:lnTo>
                  <a:lnTo>
                    <a:pt x="14968" y="38339"/>
                  </a:lnTo>
                  <a:lnTo>
                    <a:pt x="15296" y="38273"/>
                  </a:lnTo>
                  <a:lnTo>
                    <a:pt x="15624" y="38164"/>
                  </a:lnTo>
                  <a:lnTo>
                    <a:pt x="15931" y="38055"/>
                  </a:lnTo>
                  <a:lnTo>
                    <a:pt x="16237" y="37901"/>
                  </a:lnTo>
                  <a:lnTo>
                    <a:pt x="16521" y="37748"/>
                  </a:lnTo>
                  <a:lnTo>
                    <a:pt x="16806" y="37551"/>
                  </a:lnTo>
                  <a:lnTo>
                    <a:pt x="17069" y="37354"/>
                  </a:lnTo>
                  <a:lnTo>
                    <a:pt x="17331" y="37136"/>
                  </a:lnTo>
                  <a:lnTo>
                    <a:pt x="17550" y="36895"/>
                  </a:lnTo>
                  <a:lnTo>
                    <a:pt x="17791" y="36632"/>
                  </a:lnTo>
                  <a:lnTo>
                    <a:pt x="17988" y="36370"/>
                  </a:lnTo>
                  <a:lnTo>
                    <a:pt x="18163" y="36085"/>
                  </a:lnTo>
                  <a:lnTo>
                    <a:pt x="18316" y="35779"/>
                  </a:lnTo>
                  <a:lnTo>
                    <a:pt x="18469" y="35472"/>
                  </a:lnTo>
                  <a:lnTo>
                    <a:pt x="18578" y="35166"/>
                  </a:lnTo>
                  <a:lnTo>
                    <a:pt x="18666" y="34838"/>
                  </a:lnTo>
                  <a:lnTo>
                    <a:pt x="18972" y="34904"/>
                  </a:lnTo>
                  <a:lnTo>
                    <a:pt x="19257" y="34925"/>
                  </a:lnTo>
                  <a:lnTo>
                    <a:pt x="19563" y="34947"/>
                  </a:lnTo>
                  <a:lnTo>
                    <a:pt x="19870" y="34925"/>
                  </a:lnTo>
                  <a:lnTo>
                    <a:pt x="20176" y="34882"/>
                  </a:lnTo>
                  <a:lnTo>
                    <a:pt x="20482" y="34838"/>
                  </a:lnTo>
                  <a:lnTo>
                    <a:pt x="20767" y="34750"/>
                  </a:lnTo>
                  <a:lnTo>
                    <a:pt x="21051" y="34641"/>
                  </a:lnTo>
                  <a:lnTo>
                    <a:pt x="21314" y="34510"/>
                  </a:lnTo>
                  <a:lnTo>
                    <a:pt x="21554" y="34356"/>
                  </a:lnTo>
                  <a:lnTo>
                    <a:pt x="21795" y="34181"/>
                  </a:lnTo>
                  <a:lnTo>
                    <a:pt x="22014" y="33984"/>
                  </a:lnTo>
                  <a:lnTo>
                    <a:pt x="22211" y="33766"/>
                  </a:lnTo>
                  <a:lnTo>
                    <a:pt x="22408" y="33547"/>
                  </a:lnTo>
                  <a:lnTo>
                    <a:pt x="22583" y="33306"/>
                  </a:lnTo>
                  <a:lnTo>
                    <a:pt x="22714" y="33043"/>
                  </a:lnTo>
                  <a:lnTo>
                    <a:pt x="22999" y="33328"/>
                  </a:lnTo>
                  <a:lnTo>
                    <a:pt x="23283" y="33569"/>
                  </a:lnTo>
                  <a:lnTo>
                    <a:pt x="23611" y="33787"/>
                  </a:lnTo>
                  <a:lnTo>
                    <a:pt x="23940" y="33984"/>
                  </a:lnTo>
                  <a:lnTo>
                    <a:pt x="24290" y="34138"/>
                  </a:lnTo>
                  <a:lnTo>
                    <a:pt x="24640" y="34269"/>
                  </a:lnTo>
                  <a:lnTo>
                    <a:pt x="25012" y="34356"/>
                  </a:lnTo>
                  <a:lnTo>
                    <a:pt x="25406" y="34400"/>
                  </a:lnTo>
                  <a:lnTo>
                    <a:pt x="25778" y="34400"/>
                  </a:lnTo>
                  <a:lnTo>
                    <a:pt x="26172" y="34378"/>
                  </a:lnTo>
                  <a:lnTo>
                    <a:pt x="26544" y="34313"/>
                  </a:lnTo>
                  <a:lnTo>
                    <a:pt x="26916" y="34203"/>
                  </a:lnTo>
                  <a:lnTo>
                    <a:pt x="27288" y="34072"/>
                  </a:lnTo>
                  <a:lnTo>
                    <a:pt x="27616" y="33897"/>
                  </a:lnTo>
                  <a:lnTo>
                    <a:pt x="27944" y="33700"/>
                  </a:lnTo>
                  <a:lnTo>
                    <a:pt x="28251" y="33481"/>
                  </a:lnTo>
                  <a:lnTo>
                    <a:pt x="28338" y="33700"/>
                  </a:lnTo>
                  <a:lnTo>
                    <a:pt x="28448" y="33919"/>
                  </a:lnTo>
                  <a:lnTo>
                    <a:pt x="28557" y="34138"/>
                  </a:lnTo>
                  <a:lnTo>
                    <a:pt x="28688" y="34356"/>
                  </a:lnTo>
                  <a:lnTo>
                    <a:pt x="28841" y="34553"/>
                  </a:lnTo>
                  <a:lnTo>
                    <a:pt x="28995" y="34728"/>
                  </a:lnTo>
                  <a:lnTo>
                    <a:pt x="29148" y="34925"/>
                  </a:lnTo>
                  <a:lnTo>
                    <a:pt x="29323" y="35079"/>
                  </a:lnTo>
                  <a:lnTo>
                    <a:pt x="29520" y="35254"/>
                  </a:lnTo>
                  <a:lnTo>
                    <a:pt x="29717" y="35407"/>
                  </a:lnTo>
                  <a:lnTo>
                    <a:pt x="29914" y="35538"/>
                  </a:lnTo>
                  <a:lnTo>
                    <a:pt x="30111" y="35648"/>
                  </a:lnTo>
                  <a:lnTo>
                    <a:pt x="30329" y="35779"/>
                  </a:lnTo>
                  <a:lnTo>
                    <a:pt x="30570" y="35866"/>
                  </a:lnTo>
                  <a:lnTo>
                    <a:pt x="30789" y="35954"/>
                  </a:lnTo>
                  <a:lnTo>
                    <a:pt x="31030" y="36020"/>
                  </a:lnTo>
                  <a:lnTo>
                    <a:pt x="31270" y="36063"/>
                  </a:lnTo>
                  <a:lnTo>
                    <a:pt x="31511" y="36107"/>
                  </a:lnTo>
                  <a:lnTo>
                    <a:pt x="31752" y="36129"/>
                  </a:lnTo>
                  <a:lnTo>
                    <a:pt x="32233" y="36129"/>
                  </a:lnTo>
                  <a:lnTo>
                    <a:pt x="32474" y="36107"/>
                  </a:lnTo>
                  <a:lnTo>
                    <a:pt x="32715" y="36063"/>
                  </a:lnTo>
                  <a:lnTo>
                    <a:pt x="32955" y="36020"/>
                  </a:lnTo>
                  <a:lnTo>
                    <a:pt x="33196" y="35954"/>
                  </a:lnTo>
                  <a:lnTo>
                    <a:pt x="33415" y="35866"/>
                  </a:lnTo>
                  <a:lnTo>
                    <a:pt x="33656" y="35779"/>
                  </a:lnTo>
                  <a:lnTo>
                    <a:pt x="33874" y="35669"/>
                  </a:lnTo>
                  <a:lnTo>
                    <a:pt x="34071" y="35560"/>
                  </a:lnTo>
                  <a:lnTo>
                    <a:pt x="34290" y="35429"/>
                  </a:lnTo>
                  <a:lnTo>
                    <a:pt x="34487" y="35276"/>
                  </a:lnTo>
                  <a:lnTo>
                    <a:pt x="34662" y="35122"/>
                  </a:lnTo>
                  <a:lnTo>
                    <a:pt x="34881" y="35429"/>
                  </a:lnTo>
                  <a:lnTo>
                    <a:pt x="35122" y="35713"/>
                  </a:lnTo>
                  <a:lnTo>
                    <a:pt x="35384" y="35998"/>
                  </a:lnTo>
                  <a:lnTo>
                    <a:pt x="35669" y="36238"/>
                  </a:lnTo>
                  <a:lnTo>
                    <a:pt x="35953" y="36479"/>
                  </a:lnTo>
                  <a:lnTo>
                    <a:pt x="36260" y="36698"/>
                  </a:lnTo>
                  <a:lnTo>
                    <a:pt x="36588" y="36873"/>
                  </a:lnTo>
                  <a:lnTo>
                    <a:pt x="36916" y="37048"/>
                  </a:lnTo>
                  <a:lnTo>
                    <a:pt x="37266" y="37223"/>
                  </a:lnTo>
                  <a:lnTo>
                    <a:pt x="37638" y="37354"/>
                  </a:lnTo>
                  <a:lnTo>
                    <a:pt x="37988" y="37464"/>
                  </a:lnTo>
                  <a:lnTo>
                    <a:pt x="38360" y="37551"/>
                  </a:lnTo>
                  <a:lnTo>
                    <a:pt x="38732" y="37639"/>
                  </a:lnTo>
                  <a:lnTo>
                    <a:pt x="39126" y="37683"/>
                  </a:lnTo>
                  <a:lnTo>
                    <a:pt x="39498" y="37726"/>
                  </a:lnTo>
                  <a:lnTo>
                    <a:pt x="40330" y="37726"/>
                  </a:lnTo>
                  <a:lnTo>
                    <a:pt x="40789" y="37683"/>
                  </a:lnTo>
                  <a:lnTo>
                    <a:pt x="41227" y="37617"/>
                  </a:lnTo>
                  <a:lnTo>
                    <a:pt x="41665" y="37529"/>
                  </a:lnTo>
                  <a:lnTo>
                    <a:pt x="42080" y="37376"/>
                  </a:lnTo>
                  <a:lnTo>
                    <a:pt x="42496" y="37201"/>
                  </a:lnTo>
                  <a:lnTo>
                    <a:pt x="42890" y="37004"/>
                  </a:lnTo>
                  <a:lnTo>
                    <a:pt x="43262" y="36742"/>
                  </a:lnTo>
                  <a:lnTo>
                    <a:pt x="43437" y="36610"/>
                  </a:lnTo>
                  <a:lnTo>
                    <a:pt x="43612" y="36457"/>
                  </a:lnTo>
                  <a:lnTo>
                    <a:pt x="43765" y="36304"/>
                  </a:lnTo>
                  <a:lnTo>
                    <a:pt x="43897" y="36129"/>
                  </a:lnTo>
                  <a:lnTo>
                    <a:pt x="44050" y="35954"/>
                  </a:lnTo>
                  <a:lnTo>
                    <a:pt x="44159" y="35757"/>
                  </a:lnTo>
                  <a:lnTo>
                    <a:pt x="44269" y="35560"/>
                  </a:lnTo>
                  <a:lnTo>
                    <a:pt x="44378" y="35363"/>
                  </a:lnTo>
                  <a:lnTo>
                    <a:pt x="44466" y="35144"/>
                  </a:lnTo>
                  <a:lnTo>
                    <a:pt x="44531" y="34947"/>
                  </a:lnTo>
                  <a:lnTo>
                    <a:pt x="44597" y="34728"/>
                  </a:lnTo>
                  <a:lnTo>
                    <a:pt x="44641" y="34510"/>
                  </a:lnTo>
                  <a:lnTo>
                    <a:pt x="44663" y="34291"/>
                  </a:lnTo>
                  <a:lnTo>
                    <a:pt x="44663" y="34072"/>
                  </a:lnTo>
                  <a:lnTo>
                    <a:pt x="44663" y="33853"/>
                  </a:lnTo>
                  <a:lnTo>
                    <a:pt x="44619" y="33634"/>
                  </a:lnTo>
                  <a:lnTo>
                    <a:pt x="44838" y="33591"/>
                  </a:lnTo>
                  <a:lnTo>
                    <a:pt x="45035" y="33525"/>
                  </a:lnTo>
                  <a:lnTo>
                    <a:pt x="45253" y="33459"/>
                  </a:lnTo>
                  <a:lnTo>
                    <a:pt x="45450" y="33372"/>
                  </a:lnTo>
                  <a:lnTo>
                    <a:pt x="45625" y="33284"/>
                  </a:lnTo>
                  <a:lnTo>
                    <a:pt x="45801" y="33175"/>
                  </a:lnTo>
                  <a:lnTo>
                    <a:pt x="45976" y="33043"/>
                  </a:lnTo>
                  <a:lnTo>
                    <a:pt x="46151" y="32912"/>
                  </a:lnTo>
                  <a:lnTo>
                    <a:pt x="46304" y="32759"/>
                  </a:lnTo>
                  <a:lnTo>
                    <a:pt x="46457" y="32606"/>
                  </a:lnTo>
                  <a:lnTo>
                    <a:pt x="46720" y="32256"/>
                  </a:lnTo>
                  <a:lnTo>
                    <a:pt x="46938" y="31884"/>
                  </a:lnTo>
                  <a:lnTo>
                    <a:pt x="47114" y="31490"/>
                  </a:lnTo>
                  <a:lnTo>
                    <a:pt x="47201" y="31271"/>
                  </a:lnTo>
                  <a:lnTo>
                    <a:pt x="47245" y="31074"/>
                  </a:lnTo>
                  <a:lnTo>
                    <a:pt x="47289" y="30855"/>
                  </a:lnTo>
                  <a:lnTo>
                    <a:pt x="47310" y="30636"/>
                  </a:lnTo>
                  <a:lnTo>
                    <a:pt x="47332" y="30418"/>
                  </a:lnTo>
                  <a:lnTo>
                    <a:pt x="47332" y="30199"/>
                  </a:lnTo>
                  <a:lnTo>
                    <a:pt x="47310" y="29980"/>
                  </a:lnTo>
                  <a:lnTo>
                    <a:pt x="47289" y="29783"/>
                  </a:lnTo>
                  <a:lnTo>
                    <a:pt x="47245" y="29564"/>
                  </a:lnTo>
                  <a:lnTo>
                    <a:pt x="47179" y="29345"/>
                  </a:lnTo>
                  <a:lnTo>
                    <a:pt x="47114" y="29148"/>
                  </a:lnTo>
                  <a:lnTo>
                    <a:pt x="47026" y="28951"/>
                  </a:lnTo>
                  <a:lnTo>
                    <a:pt x="46938" y="28754"/>
                  </a:lnTo>
                  <a:lnTo>
                    <a:pt x="46829" y="28557"/>
                  </a:lnTo>
                  <a:lnTo>
                    <a:pt x="46698" y="28382"/>
                  </a:lnTo>
                  <a:lnTo>
                    <a:pt x="46566" y="28207"/>
                  </a:lnTo>
                  <a:lnTo>
                    <a:pt x="46763" y="28076"/>
                  </a:lnTo>
                  <a:lnTo>
                    <a:pt x="46960" y="27923"/>
                  </a:lnTo>
                  <a:lnTo>
                    <a:pt x="47135" y="27748"/>
                  </a:lnTo>
                  <a:lnTo>
                    <a:pt x="47310" y="27551"/>
                  </a:lnTo>
                  <a:lnTo>
                    <a:pt x="47464" y="27354"/>
                  </a:lnTo>
                  <a:lnTo>
                    <a:pt x="47595" y="27157"/>
                  </a:lnTo>
                  <a:lnTo>
                    <a:pt x="47704" y="26938"/>
                  </a:lnTo>
                  <a:lnTo>
                    <a:pt x="47814" y="26719"/>
                  </a:lnTo>
                  <a:lnTo>
                    <a:pt x="47901" y="26479"/>
                  </a:lnTo>
                  <a:lnTo>
                    <a:pt x="47967" y="26260"/>
                  </a:lnTo>
                  <a:lnTo>
                    <a:pt x="48033" y="26019"/>
                  </a:lnTo>
                  <a:lnTo>
                    <a:pt x="48076" y="25756"/>
                  </a:lnTo>
                  <a:lnTo>
                    <a:pt x="48098" y="25516"/>
                  </a:lnTo>
                  <a:lnTo>
                    <a:pt x="48098" y="25275"/>
                  </a:lnTo>
                  <a:lnTo>
                    <a:pt x="48098" y="25012"/>
                  </a:lnTo>
                  <a:lnTo>
                    <a:pt x="48076" y="24772"/>
                  </a:lnTo>
                  <a:lnTo>
                    <a:pt x="48033" y="24531"/>
                  </a:lnTo>
                  <a:lnTo>
                    <a:pt x="47967" y="24268"/>
                  </a:lnTo>
                  <a:lnTo>
                    <a:pt x="47901" y="24028"/>
                  </a:lnTo>
                  <a:lnTo>
                    <a:pt x="47814" y="23809"/>
                  </a:lnTo>
                  <a:lnTo>
                    <a:pt x="47617" y="23349"/>
                  </a:lnTo>
                  <a:lnTo>
                    <a:pt x="47376" y="22912"/>
                  </a:lnTo>
                  <a:lnTo>
                    <a:pt x="47092" y="22496"/>
                  </a:lnTo>
                  <a:lnTo>
                    <a:pt x="46763" y="22102"/>
                  </a:lnTo>
                  <a:lnTo>
                    <a:pt x="46413" y="21752"/>
                  </a:lnTo>
                  <a:lnTo>
                    <a:pt x="46019" y="21424"/>
                  </a:lnTo>
                  <a:lnTo>
                    <a:pt x="46282" y="21205"/>
                  </a:lnTo>
                  <a:lnTo>
                    <a:pt x="46523" y="20986"/>
                  </a:lnTo>
                  <a:lnTo>
                    <a:pt x="46763" y="20745"/>
                  </a:lnTo>
                  <a:lnTo>
                    <a:pt x="46960" y="20483"/>
                  </a:lnTo>
                  <a:lnTo>
                    <a:pt x="47157" y="20198"/>
                  </a:lnTo>
                  <a:lnTo>
                    <a:pt x="47332" y="19914"/>
                  </a:lnTo>
                  <a:lnTo>
                    <a:pt x="47486" y="19607"/>
                  </a:lnTo>
                  <a:lnTo>
                    <a:pt x="47595" y="19301"/>
                  </a:lnTo>
                  <a:lnTo>
                    <a:pt x="47704" y="18973"/>
                  </a:lnTo>
                  <a:lnTo>
                    <a:pt x="47792" y="18666"/>
                  </a:lnTo>
                  <a:lnTo>
                    <a:pt x="47858" y="18316"/>
                  </a:lnTo>
                  <a:lnTo>
                    <a:pt x="47879" y="17988"/>
                  </a:lnTo>
                  <a:lnTo>
                    <a:pt x="47901" y="17660"/>
                  </a:lnTo>
                  <a:lnTo>
                    <a:pt x="47879" y="17332"/>
                  </a:lnTo>
                  <a:lnTo>
                    <a:pt x="47858" y="17003"/>
                  </a:lnTo>
                  <a:lnTo>
                    <a:pt x="47792" y="16675"/>
                  </a:lnTo>
                  <a:lnTo>
                    <a:pt x="47682" y="16347"/>
                  </a:lnTo>
                  <a:lnTo>
                    <a:pt x="47573" y="16019"/>
                  </a:lnTo>
                  <a:lnTo>
                    <a:pt x="47442" y="15734"/>
                  </a:lnTo>
                  <a:lnTo>
                    <a:pt x="47267" y="15428"/>
                  </a:lnTo>
                  <a:lnTo>
                    <a:pt x="47092" y="15143"/>
                  </a:lnTo>
                  <a:lnTo>
                    <a:pt x="46895" y="14881"/>
                  </a:lnTo>
                  <a:lnTo>
                    <a:pt x="46676" y="14640"/>
                  </a:lnTo>
                  <a:lnTo>
                    <a:pt x="46435" y="14399"/>
                  </a:lnTo>
                  <a:lnTo>
                    <a:pt x="46173" y="14180"/>
                  </a:lnTo>
                  <a:lnTo>
                    <a:pt x="45910" y="13984"/>
                  </a:lnTo>
                  <a:lnTo>
                    <a:pt x="45625" y="13787"/>
                  </a:lnTo>
                  <a:lnTo>
                    <a:pt x="45341" y="13633"/>
                  </a:lnTo>
                  <a:lnTo>
                    <a:pt x="45035" y="13502"/>
                  </a:lnTo>
                  <a:lnTo>
                    <a:pt x="44728" y="13371"/>
                  </a:lnTo>
                  <a:lnTo>
                    <a:pt x="44400" y="13283"/>
                  </a:lnTo>
                  <a:lnTo>
                    <a:pt x="44072" y="13218"/>
                  </a:lnTo>
                  <a:lnTo>
                    <a:pt x="44159" y="12933"/>
                  </a:lnTo>
                  <a:lnTo>
                    <a:pt x="44225" y="12627"/>
                  </a:lnTo>
                  <a:lnTo>
                    <a:pt x="44269" y="12299"/>
                  </a:lnTo>
                  <a:lnTo>
                    <a:pt x="44291" y="11992"/>
                  </a:lnTo>
                  <a:lnTo>
                    <a:pt x="44291" y="11664"/>
                  </a:lnTo>
                  <a:lnTo>
                    <a:pt x="44269" y="11336"/>
                  </a:lnTo>
                  <a:lnTo>
                    <a:pt x="44225" y="11029"/>
                  </a:lnTo>
                  <a:lnTo>
                    <a:pt x="44159" y="10701"/>
                  </a:lnTo>
                  <a:lnTo>
                    <a:pt x="44072" y="10373"/>
                  </a:lnTo>
                  <a:lnTo>
                    <a:pt x="43962" y="10066"/>
                  </a:lnTo>
                  <a:lnTo>
                    <a:pt x="43831" y="9782"/>
                  </a:lnTo>
                  <a:lnTo>
                    <a:pt x="43700" y="9476"/>
                  </a:lnTo>
                  <a:lnTo>
                    <a:pt x="43525" y="9213"/>
                  </a:lnTo>
                  <a:lnTo>
                    <a:pt x="43350" y="8929"/>
                  </a:lnTo>
                  <a:lnTo>
                    <a:pt x="43153" y="8688"/>
                  </a:lnTo>
                  <a:lnTo>
                    <a:pt x="42956" y="8469"/>
                  </a:lnTo>
                  <a:lnTo>
                    <a:pt x="42715" y="8250"/>
                  </a:lnTo>
                  <a:lnTo>
                    <a:pt x="42474" y="8053"/>
                  </a:lnTo>
                  <a:lnTo>
                    <a:pt x="42234" y="7900"/>
                  </a:lnTo>
                  <a:lnTo>
                    <a:pt x="41971" y="7747"/>
                  </a:lnTo>
                  <a:lnTo>
                    <a:pt x="41687" y="7594"/>
                  </a:lnTo>
                  <a:lnTo>
                    <a:pt x="41402" y="7484"/>
                  </a:lnTo>
                  <a:lnTo>
                    <a:pt x="41118" y="7397"/>
                  </a:lnTo>
                  <a:lnTo>
                    <a:pt x="40811" y="7309"/>
                  </a:lnTo>
                  <a:lnTo>
                    <a:pt x="40505" y="7265"/>
                  </a:lnTo>
                  <a:lnTo>
                    <a:pt x="40199" y="7222"/>
                  </a:lnTo>
                  <a:lnTo>
                    <a:pt x="39892" y="7200"/>
                  </a:lnTo>
                  <a:lnTo>
                    <a:pt x="39586" y="7222"/>
                  </a:lnTo>
                  <a:lnTo>
                    <a:pt x="39279" y="7244"/>
                  </a:lnTo>
                  <a:lnTo>
                    <a:pt x="38973" y="7287"/>
                  </a:lnTo>
                  <a:lnTo>
                    <a:pt x="38667" y="7375"/>
                  </a:lnTo>
                  <a:lnTo>
                    <a:pt x="38382" y="7462"/>
                  </a:lnTo>
                  <a:lnTo>
                    <a:pt x="38382" y="7112"/>
                  </a:lnTo>
                  <a:lnTo>
                    <a:pt x="38339" y="6762"/>
                  </a:lnTo>
                  <a:lnTo>
                    <a:pt x="38273" y="6412"/>
                  </a:lnTo>
                  <a:lnTo>
                    <a:pt x="38185" y="6062"/>
                  </a:lnTo>
                  <a:lnTo>
                    <a:pt x="38076" y="5712"/>
                  </a:lnTo>
                  <a:lnTo>
                    <a:pt x="37945" y="5384"/>
                  </a:lnTo>
                  <a:lnTo>
                    <a:pt x="37770" y="5077"/>
                  </a:lnTo>
                  <a:lnTo>
                    <a:pt x="37595" y="4771"/>
                  </a:lnTo>
                  <a:lnTo>
                    <a:pt x="37398" y="4464"/>
                  </a:lnTo>
                  <a:lnTo>
                    <a:pt x="37179" y="4180"/>
                  </a:lnTo>
                  <a:lnTo>
                    <a:pt x="36938" y="3917"/>
                  </a:lnTo>
                  <a:lnTo>
                    <a:pt x="36697" y="3677"/>
                  </a:lnTo>
                  <a:lnTo>
                    <a:pt x="36413" y="3436"/>
                  </a:lnTo>
                  <a:lnTo>
                    <a:pt x="36128" y="3239"/>
                  </a:lnTo>
                  <a:lnTo>
                    <a:pt x="35844" y="3042"/>
                  </a:lnTo>
                  <a:lnTo>
                    <a:pt x="35516" y="2867"/>
                  </a:lnTo>
                  <a:lnTo>
                    <a:pt x="35187" y="2736"/>
                  </a:lnTo>
                  <a:lnTo>
                    <a:pt x="34859" y="2626"/>
                  </a:lnTo>
                  <a:lnTo>
                    <a:pt x="34509" y="2517"/>
                  </a:lnTo>
                  <a:lnTo>
                    <a:pt x="34159" y="2451"/>
                  </a:lnTo>
                  <a:lnTo>
                    <a:pt x="33809" y="2407"/>
                  </a:lnTo>
                  <a:lnTo>
                    <a:pt x="33109" y="2407"/>
                  </a:lnTo>
                  <a:lnTo>
                    <a:pt x="32737" y="2429"/>
                  </a:lnTo>
                  <a:lnTo>
                    <a:pt x="32386" y="2495"/>
                  </a:lnTo>
                  <a:lnTo>
                    <a:pt x="32036" y="2561"/>
                  </a:lnTo>
                  <a:lnTo>
                    <a:pt x="31708" y="2670"/>
                  </a:lnTo>
                  <a:lnTo>
                    <a:pt x="31380" y="2801"/>
                  </a:lnTo>
                  <a:lnTo>
                    <a:pt x="31052" y="2933"/>
                  </a:lnTo>
                  <a:lnTo>
                    <a:pt x="30723" y="3108"/>
                  </a:lnTo>
                  <a:lnTo>
                    <a:pt x="30439" y="3305"/>
                  </a:lnTo>
                  <a:lnTo>
                    <a:pt x="30154" y="3524"/>
                  </a:lnTo>
                  <a:lnTo>
                    <a:pt x="30045" y="3195"/>
                  </a:lnTo>
                  <a:lnTo>
                    <a:pt x="29936" y="2889"/>
                  </a:lnTo>
                  <a:lnTo>
                    <a:pt x="29782" y="2583"/>
                  </a:lnTo>
                  <a:lnTo>
                    <a:pt x="29629" y="2298"/>
                  </a:lnTo>
                  <a:lnTo>
                    <a:pt x="29454" y="2014"/>
                  </a:lnTo>
                  <a:lnTo>
                    <a:pt x="29257" y="1751"/>
                  </a:lnTo>
                  <a:lnTo>
                    <a:pt x="29038" y="1510"/>
                  </a:lnTo>
                  <a:lnTo>
                    <a:pt x="28798" y="1270"/>
                  </a:lnTo>
                  <a:lnTo>
                    <a:pt x="28535" y="1051"/>
                  </a:lnTo>
                  <a:lnTo>
                    <a:pt x="28272" y="854"/>
                  </a:lnTo>
                  <a:lnTo>
                    <a:pt x="28010" y="679"/>
                  </a:lnTo>
                  <a:lnTo>
                    <a:pt x="27725" y="504"/>
                  </a:lnTo>
                  <a:lnTo>
                    <a:pt x="27419" y="372"/>
                  </a:lnTo>
                  <a:lnTo>
                    <a:pt x="27113" y="241"/>
                  </a:lnTo>
                  <a:lnTo>
                    <a:pt x="26784" y="154"/>
                  </a:lnTo>
                  <a:lnTo>
                    <a:pt x="26478" y="66"/>
                  </a:lnTo>
                  <a:lnTo>
                    <a:pt x="26216" y="22"/>
                  </a:lnTo>
                  <a:lnTo>
                    <a:pt x="2597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55"/>
            <p:cNvSpPr/>
            <p:nvPr/>
          </p:nvSpPr>
          <p:spPr>
            <a:xfrm>
              <a:off x="6079985" y="3623844"/>
              <a:ext cx="256060" cy="220329"/>
            </a:xfrm>
            <a:custGeom>
              <a:avLst/>
              <a:gdLst/>
              <a:ahLst/>
              <a:cxnLst/>
              <a:rect l="l" t="t" r="r" b="b"/>
              <a:pathLst>
                <a:path w="6894" h="5932" extrusionOk="0">
                  <a:moveTo>
                    <a:pt x="242" y="1"/>
                  </a:moveTo>
                  <a:lnTo>
                    <a:pt x="154" y="23"/>
                  </a:lnTo>
                  <a:lnTo>
                    <a:pt x="88" y="88"/>
                  </a:lnTo>
                  <a:lnTo>
                    <a:pt x="23" y="154"/>
                  </a:lnTo>
                  <a:lnTo>
                    <a:pt x="1" y="242"/>
                  </a:lnTo>
                  <a:lnTo>
                    <a:pt x="23" y="329"/>
                  </a:lnTo>
                  <a:lnTo>
                    <a:pt x="88" y="417"/>
                  </a:lnTo>
                  <a:lnTo>
                    <a:pt x="548" y="745"/>
                  </a:lnTo>
                  <a:lnTo>
                    <a:pt x="1029" y="1029"/>
                  </a:lnTo>
                  <a:lnTo>
                    <a:pt x="1533" y="1292"/>
                  </a:lnTo>
                  <a:lnTo>
                    <a:pt x="2058" y="1511"/>
                  </a:lnTo>
                  <a:lnTo>
                    <a:pt x="2583" y="1664"/>
                  </a:lnTo>
                  <a:lnTo>
                    <a:pt x="3130" y="1795"/>
                  </a:lnTo>
                  <a:lnTo>
                    <a:pt x="3677" y="1883"/>
                  </a:lnTo>
                  <a:lnTo>
                    <a:pt x="4246" y="1927"/>
                  </a:lnTo>
                  <a:lnTo>
                    <a:pt x="4399" y="2124"/>
                  </a:lnTo>
                  <a:lnTo>
                    <a:pt x="4553" y="2342"/>
                  </a:lnTo>
                  <a:lnTo>
                    <a:pt x="4706" y="2539"/>
                  </a:lnTo>
                  <a:lnTo>
                    <a:pt x="4837" y="2758"/>
                  </a:lnTo>
                  <a:lnTo>
                    <a:pt x="4946" y="2977"/>
                  </a:lnTo>
                  <a:lnTo>
                    <a:pt x="5056" y="3218"/>
                  </a:lnTo>
                  <a:lnTo>
                    <a:pt x="5143" y="3458"/>
                  </a:lnTo>
                  <a:lnTo>
                    <a:pt x="5231" y="3699"/>
                  </a:lnTo>
                  <a:lnTo>
                    <a:pt x="5340" y="4181"/>
                  </a:lnTo>
                  <a:lnTo>
                    <a:pt x="5406" y="4684"/>
                  </a:lnTo>
                  <a:lnTo>
                    <a:pt x="5428" y="4925"/>
                  </a:lnTo>
                  <a:lnTo>
                    <a:pt x="5428" y="5187"/>
                  </a:lnTo>
                  <a:lnTo>
                    <a:pt x="5428" y="5428"/>
                  </a:lnTo>
                  <a:lnTo>
                    <a:pt x="5406" y="5690"/>
                  </a:lnTo>
                  <a:lnTo>
                    <a:pt x="5406" y="5800"/>
                  </a:lnTo>
                  <a:lnTo>
                    <a:pt x="5450" y="5866"/>
                  </a:lnTo>
                  <a:lnTo>
                    <a:pt x="5537" y="5909"/>
                  </a:lnTo>
                  <a:lnTo>
                    <a:pt x="5625" y="5931"/>
                  </a:lnTo>
                  <a:lnTo>
                    <a:pt x="5712" y="5909"/>
                  </a:lnTo>
                  <a:lnTo>
                    <a:pt x="5800" y="5866"/>
                  </a:lnTo>
                  <a:lnTo>
                    <a:pt x="5866" y="5800"/>
                  </a:lnTo>
                  <a:lnTo>
                    <a:pt x="5909" y="5690"/>
                  </a:lnTo>
                  <a:lnTo>
                    <a:pt x="5931" y="5187"/>
                  </a:lnTo>
                  <a:lnTo>
                    <a:pt x="5931" y="4684"/>
                  </a:lnTo>
                  <a:lnTo>
                    <a:pt x="5866" y="4202"/>
                  </a:lnTo>
                  <a:lnTo>
                    <a:pt x="5756" y="3699"/>
                  </a:lnTo>
                  <a:lnTo>
                    <a:pt x="5603" y="3240"/>
                  </a:lnTo>
                  <a:lnTo>
                    <a:pt x="5406" y="2780"/>
                  </a:lnTo>
                  <a:lnTo>
                    <a:pt x="5165" y="2342"/>
                  </a:lnTo>
                  <a:lnTo>
                    <a:pt x="4881" y="1927"/>
                  </a:lnTo>
                  <a:lnTo>
                    <a:pt x="5340" y="1883"/>
                  </a:lnTo>
                  <a:lnTo>
                    <a:pt x="5822" y="1817"/>
                  </a:lnTo>
                  <a:lnTo>
                    <a:pt x="6281" y="1708"/>
                  </a:lnTo>
                  <a:lnTo>
                    <a:pt x="6719" y="1577"/>
                  </a:lnTo>
                  <a:lnTo>
                    <a:pt x="6828" y="1533"/>
                  </a:lnTo>
                  <a:lnTo>
                    <a:pt x="6872" y="1445"/>
                  </a:lnTo>
                  <a:lnTo>
                    <a:pt x="6894" y="1358"/>
                  </a:lnTo>
                  <a:lnTo>
                    <a:pt x="6894" y="1270"/>
                  </a:lnTo>
                  <a:lnTo>
                    <a:pt x="6850" y="1183"/>
                  </a:lnTo>
                  <a:lnTo>
                    <a:pt x="6785" y="1117"/>
                  </a:lnTo>
                  <a:lnTo>
                    <a:pt x="6697" y="1073"/>
                  </a:lnTo>
                  <a:lnTo>
                    <a:pt x="6588" y="1095"/>
                  </a:lnTo>
                  <a:lnTo>
                    <a:pt x="6194" y="1205"/>
                  </a:lnTo>
                  <a:lnTo>
                    <a:pt x="5800" y="1314"/>
                  </a:lnTo>
                  <a:lnTo>
                    <a:pt x="5406" y="1380"/>
                  </a:lnTo>
                  <a:lnTo>
                    <a:pt x="5012" y="1423"/>
                  </a:lnTo>
                  <a:lnTo>
                    <a:pt x="4202" y="1423"/>
                  </a:lnTo>
                  <a:lnTo>
                    <a:pt x="3787" y="1401"/>
                  </a:lnTo>
                  <a:lnTo>
                    <a:pt x="3393" y="1336"/>
                  </a:lnTo>
                  <a:lnTo>
                    <a:pt x="2999" y="1270"/>
                  </a:lnTo>
                  <a:lnTo>
                    <a:pt x="2605" y="1161"/>
                  </a:lnTo>
                  <a:lnTo>
                    <a:pt x="2211" y="1029"/>
                  </a:lnTo>
                  <a:lnTo>
                    <a:pt x="1839" y="876"/>
                  </a:lnTo>
                  <a:lnTo>
                    <a:pt x="1467" y="723"/>
                  </a:lnTo>
                  <a:lnTo>
                    <a:pt x="1117" y="526"/>
                  </a:lnTo>
                  <a:lnTo>
                    <a:pt x="789" y="307"/>
                  </a:lnTo>
                  <a:lnTo>
                    <a:pt x="439" y="67"/>
                  </a:lnTo>
                  <a:lnTo>
                    <a:pt x="35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55"/>
            <p:cNvSpPr/>
            <p:nvPr/>
          </p:nvSpPr>
          <p:spPr>
            <a:xfrm>
              <a:off x="6190524" y="3207687"/>
              <a:ext cx="169110" cy="173975"/>
            </a:xfrm>
            <a:custGeom>
              <a:avLst/>
              <a:gdLst/>
              <a:ahLst/>
              <a:cxnLst/>
              <a:rect l="l" t="t" r="r" b="b"/>
              <a:pathLst>
                <a:path w="4553" h="4684" extrusionOk="0">
                  <a:moveTo>
                    <a:pt x="264" y="1"/>
                  </a:moveTo>
                  <a:lnTo>
                    <a:pt x="154" y="45"/>
                  </a:lnTo>
                  <a:lnTo>
                    <a:pt x="89" y="88"/>
                  </a:lnTo>
                  <a:lnTo>
                    <a:pt x="23" y="176"/>
                  </a:lnTo>
                  <a:lnTo>
                    <a:pt x="1" y="264"/>
                  </a:lnTo>
                  <a:lnTo>
                    <a:pt x="23" y="351"/>
                  </a:lnTo>
                  <a:lnTo>
                    <a:pt x="89" y="439"/>
                  </a:lnTo>
                  <a:lnTo>
                    <a:pt x="329" y="636"/>
                  </a:lnTo>
                  <a:lnTo>
                    <a:pt x="592" y="811"/>
                  </a:lnTo>
                  <a:lnTo>
                    <a:pt x="854" y="986"/>
                  </a:lnTo>
                  <a:lnTo>
                    <a:pt x="1117" y="1139"/>
                  </a:lnTo>
                  <a:lnTo>
                    <a:pt x="1380" y="1292"/>
                  </a:lnTo>
                  <a:lnTo>
                    <a:pt x="1664" y="1423"/>
                  </a:lnTo>
                  <a:lnTo>
                    <a:pt x="1949" y="1533"/>
                  </a:lnTo>
                  <a:lnTo>
                    <a:pt x="2255" y="1642"/>
                  </a:lnTo>
                  <a:lnTo>
                    <a:pt x="2145" y="2014"/>
                  </a:lnTo>
                  <a:lnTo>
                    <a:pt x="2102" y="2386"/>
                  </a:lnTo>
                  <a:lnTo>
                    <a:pt x="2080" y="2780"/>
                  </a:lnTo>
                  <a:lnTo>
                    <a:pt x="2124" y="3152"/>
                  </a:lnTo>
                  <a:lnTo>
                    <a:pt x="2211" y="3524"/>
                  </a:lnTo>
                  <a:lnTo>
                    <a:pt x="2321" y="3896"/>
                  </a:lnTo>
                  <a:lnTo>
                    <a:pt x="2496" y="4224"/>
                  </a:lnTo>
                  <a:lnTo>
                    <a:pt x="2714" y="4553"/>
                  </a:lnTo>
                  <a:lnTo>
                    <a:pt x="2780" y="4618"/>
                  </a:lnTo>
                  <a:lnTo>
                    <a:pt x="2868" y="4662"/>
                  </a:lnTo>
                  <a:lnTo>
                    <a:pt x="2955" y="4684"/>
                  </a:lnTo>
                  <a:lnTo>
                    <a:pt x="3043" y="4640"/>
                  </a:lnTo>
                  <a:lnTo>
                    <a:pt x="3130" y="4574"/>
                  </a:lnTo>
                  <a:lnTo>
                    <a:pt x="3174" y="4487"/>
                  </a:lnTo>
                  <a:lnTo>
                    <a:pt x="3174" y="4399"/>
                  </a:lnTo>
                  <a:lnTo>
                    <a:pt x="3174" y="4334"/>
                  </a:lnTo>
                  <a:lnTo>
                    <a:pt x="3152" y="4290"/>
                  </a:lnTo>
                  <a:lnTo>
                    <a:pt x="2955" y="4027"/>
                  </a:lnTo>
                  <a:lnTo>
                    <a:pt x="2802" y="3721"/>
                  </a:lnTo>
                  <a:lnTo>
                    <a:pt x="2693" y="3415"/>
                  </a:lnTo>
                  <a:lnTo>
                    <a:pt x="2627" y="3086"/>
                  </a:lnTo>
                  <a:lnTo>
                    <a:pt x="2605" y="2758"/>
                  </a:lnTo>
                  <a:lnTo>
                    <a:pt x="2605" y="2430"/>
                  </a:lnTo>
                  <a:lnTo>
                    <a:pt x="2649" y="2102"/>
                  </a:lnTo>
                  <a:lnTo>
                    <a:pt x="2736" y="1773"/>
                  </a:lnTo>
                  <a:lnTo>
                    <a:pt x="3130" y="1861"/>
                  </a:lnTo>
                  <a:lnTo>
                    <a:pt x="3524" y="1905"/>
                  </a:lnTo>
                  <a:lnTo>
                    <a:pt x="3918" y="1949"/>
                  </a:lnTo>
                  <a:lnTo>
                    <a:pt x="4312" y="1949"/>
                  </a:lnTo>
                  <a:lnTo>
                    <a:pt x="4421" y="1927"/>
                  </a:lnTo>
                  <a:lnTo>
                    <a:pt x="4509" y="1861"/>
                  </a:lnTo>
                  <a:lnTo>
                    <a:pt x="4553" y="1773"/>
                  </a:lnTo>
                  <a:lnTo>
                    <a:pt x="4553" y="1686"/>
                  </a:lnTo>
                  <a:lnTo>
                    <a:pt x="4553" y="1598"/>
                  </a:lnTo>
                  <a:lnTo>
                    <a:pt x="4509" y="1511"/>
                  </a:lnTo>
                  <a:lnTo>
                    <a:pt x="4421" y="1467"/>
                  </a:lnTo>
                  <a:lnTo>
                    <a:pt x="4312" y="1445"/>
                  </a:lnTo>
                  <a:lnTo>
                    <a:pt x="3787" y="1423"/>
                  </a:lnTo>
                  <a:lnTo>
                    <a:pt x="3262" y="1380"/>
                  </a:lnTo>
                  <a:lnTo>
                    <a:pt x="2758" y="1270"/>
                  </a:lnTo>
                  <a:lnTo>
                    <a:pt x="2255" y="1117"/>
                  </a:lnTo>
                  <a:lnTo>
                    <a:pt x="1773" y="920"/>
                  </a:lnTo>
                  <a:lnTo>
                    <a:pt x="1314" y="679"/>
                  </a:lnTo>
                  <a:lnTo>
                    <a:pt x="876" y="395"/>
                  </a:lnTo>
                  <a:lnTo>
                    <a:pt x="461" y="67"/>
                  </a:lnTo>
                  <a:lnTo>
                    <a:pt x="351" y="23"/>
                  </a:lnTo>
                  <a:lnTo>
                    <a:pt x="26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55"/>
            <p:cNvSpPr/>
            <p:nvPr/>
          </p:nvSpPr>
          <p:spPr>
            <a:xfrm>
              <a:off x="6512410" y="2803751"/>
              <a:ext cx="117890" cy="196707"/>
            </a:xfrm>
            <a:custGeom>
              <a:avLst/>
              <a:gdLst/>
              <a:ahLst/>
              <a:cxnLst/>
              <a:rect l="l" t="t" r="r" b="b"/>
              <a:pathLst>
                <a:path w="3174" h="5296" extrusionOk="0">
                  <a:moveTo>
                    <a:pt x="2714" y="0"/>
                  </a:moveTo>
                  <a:lnTo>
                    <a:pt x="2626" y="22"/>
                  </a:lnTo>
                  <a:lnTo>
                    <a:pt x="2539" y="88"/>
                  </a:lnTo>
                  <a:lnTo>
                    <a:pt x="2495" y="175"/>
                  </a:lnTo>
                  <a:lnTo>
                    <a:pt x="2408" y="503"/>
                  </a:lnTo>
                  <a:lnTo>
                    <a:pt x="2320" y="810"/>
                  </a:lnTo>
                  <a:lnTo>
                    <a:pt x="2254" y="1138"/>
                  </a:lnTo>
                  <a:lnTo>
                    <a:pt x="2211" y="1466"/>
                  </a:lnTo>
                  <a:lnTo>
                    <a:pt x="2189" y="1795"/>
                  </a:lnTo>
                  <a:lnTo>
                    <a:pt x="2189" y="2123"/>
                  </a:lnTo>
                  <a:lnTo>
                    <a:pt x="2189" y="2451"/>
                  </a:lnTo>
                  <a:lnTo>
                    <a:pt x="2211" y="2779"/>
                  </a:lnTo>
                  <a:lnTo>
                    <a:pt x="2167" y="2779"/>
                  </a:lnTo>
                  <a:lnTo>
                    <a:pt x="2123" y="2801"/>
                  </a:lnTo>
                  <a:lnTo>
                    <a:pt x="1795" y="3020"/>
                  </a:lnTo>
                  <a:lnTo>
                    <a:pt x="1510" y="3261"/>
                  </a:lnTo>
                  <a:lnTo>
                    <a:pt x="1226" y="3501"/>
                  </a:lnTo>
                  <a:lnTo>
                    <a:pt x="963" y="3764"/>
                  </a:lnTo>
                  <a:lnTo>
                    <a:pt x="701" y="4027"/>
                  </a:lnTo>
                  <a:lnTo>
                    <a:pt x="460" y="4311"/>
                  </a:lnTo>
                  <a:lnTo>
                    <a:pt x="241" y="4617"/>
                  </a:lnTo>
                  <a:lnTo>
                    <a:pt x="44" y="4924"/>
                  </a:lnTo>
                  <a:lnTo>
                    <a:pt x="1" y="5033"/>
                  </a:lnTo>
                  <a:lnTo>
                    <a:pt x="1" y="5121"/>
                  </a:lnTo>
                  <a:lnTo>
                    <a:pt x="44" y="5208"/>
                  </a:lnTo>
                  <a:lnTo>
                    <a:pt x="132" y="5274"/>
                  </a:lnTo>
                  <a:lnTo>
                    <a:pt x="219" y="5296"/>
                  </a:lnTo>
                  <a:lnTo>
                    <a:pt x="307" y="5296"/>
                  </a:lnTo>
                  <a:lnTo>
                    <a:pt x="394" y="5274"/>
                  </a:lnTo>
                  <a:lnTo>
                    <a:pt x="460" y="5186"/>
                  </a:lnTo>
                  <a:lnTo>
                    <a:pt x="657" y="4902"/>
                  </a:lnTo>
                  <a:lnTo>
                    <a:pt x="854" y="4639"/>
                  </a:lnTo>
                  <a:lnTo>
                    <a:pt x="1051" y="4399"/>
                  </a:lnTo>
                  <a:lnTo>
                    <a:pt x="1270" y="4136"/>
                  </a:lnTo>
                  <a:lnTo>
                    <a:pt x="1510" y="3917"/>
                  </a:lnTo>
                  <a:lnTo>
                    <a:pt x="1751" y="3698"/>
                  </a:lnTo>
                  <a:lnTo>
                    <a:pt x="2014" y="3480"/>
                  </a:lnTo>
                  <a:lnTo>
                    <a:pt x="2298" y="3304"/>
                  </a:lnTo>
                  <a:lnTo>
                    <a:pt x="2364" y="3676"/>
                  </a:lnTo>
                  <a:lnTo>
                    <a:pt x="2473" y="4027"/>
                  </a:lnTo>
                  <a:lnTo>
                    <a:pt x="2583" y="4399"/>
                  </a:lnTo>
                  <a:lnTo>
                    <a:pt x="2714" y="4749"/>
                  </a:lnTo>
                  <a:lnTo>
                    <a:pt x="2780" y="4836"/>
                  </a:lnTo>
                  <a:lnTo>
                    <a:pt x="2867" y="4880"/>
                  </a:lnTo>
                  <a:lnTo>
                    <a:pt x="2955" y="4880"/>
                  </a:lnTo>
                  <a:lnTo>
                    <a:pt x="3042" y="4836"/>
                  </a:lnTo>
                  <a:lnTo>
                    <a:pt x="3108" y="4771"/>
                  </a:lnTo>
                  <a:lnTo>
                    <a:pt x="3174" y="4705"/>
                  </a:lnTo>
                  <a:lnTo>
                    <a:pt x="3174" y="4596"/>
                  </a:lnTo>
                  <a:lnTo>
                    <a:pt x="3152" y="4486"/>
                  </a:lnTo>
                  <a:lnTo>
                    <a:pt x="2977" y="3983"/>
                  </a:lnTo>
                  <a:lnTo>
                    <a:pt x="2823" y="3480"/>
                  </a:lnTo>
                  <a:lnTo>
                    <a:pt x="2736" y="2954"/>
                  </a:lnTo>
                  <a:lnTo>
                    <a:pt x="2692" y="2407"/>
                  </a:lnTo>
                  <a:lnTo>
                    <a:pt x="2692" y="1882"/>
                  </a:lnTo>
                  <a:lnTo>
                    <a:pt x="2736" y="1357"/>
                  </a:lnTo>
                  <a:lnTo>
                    <a:pt x="2845" y="832"/>
                  </a:lnTo>
                  <a:lnTo>
                    <a:pt x="2977" y="307"/>
                  </a:lnTo>
                  <a:lnTo>
                    <a:pt x="2998" y="197"/>
                  </a:lnTo>
                  <a:lnTo>
                    <a:pt x="2955" y="110"/>
                  </a:lnTo>
                  <a:lnTo>
                    <a:pt x="2889" y="44"/>
                  </a:lnTo>
                  <a:lnTo>
                    <a:pt x="2802" y="22"/>
                  </a:lnTo>
                  <a:lnTo>
                    <a:pt x="271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55"/>
            <p:cNvSpPr/>
            <p:nvPr/>
          </p:nvSpPr>
          <p:spPr>
            <a:xfrm>
              <a:off x="7310589" y="2949242"/>
              <a:ext cx="117890" cy="232475"/>
            </a:xfrm>
            <a:custGeom>
              <a:avLst/>
              <a:gdLst/>
              <a:ahLst/>
              <a:cxnLst/>
              <a:rect l="l" t="t" r="r" b="b"/>
              <a:pathLst>
                <a:path w="3174" h="6259" extrusionOk="0">
                  <a:moveTo>
                    <a:pt x="2889" y="0"/>
                  </a:moveTo>
                  <a:lnTo>
                    <a:pt x="2801" y="22"/>
                  </a:lnTo>
                  <a:lnTo>
                    <a:pt x="2736" y="66"/>
                  </a:lnTo>
                  <a:lnTo>
                    <a:pt x="2692" y="175"/>
                  </a:lnTo>
                  <a:lnTo>
                    <a:pt x="2626" y="438"/>
                  </a:lnTo>
                  <a:lnTo>
                    <a:pt x="2539" y="722"/>
                  </a:lnTo>
                  <a:lnTo>
                    <a:pt x="2451" y="985"/>
                  </a:lnTo>
                  <a:lnTo>
                    <a:pt x="2342" y="1226"/>
                  </a:lnTo>
                  <a:lnTo>
                    <a:pt x="2211" y="1488"/>
                  </a:lnTo>
                  <a:lnTo>
                    <a:pt x="2079" y="1729"/>
                  </a:lnTo>
                  <a:lnTo>
                    <a:pt x="1926" y="1970"/>
                  </a:lnTo>
                  <a:lnTo>
                    <a:pt x="1773" y="2188"/>
                  </a:lnTo>
                  <a:lnTo>
                    <a:pt x="1598" y="2407"/>
                  </a:lnTo>
                  <a:lnTo>
                    <a:pt x="1423" y="2626"/>
                  </a:lnTo>
                  <a:lnTo>
                    <a:pt x="1226" y="2823"/>
                  </a:lnTo>
                  <a:lnTo>
                    <a:pt x="1029" y="2998"/>
                  </a:lnTo>
                  <a:lnTo>
                    <a:pt x="810" y="3195"/>
                  </a:lnTo>
                  <a:lnTo>
                    <a:pt x="591" y="3348"/>
                  </a:lnTo>
                  <a:lnTo>
                    <a:pt x="350" y="3501"/>
                  </a:lnTo>
                  <a:lnTo>
                    <a:pt x="110" y="3655"/>
                  </a:lnTo>
                  <a:lnTo>
                    <a:pt x="22" y="3720"/>
                  </a:lnTo>
                  <a:lnTo>
                    <a:pt x="0" y="3808"/>
                  </a:lnTo>
                  <a:lnTo>
                    <a:pt x="0" y="3895"/>
                  </a:lnTo>
                  <a:lnTo>
                    <a:pt x="22" y="3983"/>
                  </a:lnTo>
                  <a:lnTo>
                    <a:pt x="88" y="4049"/>
                  </a:lnTo>
                  <a:lnTo>
                    <a:pt x="175" y="4114"/>
                  </a:lnTo>
                  <a:lnTo>
                    <a:pt x="263" y="4114"/>
                  </a:lnTo>
                  <a:lnTo>
                    <a:pt x="372" y="4092"/>
                  </a:lnTo>
                  <a:lnTo>
                    <a:pt x="657" y="3917"/>
                  </a:lnTo>
                  <a:lnTo>
                    <a:pt x="919" y="3742"/>
                  </a:lnTo>
                  <a:lnTo>
                    <a:pt x="1160" y="3545"/>
                  </a:lnTo>
                  <a:lnTo>
                    <a:pt x="1423" y="3348"/>
                  </a:lnTo>
                  <a:lnTo>
                    <a:pt x="1510" y="3655"/>
                  </a:lnTo>
                  <a:lnTo>
                    <a:pt x="1598" y="3983"/>
                  </a:lnTo>
                  <a:lnTo>
                    <a:pt x="1685" y="4333"/>
                  </a:lnTo>
                  <a:lnTo>
                    <a:pt x="1751" y="4661"/>
                  </a:lnTo>
                  <a:lnTo>
                    <a:pt x="1795" y="4989"/>
                  </a:lnTo>
                  <a:lnTo>
                    <a:pt x="1817" y="5340"/>
                  </a:lnTo>
                  <a:lnTo>
                    <a:pt x="1817" y="5668"/>
                  </a:lnTo>
                  <a:lnTo>
                    <a:pt x="1817" y="6018"/>
                  </a:lnTo>
                  <a:lnTo>
                    <a:pt x="1839" y="6127"/>
                  </a:lnTo>
                  <a:lnTo>
                    <a:pt x="1904" y="6193"/>
                  </a:lnTo>
                  <a:lnTo>
                    <a:pt x="1970" y="6259"/>
                  </a:lnTo>
                  <a:lnTo>
                    <a:pt x="2167" y="6259"/>
                  </a:lnTo>
                  <a:lnTo>
                    <a:pt x="2254" y="6193"/>
                  </a:lnTo>
                  <a:lnTo>
                    <a:pt x="2298" y="6127"/>
                  </a:lnTo>
                  <a:lnTo>
                    <a:pt x="2320" y="6018"/>
                  </a:lnTo>
                  <a:lnTo>
                    <a:pt x="2342" y="5646"/>
                  </a:lnTo>
                  <a:lnTo>
                    <a:pt x="2320" y="5252"/>
                  </a:lnTo>
                  <a:lnTo>
                    <a:pt x="2276" y="4880"/>
                  </a:lnTo>
                  <a:lnTo>
                    <a:pt x="2232" y="4486"/>
                  </a:lnTo>
                  <a:lnTo>
                    <a:pt x="2167" y="4114"/>
                  </a:lnTo>
                  <a:lnTo>
                    <a:pt x="2079" y="3742"/>
                  </a:lnTo>
                  <a:lnTo>
                    <a:pt x="1970" y="3392"/>
                  </a:lnTo>
                  <a:lnTo>
                    <a:pt x="1839" y="3020"/>
                  </a:lnTo>
                  <a:lnTo>
                    <a:pt x="1795" y="2954"/>
                  </a:lnTo>
                  <a:lnTo>
                    <a:pt x="2057" y="2670"/>
                  </a:lnTo>
                  <a:lnTo>
                    <a:pt x="2276" y="2364"/>
                  </a:lnTo>
                  <a:lnTo>
                    <a:pt x="2473" y="2057"/>
                  </a:lnTo>
                  <a:lnTo>
                    <a:pt x="2670" y="1729"/>
                  </a:lnTo>
                  <a:lnTo>
                    <a:pt x="2823" y="1379"/>
                  </a:lnTo>
                  <a:lnTo>
                    <a:pt x="2976" y="1029"/>
                  </a:lnTo>
                  <a:lnTo>
                    <a:pt x="3086" y="679"/>
                  </a:lnTo>
                  <a:lnTo>
                    <a:pt x="3173" y="307"/>
                  </a:lnTo>
                  <a:lnTo>
                    <a:pt x="3173" y="197"/>
                  </a:lnTo>
                  <a:lnTo>
                    <a:pt x="3130" y="110"/>
                  </a:lnTo>
                  <a:lnTo>
                    <a:pt x="3064" y="44"/>
                  </a:lnTo>
                  <a:lnTo>
                    <a:pt x="297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55"/>
            <p:cNvSpPr/>
            <p:nvPr/>
          </p:nvSpPr>
          <p:spPr>
            <a:xfrm>
              <a:off x="7154512" y="3737652"/>
              <a:ext cx="124390" cy="212975"/>
            </a:xfrm>
            <a:custGeom>
              <a:avLst/>
              <a:gdLst/>
              <a:ahLst/>
              <a:cxnLst/>
              <a:rect l="l" t="t" r="r" b="b"/>
              <a:pathLst>
                <a:path w="3349" h="5734" extrusionOk="0">
                  <a:moveTo>
                    <a:pt x="3086" y="1"/>
                  </a:moveTo>
                  <a:lnTo>
                    <a:pt x="2977" y="22"/>
                  </a:lnTo>
                  <a:lnTo>
                    <a:pt x="2889" y="88"/>
                  </a:lnTo>
                  <a:lnTo>
                    <a:pt x="2846" y="176"/>
                  </a:lnTo>
                  <a:lnTo>
                    <a:pt x="2671" y="613"/>
                  </a:lnTo>
                  <a:lnTo>
                    <a:pt x="2539" y="1073"/>
                  </a:lnTo>
                  <a:lnTo>
                    <a:pt x="2430" y="1532"/>
                  </a:lnTo>
                  <a:lnTo>
                    <a:pt x="2364" y="2014"/>
                  </a:lnTo>
                  <a:lnTo>
                    <a:pt x="2145" y="1795"/>
                  </a:lnTo>
                  <a:lnTo>
                    <a:pt x="1905" y="1576"/>
                  </a:lnTo>
                  <a:lnTo>
                    <a:pt x="1664" y="1401"/>
                  </a:lnTo>
                  <a:lnTo>
                    <a:pt x="1423" y="1226"/>
                  </a:lnTo>
                  <a:lnTo>
                    <a:pt x="1161" y="1051"/>
                  </a:lnTo>
                  <a:lnTo>
                    <a:pt x="898" y="898"/>
                  </a:lnTo>
                  <a:lnTo>
                    <a:pt x="614" y="766"/>
                  </a:lnTo>
                  <a:lnTo>
                    <a:pt x="329" y="635"/>
                  </a:lnTo>
                  <a:lnTo>
                    <a:pt x="285" y="613"/>
                  </a:lnTo>
                  <a:lnTo>
                    <a:pt x="220" y="613"/>
                  </a:lnTo>
                  <a:lnTo>
                    <a:pt x="132" y="657"/>
                  </a:lnTo>
                  <a:lnTo>
                    <a:pt x="67" y="723"/>
                  </a:lnTo>
                  <a:lnTo>
                    <a:pt x="23" y="810"/>
                  </a:lnTo>
                  <a:lnTo>
                    <a:pt x="1" y="920"/>
                  </a:lnTo>
                  <a:lnTo>
                    <a:pt x="45" y="1007"/>
                  </a:lnTo>
                  <a:lnTo>
                    <a:pt x="110" y="1073"/>
                  </a:lnTo>
                  <a:lnTo>
                    <a:pt x="198" y="1117"/>
                  </a:lnTo>
                  <a:lnTo>
                    <a:pt x="504" y="1270"/>
                  </a:lnTo>
                  <a:lnTo>
                    <a:pt x="789" y="1423"/>
                  </a:lnTo>
                  <a:lnTo>
                    <a:pt x="1073" y="1598"/>
                  </a:lnTo>
                  <a:lnTo>
                    <a:pt x="1358" y="1773"/>
                  </a:lnTo>
                  <a:lnTo>
                    <a:pt x="1620" y="1992"/>
                  </a:lnTo>
                  <a:lnTo>
                    <a:pt x="1861" y="2211"/>
                  </a:lnTo>
                  <a:lnTo>
                    <a:pt x="2102" y="2451"/>
                  </a:lnTo>
                  <a:lnTo>
                    <a:pt x="2320" y="2714"/>
                  </a:lnTo>
                  <a:lnTo>
                    <a:pt x="2320" y="3086"/>
                  </a:lnTo>
                  <a:lnTo>
                    <a:pt x="2342" y="3436"/>
                  </a:lnTo>
                  <a:lnTo>
                    <a:pt x="2386" y="3808"/>
                  </a:lnTo>
                  <a:lnTo>
                    <a:pt x="2452" y="4180"/>
                  </a:lnTo>
                  <a:lnTo>
                    <a:pt x="2539" y="4552"/>
                  </a:lnTo>
                  <a:lnTo>
                    <a:pt x="2649" y="4902"/>
                  </a:lnTo>
                  <a:lnTo>
                    <a:pt x="2758" y="5252"/>
                  </a:lnTo>
                  <a:lnTo>
                    <a:pt x="2889" y="5603"/>
                  </a:lnTo>
                  <a:lnTo>
                    <a:pt x="2955" y="5690"/>
                  </a:lnTo>
                  <a:lnTo>
                    <a:pt x="3043" y="5734"/>
                  </a:lnTo>
                  <a:lnTo>
                    <a:pt x="3130" y="5734"/>
                  </a:lnTo>
                  <a:lnTo>
                    <a:pt x="3218" y="5712"/>
                  </a:lnTo>
                  <a:lnTo>
                    <a:pt x="3283" y="5646"/>
                  </a:lnTo>
                  <a:lnTo>
                    <a:pt x="3327" y="5559"/>
                  </a:lnTo>
                  <a:lnTo>
                    <a:pt x="3349" y="5449"/>
                  </a:lnTo>
                  <a:lnTo>
                    <a:pt x="3327" y="5362"/>
                  </a:lnTo>
                  <a:lnTo>
                    <a:pt x="3218" y="5034"/>
                  </a:lnTo>
                  <a:lnTo>
                    <a:pt x="3108" y="4727"/>
                  </a:lnTo>
                  <a:lnTo>
                    <a:pt x="3021" y="4399"/>
                  </a:lnTo>
                  <a:lnTo>
                    <a:pt x="2933" y="4071"/>
                  </a:lnTo>
                  <a:lnTo>
                    <a:pt x="2889" y="3743"/>
                  </a:lnTo>
                  <a:lnTo>
                    <a:pt x="2846" y="3414"/>
                  </a:lnTo>
                  <a:lnTo>
                    <a:pt x="2824" y="3086"/>
                  </a:lnTo>
                  <a:lnTo>
                    <a:pt x="2824" y="2758"/>
                  </a:lnTo>
                  <a:lnTo>
                    <a:pt x="2846" y="2648"/>
                  </a:lnTo>
                  <a:lnTo>
                    <a:pt x="2824" y="2561"/>
                  </a:lnTo>
                  <a:lnTo>
                    <a:pt x="2889" y="1970"/>
                  </a:lnTo>
                  <a:lnTo>
                    <a:pt x="2977" y="1423"/>
                  </a:lnTo>
                  <a:lnTo>
                    <a:pt x="3130" y="854"/>
                  </a:lnTo>
                  <a:lnTo>
                    <a:pt x="3327" y="307"/>
                  </a:lnTo>
                  <a:lnTo>
                    <a:pt x="3349" y="197"/>
                  </a:lnTo>
                  <a:lnTo>
                    <a:pt x="3327" y="132"/>
                  </a:lnTo>
                  <a:lnTo>
                    <a:pt x="3261" y="66"/>
                  </a:lnTo>
                  <a:lnTo>
                    <a:pt x="3174" y="22"/>
                  </a:lnTo>
                  <a:lnTo>
                    <a:pt x="30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55"/>
            <p:cNvSpPr/>
            <p:nvPr/>
          </p:nvSpPr>
          <p:spPr>
            <a:xfrm>
              <a:off x="7556851" y="3797788"/>
              <a:ext cx="82939" cy="110573"/>
            </a:xfrm>
            <a:custGeom>
              <a:avLst/>
              <a:gdLst/>
              <a:ahLst/>
              <a:cxnLst/>
              <a:rect l="l" t="t" r="r" b="b"/>
              <a:pathLst>
                <a:path w="2233" h="2977" extrusionOk="0">
                  <a:moveTo>
                    <a:pt x="176" y="1"/>
                  </a:moveTo>
                  <a:lnTo>
                    <a:pt x="88" y="67"/>
                  </a:lnTo>
                  <a:lnTo>
                    <a:pt x="23" y="132"/>
                  </a:lnTo>
                  <a:lnTo>
                    <a:pt x="1" y="220"/>
                  </a:lnTo>
                  <a:lnTo>
                    <a:pt x="1" y="329"/>
                  </a:lnTo>
                  <a:lnTo>
                    <a:pt x="88" y="723"/>
                  </a:lnTo>
                  <a:lnTo>
                    <a:pt x="220" y="1117"/>
                  </a:lnTo>
                  <a:lnTo>
                    <a:pt x="395" y="1489"/>
                  </a:lnTo>
                  <a:lnTo>
                    <a:pt x="614" y="1839"/>
                  </a:lnTo>
                  <a:lnTo>
                    <a:pt x="876" y="2167"/>
                  </a:lnTo>
                  <a:lnTo>
                    <a:pt x="1183" y="2452"/>
                  </a:lnTo>
                  <a:lnTo>
                    <a:pt x="1511" y="2714"/>
                  </a:lnTo>
                  <a:lnTo>
                    <a:pt x="1861" y="2933"/>
                  </a:lnTo>
                  <a:lnTo>
                    <a:pt x="1970" y="2977"/>
                  </a:lnTo>
                  <a:lnTo>
                    <a:pt x="2058" y="2955"/>
                  </a:lnTo>
                  <a:lnTo>
                    <a:pt x="2145" y="2911"/>
                  </a:lnTo>
                  <a:lnTo>
                    <a:pt x="2189" y="2846"/>
                  </a:lnTo>
                  <a:lnTo>
                    <a:pt x="2233" y="2758"/>
                  </a:lnTo>
                  <a:lnTo>
                    <a:pt x="2233" y="2649"/>
                  </a:lnTo>
                  <a:lnTo>
                    <a:pt x="2189" y="2561"/>
                  </a:lnTo>
                  <a:lnTo>
                    <a:pt x="2102" y="2496"/>
                  </a:lnTo>
                  <a:lnTo>
                    <a:pt x="1795" y="2299"/>
                  </a:lnTo>
                  <a:lnTo>
                    <a:pt x="1511" y="2080"/>
                  </a:lnTo>
                  <a:lnTo>
                    <a:pt x="1248" y="1817"/>
                  </a:lnTo>
                  <a:lnTo>
                    <a:pt x="1029" y="1533"/>
                  </a:lnTo>
                  <a:lnTo>
                    <a:pt x="832" y="1226"/>
                  </a:lnTo>
                  <a:lnTo>
                    <a:pt x="679" y="898"/>
                  </a:lnTo>
                  <a:lnTo>
                    <a:pt x="570" y="548"/>
                  </a:lnTo>
                  <a:lnTo>
                    <a:pt x="482" y="176"/>
                  </a:lnTo>
                  <a:lnTo>
                    <a:pt x="460" y="132"/>
                  </a:lnTo>
                  <a:lnTo>
                    <a:pt x="438" y="88"/>
                  </a:lnTo>
                  <a:lnTo>
                    <a:pt x="373" y="45"/>
                  </a:lnTo>
                  <a:lnTo>
                    <a:pt x="26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55"/>
            <p:cNvSpPr/>
            <p:nvPr/>
          </p:nvSpPr>
          <p:spPr>
            <a:xfrm>
              <a:off x="7519485" y="3458852"/>
              <a:ext cx="172341" cy="157744"/>
            </a:xfrm>
            <a:custGeom>
              <a:avLst/>
              <a:gdLst/>
              <a:ahLst/>
              <a:cxnLst/>
              <a:rect l="l" t="t" r="r" b="b"/>
              <a:pathLst>
                <a:path w="4640" h="4247" extrusionOk="0">
                  <a:moveTo>
                    <a:pt x="4377" y="1"/>
                  </a:moveTo>
                  <a:lnTo>
                    <a:pt x="4267" y="45"/>
                  </a:lnTo>
                  <a:lnTo>
                    <a:pt x="3830" y="329"/>
                  </a:lnTo>
                  <a:lnTo>
                    <a:pt x="3348" y="592"/>
                  </a:lnTo>
                  <a:lnTo>
                    <a:pt x="2867" y="810"/>
                  </a:lnTo>
                  <a:lnTo>
                    <a:pt x="2364" y="985"/>
                  </a:lnTo>
                  <a:lnTo>
                    <a:pt x="1838" y="1139"/>
                  </a:lnTo>
                  <a:lnTo>
                    <a:pt x="1313" y="1226"/>
                  </a:lnTo>
                  <a:lnTo>
                    <a:pt x="788" y="1292"/>
                  </a:lnTo>
                  <a:lnTo>
                    <a:pt x="241" y="1292"/>
                  </a:lnTo>
                  <a:lnTo>
                    <a:pt x="153" y="1314"/>
                  </a:lnTo>
                  <a:lnTo>
                    <a:pt x="66" y="1379"/>
                  </a:lnTo>
                  <a:lnTo>
                    <a:pt x="22" y="1467"/>
                  </a:lnTo>
                  <a:lnTo>
                    <a:pt x="0" y="1554"/>
                  </a:lnTo>
                  <a:lnTo>
                    <a:pt x="22" y="1642"/>
                  </a:lnTo>
                  <a:lnTo>
                    <a:pt x="66" y="1729"/>
                  </a:lnTo>
                  <a:lnTo>
                    <a:pt x="153" y="1773"/>
                  </a:lnTo>
                  <a:lnTo>
                    <a:pt x="241" y="1795"/>
                  </a:lnTo>
                  <a:lnTo>
                    <a:pt x="722" y="1795"/>
                  </a:lnTo>
                  <a:lnTo>
                    <a:pt x="1204" y="1751"/>
                  </a:lnTo>
                  <a:lnTo>
                    <a:pt x="1685" y="1686"/>
                  </a:lnTo>
                  <a:lnTo>
                    <a:pt x="2145" y="1576"/>
                  </a:lnTo>
                  <a:lnTo>
                    <a:pt x="2145" y="1576"/>
                  </a:lnTo>
                  <a:lnTo>
                    <a:pt x="2079" y="1905"/>
                  </a:lnTo>
                  <a:lnTo>
                    <a:pt x="1992" y="2211"/>
                  </a:lnTo>
                  <a:lnTo>
                    <a:pt x="1882" y="2517"/>
                  </a:lnTo>
                  <a:lnTo>
                    <a:pt x="1751" y="2802"/>
                  </a:lnTo>
                  <a:lnTo>
                    <a:pt x="1576" y="3086"/>
                  </a:lnTo>
                  <a:lnTo>
                    <a:pt x="1379" y="3349"/>
                  </a:lnTo>
                  <a:lnTo>
                    <a:pt x="1160" y="3590"/>
                  </a:lnTo>
                  <a:lnTo>
                    <a:pt x="919" y="3808"/>
                  </a:lnTo>
                  <a:lnTo>
                    <a:pt x="876" y="3852"/>
                  </a:lnTo>
                  <a:lnTo>
                    <a:pt x="854" y="3896"/>
                  </a:lnTo>
                  <a:lnTo>
                    <a:pt x="832" y="3983"/>
                  </a:lnTo>
                  <a:lnTo>
                    <a:pt x="854" y="4093"/>
                  </a:lnTo>
                  <a:lnTo>
                    <a:pt x="919" y="4158"/>
                  </a:lnTo>
                  <a:lnTo>
                    <a:pt x="985" y="4224"/>
                  </a:lnTo>
                  <a:lnTo>
                    <a:pt x="1094" y="4246"/>
                  </a:lnTo>
                  <a:lnTo>
                    <a:pt x="1182" y="4224"/>
                  </a:lnTo>
                  <a:lnTo>
                    <a:pt x="1269" y="4158"/>
                  </a:lnTo>
                  <a:lnTo>
                    <a:pt x="1554" y="3896"/>
                  </a:lnTo>
                  <a:lnTo>
                    <a:pt x="1816" y="3590"/>
                  </a:lnTo>
                  <a:lnTo>
                    <a:pt x="2057" y="3283"/>
                  </a:lnTo>
                  <a:lnTo>
                    <a:pt x="2254" y="2933"/>
                  </a:lnTo>
                  <a:lnTo>
                    <a:pt x="2407" y="2583"/>
                  </a:lnTo>
                  <a:lnTo>
                    <a:pt x="2539" y="2189"/>
                  </a:lnTo>
                  <a:lnTo>
                    <a:pt x="2626" y="1817"/>
                  </a:lnTo>
                  <a:lnTo>
                    <a:pt x="2670" y="1423"/>
                  </a:lnTo>
                  <a:lnTo>
                    <a:pt x="3151" y="1226"/>
                  </a:lnTo>
                  <a:lnTo>
                    <a:pt x="3633" y="1007"/>
                  </a:lnTo>
                  <a:lnTo>
                    <a:pt x="4092" y="767"/>
                  </a:lnTo>
                  <a:lnTo>
                    <a:pt x="4530" y="482"/>
                  </a:lnTo>
                  <a:lnTo>
                    <a:pt x="4596" y="395"/>
                  </a:lnTo>
                  <a:lnTo>
                    <a:pt x="4639" y="307"/>
                  </a:lnTo>
                  <a:lnTo>
                    <a:pt x="4639" y="198"/>
                  </a:lnTo>
                  <a:lnTo>
                    <a:pt x="4596" y="110"/>
                  </a:lnTo>
                  <a:lnTo>
                    <a:pt x="4530" y="45"/>
                  </a:lnTo>
                  <a:lnTo>
                    <a:pt x="446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55"/>
            <p:cNvSpPr/>
            <p:nvPr/>
          </p:nvSpPr>
          <p:spPr>
            <a:xfrm>
              <a:off x="7045607" y="3397083"/>
              <a:ext cx="261743" cy="186158"/>
            </a:xfrm>
            <a:custGeom>
              <a:avLst/>
              <a:gdLst/>
              <a:ahLst/>
              <a:cxnLst/>
              <a:rect l="l" t="t" r="r" b="b"/>
              <a:pathLst>
                <a:path w="7047" h="5012" extrusionOk="0">
                  <a:moveTo>
                    <a:pt x="241" y="1"/>
                  </a:moveTo>
                  <a:lnTo>
                    <a:pt x="154" y="23"/>
                  </a:lnTo>
                  <a:lnTo>
                    <a:pt x="66" y="66"/>
                  </a:lnTo>
                  <a:lnTo>
                    <a:pt x="22" y="154"/>
                  </a:lnTo>
                  <a:lnTo>
                    <a:pt x="1" y="241"/>
                  </a:lnTo>
                  <a:lnTo>
                    <a:pt x="1" y="329"/>
                  </a:lnTo>
                  <a:lnTo>
                    <a:pt x="66" y="438"/>
                  </a:lnTo>
                  <a:lnTo>
                    <a:pt x="416" y="767"/>
                  </a:lnTo>
                  <a:lnTo>
                    <a:pt x="810" y="1073"/>
                  </a:lnTo>
                  <a:lnTo>
                    <a:pt x="1204" y="1335"/>
                  </a:lnTo>
                  <a:lnTo>
                    <a:pt x="1620" y="1576"/>
                  </a:lnTo>
                  <a:lnTo>
                    <a:pt x="2058" y="1751"/>
                  </a:lnTo>
                  <a:lnTo>
                    <a:pt x="2517" y="1904"/>
                  </a:lnTo>
                  <a:lnTo>
                    <a:pt x="2977" y="2014"/>
                  </a:lnTo>
                  <a:lnTo>
                    <a:pt x="3436" y="2080"/>
                  </a:lnTo>
                  <a:lnTo>
                    <a:pt x="3436" y="2452"/>
                  </a:lnTo>
                  <a:lnTo>
                    <a:pt x="3480" y="2824"/>
                  </a:lnTo>
                  <a:lnTo>
                    <a:pt x="3546" y="3196"/>
                  </a:lnTo>
                  <a:lnTo>
                    <a:pt x="3633" y="3568"/>
                  </a:lnTo>
                  <a:lnTo>
                    <a:pt x="3764" y="3918"/>
                  </a:lnTo>
                  <a:lnTo>
                    <a:pt x="3896" y="4246"/>
                  </a:lnTo>
                  <a:lnTo>
                    <a:pt x="4093" y="4574"/>
                  </a:lnTo>
                  <a:lnTo>
                    <a:pt x="4290" y="4902"/>
                  </a:lnTo>
                  <a:lnTo>
                    <a:pt x="4355" y="4968"/>
                  </a:lnTo>
                  <a:lnTo>
                    <a:pt x="4443" y="5012"/>
                  </a:lnTo>
                  <a:lnTo>
                    <a:pt x="4530" y="5012"/>
                  </a:lnTo>
                  <a:lnTo>
                    <a:pt x="4640" y="4990"/>
                  </a:lnTo>
                  <a:lnTo>
                    <a:pt x="4705" y="4924"/>
                  </a:lnTo>
                  <a:lnTo>
                    <a:pt x="4749" y="4837"/>
                  </a:lnTo>
                  <a:lnTo>
                    <a:pt x="4771" y="4727"/>
                  </a:lnTo>
                  <a:lnTo>
                    <a:pt x="4749" y="4684"/>
                  </a:lnTo>
                  <a:lnTo>
                    <a:pt x="4727" y="4640"/>
                  </a:lnTo>
                  <a:lnTo>
                    <a:pt x="4530" y="4355"/>
                  </a:lnTo>
                  <a:lnTo>
                    <a:pt x="4377" y="4071"/>
                  </a:lnTo>
                  <a:lnTo>
                    <a:pt x="4246" y="3764"/>
                  </a:lnTo>
                  <a:lnTo>
                    <a:pt x="4136" y="3436"/>
                  </a:lnTo>
                  <a:lnTo>
                    <a:pt x="4049" y="3108"/>
                  </a:lnTo>
                  <a:lnTo>
                    <a:pt x="3983" y="2780"/>
                  </a:lnTo>
                  <a:lnTo>
                    <a:pt x="3961" y="2452"/>
                  </a:lnTo>
                  <a:lnTo>
                    <a:pt x="3939" y="2101"/>
                  </a:lnTo>
                  <a:lnTo>
                    <a:pt x="4333" y="2101"/>
                  </a:lnTo>
                  <a:lnTo>
                    <a:pt x="4727" y="2058"/>
                  </a:lnTo>
                  <a:lnTo>
                    <a:pt x="5099" y="1992"/>
                  </a:lnTo>
                  <a:lnTo>
                    <a:pt x="5493" y="1904"/>
                  </a:lnTo>
                  <a:lnTo>
                    <a:pt x="5865" y="1773"/>
                  </a:lnTo>
                  <a:lnTo>
                    <a:pt x="6237" y="1620"/>
                  </a:lnTo>
                  <a:lnTo>
                    <a:pt x="6587" y="1445"/>
                  </a:lnTo>
                  <a:lnTo>
                    <a:pt x="6937" y="1226"/>
                  </a:lnTo>
                  <a:lnTo>
                    <a:pt x="7025" y="1160"/>
                  </a:lnTo>
                  <a:lnTo>
                    <a:pt x="7047" y="1051"/>
                  </a:lnTo>
                  <a:lnTo>
                    <a:pt x="7047" y="963"/>
                  </a:lnTo>
                  <a:lnTo>
                    <a:pt x="7025" y="876"/>
                  </a:lnTo>
                  <a:lnTo>
                    <a:pt x="6959" y="810"/>
                  </a:lnTo>
                  <a:lnTo>
                    <a:pt x="6872" y="767"/>
                  </a:lnTo>
                  <a:lnTo>
                    <a:pt x="6784" y="745"/>
                  </a:lnTo>
                  <a:lnTo>
                    <a:pt x="6697" y="788"/>
                  </a:lnTo>
                  <a:lnTo>
                    <a:pt x="6303" y="1029"/>
                  </a:lnTo>
                  <a:lnTo>
                    <a:pt x="5909" y="1204"/>
                  </a:lnTo>
                  <a:lnTo>
                    <a:pt x="5515" y="1357"/>
                  </a:lnTo>
                  <a:lnTo>
                    <a:pt x="5099" y="1467"/>
                  </a:lnTo>
                  <a:lnTo>
                    <a:pt x="4684" y="1554"/>
                  </a:lnTo>
                  <a:lnTo>
                    <a:pt x="4268" y="1598"/>
                  </a:lnTo>
                  <a:lnTo>
                    <a:pt x="3830" y="1598"/>
                  </a:lnTo>
                  <a:lnTo>
                    <a:pt x="3414" y="1576"/>
                  </a:lnTo>
                  <a:lnTo>
                    <a:pt x="2999" y="1511"/>
                  </a:lnTo>
                  <a:lnTo>
                    <a:pt x="2605" y="1401"/>
                  </a:lnTo>
                  <a:lnTo>
                    <a:pt x="2189" y="1270"/>
                  </a:lnTo>
                  <a:lnTo>
                    <a:pt x="1817" y="1095"/>
                  </a:lnTo>
                  <a:lnTo>
                    <a:pt x="1445" y="898"/>
                  </a:lnTo>
                  <a:lnTo>
                    <a:pt x="1073" y="657"/>
                  </a:lnTo>
                  <a:lnTo>
                    <a:pt x="745" y="373"/>
                  </a:lnTo>
                  <a:lnTo>
                    <a:pt x="416" y="66"/>
                  </a:lnTo>
                  <a:lnTo>
                    <a:pt x="329" y="23"/>
                  </a:lnTo>
                  <a:lnTo>
                    <a:pt x="24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55"/>
            <p:cNvSpPr/>
            <p:nvPr/>
          </p:nvSpPr>
          <p:spPr>
            <a:xfrm>
              <a:off x="6593681" y="3553160"/>
              <a:ext cx="143110" cy="207292"/>
            </a:xfrm>
            <a:custGeom>
              <a:avLst/>
              <a:gdLst/>
              <a:ahLst/>
              <a:cxnLst/>
              <a:rect l="l" t="t" r="r" b="b"/>
              <a:pathLst>
                <a:path w="3853" h="5581" extrusionOk="0">
                  <a:moveTo>
                    <a:pt x="3436" y="0"/>
                  </a:moveTo>
                  <a:lnTo>
                    <a:pt x="3327" y="22"/>
                  </a:lnTo>
                  <a:lnTo>
                    <a:pt x="3261" y="66"/>
                  </a:lnTo>
                  <a:lnTo>
                    <a:pt x="3196" y="153"/>
                  </a:lnTo>
                  <a:lnTo>
                    <a:pt x="3174" y="241"/>
                  </a:lnTo>
                  <a:lnTo>
                    <a:pt x="3130" y="547"/>
                  </a:lnTo>
                  <a:lnTo>
                    <a:pt x="3064" y="832"/>
                  </a:lnTo>
                  <a:lnTo>
                    <a:pt x="2977" y="1116"/>
                  </a:lnTo>
                  <a:lnTo>
                    <a:pt x="2846" y="1379"/>
                  </a:lnTo>
                  <a:lnTo>
                    <a:pt x="2714" y="1641"/>
                  </a:lnTo>
                  <a:lnTo>
                    <a:pt x="2561" y="1882"/>
                  </a:lnTo>
                  <a:lnTo>
                    <a:pt x="2386" y="2123"/>
                  </a:lnTo>
                  <a:lnTo>
                    <a:pt x="2211" y="2342"/>
                  </a:lnTo>
                  <a:lnTo>
                    <a:pt x="1992" y="2560"/>
                  </a:lnTo>
                  <a:lnTo>
                    <a:pt x="1773" y="2736"/>
                  </a:lnTo>
                  <a:lnTo>
                    <a:pt x="1533" y="2911"/>
                  </a:lnTo>
                  <a:lnTo>
                    <a:pt x="1292" y="3064"/>
                  </a:lnTo>
                  <a:lnTo>
                    <a:pt x="1029" y="3195"/>
                  </a:lnTo>
                  <a:lnTo>
                    <a:pt x="745" y="3304"/>
                  </a:lnTo>
                  <a:lnTo>
                    <a:pt x="482" y="3414"/>
                  </a:lnTo>
                  <a:lnTo>
                    <a:pt x="176" y="3480"/>
                  </a:lnTo>
                  <a:lnTo>
                    <a:pt x="88" y="3523"/>
                  </a:lnTo>
                  <a:lnTo>
                    <a:pt x="23" y="3589"/>
                  </a:lnTo>
                  <a:lnTo>
                    <a:pt x="1" y="3676"/>
                  </a:lnTo>
                  <a:lnTo>
                    <a:pt x="1" y="3764"/>
                  </a:lnTo>
                  <a:lnTo>
                    <a:pt x="45" y="3852"/>
                  </a:lnTo>
                  <a:lnTo>
                    <a:pt x="110" y="3917"/>
                  </a:lnTo>
                  <a:lnTo>
                    <a:pt x="198" y="3961"/>
                  </a:lnTo>
                  <a:lnTo>
                    <a:pt x="307" y="3961"/>
                  </a:lnTo>
                  <a:lnTo>
                    <a:pt x="548" y="3917"/>
                  </a:lnTo>
                  <a:lnTo>
                    <a:pt x="767" y="3852"/>
                  </a:lnTo>
                  <a:lnTo>
                    <a:pt x="986" y="3764"/>
                  </a:lnTo>
                  <a:lnTo>
                    <a:pt x="1204" y="3676"/>
                  </a:lnTo>
                  <a:lnTo>
                    <a:pt x="1620" y="3458"/>
                  </a:lnTo>
                  <a:lnTo>
                    <a:pt x="1992" y="3195"/>
                  </a:lnTo>
                  <a:lnTo>
                    <a:pt x="2255" y="3414"/>
                  </a:lnTo>
                  <a:lnTo>
                    <a:pt x="2474" y="3655"/>
                  </a:lnTo>
                  <a:lnTo>
                    <a:pt x="2692" y="3917"/>
                  </a:lnTo>
                  <a:lnTo>
                    <a:pt x="2867" y="4180"/>
                  </a:lnTo>
                  <a:lnTo>
                    <a:pt x="3043" y="4464"/>
                  </a:lnTo>
                  <a:lnTo>
                    <a:pt x="3174" y="4771"/>
                  </a:lnTo>
                  <a:lnTo>
                    <a:pt x="3283" y="5077"/>
                  </a:lnTo>
                  <a:lnTo>
                    <a:pt x="3371" y="5405"/>
                  </a:lnTo>
                  <a:lnTo>
                    <a:pt x="3415" y="5515"/>
                  </a:lnTo>
                  <a:lnTo>
                    <a:pt x="3480" y="5558"/>
                  </a:lnTo>
                  <a:lnTo>
                    <a:pt x="3568" y="5580"/>
                  </a:lnTo>
                  <a:lnTo>
                    <a:pt x="3655" y="5580"/>
                  </a:lnTo>
                  <a:lnTo>
                    <a:pt x="3743" y="5537"/>
                  </a:lnTo>
                  <a:lnTo>
                    <a:pt x="3830" y="5471"/>
                  </a:lnTo>
                  <a:lnTo>
                    <a:pt x="3852" y="5383"/>
                  </a:lnTo>
                  <a:lnTo>
                    <a:pt x="3852" y="5274"/>
                  </a:lnTo>
                  <a:lnTo>
                    <a:pt x="3765" y="4924"/>
                  </a:lnTo>
                  <a:lnTo>
                    <a:pt x="3633" y="4596"/>
                  </a:lnTo>
                  <a:lnTo>
                    <a:pt x="3502" y="4267"/>
                  </a:lnTo>
                  <a:lnTo>
                    <a:pt x="3327" y="3961"/>
                  </a:lnTo>
                  <a:lnTo>
                    <a:pt x="3130" y="3655"/>
                  </a:lnTo>
                  <a:lnTo>
                    <a:pt x="2889" y="3370"/>
                  </a:lnTo>
                  <a:lnTo>
                    <a:pt x="2649" y="3108"/>
                  </a:lnTo>
                  <a:lnTo>
                    <a:pt x="2386" y="2867"/>
                  </a:lnTo>
                  <a:lnTo>
                    <a:pt x="2649" y="2604"/>
                  </a:lnTo>
                  <a:lnTo>
                    <a:pt x="2867" y="2320"/>
                  </a:lnTo>
                  <a:lnTo>
                    <a:pt x="3086" y="2013"/>
                  </a:lnTo>
                  <a:lnTo>
                    <a:pt x="3261" y="1685"/>
                  </a:lnTo>
                  <a:lnTo>
                    <a:pt x="3415" y="1357"/>
                  </a:lnTo>
                  <a:lnTo>
                    <a:pt x="3524" y="985"/>
                  </a:lnTo>
                  <a:lnTo>
                    <a:pt x="3633" y="635"/>
                  </a:lnTo>
                  <a:lnTo>
                    <a:pt x="3677" y="241"/>
                  </a:lnTo>
                  <a:lnTo>
                    <a:pt x="3677" y="197"/>
                  </a:lnTo>
                  <a:lnTo>
                    <a:pt x="3677" y="153"/>
                  </a:lnTo>
                  <a:lnTo>
                    <a:pt x="3611" y="66"/>
                  </a:lnTo>
                  <a:lnTo>
                    <a:pt x="3524" y="22"/>
                  </a:lnTo>
                  <a:lnTo>
                    <a:pt x="343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55"/>
            <p:cNvSpPr/>
            <p:nvPr/>
          </p:nvSpPr>
          <p:spPr>
            <a:xfrm>
              <a:off x="6636767" y="3098782"/>
              <a:ext cx="316194" cy="130073"/>
            </a:xfrm>
            <a:custGeom>
              <a:avLst/>
              <a:gdLst/>
              <a:ahLst/>
              <a:cxnLst/>
              <a:rect l="l" t="t" r="r" b="b"/>
              <a:pathLst>
                <a:path w="8513" h="3502" extrusionOk="0">
                  <a:moveTo>
                    <a:pt x="3983" y="1"/>
                  </a:moveTo>
                  <a:lnTo>
                    <a:pt x="3896" y="44"/>
                  </a:lnTo>
                  <a:lnTo>
                    <a:pt x="3830" y="110"/>
                  </a:lnTo>
                  <a:lnTo>
                    <a:pt x="3786" y="198"/>
                  </a:lnTo>
                  <a:lnTo>
                    <a:pt x="3786" y="307"/>
                  </a:lnTo>
                  <a:lnTo>
                    <a:pt x="3874" y="679"/>
                  </a:lnTo>
                  <a:lnTo>
                    <a:pt x="4027" y="1051"/>
                  </a:lnTo>
                  <a:lnTo>
                    <a:pt x="4202" y="1401"/>
                  </a:lnTo>
                  <a:lnTo>
                    <a:pt x="4421" y="1708"/>
                  </a:lnTo>
                  <a:lnTo>
                    <a:pt x="4268" y="1948"/>
                  </a:lnTo>
                  <a:lnTo>
                    <a:pt x="4093" y="2167"/>
                  </a:lnTo>
                  <a:lnTo>
                    <a:pt x="3896" y="2386"/>
                  </a:lnTo>
                  <a:lnTo>
                    <a:pt x="3677" y="2561"/>
                  </a:lnTo>
                  <a:lnTo>
                    <a:pt x="3436" y="2692"/>
                  </a:lnTo>
                  <a:lnTo>
                    <a:pt x="3195" y="2824"/>
                  </a:lnTo>
                  <a:lnTo>
                    <a:pt x="2911" y="2911"/>
                  </a:lnTo>
                  <a:lnTo>
                    <a:pt x="2627" y="2977"/>
                  </a:lnTo>
                  <a:lnTo>
                    <a:pt x="2320" y="2999"/>
                  </a:lnTo>
                  <a:lnTo>
                    <a:pt x="2014" y="2977"/>
                  </a:lnTo>
                  <a:lnTo>
                    <a:pt x="1707" y="2911"/>
                  </a:lnTo>
                  <a:lnTo>
                    <a:pt x="1423" y="2802"/>
                  </a:lnTo>
                  <a:lnTo>
                    <a:pt x="1139" y="2670"/>
                  </a:lnTo>
                  <a:lnTo>
                    <a:pt x="876" y="2517"/>
                  </a:lnTo>
                  <a:lnTo>
                    <a:pt x="635" y="2298"/>
                  </a:lnTo>
                  <a:lnTo>
                    <a:pt x="416" y="2080"/>
                  </a:lnTo>
                  <a:lnTo>
                    <a:pt x="351" y="2014"/>
                  </a:lnTo>
                  <a:lnTo>
                    <a:pt x="263" y="1992"/>
                  </a:lnTo>
                  <a:lnTo>
                    <a:pt x="176" y="2014"/>
                  </a:lnTo>
                  <a:lnTo>
                    <a:pt x="88" y="2080"/>
                  </a:lnTo>
                  <a:lnTo>
                    <a:pt x="44" y="2145"/>
                  </a:lnTo>
                  <a:lnTo>
                    <a:pt x="1" y="2233"/>
                  </a:lnTo>
                  <a:lnTo>
                    <a:pt x="22" y="2342"/>
                  </a:lnTo>
                  <a:lnTo>
                    <a:pt x="66" y="2430"/>
                  </a:lnTo>
                  <a:lnTo>
                    <a:pt x="329" y="2714"/>
                  </a:lnTo>
                  <a:lnTo>
                    <a:pt x="613" y="2933"/>
                  </a:lnTo>
                  <a:lnTo>
                    <a:pt x="920" y="3130"/>
                  </a:lnTo>
                  <a:lnTo>
                    <a:pt x="1248" y="3283"/>
                  </a:lnTo>
                  <a:lnTo>
                    <a:pt x="1598" y="3392"/>
                  </a:lnTo>
                  <a:lnTo>
                    <a:pt x="1970" y="3480"/>
                  </a:lnTo>
                  <a:lnTo>
                    <a:pt x="2342" y="3502"/>
                  </a:lnTo>
                  <a:lnTo>
                    <a:pt x="2692" y="3480"/>
                  </a:lnTo>
                  <a:lnTo>
                    <a:pt x="3020" y="3414"/>
                  </a:lnTo>
                  <a:lnTo>
                    <a:pt x="3327" y="3305"/>
                  </a:lnTo>
                  <a:lnTo>
                    <a:pt x="3611" y="3174"/>
                  </a:lnTo>
                  <a:lnTo>
                    <a:pt x="3896" y="3020"/>
                  </a:lnTo>
                  <a:lnTo>
                    <a:pt x="4158" y="2824"/>
                  </a:lnTo>
                  <a:lnTo>
                    <a:pt x="4399" y="2605"/>
                  </a:lnTo>
                  <a:lnTo>
                    <a:pt x="4596" y="2364"/>
                  </a:lnTo>
                  <a:lnTo>
                    <a:pt x="4793" y="2101"/>
                  </a:lnTo>
                  <a:lnTo>
                    <a:pt x="5077" y="2342"/>
                  </a:lnTo>
                  <a:lnTo>
                    <a:pt x="5406" y="2539"/>
                  </a:lnTo>
                  <a:lnTo>
                    <a:pt x="5756" y="2692"/>
                  </a:lnTo>
                  <a:lnTo>
                    <a:pt x="6128" y="2802"/>
                  </a:lnTo>
                  <a:lnTo>
                    <a:pt x="6500" y="2889"/>
                  </a:lnTo>
                  <a:lnTo>
                    <a:pt x="6894" y="2911"/>
                  </a:lnTo>
                  <a:lnTo>
                    <a:pt x="7288" y="2867"/>
                  </a:lnTo>
                  <a:lnTo>
                    <a:pt x="7660" y="2802"/>
                  </a:lnTo>
                  <a:lnTo>
                    <a:pt x="8032" y="2692"/>
                  </a:lnTo>
                  <a:lnTo>
                    <a:pt x="8382" y="2539"/>
                  </a:lnTo>
                  <a:lnTo>
                    <a:pt x="8469" y="2473"/>
                  </a:lnTo>
                  <a:lnTo>
                    <a:pt x="8513" y="2386"/>
                  </a:lnTo>
                  <a:lnTo>
                    <a:pt x="8513" y="2298"/>
                  </a:lnTo>
                  <a:lnTo>
                    <a:pt x="8469" y="2211"/>
                  </a:lnTo>
                  <a:lnTo>
                    <a:pt x="8404" y="2123"/>
                  </a:lnTo>
                  <a:lnTo>
                    <a:pt x="8338" y="2080"/>
                  </a:lnTo>
                  <a:lnTo>
                    <a:pt x="8229" y="2080"/>
                  </a:lnTo>
                  <a:lnTo>
                    <a:pt x="8119" y="2101"/>
                  </a:lnTo>
                  <a:lnTo>
                    <a:pt x="7835" y="2233"/>
                  </a:lnTo>
                  <a:lnTo>
                    <a:pt x="7506" y="2320"/>
                  </a:lnTo>
                  <a:lnTo>
                    <a:pt x="7178" y="2386"/>
                  </a:lnTo>
                  <a:lnTo>
                    <a:pt x="6872" y="2408"/>
                  </a:lnTo>
                  <a:lnTo>
                    <a:pt x="6544" y="2386"/>
                  </a:lnTo>
                  <a:lnTo>
                    <a:pt x="6215" y="2320"/>
                  </a:lnTo>
                  <a:lnTo>
                    <a:pt x="5909" y="2211"/>
                  </a:lnTo>
                  <a:lnTo>
                    <a:pt x="5603" y="2080"/>
                  </a:lnTo>
                  <a:lnTo>
                    <a:pt x="5340" y="1904"/>
                  </a:lnTo>
                  <a:lnTo>
                    <a:pt x="5121" y="1729"/>
                  </a:lnTo>
                  <a:lnTo>
                    <a:pt x="4902" y="1511"/>
                  </a:lnTo>
                  <a:lnTo>
                    <a:pt x="4727" y="1270"/>
                  </a:lnTo>
                  <a:lnTo>
                    <a:pt x="4574" y="1029"/>
                  </a:lnTo>
                  <a:lnTo>
                    <a:pt x="4443" y="745"/>
                  </a:lnTo>
                  <a:lnTo>
                    <a:pt x="4333" y="460"/>
                  </a:lnTo>
                  <a:lnTo>
                    <a:pt x="4268" y="176"/>
                  </a:lnTo>
                  <a:lnTo>
                    <a:pt x="4224" y="88"/>
                  </a:lnTo>
                  <a:lnTo>
                    <a:pt x="4158" y="23"/>
                  </a:lnTo>
                  <a:lnTo>
                    <a:pt x="407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55"/>
            <p:cNvSpPr/>
            <p:nvPr/>
          </p:nvSpPr>
          <p:spPr>
            <a:xfrm>
              <a:off x="7499167" y="3162187"/>
              <a:ext cx="130073" cy="139842"/>
            </a:xfrm>
            <a:custGeom>
              <a:avLst/>
              <a:gdLst/>
              <a:ahLst/>
              <a:cxnLst/>
              <a:rect l="l" t="t" r="r" b="b"/>
              <a:pathLst>
                <a:path w="3502" h="3765" extrusionOk="0">
                  <a:moveTo>
                    <a:pt x="3195" y="1"/>
                  </a:moveTo>
                  <a:lnTo>
                    <a:pt x="3108" y="44"/>
                  </a:lnTo>
                  <a:lnTo>
                    <a:pt x="3064" y="66"/>
                  </a:lnTo>
                  <a:lnTo>
                    <a:pt x="3042" y="110"/>
                  </a:lnTo>
                  <a:lnTo>
                    <a:pt x="2932" y="329"/>
                  </a:lnTo>
                  <a:lnTo>
                    <a:pt x="2823" y="548"/>
                  </a:lnTo>
                  <a:lnTo>
                    <a:pt x="2692" y="745"/>
                  </a:lnTo>
                  <a:lnTo>
                    <a:pt x="2626" y="832"/>
                  </a:lnTo>
                  <a:lnTo>
                    <a:pt x="2604" y="876"/>
                  </a:lnTo>
                  <a:lnTo>
                    <a:pt x="2560" y="920"/>
                  </a:lnTo>
                  <a:lnTo>
                    <a:pt x="2385" y="1095"/>
                  </a:lnTo>
                  <a:lnTo>
                    <a:pt x="2210" y="1270"/>
                  </a:lnTo>
                  <a:lnTo>
                    <a:pt x="2123" y="1357"/>
                  </a:lnTo>
                  <a:lnTo>
                    <a:pt x="2079" y="1401"/>
                  </a:lnTo>
                  <a:lnTo>
                    <a:pt x="2057" y="1401"/>
                  </a:lnTo>
                  <a:lnTo>
                    <a:pt x="1860" y="1554"/>
                  </a:lnTo>
                  <a:lnTo>
                    <a:pt x="1816" y="1598"/>
                  </a:lnTo>
                  <a:lnTo>
                    <a:pt x="1619" y="1510"/>
                  </a:lnTo>
                  <a:lnTo>
                    <a:pt x="1423" y="1445"/>
                  </a:lnTo>
                  <a:lnTo>
                    <a:pt x="1226" y="1401"/>
                  </a:lnTo>
                  <a:lnTo>
                    <a:pt x="1029" y="1357"/>
                  </a:lnTo>
                  <a:lnTo>
                    <a:pt x="810" y="1335"/>
                  </a:lnTo>
                  <a:lnTo>
                    <a:pt x="613" y="1335"/>
                  </a:lnTo>
                  <a:lnTo>
                    <a:pt x="394" y="1357"/>
                  </a:lnTo>
                  <a:lnTo>
                    <a:pt x="197" y="1379"/>
                  </a:lnTo>
                  <a:lnTo>
                    <a:pt x="110" y="1423"/>
                  </a:lnTo>
                  <a:lnTo>
                    <a:pt x="44" y="1489"/>
                  </a:lnTo>
                  <a:lnTo>
                    <a:pt x="0" y="1598"/>
                  </a:lnTo>
                  <a:lnTo>
                    <a:pt x="22" y="1685"/>
                  </a:lnTo>
                  <a:lnTo>
                    <a:pt x="66" y="1773"/>
                  </a:lnTo>
                  <a:lnTo>
                    <a:pt x="131" y="1839"/>
                  </a:lnTo>
                  <a:lnTo>
                    <a:pt x="219" y="1861"/>
                  </a:lnTo>
                  <a:lnTo>
                    <a:pt x="328" y="1861"/>
                  </a:lnTo>
                  <a:lnTo>
                    <a:pt x="525" y="1839"/>
                  </a:lnTo>
                  <a:lnTo>
                    <a:pt x="744" y="1839"/>
                  </a:lnTo>
                  <a:lnTo>
                    <a:pt x="941" y="1861"/>
                  </a:lnTo>
                  <a:lnTo>
                    <a:pt x="1160" y="1882"/>
                  </a:lnTo>
                  <a:lnTo>
                    <a:pt x="1357" y="1948"/>
                  </a:lnTo>
                  <a:lnTo>
                    <a:pt x="1554" y="2036"/>
                  </a:lnTo>
                  <a:lnTo>
                    <a:pt x="1729" y="2123"/>
                  </a:lnTo>
                  <a:lnTo>
                    <a:pt x="1904" y="2233"/>
                  </a:lnTo>
                  <a:lnTo>
                    <a:pt x="2057" y="2364"/>
                  </a:lnTo>
                  <a:lnTo>
                    <a:pt x="2210" y="2517"/>
                  </a:lnTo>
                  <a:lnTo>
                    <a:pt x="2320" y="2670"/>
                  </a:lnTo>
                  <a:lnTo>
                    <a:pt x="2429" y="2823"/>
                  </a:lnTo>
                  <a:lnTo>
                    <a:pt x="2517" y="2998"/>
                  </a:lnTo>
                  <a:lnTo>
                    <a:pt x="2604" y="3195"/>
                  </a:lnTo>
                  <a:lnTo>
                    <a:pt x="2648" y="3392"/>
                  </a:lnTo>
                  <a:lnTo>
                    <a:pt x="2692" y="3567"/>
                  </a:lnTo>
                  <a:lnTo>
                    <a:pt x="2714" y="3633"/>
                  </a:lnTo>
                  <a:lnTo>
                    <a:pt x="2736" y="3677"/>
                  </a:lnTo>
                  <a:lnTo>
                    <a:pt x="2823" y="3721"/>
                  </a:lnTo>
                  <a:lnTo>
                    <a:pt x="2911" y="3764"/>
                  </a:lnTo>
                  <a:lnTo>
                    <a:pt x="2998" y="3764"/>
                  </a:lnTo>
                  <a:lnTo>
                    <a:pt x="3108" y="3699"/>
                  </a:lnTo>
                  <a:lnTo>
                    <a:pt x="3151" y="3633"/>
                  </a:lnTo>
                  <a:lnTo>
                    <a:pt x="3195" y="3546"/>
                  </a:lnTo>
                  <a:lnTo>
                    <a:pt x="3173" y="3436"/>
                  </a:lnTo>
                  <a:lnTo>
                    <a:pt x="3129" y="3217"/>
                  </a:lnTo>
                  <a:lnTo>
                    <a:pt x="3064" y="2998"/>
                  </a:lnTo>
                  <a:lnTo>
                    <a:pt x="2976" y="2780"/>
                  </a:lnTo>
                  <a:lnTo>
                    <a:pt x="2867" y="2583"/>
                  </a:lnTo>
                  <a:lnTo>
                    <a:pt x="2736" y="2386"/>
                  </a:lnTo>
                  <a:lnTo>
                    <a:pt x="2582" y="2211"/>
                  </a:lnTo>
                  <a:lnTo>
                    <a:pt x="2429" y="2036"/>
                  </a:lnTo>
                  <a:lnTo>
                    <a:pt x="2254" y="1882"/>
                  </a:lnTo>
                  <a:lnTo>
                    <a:pt x="2451" y="1729"/>
                  </a:lnTo>
                  <a:lnTo>
                    <a:pt x="2626" y="1576"/>
                  </a:lnTo>
                  <a:lnTo>
                    <a:pt x="2801" y="1401"/>
                  </a:lnTo>
                  <a:lnTo>
                    <a:pt x="2976" y="1204"/>
                  </a:lnTo>
                  <a:lnTo>
                    <a:pt x="3129" y="1007"/>
                  </a:lnTo>
                  <a:lnTo>
                    <a:pt x="3261" y="810"/>
                  </a:lnTo>
                  <a:lnTo>
                    <a:pt x="3370" y="591"/>
                  </a:lnTo>
                  <a:lnTo>
                    <a:pt x="3480" y="373"/>
                  </a:lnTo>
                  <a:lnTo>
                    <a:pt x="3501" y="285"/>
                  </a:lnTo>
                  <a:lnTo>
                    <a:pt x="3501" y="176"/>
                  </a:lnTo>
                  <a:lnTo>
                    <a:pt x="3458" y="88"/>
                  </a:lnTo>
                  <a:lnTo>
                    <a:pt x="3392" y="22"/>
                  </a:lnTo>
                  <a:lnTo>
                    <a:pt x="330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55"/>
            <p:cNvSpPr/>
            <p:nvPr/>
          </p:nvSpPr>
          <p:spPr>
            <a:xfrm>
              <a:off x="6359602" y="3832740"/>
              <a:ext cx="51257" cy="151244"/>
            </a:xfrm>
            <a:custGeom>
              <a:avLst/>
              <a:gdLst/>
              <a:ahLst/>
              <a:cxnLst/>
              <a:rect l="l" t="t" r="r" b="b"/>
              <a:pathLst>
                <a:path w="1380" h="4072" extrusionOk="0">
                  <a:moveTo>
                    <a:pt x="1073" y="1"/>
                  </a:moveTo>
                  <a:lnTo>
                    <a:pt x="963" y="23"/>
                  </a:lnTo>
                  <a:lnTo>
                    <a:pt x="898" y="110"/>
                  </a:lnTo>
                  <a:lnTo>
                    <a:pt x="745" y="307"/>
                  </a:lnTo>
                  <a:lnTo>
                    <a:pt x="635" y="526"/>
                  </a:lnTo>
                  <a:lnTo>
                    <a:pt x="416" y="964"/>
                  </a:lnTo>
                  <a:lnTo>
                    <a:pt x="241" y="1445"/>
                  </a:lnTo>
                  <a:lnTo>
                    <a:pt x="110" y="1927"/>
                  </a:lnTo>
                  <a:lnTo>
                    <a:pt x="44" y="2408"/>
                  </a:lnTo>
                  <a:lnTo>
                    <a:pt x="1" y="2911"/>
                  </a:lnTo>
                  <a:lnTo>
                    <a:pt x="22" y="3393"/>
                  </a:lnTo>
                  <a:lnTo>
                    <a:pt x="110" y="3896"/>
                  </a:lnTo>
                  <a:lnTo>
                    <a:pt x="154" y="3984"/>
                  </a:lnTo>
                  <a:lnTo>
                    <a:pt x="219" y="4049"/>
                  </a:lnTo>
                  <a:lnTo>
                    <a:pt x="307" y="4071"/>
                  </a:lnTo>
                  <a:lnTo>
                    <a:pt x="394" y="4071"/>
                  </a:lnTo>
                  <a:lnTo>
                    <a:pt x="482" y="4027"/>
                  </a:lnTo>
                  <a:lnTo>
                    <a:pt x="548" y="3962"/>
                  </a:lnTo>
                  <a:lnTo>
                    <a:pt x="591" y="3874"/>
                  </a:lnTo>
                  <a:lnTo>
                    <a:pt x="591" y="3765"/>
                  </a:lnTo>
                  <a:lnTo>
                    <a:pt x="526" y="3305"/>
                  </a:lnTo>
                  <a:lnTo>
                    <a:pt x="504" y="2867"/>
                  </a:lnTo>
                  <a:lnTo>
                    <a:pt x="548" y="2430"/>
                  </a:lnTo>
                  <a:lnTo>
                    <a:pt x="613" y="1992"/>
                  </a:lnTo>
                  <a:lnTo>
                    <a:pt x="723" y="1555"/>
                  </a:lnTo>
                  <a:lnTo>
                    <a:pt x="876" y="1139"/>
                  </a:lnTo>
                  <a:lnTo>
                    <a:pt x="1095" y="745"/>
                  </a:lnTo>
                  <a:lnTo>
                    <a:pt x="1335" y="351"/>
                  </a:lnTo>
                  <a:lnTo>
                    <a:pt x="1379" y="263"/>
                  </a:lnTo>
                  <a:lnTo>
                    <a:pt x="1357" y="176"/>
                  </a:lnTo>
                  <a:lnTo>
                    <a:pt x="1314" y="88"/>
                  </a:lnTo>
                  <a:lnTo>
                    <a:pt x="1248" y="23"/>
                  </a:lnTo>
                  <a:lnTo>
                    <a:pt x="116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80" name="Google Shape;1180;p55"/>
          <p:cNvGrpSpPr/>
          <p:nvPr/>
        </p:nvGrpSpPr>
        <p:grpSpPr>
          <a:xfrm>
            <a:off x="562768" y="1058235"/>
            <a:ext cx="1491280" cy="1190764"/>
            <a:chOff x="1097988" y="1462825"/>
            <a:chExt cx="2548325" cy="2217850"/>
          </a:xfrm>
        </p:grpSpPr>
        <p:sp>
          <p:nvSpPr>
            <p:cNvPr id="1181" name="Google Shape;1181;p55"/>
            <p:cNvSpPr/>
            <p:nvPr/>
          </p:nvSpPr>
          <p:spPr>
            <a:xfrm>
              <a:off x="1804588" y="1502775"/>
              <a:ext cx="1074975" cy="1007000"/>
            </a:xfrm>
            <a:custGeom>
              <a:avLst/>
              <a:gdLst/>
              <a:ahLst/>
              <a:cxnLst/>
              <a:rect l="l" t="t" r="r" b="b"/>
              <a:pathLst>
                <a:path w="42999" h="40280" extrusionOk="0">
                  <a:moveTo>
                    <a:pt x="17079" y="1"/>
                  </a:moveTo>
                  <a:lnTo>
                    <a:pt x="18283" y="18905"/>
                  </a:lnTo>
                  <a:lnTo>
                    <a:pt x="18304" y="19217"/>
                  </a:lnTo>
                  <a:lnTo>
                    <a:pt x="18283" y="19507"/>
                  </a:lnTo>
                  <a:lnTo>
                    <a:pt x="18262" y="19818"/>
                  </a:lnTo>
                  <a:lnTo>
                    <a:pt x="18200" y="20109"/>
                  </a:lnTo>
                  <a:lnTo>
                    <a:pt x="18138" y="20399"/>
                  </a:lnTo>
                  <a:lnTo>
                    <a:pt x="18055" y="20690"/>
                  </a:lnTo>
                  <a:lnTo>
                    <a:pt x="17930" y="20960"/>
                  </a:lnTo>
                  <a:lnTo>
                    <a:pt x="17806" y="21229"/>
                  </a:lnTo>
                  <a:lnTo>
                    <a:pt x="17660" y="21479"/>
                  </a:lnTo>
                  <a:lnTo>
                    <a:pt x="17494" y="21728"/>
                  </a:lnTo>
                  <a:lnTo>
                    <a:pt x="17308" y="21977"/>
                  </a:lnTo>
                  <a:lnTo>
                    <a:pt x="17100" y="22184"/>
                  </a:lnTo>
                  <a:lnTo>
                    <a:pt x="16893" y="22392"/>
                  </a:lnTo>
                  <a:lnTo>
                    <a:pt x="16664" y="22599"/>
                  </a:lnTo>
                  <a:lnTo>
                    <a:pt x="16415" y="22765"/>
                  </a:lnTo>
                  <a:lnTo>
                    <a:pt x="16145" y="22931"/>
                  </a:lnTo>
                  <a:lnTo>
                    <a:pt x="15046" y="23554"/>
                  </a:lnTo>
                  <a:lnTo>
                    <a:pt x="13967" y="24197"/>
                  </a:lnTo>
                  <a:lnTo>
                    <a:pt x="12887" y="24840"/>
                  </a:lnTo>
                  <a:lnTo>
                    <a:pt x="11829" y="25484"/>
                  </a:lnTo>
                  <a:lnTo>
                    <a:pt x="10792" y="26168"/>
                  </a:lnTo>
                  <a:lnTo>
                    <a:pt x="9754" y="26832"/>
                  </a:lnTo>
                  <a:lnTo>
                    <a:pt x="8737" y="27538"/>
                  </a:lnTo>
                  <a:lnTo>
                    <a:pt x="7720" y="28244"/>
                  </a:lnTo>
                  <a:lnTo>
                    <a:pt x="6703" y="28949"/>
                  </a:lnTo>
                  <a:lnTo>
                    <a:pt x="5728" y="29675"/>
                  </a:lnTo>
                  <a:lnTo>
                    <a:pt x="4753" y="30402"/>
                  </a:lnTo>
                  <a:lnTo>
                    <a:pt x="3778" y="31149"/>
                  </a:lnTo>
                  <a:lnTo>
                    <a:pt x="2823" y="31917"/>
                  </a:lnTo>
                  <a:lnTo>
                    <a:pt x="1868" y="32684"/>
                  </a:lnTo>
                  <a:lnTo>
                    <a:pt x="935" y="33452"/>
                  </a:lnTo>
                  <a:lnTo>
                    <a:pt x="1" y="34241"/>
                  </a:lnTo>
                  <a:lnTo>
                    <a:pt x="3715" y="37955"/>
                  </a:lnTo>
                  <a:lnTo>
                    <a:pt x="4732" y="37561"/>
                  </a:lnTo>
                  <a:lnTo>
                    <a:pt x="5728" y="37167"/>
                  </a:lnTo>
                  <a:lnTo>
                    <a:pt x="6745" y="36752"/>
                  </a:lnTo>
                  <a:lnTo>
                    <a:pt x="7741" y="36316"/>
                  </a:lnTo>
                  <a:lnTo>
                    <a:pt x="8737" y="35880"/>
                  </a:lnTo>
                  <a:lnTo>
                    <a:pt x="9712" y="35424"/>
                  </a:lnTo>
                  <a:lnTo>
                    <a:pt x="10709" y="34926"/>
                  </a:lnTo>
                  <a:lnTo>
                    <a:pt x="11663" y="34428"/>
                  </a:lnTo>
                  <a:lnTo>
                    <a:pt x="12638" y="33929"/>
                  </a:lnTo>
                  <a:lnTo>
                    <a:pt x="13593" y="33390"/>
                  </a:lnTo>
                  <a:lnTo>
                    <a:pt x="14548" y="32850"/>
                  </a:lnTo>
                  <a:lnTo>
                    <a:pt x="15481" y="32290"/>
                  </a:lnTo>
                  <a:lnTo>
                    <a:pt x="16436" y="31709"/>
                  </a:lnTo>
                  <a:lnTo>
                    <a:pt x="17370" y="31107"/>
                  </a:lnTo>
                  <a:lnTo>
                    <a:pt x="18283" y="30505"/>
                  </a:lnTo>
                  <a:lnTo>
                    <a:pt x="19196" y="29883"/>
                  </a:lnTo>
                  <a:lnTo>
                    <a:pt x="19507" y="29696"/>
                  </a:lnTo>
                  <a:lnTo>
                    <a:pt x="19819" y="29530"/>
                  </a:lnTo>
                  <a:lnTo>
                    <a:pt x="20130" y="29385"/>
                  </a:lnTo>
                  <a:lnTo>
                    <a:pt x="20462" y="29281"/>
                  </a:lnTo>
                  <a:lnTo>
                    <a:pt x="20794" y="29219"/>
                  </a:lnTo>
                  <a:lnTo>
                    <a:pt x="21126" y="29157"/>
                  </a:lnTo>
                  <a:lnTo>
                    <a:pt x="21479" y="29136"/>
                  </a:lnTo>
                  <a:lnTo>
                    <a:pt x="21811" y="29136"/>
                  </a:lnTo>
                  <a:lnTo>
                    <a:pt x="22143" y="29177"/>
                  </a:lnTo>
                  <a:lnTo>
                    <a:pt x="22475" y="29240"/>
                  </a:lnTo>
                  <a:lnTo>
                    <a:pt x="22807" y="29323"/>
                  </a:lnTo>
                  <a:lnTo>
                    <a:pt x="23139" y="29447"/>
                  </a:lnTo>
                  <a:lnTo>
                    <a:pt x="23450" y="29572"/>
                  </a:lnTo>
                  <a:lnTo>
                    <a:pt x="23761" y="29758"/>
                  </a:lnTo>
                  <a:lnTo>
                    <a:pt x="24052" y="29945"/>
                  </a:lnTo>
                  <a:lnTo>
                    <a:pt x="24322" y="30173"/>
                  </a:lnTo>
                  <a:lnTo>
                    <a:pt x="25172" y="30900"/>
                  </a:lnTo>
                  <a:lnTo>
                    <a:pt x="26023" y="31605"/>
                  </a:lnTo>
                  <a:lnTo>
                    <a:pt x="26895" y="32311"/>
                  </a:lnTo>
                  <a:lnTo>
                    <a:pt x="27787" y="32996"/>
                  </a:lnTo>
                  <a:lnTo>
                    <a:pt x="28679" y="33660"/>
                  </a:lnTo>
                  <a:lnTo>
                    <a:pt x="29593" y="34324"/>
                  </a:lnTo>
                  <a:lnTo>
                    <a:pt x="30506" y="34988"/>
                  </a:lnTo>
                  <a:lnTo>
                    <a:pt x="31460" y="35610"/>
                  </a:lnTo>
                  <a:lnTo>
                    <a:pt x="32394" y="36254"/>
                  </a:lnTo>
                  <a:lnTo>
                    <a:pt x="33369" y="36855"/>
                  </a:lnTo>
                  <a:lnTo>
                    <a:pt x="34324" y="37457"/>
                  </a:lnTo>
                  <a:lnTo>
                    <a:pt x="35320" y="38038"/>
                  </a:lnTo>
                  <a:lnTo>
                    <a:pt x="36316" y="38619"/>
                  </a:lnTo>
                  <a:lnTo>
                    <a:pt x="37312" y="39200"/>
                  </a:lnTo>
                  <a:lnTo>
                    <a:pt x="38350" y="39740"/>
                  </a:lnTo>
                  <a:lnTo>
                    <a:pt x="39367" y="40279"/>
                  </a:lnTo>
                  <a:lnTo>
                    <a:pt x="42998" y="35092"/>
                  </a:lnTo>
                  <a:lnTo>
                    <a:pt x="42210" y="34262"/>
                  </a:lnTo>
                  <a:lnTo>
                    <a:pt x="41400" y="33411"/>
                  </a:lnTo>
                  <a:lnTo>
                    <a:pt x="40549" y="32601"/>
                  </a:lnTo>
                  <a:lnTo>
                    <a:pt x="39699" y="31813"/>
                  </a:lnTo>
                  <a:lnTo>
                    <a:pt x="38806" y="31024"/>
                  </a:lnTo>
                  <a:lnTo>
                    <a:pt x="37914" y="30236"/>
                  </a:lnTo>
                  <a:lnTo>
                    <a:pt x="36980" y="29489"/>
                  </a:lnTo>
                  <a:lnTo>
                    <a:pt x="36046" y="28742"/>
                  </a:lnTo>
                  <a:lnTo>
                    <a:pt x="35092" y="28015"/>
                  </a:lnTo>
                  <a:lnTo>
                    <a:pt x="34096" y="27310"/>
                  </a:lnTo>
                  <a:lnTo>
                    <a:pt x="33100" y="26604"/>
                  </a:lnTo>
                  <a:lnTo>
                    <a:pt x="32083" y="25919"/>
                  </a:lnTo>
                  <a:lnTo>
                    <a:pt x="31024" y="25255"/>
                  </a:lnTo>
                  <a:lnTo>
                    <a:pt x="29966" y="24591"/>
                  </a:lnTo>
                  <a:lnTo>
                    <a:pt x="28866" y="23948"/>
                  </a:lnTo>
                  <a:lnTo>
                    <a:pt x="27766" y="23325"/>
                  </a:lnTo>
                  <a:lnTo>
                    <a:pt x="27476" y="23159"/>
                  </a:lnTo>
                  <a:lnTo>
                    <a:pt x="27227" y="22973"/>
                  </a:lnTo>
                  <a:lnTo>
                    <a:pt x="26978" y="22765"/>
                  </a:lnTo>
                  <a:lnTo>
                    <a:pt x="26729" y="22537"/>
                  </a:lnTo>
                  <a:lnTo>
                    <a:pt x="26521" y="22288"/>
                  </a:lnTo>
                  <a:lnTo>
                    <a:pt x="26335" y="22039"/>
                  </a:lnTo>
                  <a:lnTo>
                    <a:pt x="26169" y="21769"/>
                  </a:lnTo>
                  <a:lnTo>
                    <a:pt x="26003" y="21499"/>
                  </a:lnTo>
                  <a:lnTo>
                    <a:pt x="25878" y="21209"/>
                  </a:lnTo>
                  <a:lnTo>
                    <a:pt x="25774" y="20918"/>
                  </a:lnTo>
                  <a:lnTo>
                    <a:pt x="25691" y="20607"/>
                  </a:lnTo>
                  <a:lnTo>
                    <a:pt x="25629" y="20296"/>
                  </a:lnTo>
                  <a:lnTo>
                    <a:pt x="25587" y="19964"/>
                  </a:lnTo>
                  <a:lnTo>
                    <a:pt x="25567" y="19652"/>
                  </a:lnTo>
                  <a:lnTo>
                    <a:pt x="25587" y="19320"/>
                  </a:lnTo>
                  <a:lnTo>
                    <a:pt x="25629" y="18988"/>
                  </a:lnTo>
                  <a:lnTo>
                    <a:pt x="27766" y="167"/>
                  </a:lnTo>
                  <a:lnTo>
                    <a:pt x="1707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55"/>
            <p:cNvSpPr/>
            <p:nvPr/>
          </p:nvSpPr>
          <p:spPr>
            <a:xfrm>
              <a:off x="2231563" y="1462825"/>
              <a:ext cx="267200" cy="89775"/>
            </a:xfrm>
            <a:custGeom>
              <a:avLst/>
              <a:gdLst/>
              <a:ahLst/>
              <a:cxnLst/>
              <a:rect l="l" t="t" r="r" b="b"/>
              <a:pathLst>
                <a:path w="10688" h="3591" extrusionOk="0">
                  <a:moveTo>
                    <a:pt x="4047" y="1"/>
                  </a:moveTo>
                  <a:lnTo>
                    <a:pt x="3528" y="21"/>
                  </a:lnTo>
                  <a:lnTo>
                    <a:pt x="3030" y="63"/>
                  </a:lnTo>
                  <a:lnTo>
                    <a:pt x="2574" y="125"/>
                  </a:lnTo>
                  <a:lnTo>
                    <a:pt x="2158" y="208"/>
                  </a:lnTo>
                  <a:lnTo>
                    <a:pt x="1764" y="291"/>
                  </a:lnTo>
                  <a:lnTo>
                    <a:pt x="1411" y="395"/>
                  </a:lnTo>
                  <a:lnTo>
                    <a:pt x="1100" y="519"/>
                  </a:lnTo>
                  <a:lnTo>
                    <a:pt x="810" y="644"/>
                  </a:lnTo>
                  <a:lnTo>
                    <a:pt x="581" y="789"/>
                  </a:lnTo>
                  <a:lnTo>
                    <a:pt x="374" y="935"/>
                  </a:lnTo>
                  <a:lnTo>
                    <a:pt x="229" y="1101"/>
                  </a:lnTo>
                  <a:lnTo>
                    <a:pt x="104" y="1267"/>
                  </a:lnTo>
                  <a:lnTo>
                    <a:pt x="21" y="1433"/>
                  </a:lnTo>
                  <a:lnTo>
                    <a:pt x="0" y="1599"/>
                  </a:lnTo>
                  <a:lnTo>
                    <a:pt x="0" y="1682"/>
                  </a:lnTo>
                  <a:lnTo>
                    <a:pt x="21" y="1785"/>
                  </a:lnTo>
                  <a:lnTo>
                    <a:pt x="63" y="1868"/>
                  </a:lnTo>
                  <a:lnTo>
                    <a:pt x="104" y="1951"/>
                  </a:lnTo>
                  <a:lnTo>
                    <a:pt x="229" y="2117"/>
                  </a:lnTo>
                  <a:lnTo>
                    <a:pt x="415" y="2283"/>
                  </a:lnTo>
                  <a:lnTo>
                    <a:pt x="664" y="2449"/>
                  </a:lnTo>
                  <a:lnTo>
                    <a:pt x="934" y="2595"/>
                  </a:lnTo>
                  <a:lnTo>
                    <a:pt x="1266" y="2740"/>
                  </a:lnTo>
                  <a:lnTo>
                    <a:pt x="1640" y="2885"/>
                  </a:lnTo>
                  <a:lnTo>
                    <a:pt x="2034" y="3010"/>
                  </a:lnTo>
                  <a:lnTo>
                    <a:pt x="2470" y="3134"/>
                  </a:lnTo>
                  <a:lnTo>
                    <a:pt x="2947" y="3238"/>
                  </a:lnTo>
                  <a:lnTo>
                    <a:pt x="3466" y="3321"/>
                  </a:lnTo>
                  <a:lnTo>
                    <a:pt x="3985" y="3404"/>
                  </a:lnTo>
                  <a:lnTo>
                    <a:pt x="4545" y="3487"/>
                  </a:lnTo>
                  <a:lnTo>
                    <a:pt x="5126" y="3528"/>
                  </a:lnTo>
                  <a:lnTo>
                    <a:pt x="5707" y="3570"/>
                  </a:lnTo>
                  <a:lnTo>
                    <a:pt x="6309" y="3591"/>
                  </a:lnTo>
                  <a:lnTo>
                    <a:pt x="6848" y="3570"/>
                  </a:lnTo>
                  <a:lnTo>
                    <a:pt x="7367" y="3528"/>
                  </a:lnTo>
                  <a:lnTo>
                    <a:pt x="7844" y="3487"/>
                  </a:lnTo>
                  <a:lnTo>
                    <a:pt x="8280" y="3404"/>
                  </a:lnTo>
                  <a:lnTo>
                    <a:pt x="8695" y="3300"/>
                  </a:lnTo>
                  <a:lnTo>
                    <a:pt x="9069" y="3196"/>
                  </a:lnTo>
                  <a:lnTo>
                    <a:pt x="9401" y="3072"/>
                  </a:lnTo>
                  <a:lnTo>
                    <a:pt x="9691" y="2927"/>
                  </a:lnTo>
                  <a:lnTo>
                    <a:pt x="9940" y="2781"/>
                  </a:lnTo>
                  <a:lnTo>
                    <a:pt x="10169" y="2636"/>
                  </a:lnTo>
                  <a:lnTo>
                    <a:pt x="10355" y="2470"/>
                  </a:lnTo>
                  <a:lnTo>
                    <a:pt x="10480" y="2283"/>
                  </a:lnTo>
                  <a:lnTo>
                    <a:pt x="10604" y="2117"/>
                  </a:lnTo>
                  <a:lnTo>
                    <a:pt x="10667" y="1931"/>
                  </a:lnTo>
                  <a:lnTo>
                    <a:pt x="10687" y="1765"/>
                  </a:lnTo>
                  <a:lnTo>
                    <a:pt x="10687" y="1682"/>
                  </a:lnTo>
                  <a:lnTo>
                    <a:pt x="10667" y="1599"/>
                  </a:lnTo>
                  <a:lnTo>
                    <a:pt x="10646" y="1516"/>
                  </a:lnTo>
                  <a:lnTo>
                    <a:pt x="10604" y="1433"/>
                  </a:lnTo>
                  <a:lnTo>
                    <a:pt x="10480" y="1267"/>
                  </a:lnTo>
                  <a:lnTo>
                    <a:pt x="10293" y="1121"/>
                  </a:lnTo>
                  <a:lnTo>
                    <a:pt x="10086" y="976"/>
                  </a:lnTo>
                  <a:lnTo>
                    <a:pt x="9816" y="831"/>
                  </a:lnTo>
                  <a:lnTo>
                    <a:pt x="9525" y="706"/>
                  </a:lnTo>
                  <a:lnTo>
                    <a:pt x="9173" y="602"/>
                  </a:lnTo>
                  <a:lnTo>
                    <a:pt x="8778" y="478"/>
                  </a:lnTo>
                  <a:lnTo>
                    <a:pt x="8363" y="395"/>
                  </a:lnTo>
                  <a:lnTo>
                    <a:pt x="7907" y="291"/>
                  </a:lnTo>
                  <a:lnTo>
                    <a:pt x="7429" y="229"/>
                  </a:lnTo>
                  <a:lnTo>
                    <a:pt x="6911" y="146"/>
                  </a:lnTo>
                  <a:lnTo>
                    <a:pt x="6371" y="84"/>
                  </a:lnTo>
                  <a:lnTo>
                    <a:pt x="5790" y="42"/>
                  </a:lnTo>
                  <a:lnTo>
                    <a:pt x="5209" y="21"/>
                  </a:lnTo>
                  <a:lnTo>
                    <a:pt x="460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55"/>
            <p:cNvSpPr/>
            <p:nvPr/>
          </p:nvSpPr>
          <p:spPr>
            <a:xfrm>
              <a:off x="2239863" y="1633000"/>
              <a:ext cx="243325" cy="28025"/>
            </a:xfrm>
            <a:custGeom>
              <a:avLst/>
              <a:gdLst/>
              <a:ahLst/>
              <a:cxnLst/>
              <a:rect l="l" t="t" r="r" b="b"/>
              <a:pathLst>
                <a:path w="9733" h="112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581" y="249"/>
                  </a:lnTo>
                  <a:lnTo>
                    <a:pt x="1162" y="457"/>
                  </a:lnTo>
                  <a:lnTo>
                    <a:pt x="1764" y="644"/>
                  </a:lnTo>
                  <a:lnTo>
                    <a:pt x="2366" y="789"/>
                  </a:lnTo>
                  <a:lnTo>
                    <a:pt x="2968" y="913"/>
                  </a:lnTo>
                  <a:lnTo>
                    <a:pt x="3590" y="1017"/>
                  </a:lnTo>
                  <a:lnTo>
                    <a:pt x="4213" y="1079"/>
                  </a:lnTo>
                  <a:lnTo>
                    <a:pt x="4835" y="1121"/>
                  </a:lnTo>
                  <a:lnTo>
                    <a:pt x="5458" y="1121"/>
                  </a:lnTo>
                  <a:lnTo>
                    <a:pt x="6081" y="1100"/>
                  </a:lnTo>
                  <a:lnTo>
                    <a:pt x="6703" y="1038"/>
                  </a:lnTo>
                  <a:lnTo>
                    <a:pt x="7326" y="955"/>
                  </a:lnTo>
                  <a:lnTo>
                    <a:pt x="7948" y="830"/>
                  </a:lnTo>
                  <a:lnTo>
                    <a:pt x="8550" y="685"/>
                  </a:lnTo>
                  <a:lnTo>
                    <a:pt x="9152" y="519"/>
                  </a:lnTo>
                  <a:lnTo>
                    <a:pt x="9733" y="312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55"/>
            <p:cNvSpPr/>
            <p:nvPr/>
          </p:nvSpPr>
          <p:spPr>
            <a:xfrm>
              <a:off x="2251263" y="1810950"/>
              <a:ext cx="211175" cy="23350"/>
            </a:xfrm>
            <a:custGeom>
              <a:avLst/>
              <a:gdLst/>
              <a:ahLst/>
              <a:cxnLst/>
              <a:rect l="l" t="t" r="r" b="b"/>
              <a:pathLst>
                <a:path w="8447" h="934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499" y="187"/>
                  </a:lnTo>
                  <a:lnTo>
                    <a:pt x="1018" y="353"/>
                  </a:lnTo>
                  <a:lnTo>
                    <a:pt x="1536" y="498"/>
                  </a:lnTo>
                  <a:lnTo>
                    <a:pt x="2055" y="623"/>
                  </a:lnTo>
                  <a:lnTo>
                    <a:pt x="2574" y="726"/>
                  </a:lnTo>
                  <a:lnTo>
                    <a:pt x="3114" y="809"/>
                  </a:lnTo>
                  <a:lnTo>
                    <a:pt x="3653" y="872"/>
                  </a:lnTo>
                  <a:lnTo>
                    <a:pt x="4193" y="913"/>
                  </a:lnTo>
                  <a:lnTo>
                    <a:pt x="4732" y="934"/>
                  </a:lnTo>
                  <a:lnTo>
                    <a:pt x="5272" y="934"/>
                  </a:lnTo>
                  <a:lnTo>
                    <a:pt x="5811" y="913"/>
                  </a:lnTo>
                  <a:lnTo>
                    <a:pt x="6330" y="872"/>
                  </a:lnTo>
                  <a:lnTo>
                    <a:pt x="6870" y="809"/>
                  </a:lnTo>
                  <a:lnTo>
                    <a:pt x="7409" y="726"/>
                  </a:lnTo>
                  <a:lnTo>
                    <a:pt x="7928" y="623"/>
                  </a:lnTo>
                  <a:lnTo>
                    <a:pt x="8447" y="498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55"/>
            <p:cNvSpPr/>
            <p:nvPr/>
          </p:nvSpPr>
          <p:spPr>
            <a:xfrm>
              <a:off x="2259563" y="1944775"/>
              <a:ext cx="186800" cy="25450"/>
            </a:xfrm>
            <a:custGeom>
              <a:avLst/>
              <a:gdLst/>
              <a:ahLst/>
              <a:cxnLst/>
              <a:rect l="l" t="t" r="r" b="b"/>
              <a:pathLst>
                <a:path w="7472" h="101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57" y="208"/>
                  </a:lnTo>
                  <a:lnTo>
                    <a:pt x="914" y="395"/>
                  </a:lnTo>
                  <a:lnTo>
                    <a:pt x="1391" y="561"/>
                  </a:lnTo>
                  <a:lnTo>
                    <a:pt x="1869" y="686"/>
                  </a:lnTo>
                  <a:lnTo>
                    <a:pt x="2367" y="790"/>
                  </a:lnTo>
                  <a:lnTo>
                    <a:pt x="2865" y="893"/>
                  </a:lnTo>
                  <a:lnTo>
                    <a:pt x="3363" y="956"/>
                  </a:lnTo>
                  <a:lnTo>
                    <a:pt x="3861" y="997"/>
                  </a:lnTo>
                  <a:lnTo>
                    <a:pt x="3861" y="997"/>
                  </a:lnTo>
                  <a:lnTo>
                    <a:pt x="4296" y="997"/>
                  </a:lnTo>
                  <a:lnTo>
                    <a:pt x="4753" y="1018"/>
                  </a:lnTo>
                  <a:lnTo>
                    <a:pt x="5210" y="997"/>
                  </a:lnTo>
                  <a:lnTo>
                    <a:pt x="5666" y="976"/>
                  </a:lnTo>
                  <a:lnTo>
                    <a:pt x="6579" y="893"/>
                  </a:lnTo>
                  <a:lnTo>
                    <a:pt x="7471" y="769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55"/>
            <p:cNvSpPr/>
            <p:nvPr/>
          </p:nvSpPr>
          <p:spPr>
            <a:xfrm>
              <a:off x="2306788" y="1509525"/>
              <a:ext cx="160850" cy="22325"/>
            </a:xfrm>
            <a:custGeom>
              <a:avLst/>
              <a:gdLst/>
              <a:ahLst/>
              <a:cxnLst/>
              <a:rect l="l" t="t" r="r" b="b"/>
              <a:pathLst>
                <a:path w="6434" h="893" fill="none" extrusionOk="0">
                  <a:moveTo>
                    <a:pt x="0" y="457"/>
                  </a:moveTo>
                  <a:lnTo>
                    <a:pt x="0" y="457"/>
                  </a:lnTo>
                  <a:lnTo>
                    <a:pt x="395" y="561"/>
                  </a:lnTo>
                  <a:lnTo>
                    <a:pt x="789" y="644"/>
                  </a:lnTo>
                  <a:lnTo>
                    <a:pt x="1225" y="727"/>
                  </a:lnTo>
                  <a:lnTo>
                    <a:pt x="1660" y="789"/>
                  </a:lnTo>
                  <a:lnTo>
                    <a:pt x="2117" y="851"/>
                  </a:lnTo>
                  <a:lnTo>
                    <a:pt x="2573" y="872"/>
                  </a:lnTo>
                  <a:lnTo>
                    <a:pt x="3030" y="893"/>
                  </a:lnTo>
                  <a:lnTo>
                    <a:pt x="3487" y="893"/>
                  </a:lnTo>
                  <a:lnTo>
                    <a:pt x="3922" y="851"/>
                  </a:lnTo>
                  <a:lnTo>
                    <a:pt x="4358" y="810"/>
                  </a:lnTo>
                  <a:lnTo>
                    <a:pt x="4773" y="747"/>
                  </a:lnTo>
                  <a:lnTo>
                    <a:pt x="5167" y="644"/>
                  </a:lnTo>
                  <a:lnTo>
                    <a:pt x="5541" y="519"/>
                  </a:lnTo>
                  <a:lnTo>
                    <a:pt x="5873" y="374"/>
                  </a:lnTo>
                  <a:lnTo>
                    <a:pt x="6164" y="208"/>
                  </a:lnTo>
                  <a:lnTo>
                    <a:pt x="6309" y="104"/>
                  </a:lnTo>
                  <a:lnTo>
                    <a:pt x="6433" y="0"/>
                  </a:lnTo>
                </a:path>
              </a:pathLst>
            </a:custGeom>
            <a:noFill/>
            <a:ln w="1050" cap="rnd" cmpd="sng">
              <a:solidFill>
                <a:srgbClr val="261A1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55"/>
            <p:cNvSpPr/>
            <p:nvPr/>
          </p:nvSpPr>
          <p:spPr>
            <a:xfrm>
              <a:off x="2404838" y="2188625"/>
              <a:ext cx="186275" cy="152550"/>
            </a:xfrm>
            <a:custGeom>
              <a:avLst/>
              <a:gdLst/>
              <a:ahLst/>
              <a:cxnLst/>
              <a:rect l="l" t="t" r="r" b="b"/>
              <a:pathLst>
                <a:path w="7451" h="610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810" y="893"/>
                  </a:lnTo>
                  <a:lnTo>
                    <a:pt x="1660" y="1764"/>
                  </a:lnTo>
                  <a:lnTo>
                    <a:pt x="2096" y="2179"/>
                  </a:lnTo>
                  <a:lnTo>
                    <a:pt x="2553" y="2594"/>
                  </a:lnTo>
                  <a:lnTo>
                    <a:pt x="3009" y="2988"/>
                  </a:lnTo>
                  <a:lnTo>
                    <a:pt x="3466" y="3362"/>
                  </a:lnTo>
                  <a:lnTo>
                    <a:pt x="3943" y="3756"/>
                  </a:lnTo>
                  <a:lnTo>
                    <a:pt x="4400" y="4109"/>
                  </a:lnTo>
                  <a:lnTo>
                    <a:pt x="4898" y="4462"/>
                  </a:lnTo>
                  <a:lnTo>
                    <a:pt x="5396" y="4815"/>
                  </a:lnTo>
                  <a:lnTo>
                    <a:pt x="5894" y="5147"/>
                  </a:lnTo>
                  <a:lnTo>
                    <a:pt x="6392" y="5479"/>
                  </a:lnTo>
                  <a:lnTo>
                    <a:pt x="6911" y="5790"/>
                  </a:lnTo>
                  <a:lnTo>
                    <a:pt x="7450" y="610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55"/>
            <p:cNvSpPr/>
            <p:nvPr/>
          </p:nvSpPr>
          <p:spPr>
            <a:xfrm>
              <a:off x="1097988" y="1925600"/>
              <a:ext cx="1176650" cy="1755075"/>
            </a:xfrm>
            <a:custGeom>
              <a:avLst/>
              <a:gdLst/>
              <a:ahLst/>
              <a:cxnLst/>
              <a:rect l="l" t="t" r="r" b="b"/>
              <a:pathLst>
                <a:path w="47066" h="70203" extrusionOk="0">
                  <a:moveTo>
                    <a:pt x="32789" y="0"/>
                  </a:moveTo>
                  <a:lnTo>
                    <a:pt x="32270" y="21"/>
                  </a:lnTo>
                  <a:lnTo>
                    <a:pt x="31751" y="42"/>
                  </a:lnTo>
                  <a:lnTo>
                    <a:pt x="31253" y="83"/>
                  </a:lnTo>
                  <a:lnTo>
                    <a:pt x="30734" y="145"/>
                  </a:lnTo>
                  <a:lnTo>
                    <a:pt x="30236" y="228"/>
                  </a:lnTo>
                  <a:lnTo>
                    <a:pt x="29717" y="311"/>
                  </a:lnTo>
                  <a:lnTo>
                    <a:pt x="29219" y="415"/>
                  </a:lnTo>
                  <a:lnTo>
                    <a:pt x="28721" y="519"/>
                  </a:lnTo>
                  <a:lnTo>
                    <a:pt x="28244" y="643"/>
                  </a:lnTo>
                  <a:lnTo>
                    <a:pt x="27746" y="789"/>
                  </a:lnTo>
                  <a:lnTo>
                    <a:pt x="27269" y="955"/>
                  </a:lnTo>
                  <a:lnTo>
                    <a:pt x="26771" y="1121"/>
                  </a:lnTo>
                  <a:lnTo>
                    <a:pt x="26293" y="1287"/>
                  </a:lnTo>
                  <a:lnTo>
                    <a:pt x="25359" y="1681"/>
                  </a:lnTo>
                  <a:lnTo>
                    <a:pt x="24426" y="2117"/>
                  </a:lnTo>
                  <a:lnTo>
                    <a:pt x="23492" y="2615"/>
                  </a:lnTo>
                  <a:lnTo>
                    <a:pt x="22600" y="3134"/>
                  </a:lnTo>
                  <a:lnTo>
                    <a:pt x="21707" y="3694"/>
                  </a:lnTo>
                  <a:lnTo>
                    <a:pt x="20836" y="4296"/>
                  </a:lnTo>
                  <a:lnTo>
                    <a:pt x="19985" y="4918"/>
                  </a:lnTo>
                  <a:lnTo>
                    <a:pt x="19155" y="5582"/>
                  </a:lnTo>
                  <a:lnTo>
                    <a:pt x="18325" y="6267"/>
                  </a:lnTo>
                  <a:lnTo>
                    <a:pt x="17536" y="6973"/>
                  </a:lnTo>
                  <a:lnTo>
                    <a:pt x="16748" y="7720"/>
                  </a:lnTo>
                  <a:lnTo>
                    <a:pt x="15980" y="8488"/>
                  </a:lnTo>
                  <a:lnTo>
                    <a:pt x="15253" y="9255"/>
                  </a:lnTo>
                  <a:lnTo>
                    <a:pt x="14527" y="10044"/>
                  </a:lnTo>
                  <a:lnTo>
                    <a:pt x="13822" y="10853"/>
                  </a:lnTo>
                  <a:lnTo>
                    <a:pt x="13137" y="11683"/>
                  </a:lnTo>
                  <a:lnTo>
                    <a:pt x="12493" y="12513"/>
                  </a:lnTo>
                  <a:lnTo>
                    <a:pt x="11850" y="13343"/>
                  </a:lnTo>
                  <a:lnTo>
                    <a:pt x="11248" y="14174"/>
                  </a:lnTo>
                  <a:lnTo>
                    <a:pt x="10647" y="15004"/>
                  </a:lnTo>
                  <a:lnTo>
                    <a:pt x="10086" y="15854"/>
                  </a:lnTo>
                  <a:lnTo>
                    <a:pt x="9547" y="16684"/>
                  </a:lnTo>
                  <a:lnTo>
                    <a:pt x="8903" y="17743"/>
                  </a:lnTo>
                  <a:lnTo>
                    <a:pt x="8260" y="18822"/>
                  </a:lnTo>
                  <a:lnTo>
                    <a:pt x="7679" y="19922"/>
                  </a:lnTo>
                  <a:lnTo>
                    <a:pt x="7098" y="21022"/>
                  </a:lnTo>
                  <a:lnTo>
                    <a:pt x="6559" y="22142"/>
                  </a:lnTo>
                  <a:lnTo>
                    <a:pt x="6040" y="23283"/>
                  </a:lnTo>
                  <a:lnTo>
                    <a:pt x="5542" y="24425"/>
                  </a:lnTo>
                  <a:lnTo>
                    <a:pt x="5064" y="25587"/>
                  </a:lnTo>
                  <a:lnTo>
                    <a:pt x="4753" y="26396"/>
                  </a:lnTo>
                  <a:lnTo>
                    <a:pt x="4463" y="27226"/>
                  </a:lnTo>
                  <a:lnTo>
                    <a:pt x="4172" y="28056"/>
                  </a:lnTo>
                  <a:lnTo>
                    <a:pt x="3882" y="28886"/>
                  </a:lnTo>
                  <a:lnTo>
                    <a:pt x="3363" y="30547"/>
                  </a:lnTo>
                  <a:lnTo>
                    <a:pt x="2885" y="32248"/>
                  </a:lnTo>
                  <a:lnTo>
                    <a:pt x="2470" y="33950"/>
                  </a:lnTo>
                  <a:lnTo>
                    <a:pt x="2076" y="35651"/>
                  </a:lnTo>
                  <a:lnTo>
                    <a:pt x="1723" y="37374"/>
                  </a:lnTo>
                  <a:lnTo>
                    <a:pt x="1412" y="39096"/>
                  </a:lnTo>
                  <a:lnTo>
                    <a:pt x="1142" y="40839"/>
                  </a:lnTo>
                  <a:lnTo>
                    <a:pt x="893" y="42583"/>
                  </a:lnTo>
                  <a:lnTo>
                    <a:pt x="686" y="44326"/>
                  </a:lnTo>
                  <a:lnTo>
                    <a:pt x="499" y="46090"/>
                  </a:lnTo>
                  <a:lnTo>
                    <a:pt x="354" y="47833"/>
                  </a:lnTo>
                  <a:lnTo>
                    <a:pt x="229" y="49597"/>
                  </a:lnTo>
                  <a:lnTo>
                    <a:pt x="126" y="51340"/>
                  </a:lnTo>
                  <a:lnTo>
                    <a:pt x="42" y="53104"/>
                  </a:lnTo>
                  <a:lnTo>
                    <a:pt x="1" y="54494"/>
                  </a:lnTo>
                  <a:lnTo>
                    <a:pt x="1" y="55884"/>
                  </a:lnTo>
                  <a:lnTo>
                    <a:pt x="1" y="56569"/>
                  </a:lnTo>
                  <a:lnTo>
                    <a:pt x="22" y="57275"/>
                  </a:lnTo>
                  <a:lnTo>
                    <a:pt x="63" y="57959"/>
                  </a:lnTo>
                  <a:lnTo>
                    <a:pt x="126" y="58644"/>
                  </a:lnTo>
                  <a:lnTo>
                    <a:pt x="188" y="59329"/>
                  </a:lnTo>
                  <a:lnTo>
                    <a:pt x="292" y="60014"/>
                  </a:lnTo>
                  <a:lnTo>
                    <a:pt x="395" y="60699"/>
                  </a:lnTo>
                  <a:lnTo>
                    <a:pt x="541" y="61363"/>
                  </a:lnTo>
                  <a:lnTo>
                    <a:pt x="707" y="62027"/>
                  </a:lnTo>
                  <a:lnTo>
                    <a:pt x="893" y="62691"/>
                  </a:lnTo>
                  <a:lnTo>
                    <a:pt x="1122" y="63334"/>
                  </a:lnTo>
                  <a:lnTo>
                    <a:pt x="1371" y="63977"/>
                  </a:lnTo>
                  <a:lnTo>
                    <a:pt x="1661" y="64600"/>
                  </a:lnTo>
                  <a:lnTo>
                    <a:pt x="1993" y="65223"/>
                  </a:lnTo>
                  <a:lnTo>
                    <a:pt x="2367" y="65804"/>
                  </a:lnTo>
                  <a:lnTo>
                    <a:pt x="2761" y="66385"/>
                  </a:lnTo>
                  <a:lnTo>
                    <a:pt x="3217" y="66924"/>
                  </a:lnTo>
                  <a:lnTo>
                    <a:pt x="3674" y="67443"/>
                  </a:lnTo>
                  <a:lnTo>
                    <a:pt x="4172" y="67941"/>
                  </a:lnTo>
                  <a:lnTo>
                    <a:pt x="4712" y="68377"/>
                  </a:lnTo>
                  <a:lnTo>
                    <a:pt x="5272" y="68792"/>
                  </a:lnTo>
                  <a:lnTo>
                    <a:pt x="5542" y="68979"/>
                  </a:lnTo>
                  <a:lnTo>
                    <a:pt x="5832" y="69145"/>
                  </a:lnTo>
                  <a:lnTo>
                    <a:pt x="6143" y="69311"/>
                  </a:lnTo>
                  <a:lnTo>
                    <a:pt x="6434" y="69456"/>
                  </a:lnTo>
                  <a:lnTo>
                    <a:pt x="6745" y="69601"/>
                  </a:lnTo>
                  <a:lnTo>
                    <a:pt x="7057" y="69726"/>
                  </a:lnTo>
                  <a:lnTo>
                    <a:pt x="7389" y="69850"/>
                  </a:lnTo>
                  <a:lnTo>
                    <a:pt x="7700" y="69933"/>
                  </a:lnTo>
                  <a:lnTo>
                    <a:pt x="8032" y="70016"/>
                  </a:lnTo>
                  <a:lnTo>
                    <a:pt x="8364" y="70099"/>
                  </a:lnTo>
                  <a:lnTo>
                    <a:pt x="8696" y="70141"/>
                  </a:lnTo>
                  <a:lnTo>
                    <a:pt x="9028" y="70182"/>
                  </a:lnTo>
                  <a:lnTo>
                    <a:pt x="9381" y="70203"/>
                  </a:lnTo>
                  <a:lnTo>
                    <a:pt x="9713" y="70203"/>
                  </a:lnTo>
                  <a:lnTo>
                    <a:pt x="10211" y="70182"/>
                  </a:lnTo>
                  <a:lnTo>
                    <a:pt x="10709" y="70141"/>
                  </a:lnTo>
                  <a:lnTo>
                    <a:pt x="11186" y="70058"/>
                  </a:lnTo>
                  <a:lnTo>
                    <a:pt x="11663" y="69933"/>
                  </a:lnTo>
                  <a:lnTo>
                    <a:pt x="12141" y="69788"/>
                  </a:lnTo>
                  <a:lnTo>
                    <a:pt x="12597" y="69622"/>
                  </a:lnTo>
                  <a:lnTo>
                    <a:pt x="13054" y="69435"/>
                  </a:lnTo>
                  <a:lnTo>
                    <a:pt x="13510" y="69228"/>
                  </a:lnTo>
                  <a:lnTo>
                    <a:pt x="13946" y="68979"/>
                  </a:lnTo>
                  <a:lnTo>
                    <a:pt x="14382" y="68730"/>
                  </a:lnTo>
                  <a:lnTo>
                    <a:pt x="14818" y="68460"/>
                  </a:lnTo>
                  <a:lnTo>
                    <a:pt x="15233" y="68190"/>
                  </a:lnTo>
                  <a:lnTo>
                    <a:pt x="15648" y="67879"/>
                  </a:lnTo>
                  <a:lnTo>
                    <a:pt x="16042" y="67588"/>
                  </a:lnTo>
                  <a:lnTo>
                    <a:pt x="16436" y="67256"/>
                  </a:lnTo>
                  <a:lnTo>
                    <a:pt x="16810" y="66945"/>
                  </a:lnTo>
                  <a:lnTo>
                    <a:pt x="17557" y="66260"/>
                  </a:lnTo>
                  <a:lnTo>
                    <a:pt x="18283" y="65575"/>
                  </a:lnTo>
                  <a:lnTo>
                    <a:pt x="19715" y="64185"/>
                  </a:lnTo>
                  <a:lnTo>
                    <a:pt x="20441" y="63500"/>
                  </a:lnTo>
                  <a:lnTo>
                    <a:pt x="21168" y="62836"/>
                  </a:lnTo>
                  <a:lnTo>
                    <a:pt x="21935" y="62193"/>
                  </a:lnTo>
                  <a:lnTo>
                    <a:pt x="22330" y="61902"/>
                  </a:lnTo>
                  <a:lnTo>
                    <a:pt x="22745" y="61612"/>
                  </a:lnTo>
                  <a:lnTo>
                    <a:pt x="23264" y="61259"/>
                  </a:lnTo>
                  <a:lnTo>
                    <a:pt x="23803" y="60927"/>
                  </a:lnTo>
                  <a:lnTo>
                    <a:pt x="24343" y="60616"/>
                  </a:lnTo>
                  <a:lnTo>
                    <a:pt x="24903" y="60304"/>
                  </a:lnTo>
                  <a:lnTo>
                    <a:pt x="25463" y="60035"/>
                  </a:lnTo>
                  <a:lnTo>
                    <a:pt x="26024" y="59765"/>
                  </a:lnTo>
                  <a:lnTo>
                    <a:pt x="27186" y="59246"/>
                  </a:lnTo>
                  <a:lnTo>
                    <a:pt x="28348" y="58769"/>
                  </a:lnTo>
                  <a:lnTo>
                    <a:pt x="29531" y="58292"/>
                  </a:lnTo>
                  <a:lnTo>
                    <a:pt x="30713" y="57793"/>
                  </a:lnTo>
                  <a:lnTo>
                    <a:pt x="31855" y="57295"/>
                  </a:lnTo>
                  <a:lnTo>
                    <a:pt x="32747" y="56860"/>
                  </a:lnTo>
                  <a:lnTo>
                    <a:pt x="33619" y="56424"/>
                  </a:lnTo>
                  <a:lnTo>
                    <a:pt x="34469" y="55947"/>
                  </a:lnTo>
                  <a:lnTo>
                    <a:pt x="35300" y="55449"/>
                  </a:lnTo>
                  <a:lnTo>
                    <a:pt x="36130" y="54930"/>
                  </a:lnTo>
                  <a:lnTo>
                    <a:pt x="36939" y="54369"/>
                  </a:lnTo>
                  <a:lnTo>
                    <a:pt x="37727" y="53788"/>
                  </a:lnTo>
                  <a:lnTo>
                    <a:pt x="38475" y="53187"/>
                  </a:lnTo>
                  <a:lnTo>
                    <a:pt x="39222" y="52564"/>
                  </a:lnTo>
                  <a:lnTo>
                    <a:pt x="39948" y="51900"/>
                  </a:lnTo>
                  <a:lnTo>
                    <a:pt x="40633" y="51236"/>
                  </a:lnTo>
                  <a:lnTo>
                    <a:pt x="41317" y="50530"/>
                  </a:lnTo>
                  <a:lnTo>
                    <a:pt x="41940" y="49804"/>
                  </a:lnTo>
                  <a:lnTo>
                    <a:pt x="42563" y="49036"/>
                  </a:lnTo>
                  <a:lnTo>
                    <a:pt x="43144" y="48268"/>
                  </a:lnTo>
                  <a:lnTo>
                    <a:pt x="43683" y="47459"/>
                  </a:lnTo>
                  <a:lnTo>
                    <a:pt x="44202" y="46629"/>
                  </a:lnTo>
                  <a:lnTo>
                    <a:pt x="44679" y="45778"/>
                  </a:lnTo>
                  <a:lnTo>
                    <a:pt x="45094" y="44907"/>
                  </a:lnTo>
                  <a:lnTo>
                    <a:pt x="45509" y="43994"/>
                  </a:lnTo>
                  <a:lnTo>
                    <a:pt x="45862" y="43101"/>
                  </a:lnTo>
                  <a:lnTo>
                    <a:pt x="46173" y="42167"/>
                  </a:lnTo>
                  <a:lnTo>
                    <a:pt x="46422" y="41234"/>
                  </a:lnTo>
                  <a:lnTo>
                    <a:pt x="46651" y="40279"/>
                  </a:lnTo>
                  <a:lnTo>
                    <a:pt x="46837" y="39325"/>
                  </a:lnTo>
                  <a:lnTo>
                    <a:pt x="46962" y="38370"/>
                  </a:lnTo>
                  <a:lnTo>
                    <a:pt x="47003" y="37872"/>
                  </a:lnTo>
                  <a:lnTo>
                    <a:pt x="47024" y="37395"/>
                  </a:lnTo>
                  <a:lnTo>
                    <a:pt x="47045" y="36917"/>
                  </a:lnTo>
                  <a:lnTo>
                    <a:pt x="47066" y="36419"/>
                  </a:lnTo>
                  <a:lnTo>
                    <a:pt x="47066" y="35942"/>
                  </a:lnTo>
                  <a:lnTo>
                    <a:pt x="47045" y="35465"/>
                  </a:lnTo>
                  <a:lnTo>
                    <a:pt x="47003" y="34967"/>
                  </a:lnTo>
                  <a:lnTo>
                    <a:pt x="46962" y="34489"/>
                  </a:lnTo>
                  <a:lnTo>
                    <a:pt x="46900" y="34012"/>
                  </a:lnTo>
                  <a:lnTo>
                    <a:pt x="46837" y="33535"/>
                  </a:lnTo>
                  <a:lnTo>
                    <a:pt x="46754" y="33058"/>
                  </a:lnTo>
                  <a:lnTo>
                    <a:pt x="46651" y="32580"/>
                  </a:lnTo>
                  <a:lnTo>
                    <a:pt x="46485" y="31854"/>
                  </a:lnTo>
                  <a:lnTo>
                    <a:pt x="46277" y="31169"/>
                  </a:lnTo>
                  <a:lnTo>
                    <a:pt x="46049" y="30464"/>
                  </a:lnTo>
                  <a:lnTo>
                    <a:pt x="45800" y="29779"/>
                  </a:lnTo>
                  <a:lnTo>
                    <a:pt x="45551" y="29094"/>
                  </a:lnTo>
                  <a:lnTo>
                    <a:pt x="45260" y="28430"/>
                  </a:lnTo>
                  <a:lnTo>
                    <a:pt x="44679" y="27081"/>
                  </a:lnTo>
                  <a:lnTo>
                    <a:pt x="44077" y="25732"/>
                  </a:lnTo>
                  <a:lnTo>
                    <a:pt x="43496" y="24404"/>
                  </a:lnTo>
                  <a:lnTo>
                    <a:pt x="43206" y="23719"/>
                  </a:lnTo>
                  <a:lnTo>
                    <a:pt x="42915" y="23055"/>
                  </a:lnTo>
                  <a:lnTo>
                    <a:pt x="42666" y="22370"/>
                  </a:lnTo>
                  <a:lnTo>
                    <a:pt x="42417" y="21665"/>
                  </a:lnTo>
                  <a:lnTo>
                    <a:pt x="42189" y="20980"/>
                  </a:lnTo>
                  <a:lnTo>
                    <a:pt x="41982" y="20275"/>
                  </a:lnTo>
                  <a:lnTo>
                    <a:pt x="41816" y="19569"/>
                  </a:lnTo>
                  <a:lnTo>
                    <a:pt x="41650" y="18863"/>
                  </a:lnTo>
                  <a:lnTo>
                    <a:pt x="41504" y="18158"/>
                  </a:lnTo>
                  <a:lnTo>
                    <a:pt x="41380" y="17432"/>
                  </a:lnTo>
                  <a:lnTo>
                    <a:pt x="41276" y="16705"/>
                  </a:lnTo>
                  <a:lnTo>
                    <a:pt x="41214" y="15979"/>
                  </a:lnTo>
                  <a:lnTo>
                    <a:pt x="41151" y="15253"/>
                  </a:lnTo>
                  <a:lnTo>
                    <a:pt x="41110" y="14526"/>
                  </a:lnTo>
                  <a:lnTo>
                    <a:pt x="41110" y="13800"/>
                  </a:lnTo>
                  <a:lnTo>
                    <a:pt x="41110" y="13074"/>
                  </a:lnTo>
                  <a:lnTo>
                    <a:pt x="41131" y="12347"/>
                  </a:lnTo>
                  <a:lnTo>
                    <a:pt x="41193" y="11621"/>
                  </a:lnTo>
                  <a:lnTo>
                    <a:pt x="41255" y="10895"/>
                  </a:lnTo>
                  <a:lnTo>
                    <a:pt x="41338" y="10168"/>
                  </a:lnTo>
                  <a:lnTo>
                    <a:pt x="41629" y="8301"/>
                  </a:lnTo>
                  <a:lnTo>
                    <a:pt x="41753" y="7367"/>
                  </a:lnTo>
                  <a:lnTo>
                    <a:pt x="41795" y="6890"/>
                  </a:lnTo>
                  <a:lnTo>
                    <a:pt x="41816" y="6412"/>
                  </a:lnTo>
                  <a:lnTo>
                    <a:pt x="41816" y="5956"/>
                  </a:lnTo>
                  <a:lnTo>
                    <a:pt x="41795" y="5499"/>
                  </a:lnTo>
                  <a:lnTo>
                    <a:pt x="41753" y="5064"/>
                  </a:lnTo>
                  <a:lnTo>
                    <a:pt x="41670" y="4607"/>
                  </a:lnTo>
                  <a:lnTo>
                    <a:pt x="41567" y="4192"/>
                  </a:lnTo>
                  <a:lnTo>
                    <a:pt x="41421" y="3756"/>
                  </a:lnTo>
                  <a:lnTo>
                    <a:pt x="41234" y="3362"/>
                  </a:lnTo>
                  <a:lnTo>
                    <a:pt x="41006" y="2968"/>
                  </a:lnTo>
                  <a:lnTo>
                    <a:pt x="40799" y="2698"/>
                  </a:lnTo>
                  <a:lnTo>
                    <a:pt x="40591" y="2449"/>
                  </a:lnTo>
                  <a:lnTo>
                    <a:pt x="40363" y="2200"/>
                  </a:lnTo>
                  <a:lnTo>
                    <a:pt x="40114" y="1992"/>
                  </a:lnTo>
                  <a:lnTo>
                    <a:pt x="39865" y="1785"/>
                  </a:lnTo>
                  <a:lnTo>
                    <a:pt x="39595" y="1598"/>
                  </a:lnTo>
                  <a:lnTo>
                    <a:pt x="39325" y="1432"/>
                  </a:lnTo>
                  <a:lnTo>
                    <a:pt x="39014" y="1266"/>
                  </a:lnTo>
                  <a:lnTo>
                    <a:pt x="38724" y="1121"/>
                  </a:lnTo>
                  <a:lnTo>
                    <a:pt x="38412" y="975"/>
                  </a:lnTo>
                  <a:lnTo>
                    <a:pt x="38101" y="851"/>
                  </a:lnTo>
                  <a:lnTo>
                    <a:pt x="37790" y="747"/>
                  </a:lnTo>
                  <a:lnTo>
                    <a:pt x="37126" y="540"/>
                  </a:lnTo>
                  <a:lnTo>
                    <a:pt x="36482" y="394"/>
                  </a:lnTo>
                  <a:lnTo>
                    <a:pt x="35943" y="291"/>
                  </a:lnTo>
                  <a:lnTo>
                    <a:pt x="35403" y="187"/>
                  </a:lnTo>
                  <a:lnTo>
                    <a:pt x="34884" y="125"/>
                  </a:lnTo>
                  <a:lnTo>
                    <a:pt x="34345" y="62"/>
                  </a:lnTo>
                  <a:lnTo>
                    <a:pt x="33826" y="42"/>
                  </a:lnTo>
                  <a:lnTo>
                    <a:pt x="33307" y="21"/>
                  </a:lnTo>
                  <a:lnTo>
                    <a:pt x="3278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55"/>
            <p:cNvSpPr/>
            <p:nvPr/>
          </p:nvSpPr>
          <p:spPr>
            <a:xfrm>
              <a:off x="1221463" y="3337750"/>
              <a:ext cx="636075" cy="287950"/>
            </a:xfrm>
            <a:custGeom>
              <a:avLst/>
              <a:gdLst/>
              <a:ahLst/>
              <a:cxnLst/>
              <a:rect l="l" t="t" r="r" b="b"/>
              <a:pathLst>
                <a:path w="25443" h="11518" fill="none" extrusionOk="0">
                  <a:moveTo>
                    <a:pt x="1" y="9089"/>
                  </a:moveTo>
                  <a:lnTo>
                    <a:pt x="1" y="9089"/>
                  </a:lnTo>
                  <a:lnTo>
                    <a:pt x="437" y="9442"/>
                  </a:lnTo>
                  <a:lnTo>
                    <a:pt x="872" y="9774"/>
                  </a:lnTo>
                  <a:lnTo>
                    <a:pt x="1287" y="10065"/>
                  </a:lnTo>
                  <a:lnTo>
                    <a:pt x="1703" y="10334"/>
                  </a:lnTo>
                  <a:lnTo>
                    <a:pt x="2097" y="10583"/>
                  </a:lnTo>
                  <a:lnTo>
                    <a:pt x="2491" y="10791"/>
                  </a:lnTo>
                  <a:lnTo>
                    <a:pt x="2865" y="10957"/>
                  </a:lnTo>
                  <a:lnTo>
                    <a:pt x="3238" y="11123"/>
                  </a:lnTo>
                  <a:lnTo>
                    <a:pt x="3591" y="11247"/>
                  </a:lnTo>
                  <a:lnTo>
                    <a:pt x="3944" y="11351"/>
                  </a:lnTo>
                  <a:lnTo>
                    <a:pt x="4296" y="11434"/>
                  </a:lnTo>
                  <a:lnTo>
                    <a:pt x="4628" y="11476"/>
                  </a:lnTo>
                  <a:lnTo>
                    <a:pt x="4961" y="11517"/>
                  </a:lnTo>
                  <a:lnTo>
                    <a:pt x="5272" y="11517"/>
                  </a:lnTo>
                  <a:lnTo>
                    <a:pt x="5604" y="11517"/>
                  </a:lnTo>
                  <a:lnTo>
                    <a:pt x="5915" y="11476"/>
                  </a:lnTo>
                  <a:lnTo>
                    <a:pt x="6226" y="11414"/>
                  </a:lnTo>
                  <a:lnTo>
                    <a:pt x="6517" y="11351"/>
                  </a:lnTo>
                  <a:lnTo>
                    <a:pt x="6828" y="11268"/>
                  </a:lnTo>
                  <a:lnTo>
                    <a:pt x="7119" y="11144"/>
                  </a:lnTo>
                  <a:lnTo>
                    <a:pt x="7409" y="11019"/>
                  </a:lnTo>
                  <a:lnTo>
                    <a:pt x="7700" y="10874"/>
                  </a:lnTo>
                  <a:lnTo>
                    <a:pt x="7990" y="10729"/>
                  </a:lnTo>
                  <a:lnTo>
                    <a:pt x="8281" y="10542"/>
                  </a:lnTo>
                  <a:lnTo>
                    <a:pt x="8862" y="10168"/>
                  </a:lnTo>
                  <a:lnTo>
                    <a:pt x="9443" y="9712"/>
                  </a:lnTo>
                  <a:lnTo>
                    <a:pt x="10045" y="9235"/>
                  </a:lnTo>
                  <a:lnTo>
                    <a:pt x="10646" y="8716"/>
                  </a:lnTo>
                  <a:lnTo>
                    <a:pt x="11912" y="7574"/>
                  </a:lnTo>
                  <a:lnTo>
                    <a:pt x="13261" y="6350"/>
                  </a:lnTo>
                  <a:lnTo>
                    <a:pt x="13987" y="5728"/>
                  </a:lnTo>
                  <a:lnTo>
                    <a:pt x="14755" y="5105"/>
                  </a:lnTo>
                  <a:lnTo>
                    <a:pt x="15565" y="4482"/>
                  </a:lnTo>
                  <a:lnTo>
                    <a:pt x="16415" y="3860"/>
                  </a:lnTo>
                  <a:lnTo>
                    <a:pt x="17328" y="3258"/>
                  </a:lnTo>
                  <a:lnTo>
                    <a:pt x="17806" y="2968"/>
                  </a:lnTo>
                  <a:lnTo>
                    <a:pt x="18283" y="2698"/>
                  </a:lnTo>
                  <a:lnTo>
                    <a:pt x="18781" y="2407"/>
                  </a:lnTo>
                  <a:lnTo>
                    <a:pt x="19300" y="2138"/>
                  </a:lnTo>
                  <a:lnTo>
                    <a:pt x="19839" y="1868"/>
                  </a:lnTo>
                  <a:lnTo>
                    <a:pt x="20379" y="1619"/>
                  </a:lnTo>
                  <a:lnTo>
                    <a:pt x="20960" y="1370"/>
                  </a:lnTo>
                  <a:lnTo>
                    <a:pt x="21541" y="1141"/>
                  </a:lnTo>
                  <a:lnTo>
                    <a:pt x="22143" y="913"/>
                  </a:lnTo>
                  <a:lnTo>
                    <a:pt x="22765" y="706"/>
                  </a:lnTo>
                  <a:lnTo>
                    <a:pt x="23409" y="519"/>
                  </a:lnTo>
                  <a:lnTo>
                    <a:pt x="24073" y="332"/>
                  </a:lnTo>
                  <a:lnTo>
                    <a:pt x="24758" y="145"/>
                  </a:lnTo>
                  <a:lnTo>
                    <a:pt x="25442" y="0"/>
                  </a:lnTo>
                </a:path>
              </a:pathLst>
            </a:custGeom>
            <a:solidFill>
              <a:schemeClr val="accent5"/>
            </a:solidFill>
            <a:ln w="952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55"/>
            <p:cNvSpPr/>
            <p:nvPr/>
          </p:nvSpPr>
          <p:spPr>
            <a:xfrm>
              <a:off x="1343913" y="1989925"/>
              <a:ext cx="611675" cy="470050"/>
            </a:xfrm>
            <a:custGeom>
              <a:avLst/>
              <a:gdLst/>
              <a:ahLst/>
              <a:cxnLst/>
              <a:rect l="l" t="t" r="r" b="b"/>
              <a:pathLst>
                <a:path w="24467" h="18802" fill="none" extrusionOk="0">
                  <a:moveTo>
                    <a:pt x="24466" y="0"/>
                  </a:moveTo>
                  <a:lnTo>
                    <a:pt x="24466" y="0"/>
                  </a:lnTo>
                  <a:lnTo>
                    <a:pt x="23595" y="63"/>
                  </a:lnTo>
                  <a:lnTo>
                    <a:pt x="22723" y="125"/>
                  </a:lnTo>
                  <a:lnTo>
                    <a:pt x="21872" y="229"/>
                  </a:lnTo>
                  <a:lnTo>
                    <a:pt x="21042" y="353"/>
                  </a:lnTo>
                  <a:lnTo>
                    <a:pt x="20192" y="519"/>
                  </a:lnTo>
                  <a:lnTo>
                    <a:pt x="19382" y="727"/>
                  </a:lnTo>
                  <a:lnTo>
                    <a:pt x="18552" y="955"/>
                  </a:lnTo>
                  <a:lnTo>
                    <a:pt x="17743" y="1204"/>
                  </a:lnTo>
                  <a:lnTo>
                    <a:pt x="16934" y="1494"/>
                  </a:lnTo>
                  <a:lnTo>
                    <a:pt x="16124" y="1827"/>
                  </a:lnTo>
                  <a:lnTo>
                    <a:pt x="15336" y="2179"/>
                  </a:lnTo>
                  <a:lnTo>
                    <a:pt x="14547" y="2594"/>
                  </a:lnTo>
                  <a:lnTo>
                    <a:pt x="13779" y="3009"/>
                  </a:lnTo>
                  <a:lnTo>
                    <a:pt x="13012" y="3487"/>
                  </a:lnTo>
                  <a:lnTo>
                    <a:pt x="12244" y="3985"/>
                  </a:lnTo>
                  <a:lnTo>
                    <a:pt x="11476" y="4545"/>
                  </a:lnTo>
                  <a:lnTo>
                    <a:pt x="10729" y="5126"/>
                  </a:lnTo>
                  <a:lnTo>
                    <a:pt x="9982" y="5728"/>
                  </a:lnTo>
                  <a:lnTo>
                    <a:pt x="9235" y="6392"/>
                  </a:lnTo>
                  <a:lnTo>
                    <a:pt x="8508" y="7097"/>
                  </a:lnTo>
                  <a:lnTo>
                    <a:pt x="7761" y="7824"/>
                  </a:lnTo>
                  <a:lnTo>
                    <a:pt x="7035" y="8612"/>
                  </a:lnTo>
                  <a:lnTo>
                    <a:pt x="6309" y="9442"/>
                  </a:lnTo>
                  <a:lnTo>
                    <a:pt x="5603" y="10293"/>
                  </a:lnTo>
                  <a:lnTo>
                    <a:pt x="4898" y="11206"/>
                  </a:lnTo>
                  <a:lnTo>
                    <a:pt x="4171" y="12161"/>
                  </a:lnTo>
                  <a:lnTo>
                    <a:pt x="3466" y="13157"/>
                  </a:lnTo>
                  <a:lnTo>
                    <a:pt x="2781" y="14194"/>
                  </a:lnTo>
                  <a:lnTo>
                    <a:pt x="2075" y="15274"/>
                  </a:lnTo>
                  <a:lnTo>
                    <a:pt x="1391" y="16394"/>
                  </a:lnTo>
                  <a:lnTo>
                    <a:pt x="685" y="17577"/>
                  </a:lnTo>
                  <a:lnTo>
                    <a:pt x="0" y="18801"/>
                  </a:lnTo>
                </a:path>
              </a:pathLst>
            </a:custGeom>
            <a:solidFill>
              <a:schemeClr val="accent1"/>
            </a:solidFill>
            <a:ln w="95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55"/>
            <p:cNvSpPr/>
            <p:nvPr/>
          </p:nvSpPr>
          <p:spPr>
            <a:xfrm>
              <a:off x="2469688" y="1913650"/>
              <a:ext cx="1176625" cy="1755100"/>
            </a:xfrm>
            <a:custGeom>
              <a:avLst/>
              <a:gdLst/>
              <a:ahLst/>
              <a:cxnLst/>
              <a:rect l="l" t="t" r="r" b="b"/>
              <a:pathLst>
                <a:path w="47065" h="70204" extrusionOk="0">
                  <a:moveTo>
                    <a:pt x="13759" y="1"/>
                  </a:moveTo>
                  <a:lnTo>
                    <a:pt x="13240" y="22"/>
                  </a:lnTo>
                  <a:lnTo>
                    <a:pt x="12700" y="63"/>
                  </a:lnTo>
                  <a:lnTo>
                    <a:pt x="12182" y="105"/>
                  </a:lnTo>
                  <a:lnTo>
                    <a:pt x="11642" y="188"/>
                  </a:lnTo>
                  <a:lnTo>
                    <a:pt x="11123" y="271"/>
                  </a:lnTo>
                  <a:lnTo>
                    <a:pt x="10584" y="374"/>
                  </a:lnTo>
                  <a:lnTo>
                    <a:pt x="9920" y="540"/>
                  </a:lnTo>
                  <a:lnTo>
                    <a:pt x="9276" y="727"/>
                  </a:lnTo>
                  <a:lnTo>
                    <a:pt x="8965" y="852"/>
                  </a:lnTo>
                  <a:lnTo>
                    <a:pt x="8654" y="976"/>
                  </a:lnTo>
                  <a:lnTo>
                    <a:pt x="8342" y="1101"/>
                  </a:lnTo>
                  <a:lnTo>
                    <a:pt x="8031" y="1246"/>
                  </a:lnTo>
                  <a:lnTo>
                    <a:pt x="7741" y="1412"/>
                  </a:lnTo>
                  <a:lnTo>
                    <a:pt x="7471" y="1578"/>
                  </a:lnTo>
                  <a:lnTo>
                    <a:pt x="7201" y="1765"/>
                  </a:lnTo>
                  <a:lnTo>
                    <a:pt x="6931" y="1972"/>
                  </a:lnTo>
                  <a:lnTo>
                    <a:pt x="6703" y="2201"/>
                  </a:lnTo>
                  <a:lnTo>
                    <a:pt x="6475" y="2429"/>
                  </a:lnTo>
                  <a:lnTo>
                    <a:pt x="6247" y="2678"/>
                  </a:lnTo>
                  <a:lnTo>
                    <a:pt x="6060" y="2948"/>
                  </a:lnTo>
                  <a:lnTo>
                    <a:pt x="5832" y="3342"/>
                  </a:lnTo>
                  <a:lnTo>
                    <a:pt x="5645" y="3757"/>
                  </a:lnTo>
                  <a:lnTo>
                    <a:pt x="5499" y="4172"/>
                  </a:lnTo>
                  <a:lnTo>
                    <a:pt x="5396" y="4608"/>
                  </a:lnTo>
                  <a:lnTo>
                    <a:pt x="5313" y="5044"/>
                  </a:lnTo>
                  <a:lnTo>
                    <a:pt x="5271" y="5500"/>
                  </a:lnTo>
                  <a:lnTo>
                    <a:pt x="5250" y="5957"/>
                  </a:lnTo>
                  <a:lnTo>
                    <a:pt x="5250" y="6413"/>
                  </a:lnTo>
                  <a:lnTo>
                    <a:pt x="5271" y="6870"/>
                  </a:lnTo>
                  <a:lnTo>
                    <a:pt x="5313" y="7347"/>
                  </a:lnTo>
                  <a:lnTo>
                    <a:pt x="5437" y="8281"/>
                  </a:lnTo>
                  <a:lnTo>
                    <a:pt x="5707" y="10148"/>
                  </a:lnTo>
                  <a:lnTo>
                    <a:pt x="5811" y="10875"/>
                  </a:lnTo>
                  <a:lnTo>
                    <a:pt x="5873" y="11601"/>
                  </a:lnTo>
                  <a:lnTo>
                    <a:pt x="5935" y="12327"/>
                  </a:lnTo>
                  <a:lnTo>
                    <a:pt x="5956" y="13054"/>
                  </a:lnTo>
                  <a:lnTo>
                    <a:pt x="5956" y="13780"/>
                  </a:lnTo>
                  <a:lnTo>
                    <a:pt x="5956" y="14506"/>
                  </a:lnTo>
                  <a:lnTo>
                    <a:pt x="5915" y="15253"/>
                  </a:lnTo>
                  <a:lnTo>
                    <a:pt x="5852" y="15980"/>
                  </a:lnTo>
                  <a:lnTo>
                    <a:pt x="5769" y="16706"/>
                  </a:lnTo>
                  <a:lnTo>
                    <a:pt x="5686" y="17411"/>
                  </a:lnTo>
                  <a:lnTo>
                    <a:pt x="5562" y="18138"/>
                  </a:lnTo>
                  <a:lnTo>
                    <a:pt x="5416" y="18843"/>
                  </a:lnTo>
                  <a:lnTo>
                    <a:pt x="5250" y="19570"/>
                  </a:lnTo>
                  <a:lnTo>
                    <a:pt x="5064" y="20275"/>
                  </a:lnTo>
                  <a:lnTo>
                    <a:pt x="4877" y="20960"/>
                  </a:lnTo>
                  <a:lnTo>
                    <a:pt x="4649" y="21666"/>
                  </a:lnTo>
                  <a:lnTo>
                    <a:pt x="4400" y="22350"/>
                  </a:lnTo>
                  <a:lnTo>
                    <a:pt x="4130" y="23035"/>
                  </a:lnTo>
                  <a:lnTo>
                    <a:pt x="3860" y="23720"/>
                  </a:lnTo>
                  <a:lnTo>
                    <a:pt x="3570" y="24384"/>
                  </a:lnTo>
                  <a:lnTo>
                    <a:pt x="2989" y="25733"/>
                  </a:lnTo>
                  <a:lnTo>
                    <a:pt x="2387" y="27061"/>
                  </a:lnTo>
                  <a:lnTo>
                    <a:pt x="1806" y="28410"/>
                  </a:lnTo>
                  <a:lnTo>
                    <a:pt x="1515" y="29095"/>
                  </a:lnTo>
                  <a:lnTo>
                    <a:pt x="1266" y="29779"/>
                  </a:lnTo>
                  <a:lnTo>
                    <a:pt x="1017" y="30464"/>
                  </a:lnTo>
                  <a:lnTo>
                    <a:pt x="789" y="31149"/>
                  </a:lnTo>
                  <a:lnTo>
                    <a:pt x="581" y="31855"/>
                  </a:lnTo>
                  <a:lnTo>
                    <a:pt x="415" y="32560"/>
                  </a:lnTo>
                  <a:lnTo>
                    <a:pt x="312" y="33037"/>
                  </a:lnTo>
                  <a:lnTo>
                    <a:pt x="229" y="33515"/>
                  </a:lnTo>
                  <a:lnTo>
                    <a:pt x="166" y="33992"/>
                  </a:lnTo>
                  <a:lnTo>
                    <a:pt x="104" y="34469"/>
                  </a:lnTo>
                  <a:lnTo>
                    <a:pt x="63" y="34967"/>
                  </a:lnTo>
                  <a:lnTo>
                    <a:pt x="21" y="35445"/>
                  </a:lnTo>
                  <a:lnTo>
                    <a:pt x="0" y="35922"/>
                  </a:lnTo>
                  <a:lnTo>
                    <a:pt x="0" y="36420"/>
                  </a:lnTo>
                  <a:lnTo>
                    <a:pt x="0" y="36897"/>
                  </a:lnTo>
                  <a:lnTo>
                    <a:pt x="21" y="37375"/>
                  </a:lnTo>
                  <a:lnTo>
                    <a:pt x="63" y="37873"/>
                  </a:lnTo>
                  <a:lnTo>
                    <a:pt x="104" y="38350"/>
                  </a:lnTo>
                  <a:lnTo>
                    <a:pt x="229" y="39304"/>
                  </a:lnTo>
                  <a:lnTo>
                    <a:pt x="415" y="40259"/>
                  </a:lnTo>
                  <a:lnTo>
                    <a:pt x="623" y="41214"/>
                  </a:lnTo>
                  <a:lnTo>
                    <a:pt x="893" y="42147"/>
                  </a:lnTo>
                  <a:lnTo>
                    <a:pt x="1204" y="43081"/>
                  </a:lnTo>
                  <a:lnTo>
                    <a:pt x="1557" y="43994"/>
                  </a:lnTo>
                  <a:lnTo>
                    <a:pt x="1951" y="44887"/>
                  </a:lnTo>
                  <a:lnTo>
                    <a:pt x="2387" y="45758"/>
                  </a:lnTo>
                  <a:lnTo>
                    <a:pt x="2864" y="46609"/>
                  </a:lnTo>
                  <a:lnTo>
                    <a:pt x="3383" y="47439"/>
                  </a:lnTo>
                  <a:lnTo>
                    <a:pt x="3922" y="48248"/>
                  </a:lnTo>
                  <a:lnTo>
                    <a:pt x="4503" y="49037"/>
                  </a:lnTo>
                  <a:lnTo>
                    <a:pt x="5105" y="49784"/>
                  </a:lnTo>
                  <a:lnTo>
                    <a:pt x="5749" y="50510"/>
                  </a:lnTo>
                  <a:lnTo>
                    <a:pt x="6413" y="51216"/>
                  </a:lnTo>
                  <a:lnTo>
                    <a:pt x="7118" y="51901"/>
                  </a:lnTo>
                  <a:lnTo>
                    <a:pt x="7844" y="52544"/>
                  </a:lnTo>
                  <a:lnTo>
                    <a:pt x="8571" y="53187"/>
                  </a:lnTo>
                  <a:lnTo>
                    <a:pt x="9339" y="53789"/>
                  </a:lnTo>
                  <a:lnTo>
                    <a:pt x="10127" y="54370"/>
                  </a:lnTo>
                  <a:lnTo>
                    <a:pt x="10936" y="54910"/>
                  </a:lnTo>
                  <a:lnTo>
                    <a:pt x="11766" y="55428"/>
                  </a:lnTo>
                  <a:lnTo>
                    <a:pt x="12597" y="55927"/>
                  </a:lnTo>
                  <a:lnTo>
                    <a:pt x="13447" y="56404"/>
                  </a:lnTo>
                  <a:lnTo>
                    <a:pt x="14319" y="56860"/>
                  </a:lnTo>
                  <a:lnTo>
                    <a:pt x="15191" y="57275"/>
                  </a:lnTo>
                  <a:lnTo>
                    <a:pt x="16353" y="57794"/>
                  </a:lnTo>
                  <a:lnTo>
                    <a:pt x="17535" y="58271"/>
                  </a:lnTo>
                  <a:lnTo>
                    <a:pt x="18698" y="58749"/>
                  </a:lnTo>
                  <a:lnTo>
                    <a:pt x="19880" y="59226"/>
                  </a:lnTo>
                  <a:lnTo>
                    <a:pt x="21042" y="59745"/>
                  </a:lnTo>
                  <a:lnTo>
                    <a:pt x="21603" y="60015"/>
                  </a:lnTo>
                  <a:lnTo>
                    <a:pt x="22163" y="60305"/>
                  </a:lnTo>
                  <a:lnTo>
                    <a:pt x="22723" y="60596"/>
                  </a:lnTo>
                  <a:lnTo>
                    <a:pt x="23263" y="60907"/>
                  </a:lnTo>
                  <a:lnTo>
                    <a:pt x="23802" y="61239"/>
                  </a:lnTo>
                  <a:lnTo>
                    <a:pt x="24321" y="61592"/>
                  </a:lnTo>
                  <a:lnTo>
                    <a:pt x="24736" y="61882"/>
                  </a:lnTo>
                  <a:lnTo>
                    <a:pt x="25131" y="62194"/>
                  </a:lnTo>
                  <a:lnTo>
                    <a:pt x="25898" y="62816"/>
                  </a:lnTo>
                  <a:lnTo>
                    <a:pt x="26625" y="63480"/>
                  </a:lnTo>
                  <a:lnTo>
                    <a:pt x="27351" y="64186"/>
                  </a:lnTo>
                  <a:lnTo>
                    <a:pt x="28783" y="65576"/>
                  </a:lnTo>
                  <a:lnTo>
                    <a:pt x="29509" y="66261"/>
                  </a:lnTo>
                  <a:lnTo>
                    <a:pt x="30256" y="66925"/>
                  </a:lnTo>
                  <a:lnTo>
                    <a:pt x="30630" y="67257"/>
                  </a:lnTo>
                  <a:lnTo>
                    <a:pt x="31024" y="67568"/>
                  </a:lnTo>
                  <a:lnTo>
                    <a:pt x="31418" y="67879"/>
                  </a:lnTo>
                  <a:lnTo>
                    <a:pt x="31833" y="68170"/>
                  </a:lnTo>
                  <a:lnTo>
                    <a:pt x="32248" y="68461"/>
                  </a:lnTo>
                  <a:lnTo>
                    <a:pt x="32684" y="68730"/>
                  </a:lnTo>
                  <a:lnTo>
                    <a:pt x="33099" y="68979"/>
                  </a:lnTo>
                  <a:lnTo>
                    <a:pt x="33556" y="69208"/>
                  </a:lnTo>
                  <a:lnTo>
                    <a:pt x="33991" y="69415"/>
                  </a:lnTo>
                  <a:lnTo>
                    <a:pt x="34469" y="69623"/>
                  </a:lnTo>
                  <a:lnTo>
                    <a:pt x="34925" y="69789"/>
                  </a:lnTo>
                  <a:lnTo>
                    <a:pt x="35403" y="69934"/>
                  </a:lnTo>
                  <a:lnTo>
                    <a:pt x="35880" y="70038"/>
                  </a:lnTo>
                  <a:lnTo>
                    <a:pt x="36357" y="70121"/>
                  </a:lnTo>
                  <a:lnTo>
                    <a:pt x="36855" y="70183"/>
                  </a:lnTo>
                  <a:lnTo>
                    <a:pt x="37353" y="70204"/>
                  </a:lnTo>
                  <a:lnTo>
                    <a:pt x="37685" y="70204"/>
                  </a:lnTo>
                  <a:lnTo>
                    <a:pt x="38038" y="70183"/>
                  </a:lnTo>
                  <a:lnTo>
                    <a:pt x="38370" y="70141"/>
                  </a:lnTo>
                  <a:lnTo>
                    <a:pt x="38702" y="70079"/>
                  </a:lnTo>
                  <a:lnTo>
                    <a:pt x="39034" y="70017"/>
                  </a:lnTo>
                  <a:lnTo>
                    <a:pt x="39366" y="69934"/>
                  </a:lnTo>
                  <a:lnTo>
                    <a:pt x="39677" y="69830"/>
                  </a:lnTo>
                  <a:lnTo>
                    <a:pt x="39989" y="69726"/>
                  </a:lnTo>
                  <a:lnTo>
                    <a:pt x="40321" y="69602"/>
                  </a:lnTo>
                  <a:lnTo>
                    <a:pt x="40611" y="69457"/>
                  </a:lnTo>
                  <a:lnTo>
                    <a:pt x="40923" y="69311"/>
                  </a:lnTo>
                  <a:lnTo>
                    <a:pt x="41213" y="69145"/>
                  </a:lnTo>
                  <a:lnTo>
                    <a:pt x="41504" y="68959"/>
                  </a:lnTo>
                  <a:lnTo>
                    <a:pt x="41794" y="68772"/>
                  </a:lnTo>
                  <a:lnTo>
                    <a:pt x="42354" y="68378"/>
                  </a:lnTo>
                  <a:lnTo>
                    <a:pt x="42873" y="67921"/>
                  </a:lnTo>
                  <a:lnTo>
                    <a:pt x="43392" y="67444"/>
                  </a:lnTo>
                  <a:lnTo>
                    <a:pt x="43849" y="66925"/>
                  </a:lnTo>
                  <a:lnTo>
                    <a:pt x="44284" y="66365"/>
                  </a:lnTo>
                  <a:lnTo>
                    <a:pt x="44699" y="65804"/>
                  </a:lnTo>
                  <a:lnTo>
                    <a:pt x="45073" y="65203"/>
                  </a:lnTo>
                  <a:lnTo>
                    <a:pt x="45405" y="64601"/>
                  </a:lnTo>
                  <a:lnTo>
                    <a:pt x="45695" y="63957"/>
                  </a:lnTo>
                  <a:lnTo>
                    <a:pt x="45944" y="63335"/>
                  </a:lnTo>
                  <a:lnTo>
                    <a:pt x="46173" y="62671"/>
                  </a:lnTo>
                  <a:lnTo>
                    <a:pt x="46359" y="62028"/>
                  </a:lnTo>
                  <a:lnTo>
                    <a:pt x="46525" y="61363"/>
                  </a:lnTo>
                  <a:lnTo>
                    <a:pt x="46671" y="60679"/>
                  </a:lnTo>
                  <a:lnTo>
                    <a:pt x="46774" y="60015"/>
                  </a:lnTo>
                  <a:lnTo>
                    <a:pt x="46878" y="59330"/>
                  </a:lnTo>
                  <a:lnTo>
                    <a:pt x="46940" y="58645"/>
                  </a:lnTo>
                  <a:lnTo>
                    <a:pt x="47003" y="57960"/>
                  </a:lnTo>
                  <a:lnTo>
                    <a:pt x="47024" y="57255"/>
                  </a:lnTo>
                  <a:lnTo>
                    <a:pt x="47065" y="56570"/>
                  </a:lnTo>
                  <a:lnTo>
                    <a:pt x="47065" y="55864"/>
                  </a:lnTo>
                  <a:lnTo>
                    <a:pt x="47044" y="54474"/>
                  </a:lnTo>
                  <a:lnTo>
                    <a:pt x="47003" y="53084"/>
                  </a:lnTo>
                  <a:lnTo>
                    <a:pt x="46940" y="51340"/>
                  </a:lnTo>
                  <a:lnTo>
                    <a:pt x="46837" y="49577"/>
                  </a:lnTo>
                  <a:lnTo>
                    <a:pt x="46712" y="47833"/>
                  </a:lnTo>
                  <a:lnTo>
                    <a:pt x="46546" y="46070"/>
                  </a:lnTo>
                  <a:lnTo>
                    <a:pt x="46380" y="44326"/>
                  </a:lnTo>
                  <a:lnTo>
                    <a:pt x="46173" y="42562"/>
                  </a:lnTo>
                  <a:lnTo>
                    <a:pt x="45924" y="40819"/>
                  </a:lnTo>
                  <a:lnTo>
                    <a:pt x="45654" y="39097"/>
                  </a:lnTo>
                  <a:lnTo>
                    <a:pt x="45343" y="37354"/>
                  </a:lnTo>
                  <a:lnTo>
                    <a:pt x="44990" y="35652"/>
                  </a:lnTo>
                  <a:lnTo>
                    <a:pt x="44596" y="33930"/>
                  </a:lnTo>
                  <a:lnTo>
                    <a:pt x="44160" y="32228"/>
                  </a:lnTo>
                  <a:lnTo>
                    <a:pt x="43682" y="30547"/>
                  </a:lnTo>
                  <a:lnTo>
                    <a:pt x="43164" y="28866"/>
                  </a:lnTo>
                  <a:lnTo>
                    <a:pt x="42894" y="28036"/>
                  </a:lnTo>
                  <a:lnTo>
                    <a:pt x="42603" y="27206"/>
                  </a:lnTo>
                  <a:lnTo>
                    <a:pt x="42313" y="26376"/>
                  </a:lnTo>
                  <a:lnTo>
                    <a:pt x="42002" y="25567"/>
                  </a:lnTo>
                  <a:lnTo>
                    <a:pt x="41524" y="24405"/>
                  </a:lnTo>
                  <a:lnTo>
                    <a:pt x="41026" y="23263"/>
                  </a:lnTo>
                  <a:lnTo>
                    <a:pt x="40507" y="22143"/>
                  </a:lnTo>
                  <a:lnTo>
                    <a:pt x="39968" y="21022"/>
                  </a:lnTo>
                  <a:lnTo>
                    <a:pt x="39387" y="19902"/>
                  </a:lnTo>
                  <a:lnTo>
                    <a:pt x="38785" y="18823"/>
                  </a:lnTo>
                  <a:lnTo>
                    <a:pt x="38163" y="17744"/>
                  </a:lnTo>
                  <a:lnTo>
                    <a:pt x="37519" y="16664"/>
                  </a:lnTo>
                  <a:lnTo>
                    <a:pt x="36980" y="15834"/>
                  </a:lnTo>
                  <a:lnTo>
                    <a:pt x="36399" y="15004"/>
                  </a:lnTo>
                  <a:lnTo>
                    <a:pt x="35818" y="14153"/>
                  </a:lnTo>
                  <a:lnTo>
                    <a:pt x="35216" y="13323"/>
                  </a:lnTo>
                  <a:lnTo>
                    <a:pt x="34573" y="12493"/>
                  </a:lnTo>
                  <a:lnTo>
                    <a:pt x="33908" y="11663"/>
                  </a:lnTo>
                  <a:lnTo>
                    <a:pt x="33244" y="10854"/>
                  </a:lnTo>
                  <a:lnTo>
                    <a:pt x="32539" y="10045"/>
                  </a:lnTo>
                  <a:lnTo>
                    <a:pt x="31813" y="9235"/>
                  </a:lnTo>
                  <a:lnTo>
                    <a:pt x="31086" y="8468"/>
                  </a:lnTo>
                  <a:lnTo>
                    <a:pt x="30318" y="7700"/>
                  </a:lnTo>
                  <a:lnTo>
                    <a:pt x="29530" y="6973"/>
                  </a:lnTo>
                  <a:lnTo>
                    <a:pt x="28741" y="6247"/>
                  </a:lnTo>
                  <a:lnTo>
                    <a:pt x="27911" y="5562"/>
                  </a:lnTo>
                  <a:lnTo>
                    <a:pt x="27081" y="4898"/>
                  </a:lnTo>
                  <a:lnTo>
                    <a:pt x="26230" y="4276"/>
                  </a:lnTo>
                  <a:lnTo>
                    <a:pt x="25359" y="3674"/>
                  </a:lnTo>
                  <a:lnTo>
                    <a:pt x="24466" y="3114"/>
                  </a:lnTo>
                  <a:lnTo>
                    <a:pt x="23574" y="2595"/>
                  </a:lnTo>
                  <a:lnTo>
                    <a:pt x="22640" y="2118"/>
                  </a:lnTo>
                  <a:lnTo>
                    <a:pt x="21707" y="1682"/>
                  </a:lnTo>
                  <a:lnTo>
                    <a:pt x="20773" y="1287"/>
                  </a:lnTo>
                  <a:lnTo>
                    <a:pt x="20275" y="1101"/>
                  </a:lnTo>
                  <a:lnTo>
                    <a:pt x="19797" y="935"/>
                  </a:lnTo>
                  <a:lnTo>
                    <a:pt x="19320" y="789"/>
                  </a:lnTo>
                  <a:lnTo>
                    <a:pt x="18822" y="644"/>
                  </a:lnTo>
                  <a:lnTo>
                    <a:pt x="18324" y="520"/>
                  </a:lnTo>
                  <a:lnTo>
                    <a:pt x="17826" y="395"/>
                  </a:lnTo>
                  <a:lnTo>
                    <a:pt x="17328" y="291"/>
                  </a:lnTo>
                  <a:lnTo>
                    <a:pt x="16830" y="208"/>
                  </a:lnTo>
                  <a:lnTo>
                    <a:pt x="16332" y="146"/>
                  </a:lnTo>
                  <a:lnTo>
                    <a:pt x="15813" y="84"/>
                  </a:lnTo>
                  <a:lnTo>
                    <a:pt x="15315" y="42"/>
                  </a:lnTo>
                  <a:lnTo>
                    <a:pt x="1479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55"/>
            <p:cNvSpPr/>
            <p:nvPr/>
          </p:nvSpPr>
          <p:spPr>
            <a:xfrm>
              <a:off x="3426338" y="2487450"/>
              <a:ext cx="165525" cy="1073925"/>
            </a:xfrm>
            <a:custGeom>
              <a:avLst/>
              <a:gdLst/>
              <a:ahLst/>
              <a:cxnLst/>
              <a:rect l="l" t="t" r="r" b="b"/>
              <a:pathLst>
                <a:path w="6621" h="42957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602" y="1557"/>
                  </a:lnTo>
                  <a:lnTo>
                    <a:pt x="1162" y="3154"/>
                  </a:lnTo>
                  <a:lnTo>
                    <a:pt x="1702" y="4752"/>
                  </a:lnTo>
                  <a:lnTo>
                    <a:pt x="2221" y="6350"/>
                  </a:lnTo>
                  <a:lnTo>
                    <a:pt x="2740" y="7969"/>
                  </a:lnTo>
                  <a:lnTo>
                    <a:pt x="3196" y="9587"/>
                  </a:lnTo>
                  <a:lnTo>
                    <a:pt x="3653" y="11227"/>
                  </a:lnTo>
                  <a:lnTo>
                    <a:pt x="4068" y="12845"/>
                  </a:lnTo>
                  <a:lnTo>
                    <a:pt x="4462" y="14443"/>
                  </a:lnTo>
                  <a:lnTo>
                    <a:pt x="4835" y="16062"/>
                  </a:lnTo>
                  <a:lnTo>
                    <a:pt x="5167" y="17639"/>
                  </a:lnTo>
                  <a:lnTo>
                    <a:pt x="5479" y="19216"/>
                  </a:lnTo>
                  <a:lnTo>
                    <a:pt x="5749" y="20793"/>
                  </a:lnTo>
                  <a:lnTo>
                    <a:pt x="5977" y="22329"/>
                  </a:lnTo>
                  <a:lnTo>
                    <a:pt x="6184" y="23844"/>
                  </a:lnTo>
                  <a:lnTo>
                    <a:pt x="6350" y="25338"/>
                  </a:lnTo>
                  <a:lnTo>
                    <a:pt x="6475" y="26791"/>
                  </a:lnTo>
                  <a:lnTo>
                    <a:pt x="6558" y="28222"/>
                  </a:lnTo>
                  <a:lnTo>
                    <a:pt x="6599" y="29613"/>
                  </a:lnTo>
                  <a:lnTo>
                    <a:pt x="6620" y="30962"/>
                  </a:lnTo>
                  <a:lnTo>
                    <a:pt x="6579" y="32269"/>
                  </a:lnTo>
                  <a:lnTo>
                    <a:pt x="6496" y="33535"/>
                  </a:lnTo>
                  <a:lnTo>
                    <a:pt x="6433" y="34137"/>
                  </a:lnTo>
                  <a:lnTo>
                    <a:pt x="6371" y="34738"/>
                  </a:lnTo>
                  <a:lnTo>
                    <a:pt x="6288" y="35319"/>
                  </a:lnTo>
                  <a:lnTo>
                    <a:pt x="6205" y="35901"/>
                  </a:lnTo>
                  <a:lnTo>
                    <a:pt x="6101" y="36461"/>
                  </a:lnTo>
                  <a:lnTo>
                    <a:pt x="5977" y="37000"/>
                  </a:lnTo>
                  <a:lnTo>
                    <a:pt x="5852" y="37540"/>
                  </a:lnTo>
                  <a:lnTo>
                    <a:pt x="5728" y="38059"/>
                  </a:lnTo>
                  <a:lnTo>
                    <a:pt x="5562" y="38557"/>
                  </a:lnTo>
                  <a:lnTo>
                    <a:pt x="5416" y="39055"/>
                  </a:lnTo>
                  <a:lnTo>
                    <a:pt x="5230" y="39511"/>
                  </a:lnTo>
                  <a:lnTo>
                    <a:pt x="5043" y="39968"/>
                  </a:lnTo>
                  <a:lnTo>
                    <a:pt x="4835" y="40404"/>
                  </a:lnTo>
                  <a:lnTo>
                    <a:pt x="4628" y="40819"/>
                  </a:lnTo>
                  <a:lnTo>
                    <a:pt x="4400" y="41234"/>
                  </a:lnTo>
                  <a:lnTo>
                    <a:pt x="4171" y="41607"/>
                  </a:lnTo>
                  <a:lnTo>
                    <a:pt x="3902" y="41981"/>
                  </a:lnTo>
                  <a:lnTo>
                    <a:pt x="3632" y="42334"/>
                  </a:lnTo>
                  <a:lnTo>
                    <a:pt x="3362" y="42645"/>
                  </a:lnTo>
                  <a:lnTo>
                    <a:pt x="3072" y="42956"/>
                  </a:lnTo>
                </a:path>
              </a:pathLst>
            </a:custGeom>
            <a:solidFill>
              <a:schemeClr val="accent5"/>
            </a:solidFill>
            <a:ln w="952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55"/>
            <p:cNvSpPr/>
            <p:nvPr/>
          </p:nvSpPr>
          <p:spPr>
            <a:xfrm>
              <a:off x="2526738" y="2520650"/>
              <a:ext cx="95500" cy="391200"/>
            </a:xfrm>
            <a:custGeom>
              <a:avLst/>
              <a:gdLst/>
              <a:ahLst/>
              <a:cxnLst/>
              <a:rect l="l" t="t" r="r" b="b"/>
              <a:pathLst>
                <a:path w="3820" h="15648" fill="none" extrusionOk="0">
                  <a:moveTo>
                    <a:pt x="3819" y="0"/>
                  </a:moveTo>
                  <a:lnTo>
                    <a:pt x="3819" y="0"/>
                  </a:lnTo>
                  <a:lnTo>
                    <a:pt x="2802" y="2200"/>
                  </a:lnTo>
                  <a:lnTo>
                    <a:pt x="2346" y="3217"/>
                  </a:lnTo>
                  <a:lnTo>
                    <a:pt x="1889" y="4213"/>
                  </a:lnTo>
                  <a:lnTo>
                    <a:pt x="1495" y="5188"/>
                  </a:lnTo>
                  <a:lnTo>
                    <a:pt x="1122" y="6122"/>
                  </a:lnTo>
                  <a:lnTo>
                    <a:pt x="790" y="7035"/>
                  </a:lnTo>
                  <a:lnTo>
                    <a:pt x="520" y="7948"/>
                  </a:lnTo>
                  <a:lnTo>
                    <a:pt x="395" y="8405"/>
                  </a:lnTo>
                  <a:lnTo>
                    <a:pt x="292" y="8861"/>
                  </a:lnTo>
                  <a:lnTo>
                    <a:pt x="209" y="9318"/>
                  </a:lnTo>
                  <a:lnTo>
                    <a:pt x="125" y="9774"/>
                  </a:lnTo>
                  <a:lnTo>
                    <a:pt x="63" y="10231"/>
                  </a:lnTo>
                  <a:lnTo>
                    <a:pt x="22" y="10687"/>
                  </a:lnTo>
                  <a:lnTo>
                    <a:pt x="1" y="11165"/>
                  </a:lnTo>
                  <a:lnTo>
                    <a:pt x="1" y="11621"/>
                  </a:lnTo>
                  <a:lnTo>
                    <a:pt x="1" y="12098"/>
                  </a:lnTo>
                  <a:lnTo>
                    <a:pt x="42" y="12576"/>
                  </a:lnTo>
                  <a:lnTo>
                    <a:pt x="84" y="13074"/>
                  </a:lnTo>
                  <a:lnTo>
                    <a:pt x="167" y="13572"/>
                  </a:lnTo>
                  <a:lnTo>
                    <a:pt x="250" y="14070"/>
                  </a:lnTo>
                  <a:lnTo>
                    <a:pt x="375" y="14589"/>
                  </a:lnTo>
                  <a:lnTo>
                    <a:pt x="499" y="15107"/>
                  </a:lnTo>
                  <a:lnTo>
                    <a:pt x="665" y="15647"/>
                  </a:lnTo>
                </a:path>
              </a:pathLst>
            </a:custGeom>
            <a:solidFill>
              <a:schemeClr val="accent1"/>
            </a:solidFill>
            <a:ln w="95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55"/>
            <p:cNvSpPr/>
            <p:nvPr/>
          </p:nvSpPr>
          <p:spPr>
            <a:xfrm>
              <a:off x="2808963" y="1913650"/>
              <a:ext cx="682775" cy="573825"/>
            </a:xfrm>
            <a:custGeom>
              <a:avLst/>
              <a:gdLst/>
              <a:ahLst/>
              <a:cxnLst/>
              <a:rect l="l" t="t" r="r" b="b"/>
              <a:pathLst>
                <a:path w="27311" h="22953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78" y="1"/>
                  </a:lnTo>
                  <a:lnTo>
                    <a:pt x="955" y="1"/>
                  </a:lnTo>
                  <a:lnTo>
                    <a:pt x="1433" y="22"/>
                  </a:lnTo>
                  <a:lnTo>
                    <a:pt x="1889" y="42"/>
                  </a:lnTo>
                  <a:lnTo>
                    <a:pt x="2367" y="84"/>
                  </a:lnTo>
                  <a:lnTo>
                    <a:pt x="2823" y="146"/>
                  </a:lnTo>
                  <a:lnTo>
                    <a:pt x="3736" y="291"/>
                  </a:lnTo>
                  <a:lnTo>
                    <a:pt x="4649" y="478"/>
                  </a:lnTo>
                  <a:lnTo>
                    <a:pt x="5542" y="727"/>
                  </a:lnTo>
                  <a:lnTo>
                    <a:pt x="6434" y="997"/>
                  </a:lnTo>
                  <a:lnTo>
                    <a:pt x="7305" y="1329"/>
                  </a:lnTo>
                  <a:lnTo>
                    <a:pt x="8177" y="1682"/>
                  </a:lnTo>
                  <a:lnTo>
                    <a:pt x="9028" y="2097"/>
                  </a:lnTo>
                  <a:lnTo>
                    <a:pt x="9858" y="2533"/>
                  </a:lnTo>
                  <a:lnTo>
                    <a:pt x="10688" y="2989"/>
                  </a:lnTo>
                  <a:lnTo>
                    <a:pt x="11497" y="3487"/>
                  </a:lnTo>
                  <a:lnTo>
                    <a:pt x="12307" y="4027"/>
                  </a:lnTo>
                  <a:lnTo>
                    <a:pt x="13095" y="4587"/>
                  </a:lnTo>
                  <a:lnTo>
                    <a:pt x="13863" y="5168"/>
                  </a:lnTo>
                  <a:lnTo>
                    <a:pt x="14610" y="5791"/>
                  </a:lnTo>
                  <a:lnTo>
                    <a:pt x="15357" y="6413"/>
                  </a:lnTo>
                  <a:lnTo>
                    <a:pt x="16083" y="7077"/>
                  </a:lnTo>
                  <a:lnTo>
                    <a:pt x="16789" y="7762"/>
                  </a:lnTo>
                  <a:lnTo>
                    <a:pt x="17494" y="8447"/>
                  </a:lnTo>
                  <a:lnTo>
                    <a:pt x="18159" y="9152"/>
                  </a:lnTo>
                  <a:lnTo>
                    <a:pt x="18823" y="9879"/>
                  </a:lnTo>
                  <a:lnTo>
                    <a:pt x="19466" y="10605"/>
                  </a:lnTo>
                  <a:lnTo>
                    <a:pt x="20088" y="11352"/>
                  </a:lnTo>
                  <a:lnTo>
                    <a:pt x="20690" y="12099"/>
                  </a:lnTo>
                  <a:lnTo>
                    <a:pt x="21292" y="12867"/>
                  </a:lnTo>
                  <a:lnTo>
                    <a:pt x="21852" y="13614"/>
                  </a:lnTo>
                  <a:lnTo>
                    <a:pt x="22413" y="14382"/>
                  </a:lnTo>
                  <a:lnTo>
                    <a:pt x="22931" y="15150"/>
                  </a:lnTo>
                  <a:lnTo>
                    <a:pt x="23450" y="15917"/>
                  </a:lnTo>
                  <a:lnTo>
                    <a:pt x="23948" y="16664"/>
                  </a:lnTo>
                  <a:lnTo>
                    <a:pt x="23948" y="16664"/>
                  </a:lnTo>
                  <a:lnTo>
                    <a:pt x="24405" y="17432"/>
                  </a:lnTo>
                  <a:lnTo>
                    <a:pt x="24861" y="18200"/>
                  </a:lnTo>
                  <a:lnTo>
                    <a:pt x="25318" y="18968"/>
                  </a:lnTo>
                  <a:lnTo>
                    <a:pt x="25733" y="19756"/>
                  </a:lnTo>
                  <a:lnTo>
                    <a:pt x="26148" y="20545"/>
                  </a:lnTo>
                  <a:lnTo>
                    <a:pt x="26563" y="21334"/>
                  </a:lnTo>
                  <a:lnTo>
                    <a:pt x="26936" y="22143"/>
                  </a:lnTo>
                  <a:lnTo>
                    <a:pt x="27310" y="22952"/>
                  </a:lnTo>
                </a:path>
              </a:pathLst>
            </a:custGeom>
            <a:noFill/>
            <a:ln w="1050" cap="rnd" cmpd="sng">
              <a:solidFill>
                <a:srgbClr val="261A1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55"/>
            <p:cNvSpPr/>
            <p:nvPr/>
          </p:nvSpPr>
          <p:spPr>
            <a:xfrm>
              <a:off x="1722113" y="3147350"/>
              <a:ext cx="166025" cy="97025"/>
            </a:xfrm>
            <a:custGeom>
              <a:avLst/>
              <a:gdLst/>
              <a:ahLst/>
              <a:cxnLst/>
              <a:rect l="l" t="t" r="r" b="b"/>
              <a:pathLst>
                <a:path w="6641" h="3881" extrusionOk="0">
                  <a:moveTo>
                    <a:pt x="4192" y="0"/>
                  </a:moveTo>
                  <a:lnTo>
                    <a:pt x="3881" y="21"/>
                  </a:lnTo>
                  <a:lnTo>
                    <a:pt x="3549" y="63"/>
                  </a:lnTo>
                  <a:lnTo>
                    <a:pt x="3217" y="125"/>
                  </a:lnTo>
                  <a:lnTo>
                    <a:pt x="2864" y="208"/>
                  </a:lnTo>
                  <a:lnTo>
                    <a:pt x="2532" y="312"/>
                  </a:lnTo>
                  <a:lnTo>
                    <a:pt x="2221" y="415"/>
                  </a:lnTo>
                  <a:lnTo>
                    <a:pt x="1909" y="540"/>
                  </a:lnTo>
                  <a:lnTo>
                    <a:pt x="1619" y="685"/>
                  </a:lnTo>
                  <a:lnTo>
                    <a:pt x="1349" y="830"/>
                  </a:lnTo>
                  <a:lnTo>
                    <a:pt x="1100" y="976"/>
                  </a:lnTo>
                  <a:lnTo>
                    <a:pt x="872" y="1142"/>
                  </a:lnTo>
                  <a:lnTo>
                    <a:pt x="664" y="1328"/>
                  </a:lnTo>
                  <a:lnTo>
                    <a:pt x="498" y="1494"/>
                  </a:lnTo>
                  <a:lnTo>
                    <a:pt x="332" y="1681"/>
                  </a:lnTo>
                  <a:lnTo>
                    <a:pt x="208" y="1868"/>
                  </a:lnTo>
                  <a:lnTo>
                    <a:pt x="104" y="2055"/>
                  </a:lnTo>
                  <a:lnTo>
                    <a:pt x="42" y="2241"/>
                  </a:lnTo>
                  <a:lnTo>
                    <a:pt x="0" y="2428"/>
                  </a:lnTo>
                  <a:lnTo>
                    <a:pt x="0" y="2615"/>
                  </a:lnTo>
                  <a:lnTo>
                    <a:pt x="21" y="2802"/>
                  </a:lnTo>
                  <a:lnTo>
                    <a:pt x="83" y="2968"/>
                  </a:lnTo>
                  <a:lnTo>
                    <a:pt x="187" y="3134"/>
                  </a:lnTo>
                  <a:lnTo>
                    <a:pt x="311" y="3279"/>
                  </a:lnTo>
                  <a:lnTo>
                    <a:pt x="457" y="3404"/>
                  </a:lnTo>
                  <a:lnTo>
                    <a:pt x="644" y="3528"/>
                  </a:lnTo>
                  <a:lnTo>
                    <a:pt x="830" y="3611"/>
                  </a:lnTo>
                  <a:lnTo>
                    <a:pt x="1059" y="3694"/>
                  </a:lnTo>
                  <a:lnTo>
                    <a:pt x="1308" y="3777"/>
                  </a:lnTo>
                  <a:lnTo>
                    <a:pt x="1577" y="3819"/>
                  </a:lnTo>
                  <a:lnTo>
                    <a:pt x="1847" y="3860"/>
                  </a:lnTo>
                  <a:lnTo>
                    <a:pt x="2138" y="3881"/>
                  </a:lnTo>
                  <a:lnTo>
                    <a:pt x="2449" y="3860"/>
                  </a:lnTo>
                  <a:lnTo>
                    <a:pt x="2781" y="3839"/>
                  </a:lnTo>
                  <a:lnTo>
                    <a:pt x="3092" y="3798"/>
                  </a:lnTo>
                  <a:lnTo>
                    <a:pt x="3424" y="3756"/>
                  </a:lnTo>
                  <a:lnTo>
                    <a:pt x="3777" y="3673"/>
                  </a:lnTo>
                  <a:lnTo>
                    <a:pt x="4109" y="3570"/>
                  </a:lnTo>
                  <a:lnTo>
                    <a:pt x="4420" y="3466"/>
                  </a:lnTo>
                  <a:lnTo>
                    <a:pt x="4732" y="3341"/>
                  </a:lnTo>
                  <a:lnTo>
                    <a:pt x="5022" y="3196"/>
                  </a:lnTo>
                  <a:lnTo>
                    <a:pt x="5292" y="3051"/>
                  </a:lnTo>
                  <a:lnTo>
                    <a:pt x="5541" y="2885"/>
                  </a:lnTo>
                  <a:lnTo>
                    <a:pt x="5769" y="2719"/>
                  </a:lnTo>
                  <a:lnTo>
                    <a:pt x="5977" y="2553"/>
                  </a:lnTo>
                  <a:lnTo>
                    <a:pt x="6143" y="2387"/>
                  </a:lnTo>
                  <a:lnTo>
                    <a:pt x="6309" y="2200"/>
                  </a:lnTo>
                  <a:lnTo>
                    <a:pt x="6433" y="2013"/>
                  </a:lnTo>
                  <a:lnTo>
                    <a:pt x="6537" y="1826"/>
                  </a:lnTo>
                  <a:lnTo>
                    <a:pt x="6599" y="1640"/>
                  </a:lnTo>
                  <a:lnTo>
                    <a:pt x="6641" y="1453"/>
                  </a:lnTo>
                  <a:lnTo>
                    <a:pt x="6641" y="1266"/>
                  </a:lnTo>
                  <a:lnTo>
                    <a:pt x="6620" y="1079"/>
                  </a:lnTo>
                  <a:lnTo>
                    <a:pt x="6558" y="913"/>
                  </a:lnTo>
                  <a:lnTo>
                    <a:pt x="6454" y="747"/>
                  </a:lnTo>
                  <a:lnTo>
                    <a:pt x="6329" y="602"/>
                  </a:lnTo>
                  <a:lnTo>
                    <a:pt x="6184" y="478"/>
                  </a:lnTo>
                  <a:lnTo>
                    <a:pt x="5997" y="353"/>
                  </a:lnTo>
                  <a:lnTo>
                    <a:pt x="5811" y="249"/>
                  </a:lnTo>
                  <a:lnTo>
                    <a:pt x="5582" y="166"/>
                  </a:lnTo>
                  <a:lnTo>
                    <a:pt x="5333" y="104"/>
                  </a:lnTo>
                  <a:lnTo>
                    <a:pt x="5064" y="63"/>
                  </a:lnTo>
                  <a:lnTo>
                    <a:pt x="4794" y="21"/>
                  </a:lnTo>
                  <a:lnTo>
                    <a:pt x="450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55"/>
            <p:cNvSpPr/>
            <p:nvPr/>
          </p:nvSpPr>
          <p:spPr>
            <a:xfrm>
              <a:off x="1851813" y="3015050"/>
              <a:ext cx="77325" cy="53975"/>
            </a:xfrm>
            <a:custGeom>
              <a:avLst/>
              <a:gdLst/>
              <a:ahLst/>
              <a:cxnLst/>
              <a:rect l="l" t="t" r="r" b="b"/>
              <a:pathLst>
                <a:path w="3093" h="2159" extrusionOk="0">
                  <a:moveTo>
                    <a:pt x="1598" y="1"/>
                  </a:moveTo>
                  <a:lnTo>
                    <a:pt x="1287" y="63"/>
                  </a:lnTo>
                  <a:lnTo>
                    <a:pt x="975" y="167"/>
                  </a:lnTo>
                  <a:lnTo>
                    <a:pt x="706" y="312"/>
                  </a:lnTo>
                  <a:lnTo>
                    <a:pt x="477" y="457"/>
                  </a:lnTo>
                  <a:lnTo>
                    <a:pt x="270" y="644"/>
                  </a:lnTo>
                  <a:lnTo>
                    <a:pt x="125" y="851"/>
                  </a:lnTo>
                  <a:lnTo>
                    <a:pt x="83" y="934"/>
                  </a:lnTo>
                  <a:lnTo>
                    <a:pt x="42" y="1059"/>
                  </a:lnTo>
                  <a:lnTo>
                    <a:pt x="0" y="1163"/>
                  </a:lnTo>
                  <a:lnTo>
                    <a:pt x="0" y="1266"/>
                  </a:lnTo>
                  <a:lnTo>
                    <a:pt x="0" y="1370"/>
                  </a:lnTo>
                  <a:lnTo>
                    <a:pt x="21" y="1474"/>
                  </a:lnTo>
                  <a:lnTo>
                    <a:pt x="42" y="1578"/>
                  </a:lnTo>
                  <a:lnTo>
                    <a:pt x="104" y="1661"/>
                  </a:lnTo>
                  <a:lnTo>
                    <a:pt x="166" y="1744"/>
                  </a:lnTo>
                  <a:lnTo>
                    <a:pt x="228" y="1827"/>
                  </a:lnTo>
                  <a:lnTo>
                    <a:pt x="332" y="1910"/>
                  </a:lnTo>
                  <a:lnTo>
                    <a:pt x="415" y="1972"/>
                  </a:lnTo>
                  <a:lnTo>
                    <a:pt x="643" y="2055"/>
                  </a:lnTo>
                  <a:lnTo>
                    <a:pt x="913" y="2117"/>
                  </a:lnTo>
                  <a:lnTo>
                    <a:pt x="1183" y="2159"/>
                  </a:lnTo>
                  <a:lnTo>
                    <a:pt x="1494" y="2138"/>
                  </a:lnTo>
                  <a:lnTo>
                    <a:pt x="1806" y="2076"/>
                  </a:lnTo>
                  <a:lnTo>
                    <a:pt x="2117" y="1972"/>
                  </a:lnTo>
                  <a:lnTo>
                    <a:pt x="2387" y="1847"/>
                  </a:lnTo>
                  <a:lnTo>
                    <a:pt x="2615" y="1681"/>
                  </a:lnTo>
                  <a:lnTo>
                    <a:pt x="2802" y="1495"/>
                  </a:lnTo>
                  <a:lnTo>
                    <a:pt x="2968" y="1308"/>
                  </a:lnTo>
                  <a:lnTo>
                    <a:pt x="3009" y="1204"/>
                  </a:lnTo>
                  <a:lnTo>
                    <a:pt x="3051" y="1100"/>
                  </a:lnTo>
                  <a:lnTo>
                    <a:pt x="3092" y="997"/>
                  </a:lnTo>
                  <a:lnTo>
                    <a:pt x="3092" y="872"/>
                  </a:lnTo>
                  <a:lnTo>
                    <a:pt x="3092" y="768"/>
                  </a:lnTo>
                  <a:lnTo>
                    <a:pt x="3071" y="665"/>
                  </a:lnTo>
                  <a:lnTo>
                    <a:pt x="3051" y="582"/>
                  </a:lnTo>
                  <a:lnTo>
                    <a:pt x="2988" y="478"/>
                  </a:lnTo>
                  <a:lnTo>
                    <a:pt x="2926" y="395"/>
                  </a:lnTo>
                  <a:lnTo>
                    <a:pt x="2864" y="312"/>
                  </a:lnTo>
                  <a:lnTo>
                    <a:pt x="2760" y="250"/>
                  </a:lnTo>
                  <a:lnTo>
                    <a:pt x="2677" y="187"/>
                  </a:lnTo>
                  <a:lnTo>
                    <a:pt x="2449" y="84"/>
                  </a:lnTo>
                  <a:lnTo>
                    <a:pt x="2179" y="21"/>
                  </a:lnTo>
                  <a:lnTo>
                    <a:pt x="190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55"/>
            <p:cNvSpPr/>
            <p:nvPr/>
          </p:nvSpPr>
          <p:spPr>
            <a:xfrm>
              <a:off x="1975788" y="3074200"/>
              <a:ext cx="104300" cy="75250"/>
            </a:xfrm>
            <a:custGeom>
              <a:avLst/>
              <a:gdLst/>
              <a:ahLst/>
              <a:cxnLst/>
              <a:rect l="l" t="t" r="r" b="b"/>
              <a:pathLst>
                <a:path w="4172" h="3010" extrusionOk="0">
                  <a:moveTo>
                    <a:pt x="3155" y="0"/>
                  </a:moveTo>
                  <a:lnTo>
                    <a:pt x="2968" y="21"/>
                  </a:lnTo>
                  <a:lnTo>
                    <a:pt x="2761" y="42"/>
                  </a:lnTo>
                  <a:lnTo>
                    <a:pt x="2553" y="63"/>
                  </a:lnTo>
                  <a:lnTo>
                    <a:pt x="2138" y="166"/>
                  </a:lnTo>
                  <a:lnTo>
                    <a:pt x="1931" y="249"/>
                  </a:lnTo>
                  <a:lnTo>
                    <a:pt x="1723" y="332"/>
                  </a:lnTo>
                  <a:lnTo>
                    <a:pt x="1516" y="415"/>
                  </a:lnTo>
                  <a:lnTo>
                    <a:pt x="1329" y="519"/>
                  </a:lnTo>
                  <a:lnTo>
                    <a:pt x="976" y="768"/>
                  </a:lnTo>
                  <a:lnTo>
                    <a:pt x="665" y="1038"/>
                  </a:lnTo>
                  <a:lnTo>
                    <a:pt x="416" y="1308"/>
                  </a:lnTo>
                  <a:lnTo>
                    <a:pt x="312" y="1453"/>
                  </a:lnTo>
                  <a:lnTo>
                    <a:pt x="208" y="1598"/>
                  </a:lnTo>
                  <a:lnTo>
                    <a:pt x="146" y="1743"/>
                  </a:lnTo>
                  <a:lnTo>
                    <a:pt x="84" y="1889"/>
                  </a:lnTo>
                  <a:lnTo>
                    <a:pt x="42" y="2013"/>
                  </a:lnTo>
                  <a:lnTo>
                    <a:pt x="22" y="2158"/>
                  </a:lnTo>
                  <a:lnTo>
                    <a:pt x="1" y="2283"/>
                  </a:lnTo>
                  <a:lnTo>
                    <a:pt x="22" y="2407"/>
                  </a:lnTo>
                  <a:lnTo>
                    <a:pt x="63" y="2532"/>
                  </a:lnTo>
                  <a:lnTo>
                    <a:pt x="105" y="2636"/>
                  </a:lnTo>
                  <a:lnTo>
                    <a:pt x="188" y="2719"/>
                  </a:lnTo>
                  <a:lnTo>
                    <a:pt x="271" y="2802"/>
                  </a:lnTo>
                  <a:lnTo>
                    <a:pt x="374" y="2885"/>
                  </a:lnTo>
                  <a:lnTo>
                    <a:pt x="499" y="2926"/>
                  </a:lnTo>
                  <a:lnTo>
                    <a:pt x="623" y="2968"/>
                  </a:lnTo>
                  <a:lnTo>
                    <a:pt x="769" y="3009"/>
                  </a:lnTo>
                  <a:lnTo>
                    <a:pt x="1246" y="3009"/>
                  </a:lnTo>
                  <a:lnTo>
                    <a:pt x="1412" y="2968"/>
                  </a:lnTo>
                  <a:lnTo>
                    <a:pt x="1785" y="2885"/>
                  </a:lnTo>
                  <a:lnTo>
                    <a:pt x="2159" y="2739"/>
                  </a:lnTo>
                  <a:lnTo>
                    <a:pt x="2532" y="2532"/>
                  </a:lnTo>
                  <a:lnTo>
                    <a:pt x="2906" y="2283"/>
                  </a:lnTo>
                  <a:lnTo>
                    <a:pt x="3259" y="2013"/>
                  </a:lnTo>
                  <a:lnTo>
                    <a:pt x="3549" y="1723"/>
                  </a:lnTo>
                  <a:lnTo>
                    <a:pt x="3819" y="1432"/>
                  </a:lnTo>
                  <a:lnTo>
                    <a:pt x="3923" y="1287"/>
                  </a:lnTo>
                  <a:lnTo>
                    <a:pt x="4006" y="1142"/>
                  </a:lnTo>
                  <a:lnTo>
                    <a:pt x="4089" y="996"/>
                  </a:lnTo>
                  <a:lnTo>
                    <a:pt x="4130" y="851"/>
                  </a:lnTo>
                  <a:lnTo>
                    <a:pt x="4172" y="727"/>
                  </a:lnTo>
                  <a:lnTo>
                    <a:pt x="4172" y="602"/>
                  </a:lnTo>
                  <a:lnTo>
                    <a:pt x="4151" y="478"/>
                  </a:lnTo>
                  <a:lnTo>
                    <a:pt x="4089" y="374"/>
                  </a:lnTo>
                  <a:lnTo>
                    <a:pt x="4027" y="270"/>
                  </a:lnTo>
                  <a:lnTo>
                    <a:pt x="3923" y="187"/>
                  </a:lnTo>
                  <a:lnTo>
                    <a:pt x="3798" y="125"/>
                  </a:lnTo>
                  <a:lnTo>
                    <a:pt x="3674" y="63"/>
                  </a:lnTo>
                  <a:lnTo>
                    <a:pt x="3508" y="42"/>
                  </a:lnTo>
                  <a:lnTo>
                    <a:pt x="3342" y="21"/>
                  </a:lnTo>
                  <a:lnTo>
                    <a:pt x="31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198" name="Google Shape;1198;p55"/>
          <p:cNvPicPr preferRelativeResize="0"/>
          <p:nvPr/>
        </p:nvPicPr>
        <p:blipFill rotWithShape="1">
          <a:blip r:embed="rId3">
            <a:alphaModFix/>
          </a:blip>
          <a:srcRect l="24444" t="53989" r="25545" b="6136"/>
          <a:stretch/>
        </p:blipFill>
        <p:spPr>
          <a:xfrm>
            <a:off x="6152725" y="2414401"/>
            <a:ext cx="1566749" cy="1358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9" name="Google Shape;1199;p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89945" y="2250374"/>
            <a:ext cx="1857302" cy="12382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0" name="Google Shape;1200;p55"/>
          <p:cNvPicPr preferRelativeResize="0"/>
          <p:nvPr/>
        </p:nvPicPr>
        <p:blipFill rotWithShape="1">
          <a:blip r:embed="rId5">
            <a:alphaModFix/>
          </a:blip>
          <a:srcRect b="8088"/>
          <a:stretch/>
        </p:blipFill>
        <p:spPr>
          <a:xfrm>
            <a:off x="4795300" y="3488578"/>
            <a:ext cx="1329250" cy="13194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1" name="Google Shape;1201;p5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747652" y="2250368"/>
            <a:ext cx="1329250" cy="13904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6" name="Google Shape;1206;p56"/>
          <p:cNvSpPr txBox="1">
            <a:spLocks noGrp="1"/>
          </p:cNvSpPr>
          <p:nvPr>
            <p:ph type="title"/>
          </p:nvPr>
        </p:nvSpPr>
        <p:spPr>
          <a:xfrm>
            <a:off x="720000" y="10"/>
            <a:ext cx="77040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missing?</a:t>
            </a:r>
            <a:endParaRPr/>
          </a:p>
        </p:txBody>
      </p:sp>
      <p:grpSp>
        <p:nvGrpSpPr>
          <p:cNvPr id="1207" name="Google Shape;1207;p56"/>
          <p:cNvGrpSpPr/>
          <p:nvPr/>
        </p:nvGrpSpPr>
        <p:grpSpPr>
          <a:xfrm>
            <a:off x="2054058" y="1664783"/>
            <a:ext cx="1491384" cy="1190807"/>
            <a:chOff x="5996300" y="2656625"/>
            <a:chExt cx="1786517" cy="1426458"/>
          </a:xfrm>
        </p:grpSpPr>
        <p:sp>
          <p:nvSpPr>
            <p:cNvPr id="1208" name="Google Shape;1208;p56"/>
            <p:cNvSpPr/>
            <p:nvPr/>
          </p:nvSpPr>
          <p:spPr>
            <a:xfrm>
              <a:off x="5996300" y="2656625"/>
              <a:ext cx="1786517" cy="1426458"/>
            </a:xfrm>
            <a:custGeom>
              <a:avLst/>
              <a:gdLst/>
              <a:ahLst/>
              <a:cxnLst/>
              <a:rect l="l" t="t" r="r" b="b"/>
              <a:pathLst>
                <a:path w="48099" h="38405" extrusionOk="0">
                  <a:moveTo>
                    <a:pt x="25472" y="0"/>
                  </a:moveTo>
                  <a:lnTo>
                    <a:pt x="24990" y="22"/>
                  </a:lnTo>
                  <a:lnTo>
                    <a:pt x="24509" y="132"/>
                  </a:lnTo>
                  <a:lnTo>
                    <a:pt x="24027" y="263"/>
                  </a:lnTo>
                  <a:lnTo>
                    <a:pt x="23568" y="460"/>
                  </a:lnTo>
                  <a:lnTo>
                    <a:pt x="23130" y="679"/>
                  </a:lnTo>
                  <a:lnTo>
                    <a:pt x="22714" y="963"/>
                  </a:lnTo>
                  <a:lnTo>
                    <a:pt x="22364" y="898"/>
                  </a:lnTo>
                  <a:lnTo>
                    <a:pt x="21992" y="832"/>
                  </a:lnTo>
                  <a:lnTo>
                    <a:pt x="21642" y="810"/>
                  </a:lnTo>
                  <a:lnTo>
                    <a:pt x="21292" y="810"/>
                  </a:lnTo>
                  <a:lnTo>
                    <a:pt x="20920" y="832"/>
                  </a:lnTo>
                  <a:lnTo>
                    <a:pt x="20570" y="876"/>
                  </a:lnTo>
                  <a:lnTo>
                    <a:pt x="20220" y="941"/>
                  </a:lnTo>
                  <a:lnTo>
                    <a:pt x="19870" y="1051"/>
                  </a:lnTo>
                  <a:lnTo>
                    <a:pt x="19388" y="1226"/>
                  </a:lnTo>
                  <a:lnTo>
                    <a:pt x="18907" y="1445"/>
                  </a:lnTo>
                  <a:lnTo>
                    <a:pt x="18469" y="1707"/>
                  </a:lnTo>
                  <a:lnTo>
                    <a:pt x="18053" y="2014"/>
                  </a:lnTo>
                  <a:lnTo>
                    <a:pt x="17681" y="2364"/>
                  </a:lnTo>
                  <a:lnTo>
                    <a:pt x="17331" y="2736"/>
                  </a:lnTo>
                  <a:lnTo>
                    <a:pt x="17025" y="3152"/>
                  </a:lnTo>
                  <a:lnTo>
                    <a:pt x="16740" y="3589"/>
                  </a:lnTo>
                  <a:lnTo>
                    <a:pt x="16128" y="3480"/>
                  </a:lnTo>
                  <a:lnTo>
                    <a:pt x="15515" y="3414"/>
                  </a:lnTo>
                  <a:lnTo>
                    <a:pt x="14858" y="3414"/>
                  </a:lnTo>
                  <a:lnTo>
                    <a:pt x="14224" y="3436"/>
                  </a:lnTo>
                  <a:lnTo>
                    <a:pt x="13917" y="3480"/>
                  </a:lnTo>
                  <a:lnTo>
                    <a:pt x="13611" y="3524"/>
                  </a:lnTo>
                  <a:lnTo>
                    <a:pt x="13305" y="3589"/>
                  </a:lnTo>
                  <a:lnTo>
                    <a:pt x="12998" y="3677"/>
                  </a:lnTo>
                  <a:lnTo>
                    <a:pt x="12692" y="3764"/>
                  </a:lnTo>
                  <a:lnTo>
                    <a:pt x="12386" y="3874"/>
                  </a:lnTo>
                  <a:lnTo>
                    <a:pt x="12101" y="4005"/>
                  </a:lnTo>
                  <a:lnTo>
                    <a:pt x="11839" y="4136"/>
                  </a:lnTo>
                  <a:lnTo>
                    <a:pt x="11554" y="4289"/>
                  </a:lnTo>
                  <a:lnTo>
                    <a:pt x="11292" y="4464"/>
                  </a:lnTo>
                  <a:lnTo>
                    <a:pt x="11051" y="4661"/>
                  </a:lnTo>
                  <a:lnTo>
                    <a:pt x="10832" y="4858"/>
                  </a:lnTo>
                  <a:lnTo>
                    <a:pt x="10613" y="5099"/>
                  </a:lnTo>
                  <a:lnTo>
                    <a:pt x="10394" y="5340"/>
                  </a:lnTo>
                  <a:lnTo>
                    <a:pt x="10219" y="5581"/>
                  </a:lnTo>
                  <a:lnTo>
                    <a:pt x="10066" y="5865"/>
                  </a:lnTo>
                  <a:lnTo>
                    <a:pt x="9913" y="6128"/>
                  </a:lnTo>
                  <a:lnTo>
                    <a:pt x="9803" y="6412"/>
                  </a:lnTo>
                  <a:lnTo>
                    <a:pt x="9694" y="6697"/>
                  </a:lnTo>
                  <a:lnTo>
                    <a:pt x="9628" y="7003"/>
                  </a:lnTo>
                  <a:lnTo>
                    <a:pt x="9585" y="7309"/>
                  </a:lnTo>
                  <a:lnTo>
                    <a:pt x="9563" y="7616"/>
                  </a:lnTo>
                  <a:lnTo>
                    <a:pt x="9585" y="7900"/>
                  </a:lnTo>
                  <a:lnTo>
                    <a:pt x="9628" y="8206"/>
                  </a:lnTo>
                  <a:lnTo>
                    <a:pt x="9322" y="8185"/>
                  </a:lnTo>
                  <a:lnTo>
                    <a:pt x="8994" y="8163"/>
                  </a:lnTo>
                  <a:lnTo>
                    <a:pt x="8687" y="8163"/>
                  </a:lnTo>
                  <a:lnTo>
                    <a:pt x="8359" y="8185"/>
                  </a:lnTo>
                  <a:lnTo>
                    <a:pt x="8053" y="8250"/>
                  </a:lnTo>
                  <a:lnTo>
                    <a:pt x="7725" y="8316"/>
                  </a:lnTo>
                  <a:lnTo>
                    <a:pt x="7418" y="8403"/>
                  </a:lnTo>
                  <a:lnTo>
                    <a:pt x="7112" y="8513"/>
                  </a:lnTo>
                  <a:lnTo>
                    <a:pt x="6806" y="8644"/>
                  </a:lnTo>
                  <a:lnTo>
                    <a:pt x="6521" y="8797"/>
                  </a:lnTo>
                  <a:lnTo>
                    <a:pt x="6237" y="8972"/>
                  </a:lnTo>
                  <a:lnTo>
                    <a:pt x="5974" y="9147"/>
                  </a:lnTo>
                  <a:lnTo>
                    <a:pt x="5733" y="9344"/>
                  </a:lnTo>
                  <a:lnTo>
                    <a:pt x="5493" y="9563"/>
                  </a:lnTo>
                  <a:lnTo>
                    <a:pt x="5274" y="9804"/>
                  </a:lnTo>
                  <a:lnTo>
                    <a:pt x="5077" y="10045"/>
                  </a:lnTo>
                  <a:lnTo>
                    <a:pt x="4902" y="10307"/>
                  </a:lnTo>
                  <a:lnTo>
                    <a:pt x="4749" y="10592"/>
                  </a:lnTo>
                  <a:lnTo>
                    <a:pt x="4617" y="10876"/>
                  </a:lnTo>
                  <a:lnTo>
                    <a:pt x="4508" y="11161"/>
                  </a:lnTo>
                  <a:lnTo>
                    <a:pt x="4420" y="11467"/>
                  </a:lnTo>
                  <a:lnTo>
                    <a:pt x="4333" y="11751"/>
                  </a:lnTo>
                  <a:lnTo>
                    <a:pt x="4289" y="12080"/>
                  </a:lnTo>
                  <a:lnTo>
                    <a:pt x="4267" y="12386"/>
                  </a:lnTo>
                  <a:lnTo>
                    <a:pt x="4245" y="12692"/>
                  </a:lnTo>
                  <a:lnTo>
                    <a:pt x="4245" y="12999"/>
                  </a:lnTo>
                  <a:lnTo>
                    <a:pt x="4289" y="13327"/>
                  </a:lnTo>
                  <a:lnTo>
                    <a:pt x="4333" y="13633"/>
                  </a:lnTo>
                  <a:lnTo>
                    <a:pt x="4398" y="13940"/>
                  </a:lnTo>
                  <a:lnTo>
                    <a:pt x="4508" y="14224"/>
                  </a:lnTo>
                  <a:lnTo>
                    <a:pt x="4617" y="14531"/>
                  </a:lnTo>
                  <a:lnTo>
                    <a:pt x="4749" y="14815"/>
                  </a:lnTo>
                  <a:lnTo>
                    <a:pt x="4355" y="14968"/>
                  </a:lnTo>
                  <a:lnTo>
                    <a:pt x="3961" y="15143"/>
                  </a:lnTo>
                  <a:lnTo>
                    <a:pt x="3567" y="15340"/>
                  </a:lnTo>
                  <a:lnTo>
                    <a:pt x="3195" y="15581"/>
                  </a:lnTo>
                  <a:lnTo>
                    <a:pt x="2845" y="15822"/>
                  </a:lnTo>
                  <a:lnTo>
                    <a:pt x="2495" y="16084"/>
                  </a:lnTo>
                  <a:lnTo>
                    <a:pt x="2166" y="16391"/>
                  </a:lnTo>
                  <a:lnTo>
                    <a:pt x="1860" y="16697"/>
                  </a:lnTo>
                  <a:lnTo>
                    <a:pt x="1576" y="17025"/>
                  </a:lnTo>
                  <a:lnTo>
                    <a:pt x="1313" y="17375"/>
                  </a:lnTo>
                  <a:lnTo>
                    <a:pt x="1050" y="17725"/>
                  </a:lnTo>
                  <a:lnTo>
                    <a:pt x="832" y="18119"/>
                  </a:lnTo>
                  <a:lnTo>
                    <a:pt x="635" y="18491"/>
                  </a:lnTo>
                  <a:lnTo>
                    <a:pt x="460" y="18885"/>
                  </a:lnTo>
                  <a:lnTo>
                    <a:pt x="328" y="19301"/>
                  </a:lnTo>
                  <a:lnTo>
                    <a:pt x="219" y="19717"/>
                  </a:lnTo>
                  <a:lnTo>
                    <a:pt x="131" y="20133"/>
                  </a:lnTo>
                  <a:lnTo>
                    <a:pt x="88" y="20548"/>
                  </a:lnTo>
                  <a:lnTo>
                    <a:pt x="44" y="20986"/>
                  </a:lnTo>
                  <a:lnTo>
                    <a:pt x="66" y="21402"/>
                  </a:lnTo>
                  <a:lnTo>
                    <a:pt x="88" y="21839"/>
                  </a:lnTo>
                  <a:lnTo>
                    <a:pt x="131" y="22255"/>
                  </a:lnTo>
                  <a:lnTo>
                    <a:pt x="219" y="22671"/>
                  </a:lnTo>
                  <a:lnTo>
                    <a:pt x="328" y="23087"/>
                  </a:lnTo>
                  <a:lnTo>
                    <a:pt x="460" y="23503"/>
                  </a:lnTo>
                  <a:lnTo>
                    <a:pt x="613" y="23896"/>
                  </a:lnTo>
                  <a:lnTo>
                    <a:pt x="788" y="24290"/>
                  </a:lnTo>
                  <a:lnTo>
                    <a:pt x="1007" y="24662"/>
                  </a:lnTo>
                  <a:lnTo>
                    <a:pt x="1225" y="25012"/>
                  </a:lnTo>
                  <a:lnTo>
                    <a:pt x="1466" y="25363"/>
                  </a:lnTo>
                  <a:lnTo>
                    <a:pt x="1751" y="25691"/>
                  </a:lnTo>
                  <a:lnTo>
                    <a:pt x="2035" y="26019"/>
                  </a:lnTo>
                  <a:lnTo>
                    <a:pt x="1838" y="26107"/>
                  </a:lnTo>
                  <a:lnTo>
                    <a:pt x="1641" y="26194"/>
                  </a:lnTo>
                  <a:lnTo>
                    <a:pt x="1444" y="26325"/>
                  </a:lnTo>
                  <a:lnTo>
                    <a:pt x="1269" y="26457"/>
                  </a:lnTo>
                  <a:lnTo>
                    <a:pt x="1094" y="26588"/>
                  </a:lnTo>
                  <a:lnTo>
                    <a:pt x="941" y="26741"/>
                  </a:lnTo>
                  <a:lnTo>
                    <a:pt x="788" y="26916"/>
                  </a:lnTo>
                  <a:lnTo>
                    <a:pt x="657" y="27091"/>
                  </a:lnTo>
                  <a:lnTo>
                    <a:pt x="525" y="27266"/>
                  </a:lnTo>
                  <a:lnTo>
                    <a:pt x="416" y="27463"/>
                  </a:lnTo>
                  <a:lnTo>
                    <a:pt x="328" y="27660"/>
                  </a:lnTo>
                  <a:lnTo>
                    <a:pt x="219" y="27879"/>
                  </a:lnTo>
                  <a:lnTo>
                    <a:pt x="153" y="28076"/>
                  </a:lnTo>
                  <a:lnTo>
                    <a:pt x="88" y="28295"/>
                  </a:lnTo>
                  <a:lnTo>
                    <a:pt x="44" y="28514"/>
                  </a:lnTo>
                  <a:lnTo>
                    <a:pt x="22" y="28733"/>
                  </a:lnTo>
                  <a:lnTo>
                    <a:pt x="0" y="28973"/>
                  </a:lnTo>
                  <a:lnTo>
                    <a:pt x="0" y="29192"/>
                  </a:lnTo>
                  <a:lnTo>
                    <a:pt x="0" y="29411"/>
                  </a:lnTo>
                  <a:lnTo>
                    <a:pt x="22" y="29630"/>
                  </a:lnTo>
                  <a:lnTo>
                    <a:pt x="109" y="30067"/>
                  </a:lnTo>
                  <a:lnTo>
                    <a:pt x="241" y="30483"/>
                  </a:lnTo>
                  <a:lnTo>
                    <a:pt x="416" y="30899"/>
                  </a:lnTo>
                  <a:lnTo>
                    <a:pt x="635" y="31293"/>
                  </a:lnTo>
                  <a:lnTo>
                    <a:pt x="875" y="31665"/>
                  </a:lnTo>
                  <a:lnTo>
                    <a:pt x="1160" y="32015"/>
                  </a:lnTo>
                  <a:lnTo>
                    <a:pt x="1488" y="32321"/>
                  </a:lnTo>
                  <a:lnTo>
                    <a:pt x="1838" y="32606"/>
                  </a:lnTo>
                  <a:lnTo>
                    <a:pt x="2210" y="32868"/>
                  </a:lnTo>
                  <a:lnTo>
                    <a:pt x="2582" y="33087"/>
                  </a:lnTo>
                  <a:lnTo>
                    <a:pt x="2998" y="33262"/>
                  </a:lnTo>
                  <a:lnTo>
                    <a:pt x="3414" y="33437"/>
                  </a:lnTo>
                  <a:lnTo>
                    <a:pt x="3851" y="33569"/>
                  </a:lnTo>
                  <a:lnTo>
                    <a:pt x="4289" y="33656"/>
                  </a:lnTo>
                  <a:lnTo>
                    <a:pt x="4223" y="33809"/>
                  </a:lnTo>
                  <a:lnTo>
                    <a:pt x="4202" y="33963"/>
                  </a:lnTo>
                  <a:lnTo>
                    <a:pt x="4180" y="34269"/>
                  </a:lnTo>
                  <a:lnTo>
                    <a:pt x="4202" y="34597"/>
                  </a:lnTo>
                  <a:lnTo>
                    <a:pt x="4267" y="34904"/>
                  </a:lnTo>
                  <a:lnTo>
                    <a:pt x="4355" y="35210"/>
                  </a:lnTo>
                  <a:lnTo>
                    <a:pt x="4508" y="35516"/>
                  </a:lnTo>
                  <a:lnTo>
                    <a:pt x="4683" y="35779"/>
                  </a:lnTo>
                  <a:lnTo>
                    <a:pt x="4880" y="36020"/>
                  </a:lnTo>
                  <a:lnTo>
                    <a:pt x="5099" y="36238"/>
                  </a:lnTo>
                  <a:lnTo>
                    <a:pt x="5318" y="36435"/>
                  </a:lnTo>
                  <a:lnTo>
                    <a:pt x="5580" y="36610"/>
                  </a:lnTo>
                  <a:lnTo>
                    <a:pt x="5843" y="36764"/>
                  </a:lnTo>
                  <a:lnTo>
                    <a:pt x="6127" y="36895"/>
                  </a:lnTo>
                  <a:lnTo>
                    <a:pt x="6412" y="37004"/>
                  </a:lnTo>
                  <a:lnTo>
                    <a:pt x="6718" y="37092"/>
                  </a:lnTo>
                  <a:lnTo>
                    <a:pt x="7002" y="37179"/>
                  </a:lnTo>
                  <a:lnTo>
                    <a:pt x="7440" y="37289"/>
                  </a:lnTo>
                  <a:lnTo>
                    <a:pt x="7900" y="37332"/>
                  </a:lnTo>
                  <a:lnTo>
                    <a:pt x="8119" y="37354"/>
                  </a:lnTo>
                  <a:lnTo>
                    <a:pt x="8337" y="37354"/>
                  </a:lnTo>
                  <a:lnTo>
                    <a:pt x="8556" y="37332"/>
                  </a:lnTo>
                  <a:lnTo>
                    <a:pt x="8797" y="37311"/>
                  </a:lnTo>
                  <a:lnTo>
                    <a:pt x="9016" y="37267"/>
                  </a:lnTo>
                  <a:lnTo>
                    <a:pt x="9213" y="37201"/>
                  </a:lnTo>
                  <a:lnTo>
                    <a:pt x="9431" y="37114"/>
                  </a:lnTo>
                  <a:lnTo>
                    <a:pt x="9628" y="37004"/>
                  </a:lnTo>
                  <a:lnTo>
                    <a:pt x="9803" y="36873"/>
                  </a:lnTo>
                  <a:lnTo>
                    <a:pt x="9979" y="36720"/>
                  </a:lnTo>
                  <a:lnTo>
                    <a:pt x="10132" y="36567"/>
                  </a:lnTo>
                  <a:lnTo>
                    <a:pt x="10263" y="36370"/>
                  </a:lnTo>
                  <a:lnTo>
                    <a:pt x="10460" y="36654"/>
                  </a:lnTo>
                  <a:lnTo>
                    <a:pt x="10679" y="36895"/>
                  </a:lnTo>
                  <a:lnTo>
                    <a:pt x="10919" y="37136"/>
                  </a:lnTo>
                  <a:lnTo>
                    <a:pt x="11182" y="37354"/>
                  </a:lnTo>
                  <a:lnTo>
                    <a:pt x="11445" y="37551"/>
                  </a:lnTo>
                  <a:lnTo>
                    <a:pt x="11729" y="37726"/>
                  </a:lnTo>
                  <a:lnTo>
                    <a:pt x="12014" y="37901"/>
                  </a:lnTo>
                  <a:lnTo>
                    <a:pt x="12320" y="38033"/>
                  </a:lnTo>
                  <a:lnTo>
                    <a:pt x="12648" y="38164"/>
                  </a:lnTo>
                  <a:lnTo>
                    <a:pt x="12976" y="38252"/>
                  </a:lnTo>
                  <a:lnTo>
                    <a:pt x="13305" y="38339"/>
                  </a:lnTo>
                  <a:lnTo>
                    <a:pt x="13633" y="38383"/>
                  </a:lnTo>
                  <a:lnTo>
                    <a:pt x="13961" y="38405"/>
                  </a:lnTo>
                  <a:lnTo>
                    <a:pt x="14289" y="38405"/>
                  </a:lnTo>
                  <a:lnTo>
                    <a:pt x="14640" y="38383"/>
                  </a:lnTo>
                  <a:lnTo>
                    <a:pt x="14968" y="38339"/>
                  </a:lnTo>
                  <a:lnTo>
                    <a:pt x="15296" y="38273"/>
                  </a:lnTo>
                  <a:lnTo>
                    <a:pt x="15624" y="38164"/>
                  </a:lnTo>
                  <a:lnTo>
                    <a:pt x="15931" y="38055"/>
                  </a:lnTo>
                  <a:lnTo>
                    <a:pt x="16237" y="37901"/>
                  </a:lnTo>
                  <a:lnTo>
                    <a:pt x="16521" y="37748"/>
                  </a:lnTo>
                  <a:lnTo>
                    <a:pt x="16806" y="37551"/>
                  </a:lnTo>
                  <a:lnTo>
                    <a:pt x="17069" y="37354"/>
                  </a:lnTo>
                  <a:lnTo>
                    <a:pt x="17331" y="37136"/>
                  </a:lnTo>
                  <a:lnTo>
                    <a:pt x="17550" y="36895"/>
                  </a:lnTo>
                  <a:lnTo>
                    <a:pt x="17791" y="36632"/>
                  </a:lnTo>
                  <a:lnTo>
                    <a:pt x="17988" y="36370"/>
                  </a:lnTo>
                  <a:lnTo>
                    <a:pt x="18163" y="36085"/>
                  </a:lnTo>
                  <a:lnTo>
                    <a:pt x="18316" y="35779"/>
                  </a:lnTo>
                  <a:lnTo>
                    <a:pt x="18469" y="35472"/>
                  </a:lnTo>
                  <a:lnTo>
                    <a:pt x="18578" y="35166"/>
                  </a:lnTo>
                  <a:lnTo>
                    <a:pt x="18666" y="34838"/>
                  </a:lnTo>
                  <a:lnTo>
                    <a:pt x="18972" y="34904"/>
                  </a:lnTo>
                  <a:lnTo>
                    <a:pt x="19257" y="34925"/>
                  </a:lnTo>
                  <a:lnTo>
                    <a:pt x="19563" y="34947"/>
                  </a:lnTo>
                  <a:lnTo>
                    <a:pt x="19870" y="34925"/>
                  </a:lnTo>
                  <a:lnTo>
                    <a:pt x="20176" y="34882"/>
                  </a:lnTo>
                  <a:lnTo>
                    <a:pt x="20482" y="34838"/>
                  </a:lnTo>
                  <a:lnTo>
                    <a:pt x="20767" y="34750"/>
                  </a:lnTo>
                  <a:lnTo>
                    <a:pt x="21051" y="34641"/>
                  </a:lnTo>
                  <a:lnTo>
                    <a:pt x="21314" y="34510"/>
                  </a:lnTo>
                  <a:lnTo>
                    <a:pt x="21554" y="34356"/>
                  </a:lnTo>
                  <a:lnTo>
                    <a:pt x="21795" y="34181"/>
                  </a:lnTo>
                  <a:lnTo>
                    <a:pt x="22014" y="33984"/>
                  </a:lnTo>
                  <a:lnTo>
                    <a:pt x="22211" y="33766"/>
                  </a:lnTo>
                  <a:lnTo>
                    <a:pt x="22408" y="33547"/>
                  </a:lnTo>
                  <a:lnTo>
                    <a:pt x="22583" y="33306"/>
                  </a:lnTo>
                  <a:lnTo>
                    <a:pt x="22714" y="33043"/>
                  </a:lnTo>
                  <a:lnTo>
                    <a:pt x="22999" y="33328"/>
                  </a:lnTo>
                  <a:lnTo>
                    <a:pt x="23283" y="33569"/>
                  </a:lnTo>
                  <a:lnTo>
                    <a:pt x="23611" y="33787"/>
                  </a:lnTo>
                  <a:lnTo>
                    <a:pt x="23940" y="33984"/>
                  </a:lnTo>
                  <a:lnTo>
                    <a:pt x="24290" y="34138"/>
                  </a:lnTo>
                  <a:lnTo>
                    <a:pt x="24640" y="34269"/>
                  </a:lnTo>
                  <a:lnTo>
                    <a:pt x="25012" y="34356"/>
                  </a:lnTo>
                  <a:lnTo>
                    <a:pt x="25406" y="34400"/>
                  </a:lnTo>
                  <a:lnTo>
                    <a:pt x="25778" y="34400"/>
                  </a:lnTo>
                  <a:lnTo>
                    <a:pt x="26172" y="34378"/>
                  </a:lnTo>
                  <a:lnTo>
                    <a:pt x="26544" y="34313"/>
                  </a:lnTo>
                  <a:lnTo>
                    <a:pt x="26916" y="34203"/>
                  </a:lnTo>
                  <a:lnTo>
                    <a:pt x="27288" y="34072"/>
                  </a:lnTo>
                  <a:lnTo>
                    <a:pt x="27616" y="33897"/>
                  </a:lnTo>
                  <a:lnTo>
                    <a:pt x="27944" y="33700"/>
                  </a:lnTo>
                  <a:lnTo>
                    <a:pt x="28251" y="33481"/>
                  </a:lnTo>
                  <a:lnTo>
                    <a:pt x="28338" y="33700"/>
                  </a:lnTo>
                  <a:lnTo>
                    <a:pt x="28448" y="33919"/>
                  </a:lnTo>
                  <a:lnTo>
                    <a:pt x="28557" y="34138"/>
                  </a:lnTo>
                  <a:lnTo>
                    <a:pt x="28688" y="34356"/>
                  </a:lnTo>
                  <a:lnTo>
                    <a:pt x="28841" y="34553"/>
                  </a:lnTo>
                  <a:lnTo>
                    <a:pt x="28995" y="34728"/>
                  </a:lnTo>
                  <a:lnTo>
                    <a:pt x="29148" y="34925"/>
                  </a:lnTo>
                  <a:lnTo>
                    <a:pt x="29323" y="35079"/>
                  </a:lnTo>
                  <a:lnTo>
                    <a:pt x="29520" y="35254"/>
                  </a:lnTo>
                  <a:lnTo>
                    <a:pt x="29717" y="35407"/>
                  </a:lnTo>
                  <a:lnTo>
                    <a:pt x="29914" y="35538"/>
                  </a:lnTo>
                  <a:lnTo>
                    <a:pt x="30111" y="35648"/>
                  </a:lnTo>
                  <a:lnTo>
                    <a:pt x="30329" y="35779"/>
                  </a:lnTo>
                  <a:lnTo>
                    <a:pt x="30570" y="35866"/>
                  </a:lnTo>
                  <a:lnTo>
                    <a:pt x="30789" y="35954"/>
                  </a:lnTo>
                  <a:lnTo>
                    <a:pt x="31030" y="36020"/>
                  </a:lnTo>
                  <a:lnTo>
                    <a:pt x="31270" y="36063"/>
                  </a:lnTo>
                  <a:lnTo>
                    <a:pt x="31511" y="36107"/>
                  </a:lnTo>
                  <a:lnTo>
                    <a:pt x="31752" y="36129"/>
                  </a:lnTo>
                  <a:lnTo>
                    <a:pt x="32233" y="36129"/>
                  </a:lnTo>
                  <a:lnTo>
                    <a:pt x="32474" y="36107"/>
                  </a:lnTo>
                  <a:lnTo>
                    <a:pt x="32715" y="36063"/>
                  </a:lnTo>
                  <a:lnTo>
                    <a:pt x="32955" y="36020"/>
                  </a:lnTo>
                  <a:lnTo>
                    <a:pt x="33196" y="35954"/>
                  </a:lnTo>
                  <a:lnTo>
                    <a:pt x="33415" y="35866"/>
                  </a:lnTo>
                  <a:lnTo>
                    <a:pt x="33656" y="35779"/>
                  </a:lnTo>
                  <a:lnTo>
                    <a:pt x="33874" y="35669"/>
                  </a:lnTo>
                  <a:lnTo>
                    <a:pt x="34071" y="35560"/>
                  </a:lnTo>
                  <a:lnTo>
                    <a:pt x="34290" y="35429"/>
                  </a:lnTo>
                  <a:lnTo>
                    <a:pt x="34487" y="35276"/>
                  </a:lnTo>
                  <a:lnTo>
                    <a:pt x="34662" y="35122"/>
                  </a:lnTo>
                  <a:lnTo>
                    <a:pt x="34881" y="35429"/>
                  </a:lnTo>
                  <a:lnTo>
                    <a:pt x="35122" y="35713"/>
                  </a:lnTo>
                  <a:lnTo>
                    <a:pt x="35384" y="35998"/>
                  </a:lnTo>
                  <a:lnTo>
                    <a:pt x="35669" y="36238"/>
                  </a:lnTo>
                  <a:lnTo>
                    <a:pt x="35953" y="36479"/>
                  </a:lnTo>
                  <a:lnTo>
                    <a:pt x="36260" y="36698"/>
                  </a:lnTo>
                  <a:lnTo>
                    <a:pt x="36588" y="36873"/>
                  </a:lnTo>
                  <a:lnTo>
                    <a:pt x="36916" y="37048"/>
                  </a:lnTo>
                  <a:lnTo>
                    <a:pt x="37266" y="37223"/>
                  </a:lnTo>
                  <a:lnTo>
                    <a:pt x="37638" y="37354"/>
                  </a:lnTo>
                  <a:lnTo>
                    <a:pt x="37988" y="37464"/>
                  </a:lnTo>
                  <a:lnTo>
                    <a:pt x="38360" y="37551"/>
                  </a:lnTo>
                  <a:lnTo>
                    <a:pt x="38732" y="37639"/>
                  </a:lnTo>
                  <a:lnTo>
                    <a:pt x="39126" y="37683"/>
                  </a:lnTo>
                  <a:lnTo>
                    <a:pt x="39498" y="37726"/>
                  </a:lnTo>
                  <a:lnTo>
                    <a:pt x="40330" y="37726"/>
                  </a:lnTo>
                  <a:lnTo>
                    <a:pt x="40789" y="37683"/>
                  </a:lnTo>
                  <a:lnTo>
                    <a:pt x="41227" y="37617"/>
                  </a:lnTo>
                  <a:lnTo>
                    <a:pt x="41665" y="37529"/>
                  </a:lnTo>
                  <a:lnTo>
                    <a:pt x="42080" y="37376"/>
                  </a:lnTo>
                  <a:lnTo>
                    <a:pt x="42496" y="37201"/>
                  </a:lnTo>
                  <a:lnTo>
                    <a:pt x="42890" y="37004"/>
                  </a:lnTo>
                  <a:lnTo>
                    <a:pt x="43262" y="36742"/>
                  </a:lnTo>
                  <a:lnTo>
                    <a:pt x="43437" y="36610"/>
                  </a:lnTo>
                  <a:lnTo>
                    <a:pt x="43612" y="36457"/>
                  </a:lnTo>
                  <a:lnTo>
                    <a:pt x="43765" y="36304"/>
                  </a:lnTo>
                  <a:lnTo>
                    <a:pt x="43897" y="36129"/>
                  </a:lnTo>
                  <a:lnTo>
                    <a:pt x="44050" y="35954"/>
                  </a:lnTo>
                  <a:lnTo>
                    <a:pt x="44159" y="35757"/>
                  </a:lnTo>
                  <a:lnTo>
                    <a:pt x="44269" y="35560"/>
                  </a:lnTo>
                  <a:lnTo>
                    <a:pt x="44378" y="35363"/>
                  </a:lnTo>
                  <a:lnTo>
                    <a:pt x="44466" y="35144"/>
                  </a:lnTo>
                  <a:lnTo>
                    <a:pt x="44531" y="34947"/>
                  </a:lnTo>
                  <a:lnTo>
                    <a:pt x="44597" y="34728"/>
                  </a:lnTo>
                  <a:lnTo>
                    <a:pt x="44641" y="34510"/>
                  </a:lnTo>
                  <a:lnTo>
                    <a:pt x="44663" y="34291"/>
                  </a:lnTo>
                  <a:lnTo>
                    <a:pt x="44663" y="34072"/>
                  </a:lnTo>
                  <a:lnTo>
                    <a:pt x="44663" y="33853"/>
                  </a:lnTo>
                  <a:lnTo>
                    <a:pt x="44619" y="33634"/>
                  </a:lnTo>
                  <a:lnTo>
                    <a:pt x="44838" y="33591"/>
                  </a:lnTo>
                  <a:lnTo>
                    <a:pt x="45035" y="33525"/>
                  </a:lnTo>
                  <a:lnTo>
                    <a:pt x="45253" y="33459"/>
                  </a:lnTo>
                  <a:lnTo>
                    <a:pt x="45450" y="33372"/>
                  </a:lnTo>
                  <a:lnTo>
                    <a:pt x="45625" y="33284"/>
                  </a:lnTo>
                  <a:lnTo>
                    <a:pt x="45801" y="33175"/>
                  </a:lnTo>
                  <a:lnTo>
                    <a:pt x="45976" y="33043"/>
                  </a:lnTo>
                  <a:lnTo>
                    <a:pt x="46151" y="32912"/>
                  </a:lnTo>
                  <a:lnTo>
                    <a:pt x="46304" y="32759"/>
                  </a:lnTo>
                  <a:lnTo>
                    <a:pt x="46457" y="32606"/>
                  </a:lnTo>
                  <a:lnTo>
                    <a:pt x="46720" y="32256"/>
                  </a:lnTo>
                  <a:lnTo>
                    <a:pt x="46938" y="31884"/>
                  </a:lnTo>
                  <a:lnTo>
                    <a:pt x="47114" y="31490"/>
                  </a:lnTo>
                  <a:lnTo>
                    <a:pt x="47201" y="31271"/>
                  </a:lnTo>
                  <a:lnTo>
                    <a:pt x="47245" y="31074"/>
                  </a:lnTo>
                  <a:lnTo>
                    <a:pt x="47289" y="30855"/>
                  </a:lnTo>
                  <a:lnTo>
                    <a:pt x="47310" y="30636"/>
                  </a:lnTo>
                  <a:lnTo>
                    <a:pt x="47332" y="30418"/>
                  </a:lnTo>
                  <a:lnTo>
                    <a:pt x="47332" y="30199"/>
                  </a:lnTo>
                  <a:lnTo>
                    <a:pt x="47310" y="29980"/>
                  </a:lnTo>
                  <a:lnTo>
                    <a:pt x="47289" y="29783"/>
                  </a:lnTo>
                  <a:lnTo>
                    <a:pt x="47245" y="29564"/>
                  </a:lnTo>
                  <a:lnTo>
                    <a:pt x="47179" y="29345"/>
                  </a:lnTo>
                  <a:lnTo>
                    <a:pt x="47114" y="29148"/>
                  </a:lnTo>
                  <a:lnTo>
                    <a:pt x="47026" y="28951"/>
                  </a:lnTo>
                  <a:lnTo>
                    <a:pt x="46938" y="28754"/>
                  </a:lnTo>
                  <a:lnTo>
                    <a:pt x="46829" y="28557"/>
                  </a:lnTo>
                  <a:lnTo>
                    <a:pt x="46698" y="28382"/>
                  </a:lnTo>
                  <a:lnTo>
                    <a:pt x="46566" y="28207"/>
                  </a:lnTo>
                  <a:lnTo>
                    <a:pt x="46763" y="28076"/>
                  </a:lnTo>
                  <a:lnTo>
                    <a:pt x="46960" y="27923"/>
                  </a:lnTo>
                  <a:lnTo>
                    <a:pt x="47135" y="27748"/>
                  </a:lnTo>
                  <a:lnTo>
                    <a:pt x="47310" y="27551"/>
                  </a:lnTo>
                  <a:lnTo>
                    <a:pt x="47464" y="27354"/>
                  </a:lnTo>
                  <a:lnTo>
                    <a:pt x="47595" y="27157"/>
                  </a:lnTo>
                  <a:lnTo>
                    <a:pt x="47704" y="26938"/>
                  </a:lnTo>
                  <a:lnTo>
                    <a:pt x="47814" y="26719"/>
                  </a:lnTo>
                  <a:lnTo>
                    <a:pt x="47901" y="26479"/>
                  </a:lnTo>
                  <a:lnTo>
                    <a:pt x="47967" y="26260"/>
                  </a:lnTo>
                  <a:lnTo>
                    <a:pt x="48033" y="26019"/>
                  </a:lnTo>
                  <a:lnTo>
                    <a:pt x="48076" y="25756"/>
                  </a:lnTo>
                  <a:lnTo>
                    <a:pt x="48098" y="25516"/>
                  </a:lnTo>
                  <a:lnTo>
                    <a:pt x="48098" y="25275"/>
                  </a:lnTo>
                  <a:lnTo>
                    <a:pt x="48098" y="25012"/>
                  </a:lnTo>
                  <a:lnTo>
                    <a:pt x="48076" y="24772"/>
                  </a:lnTo>
                  <a:lnTo>
                    <a:pt x="48033" y="24531"/>
                  </a:lnTo>
                  <a:lnTo>
                    <a:pt x="47967" y="24268"/>
                  </a:lnTo>
                  <a:lnTo>
                    <a:pt x="47901" y="24028"/>
                  </a:lnTo>
                  <a:lnTo>
                    <a:pt x="47814" y="23809"/>
                  </a:lnTo>
                  <a:lnTo>
                    <a:pt x="47617" y="23349"/>
                  </a:lnTo>
                  <a:lnTo>
                    <a:pt x="47376" y="22912"/>
                  </a:lnTo>
                  <a:lnTo>
                    <a:pt x="47092" y="22496"/>
                  </a:lnTo>
                  <a:lnTo>
                    <a:pt x="46763" y="22102"/>
                  </a:lnTo>
                  <a:lnTo>
                    <a:pt x="46413" y="21752"/>
                  </a:lnTo>
                  <a:lnTo>
                    <a:pt x="46019" y="21424"/>
                  </a:lnTo>
                  <a:lnTo>
                    <a:pt x="46282" y="21205"/>
                  </a:lnTo>
                  <a:lnTo>
                    <a:pt x="46523" y="20986"/>
                  </a:lnTo>
                  <a:lnTo>
                    <a:pt x="46763" y="20745"/>
                  </a:lnTo>
                  <a:lnTo>
                    <a:pt x="46960" y="20483"/>
                  </a:lnTo>
                  <a:lnTo>
                    <a:pt x="47157" y="20198"/>
                  </a:lnTo>
                  <a:lnTo>
                    <a:pt x="47332" y="19914"/>
                  </a:lnTo>
                  <a:lnTo>
                    <a:pt x="47486" y="19607"/>
                  </a:lnTo>
                  <a:lnTo>
                    <a:pt x="47595" y="19301"/>
                  </a:lnTo>
                  <a:lnTo>
                    <a:pt x="47704" y="18973"/>
                  </a:lnTo>
                  <a:lnTo>
                    <a:pt x="47792" y="18666"/>
                  </a:lnTo>
                  <a:lnTo>
                    <a:pt x="47858" y="18316"/>
                  </a:lnTo>
                  <a:lnTo>
                    <a:pt x="47879" y="17988"/>
                  </a:lnTo>
                  <a:lnTo>
                    <a:pt x="47901" y="17660"/>
                  </a:lnTo>
                  <a:lnTo>
                    <a:pt x="47879" y="17332"/>
                  </a:lnTo>
                  <a:lnTo>
                    <a:pt x="47858" y="17003"/>
                  </a:lnTo>
                  <a:lnTo>
                    <a:pt x="47792" y="16675"/>
                  </a:lnTo>
                  <a:lnTo>
                    <a:pt x="47682" y="16347"/>
                  </a:lnTo>
                  <a:lnTo>
                    <a:pt x="47573" y="16019"/>
                  </a:lnTo>
                  <a:lnTo>
                    <a:pt x="47442" y="15734"/>
                  </a:lnTo>
                  <a:lnTo>
                    <a:pt x="47267" y="15428"/>
                  </a:lnTo>
                  <a:lnTo>
                    <a:pt x="47092" y="15143"/>
                  </a:lnTo>
                  <a:lnTo>
                    <a:pt x="46895" y="14881"/>
                  </a:lnTo>
                  <a:lnTo>
                    <a:pt x="46676" y="14640"/>
                  </a:lnTo>
                  <a:lnTo>
                    <a:pt x="46435" y="14399"/>
                  </a:lnTo>
                  <a:lnTo>
                    <a:pt x="46173" y="14180"/>
                  </a:lnTo>
                  <a:lnTo>
                    <a:pt x="45910" y="13984"/>
                  </a:lnTo>
                  <a:lnTo>
                    <a:pt x="45625" y="13787"/>
                  </a:lnTo>
                  <a:lnTo>
                    <a:pt x="45341" y="13633"/>
                  </a:lnTo>
                  <a:lnTo>
                    <a:pt x="45035" y="13502"/>
                  </a:lnTo>
                  <a:lnTo>
                    <a:pt x="44728" y="13371"/>
                  </a:lnTo>
                  <a:lnTo>
                    <a:pt x="44400" y="13283"/>
                  </a:lnTo>
                  <a:lnTo>
                    <a:pt x="44072" y="13218"/>
                  </a:lnTo>
                  <a:lnTo>
                    <a:pt x="44159" y="12933"/>
                  </a:lnTo>
                  <a:lnTo>
                    <a:pt x="44225" y="12627"/>
                  </a:lnTo>
                  <a:lnTo>
                    <a:pt x="44269" y="12299"/>
                  </a:lnTo>
                  <a:lnTo>
                    <a:pt x="44291" y="11992"/>
                  </a:lnTo>
                  <a:lnTo>
                    <a:pt x="44291" y="11664"/>
                  </a:lnTo>
                  <a:lnTo>
                    <a:pt x="44269" y="11336"/>
                  </a:lnTo>
                  <a:lnTo>
                    <a:pt x="44225" y="11029"/>
                  </a:lnTo>
                  <a:lnTo>
                    <a:pt x="44159" y="10701"/>
                  </a:lnTo>
                  <a:lnTo>
                    <a:pt x="44072" y="10373"/>
                  </a:lnTo>
                  <a:lnTo>
                    <a:pt x="43962" y="10066"/>
                  </a:lnTo>
                  <a:lnTo>
                    <a:pt x="43831" y="9782"/>
                  </a:lnTo>
                  <a:lnTo>
                    <a:pt x="43700" y="9476"/>
                  </a:lnTo>
                  <a:lnTo>
                    <a:pt x="43525" y="9213"/>
                  </a:lnTo>
                  <a:lnTo>
                    <a:pt x="43350" y="8929"/>
                  </a:lnTo>
                  <a:lnTo>
                    <a:pt x="43153" y="8688"/>
                  </a:lnTo>
                  <a:lnTo>
                    <a:pt x="42956" y="8469"/>
                  </a:lnTo>
                  <a:lnTo>
                    <a:pt x="42715" y="8250"/>
                  </a:lnTo>
                  <a:lnTo>
                    <a:pt x="42474" y="8053"/>
                  </a:lnTo>
                  <a:lnTo>
                    <a:pt x="42234" y="7900"/>
                  </a:lnTo>
                  <a:lnTo>
                    <a:pt x="41971" y="7747"/>
                  </a:lnTo>
                  <a:lnTo>
                    <a:pt x="41687" y="7594"/>
                  </a:lnTo>
                  <a:lnTo>
                    <a:pt x="41402" y="7484"/>
                  </a:lnTo>
                  <a:lnTo>
                    <a:pt x="41118" y="7397"/>
                  </a:lnTo>
                  <a:lnTo>
                    <a:pt x="40811" y="7309"/>
                  </a:lnTo>
                  <a:lnTo>
                    <a:pt x="40505" y="7265"/>
                  </a:lnTo>
                  <a:lnTo>
                    <a:pt x="40199" y="7222"/>
                  </a:lnTo>
                  <a:lnTo>
                    <a:pt x="39892" y="7200"/>
                  </a:lnTo>
                  <a:lnTo>
                    <a:pt x="39586" y="7222"/>
                  </a:lnTo>
                  <a:lnTo>
                    <a:pt x="39279" y="7244"/>
                  </a:lnTo>
                  <a:lnTo>
                    <a:pt x="38973" y="7287"/>
                  </a:lnTo>
                  <a:lnTo>
                    <a:pt x="38667" y="7375"/>
                  </a:lnTo>
                  <a:lnTo>
                    <a:pt x="38382" y="7462"/>
                  </a:lnTo>
                  <a:lnTo>
                    <a:pt x="38382" y="7112"/>
                  </a:lnTo>
                  <a:lnTo>
                    <a:pt x="38339" y="6762"/>
                  </a:lnTo>
                  <a:lnTo>
                    <a:pt x="38273" y="6412"/>
                  </a:lnTo>
                  <a:lnTo>
                    <a:pt x="38185" y="6062"/>
                  </a:lnTo>
                  <a:lnTo>
                    <a:pt x="38076" y="5712"/>
                  </a:lnTo>
                  <a:lnTo>
                    <a:pt x="37945" y="5384"/>
                  </a:lnTo>
                  <a:lnTo>
                    <a:pt x="37770" y="5077"/>
                  </a:lnTo>
                  <a:lnTo>
                    <a:pt x="37595" y="4771"/>
                  </a:lnTo>
                  <a:lnTo>
                    <a:pt x="37398" y="4464"/>
                  </a:lnTo>
                  <a:lnTo>
                    <a:pt x="37179" y="4180"/>
                  </a:lnTo>
                  <a:lnTo>
                    <a:pt x="36938" y="3917"/>
                  </a:lnTo>
                  <a:lnTo>
                    <a:pt x="36697" y="3677"/>
                  </a:lnTo>
                  <a:lnTo>
                    <a:pt x="36413" y="3436"/>
                  </a:lnTo>
                  <a:lnTo>
                    <a:pt x="36128" y="3239"/>
                  </a:lnTo>
                  <a:lnTo>
                    <a:pt x="35844" y="3042"/>
                  </a:lnTo>
                  <a:lnTo>
                    <a:pt x="35516" y="2867"/>
                  </a:lnTo>
                  <a:lnTo>
                    <a:pt x="35187" y="2736"/>
                  </a:lnTo>
                  <a:lnTo>
                    <a:pt x="34859" y="2626"/>
                  </a:lnTo>
                  <a:lnTo>
                    <a:pt x="34509" y="2517"/>
                  </a:lnTo>
                  <a:lnTo>
                    <a:pt x="34159" y="2451"/>
                  </a:lnTo>
                  <a:lnTo>
                    <a:pt x="33809" y="2407"/>
                  </a:lnTo>
                  <a:lnTo>
                    <a:pt x="33109" y="2407"/>
                  </a:lnTo>
                  <a:lnTo>
                    <a:pt x="32737" y="2429"/>
                  </a:lnTo>
                  <a:lnTo>
                    <a:pt x="32386" y="2495"/>
                  </a:lnTo>
                  <a:lnTo>
                    <a:pt x="32036" y="2561"/>
                  </a:lnTo>
                  <a:lnTo>
                    <a:pt x="31708" y="2670"/>
                  </a:lnTo>
                  <a:lnTo>
                    <a:pt x="31380" y="2801"/>
                  </a:lnTo>
                  <a:lnTo>
                    <a:pt x="31052" y="2933"/>
                  </a:lnTo>
                  <a:lnTo>
                    <a:pt x="30723" y="3108"/>
                  </a:lnTo>
                  <a:lnTo>
                    <a:pt x="30439" y="3305"/>
                  </a:lnTo>
                  <a:lnTo>
                    <a:pt x="30154" y="3524"/>
                  </a:lnTo>
                  <a:lnTo>
                    <a:pt x="30045" y="3195"/>
                  </a:lnTo>
                  <a:lnTo>
                    <a:pt x="29936" y="2889"/>
                  </a:lnTo>
                  <a:lnTo>
                    <a:pt x="29782" y="2583"/>
                  </a:lnTo>
                  <a:lnTo>
                    <a:pt x="29629" y="2298"/>
                  </a:lnTo>
                  <a:lnTo>
                    <a:pt x="29454" y="2014"/>
                  </a:lnTo>
                  <a:lnTo>
                    <a:pt x="29257" y="1751"/>
                  </a:lnTo>
                  <a:lnTo>
                    <a:pt x="29038" y="1510"/>
                  </a:lnTo>
                  <a:lnTo>
                    <a:pt x="28798" y="1270"/>
                  </a:lnTo>
                  <a:lnTo>
                    <a:pt x="28535" y="1051"/>
                  </a:lnTo>
                  <a:lnTo>
                    <a:pt x="28272" y="854"/>
                  </a:lnTo>
                  <a:lnTo>
                    <a:pt x="28010" y="679"/>
                  </a:lnTo>
                  <a:lnTo>
                    <a:pt x="27725" y="504"/>
                  </a:lnTo>
                  <a:lnTo>
                    <a:pt x="27419" y="372"/>
                  </a:lnTo>
                  <a:lnTo>
                    <a:pt x="27113" y="241"/>
                  </a:lnTo>
                  <a:lnTo>
                    <a:pt x="26784" y="154"/>
                  </a:lnTo>
                  <a:lnTo>
                    <a:pt x="26478" y="66"/>
                  </a:lnTo>
                  <a:lnTo>
                    <a:pt x="26216" y="22"/>
                  </a:lnTo>
                  <a:lnTo>
                    <a:pt x="2597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56"/>
            <p:cNvSpPr/>
            <p:nvPr/>
          </p:nvSpPr>
          <p:spPr>
            <a:xfrm>
              <a:off x="6079985" y="3623844"/>
              <a:ext cx="256060" cy="220329"/>
            </a:xfrm>
            <a:custGeom>
              <a:avLst/>
              <a:gdLst/>
              <a:ahLst/>
              <a:cxnLst/>
              <a:rect l="l" t="t" r="r" b="b"/>
              <a:pathLst>
                <a:path w="6894" h="5932" extrusionOk="0">
                  <a:moveTo>
                    <a:pt x="242" y="1"/>
                  </a:moveTo>
                  <a:lnTo>
                    <a:pt x="154" y="23"/>
                  </a:lnTo>
                  <a:lnTo>
                    <a:pt x="88" y="88"/>
                  </a:lnTo>
                  <a:lnTo>
                    <a:pt x="23" y="154"/>
                  </a:lnTo>
                  <a:lnTo>
                    <a:pt x="1" y="242"/>
                  </a:lnTo>
                  <a:lnTo>
                    <a:pt x="23" y="329"/>
                  </a:lnTo>
                  <a:lnTo>
                    <a:pt x="88" y="417"/>
                  </a:lnTo>
                  <a:lnTo>
                    <a:pt x="548" y="745"/>
                  </a:lnTo>
                  <a:lnTo>
                    <a:pt x="1029" y="1029"/>
                  </a:lnTo>
                  <a:lnTo>
                    <a:pt x="1533" y="1292"/>
                  </a:lnTo>
                  <a:lnTo>
                    <a:pt x="2058" y="1511"/>
                  </a:lnTo>
                  <a:lnTo>
                    <a:pt x="2583" y="1664"/>
                  </a:lnTo>
                  <a:lnTo>
                    <a:pt x="3130" y="1795"/>
                  </a:lnTo>
                  <a:lnTo>
                    <a:pt x="3677" y="1883"/>
                  </a:lnTo>
                  <a:lnTo>
                    <a:pt x="4246" y="1927"/>
                  </a:lnTo>
                  <a:lnTo>
                    <a:pt x="4399" y="2124"/>
                  </a:lnTo>
                  <a:lnTo>
                    <a:pt x="4553" y="2342"/>
                  </a:lnTo>
                  <a:lnTo>
                    <a:pt x="4706" y="2539"/>
                  </a:lnTo>
                  <a:lnTo>
                    <a:pt x="4837" y="2758"/>
                  </a:lnTo>
                  <a:lnTo>
                    <a:pt x="4946" y="2977"/>
                  </a:lnTo>
                  <a:lnTo>
                    <a:pt x="5056" y="3218"/>
                  </a:lnTo>
                  <a:lnTo>
                    <a:pt x="5143" y="3458"/>
                  </a:lnTo>
                  <a:lnTo>
                    <a:pt x="5231" y="3699"/>
                  </a:lnTo>
                  <a:lnTo>
                    <a:pt x="5340" y="4181"/>
                  </a:lnTo>
                  <a:lnTo>
                    <a:pt x="5406" y="4684"/>
                  </a:lnTo>
                  <a:lnTo>
                    <a:pt x="5428" y="4925"/>
                  </a:lnTo>
                  <a:lnTo>
                    <a:pt x="5428" y="5187"/>
                  </a:lnTo>
                  <a:lnTo>
                    <a:pt x="5428" y="5428"/>
                  </a:lnTo>
                  <a:lnTo>
                    <a:pt x="5406" y="5690"/>
                  </a:lnTo>
                  <a:lnTo>
                    <a:pt x="5406" y="5800"/>
                  </a:lnTo>
                  <a:lnTo>
                    <a:pt x="5450" y="5866"/>
                  </a:lnTo>
                  <a:lnTo>
                    <a:pt x="5537" y="5909"/>
                  </a:lnTo>
                  <a:lnTo>
                    <a:pt x="5625" y="5931"/>
                  </a:lnTo>
                  <a:lnTo>
                    <a:pt x="5712" y="5909"/>
                  </a:lnTo>
                  <a:lnTo>
                    <a:pt x="5800" y="5866"/>
                  </a:lnTo>
                  <a:lnTo>
                    <a:pt x="5866" y="5800"/>
                  </a:lnTo>
                  <a:lnTo>
                    <a:pt x="5909" y="5690"/>
                  </a:lnTo>
                  <a:lnTo>
                    <a:pt x="5931" y="5187"/>
                  </a:lnTo>
                  <a:lnTo>
                    <a:pt x="5931" y="4684"/>
                  </a:lnTo>
                  <a:lnTo>
                    <a:pt x="5866" y="4202"/>
                  </a:lnTo>
                  <a:lnTo>
                    <a:pt x="5756" y="3699"/>
                  </a:lnTo>
                  <a:lnTo>
                    <a:pt x="5603" y="3240"/>
                  </a:lnTo>
                  <a:lnTo>
                    <a:pt x="5406" y="2780"/>
                  </a:lnTo>
                  <a:lnTo>
                    <a:pt x="5165" y="2342"/>
                  </a:lnTo>
                  <a:lnTo>
                    <a:pt x="4881" y="1927"/>
                  </a:lnTo>
                  <a:lnTo>
                    <a:pt x="5340" y="1883"/>
                  </a:lnTo>
                  <a:lnTo>
                    <a:pt x="5822" y="1817"/>
                  </a:lnTo>
                  <a:lnTo>
                    <a:pt x="6281" y="1708"/>
                  </a:lnTo>
                  <a:lnTo>
                    <a:pt x="6719" y="1577"/>
                  </a:lnTo>
                  <a:lnTo>
                    <a:pt x="6828" y="1533"/>
                  </a:lnTo>
                  <a:lnTo>
                    <a:pt x="6872" y="1445"/>
                  </a:lnTo>
                  <a:lnTo>
                    <a:pt x="6894" y="1358"/>
                  </a:lnTo>
                  <a:lnTo>
                    <a:pt x="6894" y="1270"/>
                  </a:lnTo>
                  <a:lnTo>
                    <a:pt x="6850" y="1183"/>
                  </a:lnTo>
                  <a:lnTo>
                    <a:pt x="6785" y="1117"/>
                  </a:lnTo>
                  <a:lnTo>
                    <a:pt x="6697" y="1073"/>
                  </a:lnTo>
                  <a:lnTo>
                    <a:pt x="6588" y="1095"/>
                  </a:lnTo>
                  <a:lnTo>
                    <a:pt x="6194" y="1205"/>
                  </a:lnTo>
                  <a:lnTo>
                    <a:pt x="5800" y="1314"/>
                  </a:lnTo>
                  <a:lnTo>
                    <a:pt x="5406" y="1380"/>
                  </a:lnTo>
                  <a:lnTo>
                    <a:pt x="5012" y="1423"/>
                  </a:lnTo>
                  <a:lnTo>
                    <a:pt x="4202" y="1423"/>
                  </a:lnTo>
                  <a:lnTo>
                    <a:pt x="3787" y="1401"/>
                  </a:lnTo>
                  <a:lnTo>
                    <a:pt x="3393" y="1336"/>
                  </a:lnTo>
                  <a:lnTo>
                    <a:pt x="2999" y="1270"/>
                  </a:lnTo>
                  <a:lnTo>
                    <a:pt x="2605" y="1161"/>
                  </a:lnTo>
                  <a:lnTo>
                    <a:pt x="2211" y="1029"/>
                  </a:lnTo>
                  <a:lnTo>
                    <a:pt x="1839" y="876"/>
                  </a:lnTo>
                  <a:lnTo>
                    <a:pt x="1467" y="723"/>
                  </a:lnTo>
                  <a:lnTo>
                    <a:pt x="1117" y="526"/>
                  </a:lnTo>
                  <a:lnTo>
                    <a:pt x="789" y="307"/>
                  </a:lnTo>
                  <a:lnTo>
                    <a:pt x="439" y="67"/>
                  </a:lnTo>
                  <a:lnTo>
                    <a:pt x="35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56"/>
            <p:cNvSpPr/>
            <p:nvPr/>
          </p:nvSpPr>
          <p:spPr>
            <a:xfrm>
              <a:off x="6190524" y="3207687"/>
              <a:ext cx="169110" cy="173975"/>
            </a:xfrm>
            <a:custGeom>
              <a:avLst/>
              <a:gdLst/>
              <a:ahLst/>
              <a:cxnLst/>
              <a:rect l="l" t="t" r="r" b="b"/>
              <a:pathLst>
                <a:path w="4553" h="4684" extrusionOk="0">
                  <a:moveTo>
                    <a:pt x="264" y="1"/>
                  </a:moveTo>
                  <a:lnTo>
                    <a:pt x="154" y="45"/>
                  </a:lnTo>
                  <a:lnTo>
                    <a:pt x="89" y="88"/>
                  </a:lnTo>
                  <a:lnTo>
                    <a:pt x="23" y="176"/>
                  </a:lnTo>
                  <a:lnTo>
                    <a:pt x="1" y="264"/>
                  </a:lnTo>
                  <a:lnTo>
                    <a:pt x="23" y="351"/>
                  </a:lnTo>
                  <a:lnTo>
                    <a:pt x="89" y="439"/>
                  </a:lnTo>
                  <a:lnTo>
                    <a:pt x="329" y="636"/>
                  </a:lnTo>
                  <a:lnTo>
                    <a:pt x="592" y="811"/>
                  </a:lnTo>
                  <a:lnTo>
                    <a:pt x="854" y="986"/>
                  </a:lnTo>
                  <a:lnTo>
                    <a:pt x="1117" y="1139"/>
                  </a:lnTo>
                  <a:lnTo>
                    <a:pt x="1380" y="1292"/>
                  </a:lnTo>
                  <a:lnTo>
                    <a:pt x="1664" y="1423"/>
                  </a:lnTo>
                  <a:lnTo>
                    <a:pt x="1949" y="1533"/>
                  </a:lnTo>
                  <a:lnTo>
                    <a:pt x="2255" y="1642"/>
                  </a:lnTo>
                  <a:lnTo>
                    <a:pt x="2145" y="2014"/>
                  </a:lnTo>
                  <a:lnTo>
                    <a:pt x="2102" y="2386"/>
                  </a:lnTo>
                  <a:lnTo>
                    <a:pt x="2080" y="2780"/>
                  </a:lnTo>
                  <a:lnTo>
                    <a:pt x="2124" y="3152"/>
                  </a:lnTo>
                  <a:lnTo>
                    <a:pt x="2211" y="3524"/>
                  </a:lnTo>
                  <a:lnTo>
                    <a:pt x="2321" y="3896"/>
                  </a:lnTo>
                  <a:lnTo>
                    <a:pt x="2496" y="4224"/>
                  </a:lnTo>
                  <a:lnTo>
                    <a:pt x="2714" y="4553"/>
                  </a:lnTo>
                  <a:lnTo>
                    <a:pt x="2780" y="4618"/>
                  </a:lnTo>
                  <a:lnTo>
                    <a:pt x="2868" y="4662"/>
                  </a:lnTo>
                  <a:lnTo>
                    <a:pt x="2955" y="4684"/>
                  </a:lnTo>
                  <a:lnTo>
                    <a:pt x="3043" y="4640"/>
                  </a:lnTo>
                  <a:lnTo>
                    <a:pt x="3130" y="4574"/>
                  </a:lnTo>
                  <a:lnTo>
                    <a:pt x="3174" y="4487"/>
                  </a:lnTo>
                  <a:lnTo>
                    <a:pt x="3174" y="4399"/>
                  </a:lnTo>
                  <a:lnTo>
                    <a:pt x="3174" y="4334"/>
                  </a:lnTo>
                  <a:lnTo>
                    <a:pt x="3152" y="4290"/>
                  </a:lnTo>
                  <a:lnTo>
                    <a:pt x="2955" y="4027"/>
                  </a:lnTo>
                  <a:lnTo>
                    <a:pt x="2802" y="3721"/>
                  </a:lnTo>
                  <a:lnTo>
                    <a:pt x="2693" y="3415"/>
                  </a:lnTo>
                  <a:lnTo>
                    <a:pt x="2627" y="3086"/>
                  </a:lnTo>
                  <a:lnTo>
                    <a:pt x="2605" y="2758"/>
                  </a:lnTo>
                  <a:lnTo>
                    <a:pt x="2605" y="2430"/>
                  </a:lnTo>
                  <a:lnTo>
                    <a:pt x="2649" y="2102"/>
                  </a:lnTo>
                  <a:lnTo>
                    <a:pt x="2736" y="1773"/>
                  </a:lnTo>
                  <a:lnTo>
                    <a:pt x="3130" y="1861"/>
                  </a:lnTo>
                  <a:lnTo>
                    <a:pt x="3524" y="1905"/>
                  </a:lnTo>
                  <a:lnTo>
                    <a:pt x="3918" y="1949"/>
                  </a:lnTo>
                  <a:lnTo>
                    <a:pt x="4312" y="1949"/>
                  </a:lnTo>
                  <a:lnTo>
                    <a:pt x="4421" y="1927"/>
                  </a:lnTo>
                  <a:lnTo>
                    <a:pt x="4509" y="1861"/>
                  </a:lnTo>
                  <a:lnTo>
                    <a:pt x="4553" y="1773"/>
                  </a:lnTo>
                  <a:lnTo>
                    <a:pt x="4553" y="1686"/>
                  </a:lnTo>
                  <a:lnTo>
                    <a:pt x="4553" y="1598"/>
                  </a:lnTo>
                  <a:lnTo>
                    <a:pt x="4509" y="1511"/>
                  </a:lnTo>
                  <a:lnTo>
                    <a:pt x="4421" y="1467"/>
                  </a:lnTo>
                  <a:lnTo>
                    <a:pt x="4312" y="1445"/>
                  </a:lnTo>
                  <a:lnTo>
                    <a:pt x="3787" y="1423"/>
                  </a:lnTo>
                  <a:lnTo>
                    <a:pt x="3262" y="1380"/>
                  </a:lnTo>
                  <a:lnTo>
                    <a:pt x="2758" y="1270"/>
                  </a:lnTo>
                  <a:lnTo>
                    <a:pt x="2255" y="1117"/>
                  </a:lnTo>
                  <a:lnTo>
                    <a:pt x="1773" y="920"/>
                  </a:lnTo>
                  <a:lnTo>
                    <a:pt x="1314" y="679"/>
                  </a:lnTo>
                  <a:lnTo>
                    <a:pt x="876" y="395"/>
                  </a:lnTo>
                  <a:lnTo>
                    <a:pt x="461" y="67"/>
                  </a:lnTo>
                  <a:lnTo>
                    <a:pt x="351" y="23"/>
                  </a:lnTo>
                  <a:lnTo>
                    <a:pt x="26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56"/>
            <p:cNvSpPr/>
            <p:nvPr/>
          </p:nvSpPr>
          <p:spPr>
            <a:xfrm>
              <a:off x="6512410" y="2803751"/>
              <a:ext cx="117890" cy="196707"/>
            </a:xfrm>
            <a:custGeom>
              <a:avLst/>
              <a:gdLst/>
              <a:ahLst/>
              <a:cxnLst/>
              <a:rect l="l" t="t" r="r" b="b"/>
              <a:pathLst>
                <a:path w="3174" h="5296" extrusionOk="0">
                  <a:moveTo>
                    <a:pt x="2714" y="0"/>
                  </a:moveTo>
                  <a:lnTo>
                    <a:pt x="2626" y="22"/>
                  </a:lnTo>
                  <a:lnTo>
                    <a:pt x="2539" y="88"/>
                  </a:lnTo>
                  <a:lnTo>
                    <a:pt x="2495" y="175"/>
                  </a:lnTo>
                  <a:lnTo>
                    <a:pt x="2408" y="503"/>
                  </a:lnTo>
                  <a:lnTo>
                    <a:pt x="2320" y="810"/>
                  </a:lnTo>
                  <a:lnTo>
                    <a:pt x="2254" y="1138"/>
                  </a:lnTo>
                  <a:lnTo>
                    <a:pt x="2211" y="1466"/>
                  </a:lnTo>
                  <a:lnTo>
                    <a:pt x="2189" y="1795"/>
                  </a:lnTo>
                  <a:lnTo>
                    <a:pt x="2189" y="2123"/>
                  </a:lnTo>
                  <a:lnTo>
                    <a:pt x="2189" y="2451"/>
                  </a:lnTo>
                  <a:lnTo>
                    <a:pt x="2211" y="2779"/>
                  </a:lnTo>
                  <a:lnTo>
                    <a:pt x="2167" y="2779"/>
                  </a:lnTo>
                  <a:lnTo>
                    <a:pt x="2123" y="2801"/>
                  </a:lnTo>
                  <a:lnTo>
                    <a:pt x="1795" y="3020"/>
                  </a:lnTo>
                  <a:lnTo>
                    <a:pt x="1510" y="3261"/>
                  </a:lnTo>
                  <a:lnTo>
                    <a:pt x="1226" y="3501"/>
                  </a:lnTo>
                  <a:lnTo>
                    <a:pt x="963" y="3764"/>
                  </a:lnTo>
                  <a:lnTo>
                    <a:pt x="701" y="4027"/>
                  </a:lnTo>
                  <a:lnTo>
                    <a:pt x="460" y="4311"/>
                  </a:lnTo>
                  <a:lnTo>
                    <a:pt x="241" y="4617"/>
                  </a:lnTo>
                  <a:lnTo>
                    <a:pt x="44" y="4924"/>
                  </a:lnTo>
                  <a:lnTo>
                    <a:pt x="1" y="5033"/>
                  </a:lnTo>
                  <a:lnTo>
                    <a:pt x="1" y="5121"/>
                  </a:lnTo>
                  <a:lnTo>
                    <a:pt x="44" y="5208"/>
                  </a:lnTo>
                  <a:lnTo>
                    <a:pt x="132" y="5274"/>
                  </a:lnTo>
                  <a:lnTo>
                    <a:pt x="219" y="5296"/>
                  </a:lnTo>
                  <a:lnTo>
                    <a:pt x="307" y="5296"/>
                  </a:lnTo>
                  <a:lnTo>
                    <a:pt x="394" y="5274"/>
                  </a:lnTo>
                  <a:lnTo>
                    <a:pt x="460" y="5186"/>
                  </a:lnTo>
                  <a:lnTo>
                    <a:pt x="657" y="4902"/>
                  </a:lnTo>
                  <a:lnTo>
                    <a:pt x="854" y="4639"/>
                  </a:lnTo>
                  <a:lnTo>
                    <a:pt x="1051" y="4399"/>
                  </a:lnTo>
                  <a:lnTo>
                    <a:pt x="1270" y="4136"/>
                  </a:lnTo>
                  <a:lnTo>
                    <a:pt x="1510" y="3917"/>
                  </a:lnTo>
                  <a:lnTo>
                    <a:pt x="1751" y="3698"/>
                  </a:lnTo>
                  <a:lnTo>
                    <a:pt x="2014" y="3480"/>
                  </a:lnTo>
                  <a:lnTo>
                    <a:pt x="2298" y="3304"/>
                  </a:lnTo>
                  <a:lnTo>
                    <a:pt x="2364" y="3676"/>
                  </a:lnTo>
                  <a:lnTo>
                    <a:pt x="2473" y="4027"/>
                  </a:lnTo>
                  <a:lnTo>
                    <a:pt x="2583" y="4399"/>
                  </a:lnTo>
                  <a:lnTo>
                    <a:pt x="2714" y="4749"/>
                  </a:lnTo>
                  <a:lnTo>
                    <a:pt x="2780" y="4836"/>
                  </a:lnTo>
                  <a:lnTo>
                    <a:pt x="2867" y="4880"/>
                  </a:lnTo>
                  <a:lnTo>
                    <a:pt x="2955" y="4880"/>
                  </a:lnTo>
                  <a:lnTo>
                    <a:pt x="3042" y="4836"/>
                  </a:lnTo>
                  <a:lnTo>
                    <a:pt x="3108" y="4771"/>
                  </a:lnTo>
                  <a:lnTo>
                    <a:pt x="3174" y="4705"/>
                  </a:lnTo>
                  <a:lnTo>
                    <a:pt x="3174" y="4596"/>
                  </a:lnTo>
                  <a:lnTo>
                    <a:pt x="3152" y="4486"/>
                  </a:lnTo>
                  <a:lnTo>
                    <a:pt x="2977" y="3983"/>
                  </a:lnTo>
                  <a:lnTo>
                    <a:pt x="2823" y="3480"/>
                  </a:lnTo>
                  <a:lnTo>
                    <a:pt x="2736" y="2954"/>
                  </a:lnTo>
                  <a:lnTo>
                    <a:pt x="2692" y="2407"/>
                  </a:lnTo>
                  <a:lnTo>
                    <a:pt x="2692" y="1882"/>
                  </a:lnTo>
                  <a:lnTo>
                    <a:pt x="2736" y="1357"/>
                  </a:lnTo>
                  <a:lnTo>
                    <a:pt x="2845" y="832"/>
                  </a:lnTo>
                  <a:lnTo>
                    <a:pt x="2977" y="307"/>
                  </a:lnTo>
                  <a:lnTo>
                    <a:pt x="2998" y="197"/>
                  </a:lnTo>
                  <a:lnTo>
                    <a:pt x="2955" y="110"/>
                  </a:lnTo>
                  <a:lnTo>
                    <a:pt x="2889" y="44"/>
                  </a:lnTo>
                  <a:lnTo>
                    <a:pt x="2802" y="22"/>
                  </a:lnTo>
                  <a:lnTo>
                    <a:pt x="271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56"/>
            <p:cNvSpPr/>
            <p:nvPr/>
          </p:nvSpPr>
          <p:spPr>
            <a:xfrm>
              <a:off x="7310589" y="2949242"/>
              <a:ext cx="117890" cy="232475"/>
            </a:xfrm>
            <a:custGeom>
              <a:avLst/>
              <a:gdLst/>
              <a:ahLst/>
              <a:cxnLst/>
              <a:rect l="l" t="t" r="r" b="b"/>
              <a:pathLst>
                <a:path w="3174" h="6259" extrusionOk="0">
                  <a:moveTo>
                    <a:pt x="2889" y="0"/>
                  </a:moveTo>
                  <a:lnTo>
                    <a:pt x="2801" y="22"/>
                  </a:lnTo>
                  <a:lnTo>
                    <a:pt x="2736" y="66"/>
                  </a:lnTo>
                  <a:lnTo>
                    <a:pt x="2692" y="175"/>
                  </a:lnTo>
                  <a:lnTo>
                    <a:pt x="2626" y="438"/>
                  </a:lnTo>
                  <a:lnTo>
                    <a:pt x="2539" y="722"/>
                  </a:lnTo>
                  <a:lnTo>
                    <a:pt x="2451" y="985"/>
                  </a:lnTo>
                  <a:lnTo>
                    <a:pt x="2342" y="1226"/>
                  </a:lnTo>
                  <a:lnTo>
                    <a:pt x="2211" y="1488"/>
                  </a:lnTo>
                  <a:lnTo>
                    <a:pt x="2079" y="1729"/>
                  </a:lnTo>
                  <a:lnTo>
                    <a:pt x="1926" y="1970"/>
                  </a:lnTo>
                  <a:lnTo>
                    <a:pt x="1773" y="2188"/>
                  </a:lnTo>
                  <a:lnTo>
                    <a:pt x="1598" y="2407"/>
                  </a:lnTo>
                  <a:lnTo>
                    <a:pt x="1423" y="2626"/>
                  </a:lnTo>
                  <a:lnTo>
                    <a:pt x="1226" y="2823"/>
                  </a:lnTo>
                  <a:lnTo>
                    <a:pt x="1029" y="2998"/>
                  </a:lnTo>
                  <a:lnTo>
                    <a:pt x="810" y="3195"/>
                  </a:lnTo>
                  <a:lnTo>
                    <a:pt x="591" y="3348"/>
                  </a:lnTo>
                  <a:lnTo>
                    <a:pt x="350" y="3501"/>
                  </a:lnTo>
                  <a:lnTo>
                    <a:pt x="110" y="3655"/>
                  </a:lnTo>
                  <a:lnTo>
                    <a:pt x="22" y="3720"/>
                  </a:lnTo>
                  <a:lnTo>
                    <a:pt x="0" y="3808"/>
                  </a:lnTo>
                  <a:lnTo>
                    <a:pt x="0" y="3895"/>
                  </a:lnTo>
                  <a:lnTo>
                    <a:pt x="22" y="3983"/>
                  </a:lnTo>
                  <a:lnTo>
                    <a:pt x="88" y="4049"/>
                  </a:lnTo>
                  <a:lnTo>
                    <a:pt x="175" y="4114"/>
                  </a:lnTo>
                  <a:lnTo>
                    <a:pt x="263" y="4114"/>
                  </a:lnTo>
                  <a:lnTo>
                    <a:pt x="372" y="4092"/>
                  </a:lnTo>
                  <a:lnTo>
                    <a:pt x="657" y="3917"/>
                  </a:lnTo>
                  <a:lnTo>
                    <a:pt x="919" y="3742"/>
                  </a:lnTo>
                  <a:lnTo>
                    <a:pt x="1160" y="3545"/>
                  </a:lnTo>
                  <a:lnTo>
                    <a:pt x="1423" y="3348"/>
                  </a:lnTo>
                  <a:lnTo>
                    <a:pt x="1510" y="3655"/>
                  </a:lnTo>
                  <a:lnTo>
                    <a:pt x="1598" y="3983"/>
                  </a:lnTo>
                  <a:lnTo>
                    <a:pt x="1685" y="4333"/>
                  </a:lnTo>
                  <a:lnTo>
                    <a:pt x="1751" y="4661"/>
                  </a:lnTo>
                  <a:lnTo>
                    <a:pt x="1795" y="4989"/>
                  </a:lnTo>
                  <a:lnTo>
                    <a:pt x="1817" y="5340"/>
                  </a:lnTo>
                  <a:lnTo>
                    <a:pt x="1817" y="5668"/>
                  </a:lnTo>
                  <a:lnTo>
                    <a:pt x="1817" y="6018"/>
                  </a:lnTo>
                  <a:lnTo>
                    <a:pt x="1839" y="6127"/>
                  </a:lnTo>
                  <a:lnTo>
                    <a:pt x="1904" y="6193"/>
                  </a:lnTo>
                  <a:lnTo>
                    <a:pt x="1970" y="6259"/>
                  </a:lnTo>
                  <a:lnTo>
                    <a:pt x="2167" y="6259"/>
                  </a:lnTo>
                  <a:lnTo>
                    <a:pt x="2254" y="6193"/>
                  </a:lnTo>
                  <a:lnTo>
                    <a:pt x="2298" y="6127"/>
                  </a:lnTo>
                  <a:lnTo>
                    <a:pt x="2320" y="6018"/>
                  </a:lnTo>
                  <a:lnTo>
                    <a:pt x="2342" y="5646"/>
                  </a:lnTo>
                  <a:lnTo>
                    <a:pt x="2320" y="5252"/>
                  </a:lnTo>
                  <a:lnTo>
                    <a:pt x="2276" y="4880"/>
                  </a:lnTo>
                  <a:lnTo>
                    <a:pt x="2232" y="4486"/>
                  </a:lnTo>
                  <a:lnTo>
                    <a:pt x="2167" y="4114"/>
                  </a:lnTo>
                  <a:lnTo>
                    <a:pt x="2079" y="3742"/>
                  </a:lnTo>
                  <a:lnTo>
                    <a:pt x="1970" y="3392"/>
                  </a:lnTo>
                  <a:lnTo>
                    <a:pt x="1839" y="3020"/>
                  </a:lnTo>
                  <a:lnTo>
                    <a:pt x="1795" y="2954"/>
                  </a:lnTo>
                  <a:lnTo>
                    <a:pt x="2057" y="2670"/>
                  </a:lnTo>
                  <a:lnTo>
                    <a:pt x="2276" y="2364"/>
                  </a:lnTo>
                  <a:lnTo>
                    <a:pt x="2473" y="2057"/>
                  </a:lnTo>
                  <a:lnTo>
                    <a:pt x="2670" y="1729"/>
                  </a:lnTo>
                  <a:lnTo>
                    <a:pt x="2823" y="1379"/>
                  </a:lnTo>
                  <a:lnTo>
                    <a:pt x="2976" y="1029"/>
                  </a:lnTo>
                  <a:lnTo>
                    <a:pt x="3086" y="679"/>
                  </a:lnTo>
                  <a:lnTo>
                    <a:pt x="3173" y="307"/>
                  </a:lnTo>
                  <a:lnTo>
                    <a:pt x="3173" y="197"/>
                  </a:lnTo>
                  <a:lnTo>
                    <a:pt x="3130" y="110"/>
                  </a:lnTo>
                  <a:lnTo>
                    <a:pt x="3064" y="44"/>
                  </a:lnTo>
                  <a:lnTo>
                    <a:pt x="297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56"/>
            <p:cNvSpPr/>
            <p:nvPr/>
          </p:nvSpPr>
          <p:spPr>
            <a:xfrm>
              <a:off x="7154512" y="3737652"/>
              <a:ext cx="124390" cy="212975"/>
            </a:xfrm>
            <a:custGeom>
              <a:avLst/>
              <a:gdLst/>
              <a:ahLst/>
              <a:cxnLst/>
              <a:rect l="l" t="t" r="r" b="b"/>
              <a:pathLst>
                <a:path w="3349" h="5734" extrusionOk="0">
                  <a:moveTo>
                    <a:pt x="3086" y="1"/>
                  </a:moveTo>
                  <a:lnTo>
                    <a:pt x="2977" y="22"/>
                  </a:lnTo>
                  <a:lnTo>
                    <a:pt x="2889" y="88"/>
                  </a:lnTo>
                  <a:lnTo>
                    <a:pt x="2846" y="176"/>
                  </a:lnTo>
                  <a:lnTo>
                    <a:pt x="2671" y="613"/>
                  </a:lnTo>
                  <a:lnTo>
                    <a:pt x="2539" y="1073"/>
                  </a:lnTo>
                  <a:lnTo>
                    <a:pt x="2430" y="1532"/>
                  </a:lnTo>
                  <a:lnTo>
                    <a:pt x="2364" y="2014"/>
                  </a:lnTo>
                  <a:lnTo>
                    <a:pt x="2145" y="1795"/>
                  </a:lnTo>
                  <a:lnTo>
                    <a:pt x="1905" y="1576"/>
                  </a:lnTo>
                  <a:lnTo>
                    <a:pt x="1664" y="1401"/>
                  </a:lnTo>
                  <a:lnTo>
                    <a:pt x="1423" y="1226"/>
                  </a:lnTo>
                  <a:lnTo>
                    <a:pt x="1161" y="1051"/>
                  </a:lnTo>
                  <a:lnTo>
                    <a:pt x="898" y="898"/>
                  </a:lnTo>
                  <a:lnTo>
                    <a:pt x="614" y="766"/>
                  </a:lnTo>
                  <a:lnTo>
                    <a:pt x="329" y="635"/>
                  </a:lnTo>
                  <a:lnTo>
                    <a:pt x="285" y="613"/>
                  </a:lnTo>
                  <a:lnTo>
                    <a:pt x="220" y="613"/>
                  </a:lnTo>
                  <a:lnTo>
                    <a:pt x="132" y="657"/>
                  </a:lnTo>
                  <a:lnTo>
                    <a:pt x="67" y="723"/>
                  </a:lnTo>
                  <a:lnTo>
                    <a:pt x="23" y="810"/>
                  </a:lnTo>
                  <a:lnTo>
                    <a:pt x="1" y="920"/>
                  </a:lnTo>
                  <a:lnTo>
                    <a:pt x="45" y="1007"/>
                  </a:lnTo>
                  <a:lnTo>
                    <a:pt x="110" y="1073"/>
                  </a:lnTo>
                  <a:lnTo>
                    <a:pt x="198" y="1117"/>
                  </a:lnTo>
                  <a:lnTo>
                    <a:pt x="504" y="1270"/>
                  </a:lnTo>
                  <a:lnTo>
                    <a:pt x="789" y="1423"/>
                  </a:lnTo>
                  <a:lnTo>
                    <a:pt x="1073" y="1598"/>
                  </a:lnTo>
                  <a:lnTo>
                    <a:pt x="1358" y="1773"/>
                  </a:lnTo>
                  <a:lnTo>
                    <a:pt x="1620" y="1992"/>
                  </a:lnTo>
                  <a:lnTo>
                    <a:pt x="1861" y="2211"/>
                  </a:lnTo>
                  <a:lnTo>
                    <a:pt x="2102" y="2451"/>
                  </a:lnTo>
                  <a:lnTo>
                    <a:pt x="2320" y="2714"/>
                  </a:lnTo>
                  <a:lnTo>
                    <a:pt x="2320" y="3086"/>
                  </a:lnTo>
                  <a:lnTo>
                    <a:pt x="2342" y="3436"/>
                  </a:lnTo>
                  <a:lnTo>
                    <a:pt x="2386" y="3808"/>
                  </a:lnTo>
                  <a:lnTo>
                    <a:pt x="2452" y="4180"/>
                  </a:lnTo>
                  <a:lnTo>
                    <a:pt x="2539" y="4552"/>
                  </a:lnTo>
                  <a:lnTo>
                    <a:pt x="2649" y="4902"/>
                  </a:lnTo>
                  <a:lnTo>
                    <a:pt x="2758" y="5252"/>
                  </a:lnTo>
                  <a:lnTo>
                    <a:pt x="2889" y="5603"/>
                  </a:lnTo>
                  <a:lnTo>
                    <a:pt x="2955" y="5690"/>
                  </a:lnTo>
                  <a:lnTo>
                    <a:pt x="3043" y="5734"/>
                  </a:lnTo>
                  <a:lnTo>
                    <a:pt x="3130" y="5734"/>
                  </a:lnTo>
                  <a:lnTo>
                    <a:pt x="3218" y="5712"/>
                  </a:lnTo>
                  <a:lnTo>
                    <a:pt x="3283" y="5646"/>
                  </a:lnTo>
                  <a:lnTo>
                    <a:pt x="3327" y="5559"/>
                  </a:lnTo>
                  <a:lnTo>
                    <a:pt x="3349" y="5449"/>
                  </a:lnTo>
                  <a:lnTo>
                    <a:pt x="3327" y="5362"/>
                  </a:lnTo>
                  <a:lnTo>
                    <a:pt x="3218" y="5034"/>
                  </a:lnTo>
                  <a:lnTo>
                    <a:pt x="3108" y="4727"/>
                  </a:lnTo>
                  <a:lnTo>
                    <a:pt x="3021" y="4399"/>
                  </a:lnTo>
                  <a:lnTo>
                    <a:pt x="2933" y="4071"/>
                  </a:lnTo>
                  <a:lnTo>
                    <a:pt x="2889" y="3743"/>
                  </a:lnTo>
                  <a:lnTo>
                    <a:pt x="2846" y="3414"/>
                  </a:lnTo>
                  <a:lnTo>
                    <a:pt x="2824" y="3086"/>
                  </a:lnTo>
                  <a:lnTo>
                    <a:pt x="2824" y="2758"/>
                  </a:lnTo>
                  <a:lnTo>
                    <a:pt x="2846" y="2648"/>
                  </a:lnTo>
                  <a:lnTo>
                    <a:pt x="2824" y="2561"/>
                  </a:lnTo>
                  <a:lnTo>
                    <a:pt x="2889" y="1970"/>
                  </a:lnTo>
                  <a:lnTo>
                    <a:pt x="2977" y="1423"/>
                  </a:lnTo>
                  <a:lnTo>
                    <a:pt x="3130" y="854"/>
                  </a:lnTo>
                  <a:lnTo>
                    <a:pt x="3327" y="307"/>
                  </a:lnTo>
                  <a:lnTo>
                    <a:pt x="3349" y="197"/>
                  </a:lnTo>
                  <a:lnTo>
                    <a:pt x="3327" y="132"/>
                  </a:lnTo>
                  <a:lnTo>
                    <a:pt x="3261" y="66"/>
                  </a:lnTo>
                  <a:lnTo>
                    <a:pt x="3174" y="22"/>
                  </a:lnTo>
                  <a:lnTo>
                    <a:pt x="30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56"/>
            <p:cNvSpPr/>
            <p:nvPr/>
          </p:nvSpPr>
          <p:spPr>
            <a:xfrm>
              <a:off x="7556851" y="3797788"/>
              <a:ext cx="82939" cy="110573"/>
            </a:xfrm>
            <a:custGeom>
              <a:avLst/>
              <a:gdLst/>
              <a:ahLst/>
              <a:cxnLst/>
              <a:rect l="l" t="t" r="r" b="b"/>
              <a:pathLst>
                <a:path w="2233" h="2977" extrusionOk="0">
                  <a:moveTo>
                    <a:pt x="176" y="1"/>
                  </a:moveTo>
                  <a:lnTo>
                    <a:pt x="88" y="67"/>
                  </a:lnTo>
                  <a:lnTo>
                    <a:pt x="23" y="132"/>
                  </a:lnTo>
                  <a:lnTo>
                    <a:pt x="1" y="220"/>
                  </a:lnTo>
                  <a:lnTo>
                    <a:pt x="1" y="329"/>
                  </a:lnTo>
                  <a:lnTo>
                    <a:pt x="88" y="723"/>
                  </a:lnTo>
                  <a:lnTo>
                    <a:pt x="220" y="1117"/>
                  </a:lnTo>
                  <a:lnTo>
                    <a:pt x="395" y="1489"/>
                  </a:lnTo>
                  <a:lnTo>
                    <a:pt x="614" y="1839"/>
                  </a:lnTo>
                  <a:lnTo>
                    <a:pt x="876" y="2167"/>
                  </a:lnTo>
                  <a:lnTo>
                    <a:pt x="1183" y="2452"/>
                  </a:lnTo>
                  <a:lnTo>
                    <a:pt x="1511" y="2714"/>
                  </a:lnTo>
                  <a:lnTo>
                    <a:pt x="1861" y="2933"/>
                  </a:lnTo>
                  <a:lnTo>
                    <a:pt x="1970" y="2977"/>
                  </a:lnTo>
                  <a:lnTo>
                    <a:pt x="2058" y="2955"/>
                  </a:lnTo>
                  <a:lnTo>
                    <a:pt x="2145" y="2911"/>
                  </a:lnTo>
                  <a:lnTo>
                    <a:pt x="2189" y="2846"/>
                  </a:lnTo>
                  <a:lnTo>
                    <a:pt x="2233" y="2758"/>
                  </a:lnTo>
                  <a:lnTo>
                    <a:pt x="2233" y="2649"/>
                  </a:lnTo>
                  <a:lnTo>
                    <a:pt x="2189" y="2561"/>
                  </a:lnTo>
                  <a:lnTo>
                    <a:pt x="2102" y="2496"/>
                  </a:lnTo>
                  <a:lnTo>
                    <a:pt x="1795" y="2299"/>
                  </a:lnTo>
                  <a:lnTo>
                    <a:pt x="1511" y="2080"/>
                  </a:lnTo>
                  <a:lnTo>
                    <a:pt x="1248" y="1817"/>
                  </a:lnTo>
                  <a:lnTo>
                    <a:pt x="1029" y="1533"/>
                  </a:lnTo>
                  <a:lnTo>
                    <a:pt x="832" y="1226"/>
                  </a:lnTo>
                  <a:lnTo>
                    <a:pt x="679" y="898"/>
                  </a:lnTo>
                  <a:lnTo>
                    <a:pt x="570" y="548"/>
                  </a:lnTo>
                  <a:lnTo>
                    <a:pt x="482" y="176"/>
                  </a:lnTo>
                  <a:lnTo>
                    <a:pt x="460" y="132"/>
                  </a:lnTo>
                  <a:lnTo>
                    <a:pt x="438" y="88"/>
                  </a:lnTo>
                  <a:lnTo>
                    <a:pt x="373" y="45"/>
                  </a:lnTo>
                  <a:lnTo>
                    <a:pt x="26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56"/>
            <p:cNvSpPr/>
            <p:nvPr/>
          </p:nvSpPr>
          <p:spPr>
            <a:xfrm>
              <a:off x="7519485" y="3458852"/>
              <a:ext cx="172341" cy="157744"/>
            </a:xfrm>
            <a:custGeom>
              <a:avLst/>
              <a:gdLst/>
              <a:ahLst/>
              <a:cxnLst/>
              <a:rect l="l" t="t" r="r" b="b"/>
              <a:pathLst>
                <a:path w="4640" h="4247" extrusionOk="0">
                  <a:moveTo>
                    <a:pt x="4377" y="1"/>
                  </a:moveTo>
                  <a:lnTo>
                    <a:pt x="4267" y="45"/>
                  </a:lnTo>
                  <a:lnTo>
                    <a:pt x="3830" y="329"/>
                  </a:lnTo>
                  <a:lnTo>
                    <a:pt x="3348" y="592"/>
                  </a:lnTo>
                  <a:lnTo>
                    <a:pt x="2867" y="810"/>
                  </a:lnTo>
                  <a:lnTo>
                    <a:pt x="2364" y="985"/>
                  </a:lnTo>
                  <a:lnTo>
                    <a:pt x="1838" y="1139"/>
                  </a:lnTo>
                  <a:lnTo>
                    <a:pt x="1313" y="1226"/>
                  </a:lnTo>
                  <a:lnTo>
                    <a:pt x="788" y="1292"/>
                  </a:lnTo>
                  <a:lnTo>
                    <a:pt x="241" y="1292"/>
                  </a:lnTo>
                  <a:lnTo>
                    <a:pt x="153" y="1314"/>
                  </a:lnTo>
                  <a:lnTo>
                    <a:pt x="66" y="1379"/>
                  </a:lnTo>
                  <a:lnTo>
                    <a:pt x="22" y="1467"/>
                  </a:lnTo>
                  <a:lnTo>
                    <a:pt x="0" y="1554"/>
                  </a:lnTo>
                  <a:lnTo>
                    <a:pt x="22" y="1642"/>
                  </a:lnTo>
                  <a:lnTo>
                    <a:pt x="66" y="1729"/>
                  </a:lnTo>
                  <a:lnTo>
                    <a:pt x="153" y="1773"/>
                  </a:lnTo>
                  <a:lnTo>
                    <a:pt x="241" y="1795"/>
                  </a:lnTo>
                  <a:lnTo>
                    <a:pt x="722" y="1795"/>
                  </a:lnTo>
                  <a:lnTo>
                    <a:pt x="1204" y="1751"/>
                  </a:lnTo>
                  <a:lnTo>
                    <a:pt x="1685" y="1686"/>
                  </a:lnTo>
                  <a:lnTo>
                    <a:pt x="2145" y="1576"/>
                  </a:lnTo>
                  <a:lnTo>
                    <a:pt x="2145" y="1576"/>
                  </a:lnTo>
                  <a:lnTo>
                    <a:pt x="2079" y="1905"/>
                  </a:lnTo>
                  <a:lnTo>
                    <a:pt x="1992" y="2211"/>
                  </a:lnTo>
                  <a:lnTo>
                    <a:pt x="1882" y="2517"/>
                  </a:lnTo>
                  <a:lnTo>
                    <a:pt x="1751" y="2802"/>
                  </a:lnTo>
                  <a:lnTo>
                    <a:pt x="1576" y="3086"/>
                  </a:lnTo>
                  <a:lnTo>
                    <a:pt x="1379" y="3349"/>
                  </a:lnTo>
                  <a:lnTo>
                    <a:pt x="1160" y="3590"/>
                  </a:lnTo>
                  <a:lnTo>
                    <a:pt x="919" y="3808"/>
                  </a:lnTo>
                  <a:lnTo>
                    <a:pt x="876" y="3852"/>
                  </a:lnTo>
                  <a:lnTo>
                    <a:pt x="854" y="3896"/>
                  </a:lnTo>
                  <a:lnTo>
                    <a:pt x="832" y="3983"/>
                  </a:lnTo>
                  <a:lnTo>
                    <a:pt x="854" y="4093"/>
                  </a:lnTo>
                  <a:lnTo>
                    <a:pt x="919" y="4158"/>
                  </a:lnTo>
                  <a:lnTo>
                    <a:pt x="985" y="4224"/>
                  </a:lnTo>
                  <a:lnTo>
                    <a:pt x="1094" y="4246"/>
                  </a:lnTo>
                  <a:lnTo>
                    <a:pt x="1182" y="4224"/>
                  </a:lnTo>
                  <a:lnTo>
                    <a:pt x="1269" y="4158"/>
                  </a:lnTo>
                  <a:lnTo>
                    <a:pt x="1554" y="3896"/>
                  </a:lnTo>
                  <a:lnTo>
                    <a:pt x="1816" y="3590"/>
                  </a:lnTo>
                  <a:lnTo>
                    <a:pt x="2057" y="3283"/>
                  </a:lnTo>
                  <a:lnTo>
                    <a:pt x="2254" y="2933"/>
                  </a:lnTo>
                  <a:lnTo>
                    <a:pt x="2407" y="2583"/>
                  </a:lnTo>
                  <a:lnTo>
                    <a:pt x="2539" y="2189"/>
                  </a:lnTo>
                  <a:lnTo>
                    <a:pt x="2626" y="1817"/>
                  </a:lnTo>
                  <a:lnTo>
                    <a:pt x="2670" y="1423"/>
                  </a:lnTo>
                  <a:lnTo>
                    <a:pt x="3151" y="1226"/>
                  </a:lnTo>
                  <a:lnTo>
                    <a:pt x="3633" y="1007"/>
                  </a:lnTo>
                  <a:lnTo>
                    <a:pt x="4092" y="767"/>
                  </a:lnTo>
                  <a:lnTo>
                    <a:pt x="4530" y="482"/>
                  </a:lnTo>
                  <a:lnTo>
                    <a:pt x="4596" y="395"/>
                  </a:lnTo>
                  <a:lnTo>
                    <a:pt x="4639" y="307"/>
                  </a:lnTo>
                  <a:lnTo>
                    <a:pt x="4639" y="198"/>
                  </a:lnTo>
                  <a:lnTo>
                    <a:pt x="4596" y="110"/>
                  </a:lnTo>
                  <a:lnTo>
                    <a:pt x="4530" y="45"/>
                  </a:lnTo>
                  <a:lnTo>
                    <a:pt x="446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56"/>
            <p:cNvSpPr/>
            <p:nvPr/>
          </p:nvSpPr>
          <p:spPr>
            <a:xfrm>
              <a:off x="7045607" y="3397083"/>
              <a:ext cx="261743" cy="186158"/>
            </a:xfrm>
            <a:custGeom>
              <a:avLst/>
              <a:gdLst/>
              <a:ahLst/>
              <a:cxnLst/>
              <a:rect l="l" t="t" r="r" b="b"/>
              <a:pathLst>
                <a:path w="7047" h="5012" extrusionOk="0">
                  <a:moveTo>
                    <a:pt x="241" y="1"/>
                  </a:moveTo>
                  <a:lnTo>
                    <a:pt x="154" y="23"/>
                  </a:lnTo>
                  <a:lnTo>
                    <a:pt x="66" y="66"/>
                  </a:lnTo>
                  <a:lnTo>
                    <a:pt x="22" y="154"/>
                  </a:lnTo>
                  <a:lnTo>
                    <a:pt x="1" y="241"/>
                  </a:lnTo>
                  <a:lnTo>
                    <a:pt x="1" y="329"/>
                  </a:lnTo>
                  <a:lnTo>
                    <a:pt x="66" y="438"/>
                  </a:lnTo>
                  <a:lnTo>
                    <a:pt x="416" y="767"/>
                  </a:lnTo>
                  <a:lnTo>
                    <a:pt x="810" y="1073"/>
                  </a:lnTo>
                  <a:lnTo>
                    <a:pt x="1204" y="1335"/>
                  </a:lnTo>
                  <a:lnTo>
                    <a:pt x="1620" y="1576"/>
                  </a:lnTo>
                  <a:lnTo>
                    <a:pt x="2058" y="1751"/>
                  </a:lnTo>
                  <a:lnTo>
                    <a:pt x="2517" y="1904"/>
                  </a:lnTo>
                  <a:lnTo>
                    <a:pt x="2977" y="2014"/>
                  </a:lnTo>
                  <a:lnTo>
                    <a:pt x="3436" y="2080"/>
                  </a:lnTo>
                  <a:lnTo>
                    <a:pt x="3436" y="2452"/>
                  </a:lnTo>
                  <a:lnTo>
                    <a:pt x="3480" y="2824"/>
                  </a:lnTo>
                  <a:lnTo>
                    <a:pt x="3546" y="3196"/>
                  </a:lnTo>
                  <a:lnTo>
                    <a:pt x="3633" y="3568"/>
                  </a:lnTo>
                  <a:lnTo>
                    <a:pt x="3764" y="3918"/>
                  </a:lnTo>
                  <a:lnTo>
                    <a:pt x="3896" y="4246"/>
                  </a:lnTo>
                  <a:lnTo>
                    <a:pt x="4093" y="4574"/>
                  </a:lnTo>
                  <a:lnTo>
                    <a:pt x="4290" y="4902"/>
                  </a:lnTo>
                  <a:lnTo>
                    <a:pt x="4355" y="4968"/>
                  </a:lnTo>
                  <a:lnTo>
                    <a:pt x="4443" y="5012"/>
                  </a:lnTo>
                  <a:lnTo>
                    <a:pt x="4530" y="5012"/>
                  </a:lnTo>
                  <a:lnTo>
                    <a:pt x="4640" y="4990"/>
                  </a:lnTo>
                  <a:lnTo>
                    <a:pt x="4705" y="4924"/>
                  </a:lnTo>
                  <a:lnTo>
                    <a:pt x="4749" y="4837"/>
                  </a:lnTo>
                  <a:lnTo>
                    <a:pt x="4771" y="4727"/>
                  </a:lnTo>
                  <a:lnTo>
                    <a:pt x="4749" y="4684"/>
                  </a:lnTo>
                  <a:lnTo>
                    <a:pt x="4727" y="4640"/>
                  </a:lnTo>
                  <a:lnTo>
                    <a:pt x="4530" y="4355"/>
                  </a:lnTo>
                  <a:lnTo>
                    <a:pt x="4377" y="4071"/>
                  </a:lnTo>
                  <a:lnTo>
                    <a:pt x="4246" y="3764"/>
                  </a:lnTo>
                  <a:lnTo>
                    <a:pt x="4136" y="3436"/>
                  </a:lnTo>
                  <a:lnTo>
                    <a:pt x="4049" y="3108"/>
                  </a:lnTo>
                  <a:lnTo>
                    <a:pt x="3983" y="2780"/>
                  </a:lnTo>
                  <a:lnTo>
                    <a:pt x="3961" y="2452"/>
                  </a:lnTo>
                  <a:lnTo>
                    <a:pt x="3939" y="2101"/>
                  </a:lnTo>
                  <a:lnTo>
                    <a:pt x="4333" y="2101"/>
                  </a:lnTo>
                  <a:lnTo>
                    <a:pt x="4727" y="2058"/>
                  </a:lnTo>
                  <a:lnTo>
                    <a:pt x="5099" y="1992"/>
                  </a:lnTo>
                  <a:lnTo>
                    <a:pt x="5493" y="1904"/>
                  </a:lnTo>
                  <a:lnTo>
                    <a:pt x="5865" y="1773"/>
                  </a:lnTo>
                  <a:lnTo>
                    <a:pt x="6237" y="1620"/>
                  </a:lnTo>
                  <a:lnTo>
                    <a:pt x="6587" y="1445"/>
                  </a:lnTo>
                  <a:lnTo>
                    <a:pt x="6937" y="1226"/>
                  </a:lnTo>
                  <a:lnTo>
                    <a:pt x="7025" y="1160"/>
                  </a:lnTo>
                  <a:lnTo>
                    <a:pt x="7047" y="1051"/>
                  </a:lnTo>
                  <a:lnTo>
                    <a:pt x="7047" y="963"/>
                  </a:lnTo>
                  <a:lnTo>
                    <a:pt x="7025" y="876"/>
                  </a:lnTo>
                  <a:lnTo>
                    <a:pt x="6959" y="810"/>
                  </a:lnTo>
                  <a:lnTo>
                    <a:pt x="6872" y="767"/>
                  </a:lnTo>
                  <a:lnTo>
                    <a:pt x="6784" y="745"/>
                  </a:lnTo>
                  <a:lnTo>
                    <a:pt x="6697" y="788"/>
                  </a:lnTo>
                  <a:lnTo>
                    <a:pt x="6303" y="1029"/>
                  </a:lnTo>
                  <a:lnTo>
                    <a:pt x="5909" y="1204"/>
                  </a:lnTo>
                  <a:lnTo>
                    <a:pt x="5515" y="1357"/>
                  </a:lnTo>
                  <a:lnTo>
                    <a:pt x="5099" y="1467"/>
                  </a:lnTo>
                  <a:lnTo>
                    <a:pt x="4684" y="1554"/>
                  </a:lnTo>
                  <a:lnTo>
                    <a:pt x="4268" y="1598"/>
                  </a:lnTo>
                  <a:lnTo>
                    <a:pt x="3830" y="1598"/>
                  </a:lnTo>
                  <a:lnTo>
                    <a:pt x="3414" y="1576"/>
                  </a:lnTo>
                  <a:lnTo>
                    <a:pt x="2999" y="1511"/>
                  </a:lnTo>
                  <a:lnTo>
                    <a:pt x="2605" y="1401"/>
                  </a:lnTo>
                  <a:lnTo>
                    <a:pt x="2189" y="1270"/>
                  </a:lnTo>
                  <a:lnTo>
                    <a:pt x="1817" y="1095"/>
                  </a:lnTo>
                  <a:lnTo>
                    <a:pt x="1445" y="898"/>
                  </a:lnTo>
                  <a:lnTo>
                    <a:pt x="1073" y="657"/>
                  </a:lnTo>
                  <a:lnTo>
                    <a:pt x="745" y="373"/>
                  </a:lnTo>
                  <a:lnTo>
                    <a:pt x="416" y="66"/>
                  </a:lnTo>
                  <a:lnTo>
                    <a:pt x="329" y="23"/>
                  </a:lnTo>
                  <a:lnTo>
                    <a:pt x="24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56"/>
            <p:cNvSpPr/>
            <p:nvPr/>
          </p:nvSpPr>
          <p:spPr>
            <a:xfrm>
              <a:off x="6593681" y="3553160"/>
              <a:ext cx="143110" cy="207292"/>
            </a:xfrm>
            <a:custGeom>
              <a:avLst/>
              <a:gdLst/>
              <a:ahLst/>
              <a:cxnLst/>
              <a:rect l="l" t="t" r="r" b="b"/>
              <a:pathLst>
                <a:path w="3853" h="5581" extrusionOk="0">
                  <a:moveTo>
                    <a:pt x="3436" y="0"/>
                  </a:moveTo>
                  <a:lnTo>
                    <a:pt x="3327" y="22"/>
                  </a:lnTo>
                  <a:lnTo>
                    <a:pt x="3261" y="66"/>
                  </a:lnTo>
                  <a:lnTo>
                    <a:pt x="3196" y="153"/>
                  </a:lnTo>
                  <a:lnTo>
                    <a:pt x="3174" y="241"/>
                  </a:lnTo>
                  <a:lnTo>
                    <a:pt x="3130" y="547"/>
                  </a:lnTo>
                  <a:lnTo>
                    <a:pt x="3064" y="832"/>
                  </a:lnTo>
                  <a:lnTo>
                    <a:pt x="2977" y="1116"/>
                  </a:lnTo>
                  <a:lnTo>
                    <a:pt x="2846" y="1379"/>
                  </a:lnTo>
                  <a:lnTo>
                    <a:pt x="2714" y="1641"/>
                  </a:lnTo>
                  <a:lnTo>
                    <a:pt x="2561" y="1882"/>
                  </a:lnTo>
                  <a:lnTo>
                    <a:pt x="2386" y="2123"/>
                  </a:lnTo>
                  <a:lnTo>
                    <a:pt x="2211" y="2342"/>
                  </a:lnTo>
                  <a:lnTo>
                    <a:pt x="1992" y="2560"/>
                  </a:lnTo>
                  <a:lnTo>
                    <a:pt x="1773" y="2736"/>
                  </a:lnTo>
                  <a:lnTo>
                    <a:pt x="1533" y="2911"/>
                  </a:lnTo>
                  <a:lnTo>
                    <a:pt x="1292" y="3064"/>
                  </a:lnTo>
                  <a:lnTo>
                    <a:pt x="1029" y="3195"/>
                  </a:lnTo>
                  <a:lnTo>
                    <a:pt x="745" y="3304"/>
                  </a:lnTo>
                  <a:lnTo>
                    <a:pt x="482" y="3414"/>
                  </a:lnTo>
                  <a:lnTo>
                    <a:pt x="176" y="3480"/>
                  </a:lnTo>
                  <a:lnTo>
                    <a:pt x="88" y="3523"/>
                  </a:lnTo>
                  <a:lnTo>
                    <a:pt x="23" y="3589"/>
                  </a:lnTo>
                  <a:lnTo>
                    <a:pt x="1" y="3676"/>
                  </a:lnTo>
                  <a:lnTo>
                    <a:pt x="1" y="3764"/>
                  </a:lnTo>
                  <a:lnTo>
                    <a:pt x="45" y="3852"/>
                  </a:lnTo>
                  <a:lnTo>
                    <a:pt x="110" y="3917"/>
                  </a:lnTo>
                  <a:lnTo>
                    <a:pt x="198" y="3961"/>
                  </a:lnTo>
                  <a:lnTo>
                    <a:pt x="307" y="3961"/>
                  </a:lnTo>
                  <a:lnTo>
                    <a:pt x="548" y="3917"/>
                  </a:lnTo>
                  <a:lnTo>
                    <a:pt x="767" y="3852"/>
                  </a:lnTo>
                  <a:lnTo>
                    <a:pt x="986" y="3764"/>
                  </a:lnTo>
                  <a:lnTo>
                    <a:pt x="1204" y="3676"/>
                  </a:lnTo>
                  <a:lnTo>
                    <a:pt x="1620" y="3458"/>
                  </a:lnTo>
                  <a:lnTo>
                    <a:pt x="1992" y="3195"/>
                  </a:lnTo>
                  <a:lnTo>
                    <a:pt x="2255" y="3414"/>
                  </a:lnTo>
                  <a:lnTo>
                    <a:pt x="2474" y="3655"/>
                  </a:lnTo>
                  <a:lnTo>
                    <a:pt x="2692" y="3917"/>
                  </a:lnTo>
                  <a:lnTo>
                    <a:pt x="2867" y="4180"/>
                  </a:lnTo>
                  <a:lnTo>
                    <a:pt x="3043" y="4464"/>
                  </a:lnTo>
                  <a:lnTo>
                    <a:pt x="3174" y="4771"/>
                  </a:lnTo>
                  <a:lnTo>
                    <a:pt x="3283" y="5077"/>
                  </a:lnTo>
                  <a:lnTo>
                    <a:pt x="3371" y="5405"/>
                  </a:lnTo>
                  <a:lnTo>
                    <a:pt x="3415" y="5515"/>
                  </a:lnTo>
                  <a:lnTo>
                    <a:pt x="3480" y="5558"/>
                  </a:lnTo>
                  <a:lnTo>
                    <a:pt x="3568" y="5580"/>
                  </a:lnTo>
                  <a:lnTo>
                    <a:pt x="3655" y="5580"/>
                  </a:lnTo>
                  <a:lnTo>
                    <a:pt x="3743" y="5537"/>
                  </a:lnTo>
                  <a:lnTo>
                    <a:pt x="3830" y="5471"/>
                  </a:lnTo>
                  <a:lnTo>
                    <a:pt x="3852" y="5383"/>
                  </a:lnTo>
                  <a:lnTo>
                    <a:pt x="3852" y="5274"/>
                  </a:lnTo>
                  <a:lnTo>
                    <a:pt x="3765" y="4924"/>
                  </a:lnTo>
                  <a:lnTo>
                    <a:pt x="3633" y="4596"/>
                  </a:lnTo>
                  <a:lnTo>
                    <a:pt x="3502" y="4267"/>
                  </a:lnTo>
                  <a:lnTo>
                    <a:pt x="3327" y="3961"/>
                  </a:lnTo>
                  <a:lnTo>
                    <a:pt x="3130" y="3655"/>
                  </a:lnTo>
                  <a:lnTo>
                    <a:pt x="2889" y="3370"/>
                  </a:lnTo>
                  <a:lnTo>
                    <a:pt x="2649" y="3108"/>
                  </a:lnTo>
                  <a:lnTo>
                    <a:pt x="2386" y="2867"/>
                  </a:lnTo>
                  <a:lnTo>
                    <a:pt x="2649" y="2604"/>
                  </a:lnTo>
                  <a:lnTo>
                    <a:pt x="2867" y="2320"/>
                  </a:lnTo>
                  <a:lnTo>
                    <a:pt x="3086" y="2013"/>
                  </a:lnTo>
                  <a:lnTo>
                    <a:pt x="3261" y="1685"/>
                  </a:lnTo>
                  <a:lnTo>
                    <a:pt x="3415" y="1357"/>
                  </a:lnTo>
                  <a:lnTo>
                    <a:pt x="3524" y="985"/>
                  </a:lnTo>
                  <a:lnTo>
                    <a:pt x="3633" y="635"/>
                  </a:lnTo>
                  <a:lnTo>
                    <a:pt x="3677" y="241"/>
                  </a:lnTo>
                  <a:lnTo>
                    <a:pt x="3677" y="197"/>
                  </a:lnTo>
                  <a:lnTo>
                    <a:pt x="3677" y="153"/>
                  </a:lnTo>
                  <a:lnTo>
                    <a:pt x="3611" y="66"/>
                  </a:lnTo>
                  <a:lnTo>
                    <a:pt x="3524" y="22"/>
                  </a:lnTo>
                  <a:lnTo>
                    <a:pt x="343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56"/>
            <p:cNvSpPr/>
            <p:nvPr/>
          </p:nvSpPr>
          <p:spPr>
            <a:xfrm>
              <a:off x="6636767" y="3098782"/>
              <a:ext cx="316194" cy="130073"/>
            </a:xfrm>
            <a:custGeom>
              <a:avLst/>
              <a:gdLst/>
              <a:ahLst/>
              <a:cxnLst/>
              <a:rect l="l" t="t" r="r" b="b"/>
              <a:pathLst>
                <a:path w="8513" h="3502" extrusionOk="0">
                  <a:moveTo>
                    <a:pt x="3983" y="1"/>
                  </a:moveTo>
                  <a:lnTo>
                    <a:pt x="3896" y="44"/>
                  </a:lnTo>
                  <a:lnTo>
                    <a:pt x="3830" y="110"/>
                  </a:lnTo>
                  <a:lnTo>
                    <a:pt x="3786" y="198"/>
                  </a:lnTo>
                  <a:lnTo>
                    <a:pt x="3786" y="307"/>
                  </a:lnTo>
                  <a:lnTo>
                    <a:pt x="3874" y="679"/>
                  </a:lnTo>
                  <a:lnTo>
                    <a:pt x="4027" y="1051"/>
                  </a:lnTo>
                  <a:lnTo>
                    <a:pt x="4202" y="1401"/>
                  </a:lnTo>
                  <a:lnTo>
                    <a:pt x="4421" y="1708"/>
                  </a:lnTo>
                  <a:lnTo>
                    <a:pt x="4268" y="1948"/>
                  </a:lnTo>
                  <a:lnTo>
                    <a:pt x="4093" y="2167"/>
                  </a:lnTo>
                  <a:lnTo>
                    <a:pt x="3896" y="2386"/>
                  </a:lnTo>
                  <a:lnTo>
                    <a:pt x="3677" y="2561"/>
                  </a:lnTo>
                  <a:lnTo>
                    <a:pt x="3436" y="2692"/>
                  </a:lnTo>
                  <a:lnTo>
                    <a:pt x="3195" y="2824"/>
                  </a:lnTo>
                  <a:lnTo>
                    <a:pt x="2911" y="2911"/>
                  </a:lnTo>
                  <a:lnTo>
                    <a:pt x="2627" y="2977"/>
                  </a:lnTo>
                  <a:lnTo>
                    <a:pt x="2320" y="2999"/>
                  </a:lnTo>
                  <a:lnTo>
                    <a:pt x="2014" y="2977"/>
                  </a:lnTo>
                  <a:lnTo>
                    <a:pt x="1707" y="2911"/>
                  </a:lnTo>
                  <a:lnTo>
                    <a:pt x="1423" y="2802"/>
                  </a:lnTo>
                  <a:lnTo>
                    <a:pt x="1139" y="2670"/>
                  </a:lnTo>
                  <a:lnTo>
                    <a:pt x="876" y="2517"/>
                  </a:lnTo>
                  <a:lnTo>
                    <a:pt x="635" y="2298"/>
                  </a:lnTo>
                  <a:lnTo>
                    <a:pt x="416" y="2080"/>
                  </a:lnTo>
                  <a:lnTo>
                    <a:pt x="351" y="2014"/>
                  </a:lnTo>
                  <a:lnTo>
                    <a:pt x="263" y="1992"/>
                  </a:lnTo>
                  <a:lnTo>
                    <a:pt x="176" y="2014"/>
                  </a:lnTo>
                  <a:lnTo>
                    <a:pt x="88" y="2080"/>
                  </a:lnTo>
                  <a:lnTo>
                    <a:pt x="44" y="2145"/>
                  </a:lnTo>
                  <a:lnTo>
                    <a:pt x="1" y="2233"/>
                  </a:lnTo>
                  <a:lnTo>
                    <a:pt x="22" y="2342"/>
                  </a:lnTo>
                  <a:lnTo>
                    <a:pt x="66" y="2430"/>
                  </a:lnTo>
                  <a:lnTo>
                    <a:pt x="329" y="2714"/>
                  </a:lnTo>
                  <a:lnTo>
                    <a:pt x="613" y="2933"/>
                  </a:lnTo>
                  <a:lnTo>
                    <a:pt x="920" y="3130"/>
                  </a:lnTo>
                  <a:lnTo>
                    <a:pt x="1248" y="3283"/>
                  </a:lnTo>
                  <a:lnTo>
                    <a:pt x="1598" y="3392"/>
                  </a:lnTo>
                  <a:lnTo>
                    <a:pt x="1970" y="3480"/>
                  </a:lnTo>
                  <a:lnTo>
                    <a:pt x="2342" y="3502"/>
                  </a:lnTo>
                  <a:lnTo>
                    <a:pt x="2692" y="3480"/>
                  </a:lnTo>
                  <a:lnTo>
                    <a:pt x="3020" y="3414"/>
                  </a:lnTo>
                  <a:lnTo>
                    <a:pt x="3327" y="3305"/>
                  </a:lnTo>
                  <a:lnTo>
                    <a:pt x="3611" y="3174"/>
                  </a:lnTo>
                  <a:lnTo>
                    <a:pt x="3896" y="3020"/>
                  </a:lnTo>
                  <a:lnTo>
                    <a:pt x="4158" y="2824"/>
                  </a:lnTo>
                  <a:lnTo>
                    <a:pt x="4399" y="2605"/>
                  </a:lnTo>
                  <a:lnTo>
                    <a:pt x="4596" y="2364"/>
                  </a:lnTo>
                  <a:lnTo>
                    <a:pt x="4793" y="2101"/>
                  </a:lnTo>
                  <a:lnTo>
                    <a:pt x="5077" y="2342"/>
                  </a:lnTo>
                  <a:lnTo>
                    <a:pt x="5406" y="2539"/>
                  </a:lnTo>
                  <a:lnTo>
                    <a:pt x="5756" y="2692"/>
                  </a:lnTo>
                  <a:lnTo>
                    <a:pt x="6128" y="2802"/>
                  </a:lnTo>
                  <a:lnTo>
                    <a:pt x="6500" y="2889"/>
                  </a:lnTo>
                  <a:lnTo>
                    <a:pt x="6894" y="2911"/>
                  </a:lnTo>
                  <a:lnTo>
                    <a:pt x="7288" y="2867"/>
                  </a:lnTo>
                  <a:lnTo>
                    <a:pt x="7660" y="2802"/>
                  </a:lnTo>
                  <a:lnTo>
                    <a:pt x="8032" y="2692"/>
                  </a:lnTo>
                  <a:lnTo>
                    <a:pt x="8382" y="2539"/>
                  </a:lnTo>
                  <a:lnTo>
                    <a:pt x="8469" y="2473"/>
                  </a:lnTo>
                  <a:lnTo>
                    <a:pt x="8513" y="2386"/>
                  </a:lnTo>
                  <a:lnTo>
                    <a:pt x="8513" y="2298"/>
                  </a:lnTo>
                  <a:lnTo>
                    <a:pt x="8469" y="2211"/>
                  </a:lnTo>
                  <a:lnTo>
                    <a:pt x="8404" y="2123"/>
                  </a:lnTo>
                  <a:lnTo>
                    <a:pt x="8338" y="2080"/>
                  </a:lnTo>
                  <a:lnTo>
                    <a:pt x="8229" y="2080"/>
                  </a:lnTo>
                  <a:lnTo>
                    <a:pt x="8119" y="2101"/>
                  </a:lnTo>
                  <a:lnTo>
                    <a:pt x="7835" y="2233"/>
                  </a:lnTo>
                  <a:lnTo>
                    <a:pt x="7506" y="2320"/>
                  </a:lnTo>
                  <a:lnTo>
                    <a:pt x="7178" y="2386"/>
                  </a:lnTo>
                  <a:lnTo>
                    <a:pt x="6872" y="2408"/>
                  </a:lnTo>
                  <a:lnTo>
                    <a:pt x="6544" y="2386"/>
                  </a:lnTo>
                  <a:lnTo>
                    <a:pt x="6215" y="2320"/>
                  </a:lnTo>
                  <a:lnTo>
                    <a:pt x="5909" y="2211"/>
                  </a:lnTo>
                  <a:lnTo>
                    <a:pt x="5603" y="2080"/>
                  </a:lnTo>
                  <a:lnTo>
                    <a:pt x="5340" y="1904"/>
                  </a:lnTo>
                  <a:lnTo>
                    <a:pt x="5121" y="1729"/>
                  </a:lnTo>
                  <a:lnTo>
                    <a:pt x="4902" y="1511"/>
                  </a:lnTo>
                  <a:lnTo>
                    <a:pt x="4727" y="1270"/>
                  </a:lnTo>
                  <a:lnTo>
                    <a:pt x="4574" y="1029"/>
                  </a:lnTo>
                  <a:lnTo>
                    <a:pt x="4443" y="745"/>
                  </a:lnTo>
                  <a:lnTo>
                    <a:pt x="4333" y="460"/>
                  </a:lnTo>
                  <a:lnTo>
                    <a:pt x="4268" y="176"/>
                  </a:lnTo>
                  <a:lnTo>
                    <a:pt x="4224" y="88"/>
                  </a:lnTo>
                  <a:lnTo>
                    <a:pt x="4158" y="23"/>
                  </a:lnTo>
                  <a:lnTo>
                    <a:pt x="407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56"/>
            <p:cNvSpPr/>
            <p:nvPr/>
          </p:nvSpPr>
          <p:spPr>
            <a:xfrm>
              <a:off x="7499167" y="3162187"/>
              <a:ext cx="130073" cy="139842"/>
            </a:xfrm>
            <a:custGeom>
              <a:avLst/>
              <a:gdLst/>
              <a:ahLst/>
              <a:cxnLst/>
              <a:rect l="l" t="t" r="r" b="b"/>
              <a:pathLst>
                <a:path w="3502" h="3765" extrusionOk="0">
                  <a:moveTo>
                    <a:pt x="3195" y="1"/>
                  </a:moveTo>
                  <a:lnTo>
                    <a:pt x="3108" y="44"/>
                  </a:lnTo>
                  <a:lnTo>
                    <a:pt x="3064" y="66"/>
                  </a:lnTo>
                  <a:lnTo>
                    <a:pt x="3042" y="110"/>
                  </a:lnTo>
                  <a:lnTo>
                    <a:pt x="2932" y="329"/>
                  </a:lnTo>
                  <a:lnTo>
                    <a:pt x="2823" y="548"/>
                  </a:lnTo>
                  <a:lnTo>
                    <a:pt x="2692" y="745"/>
                  </a:lnTo>
                  <a:lnTo>
                    <a:pt x="2626" y="832"/>
                  </a:lnTo>
                  <a:lnTo>
                    <a:pt x="2604" y="876"/>
                  </a:lnTo>
                  <a:lnTo>
                    <a:pt x="2560" y="920"/>
                  </a:lnTo>
                  <a:lnTo>
                    <a:pt x="2385" y="1095"/>
                  </a:lnTo>
                  <a:lnTo>
                    <a:pt x="2210" y="1270"/>
                  </a:lnTo>
                  <a:lnTo>
                    <a:pt x="2123" y="1357"/>
                  </a:lnTo>
                  <a:lnTo>
                    <a:pt x="2079" y="1401"/>
                  </a:lnTo>
                  <a:lnTo>
                    <a:pt x="2057" y="1401"/>
                  </a:lnTo>
                  <a:lnTo>
                    <a:pt x="1860" y="1554"/>
                  </a:lnTo>
                  <a:lnTo>
                    <a:pt x="1816" y="1598"/>
                  </a:lnTo>
                  <a:lnTo>
                    <a:pt x="1619" y="1510"/>
                  </a:lnTo>
                  <a:lnTo>
                    <a:pt x="1423" y="1445"/>
                  </a:lnTo>
                  <a:lnTo>
                    <a:pt x="1226" y="1401"/>
                  </a:lnTo>
                  <a:lnTo>
                    <a:pt x="1029" y="1357"/>
                  </a:lnTo>
                  <a:lnTo>
                    <a:pt x="810" y="1335"/>
                  </a:lnTo>
                  <a:lnTo>
                    <a:pt x="613" y="1335"/>
                  </a:lnTo>
                  <a:lnTo>
                    <a:pt x="394" y="1357"/>
                  </a:lnTo>
                  <a:lnTo>
                    <a:pt x="197" y="1379"/>
                  </a:lnTo>
                  <a:lnTo>
                    <a:pt x="110" y="1423"/>
                  </a:lnTo>
                  <a:lnTo>
                    <a:pt x="44" y="1489"/>
                  </a:lnTo>
                  <a:lnTo>
                    <a:pt x="0" y="1598"/>
                  </a:lnTo>
                  <a:lnTo>
                    <a:pt x="22" y="1685"/>
                  </a:lnTo>
                  <a:lnTo>
                    <a:pt x="66" y="1773"/>
                  </a:lnTo>
                  <a:lnTo>
                    <a:pt x="131" y="1839"/>
                  </a:lnTo>
                  <a:lnTo>
                    <a:pt x="219" y="1861"/>
                  </a:lnTo>
                  <a:lnTo>
                    <a:pt x="328" y="1861"/>
                  </a:lnTo>
                  <a:lnTo>
                    <a:pt x="525" y="1839"/>
                  </a:lnTo>
                  <a:lnTo>
                    <a:pt x="744" y="1839"/>
                  </a:lnTo>
                  <a:lnTo>
                    <a:pt x="941" y="1861"/>
                  </a:lnTo>
                  <a:lnTo>
                    <a:pt x="1160" y="1882"/>
                  </a:lnTo>
                  <a:lnTo>
                    <a:pt x="1357" y="1948"/>
                  </a:lnTo>
                  <a:lnTo>
                    <a:pt x="1554" y="2036"/>
                  </a:lnTo>
                  <a:lnTo>
                    <a:pt x="1729" y="2123"/>
                  </a:lnTo>
                  <a:lnTo>
                    <a:pt x="1904" y="2233"/>
                  </a:lnTo>
                  <a:lnTo>
                    <a:pt x="2057" y="2364"/>
                  </a:lnTo>
                  <a:lnTo>
                    <a:pt x="2210" y="2517"/>
                  </a:lnTo>
                  <a:lnTo>
                    <a:pt x="2320" y="2670"/>
                  </a:lnTo>
                  <a:lnTo>
                    <a:pt x="2429" y="2823"/>
                  </a:lnTo>
                  <a:lnTo>
                    <a:pt x="2517" y="2998"/>
                  </a:lnTo>
                  <a:lnTo>
                    <a:pt x="2604" y="3195"/>
                  </a:lnTo>
                  <a:lnTo>
                    <a:pt x="2648" y="3392"/>
                  </a:lnTo>
                  <a:lnTo>
                    <a:pt x="2692" y="3567"/>
                  </a:lnTo>
                  <a:lnTo>
                    <a:pt x="2714" y="3633"/>
                  </a:lnTo>
                  <a:lnTo>
                    <a:pt x="2736" y="3677"/>
                  </a:lnTo>
                  <a:lnTo>
                    <a:pt x="2823" y="3721"/>
                  </a:lnTo>
                  <a:lnTo>
                    <a:pt x="2911" y="3764"/>
                  </a:lnTo>
                  <a:lnTo>
                    <a:pt x="2998" y="3764"/>
                  </a:lnTo>
                  <a:lnTo>
                    <a:pt x="3108" y="3699"/>
                  </a:lnTo>
                  <a:lnTo>
                    <a:pt x="3151" y="3633"/>
                  </a:lnTo>
                  <a:lnTo>
                    <a:pt x="3195" y="3546"/>
                  </a:lnTo>
                  <a:lnTo>
                    <a:pt x="3173" y="3436"/>
                  </a:lnTo>
                  <a:lnTo>
                    <a:pt x="3129" y="3217"/>
                  </a:lnTo>
                  <a:lnTo>
                    <a:pt x="3064" y="2998"/>
                  </a:lnTo>
                  <a:lnTo>
                    <a:pt x="2976" y="2780"/>
                  </a:lnTo>
                  <a:lnTo>
                    <a:pt x="2867" y="2583"/>
                  </a:lnTo>
                  <a:lnTo>
                    <a:pt x="2736" y="2386"/>
                  </a:lnTo>
                  <a:lnTo>
                    <a:pt x="2582" y="2211"/>
                  </a:lnTo>
                  <a:lnTo>
                    <a:pt x="2429" y="2036"/>
                  </a:lnTo>
                  <a:lnTo>
                    <a:pt x="2254" y="1882"/>
                  </a:lnTo>
                  <a:lnTo>
                    <a:pt x="2451" y="1729"/>
                  </a:lnTo>
                  <a:lnTo>
                    <a:pt x="2626" y="1576"/>
                  </a:lnTo>
                  <a:lnTo>
                    <a:pt x="2801" y="1401"/>
                  </a:lnTo>
                  <a:lnTo>
                    <a:pt x="2976" y="1204"/>
                  </a:lnTo>
                  <a:lnTo>
                    <a:pt x="3129" y="1007"/>
                  </a:lnTo>
                  <a:lnTo>
                    <a:pt x="3261" y="810"/>
                  </a:lnTo>
                  <a:lnTo>
                    <a:pt x="3370" y="591"/>
                  </a:lnTo>
                  <a:lnTo>
                    <a:pt x="3480" y="373"/>
                  </a:lnTo>
                  <a:lnTo>
                    <a:pt x="3501" y="285"/>
                  </a:lnTo>
                  <a:lnTo>
                    <a:pt x="3501" y="176"/>
                  </a:lnTo>
                  <a:lnTo>
                    <a:pt x="3458" y="88"/>
                  </a:lnTo>
                  <a:lnTo>
                    <a:pt x="3392" y="22"/>
                  </a:lnTo>
                  <a:lnTo>
                    <a:pt x="330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56"/>
            <p:cNvSpPr/>
            <p:nvPr/>
          </p:nvSpPr>
          <p:spPr>
            <a:xfrm>
              <a:off x="6359602" y="3832740"/>
              <a:ext cx="51257" cy="151244"/>
            </a:xfrm>
            <a:custGeom>
              <a:avLst/>
              <a:gdLst/>
              <a:ahLst/>
              <a:cxnLst/>
              <a:rect l="l" t="t" r="r" b="b"/>
              <a:pathLst>
                <a:path w="1380" h="4072" extrusionOk="0">
                  <a:moveTo>
                    <a:pt x="1073" y="1"/>
                  </a:moveTo>
                  <a:lnTo>
                    <a:pt x="963" y="23"/>
                  </a:lnTo>
                  <a:lnTo>
                    <a:pt x="898" y="110"/>
                  </a:lnTo>
                  <a:lnTo>
                    <a:pt x="745" y="307"/>
                  </a:lnTo>
                  <a:lnTo>
                    <a:pt x="635" y="526"/>
                  </a:lnTo>
                  <a:lnTo>
                    <a:pt x="416" y="964"/>
                  </a:lnTo>
                  <a:lnTo>
                    <a:pt x="241" y="1445"/>
                  </a:lnTo>
                  <a:lnTo>
                    <a:pt x="110" y="1927"/>
                  </a:lnTo>
                  <a:lnTo>
                    <a:pt x="44" y="2408"/>
                  </a:lnTo>
                  <a:lnTo>
                    <a:pt x="1" y="2911"/>
                  </a:lnTo>
                  <a:lnTo>
                    <a:pt x="22" y="3393"/>
                  </a:lnTo>
                  <a:lnTo>
                    <a:pt x="110" y="3896"/>
                  </a:lnTo>
                  <a:lnTo>
                    <a:pt x="154" y="3984"/>
                  </a:lnTo>
                  <a:lnTo>
                    <a:pt x="219" y="4049"/>
                  </a:lnTo>
                  <a:lnTo>
                    <a:pt x="307" y="4071"/>
                  </a:lnTo>
                  <a:lnTo>
                    <a:pt x="394" y="4071"/>
                  </a:lnTo>
                  <a:lnTo>
                    <a:pt x="482" y="4027"/>
                  </a:lnTo>
                  <a:lnTo>
                    <a:pt x="548" y="3962"/>
                  </a:lnTo>
                  <a:lnTo>
                    <a:pt x="591" y="3874"/>
                  </a:lnTo>
                  <a:lnTo>
                    <a:pt x="591" y="3765"/>
                  </a:lnTo>
                  <a:lnTo>
                    <a:pt x="526" y="3305"/>
                  </a:lnTo>
                  <a:lnTo>
                    <a:pt x="504" y="2867"/>
                  </a:lnTo>
                  <a:lnTo>
                    <a:pt x="548" y="2430"/>
                  </a:lnTo>
                  <a:lnTo>
                    <a:pt x="613" y="1992"/>
                  </a:lnTo>
                  <a:lnTo>
                    <a:pt x="723" y="1555"/>
                  </a:lnTo>
                  <a:lnTo>
                    <a:pt x="876" y="1139"/>
                  </a:lnTo>
                  <a:lnTo>
                    <a:pt x="1095" y="745"/>
                  </a:lnTo>
                  <a:lnTo>
                    <a:pt x="1335" y="351"/>
                  </a:lnTo>
                  <a:lnTo>
                    <a:pt x="1379" y="263"/>
                  </a:lnTo>
                  <a:lnTo>
                    <a:pt x="1357" y="176"/>
                  </a:lnTo>
                  <a:lnTo>
                    <a:pt x="1314" y="88"/>
                  </a:lnTo>
                  <a:lnTo>
                    <a:pt x="1248" y="23"/>
                  </a:lnTo>
                  <a:lnTo>
                    <a:pt x="116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221" name="Google Shape;1221;p56"/>
          <p:cNvPicPr preferRelativeResize="0"/>
          <p:nvPr/>
        </p:nvPicPr>
        <p:blipFill rotWithShape="1">
          <a:blip r:embed="rId3">
            <a:alphaModFix/>
          </a:blip>
          <a:srcRect l="24444" t="53989" r="25545" b="6136"/>
          <a:stretch/>
        </p:blipFill>
        <p:spPr>
          <a:xfrm>
            <a:off x="6152725" y="2414401"/>
            <a:ext cx="1566749" cy="1358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2" name="Google Shape;1222;p5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89945" y="2250374"/>
            <a:ext cx="1857302" cy="12382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3" name="Google Shape;1223;p56"/>
          <p:cNvPicPr preferRelativeResize="0"/>
          <p:nvPr/>
        </p:nvPicPr>
        <p:blipFill rotWithShape="1">
          <a:blip r:embed="rId5">
            <a:alphaModFix/>
          </a:blip>
          <a:srcRect b="8088"/>
          <a:stretch/>
        </p:blipFill>
        <p:spPr>
          <a:xfrm>
            <a:off x="4795300" y="3488578"/>
            <a:ext cx="1329250" cy="13194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4" name="Google Shape;1224;p5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747652" y="2250368"/>
            <a:ext cx="1329250" cy="13904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" name="Google Shape;1229;p57"/>
          <p:cNvSpPr txBox="1">
            <a:spLocks noGrp="1"/>
          </p:cNvSpPr>
          <p:nvPr>
            <p:ph type="title"/>
          </p:nvPr>
        </p:nvSpPr>
        <p:spPr>
          <a:xfrm>
            <a:off x="720000" y="10"/>
            <a:ext cx="77040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missing?</a:t>
            </a:r>
            <a:endParaRPr/>
          </a:p>
        </p:txBody>
      </p:sp>
      <p:grpSp>
        <p:nvGrpSpPr>
          <p:cNvPr id="1230" name="Google Shape;1230;p57"/>
          <p:cNvGrpSpPr/>
          <p:nvPr/>
        </p:nvGrpSpPr>
        <p:grpSpPr>
          <a:xfrm>
            <a:off x="2054058" y="1664783"/>
            <a:ext cx="1491384" cy="1190807"/>
            <a:chOff x="5996300" y="2656625"/>
            <a:chExt cx="1786517" cy="1426458"/>
          </a:xfrm>
        </p:grpSpPr>
        <p:sp>
          <p:nvSpPr>
            <p:cNvPr id="1231" name="Google Shape;1231;p57"/>
            <p:cNvSpPr/>
            <p:nvPr/>
          </p:nvSpPr>
          <p:spPr>
            <a:xfrm>
              <a:off x="5996300" y="2656625"/>
              <a:ext cx="1786517" cy="1426458"/>
            </a:xfrm>
            <a:custGeom>
              <a:avLst/>
              <a:gdLst/>
              <a:ahLst/>
              <a:cxnLst/>
              <a:rect l="l" t="t" r="r" b="b"/>
              <a:pathLst>
                <a:path w="48099" h="38405" extrusionOk="0">
                  <a:moveTo>
                    <a:pt x="25472" y="0"/>
                  </a:moveTo>
                  <a:lnTo>
                    <a:pt x="24990" y="22"/>
                  </a:lnTo>
                  <a:lnTo>
                    <a:pt x="24509" y="132"/>
                  </a:lnTo>
                  <a:lnTo>
                    <a:pt x="24027" y="263"/>
                  </a:lnTo>
                  <a:lnTo>
                    <a:pt x="23568" y="460"/>
                  </a:lnTo>
                  <a:lnTo>
                    <a:pt x="23130" y="679"/>
                  </a:lnTo>
                  <a:lnTo>
                    <a:pt x="22714" y="963"/>
                  </a:lnTo>
                  <a:lnTo>
                    <a:pt x="22364" y="898"/>
                  </a:lnTo>
                  <a:lnTo>
                    <a:pt x="21992" y="832"/>
                  </a:lnTo>
                  <a:lnTo>
                    <a:pt x="21642" y="810"/>
                  </a:lnTo>
                  <a:lnTo>
                    <a:pt x="21292" y="810"/>
                  </a:lnTo>
                  <a:lnTo>
                    <a:pt x="20920" y="832"/>
                  </a:lnTo>
                  <a:lnTo>
                    <a:pt x="20570" y="876"/>
                  </a:lnTo>
                  <a:lnTo>
                    <a:pt x="20220" y="941"/>
                  </a:lnTo>
                  <a:lnTo>
                    <a:pt x="19870" y="1051"/>
                  </a:lnTo>
                  <a:lnTo>
                    <a:pt x="19388" y="1226"/>
                  </a:lnTo>
                  <a:lnTo>
                    <a:pt x="18907" y="1445"/>
                  </a:lnTo>
                  <a:lnTo>
                    <a:pt x="18469" y="1707"/>
                  </a:lnTo>
                  <a:lnTo>
                    <a:pt x="18053" y="2014"/>
                  </a:lnTo>
                  <a:lnTo>
                    <a:pt x="17681" y="2364"/>
                  </a:lnTo>
                  <a:lnTo>
                    <a:pt x="17331" y="2736"/>
                  </a:lnTo>
                  <a:lnTo>
                    <a:pt x="17025" y="3152"/>
                  </a:lnTo>
                  <a:lnTo>
                    <a:pt x="16740" y="3589"/>
                  </a:lnTo>
                  <a:lnTo>
                    <a:pt x="16128" y="3480"/>
                  </a:lnTo>
                  <a:lnTo>
                    <a:pt x="15515" y="3414"/>
                  </a:lnTo>
                  <a:lnTo>
                    <a:pt x="14858" y="3414"/>
                  </a:lnTo>
                  <a:lnTo>
                    <a:pt x="14224" y="3436"/>
                  </a:lnTo>
                  <a:lnTo>
                    <a:pt x="13917" y="3480"/>
                  </a:lnTo>
                  <a:lnTo>
                    <a:pt x="13611" y="3524"/>
                  </a:lnTo>
                  <a:lnTo>
                    <a:pt x="13305" y="3589"/>
                  </a:lnTo>
                  <a:lnTo>
                    <a:pt x="12998" y="3677"/>
                  </a:lnTo>
                  <a:lnTo>
                    <a:pt x="12692" y="3764"/>
                  </a:lnTo>
                  <a:lnTo>
                    <a:pt x="12386" y="3874"/>
                  </a:lnTo>
                  <a:lnTo>
                    <a:pt x="12101" y="4005"/>
                  </a:lnTo>
                  <a:lnTo>
                    <a:pt x="11839" y="4136"/>
                  </a:lnTo>
                  <a:lnTo>
                    <a:pt x="11554" y="4289"/>
                  </a:lnTo>
                  <a:lnTo>
                    <a:pt x="11292" y="4464"/>
                  </a:lnTo>
                  <a:lnTo>
                    <a:pt x="11051" y="4661"/>
                  </a:lnTo>
                  <a:lnTo>
                    <a:pt x="10832" y="4858"/>
                  </a:lnTo>
                  <a:lnTo>
                    <a:pt x="10613" y="5099"/>
                  </a:lnTo>
                  <a:lnTo>
                    <a:pt x="10394" y="5340"/>
                  </a:lnTo>
                  <a:lnTo>
                    <a:pt x="10219" y="5581"/>
                  </a:lnTo>
                  <a:lnTo>
                    <a:pt x="10066" y="5865"/>
                  </a:lnTo>
                  <a:lnTo>
                    <a:pt x="9913" y="6128"/>
                  </a:lnTo>
                  <a:lnTo>
                    <a:pt x="9803" y="6412"/>
                  </a:lnTo>
                  <a:lnTo>
                    <a:pt x="9694" y="6697"/>
                  </a:lnTo>
                  <a:lnTo>
                    <a:pt x="9628" y="7003"/>
                  </a:lnTo>
                  <a:lnTo>
                    <a:pt x="9585" y="7309"/>
                  </a:lnTo>
                  <a:lnTo>
                    <a:pt x="9563" y="7616"/>
                  </a:lnTo>
                  <a:lnTo>
                    <a:pt x="9585" y="7900"/>
                  </a:lnTo>
                  <a:lnTo>
                    <a:pt x="9628" y="8206"/>
                  </a:lnTo>
                  <a:lnTo>
                    <a:pt x="9322" y="8185"/>
                  </a:lnTo>
                  <a:lnTo>
                    <a:pt x="8994" y="8163"/>
                  </a:lnTo>
                  <a:lnTo>
                    <a:pt x="8687" y="8163"/>
                  </a:lnTo>
                  <a:lnTo>
                    <a:pt x="8359" y="8185"/>
                  </a:lnTo>
                  <a:lnTo>
                    <a:pt x="8053" y="8250"/>
                  </a:lnTo>
                  <a:lnTo>
                    <a:pt x="7725" y="8316"/>
                  </a:lnTo>
                  <a:lnTo>
                    <a:pt x="7418" y="8403"/>
                  </a:lnTo>
                  <a:lnTo>
                    <a:pt x="7112" y="8513"/>
                  </a:lnTo>
                  <a:lnTo>
                    <a:pt x="6806" y="8644"/>
                  </a:lnTo>
                  <a:lnTo>
                    <a:pt x="6521" y="8797"/>
                  </a:lnTo>
                  <a:lnTo>
                    <a:pt x="6237" y="8972"/>
                  </a:lnTo>
                  <a:lnTo>
                    <a:pt x="5974" y="9147"/>
                  </a:lnTo>
                  <a:lnTo>
                    <a:pt x="5733" y="9344"/>
                  </a:lnTo>
                  <a:lnTo>
                    <a:pt x="5493" y="9563"/>
                  </a:lnTo>
                  <a:lnTo>
                    <a:pt x="5274" y="9804"/>
                  </a:lnTo>
                  <a:lnTo>
                    <a:pt x="5077" y="10045"/>
                  </a:lnTo>
                  <a:lnTo>
                    <a:pt x="4902" y="10307"/>
                  </a:lnTo>
                  <a:lnTo>
                    <a:pt x="4749" y="10592"/>
                  </a:lnTo>
                  <a:lnTo>
                    <a:pt x="4617" y="10876"/>
                  </a:lnTo>
                  <a:lnTo>
                    <a:pt x="4508" y="11161"/>
                  </a:lnTo>
                  <a:lnTo>
                    <a:pt x="4420" y="11467"/>
                  </a:lnTo>
                  <a:lnTo>
                    <a:pt x="4333" y="11751"/>
                  </a:lnTo>
                  <a:lnTo>
                    <a:pt x="4289" y="12080"/>
                  </a:lnTo>
                  <a:lnTo>
                    <a:pt x="4267" y="12386"/>
                  </a:lnTo>
                  <a:lnTo>
                    <a:pt x="4245" y="12692"/>
                  </a:lnTo>
                  <a:lnTo>
                    <a:pt x="4245" y="12999"/>
                  </a:lnTo>
                  <a:lnTo>
                    <a:pt x="4289" y="13327"/>
                  </a:lnTo>
                  <a:lnTo>
                    <a:pt x="4333" y="13633"/>
                  </a:lnTo>
                  <a:lnTo>
                    <a:pt x="4398" y="13940"/>
                  </a:lnTo>
                  <a:lnTo>
                    <a:pt x="4508" y="14224"/>
                  </a:lnTo>
                  <a:lnTo>
                    <a:pt x="4617" y="14531"/>
                  </a:lnTo>
                  <a:lnTo>
                    <a:pt x="4749" y="14815"/>
                  </a:lnTo>
                  <a:lnTo>
                    <a:pt x="4355" y="14968"/>
                  </a:lnTo>
                  <a:lnTo>
                    <a:pt x="3961" y="15143"/>
                  </a:lnTo>
                  <a:lnTo>
                    <a:pt x="3567" y="15340"/>
                  </a:lnTo>
                  <a:lnTo>
                    <a:pt x="3195" y="15581"/>
                  </a:lnTo>
                  <a:lnTo>
                    <a:pt x="2845" y="15822"/>
                  </a:lnTo>
                  <a:lnTo>
                    <a:pt x="2495" y="16084"/>
                  </a:lnTo>
                  <a:lnTo>
                    <a:pt x="2166" y="16391"/>
                  </a:lnTo>
                  <a:lnTo>
                    <a:pt x="1860" y="16697"/>
                  </a:lnTo>
                  <a:lnTo>
                    <a:pt x="1576" y="17025"/>
                  </a:lnTo>
                  <a:lnTo>
                    <a:pt x="1313" y="17375"/>
                  </a:lnTo>
                  <a:lnTo>
                    <a:pt x="1050" y="17725"/>
                  </a:lnTo>
                  <a:lnTo>
                    <a:pt x="832" y="18119"/>
                  </a:lnTo>
                  <a:lnTo>
                    <a:pt x="635" y="18491"/>
                  </a:lnTo>
                  <a:lnTo>
                    <a:pt x="460" y="18885"/>
                  </a:lnTo>
                  <a:lnTo>
                    <a:pt x="328" y="19301"/>
                  </a:lnTo>
                  <a:lnTo>
                    <a:pt x="219" y="19717"/>
                  </a:lnTo>
                  <a:lnTo>
                    <a:pt x="131" y="20133"/>
                  </a:lnTo>
                  <a:lnTo>
                    <a:pt x="88" y="20548"/>
                  </a:lnTo>
                  <a:lnTo>
                    <a:pt x="44" y="20986"/>
                  </a:lnTo>
                  <a:lnTo>
                    <a:pt x="66" y="21402"/>
                  </a:lnTo>
                  <a:lnTo>
                    <a:pt x="88" y="21839"/>
                  </a:lnTo>
                  <a:lnTo>
                    <a:pt x="131" y="22255"/>
                  </a:lnTo>
                  <a:lnTo>
                    <a:pt x="219" y="22671"/>
                  </a:lnTo>
                  <a:lnTo>
                    <a:pt x="328" y="23087"/>
                  </a:lnTo>
                  <a:lnTo>
                    <a:pt x="460" y="23503"/>
                  </a:lnTo>
                  <a:lnTo>
                    <a:pt x="613" y="23896"/>
                  </a:lnTo>
                  <a:lnTo>
                    <a:pt x="788" y="24290"/>
                  </a:lnTo>
                  <a:lnTo>
                    <a:pt x="1007" y="24662"/>
                  </a:lnTo>
                  <a:lnTo>
                    <a:pt x="1225" y="25012"/>
                  </a:lnTo>
                  <a:lnTo>
                    <a:pt x="1466" y="25363"/>
                  </a:lnTo>
                  <a:lnTo>
                    <a:pt x="1751" y="25691"/>
                  </a:lnTo>
                  <a:lnTo>
                    <a:pt x="2035" y="26019"/>
                  </a:lnTo>
                  <a:lnTo>
                    <a:pt x="1838" y="26107"/>
                  </a:lnTo>
                  <a:lnTo>
                    <a:pt x="1641" y="26194"/>
                  </a:lnTo>
                  <a:lnTo>
                    <a:pt x="1444" y="26325"/>
                  </a:lnTo>
                  <a:lnTo>
                    <a:pt x="1269" y="26457"/>
                  </a:lnTo>
                  <a:lnTo>
                    <a:pt x="1094" y="26588"/>
                  </a:lnTo>
                  <a:lnTo>
                    <a:pt x="941" y="26741"/>
                  </a:lnTo>
                  <a:lnTo>
                    <a:pt x="788" y="26916"/>
                  </a:lnTo>
                  <a:lnTo>
                    <a:pt x="657" y="27091"/>
                  </a:lnTo>
                  <a:lnTo>
                    <a:pt x="525" y="27266"/>
                  </a:lnTo>
                  <a:lnTo>
                    <a:pt x="416" y="27463"/>
                  </a:lnTo>
                  <a:lnTo>
                    <a:pt x="328" y="27660"/>
                  </a:lnTo>
                  <a:lnTo>
                    <a:pt x="219" y="27879"/>
                  </a:lnTo>
                  <a:lnTo>
                    <a:pt x="153" y="28076"/>
                  </a:lnTo>
                  <a:lnTo>
                    <a:pt x="88" y="28295"/>
                  </a:lnTo>
                  <a:lnTo>
                    <a:pt x="44" y="28514"/>
                  </a:lnTo>
                  <a:lnTo>
                    <a:pt x="22" y="28733"/>
                  </a:lnTo>
                  <a:lnTo>
                    <a:pt x="0" y="28973"/>
                  </a:lnTo>
                  <a:lnTo>
                    <a:pt x="0" y="29192"/>
                  </a:lnTo>
                  <a:lnTo>
                    <a:pt x="0" y="29411"/>
                  </a:lnTo>
                  <a:lnTo>
                    <a:pt x="22" y="29630"/>
                  </a:lnTo>
                  <a:lnTo>
                    <a:pt x="109" y="30067"/>
                  </a:lnTo>
                  <a:lnTo>
                    <a:pt x="241" y="30483"/>
                  </a:lnTo>
                  <a:lnTo>
                    <a:pt x="416" y="30899"/>
                  </a:lnTo>
                  <a:lnTo>
                    <a:pt x="635" y="31293"/>
                  </a:lnTo>
                  <a:lnTo>
                    <a:pt x="875" y="31665"/>
                  </a:lnTo>
                  <a:lnTo>
                    <a:pt x="1160" y="32015"/>
                  </a:lnTo>
                  <a:lnTo>
                    <a:pt x="1488" y="32321"/>
                  </a:lnTo>
                  <a:lnTo>
                    <a:pt x="1838" y="32606"/>
                  </a:lnTo>
                  <a:lnTo>
                    <a:pt x="2210" y="32868"/>
                  </a:lnTo>
                  <a:lnTo>
                    <a:pt x="2582" y="33087"/>
                  </a:lnTo>
                  <a:lnTo>
                    <a:pt x="2998" y="33262"/>
                  </a:lnTo>
                  <a:lnTo>
                    <a:pt x="3414" y="33437"/>
                  </a:lnTo>
                  <a:lnTo>
                    <a:pt x="3851" y="33569"/>
                  </a:lnTo>
                  <a:lnTo>
                    <a:pt x="4289" y="33656"/>
                  </a:lnTo>
                  <a:lnTo>
                    <a:pt x="4223" y="33809"/>
                  </a:lnTo>
                  <a:lnTo>
                    <a:pt x="4202" y="33963"/>
                  </a:lnTo>
                  <a:lnTo>
                    <a:pt x="4180" y="34269"/>
                  </a:lnTo>
                  <a:lnTo>
                    <a:pt x="4202" y="34597"/>
                  </a:lnTo>
                  <a:lnTo>
                    <a:pt x="4267" y="34904"/>
                  </a:lnTo>
                  <a:lnTo>
                    <a:pt x="4355" y="35210"/>
                  </a:lnTo>
                  <a:lnTo>
                    <a:pt x="4508" y="35516"/>
                  </a:lnTo>
                  <a:lnTo>
                    <a:pt x="4683" y="35779"/>
                  </a:lnTo>
                  <a:lnTo>
                    <a:pt x="4880" y="36020"/>
                  </a:lnTo>
                  <a:lnTo>
                    <a:pt x="5099" y="36238"/>
                  </a:lnTo>
                  <a:lnTo>
                    <a:pt x="5318" y="36435"/>
                  </a:lnTo>
                  <a:lnTo>
                    <a:pt x="5580" y="36610"/>
                  </a:lnTo>
                  <a:lnTo>
                    <a:pt x="5843" y="36764"/>
                  </a:lnTo>
                  <a:lnTo>
                    <a:pt x="6127" y="36895"/>
                  </a:lnTo>
                  <a:lnTo>
                    <a:pt x="6412" y="37004"/>
                  </a:lnTo>
                  <a:lnTo>
                    <a:pt x="6718" y="37092"/>
                  </a:lnTo>
                  <a:lnTo>
                    <a:pt x="7002" y="37179"/>
                  </a:lnTo>
                  <a:lnTo>
                    <a:pt x="7440" y="37289"/>
                  </a:lnTo>
                  <a:lnTo>
                    <a:pt x="7900" y="37332"/>
                  </a:lnTo>
                  <a:lnTo>
                    <a:pt x="8119" y="37354"/>
                  </a:lnTo>
                  <a:lnTo>
                    <a:pt x="8337" y="37354"/>
                  </a:lnTo>
                  <a:lnTo>
                    <a:pt x="8556" y="37332"/>
                  </a:lnTo>
                  <a:lnTo>
                    <a:pt x="8797" y="37311"/>
                  </a:lnTo>
                  <a:lnTo>
                    <a:pt x="9016" y="37267"/>
                  </a:lnTo>
                  <a:lnTo>
                    <a:pt x="9213" y="37201"/>
                  </a:lnTo>
                  <a:lnTo>
                    <a:pt x="9431" y="37114"/>
                  </a:lnTo>
                  <a:lnTo>
                    <a:pt x="9628" y="37004"/>
                  </a:lnTo>
                  <a:lnTo>
                    <a:pt x="9803" y="36873"/>
                  </a:lnTo>
                  <a:lnTo>
                    <a:pt x="9979" y="36720"/>
                  </a:lnTo>
                  <a:lnTo>
                    <a:pt x="10132" y="36567"/>
                  </a:lnTo>
                  <a:lnTo>
                    <a:pt x="10263" y="36370"/>
                  </a:lnTo>
                  <a:lnTo>
                    <a:pt x="10460" y="36654"/>
                  </a:lnTo>
                  <a:lnTo>
                    <a:pt x="10679" y="36895"/>
                  </a:lnTo>
                  <a:lnTo>
                    <a:pt x="10919" y="37136"/>
                  </a:lnTo>
                  <a:lnTo>
                    <a:pt x="11182" y="37354"/>
                  </a:lnTo>
                  <a:lnTo>
                    <a:pt x="11445" y="37551"/>
                  </a:lnTo>
                  <a:lnTo>
                    <a:pt x="11729" y="37726"/>
                  </a:lnTo>
                  <a:lnTo>
                    <a:pt x="12014" y="37901"/>
                  </a:lnTo>
                  <a:lnTo>
                    <a:pt x="12320" y="38033"/>
                  </a:lnTo>
                  <a:lnTo>
                    <a:pt x="12648" y="38164"/>
                  </a:lnTo>
                  <a:lnTo>
                    <a:pt x="12976" y="38252"/>
                  </a:lnTo>
                  <a:lnTo>
                    <a:pt x="13305" y="38339"/>
                  </a:lnTo>
                  <a:lnTo>
                    <a:pt x="13633" y="38383"/>
                  </a:lnTo>
                  <a:lnTo>
                    <a:pt x="13961" y="38405"/>
                  </a:lnTo>
                  <a:lnTo>
                    <a:pt x="14289" y="38405"/>
                  </a:lnTo>
                  <a:lnTo>
                    <a:pt x="14640" y="38383"/>
                  </a:lnTo>
                  <a:lnTo>
                    <a:pt x="14968" y="38339"/>
                  </a:lnTo>
                  <a:lnTo>
                    <a:pt x="15296" y="38273"/>
                  </a:lnTo>
                  <a:lnTo>
                    <a:pt x="15624" y="38164"/>
                  </a:lnTo>
                  <a:lnTo>
                    <a:pt x="15931" y="38055"/>
                  </a:lnTo>
                  <a:lnTo>
                    <a:pt x="16237" y="37901"/>
                  </a:lnTo>
                  <a:lnTo>
                    <a:pt x="16521" y="37748"/>
                  </a:lnTo>
                  <a:lnTo>
                    <a:pt x="16806" y="37551"/>
                  </a:lnTo>
                  <a:lnTo>
                    <a:pt x="17069" y="37354"/>
                  </a:lnTo>
                  <a:lnTo>
                    <a:pt x="17331" y="37136"/>
                  </a:lnTo>
                  <a:lnTo>
                    <a:pt x="17550" y="36895"/>
                  </a:lnTo>
                  <a:lnTo>
                    <a:pt x="17791" y="36632"/>
                  </a:lnTo>
                  <a:lnTo>
                    <a:pt x="17988" y="36370"/>
                  </a:lnTo>
                  <a:lnTo>
                    <a:pt x="18163" y="36085"/>
                  </a:lnTo>
                  <a:lnTo>
                    <a:pt x="18316" y="35779"/>
                  </a:lnTo>
                  <a:lnTo>
                    <a:pt x="18469" y="35472"/>
                  </a:lnTo>
                  <a:lnTo>
                    <a:pt x="18578" y="35166"/>
                  </a:lnTo>
                  <a:lnTo>
                    <a:pt x="18666" y="34838"/>
                  </a:lnTo>
                  <a:lnTo>
                    <a:pt x="18972" y="34904"/>
                  </a:lnTo>
                  <a:lnTo>
                    <a:pt x="19257" y="34925"/>
                  </a:lnTo>
                  <a:lnTo>
                    <a:pt x="19563" y="34947"/>
                  </a:lnTo>
                  <a:lnTo>
                    <a:pt x="19870" y="34925"/>
                  </a:lnTo>
                  <a:lnTo>
                    <a:pt x="20176" y="34882"/>
                  </a:lnTo>
                  <a:lnTo>
                    <a:pt x="20482" y="34838"/>
                  </a:lnTo>
                  <a:lnTo>
                    <a:pt x="20767" y="34750"/>
                  </a:lnTo>
                  <a:lnTo>
                    <a:pt x="21051" y="34641"/>
                  </a:lnTo>
                  <a:lnTo>
                    <a:pt x="21314" y="34510"/>
                  </a:lnTo>
                  <a:lnTo>
                    <a:pt x="21554" y="34356"/>
                  </a:lnTo>
                  <a:lnTo>
                    <a:pt x="21795" y="34181"/>
                  </a:lnTo>
                  <a:lnTo>
                    <a:pt x="22014" y="33984"/>
                  </a:lnTo>
                  <a:lnTo>
                    <a:pt x="22211" y="33766"/>
                  </a:lnTo>
                  <a:lnTo>
                    <a:pt x="22408" y="33547"/>
                  </a:lnTo>
                  <a:lnTo>
                    <a:pt x="22583" y="33306"/>
                  </a:lnTo>
                  <a:lnTo>
                    <a:pt x="22714" y="33043"/>
                  </a:lnTo>
                  <a:lnTo>
                    <a:pt x="22999" y="33328"/>
                  </a:lnTo>
                  <a:lnTo>
                    <a:pt x="23283" y="33569"/>
                  </a:lnTo>
                  <a:lnTo>
                    <a:pt x="23611" y="33787"/>
                  </a:lnTo>
                  <a:lnTo>
                    <a:pt x="23940" y="33984"/>
                  </a:lnTo>
                  <a:lnTo>
                    <a:pt x="24290" y="34138"/>
                  </a:lnTo>
                  <a:lnTo>
                    <a:pt x="24640" y="34269"/>
                  </a:lnTo>
                  <a:lnTo>
                    <a:pt x="25012" y="34356"/>
                  </a:lnTo>
                  <a:lnTo>
                    <a:pt x="25406" y="34400"/>
                  </a:lnTo>
                  <a:lnTo>
                    <a:pt x="25778" y="34400"/>
                  </a:lnTo>
                  <a:lnTo>
                    <a:pt x="26172" y="34378"/>
                  </a:lnTo>
                  <a:lnTo>
                    <a:pt x="26544" y="34313"/>
                  </a:lnTo>
                  <a:lnTo>
                    <a:pt x="26916" y="34203"/>
                  </a:lnTo>
                  <a:lnTo>
                    <a:pt x="27288" y="34072"/>
                  </a:lnTo>
                  <a:lnTo>
                    <a:pt x="27616" y="33897"/>
                  </a:lnTo>
                  <a:lnTo>
                    <a:pt x="27944" y="33700"/>
                  </a:lnTo>
                  <a:lnTo>
                    <a:pt x="28251" y="33481"/>
                  </a:lnTo>
                  <a:lnTo>
                    <a:pt x="28338" y="33700"/>
                  </a:lnTo>
                  <a:lnTo>
                    <a:pt x="28448" y="33919"/>
                  </a:lnTo>
                  <a:lnTo>
                    <a:pt x="28557" y="34138"/>
                  </a:lnTo>
                  <a:lnTo>
                    <a:pt x="28688" y="34356"/>
                  </a:lnTo>
                  <a:lnTo>
                    <a:pt x="28841" y="34553"/>
                  </a:lnTo>
                  <a:lnTo>
                    <a:pt x="28995" y="34728"/>
                  </a:lnTo>
                  <a:lnTo>
                    <a:pt x="29148" y="34925"/>
                  </a:lnTo>
                  <a:lnTo>
                    <a:pt x="29323" y="35079"/>
                  </a:lnTo>
                  <a:lnTo>
                    <a:pt x="29520" y="35254"/>
                  </a:lnTo>
                  <a:lnTo>
                    <a:pt x="29717" y="35407"/>
                  </a:lnTo>
                  <a:lnTo>
                    <a:pt x="29914" y="35538"/>
                  </a:lnTo>
                  <a:lnTo>
                    <a:pt x="30111" y="35648"/>
                  </a:lnTo>
                  <a:lnTo>
                    <a:pt x="30329" y="35779"/>
                  </a:lnTo>
                  <a:lnTo>
                    <a:pt x="30570" y="35866"/>
                  </a:lnTo>
                  <a:lnTo>
                    <a:pt x="30789" y="35954"/>
                  </a:lnTo>
                  <a:lnTo>
                    <a:pt x="31030" y="36020"/>
                  </a:lnTo>
                  <a:lnTo>
                    <a:pt x="31270" y="36063"/>
                  </a:lnTo>
                  <a:lnTo>
                    <a:pt x="31511" y="36107"/>
                  </a:lnTo>
                  <a:lnTo>
                    <a:pt x="31752" y="36129"/>
                  </a:lnTo>
                  <a:lnTo>
                    <a:pt x="32233" y="36129"/>
                  </a:lnTo>
                  <a:lnTo>
                    <a:pt x="32474" y="36107"/>
                  </a:lnTo>
                  <a:lnTo>
                    <a:pt x="32715" y="36063"/>
                  </a:lnTo>
                  <a:lnTo>
                    <a:pt x="32955" y="36020"/>
                  </a:lnTo>
                  <a:lnTo>
                    <a:pt x="33196" y="35954"/>
                  </a:lnTo>
                  <a:lnTo>
                    <a:pt x="33415" y="35866"/>
                  </a:lnTo>
                  <a:lnTo>
                    <a:pt x="33656" y="35779"/>
                  </a:lnTo>
                  <a:lnTo>
                    <a:pt x="33874" y="35669"/>
                  </a:lnTo>
                  <a:lnTo>
                    <a:pt x="34071" y="35560"/>
                  </a:lnTo>
                  <a:lnTo>
                    <a:pt x="34290" y="35429"/>
                  </a:lnTo>
                  <a:lnTo>
                    <a:pt x="34487" y="35276"/>
                  </a:lnTo>
                  <a:lnTo>
                    <a:pt x="34662" y="35122"/>
                  </a:lnTo>
                  <a:lnTo>
                    <a:pt x="34881" y="35429"/>
                  </a:lnTo>
                  <a:lnTo>
                    <a:pt x="35122" y="35713"/>
                  </a:lnTo>
                  <a:lnTo>
                    <a:pt x="35384" y="35998"/>
                  </a:lnTo>
                  <a:lnTo>
                    <a:pt x="35669" y="36238"/>
                  </a:lnTo>
                  <a:lnTo>
                    <a:pt x="35953" y="36479"/>
                  </a:lnTo>
                  <a:lnTo>
                    <a:pt x="36260" y="36698"/>
                  </a:lnTo>
                  <a:lnTo>
                    <a:pt x="36588" y="36873"/>
                  </a:lnTo>
                  <a:lnTo>
                    <a:pt x="36916" y="37048"/>
                  </a:lnTo>
                  <a:lnTo>
                    <a:pt x="37266" y="37223"/>
                  </a:lnTo>
                  <a:lnTo>
                    <a:pt x="37638" y="37354"/>
                  </a:lnTo>
                  <a:lnTo>
                    <a:pt x="37988" y="37464"/>
                  </a:lnTo>
                  <a:lnTo>
                    <a:pt x="38360" y="37551"/>
                  </a:lnTo>
                  <a:lnTo>
                    <a:pt x="38732" y="37639"/>
                  </a:lnTo>
                  <a:lnTo>
                    <a:pt x="39126" y="37683"/>
                  </a:lnTo>
                  <a:lnTo>
                    <a:pt x="39498" y="37726"/>
                  </a:lnTo>
                  <a:lnTo>
                    <a:pt x="40330" y="37726"/>
                  </a:lnTo>
                  <a:lnTo>
                    <a:pt x="40789" y="37683"/>
                  </a:lnTo>
                  <a:lnTo>
                    <a:pt x="41227" y="37617"/>
                  </a:lnTo>
                  <a:lnTo>
                    <a:pt x="41665" y="37529"/>
                  </a:lnTo>
                  <a:lnTo>
                    <a:pt x="42080" y="37376"/>
                  </a:lnTo>
                  <a:lnTo>
                    <a:pt x="42496" y="37201"/>
                  </a:lnTo>
                  <a:lnTo>
                    <a:pt x="42890" y="37004"/>
                  </a:lnTo>
                  <a:lnTo>
                    <a:pt x="43262" y="36742"/>
                  </a:lnTo>
                  <a:lnTo>
                    <a:pt x="43437" y="36610"/>
                  </a:lnTo>
                  <a:lnTo>
                    <a:pt x="43612" y="36457"/>
                  </a:lnTo>
                  <a:lnTo>
                    <a:pt x="43765" y="36304"/>
                  </a:lnTo>
                  <a:lnTo>
                    <a:pt x="43897" y="36129"/>
                  </a:lnTo>
                  <a:lnTo>
                    <a:pt x="44050" y="35954"/>
                  </a:lnTo>
                  <a:lnTo>
                    <a:pt x="44159" y="35757"/>
                  </a:lnTo>
                  <a:lnTo>
                    <a:pt x="44269" y="35560"/>
                  </a:lnTo>
                  <a:lnTo>
                    <a:pt x="44378" y="35363"/>
                  </a:lnTo>
                  <a:lnTo>
                    <a:pt x="44466" y="35144"/>
                  </a:lnTo>
                  <a:lnTo>
                    <a:pt x="44531" y="34947"/>
                  </a:lnTo>
                  <a:lnTo>
                    <a:pt x="44597" y="34728"/>
                  </a:lnTo>
                  <a:lnTo>
                    <a:pt x="44641" y="34510"/>
                  </a:lnTo>
                  <a:lnTo>
                    <a:pt x="44663" y="34291"/>
                  </a:lnTo>
                  <a:lnTo>
                    <a:pt x="44663" y="34072"/>
                  </a:lnTo>
                  <a:lnTo>
                    <a:pt x="44663" y="33853"/>
                  </a:lnTo>
                  <a:lnTo>
                    <a:pt x="44619" y="33634"/>
                  </a:lnTo>
                  <a:lnTo>
                    <a:pt x="44838" y="33591"/>
                  </a:lnTo>
                  <a:lnTo>
                    <a:pt x="45035" y="33525"/>
                  </a:lnTo>
                  <a:lnTo>
                    <a:pt x="45253" y="33459"/>
                  </a:lnTo>
                  <a:lnTo>
                    <a:pt x="45450" y="33372"/>
                  </a:lnTo>
                  <a:lnTo>
                    <a:pt x="45625" y="33284"/>
                  </a:lnTo>
                  <a:lnTo>
                    <a:pt x="45801" y="33175"/>
                  </a:lnTo>
                  <a:lnTo>
                    <a:pt x="45976" y="33043"/>
                  </a:lnTo>
                  <a:lnTo>
                    <a:pt x="46151" y="32912"/>
                  </a:lnTo>
                  <a:lnTo>
                    <a:pt x="46304" y="32759"/>
                  </a:lnTo>
                  <a:lnTo>
                    <a:pt x="46457" y="32606"/>
                  </a:lnTo>
                  <a:lnTo>
                    <a:pt x="46720" y="32256"/>
                  </a:lnTo>
                  <a:lnTo>
                    <a:pt x="46938" y="31884"/>
                  </a:lnTo>
                  <a:lnTo>
                    <a:pt x="47114" y="31490"/>
                  </a:lnTo>
                  <a:lnTo>
                    <a:pt x="47201" y="31271"/>
                  </a:lnTo>
                  <a:lnTo>
                    <a:pt x="47245" y="31074"/>
                  </a:lnTo>
                  <a:lnTo>
                    <a:pt x="47289" y="30855"/>
                  </a:lnTo>
                  <a:lnTo>
                    <a:pt x="47310" y="30636"/>
                  </a:lnTo>
                  <a:lnTo>
                    <a:pt x="47332" y="30418"/>
                  </a:lnTo>
                  <a:lnTo>
                    <a:pt x="47332" y="30199"/>
                  </a:lnTo>
                  <a:lnTo>
                    <a:pt x="47310" y="29980"/>
                  </a:lnTo>
                  <a:lnTo>
                    <a:pt x="47289" y="29783"/>
                  </a:lnTo>
                  <a:lnTo>
                    <a:pt x="47245" y="29564"/>
                  </a:lnTo>
                  <a:lnTo>
                    <a:pt x="47179" y="29345"/>
                  </a:lnTo>
                  <a:lnTo>
                    <a:pt x="47114" y="29148"/>
                  </a:lnTo>
                  <a:lnTo>
                    <a:pt x="47026" y="28951"/>
                  </a:lnTo>
                  <a:lnTo>
                    <a:pt x="46938" y="28754"/>
                  </a:lnTo>
                  <a:lnTo>
                    <a:pt x="46829" y="28557"/>
                  </a:lnTo>
                  <a:lnTo>
                    <a:pt x="46698" y="28382"/>
                  </a:lnTo>
                  <a:lnTo>
                    <a:pt x="46566" y="28207"/>
                  </a:lnTo>
                  <a:lnTo>
                    <a:pt x="46763" y="28076"/>
                  </a:lnTo>
                  <a:lnTo>
                    <a:pt x="46960" y="27923"/>
                  </a:lnTo>
                  <a:lnTo>
                    <a:pt x="47135" y="27748"/>
                  </a:lnTo>
                  <a:lnTo>
                    <a:pt x="47310" y="27551"/>
                  </a:lnTo>
                  <a:lnTo>
                    <a:pt x="47464" y="27354"/>
                  </a:lnTo>
                  <a:lnTo>
                    <a:pt x="47595" y="27157"/>
                  </a:lnTo>
                  <a:lnTo>
                    <a:pt x="47704" y="26938"/>
                  </a:lnTo>
                  <a:lnTo>
                    <a:pt x="47814" y="26719"/>
                  </a:lnTo>
                  <a:lnTo>
                    <a:pt x="47901" y="26479"/>
                  </a:lnTo>
                  <a:lnTo>
                    <a:pt x="47967" y="26260"/>
                  </a:lnTo>
                  <a:lnTo>
                    <a:pt x="48033" y="26019"/>
                  </a:lnTo>
                  <a:lnTo>
                    <a:pt x="48076" y="25756"/>
                  </a:lnTo>
                  <a:lnTo>
                    <a:pt x="48098" y="25516"/>
                  </a:lnTo>
                  <a:lnTo>
                    <a:pt x="48098" y="25275"/>
                  </a:lnTo>
                  <a:lnTo>
                    <a:pt x="48098" y="25012"/>
                  </a:lnTo>
                  <a:lnTo>
                    <a:pt x="48076" y="24772"/>
                  </a:lnTo>
                  <a:lnTo>
                    <a:pt x="48033" y="24531"/>
                  </a:lnTo>
                  <a:lnTo>
                    <a:pt x="47967" y="24268"/>
                  </a:lnTo>
                  <a:lnTo>
                    <a:pt x="47901" y="24028"/>
                  </a:lnTo>
                  <a:lnTo>
                    <a:pt x="47814" y="23809"/>
                  </a:lnTo>
                  <a:lnTo>
                    <a:pt x="47617" y="23349"/>
                  </a:lnTo>
                  <a:lnTo>
                    <a:pt x="47376" y="22912"/>
                  </a:lnTo>
                  <a:lnTo>
                    <a:pt x="47092" y="22496"/>
                  </a:lnTo>
                  <a:lnTo>
                    <a:pt x="46763" y="22102"/>
                  </a:lnTo>
                  <a:lnTo>
                    <a:pt x="46413" y="21752"/>
                  </a:lnTo>
                  <a:lnTo>
                    <a:pt x="46019" y="21424"/>
                  </a:lnTo>
                  <a:lnTo>
                    <a:pt x="46282" y="21205"/>
                  </a:lnTo>
                  <a:lnTo>
                    <a:pt x="46523" y="20986"/>
                  </a:lnTo>
                  <a:lnTo>
                    <a:pt x="46763" y="20745"/>
                  </a:lnTo>
                  <a:lnTo>
                    <a:pt x="46960" y="20483"/>
                  </a:lnTo>
                  <a:lnTo>
                    <a:pt x="47157" y="20198"/>
                  </a:lnTo>
                  <a:lnTo>
                    <a:pt x="47332" y="19914"/>
                  </a:lnTo>
                  <a:lnTo>
                    <a:pt x="47486" y="19607"/>
                  </a:lnTo>
                  <a:lnTo>
                    <a:pt x="47595" y="19301"/>
                  </a:lnTo>
                  <a:lnTo>
                    <a:pt x="47704" y="18973"/>
                  </a:lnTo>
                  <a:lnTo>
                    <a:pt x="47792" y="18666"/>
                  </a:lnTo>
                  <a:lnTo>
                    <a:pt x="47858" y="18316"/>
                  </a:lnTo>
                  <a:lnTo>
                    <a:pt x="47879" y="17988"/>
                  </a:lnTo>
                  <a:lnTo>
                    <a:pt x="47901" y="17660"/>
                  </a:lnTo>
                  <a:lnTo>
                    <a:pt x="47879" y="17332"/>
                  </a:lnTo>
                  <a:lnTo>
                    <a:pt x="47858" y="17003"/>
                  </a:lnTo>
                  <a:lnTo>
                    <a:pt x="47792" y="16675"/>
                  </a:lnTo>
                  <a:lnTo>
                    <a:pt x="47682" y="16347"/>
                  </a:lnTo>
                  <a:lnTo>
                    <a:pt x="47573" y="16019"/>
                  </a:lnTo>
                  <a:lnTo>
                    <a:pt x="47442" y="15734"/>
                  </a:lnTo>
                  <a:lnTo>
                    <a:pt x="47267" y="15428"/>
                  </a:lnTo>
                  <a:lnTo>
                    <a:pt x="47092" y="15143"/>
                  </a:lnTo>
                  <a:lnTo>
                    <a:pt x="46895" y="14881"/>
                  </a:lnTo>
                  <a:lnTo>
                    <a:pt x="46676" y="14640"/>
                  </a:lnTo>
                  <a:lnTo>
                    <a:pt x="46435" y="14399"/>
                  </a:lnTo>
                  <a:lnTo>
                    <a:pt x="46173" y="14180"/>
                  </a:lnTo>
                  <a:lnTo>
                    <a:pt x="45910" y="13984"/>
                  </a:lnTo>
                  <a:lnTo>
                    <a:pt x="45625" y="13787"/>
                  </a:lnTo>
                  <a:lnTo>
                    <a:pt x="45341" y="13633"/>
                  </a:lnTo>
                  <a:lnTo>
                    <a:pt x="45035" y="13502"/>
                  </a:lnTo>
                  <a:lnTo>
                    <a:pt x="44728" y="13371"/>
                  </a:lnTo>
                  <a:lnTo>
                    <a:pt x="44400" y="13283"/>
                  </a:lnTo>
                  <a:lnTo>
                    <a:pt x="44072" y="13218"/>
                  </a:lnTo>
                  <a:lnTo>
                    <a:pt x="44159" y="12933"/>
                  </a:lnTo>
                  <a:lnTo>
                    <a:pt x="44225" y="12627"/>
                  </a:lnTo>
                  <a:lnTo>
                    <a:pt x="44269" y="12299"/>
                  </a:lnTo>
                  <a:lnTo>
                    <a:pt x="44291" y="11992"/>
                  </a:lnTo>
                  <a:lnTo>
                    <a:pt x="44291" y="11664"/>
                  </a:lnTo>
                  <a:lnTo>
                    <a:pt x="44269" y="11336"/>
                  </a:lnTo>
                  <a:lnTo>
                    <a:pt x="44225" y="11029"/>
                  </a:lnTo>
                  <a:lnTo>
                    <a:pt x="44159" y="10701"/>
                  </a:lnTo>
                  <a:lnTo>
                    <a:pt x="44072" y="10373"/>
                  </a:lnTo>
                  <a:lnTo>
                    <a:pt x="43962" y="10066"/>
                  </a:lnTo>
                  <a:lnTo>
                    <a:pt x="43831" y="9782"/>
                  </a:lnTo>
                  <a:lnTo>
                    <a:pt x="43700" y="9476"/>
                  </a:lnTo>
                  <a:lnTo>
                    <a:pt x="43525" y="9213"/>
                  </a:lnTo>
                  <a:lnTo>
                    <a:pt x="43350" y="8929"/>
                  </a:lnTo>
                  <a:lnTo>
                    <a:pt x="43153" y="8688"/>
                  </a:lnTo>
                  <a:lnTo>
                    <a:pt x="42956" y="8469"/>
                  </a:lnTo>
                  <a:lnTo>
                    <a:pt x="42715" y="8250"/>
                  </a:lnTo>
                  <a:lnTo>
                    <a:pt x="42474" y="8053"/>
                  </a:lnTo>
                  <a:lnTo>
                    <a:pt x="42234" y="7900"/>
                  </a:lnTo>
                  <a:lnTo>
                    <a:pt x="41971" y="7747"/>
                  </a:lnTo>
                  <a:lnTo>
                    <a:pt x="41687" y="7594"/>
                  </a:lnTo>
                  <a:lnTo>
                    <a:pt x="41402" y="7484"/>
                  </a:lnTo>
                  <a:lnTo>
                    <a:pt x="41118" y="7397"/>
                  </a:lnTo>
                  <a:lnTo>
                    <a:pt x="40811" y="7309"/>
                  </a:lnTo>
                  <a:lnTo>
                    <a:pt x="40505" y="7265"/>
                  </a:lnTo>
                  <a:lnTo>
                    <a:pt x="40199" y="7222"/>
                  </a:lnTo>
                  <a:lnTo>
                    <a:pt x="39892" y="7200"/>
                  </a:lnTo>
                  <a:lnTo>
                    <a:pt x="39586" y="7222"/>
                  </a:lnTo>
                  <a:lnTo>
                    <a:pt x="39279" y="7244"/>
                  </a:lnTo>
                  <a:lnTo>
                    <a:pt x="38973" y="7287"/>
                  </a:lnTo>
                  <a:lnTo>
                    <a:pt x="38667" y="7375"/>
                  </a:lnTo>
                  <a:lnTo>
                    <a:pt x="38382" y="7462"/>
                  </a:lnTo>
                  <a:lnTo>
                    <a:pt x="38382" y="7112"/>
                  </a:lnTo>
                  <a:lnTo>
                    <a:pt x="38339" y="6762"/>
                  </a:lnTo>
                  <a:lnTo>
                    <a:pt x="38273" y="6412"/>
                  </a:lnTo>
                  <a:lnTo>
                    <a:pt x="38185" y="6062"/>
                  </a:lnTo>
                  <a:lnTo>
                    <a:pt x="38076" y="5712"/>
                  </a:lnTo>
                  <a:lnTo>
                    <a:pt x="37945" y="5384"/>
                  </a:lnTo>
                  <a:lnTo>
                    <a:pt x="37770" y="5077"/>
                  </a:lnTo>
                  <a:lnTo>
                    <a:pt x="37595" y="4771"/>
                  </a:lnTo>
                  <a:lnTo>
                    <a:pt x="37398" y="4464"/>
                  </a:lnTo>
                  <a:lnTo>
                    <a:pt x="37179" y="4180"/>
                  </a:lnTo>
                  <a:lnTo>
                    <a:pt x="36938" y="3917"/>
                  </a:lnTo>
                  <a:lnTo>
                    <a:pt x="36697" y="3677"/>
                  </a:lnTo>
                  <a:lnTo>
                    <a:pt x="36413" y="3436"/>
                  </a:lnTo>
                  <a:lnTo>
                    <a:pt x="36128" y="3239"/>
                  </a:lnTo>
                  <a:lnTo>
                    <a:pt x="35844" y="3042"/>
                  </a:lnTo>
                  <a:lnTo>
                    <a:pt x="35516" y="2867"/>
                  </a:lnTo>
                  <a:lnTo>
                    <a:pt x="35187" y="2736"/>
                  </a:lnTo>
                  <a:lnTo>
                    <a:pt x="34859" y="2626"/>
                  </a:lnTo>
                  <a:lnTo>
                    <a:pt x="34509" y="2517"/>
                  </a:lnTo>
                  <a:lnTo>
                    <a:pt x="34159" y="2451"/>
                  </a:lnTo>
                  <a:lnTo>
                    <a:pt x="33809" y="2407"/>
                  </a:lnTo>
                  <a:lnTo>
                    <a:pt x="33109" y="2407"/>
                  </a:lnTo>
                  <a:lnTo>
                    <a:pt x="32737" y="2429"/>
                  </a:lnTo>
                  <a:lnTo>
                    <a:pt x="32386" y="2495"/>
                  </a:lnTo>
                  <a:lnTo>
                    <a:pt x="32036" y="2561"/>
                  </a:lnTo>
                  <a:lnTo>
                    <a:pt x="31708" y="2670"/>
                  </a:lnTo>
                  <a:lnTo>
                    <a:pt x="31380" y="2801"/>
                  </a:lnTo>
                  <a:lnTo>
                    <a:pt x="31052" y="2933"/>
                  </a:lnTo>
                  <a:lnTo>
                    <a:pt x="30723" y="3108"/>
                  </a:lnTo>
                  <a:lnTo>
                    <a:pt x="30439" y="3305"/>
                  </a:lnTo>
                  <a:lnTo>
                    <a:pt x="30154" y="3524"/>
                  </a:lnTo>
                  <a:lnTo>
                    <a:pt x="30045" y="3195"/>
                  </a:lnTo>
                  <a:lnTo>
                    <a:pt x="29936" y="2889"/>
                  </a:lnTo>
                  <a:lnTo>
                    <a:pt x="29782" y="2583"/>
                  </a:lnTo>
                  <a:lnTo>
                    <a:pt x="29629" y="2298"/>
                  </a:lnTo>
                  <a:lnTo>
                    <a:pt x="29454" y="2014"/>
                  </a:lnTo>
                  <a:lnTo>
                    <a:pt x="29257" y="1751"/>
                  </a:lnTo>
                  <a:lnTo>
                    <a:pt x="29038" y="1510"/>
                  </a:lnTo>
                  <a:lnTo>
                    <a:pt x="28798" y="1270"/>
                  </a:lnTo>
                  <a:lnTo>
                    <a:pt x="28535" y="1051"/>
                  </a:lnTo>
                  <a:lnTo>
                    <a:pt x="28272" y="854"/>
                  </a:lnTo>
                  <a:lnTo>
                    <a:pt x="28010" y="679"/>
                  </a:lnTo>
                  <a:lnTo>
                    <a:pt x="27725" y="504"/>
                  </a:lnTo>
                  <a:lnTo>
                    <a:pt x="27419" y="372"/>
                  </a:lnTo>
                  <a:lnTo>
                    <a:pt x="27113" y="241"/>
                  </a:lnTo>
                  <a:lnTo>
                    <a:pt x="26784" y="154"/>
                  </a:lnTo>
                  <a:lnTo>
                    <a:pt x="26478" y="66"/>
                  </a:lnTo>
                  <a:lnTo>
                    <a:pt x="26216" y="22"/>
                  </a:lnTo>
                  <a:lnTo>
                    <a:pt x="2597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57"/>
            <p:cNvSpPr/>
            <p:nvPr/>
          </p:nvSpPr>
          <p:spPr>
            <a:xfrm>
              <a:off x="6079985" y="3623844"/>
              <a:ext cx="256060" cy="220329"/>
            </a:xfrm>
            <a:custGeom>
              <a:avLst/>
              <a:gdLst/>
              <a:ahLst/>
              <a:cxnLst/>
              <a:rect l="l" t="t" r="r" b="b"/>
              <a:pathLst>
                <a:path w="6894" h="5932" extrusionOk="0">
                  <a:moveTo>
                    <a:pt x="242" y="1"/>
                  </a:moveTo>
                  <a:lnTo>
                    <a:pt x="154" y="23"/>
                  </a:lnTo>
                  <a:lnTo>
                    <a:pt x="88" y="88"/>
                  </a:lnTo>
                  <a:lnTo>
                    <a:pt x="23" y="154"/>
                  </a:lnTo>
                  <a:lnTo>
                    <a:pt x="1" y="242"/>
                  </a:lnTo>
                  <a:lnTo>
                    <a:pt x="23" y="329"/>
                  </a:lnTo>
                  <a:lnTo>
                    <a:pt x="88" y="417"/>
                  </a:lnTo>
                  <a:lnTo>
                    <a:pt x="548" y="745"/>
                  </a:lnTo>
                  <a:lnTo>
                    <a:pt x="1029" y="1029"/>
                  </a:lnTo>
                  <a:lnTo>
                    <a:pt x="1533" y="1292"/>
                  </a:lnTo>
                  <a:lnTo>
                    <a:pt x="2058" y="1511"/>
                  </a:lnTo>
                  <a:lnTo>
                    <a:pt x="2583" y="1664"/>
                  </a:lnTo>
                  <a:lnTo>
                    <a:pt x="3130" y="1795"/>
                  </a:lnTo>
                  <a:lnTo>
                    <a:pt x="3677" y="1883"/>
                  </a:lnTo>
                  <a:lnTo>
                    <a:pt x="4246" y="1927"/>
                  </a:lnTo>
                  <a:lnTo>
                    <a:pt x="4399" y="2124"/>
                  </a:lnTo>
                  <a:lnTo>
                    <a:pt x="4553" y="2342"/>
                  </a:lnTo>
                  <a:lnTo>
                    <a:pt x="4706" y="2539"/>
                  </a:lnTo>
                  <a:lnTo>
                    <a:pt x="4837" y="2758"/>
                  </a:lnTo>
                  <a:lnTo>
                    <a:pt x="4946" y="2977"/>
                  </a:lnTo>
                  <a:lnTo>
                    <a:pt x="5056" y="3218"/>
                  </a:lnTo>
                  <a:lnTo>
                    <a:pt x="5143" y="3458"/>
                  </a:lnTo>
                  <a:lnTo>
                    <a:pt x="5231" y="3699"/>
                  </a:lnTo>
                  <a:lnTo>
                    <a:pt x="5340" y="4181"/>
                  </a:lnTo>
                  <a:lnTo>
                    <a:pt x="5406" y="4684"/>
                  </a:lnTo>
                  <a:lnTo>
                    <a:pt x="5428" y="4925"/>
                  </a:lnTo>
                  <a:lnTo>
                    <a:pt x="5428" y="5187"/>
                  </a:lnTo>
                  <a:lnTo>
                    <a:pt x="5428" y="5428"/>
                  </a:lnTo>
                  <a:lnTo>
                    <a:pt x="5406" y="5690"/>
                  </a:lnTo>
                  <a:lnTo>
                    <a:pt x="5406" y="5800"/>
                  </a:lnTo>
                  <a:lnTo>
                    <a:pt x="5450" y="5866"/>
                  </a:lnTo>
                  <a:lnTo>
                    <a:pt x="5537" y="5909"/>
                  </a:lnTo>
                  <a:lnTo>
                    <a:pt x="5625" y="5931"/>
                  </a:lnTo>
                  <a:lnTo>
                    <a:pt x="5712" y="5909"/>
                  </a:lnTo>
                  <a:lnTo>
                    <a:pt x="5800" y="5866"/>
                  </a:lnTo>
                  <a:lnTo>
                    <a:pt x="5866" y="5800"/>
                  </a:lnTo>
                  <a:lnTo>
                    <a:pt x="5909" y="5690"/>
                  </a:lnTo>
                  <a:lnTo>
                    <a:pt x="5931" y="5187"/>
                  </a:lnTo>
                  <a:lnTo>
                    <a:pt x="5931" y="4684"/>
                  </a:lnTo>
                  <a:lnTo>
                    <a:pt x="5866" y="4202"/>
                  </a:lnTo>
                  <a:lnTo>
                    <a:pt x="5756" y="3699"/>
                  </a:lnTo>
                  <a:lnTo>
                    <a:pt x="5603" y="3240"/>
                  </a:lnTo>
                  <a:lnTo>
                    <a:pt x="5406" y="2780"/>
                  </a:lnTo>
                  <a:lnTo>
                    <a:pt x="5165" y="2342"/>
                  </a:lnTo>
                  <a:lnTo>
                    <a:pt x="4881" y="1927"/>
                  </a:lnTo>
                  <a:lnTo>
                    <a:pt x="5340" y="1883"/>
                  </a:lnTo>
                  <a:lnTo>
                    <a:pt x="5822" y="1817"/>
                  </a:lnTo>
                  <a:lnTo>
                    <a:pt x="6281" y="1708"/>
                  </a:lnTo>
                  <a:lnTo>
                    <a:pt x="6719" y="1577"/>
                  </a:lnTo>
                  <a:lnTo>
                    <a:pt x="6828" y="1533"/>
                  </a:lnTo>
                  <a:lnTo>
                    <a:pt x="6872" y="1445"/>
                  </a:lnTo>
                  <a:lnTo>
                    <a:pt x="6894" y="1358"/>
                  </a:lnTo>
                  <a:lnTo>
                    <a:pt x="6894" y="1270"/>
                  </a:lnTo>
                  <a:lnTo>
                    <a:pt x="6850" y="1183"/>
                  </a:lnTo>
                  <a:lnTo>
                    <a:pt x="6785" y="1117"/>
                  </a:lnTo>
                  <a:lnTo>
                    <a:pt x="6697" y="1073"/>
                  </a:lnTo>
                  <a:lnTo>
                    <a:pt x="6588" y="1095"/>
                  </a:lnTo>
                  <a:lnTo>
                    <a:pt x="6194" y="1205"/>
                  </a:lnTo>
                  <a:lnTo>
                    <a:pt x="5800" y="1314"/>
                  </a:lnTo>
                  <a:lnTo>
                    <a:pt x="5406" y="1380"/>
                  </a:lnTo>
                  <a:lnTo>
                    <a:pt x="5012" y="1423"/>
                  </a:lnTo>
                  <a:lnTo>
                    <a:pt x="4202" y="1423"/>
                  </a:lnTo>
                  <a:lnTo>
                    <a:pt x="3787" y="1401"/>
                  </a:lnTo>
                  <a:lnTo>
                    <a:pt x="3393" y="1336"/>
                  </a:lnTo>
                  <a:lnTo>
                    <a:pt x="2999" y="1270"/>
                  </a:lnTo>
                  <a:lnTo>
                    <a:pt x="2605" y="1161"/>
                  </a:lnTo>
                  <a:lnTo>
                    <a:pt x="2211" y="1029"/>
                  </a:lnTo>
                  <a:lnTo>
                    <a:pt x="1839" y="876"/>
                  </a:lnTo>
                  <a:lnTo>
                    <a:pt x="1467" y="723"/>
                  </a:lnTo>
                  <a:lnTo>
                    <a:pt x="1117" y="526"/>
                  </a:lnTo>
                  <a:lnTo>
                    <a:pt x="789" y="307"/>
                  </a:lnTo>
                  <a:lnTo>
                    <a:pt x="439" y="67"/>
                  </a:lnTo>
                  <a:lnTo>
                    <a:pt x="35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57"/>
            <p:cNvSpPr/>
            <p:nvPr/>
          </p:nvSpPr>
          <p:spPr>
            <a:xfrm>
              <a:off x="6190524" y="3207687"/>
              <a:ext cx="169110" cy="173975"/>
            </a:xfrm>
            <a:custGeom>
              <a:avLst/>
              <a:gdLst/>
              <a:ahLst/>
              <a:cxnLst/>
              <a:rect l="l" t="t" r="r" b="b"/>
              <a:pathLst>
                <a:path w="4553" h="4684" extrusionOk="0">
                  <a:moveTo>
                    <a:pt x="264" y="1"/>
                  </a:moveTo>
                  <a:lnTo>
                    <a:pt x="154" y="45"/>
                  </a:lnTo>
                  <a:lnTo>
                    <a:pt x="89" y="88"/>
                  </a:lnTo>
                  <a:lnTo>
                    <a:pt x="23" y="176"/>
                  </a:lnTo>
                  <a:lnTo>
                    <a:pt x="1" y="264"/>
                  </a:lnTo>
                  <a:lnTo>
                    <a:pt x="23" y="351"/>
                  </a:lnTo>
                  <a:lnTo>
                    <a:pt x="89" y="439"/>
                  </a:lnTo>
                  <a:lnTo>
                    <a:pt x="329" y="636"/>
                  </a:lnTo>
                  <a:lnTo>
                    <a:pt x="592" y="811"/>
                  </a:lnTo>
                  <a:lnTo>
                    <a:pt x="854" y="986"/>
                  </a:lnTo>
                  <a:lnTo>
                    <a:pt x="1117" y="1139"/>
                  </a:lnTo>
                  <a:lnTo>
                    <a:pt x="1380" y="1292"/>
                  </a:lnTo>
                  <a:lnTo>
                    <a:pt x="1664" y="1423"/>
                  </a:lnTo>
                  <a:lnTo>
                    <a:pt x="1949" y="1533"/>
                  </a:lnTo>
                  <a:lnTo>
                    <a:pt x="2255" y="1642"/>
                  </a:lnTo>
                  <a:lnTo>
                    <a:pt x="2145" y="2014"/>
                  </a:lnTo>
                  <a:lnTo>
                    <a:pt x="2102" y="2386"/>
                  </a:lnTo>
                  <a:lnTo>
                    <a:pt x="2080" y="2780"/>
                  </a:lnTo>
                  <a:lnTo>
                    <a:pt x="2124" y="3152"/>
                  </a:lnTo>
                  <a:lnTo>
                    <a:pt x="2211" y="3524"/>
                  </a:lnTo>
                  <a:lnTo>
                    <a:pt x="2321" y="3896"/>
                  </a:lnTo>
                  <a:lnTo>
                    <a:pt x="2496" y="4224"/>
                  </a:lnTo>
                  <a:lnTo>
                    <a:pt x="2714" y="4553"/>
                  </a:lnTo>
                  <a:lnTo>
                    <a:pt x="2780" y="4618"/>
                  </a:lnTo>
                  <a:lnTo>
                    <a:pt x="2868" y="4662"/>
                  </a:lnTo>
                  <a:lnTo>
                    <a:pt x="2955" y="4684"/>
                  </a:lnTo>
                  <a:lnTo>
                    <a:pt x="3043" y="4640"/>
                  </a:lnTo>
                  <a:lnTo>
                    <a:pt x="3130" y="4574"/>
                  </a:lnTo>
                  <a:lnTo>
                    <a:pt x="3174" y="4487"/>
                  </a:lnTo>
                  <a:lnTo>
                    <a:pt x="3174" y="4399"/>
                  </a:lnTo>
                  <a:lnTo>
                    <a:pt x="3174" y="4334"/>
                  </a:lnTo>
                  <a:lnTo>
                    <a:pt x="3152" y="4290"/>
                  </a:lnTo>
                  <a:lnTo>
                    <a:pt x="2955" y="4027"/>
                  </a:lnTo>
                  <a:lnTo>
                    <a:pt x="2802" y="3721"/>
                  </a:lnTo>
                  <a:lnTo>
                    <a:pt x="2693" y="3415"/>
                  </a:lnTo>
                  <a:lnTo>
                    <a:pt x="2627" y="3086"/>
                  </a:lnTo>
                  <a:lnTo>
                    <a:pt x="2605" y="2758"/>
                  </a:lnTo>
                  <a:lnTo>
                    <a:pt x="2605" y="2430"/>
                  </a:lnTo>
                  <a:lnTo>
                    <a:pt x="2649" y="2102"/>
                  </a:lnTo>
                  <a:lnTo>
                    <a:pt x="2736" y="1773"/>
                  </a:lnTo>
                  <a:lnTo>
                    <a:pt x="3130" y="1861"/>
                  </a:lnTo>
                  <a:lnTo>
                    <a:pt x="3524" y="1905"/>
                  </a:lnTo>
                  <a:lnTo>
                    <a:pt x="3918" y="1949"/>
                  </a:lnTo>
                  <a:lnTo>
                    <a:pt x="4312" y="1949"/>
                  </a:lnTo>
                  <a:lnTo>
                    <a:pt x="4421" y="1927"/>
                  </a:lnTo>
                  <a:lnTo>
                    <a:pt x="4509" y="1861"/>
                  </a:lnTo>
                  <a:lnTo>
                    <a:pt x="4553" y="1773"/>
                  </a:lnTo>
                  <a:lnTo>
                    <a:pt x="4553" y="1686"/>
                  </a:lnTo>
                  <a:lnTo>
                    <a:pt x="4553" y="1598"/>
                  </a:lnTo>
                  <a:lnTo>
                    <a:pt x="4509" y="1511"/>
                  </a:lnTo>
                  <a:lnTo>
                    <a:pt x="4421" y="1467"/>
                  </a:lnTo>
                  <a:lnTo>
                    <a:pt x="4312" y="1445"/>
                  </a:lnTo>
                  <a:lnTo>
                    <a:pt x="3787" y="1423"/>
                  </a:lnTo>
                  <a:lnTo>
                    <a:pt x="3262" y="1380"/>
                  </a:lnTo>
                  <a:lnTo>
                    <a:pt x="2758" y="1270"/>
                  </a:lnTo>
                  <a:lnTo>
                    <a:pt x="2255" y="1117"/>
                  </a:lnTo>
                  <a:lnTo>
                    <a:pt x="1773" y="920"/>
                  </a:lnTo>
                  <a:lnTo>
                    <a:pt x="1314" y="679"/>
                  </a:lnTo>
                  <a:lnTo>
                    <a:pt x="876" y="395"/>
                  </a:lnTo>
                  <a:lnTo>
                    <a:pt x="461" y="67"/>
                  </a:lnTo>
                  <a:lnTo>
                    <a:pt x="351" y="23"/>
                  </a:lnTo>
                  <a:lnTo>
                    <a:pt x="26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57"/>
            <p:cNvSpPr/>
            <p:nvPr/>
          </p:nvSpPr>
          <p:spPr>
            <a:xfrm>
              <a:off x="6512410" y="2803751"/>
              <a:ext cx="117890" cy="196707"/>
            </a:xfrm>
            <a:custGeom>
              <a:avLst/>
              <a:gdLst/>
              <a:ahLst/>
              <a:cxnLst/>
              <a:rect l="l" t="t" r="r" b="b"/>
              <a:pathLst>
                <a:path w="3174" h="5296" extrusionOk="0">
                  <a:moveTo>
                    <a:pt x="2714" y="0"/>
                  </a:moveTo>
                  <a:lnTo>
                    <a:pt x="2626" y="22"/>
                  </a:lnTo>
                  <a:lnTo>
                    <a:pt x="2539" y="88"/>
                  </a:lnTo>
                  <a:lnTo>
                    <a:pt x="2495" y="175"/>
                  </a:lnTo>
                  <a:lnTo>
                    <a:pt x="2408" y="503"/>
                  </a:lnTo>
                  <a:lnTo>
                    <a:pt x="2320" y="810"/>
                  </a:lnTo>
                  <a:lnTo>
                    <a:pt x="2254" y="1138"/>
                  </a:lnTo>
                  <a:lnTo>
                    <a:pt x="2211" y="1466"/>
                  </a:lnTo>
                  <a:lnTo>
                    <a:pt x="2189" y="1795"/>
                  </a:lnTo>
                  <a:lnTo>
                    <a:pt x="2189" y="2123"/>
                  </a:lnTo>
                  <a:lnTo>
                    <a:pt x="2189" y="2451"/>
                  </a:lnTo>
                  <a:lnTo>
                    <a:pt x="2211" y="2779"/>
                  </a:lnTo>
                  <a:lnTo>
                    <a:pt x="2167" y="2779"/>
                  </a:lnTo>
                  <a:lnTo>
                    <a:pt x="2123" y="2801"/>
                  </a:lnTo>
                  <a:lnTo>
                    <a:pt x="1795" y="3020"/>
                  </a:lnTo>
                  <a:lnTo>
                    <a:pt x="1510" y="3261"/>
                  </a:lnTo>
                  <a:lnTo>
                    <a:pt x="1226" y="3501"/>
                  </a:lnTo>
                  <a:lnTo>
                    <a:pt x="963" y="3764"/>
                  </a:lnTo>
                  <a:lnTo>
                    <a:pt x="701" y="4027"/>
                  </a:lnTo>
                  <a:lnTo>
                    <a:pt x="460" y="4311"/>
                  </a:lnTo>
                  <a:lnTo>
                    <a:pt x="241" y="4617"/>
                  </a:lnTo>
                  <a:lnTo>
                    <a:pt x="44" y="4924"/>
                  </a:lnTo>
                  <a:lnTo>
                    <a:pt x="1" y="5033"/>
                  </a:lnTo>
                  <a:lnTo>
                    <a:pt x="1" y="5121"/>
                  </a:lnTo>
                  <a:lnTo>
                    <a:pt x="44" y="5208"/>
                  </a:lnTo>
                  <a:lnTo>
                    <a:pt x="132" y="5274"/>
                  </a:lnTo>
                  <a:lnTo>
                    <a:pt x="219" y="5296"/>
                  </a:lnTo>
                  <a:lnTo>
                    <a:pt x="307" y="5296"/>
                  </a:lnTo>
                  <a:lnTo>
                    <a:pt x="394" y="5274"/>
                  </a:lnTo>
                  <a:lnTo>
                    <a:pt x="460" y="5186"/>
                  </a:lnTo>
                  <a:lnTo>
                    <a:pt x="657" y="4902"/>
                  </a:lnTo>
                  <a:lnTo>
                    <a:pt x="854" y="4639"/>
                  </a:lnTo>
                  <a:lnTo>
                    <a:pt x="1051" y="4399"/>
                  </a:lnTo>
                  <a:lnTo>
                    <a:pt x="1270" y="4136"/>
                  </a:lnTo>
                  <a:lnTo>
                    <a:pt x="1510" y="3917"/>
                  </a:lnTo>
                  <a:lnTo>
                    <a:pt x="1751" y="3698"/>
                  </a:lnTo>
                  <a:lnTo>
                    <a:pt x="2014" y="3480"/>
                  </a:lnTo>
                  <a:lnTo>
                    <a:pt x="2298" y="3304"/>
                  </a:lnTo>
                  <a:lnTo>
                    <a:pt x="2364" y="3676"/>
                  </a:lnTo>
                  <a:lnTo>
                    <a:pt x="2473" y="4027"/>
                  </a:lnTo>
                  <a:lnTo>
                    <a:pt x="2583" y="4399"/>
                  </a:lnTo>
                  <a:lnTo>
                    <a:pt x="2714" y="4749"/>
                  </a:lnTo>
                  <a:lnTo>
                    <a:pt x="2780" y="4836"/>
                  </a:lnTo>
                  <a:lnTo>
                    <a:pt x="2867" y="4880"/>
                  </a:lnTo>
                  <a:lnTo>
                    <a:pt x="2955" y="4880"/>
                  </a:lnTo>
                  <a:lnTo>
                    <a:pt x="3042" y="4836"/>
                  </a:lnTo>
                  <a:lnTo>
                    <a:pt x="3108" y="4771"/>
                  </a:lnTo>
                  <a:lnTo>
                    <a:pt x="3174" y="4705"/>
                  </a:lnTo>
                  <a:lnTo>
                    <a:pt x="3174" y="4596"/>
                  </a:lnTo>
                  <a:lnTo>
                    <a:pt x="3152" y="4486"/>
                  </a:lnTo>
                  <a:lnTo>
                    <a:pt x="2977" y="3983"/>
                  </a:lnTo>
                  <a:lnTo>
                    <a:pt x="2823" y="3480"/>
                  </a:lnTo>
                  <a:lnTo>
                    <a:pt x="2736" y="2954"/>
                  </a:lnTo>
                  <a:lnTo>
                    <a:pt x="2692" y="2407"/>
                  </a:lnTo>
                  <a:lnTo>
                    <a:pt x="2692" y="1882"/>
                  </a:lnTo>
                  <a:lnTo>
                    <a:pt x="2736" y="1357"/>
                  </a:lnTo>
                  <a:lnTo>
                    <a:pt x="2845" y="832"/>
                  </a:lnTo>
                  <a:lnTo>
                    <a:pt x="2977" y="307"/>
                  </a:lnTo>
                  <a:lnTo>
                    <a:pt x="2998" y="197"/>
                  </a:lnTo>
                  <a:lnTo>
                    <a:pt x="2955" y="110"/>
                  </a:lnTo>
                  <a:lnTo>
                    <a:pt x="2889" y="44"/>
                  </a:lnTo>
                  <a:lnTo>
                    <a:pt x="2802" y="22"/>
                  </a:lnTo>
                  <a:lnTo>
                    <a:pt x="271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57"/>
            <p:cNvSpPr/>
            <p:nvPr/>
          </p:nvSpPr>
          <p:spPr>
            <a:xfrm>
              <a:off x="7310589" y="2949242"/>
              <a:ext cx="117890" cy="232475"/>
            </a:xfrm>
            <a:custGeom>
              <a:avLst/>
              <a:gdLst/>
              <a:ahLst/>
              <a:cxnLst/>
              <a:rect l="l" t="t" r="r" b="b"/>
              <a:pathLst>
                <a:path w="3174" h="6259" extrusionOk="0">
                  <a:moveTo>
                    <a:pt x="2889" y="0"/>
                  </a:moveTo>
                  <a:lnTo>
                    <a:pt x="2801" y="22"/>
                  </a:lnTo>
                  <a:lnTo>
                    <a:pt x="2736" y="66"/>
                  </a:lnTo>
                  <a:lnTo>
                    <a:pt x="2692" y="175"/>
                  </a:lnTo>
                  <a:lnTo>
                    <a:pt x="2626" y="438"/>
                  </a:lnTo>
                  <a:lnTo>
                    <a:pt x="2539" y="722"/>
                  </a:lnTo>
                  <a:lnTo>
                    <a:pt x="2451" y="985"/>
                  </a:lnTo>
                  <a:lnTo>
                    <a:pt x="2342" y="1226"/>
                  </a:lnTo>
                  <a:lnTo>
                    <a:pt x="2211" y="1488"/>
                  </a:lnTo>
                  <a:lnTo>
                    <a:pt x="2079" y="1729"/>
                  </a:lnTo>
                  <a:lnTo>
                    <a:pt x="1926" y="1970"/>
                  </a:lnTo>
                  <a:lnTo>
                    <a:pt x="1773" y="2188"/>
                  </a:lnTo>
                  <a:lnTo>
                    <a:pt x="1598" y="2407"/>
                  </a:lnTo>
                  <a:lnTo>
                    <a:pt x="1423" y="2626"/>
                  </a:lnTo>
                  <a:lnTo>
                    <a:pt x="1226" y="2823"/>
                  </a:lnTo>
                  <a:lnTo>
                    <a:pt x="1029" y="2998"/>
                  </a:lnTo>
                  <a:lnTo>
                    <a:pt x="810" y="3195"/>
                  </a:lnTo>
                  <a:lnTo>
                    <a:pt x="591" y="3348"/>
                  </a:lnTo>
                  <a:lnTo>
                    <a:pt x="350" y="3501"/>
                  </a:lnTo>
                  <a:lnTo>
                    <a:pt x="110" y="3655"/>
                  </a:lnTo>
                  <a:lnTo>
                    <a:pt x="22" y="3720"/>
                  </a:lnTo>
                  <a:lnTo>
                    <a:pt x="0" y="3808"/>
                  </a:lnTo>
                  <a:lnTo>
                    <a:pt x="0" y="3895"/>
                  </a:lnTo>
                  <a:lnTo>
                    <a:pt x="22" y="3983"/>
                  </a:lnTo>
                  <a:lnTo>
                    <a:pt x="88" y="4049"/>
                  </a:lnTo>
                  <a:lnTo>
                    <a:pt x="175" y="4114"/>
                  </a:lnTo>
                  <a:lnTo>
                    <a:pt x="263" y="4114"/>
                  </a:lnTo>
                  <a:lnTo>
                    <a:pt x="372" y="4092"/>
                  </a:lnTo>
                  <a:lnTo>
                    <a:pt x="657" y="3917"/>
                  </a:lnTo>
                  <a:lnTo>
                    <a:pt x="919" y="3742"/>
                  </a:lnTo>
                  <a:lnTo>
                    <a:pt x="1160" y="3545"/>
                  </a:lnTo>
                  <a:lnTo>
                    <a:pt x="1423" y="3348"/>
                  </a:lnTo>
                  <a:lnTo>
                    <a:pt x="1510" y="3655"/>
                  </a:lnTo>
                  <a:lnTo>
                    <a:pt x="1598" y="3983"/>
                  </a:lnTo>
                  <a:lnTo>
                    <a:pt x="1685" y="4333"/>
                  </a:lnTo>
                  <a:lnTo>
                    <a:pt x="1751" y="4661"/>
                  </a:lnTo>
                  <a:lnTo>
                    <a:pt x="1795" y="4989"/>
                  </a:lnTo>
                  <a:lnTo>
                    <a:pt x="1817" y="5340"/>
                  </a:lnTo>
                  <a:lnTo>
                    <a:pt x="1817" y="5668"/>
                  </a:lnTo>
                  <a:lnTo>
                    <a:pt x="1817" y="6018"/>
                  </a:lnTo>
                  <a:lnTo>
                    <a:pt x="1839" y="6127"/>
                  </a:lnTo>
                  <a:lnTo>
                    <a:pt x="1904" y="6193"/>
                  </a:lnTo>
                  <a:lnTo>
                    <a:pt x="1970" y="6259"/>
                  </a:lnTo>
                  <a:lnTo>
                    <a:pt x="2167" y="6259"/>
                  </a:lnTo>
                  <a:lnTo>
                    <a:pt x="2254" y="6193"/>
                  </a:lnTo>
                  <a:lnTo>
                    <a:pt x="2298" y="6127"/>
                  </a:lnTo>
                  <a:lnTo>
                    <a:pt x="2320" y="6018"/>
                  </a:lnTo>
                  <a:lnTo>
                    <a:pt x="2342" y="5646"/>
                  </a:lnTo>
                  <a:lnTo>
                    <a:pt x="2320" y="5252"/>
                  </a:lnTo>
                  <a:lnTo>
                    <a:pt x="2276" y="4880"/>
                  </a:lnTo>
                  <a:lnTo>
                    <a:pt x="2232" y="4486"/>
                  </a:lnTo>
                  <a:lnTo>
                    <a:pt x="2167" y="4114"/>
                  </a:lnTo>
                  <a:lnTo>
                    <a:pt x="2079" y="3742"/>
                  </a:lnTo>
                  <a:lnTo>
                    <a:pt x="1970" y="3392"/>
                  </a:lnTo>
                  <a:lnTo>
                    <a:pt x="1839" y="3020"/>
                  </a:lnTo>
                  <a:lnTo>
                    <a:pt x="1795" y="2954"/>
                  </a:lnTo>
                  <a:lnTo>
                    <a:pt x="2057" y="2670"/>
                  </a:lnTo>
                  <a:lnTo>
                    <a:pt x="2276" y="2364"/>
                  </a:lnTo>
                  <a:lnTo>
                    <a:pt x="2473" y="2057"/>
                  </a:lnTo>
                  <a:lnTo>
                    <a:pt x="2670" y="1729"/>
                  </a:lnTo>
                  <a:lnTo>
                    <a:pt x="2823" y="1379"/>
                  </a:lnTo>
                  <a:lnTo>
                    <a:pt x="2976" y="1029"/>
                  </a:lnTo>
                  <a:lnTo>
                    <a:pt x="3086" y="679"/>
                  </a:lnTo>
                  <a:lnTo>
                    <a:pt x="3173" y="307"/>
                  </a:lnTo>
                  <a:lnTo>
                    <a:pt x="3173" y="197"/>
                  </a:lnTo>
                  <a:lnTo>
                    <a:pt x="3130" y="110"/>
                  </a:lnTo>
                  <a:lnTo>
                    <a:pt x="3064" y="44"/>
                  </a:lnTo>
                  <a:lnTo>
                    <a:pt x="297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57"/>
            <p:cNvSpPr/>
            <p:nvPr/>
          </p:nvSpPr>
          <p:spPr>
            <a:xfrm>
              <a:off x="7154512" y="3737652"/>
              <a:ext cx="124390" cy="212975"/>
            </a:xfrm>
            <a:custGeom>
              <a:avLst/>
              <a:gdLst/>
              <a:ahLst/>
              <a:cxnLst/>
              <a:rect l="l" t="t" r="r" b="b"/>
              <a:pathLst>
                <a:path w="3349" h="5734" extrusionOk="0">
                  <a:moveTo>
                    <a:pt x="3086" y="1"/>
                  </a:moveTo>
                  <a:lnTo>
                    <a:pt x="2977" y="22"/>
                  </a:lnTo>
                  <a:lnTo>
                    <a:pt x="2889" y="88"/>
                  </a:lnTo>
                  <a:lnTo>
                    <a:pt x="2846" y="176"/>
                  </a:lnTo>
                  <a:lnTo>
                    <a:pt x="2671" y="613"/>
                  </a:lnTo>
                  <a:lnTo>
                    <a:pt x="2539" y="1073"/>
                  </a:lnTo>
                  <a:lnTo>
                    <a:pt x="2430" y="1532"/>
                  </a:lnTo>
                  <a:lnTo>
                    <a:pt x="2364" y="2014"/>
                  </a:lnTo>
                  <a:lnTo>
                    <a:pt x="2145" y="1795"/>
                  </a:lnTo>
                  <a:lnTo>
                    <a:pt x="1905" y="1576"/>
                  </a:lnTo>
                  <a:lnTo>
                    <a:pt x="1664" y="1401"/>
                  </a:lnTo>
                  <a:lnTo>
                    <a:pt x="1423" y="1226"/>
                  </a:lnTo>
                  <a:lnTo>
                    <a:pt x="1161" y="1051"/>
                  </a:lnTo>
                  <a:lnTo>
                    <a:pt x="898" y="898"/>
                  </a:lnTo>
                  <a:lnTo>
                    <a:pt x="614" y="766"/>
                  </a:lnTo>
                  <a:lnTo>
                    <a:pt x="329" y="635"/>
                  </a:lnTo>
                  <a:lnTo>
                    <a:pt x="285" y="613"/>
                  </a:lnTo>
                  <a:lnTo>
                    <a:pt x="220" y="613"/>
                  </a:lnTo>
                  <a:lnTo>
                    <a:pt x="132" y="657"/>
                  </a:lnTo>
                  <a:lnTo>
                    <a:pt x="67" y="723"/>
                  </a:lnTo>
                  <a:lnTo>
                    <a:pt x="23" y="810"/>
                  </a:lnTo>
                  <a:lnTo>
                    <a:pt x="1" y="920"/>
                  </a:lnTo>
                  <a:lnTo>
                    <a:pt x="45" y="1007"/>
                  </a:lnTo>
                  <a:lnTo>
                    <a:pt x="110" y="1073"/>
                  </a:lnTo>
                  <a:lnTo>
                    <a:pt x="198" y="1117"/>
                  </a:lnTo>
                  <a:lnTo>
                    <a:pt x="504" y="1270"/>
                  </a:lnTo>
                  <a:lnTo>
                    <a:pt x="789" y="1423"/>
                  </a:lnTo>
                  <a:lnTo>
                    <a:pt x="1073" y="1598"/>
                  </a:lnTo>
                  <a:lnTo>
                    <a:pt x="1358" y="1773"/>
                  </a:lnTo>
                  <a:lnTo>
                    <a:pt x="1620" y="1992"/>
                  </a:lnTo>
                  <a:lnTo>
                    <a:pt x="1861" y="2211"/>
                  </a:lnTo>
                  <a:lnTo>
                    <a:pt x="2102" y="2451"/>
                  </a:lnTo>
                  <a:lnTo>
                    <a:pt x="2320" y="2714"/>
                  </a:lnTo>
                  <a:lnTo>
                    <a:pt x="2320" y="3086"/>
                  </a:lnTo>
                  <a:lnTo>
                    <a:pt x="2342" y="3436"/>
                  </a:lnTo>
                  <a:lnTo>
                    <a:pt x="2386" y="3808"/>
                  </a:lnTo>
                  <a:lnTo>
                    <a:pt x="2452" y="4180"/>
                  </a:lnTo>
                  <a:lnTo>
                    <a:pt x="2539" y="4552"/>
                  </a:lnTo>
                  <a:lnTo>
                    <a:pt x="2649" y="4902"/>
                  </a:lnTo>
                  <a:lnTo>
                    <a:pt x="2758" y="5252"/>
                  </a:lnTo>
                  <a:lnTo>
                    <a:pt x="2889" y="5603"/>
                  </a:lnTo>
                  <a:lnTo>
                    <a:pt x="2955" y="5690"/>
                  </a:lnTo>
                  <a:lnTo>
                    <a:pt x="3043" y="5734"/>
                  </a:lnTo>
                  <a:lnTo>
                    <a:pt x="3130" y="5734"/>
                  </a:lnTo>
                  <a:lnTo>
                    <a:pt x="3218" y="5712"/>
                  </a:lnTo>
                  <a:lnTo>
                    <a:pt x="3283" y="5646"/>
                  </a:lnTo>
                  <a:lnTo>
                    <a:pt x="3327" y="5559"/>
                  </a:lnTo>
                  <a:lnTo>
                    <a:pt x="3349" y="5449"/>
                  </a:lnTo>
                  <a:lnTo>
                    <a:pt x="3327" y="5362"/>
                  </a:lnTo>
                  <a:lnTo>
                    <a:pt x="3218" y="5034"/>
                  </a:lnTo>
                  <a:lnTo>
                    <a:pt x="3108" y="4727"/>
                  </a:lnTo>
                  <a:lnTo>
                    <a:pt x="3021" y="4399"/>
                  </a:lnTo>
                  <a:lnTo>
                    <a:pt x="2933" y="4071"/>
                  </a:lnTo>
                  <a:lnTo>
                    <a:pt x="2889" y="3743"/>
                  </a:lnTo>
                  <a:lnTo>
                    <a:pt x="2846" y="3414"/>
                  </a:lnTo>
                  <a:lnTo>
                    <a:pt x="2824" y="3086"/>
                  </a:lnTo>
                  <a:lnTo>
                    <a:pt x="2824" y="2758"/>
                  </a:lnTo>
                  <a:lnTo>
                    <a:pt x="2846" y="2648"/>
                  </a:lnTo>
                  <a:lnTo>
                    <a:pt x="2824" y="2561"/>
                  </a:lnTo>
                  <a:lnTo>
                    <a:pt x="2889" y="1970"/>
                  </a:lnTo>
                  <a:lnTo>
                    <a:pt x="2977" y="1423"/>
                  </a:lnTo>
                  <a:lnTo>
                    <a:pt x="3130" y="854"/>
                  </a:lnTo>
                  <a:lnTo>
                    <a:pt x="3327" y="307"/>
                  </a:lnTo>
                  <a:lnTo>
                    <a:pt x="3349" y="197"/>
                  </a:lnTo>
                  <a:lnTo>
                    <a:pt x="3327" y="132"/>
                  </a:lnTo>
                  <a:lnTo>
                    <a:pt x="3261" y="66"/>
                  </a:lnTo>
                  <a:lnTo>
                    <a:pt x="3174" y="22"/>
                  </a:lnTo>
                  <a:lnTo>
                    <a:pt x="30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57"/>
            <p:cNvSpPr/>
            <p:nvPr/>
          </p:nvSpPr>
          <p:spPr>
            <a:xfrm>
              <a:off x="7556851" y="3797788"/>
              <a:ext cx="82939" cy="110573"/>
            </a:xfrm>
            <a:custGeom>
              <a:avLst/>
              <a:gdLst/>
              <a:ahLst/>
              <a:cxnLst/>
              <a:rect l="l" t="t" r="r" b="b"/>
              <a:pathLst>
                <a:path w="2233" h="2977" extrusionOk="0">
                  <a:moveTo>
                    <a:pt x="176" y="1"/>
                  </a:moveTo>
                  <a:lnTo>
                    <a:pt x="88" y="67"/>
                  </a:lnTo>
                  <a:lnTo>
                    <a:pt x="23" y="132"/>
                  </a:lnTo>
                  <a:lnTo>
                    <a:pt x="1" y="220"/>
                  </a:lnTo>
                  <a:lnTo>
                    <a:pt x="1" y="329"/>
                  </a:lnTo>
                  <a:lnTo>
                    <a:pt x="88" y="723"/>
                  </a:lnTo>
                  <a:lnTo>
                    <a:pt x="220" y="1117"/>
                  </a:lnTo>
                  <a:lnTo>
                    <a:pt x="395" y="1489"/>
                  </a:lnTo>
                  <a:lnTo>
                    <a:pt x="614" y="1839"/>
                  </a:lnTo>
                  <a:lnTo>
                    <a:pt x="876" y="2167"/>
                  </a:lnTo>
                  <a:lnTo>
                    <a:pt x="1183" y="2452"/>
                  </a:lnTo>
                  <a:lnTo>
                    <a:pt x="1511" y="2714"/>
                  </a:lnTo>
                  <a:lnTo>
                    <a:pt x="1861" y="2933"/>
                  </a:lnTo>
                  <a:lnTo>
                    <a:pt x="1970" y="2977"/>
                  </a:lnTo>
                  <a:lnTo>
                    <a:pt x="2058" y="2955"/>
                  </a:lnTo>
                  <a:lnTo>
                    <a:pt x="2145" y="2911"/>
                  </a:lnTo>
                  <a:lnTo>
                    <a:pt x="2189" y="2846"/>
                  </a:lnTo>
                  <a:lnTo>
                    <a:pt x="2233" y="2758"/>
                  </a:lnTo>
                  <a:lnTo>
                    <a:pt x="2233" y="2649"/>
                  </a:lnTo>
                  <a:lnTo>
                    <a:pt x="2189" y="2561"/>
                  </a:lnTo>
                  <a:lnTo>
                    <a:pt x="2102" y="2496"/>
                  </a:lnTo>
                  <a:lnTo>
                    <a:pt x="1795" y="2299"/>
                  </a:lnTo>
                  <a:lnTo>
                    <a:pt x="1511" y="2080"/>
                  </a:lnTo>
                  <a:lnTo>
                    <a:pt x="1248" y="1817"/>
                  </a:lnTo>
                  <a:lnTo>
                    <a:pt x="1029" y="1533"/>
                  </a:lnTo>
                  <a:lnTo>
                    <a:pt x="832" y="1226"/>
                  </a:lnTo>
                  <a:lnTo>
                    <a:pt x="679" y="898"/>
                  </a:lnTo>
                  <a:lnTo>
                    <a:pt x="570" y="548"/>
                  </a:lnTo>
                  <a:lnTo>
                    <a:pt x="482" y="176"/>
                  </a:lnTo>
                  <a:lnTo>
                    <a:pt x="460" y="132"/>
                  </a:lnTo>
                  <a:lnTo>
                    <a:pt x="438" y="88"/>
                  </a:lnTo>
                  <a:lnTo>
                    <a:pt x="373" y="45"/>
                  </a:lnTo>
                  <a:lnTo>
                    <a:pt x="26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57"/>
            <p:cNvSpPr/>
            <p:nvPr/>
          </p:nvSpPr>
          <p:spPr>
            <a:xfrm>
              <a:off x="7519485" y="3458852"/>
              <a:ext cx="172341" cy="157744"/>
            </a:xfrm>
            <a:custGeom>
              <a:avLst/>
              <a:gdLst/>
              <a:ahLst/>
              <a:cxnLst/>
              <a:rect l="l" t="t" r="r" b="b"/>
              <a:pathLst>
                <a:path w="4640" h="4247" extrusionOk="0">
                  <a:moveTo>
                    <a:pt x="4377" y="1"/>
                  </a:moveTo>
                  <a:lnTo>
                    <a:pt x="4267" y="45"/>
                  </a:lnTo>
                  <a:lnTo>
                    <a:pt x="3830" y="329"/>
                  </a:lnTo>
                  <a:lnTo>
                    <a:pt x="3348" y="592"/>
                  </a:lnTo>
                  <a:lnTo>
                    <a:pt x="2867" y="810"/>
                  </a:lnTo>
                  <a:lnTo>
                    <a:pt x="2364" y="985"/>
                  </a:lnTo>
                  <a:lnTo>
                    <a:pt x="1838" y="1139"/>
                  </a:lnTo>
                  <a:lnTo>
                    <a:pt x="1313" y="1226"/>
                  </a:lnTo>
                  <a:lnTo>
                    <a:pt x="788" y="1292"/>
                  </a:lnTo>
                  <a:lnTo>
                    <a:pt x="241" y="1292"/>
                  </a:lnTo>
                  <a:lnTo>
                    <a:pt x="153" y="1314"/>
                  </a:lnTo>
                  <a:lnTo>
                    <a:pt x="66" y="1379"/>
                  </a:lnTo>
                  <a:lnTo>
                    <a:pt x="22" y="1467"/>
                  </a:lnTo>
                  <a:lnTo>
                    <a:pt x="0" y="1554"/>
                  </a:lnTo>
                  <a:lnTo>
                    <a:pt x="22" y="1642"/>
                  </a:lnTo>
                  <a:lnTo>
                    <a:pt x="66" y="1729"/>
                  </a:lnTo>
                  <a:lnTo>
                    <a:pt x="153" y="1773"/>
                  </a:lnTo>
                  <a:lnTo>
                    <a:pt x="241" y="1795"/>
                  </a:lnTo>
                  <a:lnTo>
                    <a:pt x="722" y="1795"/>
                  </a:lnTo>
                  <a:lnTo>
                    <a:pt x="1204" y="1751"/>
                  </a:lnTo>
                  <a:lnTo>
                    <a:pt x="1685" y="1686"/>
                  </a:lnTo>
                  <a:lnTo>
                    <a:pt x="2145" y="1576"/>
                  </a:lnTo>
                  <a:lnTo>
                    <a:pt x="2145" y="1576"/>
                  </a:lnTo>
                  <a:lnTo>
                    <a:pt x="2079" y="1905"/>
                  </a:lnTo>
                  <a:lnTo>
                    <a:pt x="1992" y="2211"/>
                  </a:lnTo>
                  <a:lnTo>
                    <a:pt x="1882" y="2517"/>
                  </a:lnTo>
                  <a:lnTo>
                    <a:pt x="1751" y="2802"/>
                  </a:lnTo>
                  <a:lnTo>
                    <a:pt x="1576" y="3086"/>
                  </a:lnTo>
                  <a:lnTo>
                    <a:pt x="1379" y="3349"/>
                  </a:lnTo>
                  <a:lnTo>
                    <a:pt x="1160" y="3590"/>
                  </a:lnTo>
                  <a:lnTo>
                    <a:pt x="919" y="3808"/>
                  </a:lnTo>
                  <a:lnTo>
                    <a:pt x="876" y="3852"/>
                  </a:lnTo>
                  <a:lnTo>
                    <a:pt x="854" y="3896"/>
                  </a:lnTo>
                  <a:lnTo>
                    <a:pt x="832" y="3983"/>
                  </a:lnTo>
                  <a:lnTo>
                    <a:pt x="854" y="4093"/>
                  </a:lnTo>
                  <a:lnTo>
                    <a:pt x="919" y="4158"/>
                  </a:lnTo>
                  <a:lnTo>
                    <a:pt x="985" y="4224"/>
                  </a:lnTo>
                  <a:lnTo>
                    <a:pt x="1094" y="4246"/>
                  </a:lnTo>
                  <a:lnTo>
                    <a:pt x="1182" y="4224"/>
                  </a:lnTo>
                  <a:lnTo>
                    <a:pt x="1269" y="4158"/>
                  </a:lnTo>
                  <a:lnTo>
                    <a:pt x="1554" y="3896"/>
                  </a:lnTo>
                  <a:lnTo>
                    <a:pt x="1816" y="3590"/>
                  </a:lnTo>
                  <a:lnTo>
                    <a:pt x="2057" y="3283"/>
                  </a:lnTo>
                  <a:lnTo>
                    <a:pt x="2254" y="2933"/>
                  </a:lnTo>
                  <a:lnTo>
                    <a:pt x="2407" y="2583"/>
                  </a:lnTo>
                  <a:lnTo>
                    <a:pt x="2539" y="2189"/>
                  </a:lnTo>
                  <a:lnTo>
                    <a:pt x="2626" y="1817"/>
                  </a:lnTo>
                  <a:lnTo>
                    <a:pt x="2670" y="1423"/>
                  </a:lnTo>
                  <a:lnTo>
                    <a:pt x="3151" y="1226"/>
                  </a:lnTo>
                  <a:lnTo>
                    <a:pt x="3633" y="1007"/>
                  </a:lnTo>
                  <a:lnTo>
                    <a:pt x="4092" y="767"/>
                  </a:lnTo>
                  <a:lnTo>
                    <a:pt x="4530" y="482"/>
                  </a:lnTo>
                  <a:lnTo>
                    <a:pt x="4596" y="395"/>
                  </a:lnTo>
                  <a:lnTo>
                    <a:pt x="4639" y="307"/>
                  </a:lnTo>
                  <a:lnTo>
                    <a:pt x="4639" y="198"/>
                  </a:lnTo>
                  <a:lnTo>
                    <a:pt x="4596" y="110"/>
                  </a:lnTo>
                  <a:lnTo>
                    <a:pt x="4530" y="45"/>
                  </a:lnTo>
                  <a:lnTo>
                    <a:pt x="446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57"/>
            <p:cNvSpPr/>
            <p:nvPr/>
          </p:nvSpPr>
          <p:spPr>
            <a:xfrm>
              <a:off x="7045607" y="3397083"/>
              <a:ext cx="261743" cy="186158"/>
            </a:xfrm>
            <a:custGeom>
              <a:avLst/>
              <a:gdLst/>
              <a:ahLst/>
              <a:cxnLst/>
              <a:rect l="l" t="t" r="r" b="b"/>
              <a:pathLst>
                <a:path w="7047" h="5012" extrusionOk="0">
                  <a:moveTo>
                    <a:pt x="241" y="1"/>
                  </a:moveTo>
                  <a:lnTo>
                    <a:pt x="154" y="23"/>
                  </a:lnTo>
                  <a:lnTo>
                    <a:pt x="66" y="66"/>
                  </a:lnTo>
                  <a:lnTo>
                    <a:pt x="22" y="154"/>
                  </a:lnTo>
                  <a:lnTo>
                    <a:pt x="1" y="241"/>
                  </a:lnTo>
                  <a:lnTo>
                    <a:pt x="1" y="329"/>
                  </a:lnTo>
                  <a:lnTo>
                    <a:pt x="66" y="438"/>
                  </a:lnTo>
                  <a:lnTo>
                    <a:pt x="416" y="767"/>
                  </a:lnTo>
                  <a:lnTo>
                    <a:pt x="810" y="1073"/>
                  </a:lnTo>
                  <a:lnTo>
                    <a:pt x="1204" y="1335"/>
                  </a:lnTo>
                  <a:lnTo>
                    <a:pt x="1620" y="1576"/>
                  </a:lnTo>
                  <a:lnTo>
                    <a:pt x="2058" y="1751"/>
                  </a:lnTo>
                  <a:lnTo>
                    <a:pt x="2517" y="1904"/>
                  </a:lnTo>
                  <a:lnTo>
                    <a:pt x="2977" y="2014"/>
                  </a:lnTo>
                  <a:lnTo>
                    <a:pt x="3436" y="2080"/>
                  </a:lnTo>
                  <a:lnTo>
                    <a:pt x="3436" y="2452"/>
                  </a:lnTo>
                  <a:lnTo>
                    <a:pt x="3480" y="2824"/>
                  </a:lnTo>
                  <a:lnTo>
                    <a:pt x="3546" y="3196"/>
                  </a:lnTo>
                  <a:lnTo>
                    <a:pt x="3633" y="3568"/>
                  </a:lnTo>
                  <a:lnTo>
                    <a:pt x="3764" y="3918"/>
                  </a:lnTo>
                  <a:lnTo>
                    <a:pt x="3896" y="4246"/>
                  </a:lnTo>
                  <a:lnTo>
                    <a:pt x="4093" y="4574"/>
                  </a:lnTo>
                  <a:lnTo>
                    <a:pt x="4290" y="4902"/>
                  </a:lnTo>
                  <a:lnTo>
                    <a:pt x="4355" y="4968"/>
                  </a:lnTo>
                  <a:lnTo>
                    <a:pt x="4443" y="5012"/>
                  </a:lnTo>
                  <a:lnTo>
                    <a:pt x="4530" y="5012"/>
                  </a:lnTo>
                  <a:lnTo>
                    <a:pt x="4640" y="4990"/>
                  </a:lnTo>
                  <a:lnTo>
                    <a:pt x="4705" y="4924"/>
                  </a:lnTo>
                  <a:lnTo>
                    <a:pt x="4749" y="4837"/>
                  </a:lnTo>
                  <a:lnTo>
                    <a:pt x="4771" y="4727"/>
                  </a:lnTo>
                  <a:lnTo>
                    <a:pt x="4749" y="4684"/>
                  </a:lnTo>
                  <a:lnTo>
                    <a:pt x="4727" y="4640"/>
                  </a:lnTo>
                  <a:lnTo>
                    <a:pt x="4530" y="4355"/>
                  </a:lnTo>
                  <a:lnTo>
                    <a:pt x="4377" y="4071"/>
                  </a:lnTo>
                  <a:lnTo>
                    <a:pt x="4246" y="3764"/>
                  </a:lnTo>
                  <a:lnTo>
                    <a:pt x="4136" y="3436"/>
                  </a:lnTo>
                  <a:lnTo>
                    <a:pt x="4049" y="3108"/>
                  </a:lnTo>
                  <a:lnTo>
                    <a:pt x="3983" y="2780"/>
                  </a:lnTo>
                  <a:lnTo>
                    <a:pt x="3961" y="2452"/>
                  </a:lnTo>
                  <a:lnTo>
                    <a:pt x="3939" y="2101"/>
                  </a:lnTo>
                  <a:lnTo>
                    <a:pt x="4333" y="2101"/>
                  </a:lnTo>
                  <a:lnTo>
                    <a:pt x="4727" y="2058"/>
                  </a:lnTo>
                  <a:lnTo>
                    <a:pt x="5099" y="1992"/>
                  </a:lnTo>
                  <a:lnTo>
                    <a:pt x="5493" y="1904"/>
                  </a:lnTo>
                  <a:lnTo>
                    <a:pt x="5865" y="1773"/>
                  </a:lnTo>
                  <a:lnTo>
                    <a:pt x="6237" y="1620"/>
                  </a:lnTo>
                  <a:lnTo>
                    <a:pt x="6587" y="1445"/>
                  </a:lnTo>
                  <a:lnTo>
                    <a:pt x="6937" y="1226"/>
                  </a:lnTo>
                  <a:lnTo>
                    <a:pt x="7025" y="1160"/>
                  </a:lnTo>
                  <a:lnTo>
                    <a:pt x="7047" y="1051"/>
                  </a:lnTo>
                  <a:lnTo>
                    <a:pt x="7047" y="963"/>
                  </a:lnTo>
                  <a:lnTo>
                    <a:pt x="7025" y="876"/>
                  </a:lnTo>
                  <a:lnTo>
                    <a:pt x="6959" y="810"/>
                  </a:lnTo>
                  <a:lnTo>
                    <a:pt x="6872" y="767"/>
                  </a:lnTo>
                  <a:lnTo>
                    <a:pt x="6784" y="745"/>
                  </a:lnTo>
                  <a:lnTo>
                    <a:pt x="6697" y="788"/>
                  </a:lnTo>
                  <a:lnTo>
                    <a:pt x="6303" y="1029"/>
                  </a:lnTo>
                  <a:lnTo>
                    <a:pt x="5909" y="1204"/>
                  </a:lnTo>
                  <a:lnTo>
                    <a:pt x="5515" y="1357"/>
                  </a:lnTo>
                  <a:lnTo>
                    <a:pt x="5099" y="1467"/>
                  </a:lnTo>
                  <a:lnTo>
                    <a:pt x="4684" y="1554"/>
                  </a:lnTo>
                  <a:lnTo>
                    <a:pt x="4268" y="1598"/>
                  </a:lnTo>
                  <a:lnTo>
                    <a:pt x="3830" y="1598"/>
                  </a:lnTo>
                  <a:lnTo>
                    <a:pt x="3414" y="1576"/>
                  </a:lnTo>
                  <a:lnTo>
                    <a:pt x="2999" y="1511"/>
                  </a:lnTo>
                  <a:lnTo>
                    <a:pt x="2605" y="1401"/>
                  </a:lnTo>
                  <a:lnTo>
                    <a:pt x="2189" y="1270"/>
                  </a:lnTo>
                  <a:lnTo>
                    <a:pt x="1817" y="1095"/>
                  </a:lnTo>
                  <a:lnTo>
                    <a:pt x="1445" y="898"/>
                  </a:lnTo>
                  <a:lnTo>
                    <a:pt x="1073" y="657"/>
                  </a:lnTo>
                  <a:lnTo>
                    <a:pt x="745" y="373"/>
                  </a:lnTo>
                  <a:lnTo>
                    <a:pt x="416" y="66"/>
                  </a:lnTo>
                  <a:lnTo>
                    <a:pt x="329" y="23"/>
                  </a:lnTo>
                  <a:lnTo>
                    <a:pt x="24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57"/>
            <p:cNvSpPr/>
            <p:nvPr/>
          </p:nvSpPr>
          <p:spPr>
            <a:xfrm>
              <a:off x="6593681" y="3553160"/>
              <a:ext cx="143110" cy="207292"/>
            </a:xfrm>
            <a:custGeom>
              <a:avLst/>
              <a:gdLst/>
              <a:ahLst/>
              <a:cxnLst/>
              <a:rect l="l" t="t" r="r" b="b"/>
              <a:pathLst>
                <a:path w="3853" h="5581" extrusionOk="0">
                  <a:moveTo>
                    <a:pt x="3436" y="0"/>
                  </a:moveTo>
                  <a:lnTo>
                    <a:pt x="3327" y="22"/>
                  </a:lnTo>
                  <a:lnTo>
                    <a:pt x="3261" y="66"/>
                  </a:lnTo>
                  <a:lnTo>
                    <a:pt x="3196" y="153"/>
                  </a:lnTo>
                  <a:lnTo>
                    <a:pt x="3174" y="241"/>
                  </a:lnTo>
                  <a:lnTo>
                    <a:pt x="3130" y="547"/>
                  </a:lnTo>
                  <a:lnTo>
                    <a:pt x="3064" y="832"/>
                  </a:lnTo>
                  <a:lnTo>
                    <a:pt x="2977" y="1116"/>
                  </a:lnTo>
                  <a:lnTo>
                    <a:pt x="2846" y="1379"/>
                  </a:lnTo>
                  <a:lnTo>
                    <a:pt x="2714" y="1641"/>
                  </a:lnTo>
                  <a:lnTo>
                    <a:pt x="2561" y="1882"/>
                  </a:lnTo>
                  <a:lnTo>
                    <a:pt x="2386" y="2123"/>
                  </a:lnTo>
                  <a:lnTo>
                    <a:pt x="2211" y="2342"/>
                  </a:lnTo>
                  <a:lnTo>
                    <a:pt x="1992" y="2560"/>
                  </a:lnTo>
                  <a:lnTo>
                    <a:pt x="1773" y="2736"/>
                  </a:lnTo>
                  <a:lnTo>
                    <a:pt x="1533" y="2911"/>
                  </a:lnTo>
                  <a:lnTo>
                    <a:pt x="1292" y="3064"/>
                  </a:lnTo>
                  <a:lnTo>
                    <a:pt x="1029" y="3195"/>
                  </a:lnTo>
                  <a:lnTo>
                    <a:pt x="745" y="3304"/>
                  </a:lnTo>
                  <a:lnTo>
                    <a:pt x="482" y="3414"/>
                  </a:lnTo>
                  <a:lnTo>
                    <a:pt x="176" y="3480"/>
                  </a:lnTo>
                  <a:lnTo>
                    <a:pt x="88" y="3523"/>
                  </a:lnTo>
                  <a:lnTo>
                    <a:pt x="23" y="3589"/>
                  </a:lnTo>
                  <a:lnTo>
                    <a:pt x="1" y="3676"/>
                  </a:lnTo>
                  <a:lnTo>
                    <a:pt x="1" y="3764"/>
                  </a:lnTo>
                  <a:lnTo>
                    <a:pt x="45" y="3852"/>
                  </a:lnTo>
                  <a:lnTo>
                    <a:pt x="110" y="3917"/>
                  </a:lnTo>
                  <a:lnTo>
                    <a:pt x="198" y="3961"/>
                  </a:lnTo>
                  <a:lnTo>
                    <a:pt x="307" y="3961"/>
                  </a:lnTo>
                  <a:lnTo>
                    <a:pt x="548" y="3917"/>
                  </a:lnTo>
                  <a:lnTo>
                    <a:pt x="767" y="3852"/>
                  </a:lnTo>
                  <a:lnTo>
                    <a:pt x="986" y="3764"/>
                  </a:lnTo>
                  <a:lnTo>
                    <a:pt x="1204" y="3676"/>
                  </a:lnTo>
                  <a:lnTo>
                    <a:pt x="1620" y="3458"/>
                  </a:lnTo>
                  <a:lnTo>
                    <a:pt x="1992" y="3195"/>
                  </a:lnTo>
                  <a:lnTo>
                    <a:pt x="2255" y="3414"/>
                  </a:lnTo>
                  <a:lnTo>
                    <a:pt x="2474" y="3655"/>
                  </a:lnTo>
                  <a:lnTo>
                    <a:pt x="2692" y="3917"/>
                  </a:lnTo>
                  <a:lnTo>
                    <a:pt x="2867" y="4180"/>
                  </a:lnTo>
                  <a:lnTo>
                    <a:pt x="3043" y="4464"/>
                  </a:lnTo>
                  <a:lnTo>
                    <a:pt x="3174" y="4771"/>
                  </a:lnTo>
                  <a:lnTo>
                    <a:pt x="3283" y="5077"/>
                  </a:lnTo>
                  <a:lnTo>
                    <a:pt x="3371" y="5405"/>
                  </a:lnTo>
                  <a:lnTo>
                    <a:pt x="3415" y="5515"/>
                  </a:lnTo>
                  <a:lnTo>
                    <a:pt x="3480" y="5558"/>
                  </a:lnTo>
                  <a:lnTo>
                    <a:pt x="3568" y="5580"/>
                  </a:lnTo>
                  <a:lnTo>
                    <a:pt x="3655" y="5580"/>
                  </a:lnTo>
                  <a:lnTo>
                    <a:pt x="3743" y="5537"/>
                  </a:lnTo>
                  <a:lnTo>
                    <a:pt x="3830" y="5471"/>
                  </a:lnTo>
                  <a:lnTo>
                    <a:pt x="3852" y="5383"/>
                  </a:lnTo>
                  <a:lnTo>
                    <a:pt x="3852" y="5274"/>
                  </a:lnTo>
                  <a:lnTo>
                    <a:pt x="3765" y="4924"/>
                  </a:lnTo>
                  <a:lnTo>
                    <a:pt x="3633" y="4596"/>
                  </a:lnTo>
                  <a:lnTo>
                    <a:pt x="3502" y="4267"/>
                  </a:lnTo>
                  <a:lnTo>
                    <a:pt x="3327" y="3961"/>
                  </a:lnTo>
                  <a:lnTo>
                    <a:pt x="3130" y="3655"/>
                  </a:lnTo>
                  <a:lnTo>
                    <a:pt x="2889" y="3370"/>
                  </a:lnTo>
                  <a:lnTo>
                    <a:pt x="2649" y="3108"/>
                  </a:lnTo>
                  <a:lnTo>
                    <a:pt x="2386" y="2867"/>
                  </a:lnTo>
                  <a:lnTo>
                    <a:pt x="2649" y="2604"/>
                  </a:lnTo>
                  <a:lnTo>
                    <a:pt x="2867" y="2320"/>
                  </a:lnTo>
                  <a:lnTo>
                    <a:pt x="3086" y="2013"/>
                  </a:lnTo>
                  <a:lnTo>
                    <a:pt x="3261" y="1685"/>
                  </a:lnTo>
                  <a:lnTo>
                    <a:pt x="3415" y="1357"/>
                  </a:lnTo>
                  <a:lnTo>
                    <a:pt x="3524" y="985"/>
                  </a:lnTo>
                  <a:lnTo>
                    <a:pt x="3633" y="635"/>
                  </a:lnTo>
                  <a:lnTo>
                    <a:pt x="3677" y="241"/>
                  </a:lnTo>
                  <a:lnTo>
                    <a:pt x="3677" y="197"/>
                  </a:lnTo>
                  <a:lnTo>
                    <a:pt x="3677" y="153"/>
                  </a:lnTo>
                  <a:lnTo>
                    <a:pt x="3611" y="66"/>
                  </a:lnTo>
                  <a:lnTo>
                    <a:pt x="3524" y="22"/>
                  </a:lnTo>
                  <a:lnTo>
                    <a:pt x="343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57"/>
            <p:cNvSpPr/>
            <p:nvPr/>
          </p:nvSpPr>
          <p:spPr>
            <a:xfrm>
              <a:off x="6636767" y="3098782"/>
              <a:ext cx="316194" cy="130073"/>
            </a:xfrm>
            <a:custGeom>
              <a:avLst/>
              <a:gdLst/>
              <a:ahLst/>
              <a:cxnLst/>
              <a:rect l="l" t="t" r="r" b="b"/>
              <a:pathLst>
                <a:path w="8513" h="3502" extrusionOk="0">
                  <a:moveTo>
                    <a:pt x="3983" y="1"/>
                  </a:moveTo>
                  <a:lnTo>
                    <a:pt x="3896" y="44"/>
                  </a:lnTo>
                  <a:lnTo>
                    <a:pt x="3830" y="110"/>
                  </a:lnTo>
                  <a:lnTo>
                    <a:pt x="3786" y="198"/>
                  </a:lnTo>
                  <a:lnTo>
                    <a:pt x="3786" y="307"/>
                  </a:lnTo>
                  <a:lnTo>
                    <a:pt x="3874" y="679"/>
                  </a:lnTo>
                  <a:lnTo>
                    <a:pt x="4027" y="1051"/>
                  </a:lnTo>
                  <a:lnTo>
                    <a:pt x="4202" y="1401"/>
                  </a:lnTo>
                  <a:lnTo>
                    <a:pt x="4421" y="1708"/>
                  </a:lnTo>
                  <a:lnTo>
                    <a:pt x="4268" y="1948"/>
                  </a:lnTo>
                  <a:lnTo>
                    <a:pt x="4093" y="2167"/>
                  </a:lnTo>
                  <a:lnTo>
                    <a:pt x="3896" y="2386"/>
                  </a:lnTo>
                  <a:lnTo>
                    <a:pt x="3677" y="2561"/>
                  </a:lnTo>
                  <a:lnTo>
                    <a:pt x="3436" y="2692"/>
                  </a:lnTo>
                  <a:lnTo>
                    <a:pt x="3195" y="2824"/>
                  </a:lnTo>
                  <a:lnTo>
                    <a:pt x="2911" y="2911"/>
                  </a:lnTo>
                  <a:lnTo>
                    <a:pt x="2627" y="2977"/>
                  </a:lnTo>
                  <a:lnTo>
                    <a:pt x="2320" y="2999"/>
                  </a:lnTo>
                  <a:lnTo>
                    <a:pt x="2014" y="2977"/>
                  </a:lnTo>
                  <a:lnTo>
                    <a:pt x="1707" y="2911"/>
                  </a:lnTo>
                  <a:lnTo>
                    <a:pt x="1423" y="2802"/>
                  </a:lnTo>
                  <a:lnTo>
                    <a:pt x="1139" y="2670"/>
                  </a:lnTo>
                  <a:lnTo>
                    <a:pt x="876" y="2517"/>
                  </a:lnTo>
                  <a:lnTo>
                    <a:pt x="635" y="2298"/>
                  </a:lnTo>
                  <a:lnTo>
                    <a:pt x="416" y="2080"/>
                  </a:lnTo>
                  <a:lnTo>
                    <a:pt x="351" y="2014"/>
                  </a:lnTo>
                  <a:lnTo>
                    <a:pt x="263" y="1992"/>
                  </a:lnTo>
                  <a:lnTo>
                    <a:pt x="176" y="2014"/>
                  </a:lnTo>
                  <a:lnTo>
                    <a:pt x="88" y="2080"/>
                  </a:lnTo>
                  <a:lnTo>
                    <a:pt x="44" y="2145"/>
                  </a:lnTo>
                  <a:lnTo>
                    <a:pt x="1" y="2233"/>
                  </a:lnTo>
                  <a:lnTo>
                    <a:pt x="22" y="2342"/>
                  </a:lnTo>
                  <a:lnTo>
                    <a:pt x="66" y="2430"/>
                  </a:lnTo>
                  <a:lnTo>
                    <a:pt x="329" y="2714"/>
                  </a:lnTo>
                  <a:lnTo>
                    <a:pt x="613" y="2933"/>
                  </a:lnTo>
                  <a:lnTo>
                    <a:pt x="920" y="3130"/>
                  </a:lnTo>
                  <a:lnTo>
                    <a:pt x="1248" y="3283"/>
                  </a:lnTo>
                  <a:lnTo>
                    <a:pt x="1598" y="3392"/>
                  </a:lnTo>
                  <a:lnTo>
                    <a:pt x="1970" y="3480"/>
                  </a:lnTo>
                  <a:lnTo>
                    <a:pt x="2342" y="3502"/>
                  </a:lnTo>
                  <a:lnTo>
                    <a:pt x="2692" y="3480"/>
                  </a:lnTo>
                  <a:lnTo>
                    <a:pt x="3020" y="3414"/>
                  </a:lnTo>
                  <a:lnTo>
                    <a:pt x="3327" y="3305"/>
                  </a:lnTo>
                  <a:lnTo>
                    <a:pt x="3611" y="3174"/>
                  </a:lnTo>
                  <a:lnTo>
                    <a:pt x="3896" y="3020"/>
                  </a:lnTo>
                  <a:lnTo>
                    <a:pt x="4158" y="2824"/>
                  </a:lnTo>
                  <a:lnTo>
                    <a:pt x="4399" y="2605"/>
                  </a:lnTo>
                  <a:lnTo>
                    <a:pt x="4596" y="2364"/>
                  </a:lnTo>
                  <a:lnTo>
                    <a:pt x="4793" y="2101"/>
                  </a:lnTo>
                  <a:lnTo>
                    <a:pt x="5077" y="2342"/>
                  </a:lnTo>
                  <a:lnTo>
                    <a:pt x="5406" y="2539"/>
                  </a:lnTo>
                  <a:lnTo>
                    <a:pt x="5756" y="2692"/>
                  </a:lnTo>
                  <a:lnTo>
                    <a:pt x="6128" y="2802"/>
                  </a:lnTo>
                  <a:lnTo>
                    <a:pt x="6500" y="2889"/>
                  </a:lnTo>
                  <a:lnTo>
                    <a:pt x="6894" y="2911"/>
                  </a:lnTo>
                  <a:lnTo>
                    <a:pt x="7288" y="2867"/>
                  </a:lnTo>
                  <a:lnTo>
                    <a:pt x="7660" y="2802"/>
                  </a:lnTo>
                  <a:lnTo>
                    <a:pt x="8032" y="2692"/>
                  </a:lnTo>
                  <a:lnTo>
                    <a:pt x="8382" y="2539"/>
                  </a:lnTo>
                  <a:lnTo>
                    <a:pt x="8469" y="2473"/>
                  </a:lnTo>
                  <a:lnTo>
                    <a:pt x="8513" y="2386"/>
                  </a:lnTo>
                  <a:lnTo>
                    <a:pt x="8513" y="2298"/>
                  </a:lnTo>
                  <a:lnTo>
                    <a:pt x="8469" y="2211"/>
                  </a:lnTo>
                  <a:lnTo>
                    <a:pt x="8404" y="2123"/>
                  </a:lnTo>
                  <a:lnTo>
                    <a:pt x="8338" y="2080"/>
                  </a:lnTo>
                  <a:lnTo>
                    <a:pt x="8229" y="2080"/>
                  </a:lnTo>
                  <a:lnTo>
                    <a:pt x="8119" y="2101"/>
                  </a:lnTo>
                  <a:lnTo>
                    <a:pt x="7835" y="2233"/>
                  </a:lnTo>
                  <a:lnTo>
                    <a:pt x="7506" y="2320"/>
                  </a:lnTo>
                  <a:lnTo>
                    <a:pt x="7178" y="2386"/>
                  </a:lnTo>
                  <a:lnTo>
                    <a:pt x="6872" y="2408"/>
                  </a:lnTo>
                  <a:lnTo>
                    <a:pt x="6544" y="2386"/>
                  </a:lnTo>
                  <a:lnTo>
                    <a:pt x="6215" y="2320"/>
                  </a:lnTo>
                  <a:lnTo>
                    <a:pt x="5909" y="2211"/>
                  </a:lnTo>
                  <a:lnTo>
                    <a:pt x="5603" y="2080"/>
                  </a:lnTo>
                  <a:lnTo>
                    <a:pt x="5340" y="1904"/>
                  </a:lnTo>
                  <a:lnTo>
                    <a:pt x="5121" y="1729"/>
                  </a:lnTo>
                  <a:lnTo>
                    <a:pt x="4902" y="1511"/>
                  </a:lnTo>
                  <a:lnTo>
                    <a:pt x="4727" y="1270"/>
                  </a:lnTo>
                  <a:lnTo>
                    <a:pt x="4574" y="1029"/>
                  </a:lnTo>
                  <a:lnTo>
                    <a:pt x="4443" y="745"/>
                  </a:lnTo>
                  <a:lnTo>
                    <a:pt x="4333" y="460"/>
                  </a:lnTo>
                  <a:lnTo>
                    <a:pt x="4268" y="176"/>
                  </a:lnTo>
                  <a:lnTo>
                    <a:pt x="4224" y="88"/>
                  </a:lnTo>
                  <a:lnTo>
                    <a:pt x="4158" y="23"/>
                  </a:lnTo>
                  <a:lnTo>
                    <a:pt x="407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57"/>
            <p:cNvSpPr/>
            <p:nvPr/>
          </p:nvSpPr>
          <p:spPr>
            <a:xfrm>
              <a:off x="7499167" y="3162187"/>
              <a:ext cx="130073" cy="139842"/>
            </a:xfrm>
            <a:custGeom>
              <a:avLst/>
              <a:gdLst/>
              <a:ahLst/>
              <a:cxnLst/>
              <a:rect l="l" t="t" r="r" b="b"/>
              <a:pathLst>
                <a:path w="3502" h="3765" extrusionOk="0">
                  <a:moveTo>
                    <a:pt x="3195" y="1"/>
                  </a:moveTo>
                  <a:lnTo>
                    <a:pt x="3108" y="44"/>
                  </a:lnTo>
                  <a:lnTo>
                    <a:pt x="3064" y="66"/>
                  </a:lnTo>
                  <a:lnTo>
                    <a:pt x="3042" y="110"/>
                  </a:lnTo>
                  <a:lnTo>
                    <a:pt x="2932" y="329"/>
                  </a:lnTo>
                  <a:lnTo>
                    <a:pt x="2823" y="548"/>
                  </a:lnTo>
                  <a:lnTo>
                    <a:pt x="2692" y="745"/>
                  </a:lnTo>
                  <a:lnTo>
                    <a:pt x="2626" y="832"/>
                  </a:lnTo>
                  <a:lnTo>
                    <a:pt x="2604" y="876"/>
                  </a:lnTo>
                  <a:lnTo>
                    <a:pt x="2560" y="920"/>
                  </a:lnTo>
                  <a:lnTo>
                    <a:pt x="2385" y="1095"/>
                  </a:lnTo>
                  <a:lnTo>
                    <a:pt x="2210" y="1270"/>
                  </a:lnTo>
                  <a:lnTo>
                    <a:pt x="2123" y="1357"/>
                  </a:lnTo>
                  <a:lnTo>
                    <a:pt x="2079" y="1401"/>
                  </a:lnTo>
                  <a:lnTo>
                    <a:pt x="2057" y="1401"/>
                  </a:lnTo>
                  <a:lnTo>
                    <a:pt x="1860" y="1554"/>
                  </a:lnTo>
                  <a:lnTo>
                    <a:pt x="1816" y="1598"/>
                  </a:lnTo>
                  <a:lnTo>
                    <a:pt x="1619" y="1510"/>
                  </a:lnTo>
                  <a:lnTo>
                    <a:pt x="1423" y="1445"/>
                  </a:lnTo>
                  <a:lnTo>
                    <a:pt x="1226" y="1401"/>
                  </a:lnTo>
                  <a:lnTo>
                    <a:pt x="1029" y="1357"/>
                  </a:lnTo>
                  <a:lnTo>
                    <a:pt x="810" y="1335"/>
                  </a:lnTo>
                  <a:lnTo>
                    <a:pt x="613" y="1335"/>
                  </a:lnTo>
                  <a:lnTo>
                    <a:pt x="394" y="1357"/>
                  </a:lnTo>
                  <a:lnTo>
                    <a:pt x="197" y="1379"/>
                  </a:lnTo>
                  <a:lnTo>
                    <a:pt x="110" y="1423"/>
                  </a:lnTo>
                  <a:lnTo>
                    <a:pt x="44" y="1489"/>
                  </a:lnTo>
                  <a:lnTo>
                    <a:pt x="0" y="1598"/>
                  </a:lnTo>
                  <a:lnTo>
                    <a:pt x="22" y="1685"/>
                  </a:lnTo>
                  <a:lnTo>
                    <a:pt x="66" y="1773"/>
                  </a:lnTo>
                  <a:lnTo>
                    <a:pt x="131" y="1839"/>
                  </a:lnTo>
                  <a:lnTo>
                    <a:pt x="219" y="1861"/>
                  </a:lnTo>
                  <a:lnTo>
                    <a:pt x="328" y="1861"/>
                  </a:lnTo>
                  <a:lnTo>
                    <a:pt x="525" y="1839"/>
                  </a:lnTo>
                  <a:lnTo>
                    <a:pt x="744" y="1839"/>
                  </a:lnTo>
                  <a:lnTo>
                    <a:pt x="941" y="1861"/>
                  </a:lnTo>
                  <a:lnTo>
                    <a:pt x="1160" y="1882"/>
                  </a:lnTo>
                  <a:lnTo>
                    <a:pt x="1357" y="1948"/>
                  </a:lnTo>
                  <a:lnTo>
                    <a:pt x="1554" y="2036"/>
                  </a:lnTo>
                  <a:lnTo>
                    <a:pt x="1729" y="2123"/>
                  </a:lnTo>
                  <a:lnTo>
                    <a:pt x="1904" y="2233"/>
                  </a:lnTo>
                  <a:lnTo>
                    <a:pt x="2057" y="2364"/>
                  </a:lnTo>
                  <a:lnTo>
                    <a:pt x="2210" y="2517"/>
                  </a:lnTo>
                  <a:lnTo>
                    <a:pt x="2320" y="2670"/>
                  </a:lnTo>
                  <a:lnTo>
                    <a:pt x="2429" y="2823"/>
                  </a:lnTo>
                  <a:lnTo>
                    <a:pt x="2517" y="2998"/>
                  </a:lnTo>
                  <a:lnTo>
                    <a:pt x="2604" y="3195"/>
                  </a:lnTo>
                  <a:lnTo>
                    <a:pt x="2648" y="3392"/>
                  </a:lnTo>
                  <a:lnTo>
                    <a:pt x="2692" y="3567"/>
                  </a:lnTo>
                  <a:lnTo>
                    <a:pt x="2714" y="3633"/>
                  </a:lnTo>
                  <a:lnTo>
                    <a:pt x="2736" y="3677"/>
                  </a:lnTo>
                  <a:lnTo>
                    <a:pt x="2823" y="3721"/>
                  </a:lnTo>
                  <a:lnTo>
                    <a:pt x="2911" y="3764"/>
                  </a:lnTo>
                  <a:lnTo>
                    <a:pt x="2998" y="3764"/>
                  </a:lnTo>
                  <a:lnTo>
                    <a:pt x="3108" y="3699"/>
                  </a:lnTo>
                  <a:lnTo>
                    <a:pt x="3151" y="3633"/>
                  </a:lnTo>
                  <a:lnTo>
                    <a:pt x="3195" y="3546"/>
                  </a:lnTo>
                  <a:lnTo>
                    <a:pt x="3173" y="3436"/>
                  </a:lnTo>
                  <a:lnTo>
                    <a:pt x="3129" y="3217"/>
                  </a:lnTo>
                  <a:lnTo>
                    <a:pt x="3064" y="2998"/>
                  </a:lnTo>
                  <a:lnTo>
                    <a:pt x="2976" y="2780"/>
                  </a:lnTo>
                  <a:lnTo>
                    <a:pt x="2867" y="2583"/>
                  </a:lnTo>
                  <a:lnTo>
                    <a:pt x="2736" y="2386"/>
                  </a:lnTo>
                  <a:lnTo>
                    <a:pt x="2582" y="2211"/>
                  </a:lnTo>
                  <a:lnTo>
                    <a:pt x="2429" y="2036"/>
                  </a:lnTo>
                  <a:lnTo>
                    <a:pt x="2254" y="1882"/>
                  </a:lnTo>
                  <a:lnTo>
                    <a:pt x="2451" y="1729"/>
                  </a:lnTo>
                  <a:lnTo>
                    <a:pt x="2626" y="1576"/>
                  </a:lnTo>
                  <a:lnTo>
                    <a:pt x="2801" y="1401"/>
                  </a:lnTo>
                  <a:lnTo>
                    <a:pt x="2976" y="1204"/>
                  </a:lnTo>
                  <a:lnTo>
                    <a:pt x="3129" y="1007"/>
                  </a:lnTo>
                  <a:lnTo>
                    <a:pt x="3261" y="810"/>
                  </a:lnTo>
                  <a:lnTo>
                    <a:pt x="3370" y="591"/>
                  </a:lnTo>
                  <a:lnTo>
                    <a:pt x="3480" y="373"/>
                  </a:lnTo>
                  <a:lnTo>
                    <a:pt x="3501" y="285"/>
                  </a:lnTo>
                  <a:lnTo>
                    <a:pt x="3501" y="176"/>
                  </a:lnTo>
                  <a:lnTo>
                    <a:pt x="3458" y="88"/>
                  </a:lnTo>
                  <a:lnTo>
                    <a:pt x="3392" y="22"/>
                  </a:lnTo>
                  <a:lnTo>
                    <a:pt x="330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57"/>
            <p:cNvSpPr/>
            <p:nvPr/>
          </p:nvSpPr>
          <p:spPr>
            <a:xfrm>
              <a:off x="6359602" y="3832740"/>
              <a:ext cx="51257" cy="151244"/>
            </a:xfrm>
            <a:custGeom>
              <a:avLst/>
              <a:gdLst/>
              <a:ahLst/>
              <a:cxnLst/>
              <a:rect l="l" t="t" r="r" b="b"/>
              <a:pathLst>
                <a:path w="1380" h="4072" extrusionOk="0">
                  <a:moveTo>
                    <a:pt x="1073" y="1"/>
                  </a:moveTo>
                  <a:lnTo>
                    <a:pt x="963" y="23"/>
                  </a:lnTo>
                  <a:lnTo>
                    <a:pt x="898" y="110"/>
                  </a:lnTo>
                  <a:lnTo>
                    <a:pt x="745" y="307"/>
                  </a:lnTo>
                  <a:lnTo>
                    <a:pt x="635" y="526"/>
                  </a:lnTo>
                  <a:lnTo>
                    <a:pt x="416" y="964"/>
                  </a:lnTo>
                  <a:lnTo>
                    <a:pt x="241" y="1445"/>
                  </a:lnTo>
                  <a:lnTo>
                    <a:pt x="110" y="1927"/>
                  </a:lnTo>
                  <a:lnTo>
                    <a:pt x="44" y="2408"/>
                  </a:lnTo>
                  <a:lnTo>
                    <a:pt x="1" y="2911"/>
                  </a:lnTo>
                  <a:lnTo>
                    <a:pt x="22" y="3393"/>
                  </a:lnTo>
                  <a:lnTo>
                    <a:pt x="110" y="3896"/>
                  </a:lnTo>
                  <a:lnTo>
                    <a:pt x="154" y="3984"/>
                  </a:lnTo>
                  <a:lnTo>
                    <a:pt x="219" y="4049"/>
                  </a:lnTo>
                  <a:lnTo>
                    <a:pt x="307" y="4071"/>
                  </a:lnTo>
                  <a:lnTo>
                    <a:pt x="394" y="4071"/>
                  </a:lnTo>
                  <a:lnTo>
                    <a:pt x="482" y="4027"/>
                  </a:lnTo>
                  <a:lnTo>
                    <a:pt x="548" y="3962"/>
                  </a:lnTo>
                  <a:lnTo>
                    <a:pt x="591" y="3874"/>
                  </a:lnTo>
                  <a:lnTo>
                    <a:pt x="591" y="3765"/>
                  </a:lnTo>
                  <a:lnTo>
                    <a:pt x="526" y="3305"/>
                  </a:lnTo>
                  <a:lnTo>
                    <a:pt x="504" y="2867"/>
                  </a:lnTo>
                  <a:lnTo>
                    <a:pt x="548" y="2430"/>
                  </a:lnTo>
                  <a:lnTo>
                    <a:pt x="613" y="1992"/>
                  </a:lnTo>
                  <a:lnTo>
                    <a:pt x="723" y="1555"/>
                  </a:lnTo>
                  <a:lnTo>
                    <a:pt x="876" y="1139"/>
                  </a:lnTo>
                  <a:lnTo>
                    <a:pt x="1095" y="745"/>
                  </a:lnTo>
                  <a:lnTo>
                    <a:pt x="1335" y="351"/>
                  </a:lnTo>
                  <a:lnTo>
                    <a:pt x="1379" y="263"/>
                  </a:lnTo>
                  <a:lnTo>
                    <a:pt x="1357" y="176"/>
                  </a:lnTo>
                  <a:lnTo>
                    <a:pt x="1314" y="88"/>
                  </a:lnTo>
                  <a:lnTo>
                    <a:pt x="1248" y="23"/>
                  </a:lnTo>
                  <a:lnTo>
                    <a:pt x="116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244" name="Google Shape;1244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89945" y="2250374"/>
            <a:ext cx="1857302" cy="12382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5" name="Google Shape;1245;p57"/>
          <p:cNvPicPr preferRelativeResize="0"/>
          <p:nvPr/>
        </p:nvPicPr>
        <p:blipFill rotWithShape="1">
          <a:blip r:embed="rId4">
            <a:alphaModFix/>
          </a:blip>
          <a:srcRect b="8088"/>
          <a:stretch/>
        </p:blipFill>
        <p:spPr>
          <a:xfrm>
            <a:off x="4795300" y="3488578"/>
            <a:ext cx="1329250" cy="13194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6" name="Google Shape;1246;p5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747652" y="2250368"/>
            <a:ext cx="1329250" cy="13904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1" name="Google Shape;1251;p58"/>
          <p:cNvSpPr txBox="1">
            <a:spLocks noGrp="1"/>
          </p:cNvSpPr>
          <p:nvPr>
            <p:ph type="title"/>
          </p:nvPr>
        </p:nvSpPr>
        <p:spPr>
          <a:xfrm>
            <a:off x="720000" y="10"/>
            <a:ext cx="77040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missing?</a:t>
            </a:r>
            <a:endParaRPr/>
          </a:p>
        </p:txBody>
      </p:sp>
      <p:pic>
        <p:nvPicPr>
          <p:cNvPr id="1252" name="Google Shape;1252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89945" y="2250374"/>
            <a:ext cx="1857302" cy="12382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3" name="Google Shape;1253;p58"/>
          <p:cNvPicPr preferRelativeResize="0"/>
          <p:nvPr/>
        </p:nvPicPr>
        <p:blipFill rotWithShape="1">
          <a:blip r:embed="rId4">
            <a:alphaModFix/>
          </a:blip>
          <a:srcRect b="8088"/>
          <a:stretch/>
        </p:blipFill>
        <p:spPr>
          <a:xfrm>
            <a:off x="4795300" y="3488578"/>
            <a:ext cx="1329250" cy="13194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4" name="Google Shape;1254;p5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747652" y="2250368"/>
            <a:ext cx="1329250" cy="13904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" name="Google Shape;1259;p59"/>
          <p:cNvSpPr txBox="1">
            <a:spLocks noGrp="1"/>
          </p:cNvSpPr>
          <p:nvPr>
            <p:ph type="title"/>
          </p:nvPr>
        </p:nvSpPr>
        <p:spPr>
          <a:xfrm>
            <a:off x="720000" y="10"/>
            <a:ext cx="77040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missing?</a:t>
            </a:r>
            <a:endParaRPr/>
          </a:p>
        </p:txBody>
      </p:sp>
      <p:pic>
        <p:nvPicPr>
          <p:cNvPr id="1260" name="Google Shape;1260;p59"/>
          <p:cNvPicPr preferRelativeResize="0"/>
          <p:nvPr/>
        </p:nvPicPr>
        <p:blipFill rotWithShape="1">
          <a:blip r:embed="rId3">
            <a:alphaModFix/>
          </a:blip>
          <a:srcRect b="8088"/>
          <a:stretch/>
        </p:blipFill>
        <p:spPr>
          <a:xfrm>
            <a:off x="4795300" y="3488578"/>
            <a:ext cx="1329250" cy="13194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1" name="Google Shape;1261;p5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47652" y="2250368"/>
            <a:ext cx="1329250" cy="13904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6" name="Google Shape;1266;p60"/>
          <p:cNvSpPr txBox="1">
            <a:spLocks noGrp="1"/>
          </p:cNvSpPr>
          <p:nvPr>
            <p:ph type="title"/>
          </p:nvPr>
        </p:nvSpPr>
        <p:spPr>
          <a:xfrm>
            <a:off x="720000" y="10"/>
            <a:ext cx="77040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missing?</a:t>
            </a:r>
            <a:endParaRPr/>
          </a:p>
        </p:txBody>
      </p:sp>
      <p:pic>
        <p:nvPicPr>
          <p:cNvPr id="1267" name="Google Shape;1267;p60"/>
          <p:cNvPicPr preferRelativeResize="0"/>
          <p:nvPr/>
        </p:nvPicPr>
        <p:blipFill rotWithShape="1">
          <a:blip r:embed="rId3">
            <a:alphaModFix/>
          </a:blip>
          <a:srcRect b="8088"/>
          <a:stretch/>
        </p:blipFill>
        <p:spPr>
          <a:xfrm>
            <a:off x="4795300" y="3488578"/>
            <a:ext cx="1329250" cy="13194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2" name="Google Shape;1272;p61"/>
          <p:cNvSpPr txBox="1">
            <a:spLocks noGrp="1"/>
          </p:cNvSpPr>
          <p:nvPr>
            <p:ph type="title"/>
          </p:nvPr>
        </p:nvSpPr>
        <p:spPr>
          <a:xfrm>
            <a:off x="720000" y="10"/>
            <a:ext cx="77040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missing?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p35"/>
          <p:cNvSpPr txBox="1">
            <a:spLocks noGrp="1"/>
          </p:cNvSpPr>
          <p:nvPr>
            <p:ph type="title"/>
          </p:nvPr>
        </p:nvSpPr>
        <p:spPr>
          <a:xfrm>
            <a:off x="4455338" y="1702500"/>
            <a:ext cx="3922800" cy="82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500"/>
              <a:t>Heart</a:t>
            </a:r>
            <a:endParaRPr sz="5500"/>
          </a:p>
        </p:txBody>
      </p:sp>
      <p:sp>
        <p:nvSpPr>
          <p:cNvPr id="589" name="Google Shape;589;p35"/>
          <p:cNvSpPr/>
          <p:nvPr/>
        </p:nvSpPr>
        <p:spPr>
          <a:xfrm>
            <a:off x="7693825" y="3442200"/>
            <a:ext cx="35600" cy="87750"/>
          </a:xfrm>
          <a:custGeom>
            <a:avLst/>
            <a:gdLst/>
            <a:ahLst/>
            <a:cxnLst/>
            <a:rect l="l" t="t" r="r" b="b"/>
            <a:pathLst>
              <a:path w="1424" h="3510" extrusionOk="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141" y="281"/>
                </a:lnTo>
                <a:lnTo>
                  <a:pt x="321" y="622"/>
                </a:lnTo>
                <a:lnTo>
                  <a:pt x="522" y="1043"/>
                </a:lnTo>
                <a:lnTo>
                  <a:pt x="742" y="1564"/>
                </a:lnTo>
                <a:lnTo>
                  <a:pt x="983" y="2166"/>
                </a:lnTo>
                <a:lnTo>
                  <a:pt x="1203" y="2808"/>
                </a:lnTo>
                <a:lnTo>
                  <a:pt x="1424" y="3510"/>
                </a:lnTo>
                <a:lnTo>
                  <a:pt x="1424" y="3510"/>
                </a:lnTo>
                <a:lnTo>
                  <a:pt x="1203" y="2808"/>
                </a:lnTo>
                <a:lnTo>
                  <a:pt x="983" y="2166"/>
                </a:lnTo>
                <a:lnTo>
                  <a:pt x="742" y="1564"/>
                </a:lnTo>
                <a:lnTo>
                  <a:pt x="522" y="1043"/>
                </a:lnTo>
                <a:lnTo>
                  <a:pt x="321" y="622"/>
                </a:lnTo>
                <a:lnTo>
                  <a:pt x="141" y="281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97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0" name="Google Shape;590;p35"/>
          <p:cNvSpPr/>
          <p:nvPr/>
        </p:nvSpPr>
        <p:spPr>
          <a:xfrm>
            <a:off x="1070662" y="1302593"/>
            <a:ext cx="2602977" cy="2538313"/>
          </a:xfrm>
          <a:custGeom>
            <a:avLst/>
            <a:gdLst/>
            <a:ahLst/>
            <a:cxnLst/>
            <a:rect l="l" t="t" r="r" b="b"/>
            <a:pathLst>
              <a:path w="66339" h="64691" extrusionOk="0">
                <a:moveTo>
                  <a:pt x="33209" y="0"/>
                </a:moveTo>
                <a:lnTo>
                  <a:pt x="32405" y="40"/>
                </a:lnTo>
                <a:lnTo>
                  <a:pt x="31581" y="80"/>
                </a:lnTo>
                <a:lnTo>
                  <a:pt x="30777" y="161"/>
                </a:lnTo>
                <a:lnTo>
                  <a:pt x="29973" y="241"/>
                </a:lnTo>
                <a:lnTo>
                  <a:pt x="29169" y="362"/>
                </a:lnTo>
                <a:lnTo>
                  <a:pt x="28365" y="482"/>
                </a:lnTo>
                <a:lnTo>
                  <a:pt x="27561" y="643"/>
                </a:lnTo>
                <a:lnTo>
                  <a:pt x="26777" y="804"/>
                </a:lnTo>
                <a:lnTo>
                  <a:pt x="25973" y="1005"/>
                </a:lnTo>
                <a:lnTo>
                  <a:pt x="25189" y="1206"/>
                </a:lnTo>
                <a:lnTo>
                  <a:pt x="24425" y="1447"/>
                </a:lnTo>
                <a:lnTo>
                  <a:pt x="23641" y="1689"/>
                </a:lnTo>
                <a:lnTo>
                  <a:pt x="22877" y="1950"/>
                </a:lnTo>
                <a:lnTo>
                  <a:pt x="22113" y="2231"/>
                </a:lnTo>
                <a:lnTo>
                  <a:pt x="21349" y="2533"/>
                </a:lnTo>
                <a:lnTo>
                  <a:pt x="20605" y="2855"/>
                </a:lnTo>
                <a:lnTo>
                  <a:pt x="19861" y="3196"/>
                </a:lnTo>
                <a:lnTo>
                  <a:pt x="19138" y="3538"/>
                </a:lnTo>
                <a:lnTo>
                  <a:pt x="18414" y="3900"/>
                </a:lnTo>
                <a:lnTo>
                  <a:pt x="17690" y="4282"/>
                </a:lnTo>
                <a:lnTo>
                  <a:pt x="16987" y="4684"/>
                </a:lnTo>
                <a:lnTo>
                  <a:pt x="16283" y="5106"/>
                </a:lnTo>
                <a:lnTo>
                  <a:pt x="15600" y="5548"/>
                </a:lnTo>
                <a:lnTo>
                  <a:pt x="14916" y="5991"/>
                </a:lnTo>
                <a:lnTo>
                  <a:pt x="14253" y="6453"/>
                </a:lnTo>
                <a:lnTo>
                  <a:pt x="13589" y="6915"/>
                </a:lnTo>
                <a:lnTo>
                  <a:pt x="12946" y="7418"/>
                </a:lnTo>
                <a:lnTo>
                  <a:pt x="12303" y="7920"/>
                </a:lnTo>
                <a:lnTo>
                  <a:pt x="11680" y="8443"/>
                </a:lnTo>
                <a:lnTo>
                  <a:pt x="11056" y="8966"/>
                </a:lnTo>
                <a:lnTo>
                  <a:pt x="10473" y="9509"/>
                </a:lnTo>
                <a:lnTo>
                  <a:pt x="9870" y="10071"/>
                </a:lnTo>
                <a:lnTo>
                  <a:pt x="9307" y="10654"/>
                </a:lnTo>
                <a:lnTo>
                  <a:pt x="8745" y="11237"/>
                </a:lnTo>
                <a:lnTo>
                  <a:pt x="8202" y="11820"/>
                </a:lnTo>
                <a:lnTo>
                  <a:pt x="7659" y="12444"/>
                </a:lnTo>
                <a:lnTo>
                  <a:pt x="7136" y="13047"/>
                </a:lnTo>
                <a:lnTo>
                  <a:pt x="6634" y="13690"/>
                </a:lnTo>
                <a:lnTo>
                  <a:pt x="6151" y="14333"/>
                </a:lnTo>
                <a:lnTo>
                  <a:pt x="5689" y="14976"/>
                </a:lnTo>
                <a:lnTo>
                  <a:pt x="5227" y="15640"/>
                </a:lnTo>
                <a:lnTo>
                  <a:pt x="4784" y="16323"/>
                </a:lnTo>
                <a:lnTo>
                  <a:pt x="4362" y="17007"/>
                </a:lnTo>
                <a:lnTo>
                  <a:pt x="3960" y="17690"/>
                </a:lnTo>
                <a:lnTo>
                  <a:pt x="3578" y="18414"/>
                </a:lnTo>
                <a:lnTo>
                  <a:pt x="3196" y="19118"/>
                </a:lnTo>
                <a:lnTo>
                  <a:pt x="2855" y="19841"/>
                </a:lnTo>
                <a:lnTo>
                  <a:pt x="2513" y="20565"/>
                </a:lnTo>
                <a:lnTo>
                  <a:pt x="2211" y="21309"/>
                </a:lnTo>
                <a:lnTo>
                  <a:pt x="1910" y="22053"/>
                </a:lnTo>
                <a:lnTo>
                  <a:pt x="1628" y="22817"/>
                </a:lnTo>
                <a:lnTo>
                  <a:pt x="1387" y="23580"/>
                </a:lnTo>
                <a:lnTo>
                  <a:pt x="1146" y="24344"/>
                </a:lnTo>
                <a:lnTo>
                  <a:pt x="945" y="25128"/>
                </a:lnTo>
                <a:lnTo>
                  <a:pt x="744" y="25912"/>
                </a:lnTo>
                <a:lnTo>
                  <a:pt x="583" y="26716"/>
                </a:lnTo>
                <a:lnTo>
                  <a:pt x="422" y="27500"/>
                </a:lnTo>
                <a:lnTo>
                  <a:pt x="302" y="28305"/>
                </a:lnTo>
                <a:lnTo>
                  <a:pt x="201" y="29129"/>
                </a:lnTo>
                <a:lnTo>
                  <a:pt x="121" y="29933"/>
                </a:lnTo>
                <a:lnTo>
                  <a:pt x="60" y="30757"/>
                </a:lnTo>
                <a:lnTo>
                  <a:pt x="20" y="31561"/>
                </a:lnTo>
                <a:lnTo>
                  <a:pt x="0" y="32385"/>
                </a:lnTo>
                <a:lnTo>
                  <a:pt x="20" y="33189"/>
                </a:lnTo>
                <a:lnTo>
                  <a:pt x="40" y="33994"/>
                </a:lnTo>
                <a:lnTo>
                  <a:pt x="101" y="34798"/>
                </a:lnTo>
                <a:lnTo>
                  <a:pt x="161" y="35582"/>
                </a:lnTo>
                <a:lnTo>
                  <a:pt x="261" y="36386"/>
                </a:lnTo>
                <a:lnTo>
                  <a:pt x="382" y="37170"/>
                </a:lnTo>
                <a:lnTo>
                  <a:pt x="503" y="37954"/>
                </a:lnTo>
                <a:lnTo>
                  <a:pt x="663" y="38718"/>
                </a:lnTo>
                <a:lnTo>
                  <a:pt x="824" y="39482"/>
                </a:lnTo>
                <a:lnTo>
                  <a:pt x="1025" y="40246"/>
                </a:lnTo>
                <a:lnTo>
                  <a:pt x="1226" y="41009"/>
                </a:lnTo>
                <a:lnTo>
                  <a:pt x="1467" y="41753"/>
                </a:lnTo>
                <a:lnTo>
                  <a:pt x="1709" y="42497"/>
                </a:lnTo>
                <a:lnTo>
                  <a:pt x="1970" y="43241"/>
                </a:lnTo>
                <a:lnTo>
                  <a:pt x="2251" y="43964"/>
                </a:lnTo>
                <a:lnTo>
                  <a:pt x="2553" y="44688"/>
                </a:lnTo>
                <a:lnTo>
                  <a:pt x="2875" y="45412"/>
                </a:lnTo>
                <a:lnTo>
                  <a:pt x="3216" y="46115"/>
                </a:lnTo>
                <a:lnTo>
                  <a:pt x="3558" y="46799"/>
                </a:lnTo>
                <a:lnTo>
                  <a:pt x="3940" y="47503"/>
                </a:lnTo>
                <a:lnTo>
                  <a:pt x="4322" y="48166"/>
                </a:lnTo>
                <a:lnTo>
                  <a:pt x="4724" y="48849"/>
                </a:lnTo>
                <a:lnTo>
                  <a:pt x="5126" y="49513"/>
                </a:lnTo>
                <a:lnTo>
                  <a:pt x="5568" y="50156"/>
                </a:lnTo>
                <a:lnTo>
                  <a:pt x="6011" y="50799"/>
                </a:lnTo>
                <a:lnTo>
                  <a:pt x="6473" y="51423"/>
                </a:lnTo>
                <a:lnTo>
                  <a:pt x="6955" y="52046"/>
                </a:lnTo>
                <a:lnTo>
                  <a:pt x="7438" y="52649"/>
                </a:lnTo>
                <a:lnTo>
                  <a:pt x="7961" y="53232"/>
                </a:lnTo>
                <a:lnTo>
                  <a:pt x="8463" y="53815"/>
                </a:lnTo>
                <a:lnTo>
                  <a:pt x="9006" y="54398"/>
                </a:lnTo>
                <a:lnTo>
                  <a:pt x="9549" y="54961"/>
                </a:lnTo>
                <a:lnTo>
                  <a:pt x="10112" y="55503"/>
                </a:lnTo>
                <a:lnTo>
                  <a:pt x="10674" y="56026"/>
                </a:lnTo>
                <a:lnTo>
                  <a:pt x="11278" y="56549"/>
                </a:lnTo>
                <a:lnTo>
                  <a:pt x="11861" y="57071"/>
                </a:lnTo>
                <a:lnTo>
                  <a:pt x="12484" y="57554"/>
                </a:lnTo>
                <a:lnTo>
                  <a:pt x="13087" y="58036"/>
                </a:lnTo>
                <a:lnTo>
                  <a:pt x="13730" y="58499"/>
                </a:lnTo>
                <a:lnTo>
                  <a:pt x="14373" y="58941"/>
                </a:lnTo>
                <a:lnTo>
                  <a:pt x="15017" y="59383"/>
                </a:lnTo>
                <a:lnTo>
                  <a:pt x="15700" y="59805"/>
                </a:lnTo>
                <a:lnTo>
                  <a:pt x="16363" y="60207"/>
                </a:lnTo>
                <a:lnTo>
                  <a:pt x="17047" y="60609"/>
                </a:lnTo>
                <a:lnTo>
                  <a:pt x="17751" y="60971"/>
                </a:lnTo>
                <a:lnTo>
                  <a:pt x="18454" y="61333"/>
                </a:lnTo>
                <a:lnTo>
                  <a:pt x="19158" y="61675"/>
                </a:lnTo>
                <a:lnTo>
                  <a:pt x="19881" y="61997"/>
                </a:lnTo>
                <a:lnTo>
                  <a:pt x="20625" y="62298"/>
                </a:lnTo>
                <a:lnTo>
                  <a:pt x="21369" y="62600"/>
                </a:lnTo>
                <a:lnTo>
                  <a:pt x="22113" y="62861"/>
                </a:lnTo>
                <a:lnTo>
                  <a:pt x="22877" y="63122"/>
                </a:lnTo>
                <a:lnTo>
                  <a:pt x="23641" y="63364"/>
                </a:lnTo>
                <a:lnTo>
                  <a:pt x="24405" y="63565"/>
                </a:lnTo>
                <a:lnTo>
                  <a:pt x="25189" y="63766"/>
                </a:lnTo>
                <a:lnTo>
                  <a:pt x="25973" y="63947"/>
                </a:lnTo>
                <a:lnTo>
                  <a:pt x="26757" y="64107"/>
                </a:lnTo>
                <a:lnTo>
                  <a:pt x="27561" y="64248"/>
                </a:lnTo>
                <a:lnTo>
                  <a:pt x="28365" y="64369"/>
                </a:lnTo>
                <a:lnTo>
                  <a:pt x="29169" y="64469"/>
                </a:lnTo>
                <a:lnTo>
                  <a:pt x="29993" y="64550"/>
                </a:lnTo>
                <a:lnTo>
                  <a:pt x="30817" y="64610"/>
                </a:lnTo>
                <a:lnTo>
                  <a:pt x="31621" y="64650"/>
                </a:lnTo>
                <a:lnTo>
                  <a:pt x="32446" y="64670"/>
                </a:lnTo>
                <a:lnTo>
                  <a:pt x="33250" y="64690"/>
                </a:lnTo>
                <a:lnTo>
                  <a:pt x="34074" y="64670"/>
                </a:lnTo>
                <a:lnTo>
                  <a:pt x="34878" y="64650"/>
                </a:lnTo>
                <a:lnTo>
                  <a:pt x="35702" y="64610"/>
                </a:lnTo>
                <a:lnTo>
                  <a:pt x="36506" y="64550"/>
                </a:lnTo>
                <a:lnTo>
                  <a:pt x="37310" y="64469"/>
                </a:lnTo>
                <a:lnTo>
                  <a:pt x="38114" y="64369"/>
                </a:lnTo>
                <a:lnTo>
                  <a:pt x="38898" y="64268"/>
                </a:lnTo>
                <a:lnTo>
                  <a:pt x="39703" y="64127"/>
                </a:lnTo>
                <a:lnTo>
                  <a:pt x="40487" y="63987"/>
                </a:lnTo>
                <a:lnTo>
                  <a:pt x="41271" y="63826"/>
                </a:lnTo>
                <a:lnTo>
                  <a:pt x="42034" y="63665"/>
                </a:lnTo>
                <a:lnTo>
                  <a:pt x="42818" y="63464"/>
                </a:lnTo>
                <a:lnTo>
                  <a:pt x="43582" y="63263"/>
                </a:lnTo>
                <a:lnTo>
                  <a:pt x="44346" y="63042"/>
                </a:lnTo>
                <a:lnTo>
                  <a:pt x="45090" y="62801"/>
                </a:lnTo>
                <a:lnTo>
                  <a:pt x="45834" y="62539"/>
                </a:lnTo>
                <a:lnTo>
                  <a:pt x="46578" y="62278"/>
                </a:lnTo>
                <a:lnTo>
                  <a:pt x="47301" y="61997"/>
                </a:lnTo>
                <a:lnTo>
                  <a:pt x="48025" y="61695"/>
                </a:lnTo>
                <a:lnTo>
                  <a:pt x="48749" y="61373"/>
                </a:lnTo>
                <a:lnTo>
                  <a:pt x="49452" y="61052"/>
                </a:lnTo>
                <a:lnTo>
                  <a:pt x="50156" y="60710"/>
                </a:lnTo>
                <a:lnTo>
                  <a:pt x="50839" y="60348"/>
                </a:lnTo>
                <a:lnTo>
                  <a:pt x="51503" y="59966"/>
                </a:lnTo>
                <a:lnTo>
                  <a:pt x="52166" y="59584"/>
                </a:lnTo>
                <a:lnTo>
                  <a:pt x="52830" y="59182"/>
                </a:lnTo>
                <a:lnTo>
                  <a:pt x="53473" y="58780"/>
                </a:lnTo>
                <a:lnTo>
                  <a:pt x="54116" y="58338"/>
                </a:lnTo>
                <a:lnTo>
                  <a:pt x="54739" y="57896"/>
                </a:lnTo>
                <a:lnTo>
                  <a:pt x="55342" y="57453"/>
                </a:lnTo>
                <a:lnTo>
                  <a:pt x="55945" y="56971"/>
                </a:lnTo>
                <a:lnTo>
                  <a:pt x="56528" y="56488"/>
                </a:lnTo>
                <a:lnTo>
                  <a:pt x="57091" y="55986"/>
                </a:lnTo>
                <a:lnTo>
                  <a:pt x="57654" y="55483"/>
                </a:lnTo>
                <a:lnTo>
                  <a:pt x="58197" y="54961"/>
                </a:lnTo>
                <a:lnTo>
                  <a:pt x="58720" y="54418"/>
                </a:lnTo>
                <a:lnTo>
                  <a:pt x="59242" y="53875"/>
                </a:lnTo>
                <a:lnTo>
                  <a:pt x="59745" y="53312"/>
                </a:lnTo>
                <a:lnTo>
                  <a:pt x="60227" y="52729"/>
                </a:lnTo>
                <a:lnTo>
                  <a:pt x="60690" y="52146"/>
                </a:lnTo>
                <a:lnTo>
                  <a:pt x="61152" y="51543"/>
                </a:lnTo>
                <a:lnTo>
                  <a:pt x="61574" y="50940"/>
                </a:lnTo>
                <a:lnTo>
                  <a:pt x="61996" y="50317"/>
                </a:lnTo>
                <a:lnTo>
                  <a:pt x="62398" y="49674"/>
                </a:lnTo>
                <a:lnTo>
                  <a:pt x="62800" y="49030"/>
                </a:lnTo>
                <a:lnTo>
                  <a:pt x="63162" y="48367"/>
                </a:lnTo>
                <a:lnTo>
                  <a:pt x="63504" y="47683"/>
                </a:lnTo>
                <a:lnTo>
                  <a:pt x="63846" y="47000"/>
                </a:lnTo>
                <a:lnTo>
                  <a:pt x="64147" y="46317"/>
                </a:lnTo>
                <a:lnTo>
                  <a:pt x="64449" y="45613"/>
                </a:lnTo>
                <a:lnTo>
                  <a:pt x="64710" y="44889"/>
                </a:lnTo>
                <a:lnTo>
                  <a:pt x="64971" y="44166"/>
                </a:lnTo>
                <a:lnTo>
                  <a:pt x="65213" y="43422"/>
                </a:lnTo>
                <a:lnTo>
                  <a:pt x="65414" y="42658"/>
                </a:lnTo>
                <a:lnTo>
                  <a:pt x="65615" y="41914"/>
                </a:lnTo>
                <a:lnTo>
                  <a:pt x="65776" y="41130"/>
                </a:lnTo>
                <a:lnTo>
                  <a:pt x="65916" y="40346"/>
                </a:lnTo>
                <a:lnTo>
                  <a:pt x="66057" y="39562"/>
                </a:lnTo>
                <a:lnTo>
                  <a:pt x="66158" y="38758"/>
                </a:lnTo>
                <a:lnTo>
                  <a:pt x="66238" y="37934"/>
                </a:lnTo>
                <a:lnTo>
                  <a:pt x="66298" y="37130"/>
                </a:lnTo>
                <a:lnTo>
                  <a:pt x="66318" y="36305"/>
                </a:lnTo>
                <a:lnTo>
                  <a:pt x="66338" y="35481"/>
                </a:lnTo>
                <a:lnTo>
                  <a:pt x="66338" y="34657"/>
                </a:lnTo>
                <a:lnTo>
                  <a:pt x="66298" y="33833"/>
                </a:lnTo>
                <a:lnTo>
                  <a:pt x="66258" y="33009"/>
                </a:lnTo>
                <a:lnTo>
                  <a:pt x="66178" y="32184"/>
                </a:lnTo>
                <a:lnTo>
                  <a:pt x="66097" y="31360"/>
                </a:lnTo>
                <a:lnTo>
                  <a:pt x="65977" y="30536"/>
                </a:lnTo>
                <a:lnTo>
                  <a:pt x="65856" y="29712"/>
                </a:lnTo>
                <a:lnTo>
                  <a:pt x="65695" y="28908"/>
                </a:lnTo>
                <a:lnTo>
                  <a:pt x="65534" y="28083"/>
                </a:lnTo>
                <a:lnTo>
                  <a:pt x="65333" y="27279"/>
                </a:lnTo>
                <a:lnTo>
                  <a:pt x="65132" y="26475"/>
                </a:lnTo>
                <a:lnTo>
                  <a:pt x="64911" y="25671"/>
                </a:lnTo>
                <a:lnTo>
                  <a:pt x="64670" y="24867"/>
                </a:lnTo>
                <a:lnTo>
                  <a:pt x="64389" y="24063"/>
                </a:lnTo>
                <a:lnTo>
                  <a:pt x="64107" y="23279"/>
                </a:lnTo>
                <a:lnTo>
                  <a:pt x="63826" y="22495"/>
                </a:lnTo>
                <a:lnTo>
                  <a:pt x="63504" y="21731"/>
                </a:lnTo>
                <a:lnTo>
                  <a:pt x="63162" y="20947"/>
                </a:lnTo>
                <a:lnTo>
                  <a:pt x="62821" y="20183"/>
                </a:lnTo>
                <a:lnTo>
                  <a:pt x="62459" y="19419"/>
                </a:lnTo>
                <a:lnTo>
                  <a:pt x="62077" y="18675"/>
                </a:lnTo>
                <a:lnTo>
                  <a:pt x="61675" y="17932"/>
                </a:lnTo>
                <a:lnTo>
                  <a:pt x="61253" y="17208"/>
                </a:lnTo>
                <a:lnTo>
                  <a:pt x="60830" y="16484"/>
                </a:lnTo>
                <a:lnTo>
                  <a:pt x="60388" y="15781"/>
                </a:lnTo>
                <a:lnTo>
                  <a:pt x="59926" y="15077"/>
                </a:lnTo>
                <a:lnTo>
                  <a:pt x="59443" y="14373"/>
                </a:lnTo>
                <a:lnTo>
                  <a:pt x="58961" y="13690"/>
                </a:lnTo>
                <a:lnTo>
                  <a:pt x="58458" y="13027"/>
                </a:lnTo>
                <a:lnTo>
                  <a:pt x="57936" y="12363"/>
                </a:lnTo>
                <a:lnTo>
                  <a:pt x="57413" y="11720"/>
                </a:lnTo>
                <a:lnTo>
                  <a:pt x="56870" y="11077"/>
                </a:lnTo>
                <a:lnTo>
                  <a:pt x="56307" y="10453"/>
                </a:lnTo>
                <a:lnTo>
                  <a:pt x="55744" y="9850"/>
                </a:lnTo>
                <a:lnTo>
                  <a:pt x="55161" y="9267"/>
                </a:lnTo>
                <a:lnTo>
                  <a:pt x="54558" y="8684"/>
                </a:lnTo>
                <a:lnTo>
                  <a:pt x="53955" y="8121"/>
                </a:lnTo>
                <a:lnTo>
                  <a:pt x="53332" y="7559"/>
                </a:lnTo>
                <a:lnTo>
                  <a:pt x="52709" y="7036"/>
                </a:lnTo>
                <a:lnTo>
                  <a:pt x="52066" y="6513"/>
                </a:lnTo>
                <a:lnTo>
                  <a:pt x="51422" y="6011"/>
                </a:lnTo>
                <a:lnTo>
                  <a:pt x="50759" y="5528"/>
                </a:lnTo>
                <a:lnTo>
                  <a:pt x="50075" y="5066"/>
                </a:lnTo>
                <a:lnTo>
                  <a:pt x="49392" y="4604"/>
                </a:lnTo>
                <a:lnTo>
                  <a:pt x="48709" y="4181"/>
                </a:lnTo>
                <a:lnTo>
                  <a:pt x="48005" y="3759"/>
                </a:lnTo>
                <a:lnTo>
                  <a:pt x="47301" y="3377"/>
                </a:lnTo>
                <a:lnTo>
                  <a:pt x="46578" y="2995"/>
                </a:lnTo>
                <a:lnTo>
                  <a:pt x="45834" y="2633"/>
                </a:lnTo>
                <a:lnTo>
                  <a:pt x="45110" y="2312"/>
                </a:lnTo>
                <a:lnTo>
                  <a:pt x="44366" y="1990"/>
                </a:lnTo>
                <a:lnTo>
                  <a:pt x="43602" y="1709"/>
                </a:lnTo>
                <a:lnTo>
                  <a:pt x="42839" y="1427"/>
                </a:lnTo>
                <a:lnTo>
                  <a:pt x="42075" y="1186"/>
                </a:lnTo>
                <a:lnTo>
                  <a:pt x="41291" y="965"/>
                </a:lnTo>
                <a:lnTo>
                  <a:pt x="40507" y="764"/>
                </a:lnTo>
                <a:lnTo>
                  <a:pt x="39723" y="583"/>
                </a:lnTo>
                <a:lnTo>
                  <a:pt x="38919" y="422"/>
                </a:lnTo>
                <a:lnTo>
                  <a:pt x="38114" y="281"/>
                </a:lnTo>
                <a:lnTo>
                  <a:pt x="37310" y="181"/>
                </a:lnTo>
                <a:lnTo>
                  <a:pt x="36486" y="101"/>
                </a:lnTo>
                <a:lnTo>
                  <a:pt x="35662" y="40"/>
                </a:lnTo>
                <a:lnTo>
                  <a:pt x="34858" y="0"/>
                </a:lnTo>
                <a:close/>
              </a:path>
            </a:pathLst>
          </a:custGeom>
          <a:solidFill>
            <a:srgbClr val="FFFFFF">
              <a:alpha val="46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1" name="Google Shape;591;p35"/>
          <p:cNvSpPr txBox="1">
            <a:spLocks noGrp="1"/>
          </p:cNvSpPr>
          <p:nvPr>
            <p:ph type="title"/>
          </p:nvPr>
        </p:nvSpPr>
        <p:spPr>
          <a:xfrm>
            <a:off x="720000" y="365760"/>
            <a:ext cx="77040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/>
              <a:t>What is this?</a:t>
            </a:r>
            <a:endParaRPr sz="3300"/>
          </a:p>
        </p:txBody>
      </p:sp>
      <p:grpSp>
        <p:nvGrpSpPr>
          <p:cNvPr id="592" name="Google Shape;592;p35"/>
          <p:cNvGrpSpPr/>
          <p:nvPr/>
        </p:nvGrpSpPr>
        <p:grpSpPr>
          <a:xfrm rot="-10238960">
            <a:off x="1090299" y="1169005"/>
            <a:ext cx="2249677" cy="2682173"/>
            <a:chOff x="6300392" y="1023833"/>
            <a:chExt cx="1326749" cy="1581815"/>
          </a:xfrm>
        </p:grpSpPr>
        <p:sp>
          <p:nvSpPr>
            <p:cNvPr id="593" name="Google Shape;593;p35"/>
            <p:cNvSpPr/>
            <p:nvPr/>
          </p:nvSpPr>
          <p:spPr>
            <a:xfrm rot="10800000">
              <a:off x="6740480" y="1868628"/>
              <a:ext cx="702395" cy="399905"/>
            </a:xfrm>
            <a:custGeom>
              <a:avLst/>
              <a:gdLst/>
              <a:ahLst/>
              <a:cxnLst/>
              <a:rect l="l" t="t" r="r" b="b"/>
              <a:pathLst>
                <a:path w="17550" h="9992" extrusionOk="0">
                  <a:moveTo>
                    <a:pt x="3317" y="1"/>
                  </a:moveTo>
                  <a:lnTo>
                    <a:pt x="3196" y="21"/>
                  </a:lnTo>
                  <a:lnTo>
                    <a:pt x="3056" y="61"/>
                  </a:lnTo>
                  <a:lnTo>
                    <a:pt x="2955" y="141"/>
                  </a:lnTo>
                  <a:lnTo>
                    <a:pt x="2855" y="222"/>
                  </a:lnTo>
                  <a:lnTo>
                    <a:pt x="2794" y="302"/>
                  </a:lnTo>
                  <a:lnTo>
                    <a:pt x="2754" y="403"/>
                  </a:lnTo>
                  <a:lnTo>
                    <a:pt x="2875" y="825"/>
                  </a:lnTo>
                  <a:lnTo>
                    <a:pt x="3036" y="1247"/>
                  </a:lnTo>
                  <a:lnTo>
                    <a:pt x="3217" y="1649"/>
                  </a:lnTo>
                  <a:lnTo>
                    <a:pt x="3438" y="2031"/>
                  </a:lnTo>
                  <a:lnTo>
                    <a:pt x="3136" y="2312"/>
                  </a:lnTo>
                  <a:lnTo>
                    <a:pt x="2875" y="2594"/>
                  </a:lnTo>
                  <a:lnTo>
                    <a:pt x="2292" y="2192"/>
                  </a:lnTo>
                  <a:lnTo>
                    <a:pt x="1709" y="1750"/>
                  </a:lnTo>
                  <a:lnTo>
                    <a:pt x="1628" y="1729"/>
                  </a:lnTo>
                  <a:lnTo>
                    <a:pt x="1568" y="1729"/>
                  </a:lnTo>
                  <a:lnTo>
                    <a:pt x="1427" y="1750"/>
                  </a:lnTo>
                  <a:lnTo>
                    <a:pt x="1327" y="1830"/>
                  </a:lnTo>
                  <a:lnTo>
                    <a:pt x="1226" y="1910"/>
                  </a:lnTo>
                  <a:lnTo>
                    <a:pt x="1146" y="2011"/>
                  </a:lnTo>
                  <a:lnTo>
                    <a:pt x="1106" y="2111"/>
                  </a:lnTo>
                  <a:lnTo>
                    <a:pt x="1086" y="2232"/>
                  </a:lnTo>
                  <a:lnTo>
                    <a:pt x="1086" y="2312"/>
                  </a:lnTo>
                  <a:lnTo>
                    <a:pt x="1387" y="2594"/>
                  </a:lnTo>
                  <a:lnTo>
                    <a:pt x="1689" y="2855"/>
                  </a:lnTo>
                  <a:lnTo>
                    <a:pt x="2010" y="3096"/>
                  </a:lnTo>
                  <a:lnTo>
                    <a:pt x="2332" y="3318"/>
                  </a:lnTo>
                  <a:lnTo>
                    <a:pt x="2131" y="3679"/>
                  </a:lnTo>
                  <a:lnTo>
                    <a:pt x="1950" y="4021"/>
                  </a:lnTo>
                  <a:lnTo>
                    <a:pt x="1186" y="3880"/>
                  </a:lnTo>
                  <a:lnTo>
                    <a:pt x="402" y="3700"/>
                  </a:lnTo>
                  <a:lnTo>
                    <a:pt x="322" y="3720"/>
                  </a:lnTo>
                  <a:lnTo>
                    <a:pt x="261" y="3740"/>
                  </a:lnTo>
                  <a:lnTo>
                    <a:pt x="141" y="3820"/>
                  </a:lnTo>
                  <a:lnTo>
                    <a:pt x="60" y="3921"/>
                  </a:lnTo>
                  <a:lnTo>
                    <a:pt x="20" y="4021"/>
                  </a:lnTo>
                  <a:lnTo>
                    <a:pt x="0" y="4142"/>
                  </a:lnTo>
                  <a:lnTo>
                    <a:pt x="0" y="4242"/>
                  </a:lnTo>
                  <a:lnTo>
                    <a:pt x="40" y="4343"/>
                  </a:lnTo>
                  <a:lnTo>
                    <a:pt x="81" y="4423"/>
                  </a:lnTo>
                  <a:lnTo>
                    <a:pt x="483" y="4544"/>
                  </a:lnTo>
                  <a:lnTo>
                    <a:pt x="865" y="4664"/>
                  </a:lnTo>
                  <a:lnTo>
                    <a:pt x="1267" y="4765"/>
                  </a:lnTo>
                  <a:lnTo>
                    <a:pt x="1669" y="4845"/>
                  </a:lnTo>
                  <a:lnTo>
                    <a:pt x="1568" y="5308"/>
                  </a:lnTo>
                  <a:lnTo>
                    <a:pt x="1528" y="5770"/>
                  </a:lnTo>
                  <a:lnTo>
                    <a:pt x="1508" y="6232"/>
                  </a:lnTo>
                  <a:lnTo>
                    <a:pt x="1528" y="6675"/>
                  </a:lnTo>
                  <a:lnTo>
                    <a:pt x="1568" y="7097"/>
                  </a:lnTo>
                  <a:lnTo>
                    <a:pt x="1628" y="7499"/>
                  </a:lnTo>
                  <a:lnTo>
                    <a:pt x="1709" y="7881"/>
                  </a:lnTo>
                  <a:lnTo>
                    <a:pt x="1809" y="8243"/>
                  </a:lnTo>
                  <a:lnTo>
                    <a:pt x="1910" y="8564"/>
                  </a:lnTo>
                  <a:lnTo>
                    <a:pt x="2010" y="8866"/>
                  </a:lnTo>
                  <a:lnTo>
                    <a:pt x="2211" y="9348"/>
                  </a:lnTo>
                  <a:lnTo>
                    <a:pt x="2372" y="9650"/>
                  </a:lnTo>
                  <a:lnTo>
                    <a:pt x="2433" y="9771"/>
                  </a:lnTo>
                  <a:lnTo>
                    <a:pt x="2493" y="9831"/>
                  </a:lnTo>
                  <a:lnTo>
                    <a:pt x="2573" y="9891"/>
                  </a:lnTo>
                  <a:lnTo>
                    <a:pt x="2674" y="9931"/>
                  </a:lnTo>
                  <a:lnTo>
                    <a:pt x="2774" y="9972"/>
                  </a:lnTo>
                  <a:lnTo>
                    <a:pt x="2895" y="9992"/>
                  </a:lnTo>
                  <a:lnTo>
                    <a:pt x="3257" y="9992"/>
                  </a:lnTo>
                  <a:lnTo>
                    <a:pt x="3538" y="9931"/>
                  </a:lnTo>
                  <a:lnTo>
                    <a:pt x="3840" y="9851"/>
                  </a:lnTo>
                  <a:lnTo>
                    <a:pt x="4141" y="9730"/>
                  </a:lnTo>
                  <a:lnTo>
                    <a:pt x="4443" y="9590"/>
                  </a:lnTo>
                  <a:lnTo>
                    <a:pt x="4724" y="9429"/>
                  </a:lnTo>
                  <a:lnTo>
                    <a:pt x="5006" y="9248"/>
                  </a:lnTo>
                  <a:lnTo>
                    <a:pt x="5267" y="9047"/>
                  </a:lnTo>
                  <a:lnTo>
                    <a:pt x="5508" y="8826"/>
                  </a:lnTo>
                  <a:lnTo>
                    <a:pt x="5689" y="8605"/>
                  </a:lnTo>
                  <a:lnTo>
                    <a:pt x="5850" y="8383"/>
                  </a:lnTo>
                  <a:lnTo>
                    <a:pt x="5951" y="8142"/>
                  </a:lnTo>
                  <a:lnTo>
                    <a:pt x="5991" y="8042"/>
                  </a:lnTo>
                  <a:lnTo>
                    <a:pt x="6011" y="7921"/>
                  </a:lnTo>
                  <a:lnTo>
                    <a:pt x="6031" y="7620"/>
                  </a:lnTo>
                  <a:lnTo>
                    <a:pt x="6091" y="7278"/>
                  </a:lnTo>
                  <a:lnTo>
                    <a:pt x="6172" y="6876"/>
                  </a:lnTo>
                  <a:lnTo>
                    <a:pt x="6232" y="6655"/>
                  </a:lnTo>
                  <a:lnTo>
                    <a:pt x="6292" y="6413"/>
                  </a:lnTo>
                  <a:lnTo>
                    <a:pt x="6393" y="6192"/>
                  </a:lnTo>
                  <a:lnTo>
                    <a:pt x="6493" y="5971"/>
                  </a:lnTo>
                  <a:lnTo>
                    <a:pt x="6614" y="5750"/>
                  </a:lnTo>
                  <a:lnTo>
                    <a:pt x="6755" y="5549"/>
                  </a:lnTo>
                  <a:lnTo>
                    <a:pt x="6915" y="5368"/>
                  </a:lnTo>
                  <a:lnTo>
                    <a:pt x="7096" y="5207"/>
                  </a:lnTo>
                  <a:lnTo>
                    <a:pt x="7257" y="5087"/>
                  </a:lnTo>
                  <a:lnTo>
                    <a:pt x="7438" y="4986"/>
                  </a:lnTo>
                  <a:lnTo>
                    <a:pt x="7619" y="4906"/>
                  </a:lnTo>
                  <a:lnTo>
                    <a:pt x="7820" y="4865"/>
                  </a:lnTo>
                  <a:lnTo>
                    <a:pt x="8001" y="4825"/>
                  </a:lnTo>
                  <a:lnTo>
                    <a:pt x="8403" y="4825"/>
                  </a:lnTo>
                  <a:lnTo>
                    <a:pt x="8604" y="4865"/>
                  </a:lnTo>
                  <a:lnTo>
                    <a:pt x="8805" y="4906"/>
                  </a:lnTo>
                  <a:lnTo>
                    <a:pt x="9006" y="4966"/>
                  </a:lnTo>
                  <a:lnTo>
                    <a:pt x="9207" y="5046"/>
                  </a:lnTo>
                  <a:lnTo>
                    <a:pt x="9428" y="5127"/>
                  </a:lnTo>
                  <a:lnTo>
                    <a:pt x="9830" y="5348"/>
                  </a:lnTo>
                  <a:lnTo>
                    <a:pt x="10252" y="5609"/>
                  </a:lnTo>
                  <a:lnTo>
                    <a:pt x="10655" y="5891"/>
                  </a:lnTo>
                  <a:lnTo>
                    <a:pt x="11057" y="6212"/>
                  </a:lnTo>
                  <a:lnTo>
                    <a:pt x="11439" y="6554"/>
                  </a:lnTo>
                  <a:lnTo>
                    <a:pt x="11800" y="6896"/>
                  </a:lnTo>
                  <a:lnTo>
                    <a:pt x="12142" y="7238"/>
                  </a:lnTo>
                  <a:lnTo>
                    <a:pt x="12464" y="7579"/>
                  </a:lnTo>
                  <a:lnTo>
                    <a:pt x="13007" y="8182"/>
                  </a:lnTo>
                  <a:lnTo>
                    <a:pt x="17550" y="5951"/>
                  </a:lnTo>
                  <a:lnTo>
                    <a:pt x="16947" y="5408"/>
                  </a:lnTo>
                  <a:lnTo>
                    <a:pt x="16283" y="4845"/>
                  </a:lnTo>
                  <a:lnTo>
                    <a:pt x="15580" y="4262"/>
                  </a:lnTo>
                  <a:lnTo>
                    <a:pt x="14816" y="3679"/>
                  </a:lnTo>
                  <a:lnTo>
                    <a:pt x="13992" y="3117"/>
                  </a:lnTo>
                  <a:lnTo>
                    <a:pt x="13147" y="2554"/>
                  </a:lnTo>
                  <a:lnTo>
                    <a:pt x="12725" y="2292"/>
                  </a:lnTo>
                  <a:lnTo>
                    <a:pt x="12283" y="2051"/>
                  </a:lnTo>
                  <a:lnTo>
                    <a:pt x="11841" y="1810"/>
                  </a:lnTo>
                  <a:lnTo>
                    <a:pt x="11398" y="1589"/>
                  </a:lnTo>
                  <a:lnTo>
                    <a:pt x="10936" y="1388"/>
                  </a:lnTo>
                  <a:lnTo>
                    <a:pt x="10494" y="1207"/>
                  </a:lnTo>
                  <a:lnTo>
                    <a:pt x="10031" y="1026"/>
                  </a:lnTo>
                  <a:lnTo>
                    <a:pt x="9589" y="885"/>
                  </a:lnTo>
                  <a:lnTo>
                    <a:pt x="9127" y="744"/>
                  </a:lnTo>
                  <a:lnTo>
                    <a:pt x="8664" y="644"/>
                  </a:lnTo>
                  <a:lnTo>
                    <a:pt x="8222" y="584"/>
                  </a:lnTo>
                  <a:lnTo>
                    <a:pt x="7760" y="523"/>
                  </a:lnTo>
                  <a:lnTo>
                    <a:pt x="7317" y="503"/>
                  </a:lnTo>
                  <a:lnTo>
                    <a:pt x="6875" y="523"/>
                  </a:lnTo>
                  <a:lnTo>
                    <a:pt x="6433" y="564"/>
                  </a:lnTo>
                  <a:lnTo>
                    <a:pt x="6011" y="644"/>
                  </a:lnTo>
                  <a:lnTo>
                    <a:pt x="5589" y="765"/>
                  </a:lnTo>
                  <a:lnTo>
                    <a:pt x="5167" y="905"/>
                  </a:lnTo>
                  <a:lnTo>
                    <a:pt x="4764" y="1106"/>
                  </a:lnTo>
                  <a:lnTo>
                    <a:pt x="4362" y="1327"/>
                  </a:lnTo>
                  <a:lnTo>
                    <a:pt x="4202" y="1448"/>
                  </a:lnTo>
                  <a:lnTo>
                    <a:pt x="4021" y="1126"/>
                  </a:lnTo>
                  <a:lnTo>
                    <a:pt x="3860" y="785"/>
                  </a:lnTo>
                  <a:lnTo>
                    <a:pt x="3699" y="443"/>
                  </a:lnTo>
                  <a:lnTo>
                    <a:pt x="3558" y="101"/>
                  </a:lnTo>
                  <a:lnTo>
                    <a:pt x="3498" y="41"/>
                  </a:lnTo>
                  <a:lnTo>
                    <a:pt x="3438" y="21"/>
                  </a:lnTo>
                  <a:lnTo>
                    <a:pt x="331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35"/>
            <p:cNvSpPr/>
            <p:nvPr/>
          </p:nvSpPr>
          <p:spPr>
            <a:xfrm rot="10800000">
              <a:off x="7323766" y="1992535"/>
              <a:ext cx="30617" cy="137597"/>
            </a:xfrm>
            <a:custGeom>
              <a:avLst/>
              <a:gdLst/>
              <a:ahLst/>
              <a:cxnLst/>
              <a:rect l="l" t="t" r="r" b="b"/>
              <a:pathLst>
                <a:path w="765" h="3438" fill="none" extrusionOk="0">
                  <a:moveTo>
                    <a:pt x="764" y="0"/>
                  </a:moveTo>
                  <a:lnTo>
                    <a:pt x="764" y="0"/>
                  </a:lnTo>
                  <a:lnTo>
                    <a:pt x="523" y="382"/>
                  </a:lnTo>
                  <a:lnTo>
                    <a:pt x="342" y="764"/>
                  </a:lnTo>
                  <a:lnTo>
                    <a:pt x="201" y="1166"/>
                  </a:lnTo>
                  <a:lnTo>
                    <a:pt x="81" y="1588"/>
                  </a:lnTo>
                  <a:lnTo>
                    <a:pt x="21" y="2031"/>
                  </a:lnTo>
                  <a:lnTo>
                    <a:pt x="0" y="2473"/>
                  </a:lnTo>
                  <a:lnTo>
                    <a:pt x="21" y="2955"/>
                  </a:lnTo>
                  <a:lnTo>
                    <a:pt x="81" y="3438"/>
                  </a:lnTo>
                </a:path>
              </a:pathLst>
            </a:custGeom>
            <a:solidFill>
              <a:schemeClr val="accent1"/>
            </a:solidFill>
            <a:ln w="15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35"/>
            <p:cNvSpPr/>
            <p:nvPr/>
          </p:nvSpPr>
          <p:spPr>
            <a:xfrm rot="10800000">
              <a:off x="6718750" y="1559650"/>
              <a:ext cx="908391" cy="488435"/>
            </a:xfrm>
            <a:custGeom>
              <a:avLst/>
              <a:gdLst/>
              <a:ahLst/>
              <a:cxnLst/>
              <a:rect l="l" t="t" r="r" b="b"/>
              <a:pathLst>
                <a:path w="22697" h="12204" extrusionOk="0">
                  <a:moveTo>
                    <a:pt x="14113" y="1"/>
                  </a:moveTo>
                  <a:lnTo>
                    <a:pt x="13952" y="101"/>
                  </a:lnTo>
                  <a:lnTo>
                    <a:pt x="13489" y="383"/>
                  </a:lnTo>
                  <a:lnTo>
                    <a:pt x="13027" y="624"/>
                  </a:lnTo>
                  <a:lnTo>
                    <a:pt x="12545" y="865"/>
                  </a:lnTo>
                  <a:lnTo>
                    <a:pt x="12042" y="1086"/>
                  </a:lnTo>
                  <a:lnTo>
                    <a:pt x="11459" y="1328"/>
                  </a:lnTo>
                  <a:lnTo>
                    <a:pt x="10856" y="1549"/>
                  </a:lnTo>
                  <a:lnTo>
                    <a:pt x="10233" y="1750"/>
                  </a:lnTo>
                  <a:lnTo>
                    <a:pt x="9590" y="1911"/>
                  </a:lnTo>
                  <a:lnTo>
                    <a:pt x="9811" y="2353"/>
                  </a:lnTo>
                  <a:lnTo>
                    <a:pt x="10032" y="2815"/>
                  </a:lnTo>
                  <a:lnTo>
                    <a:pt x="10514" y="3680"/>
                  </a:lnTo>
                  <a:lnTo>
                    <a:pt x="10233" y="3599"/>
                  </a:lnTo>
                  <a:lnTo>
                    <a:pt x="9951" y="3539"/>
                  </a:lnTo>
                  <a:lnTo>
                    <a:pt x="9650" y="3499"/>
                  </a:lnTo>
                  <a:lnTo>
                    <a:pt x="9368" y="3479"/>
                  </a:lnTo>
                  <a:lnTo>
                    <a:pt x="9067" y="3458"/>
                  </a:lnTo>
                  <a:lnTo>
                    <a:pt x="8765" y="3458"/>
                  </a:lnTo>
                  <a:lnTo>
                    <a:pt x="8464" y="3479"/>
                  </a:lnTo>
                  <a:lnTo>
                    <a:pt x="8182" y="3499"/>
                  </a:lnTo>
                  <a:lnTo>
                    <a:pt x="7881" y="3539"/>
                  </a:lnTo>
                  <a:lnTo>
                    <a:pt x="7579" y="3599"/>
                  </a:lnTo>
                  <a:lnTo>
                    <a:pt x="7298" y="3680"/>
                  </a:lnTo>
                  <a:lnTo>
                    <a:pt x="7016" y="3760"/>
                  </a:lnTo>
                  <a:lnTo>
                    <a:pt x="6735" y="3860"/>
                  </a:lnTo>
                  <a:lnTo>
                    <a:pt x="6454" y="3981"/>
                  </a:lnTo>
                  <a:lnTo>
                    <a:pt x="6192" y="4122"/>
                  </a:lnTo>
                  <a:lnTo>
                    <a:pt x="5951" y="4263"/>
                  </a:lnTo>
                  <a:lnTo>
                    <a:pt x="5710" y="4423"/>
                  </a:lnTo>
                  <a:lnTo>
                    <a:pt x="5529" y="3881"/>
                  </a:lnTo>
                  <a:lnTo>
                    <a:pt x="5388" y="3318"/>
                  </a:lnTo>
                  <a:lnTo>
                    <a:pt x="5247" y="2755"/>
                  </a:lnTo>
                  <a:lnTo>
                    <a:pt x="5147" y="2192"/>
                  </a:lnTo>
                  <a:lnTo>
                    <a:pt x="5067" y="2112"/>
                  </a:lnTo>
                  <a:lnTo>
                    <a:pt x="4966" y="2051"/>
                  </a:lnTo>
                  <a:lnTo>
                    <a:pt x="4886" y="1991"/>
                  </a:lnTo>
                  <a:lnTo>
                    <a:pt x="4785" y="1971"/>
                  </a:lnTo>
                  <a:lnTo>
                    <a:pt x="4664" y="1951"/>
                  </a:lnTo>
                  <a:lnTo>
                    <a:pt x="4564" y="1951"/>
                  </a:lnTo>
                  <a:lnTo>
                    <a:pt x="4343" y="1991"/>
                  </a:lnTo>
                  <a:lnTo>
                    <a:pt x="4142" y="2091"/>
                  </a:lnTo>
                  <a:lnTo>
                    <a:pt x="3961" y="2192"/>
                  </a:lnTo>
                  <a:lnTo>
                    <a:pt x="3820" y="2313"/>
                  </a:lnTo>
                  <a:lnTo>
                    <a:pt x="3780" y="2393"/>
                  </a:lnTo>
                  <a:lnTo>
                    <a:pt x="3740" y="2453"/>
                  </a:lnTo>
                  <a:lnTo>
                    <a:pt x="3780" y="2855"/>
                  </a:lnTo>
                  <a:lnTo>
                    <a:pt x="3840" y="3237"/>
                  </a:lnTo>
                  <a:lnTo>
                    <a:pt x="3901" y="3619"/>
                  </a:lnTo>
                  <a:lnTo>
                    <a:pt x="3981" y="4001"/>
                  </a:lnTo>
                  <a:lnTo>
                    <a:pt x="4081" y="4363"/>
                  </a:lnTo>
                  <a:lnTo>
                    <a:pt x="4182" y="4745"/>
                  </a:lnTo>
                  <a:lnTo>
                    <a:pt x="4283" y="5107"/>
                  </a:lnTo>
                  <a:lnTo>
                    <a:pt x="4423" y="5469"/>
                  </a:lnTo>
                  <a:lnTo>
                    <a:pt x="3961" y="5911"/>
                  </a:lnTo>
                  <a:lnTo>
                    <a:pt x="3559" y="5408"/>
                  </a:lnTo>
                  <a:lnTo>
                    <a:pt x="3177" y="4906"/>
                  </a:lnTo>
                  <a:lnTo>
                    <a:pt x="2815" y="4383"/>
                  </a:lnTo>
                  <a:lnTo>
                    <a:pt x="2453" y="3840"/>
                  </a:lnTo>
                  <a:lnTo>
                    <a:pt x="2353" y="3780"/>
                  </a:lnTo>
                  <a:lnTo>
                    <a:pt x="2252" y="3760"/>
                  </a:lnTo>
                  <a:lnTo>
                    <a:pt x="2132" y="3740"/>
                  </a:lnTo>
                  <a:lnTo>
                    <a:pt x="2031" y="3740"/>
                  </a:lnTo>
                  <a:lnTo>
                    <a:pt x="1931" y="3760"/>
                  </a:lnTo>
                  <a:lnTo>
                    <a:pt x="1830" y="3780"/>
                  </a:lnTo>
                  <a:lnTo>
                    <a:pt x="1729" y="3820"/>
                  </a:lnTo>
                  <a:lnTo>
                    <a:pt x="1629" y="3881"/>
                  </a:lnTo>
                  <a:lnTo>
                    <a:pt x="1468" y="4001"/>
                  </a:lnTo>
                  <a:lnTo>
                    <a:pt x="1348" y="4162"/>
                  </a:lnTo>
                  <a:lnTo>
                    <a:pt x="1267" y="4323"/>
                  </a:lnTo>
                  <a:lnTo>
                    <a:pt x="1247" y="4383"/>
                  </a:lnTo>
                  <a:lnTo>
                    <a:pt x="1247" y="4464"/>
                  </a:lnTo>
                  <a:lnTo>
                    <a:pt x="1589" y="5087"/>
                  </a:lnTo>
                  <a:lnTo>
                    <a:pt x="1951" y="5690"/>
                  </a:lnTo>
                  <a:lnTo>
                    <a:pt x="2353" y="6273"/>
                  </a:lnTo>
                  <a:lnTo>
                    <a:pt x="2795" y="6836"/>
                  </a:lnTo>
                  <a:lnTo>
                    <a:pt x="2554" y="6976"/>
                  </a:lnTo>
                  <a:lnTo>
                    <a:pt x="2312" y="7097"/>
                  </a:lnTo>
                  <a:lnTo>
                    <a:pt x="2071" y="7198"/>
                  </a:lnTo>
                  <a:lnTo>
                    <a:pt x="1830" y="7298"/>
                  </a:lnTo>
                  <a:lnTo>
                    <a:pt x="1569" y="7378"/>
                  </a:lnTo>
                  <a:lnTo>
                    <a:pt x="1327" y="7419"/>
                  </a:lnTo>
                  <a:lnTo>
                    <a:pt x="1066" y="7459"/>
                  </a:lnTo>
                  <a:lnTo>
                    <a:pt x="805" y="7459"/>
                  </a:lnTo>
                  <a:lnTo>
                    <a:pt x="684" y="7479"/>
                  </a:lnTo>
                  <a:lnTo>
                    <a:pt x="584" y="7499"/>
                  </a:lnTo>
                  <a:lnTo>
                    <a:pt x="503" y="7519"/>
                  </a:lnTo>
                  <a:lnTo>
                    <a:pt x="403" y="7579"/>
                  </a:lnTo>
                  <a:lnTo>
                    <a:pt x="322" y="7640"/>
                  </a:lnTo>
                  <a:lnTo>
                    <a:pt x="262" y="7700"/>
                  </a:lnTo>
                  <a:lnTo>
                    <a:pt x="202" y="7780"/>
                  </a:lnTo>
                  <a:lnTo>
                    <a:pt x="161" y="7861"/>
                  </a:lnTo>
                  <a:lnTo>
                    <a:pt x="101" y="8042"/>
                  </a:lnTo>
                  <a:lnTo>
                    <a:pt x="41" y="8203"/>
                  </a:lnTo>
                  <a:lnTo>
                    <a:pt x="21" y="8384"/>
                  </a:lnTo>
                  <a:lnTo>
                    <a:pt x="1" y="8544"/>
                  </a:lnTo>
                  <a:lnTo>
                    <a:pt x="1" y="8705"/>
                  </a:lnTo>
                  <a:lnTo>
                    <a:pt x="41" y="8846"/>
                  </a:lnTo>
                  <a:lnTo>
                    <a:pt x="81" y="9007"/>
                  </a:lnTo>
                  <a:lnTo>
                    <a:pt x="141" y="9147"/>
                  </a:lnTo>
                  <a:lnTo>
                    <a:pt x="222" y="9268"/>
                  </a:lnTo>
                  <a:lnTo>
                    <a:pt x="302" y="9389"/>
                  </a:lnTo>
                  <a:lnTo>
                    <a:pt x="423" y="9509"/>
                  </a:lnTo>
                  <a:lnTo>
                    <a:pt x="564" y="9590"/>
                  </a:lnTo>
                  <a:lnTo>
                    <a:pt x="744" y="9670"/>
                  </a:lnTo>
                  <a:lnTo>
                    <a:pt x="945" y="9710"/>
                  </a:lnTo>
                  <a:lnTo>
                    <a:pt x="1147" y="9730"/>
                  </a:lnTo>
                  <a:lnTo>
                    <a:pt x="1348" y="9751"/>
                  </a:lnTo>
                  <a:lnTo>
                    <a:pt x="1810" y="9730"/>
                  </a:lnTo>
                  <a:lnTo>
                    <a:pt x="2272" y="9690"/>
                  </a:lnTo>
                  <a:lnTo>
                    <a:pt x="2735" y="9610"/>
                  </a:lnTo>
                  <a:lnTo>
                    <a:pt x="3177" y="9509"/>
                  </a:lnTo>
                  <a:lnTo>
                    <a:pt x="3619" y="9369"/>
                  </a:lnTo>
                  <a:lnTo>
                    <a:pt x="4041" y="9208"/>
                  </a:lnTo>
                  <a:lnTo>
                    <a:pt x="4463" y="9007"/>
                  </a:lnTo>
                  <a:lnTo>
                    <a:pt x="4865" y="8786"/>
                  </a:lnTo>
                  <a:lnTo>
                    <a:pt x="5187" y="8585"/>
                  </a:lnTo>
                  <a:lnTo>
                    <a:pt x="5489" y="8363"/>
                  </a:lnTo>
                  <a:lnTo>
                    <a:pt x="6072" y="7901"/>
                  </a:lnTo>
                  <a:lnTo>
                    <a:pt x="6655" y="7419"/>
                  </a:lnTo>
                  <a:lnTo>
                    <a:pt x="7238" y="6936"/>
                  </a:lnTo>
                  <a:lnTo>
                    <a:pt x="7700" y="6594"/>
                  </a:lnTo>
                  <a:lnTo>
                    <a:pt x="7941" y="6434"/>
                  </a:lnTo>
                  <a:lnTo>
                    <a:pt x="8182" y="6293"/>
                  </a:lnTo>
                  <a:lnTo>
                    <a:pt x="8444" y="6152"/>
                  </a:lnTo>
                  <a:lnTo>
                    <a:pt x="8705" y="6011"/>
                  </a:lnTo>
                  <a:lnTo>
                    <a:pt x="8987" y="5911"/>
                  </a:lnTo>
                  <a:lnTo>
                    <a:pt x="9268" y="5810"/>
                  </a:lnTo>
                  <a:lnTo>
                    <a:pt x="9489" y="5750"/>
                  </a:lnTo>
                  <a:lnTo>
                    <a:pt x="9710" y="5710"/>
                  </a:lnTo>
                  <a:lnTo>
                    <a:pt x="9931" y="5670"/>
                  </a:lnTo>
                  <a:lnTo>
                    <a:pt x="10374" y="5670"/>
                  </a:lnTo>
                  <a:lnTo>
                    <a:pt x="10595" y="5690"/>
                  </a:lnTo>
                  <a:lnTo>
                    <a:pt x="10816" y="5730"/>
                  </a:lnTo>
                  <a:lnTo>
                    <a:pt x="11037" y="5790"/>
                  </a:lnTo>
                  <a:lnTo>
                    <a:pt x="11238" y="5871"/>
                  </a:lnTo>
                  <a:lnTo>
                    <a:pt x="11439" y="5951"/>
                  </a:lnTo>
                  <a:lnTo>
                    <a:pt x="11640" y="6052"/>
                  </a:lnTo>
                  <a:lnTo>
                    <a:pt x="11821" y="6172"/>
                  </a:lnTo>
                  <a:lnTo>
                    <a:pt x="11982" y="6293"/>
                  </a:lnTo>
                  <a:lnTo>
                    <a:pt x="12123" y="6434"/>
                  </a:lnTo>
                  <a:lnTo>
                    <a:pt x="12263" y="6594"/>
                  </a:lnTo>
                  <a:lnTo>
                    <a:pt x="12364" y="6755"/>
                  </a:lnTo>
                  <a:lnTo>
                    <a:pt x="12504" y="7017"/>
                  </a:lnTo>
                  <a:lnTo>
                    <a:pt x="12625" y="7318"/>
                  </a:lnTo>
                  <a:lnTo>
                    <a:pt x="12726" y="7600"/>
                  </a:lnTo>
                  <a:lnTo>
                    <a:pt x="12806" y="7901"/>
                  </a:lnTo>
                  <a:lnTo>
                    <a:pt x="12846" y="8203"/>
                  </a:lnTo>
                  <a:lnTo>
                    <a:pt x="12907" y="8524"/>
                  </a:lnTo>
                  <a:lnTo>
                    <a:pt x="12967" y="9147"/>
                  </a:lnTo>
                  <a:lnTo>
                    <a:pt x="13067" y="9851"/>
                  </a:lnTo>
                  <a:lnTo>
                    <a:pt x="13128" y="10193"/>
                  </a:lnTo>
                  <a:lnTo>
                    <a:pt x="13208" y="10535"/>
                  </a:lnTo>
                  <a:lnTo>
                    <a:pt x="13309" y="10876"/>
                  </a:lnTo>
                  <a:lnTo>
                    <a:pt x="13449" y="11198"/>
                  </a:lnTo>
                  <a:lnTo>
                    <a:pt x="13630" y="11520"/>
                  </a:lnTo>
                  <a:lnTo>
                    <a:pt x="13851" y="11801"/>
                  </a:lnTo>
                  <a:lnTo>
                    <a:pt x="13972" y="11922"/>
                  </a:lnTo>
                  <a:lnTo>
                    <a:pt x="14113" y="12022"/>
                  </a:lnTo>
                  <a:lnTo>
                    <a:pt x="14253" y="12123"/>
                  </a:lnTo>
                  <a:lnTo>
                    <a:pt x="14434" y="12183"/>
                  </a:lnTo>
                  <a:lnTo>
                    <a:pt x="14635" y="12203"/>
                  </a:lnTo>
                  <a:lnTo>
                    <a:pt x="14796" y="12203"/>
                  </a:lnTo>
                  <a:lnTo>
                    <a:pt x="14957" y="12163"/>
                  </a:lnTo>
                  <a:lnTo>
                    <a:pt x="15098" y="12082"/>
                  </a:lnTo>
                  <a:lnTo>
                    <a:pt x="15238" y="12002"/>
                  </a:lnTo>
                  <a:lnTo>
                    <a:pt x="15359" y="11881"/>
                  </a:lnTo>
                  <a:lnTo>
                    <a:pt x="15560" y="11640"/>
                  </a:lnTo>
                  <a:lnTo>
                    <a:pt x="15801" y="11359"/>
                  </a:lnTo>
                  <a:lnTo>
                    <a:pt x="16022" y="11037"/>
                  </a:lnTo>
                  <a:lnTo>
                    <a:pt x="16465" y="10394"/>
                  </a:lnTo>
                  <a:lnTo>
                    <a:pt x="16706" y="10092"/>
                  </a:lnTo>
                  <a:lnTo>
                    <a:pt x="16967" y="9791"/>
                  </a:lnTo>
                  <a:lnTo>
                    <a:pt x="17249" y="9550"/>
                  </a:lnTo>
                  <a:lnTo>
                    <a:pt x="17409" y="9429"/>
                  </a:lnTo>
                  <a:lnTo>
                    <a:pt x="17570" y="9328"/>
                  </a:lnTo>
                  <a:lnTo>
                    <a:pt x="18133" y="8967"/>
                  </a:lnTo>
                  <a:lnTo>
                    <a:pt x="18716" y="8585"/>
                  </a:lnTo>
                  <a:lnTo>
                    <a:pt x="19279" y="8162"/>
                  </a:lnTo>
                  <a:lnTo>
                    <a:pt x="19822" y="7740"/>
                  </a:lnTo>
                  <a:lnTo>
                    <a:pt x="20365" y="7278"/>
                  </a:lnTo>
                  <a:lnTo>
                    <a:pt x="20887" y="6795"/>
                  </a:lnTo>
                  <a:lnTo>
                    <a:pt x="21370" y="6313"/>
                  </a:lnTo>
                  <a:lnTo>
                    <a:pt x="21812" y="5810"/>
                  </a:lnTo>
                  <a:lnTo>
                    <a:pt x="22073" y="5509"/>
                  </a:lnTo>
                  <a:lnTo>
                    <a:pt x="22294" y="5187"/>
                  </a:lnTo>
                  <a:lnTo>
                    <a:pt x="22495" y="4845"/>
                  </a:lnTo>
                  <a:lnTo>
                    <a:pt x="22556" y="4685"/>
                  </a:lnTo>
                  <a:lnTo>
                    <a:pt x="22636" y="4504"/>
                  </a:lnTo>
                  <a:lnTo>
                    <a:pt x="22676" y="4323"/>
                  </a:lnTo>
                  <a:lnTo>
                    <a:pt x="22696" y="4162"/>
                  </a:lnTo>
                  <a:lnTo>
                    <a:pt x="22696" y="4001"/>
                  </a:lnTo>
                  <a:lnTo>
                    <a:pt x="22696" y="3820"/>
                  </a:lnTo>
                  <a:lnTo>
                    <a:pt x="22636" y="3659"/>
                  </a:lnTo>
                  <a:lnTo>
                    <a:pt x="22576" y="3499"/>
                  </a:lnTo>
                  <a:lnTo>
                    <a:pt x="22475" y="3358"/>
                  </a:lnTo>
                  <a:lnTo>
                    <a:pt x="22355" y="3197"/>
                  </a:lnTo>
                  <a:lnTo>
                    <a:pt x="22234" y="3097"/>
                  </a:lnTo>
                  <a:lnTo>
                    <a:pt x="22093" y="3016"/>
                  </a:lnTo>
                  <a:lnTo>
                    <a:pt x="21953" y="2936"/>
                  </a:lnTo>
                  <a:lnTo>
                    <a:pt x="21812" y="2875"/>
                  </a:lnTo>
                  <a:lnTo>
                    <a:pt x="21510" y="2775"/>
                  </a:lnTo>
                  <a:lnTo>
                    <a:pt x="21209" y="2715"/>
                  </a:lnTo>
                  <a:lnTo>
                    <a:pt x="20907" y="2695"/>
                  </a:lnTo>
                  <a:lnTo>
                    <a:pt x="20586" y="2674"/>
                  </a:lnTo>
                  <a:lnTo>
                    <a:pt x="19963" y="2674"/>
                  </a:lnTo>
                  <a:lnTo>
                    <a:pt x="19359" y="2654"/>
                  </a:lnTo>
                  <a:lnTo>
                    <a:pt x="18977" y="2634"/>
                  </a:lnTo>
                  <a:lnTo>
                    <a:pt x="18596" y="2574"/>
                  </a:lnTo>
                  <a:lnTo>
                    <a:pt x="18234" y="2493"/>
                  </a:lnTo>
                  <a:lnTo>
                    <a:pt x="17872" y="2393"/>
                  </a:lnTo>
                  <a:lnTo>
                    <a:pt x="17510" y="2272"/>
                  </a:lnTo>
                  <a:lnTo>
                    <a:pt x="17168" y="2152"/>
                  </a:lnTo>
                  <a:lnTo>
                    <a:pt x="16827" y="1991"/>
                  </a:lnTo>
                  <a:lnTo>
                    <a:pt x="16485" y="1830"/>
                  </a:lnTo>
                  <a:lnTo>
                    <a:pt x="16163" y="1629"/>
                  </a:lnTo>
                  <a:lnTo>
                    <a:pt x="15841" y="1448"/>
                  </a:lnTo>
                  <a:lnTo>
                    <a:pt x="15540" y="1227"/>
                  </a:lnTo>
                  <a:lnTo>
                    <a:pt x="15238" y="1006"/>
                  </a:lnTo>
                  <a:lnTo>
                    <a:pt x="14937" y="765"/>
                  </a:lnTo>
                  <a:lnTo>
                    <a:pt x="14655" y="523"/>
                  </a:lnTo>
                  <a:lnTo>
                    <a:pt x="14374" y="262"/>
                  </a:lnTo>
                  <a:lnTo>
                    <a:pt x="1411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35"/>
            <p:cNvSpPr/>
            <p:nvPr/>
          </p:nvSpPr>
          <p:spPr>
            <a:xfrm rot="10800000">
              <a:off x="7483058" y="1804265"/>
              <a:ext cx="52349" cy="68398"/>
            </a:xfrm>
            <a:custGeom>
              <a:avLst/>
              <a:gdLst/>
              <a:ahLst/>
              <a:cxnLst/>
              <a:rect l="l" t="t" r="r" b="b"/>
              <a:pathLst>
                <a:path w="1308" h="1709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121" y="241"/>
                  </a:lnTo>
                  <a:lnTo>
                    <a:pt x="242" y="462"/>
                  </a:lnTo>
                  <a:lnTo>
                    <a:pt x="382" y="684"/>
                  </a:lnTo>
                  <a:lnTo>
                    <a:pt x="543" y="905"/>
                  </a:lnTo>
                  <a:lnTo>
                    <a:pt x="704" y="1126"/>
                  </a:lnTo>
                  <a:lnTo>
                    <a:pt x="905" y="1327"/>
                  </a:lnTo>
                  <a:lnTo>
                    <a:pt x="1086" y="1528"/>
                  </a:lnTo>
                  <a:lnTo>
                    <a:pt x="1307" y="1709"/>
                  </a:lnTo>
                </a:path>
              </a:pathLst>
            </a:custGeom>
            <a:noFill/>
            <a:ln w="1500" cap="rnd" cmpd="sng">
              <a:solidFill>
                <a:srgbClr val="261A1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35"/>
            <p:cNvSpPr/>
            <p:nvPr/>
          </p:nvSpPr>
          <p:spPr>
            <a:xfrm rot="10800000">
              <a:off x="7419501" y="1887913"/>
              <a:ext cx="12927" cy="60394"/>
            </a:xfrm>
            <a:custGeom>
              <a:avLst/>
              <a:gdLst/>
              <a:ahLst/>
              <a:cxnLst/>
              <a:rect l="l" t="t" r="r" b="b"/>
              <a:pathLst>
                <a:path w="323" h="1509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1" y="382"/>
                  </a:lnTo>
                  <a:lnTo>
                    <a:pt x="101" y="764"/>
                  </a:lnTo>
                  <a:lnTo>
                    <a:pt x="202" y="1126"/>
                  </a:lnTo>
                  <a:lnTo>
                    <a:pt x="322" y="1508"/>
                  </a:lnTo>
                </a:path>
              </a:pathLst>
            </a:custGeom>
            <a:noFill/>
            <a:ln w="1500" cap="rnd" cmpd="sng">
              <a:solidFill>
                <a:srgbClr val="261A1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35"/>
            <p:cNvSpPr/>
            <p:nvPr/>
          </p:nvSpPr>
          <p:spPr>
            <a:xfrm rot="10800000">
              <a:off x="6758969" y="1683569"/>
              <a:ext cx="609903" cy="913233"/>
            </a:xfrm>
            <a:custGeom>
              <a:avLst/>
              <a:gdLst/>
              <a:ahLst/>
              <a:cxnLst/>
              <a:rect l="l" t="t" r="r" b="b"/>
              <a:pathLst>
                <a:path w="15239" h="22818" extrusionOk="0">
                  <a:moveTo>
                    <a:pt x="11781" y="1"/>
                  </a:moveTo>
                  <a:lnTo>
                    <a:pt x="11580" y="745"/>
                  </a:lnTo>
                  <a:lnTo>
                    <a:pt x="11359" y="1508"/>
                  </a:lnTo>
                  <a:lnTo>
                    <a:pt x="11117" y="2272"/>
                  </a:lnTo>
                  <a:lnTo>
                    <a:pt x="10856" y="3016"/>
                  </a:lnTo>
                  <a:lnTo>
                    <a:pt x="10575" y="3760"/>
                  </a:lnTo>
                  <a:lnTo>
                    <a:pt x="10293" y="4504"/>
                  </a:lnTo>
                  <a:lnTo>
                    <a:pt x="10012" y="5227"/>
                  </a:lnTo>
                  <a:lnTo>
                    <a:pt x="9690" y="5951"/>
                  </a:lnTo>
                  <a:lnTo>
                    <a:pt x="9529" y="4926"/>
                  </a:lnTo>
                  <a:lnTo>
                    <a:pt x="9388" y="3901"/>
                  </a:lnTo>
                  <a:lnTo>
                    <a:pt x="9268" y="2855"/>
                  </a:lnTo>
                  <a:lnTo>
                    <a:pt x="9208" y="1790"/>
                  </a:lnTo>
                  <a:lnTo>
                    <a:pt x="9127" y="1649"/>
                  </a:lnTo>
                  <a:lnTo>
                    <a:pt x="9047" y="1549"/>
                  </a:lnTo>
                  <a:lnTo>
                    <a:pt x="8966" y="1448"/>
                  </a:lnTo>
                  <a:lnTo>
                    <a:pt x="8866" y="1388"/>
                  </a:lnTo>
                  <a:lnTo>
                    <a:pt x="8745" y="1328"/>
                  </a:lnTo>
                  <a:lnTo>
                    <a:pt x="8645" y="1307"/>
                  </a:lnTo>
                  <a:lnTo>
                    <a:pt x="8524" y="1287"/>
                  </a:lnTo>
                  <a:lnTo>
                    <a:pt x="8424" y="1287"/>
                  </a:lnTo>
                  <a:lnTo>
                    <a:pt x="8303" y="1307"/>
                  </a:lnTo>
                  <a:lnTo>
                    <a:pt x="8202" y="1328"/>
                  </a:lnTo>
                  <a:lnTo>
                    <a:pt x="8102" y="1368"/>
                  </a:lnTo>
                  <a:lnTo>
                    <a:pt x="8001" y="1408"/>
                  </a:lnTo>
                  <a:lnTo>
                    <a:pt x="7921" y="1468"/>
                  </a:lnTo>
                  <a:lnTo>
                    <a:pt x="7841" y="1529"/>
                  </a:lnTo>
                  <a:lnTo>
                    <a:pt x="7780" y="1609"/>
                  </a:lnTo>
                  <a:lnTo>
                    <a:pt x="7740" y="1689"/>
                  </a:lnTo>
                  <a:lnTo>
                    <a:pt x="7780" y="2534"/>
                  </a:lnTo>
                  <a:lnTo>
                    <a:pt x="7841" y="3378"/>
                  </a:lnTo>
                  <a:lnTo>
                    <a:pt x="7921" y="4182"/>
                  </a:lnTo>
                  <a:lnTo>
                    <a:pt x="8022" y="4986"/>
                  </a:lnTo>
                  <a:lnTo>
                    <a:pt x="8142" y="5790"/>
                  </a:lnTo>
                  <a:lnTo>
                    <a:pt x="8283" y="6574"/>
                  </a:lnTo>
                  <a:lnTo>
                    <a:pt x="8444" y="7399"/>
                  </a:lnTo>
                  <a:lnTo>
                    <a:pt x="8645" y="8243"/>
                  </a:lnTo>
                  <a:lnTo>
                    <a:pt x="8604" y="8323"/>
                  </a:lnTo>
                  <a:lnTo>
                    <a:pt x="8243" y="7700"/>
                  </a:lnTo>
                  <a:lnTo>
                    <a:pt x="7921" y="7077"/>
                  </a:lnTo>
                  <a:lnTo>
                    <a:pt x="7599" y="6434"/>
                  </a:lnTo>
                  <a:lnTo>
                    <a:pt x="7298" y="5770"/>
                  </a:lnTo>
                  <a:lnTo>
                    <a:pt x="6996" y="5107"/>
                  </a:lnTo>
                  <a:lnTo>
                    <a:pt x="6735" y="4443"/>
                  </a:lnTo>
                  <a:lnTo>
                    <a:pt x="6474" y="3780"/>
                  </a:lnTo>
                  <a:lnTo>
                    <a:pt x="6232" y="3117"/>
                  </a:lnTo>
                  <a:lnTo>
                    <a:pt x="6132" y="3016"/>
                  </a:lnTo>
                  <a:lnTo>
                    <a:pt x="6031" y="2936"/>
                  </a:lnTo>
                  <a:lnTo>
                    <a:pt x="5911" y="2875"/>
                  </a:lnTo>
                  <a:lnTo>
                    <a:pt x="5810" y="2835"/>
                  </a:lnTo>
                  <a:lnTo>
                    <a:pt x="5569" y="2835"/>
                  </a:lnTo>
                  <a:lnTo>
                    <a:pt x="5468" y="2875"/>
                  </a:lnTo>
                  <a:lnTo>
                    <a:pt x="5368" y="2916"/>
                  </a:lnTo>
                  <a:lnTo>
                    <a:pt x="5267" y="2976"/>
                  </a:lnTo>
                  <a:lnTo>
                    <a:pt x="5167" y="3036"/>
                  </a:lnTo>
                  <a:lnTo>
                    <a:pt x="5087" y="3117"/>
                  </a:lnTo>
                  <a:lnTo>
                    <a:pt x="5026" y="3197"/>
                  </a:lnTo>
                  <a:lnTo>
                    <a:pt x="4966" y="3298"/>
                  </a:lnTo>
                  <a:lnTo>
                    <a:pt x="4926" y="3378"/>
                  </a:lnTo>
                  <a:lnTo>
                    <a:pt x="4886" y="3479"/>
                  </a:lnTo>
                  <a:lnTo>
                    <a:pt x="4865" y="3579"/>
                  </a:lnTo>
                  <a:lnTo>
                    <a:pt x="5167" y="4423"/>
                  </a:lnTo>
                  <a:lnTo>
                    <a:pt x="5468" y="5248"/>
                  </a:lnTo>
                  <a:lnTo>
                    <a:pt x="5790" y="6052"/>
                  </a:lnTo>
                  <a:lnTo>
                    <a:pt x="6132" y="6836"/>
                  </a:lnTo>
                  <a:lnTo>
                    <a:pt x="6494" y="7600"/>
                  </a:lnTo>
                  <a:lnTo>
                    <a:pt x="6876" y="8384"/>
                  </a:lnTo>
                  <a:lnTo>
                    <a:pt x="7298" y="9147"/>
                  </a:lnTo>
                  <a:lnTo>
                    <a:pt x="7740" y="9952"/>
                  </a:lnTo>
                  <a:lnTo>
                    <a:pt x="7358" y="10615"/>
                  </a:lnTo>
                  <a:lnTo>
                    <a:pt x="6956" y="11278"/>
                  </a:lnTo>
                  <a:lnTo>
                    <a:pt x="6554" y="11942"/>
                  </a:lnTo>
                  <a:lnTo>
                    <a:pt x="6132" y="12585"/>
                  </a:lnTo>
                  <a:lnTo>
                    <a:pt x="5690" y="13248"/>
                  </a:lnTo>
                  <a:lnTo>
                    <a:pt x="5247" y="13872"/>
                  </a:lnTo>
                  <a:lnTo>
                    <a:pt x="4805" y="14515"/>
                  </a:lnTo>
                  <a:lnTo>
                    <a:pt x="4343" y="15138"/>
                  </a:lnTo>
                  <a:lnTo>
                    <a:pt x="3860" y="15741"/>
                  </a:lnTo>
                  <a:lnTo>
                    <a:pt x="3358" y="16344"/>
                  </a:lnTo>
                  <a:lnTo>
                    <a:pt x="2875" y="16947"/>
                  </a:lnTo>
                  <a:lnTo>
                    <a:pt x="2353" y="17530"/>
                  </a:lnTo>
                  <a:lnTo>
                    <a:pt x="1850" y="18113"/>
                  </a:lnTo>
                  <a:lnTo>
                    <a:pt x="1307" y="18676"/>
                  </a:lnTo>
                  <a:lnTo>
                    <a:pt x="785" y="19239"/>
                  </a:lnTo>
                  <a:lnTo>
                    <a:pt x="222" y="19782"/>
                  </a:lnTo>
                  <a:lnTo>
                    <a:pt x="141" y="19943"/>
                  </a:lnTo>
                  <a:lnTo>
                    <a:pt x="81" y="20103"/>
                  </a:lnTo>
                  <a:lnTo>
                    <a:pt x="21" y="20264"/>
                  </a:lnTo>
                  <a:lnTo>
                    <a:pt x="1" y="20425"/>
                  </a:lnTo>
                  <a:lnTo>
                    <a:pt x="1" y="20566"/>
                  </a:lnTo>
                  <a:lnTo>
                    <a:pt x="1" y="20727"/>
                  </a:lnTo>
                  <a:lnTo>
                    <a:pt x="41" y="20867"/>
                  </a:lnTo>
                  <a:lnTo>
                    <a:pt x="81" y="21008"/>
                  </a:lnTo>
                  <a:lnTo>
                    <a:pt x="141" y="21169"/>
                  </a:lnTo>
                  <a:lnTo>
                    <a:pt x="222" y="21289"/>
                  </a:lnTo>
                  <a:lnTo>
                    <a:pt x="302" y="21430"/>
                  </a:lnTo>
                  <a:lnTo>
                    <a:pt x="403" y="21571"/>
                  </a:lnTo>
                  <a:lnTo>
                    <a:pt x="644" y="21812"/>
                  </a:lnTo>
                  <a:lnTo>
                    <a:pt x="905" y="22033"/>
                  </a:lnTo>
                  <a:lnTo>
                    <a:pt x="1207" y="22234"/>
                  </a:lnTo>
                  <a:lnTo>
                    <a:pt x="1508" y="22415"/>
                  </a:lnTo>
                  <a:lnTo>
                    <a:pt x="1830" y="22556"/>
                  </a:lnTo>
                  <a:lnTo>
                    <a:pt x="2152" y="22677"/>
                  </a:lnTo>
                  <a:lnTo>
                    <a:pt x="2453" y="22757"/>
                  </a:lnTo>
                  <a:lnTo>
                    <a:pt x="2755" y="22797"/>
                  </a:lnTo>
                  <a:lnTo>
                    <a:pt x="3016" y="22817"/>
                  </a:lnTo>
                  <a:lnTo>
                    <a:pt x="3137" y="22797"/>
                  </a:lnTo>
                  <a:lnTo>
                    <a:pt x="3237" y="22777"/>
                  </a:lnTo>
                  <a:lnTo>
                    <a:pt x="3820" y="22295"/>
                  </a:lnTo>
                  <a:lnTo>
                    <a:pt x="4403" y="21792"/>
                  </a:lnTo>
                  <a:lnTo>
                    <a:pt x="4966" y="21269"/>
                  </a:lnTo>
                  <a:lnTo>
                    <a:pt x="5509" y="20747"/>
                  </a:lnTo>
                  <a:lnTo>
                    <a:pt x="6031" y="20204"/>
                  </a:lnTo>
                  <a:lnTo>
                    <a:pt x="6534" y="19641"/>
                  </a:lnTo>
                  <a:lnTo>
                    <a:pt x="7036" y="19078"/>
                  </a:lnTo>
                  <a:lnTo>
                    <a:pt x="7519" y="18495"/>
                  </a:lnTo>
                  <a:lnTo>
                    <a:pt x="8001" y="17912"/>
                  </a:lnTo>
                  <a:lnTo>
                    <a:pt x="8444" y="17309"/>
                  </a:lnTo>
                  <a:lnTo>
                    <a:pt x="8886" y="16706"/>
                  </a:lnTo>
                  <a:lnTo>
                    <a:pt x="9328" y="16083"/>
                  </a:lnTo>
                  <a:lnTo>
                    <a:pt x="9730" y="15460"/>
                  </a:lnTo>
                  <a:lnTo>
                    <a:pt x="10132" y="14816"/>
                  </a:lnTo>
                  <a:lnTo>
                    <a:pt x="10534" y="14173"/>
                  </a:lnTo>
                  <a:lnTo>
                    <a:pt x="10916" y="13510"/>
                  </a:lnTo>
                  <a:lnTo>
                    <a:pt x="11278" y="12866"/>
                  </a:lnTo>
                  <a:lnTo>
                    <a:pt x="11620" y="12183"/>
                  </a:lnTo>
                  <a:lnTo>
                    <a:pt x="11962" y="11520"/>
                  </a:lnTo>
                  <a:lnTo>
                    <a:pt x="12283" y="10836"/>
                  </a:lnTo>
                  <a:lnTo>
                    <a:pt x="12605" y="10132"/>
                  </a:lnTo>
                  <a:lnTo>
                    <a:pt x="12886" y="9449"/>
                  </a:lnTo>
                  <a:lnTo>
                    <a:pt x="13188" y="8745"/>
                  </a:lnTo>
                  <a:lnTo>
                    <a:pt x="13469" y="8042"/>
                  </a:lnTo>
                  <a:lnTo>
                    <a:pt x="13731" y="7318"/>
                  </a:lnTo>
                  <a:lnTo>
                    <a:pt x="13972" y="6615"/>
                  </a:lnTo>
                  <a:lnTo>
                    <a:pt x="14213" y="5891"/>
                  </a:lnTo>
                  <a:lnTo>
                    <a:pt x="14454" y="5167"/>
                  </a:lnTo>
                  <a:lnTo>
                    <a:pt x="14876" y="3720"/>
                  </a:lnTo>
                  <a:lnTo>
                    <a:pt x="15238" y="2252"/>
                  </a:lnTo>
                  <a:lnTo>
                    <a:pt x="14816" y="1870"/>
                  </a:lnTo>
                  <a:lnTo>
                    <a:pt x="14434" y="1549"/>
                  </a:lnTo>
                  <a:lnTo>
                    <a:pt x="14032" y="1247"/>
                  </a:lnTo>
                  <a:lnTo>
                    <a:pt x="13650" y="986"/>
                  </a:lnTo>
                  <a:lnTo>
                    <a:pt x="13248" y="724"/>
                  </a:lnTo>
                  <a:lnTo>
                    <a:pt x="12806" y="483"/>
                  </a:lnTo>
                  <a:lnTo>
                    <a:pt x="12323" y="242"/>
                  </a:lnTo>
                  <a:lnTo>
                    <a:pt x="117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35"/>
            <p:cNvSpPr/>
            <p:nvPr/>
          </p:nvSpPr>
          <p:spPr>
            <a:xfrm rot="10800000">
              <a:off x="6758161" y="2501029"/>
              <a:ext cx="139238" cy="104619"/>
            </a:xfrm>
            <a:custGeom>
              <a:avLst/>
              <a:gdLst/>
              <a:ahLst/>
              <a:cxnLst/>
              <a:rect l="l" t="t" r="r" b="b"/>
              <a:pathLst>
                <a:path w="3479" h="2614" extrusionOk="0">
                  <a:moveTo>
                    <a:pt x="363" y="1"/>
                  </a:moveTo>
                  <a:lnTo>
                    <a:pt x="262" y="21"/>
                  </a:lnTo>
                  <a:lnTo>
                    <a:pt x="162" y="61"/>
                  </a:lnTo>
                  <a:lnTo>
                    <a:pt x="101" y="101"/>
                  </a:lnTo>
                  <a:lnTo>
                    <a:pt x="41" y="161"/>
                  </a:lnTo>
                  <a:lnTo>
                    <a:pt x="1" y="222"/>
                  </a:lnTo>
                  <a:lnTo>
                    <a:pt x="1" y="302"/>
                  </a:lnTo>
                  <a:lnTo>
                    <a:pt x="1" y="383"/>
                  </a:lnTo>
                  <a:lnTo>
                    <a:pt x="41" y="463"/>
                  </a:lnTo>
                  <a:lnTo>
                    <a:pt x="101" y="563"/>
                  </a:lnTo>
                  <a:lnTo>
                    <a:pt x="262" y="785"/>
                  </a:lnTo>
                  <a:lnTo>
                    <a:pt x="483" y="1006"/>
                  </a:lnTo>
                  <a:lnTo>
                    <a:pt x="744" y="1247"/>
                  </a:lnTo>
                  <a:lnTo>
                    <a:pt x="1066" y="1488"/>
                  </a:lnTo>
                  <a:lnTo>
                    <a:pt x="1408" y="1729"/>
                  </a:lnTo>
                  <a:lnTo>
                    <a:pt x="1770" y="1951"/>
                  </a:lnTo>
                  <a:lnTo>
                    <a:pt x="2111" y="2172"/>
                  </a:lnTo>
                  <a:lnTo>
                    <a:pt x="2433" y="2333"/>
                  </a:lnTo>
                  <a:lnTo>
                    <a:pt x="2715" y="2473"/>
                  </a:lnTo>
                  <a:lnTo>
                    <a:pt x="2956" y="2574"/>
                  </a:lnTo>
                  <a:lnTo>
                    <a:pt x="3157" y="2614"/>
                  </a:lnTo>
                  <a:lnTo>
                    <a:pt x="3298" y="2614"/>
                  </a:lnTo>
                  <a:lnTo>
                    <a:pt x="3358" y="2594"/>
                  </a:lnTo>
                  <a:lnTo>
                    <a:pt x="3418" y="2554"/>
                  </a:lnTo>
                  <a:lnTo>
                    <a:pt x="3458" y="2493"/>
                  </a:lnTo>
                  <a:lnTo>
                    <a:pt x="3478" y="2433"/>
                  </a:lnTo>
                  <a:lnTo>
                    <a:pt x="3478" y="2353"/>
                  </a:lnTo>
                  <a:lnTo>
                    <a:pt x="3478" y="2252"/>
                  </a:lnTo>
                  <a:lnTo>
                    <a:pt x="3438" y="2051"/>
                  </a:lnTo>
                  <a:lnTo>
                    <a:pt x="3358" y="1810"/>
                  </a:lnTo>
                  <a:lnTo>
                    <a:pt x="3197" y="1569"/>
                  </a:lnTo>
                  <a:lnTo>
                    <a:pt x="3016" y="1307"/>
                  </a:lnTo>
                  <a:lnTo>
                    <a:pt x="2775" y="1026"/>
                  </a:lnTo>
                  <a:lnTo>
                    <a:pt x="2473" y="785"/>
                  </a:lnTo>
                  <a:lnTo>
                    <a:pt x="2152" y="543"/>
                  </a:lnTo>
                  <a:lnTo>
                    <a:pt x="1790" y="342"/>
                  </a:lnTo>
                  <a:lnTo>
                    <a:pt x="1428" y="182"/>
                  </a:lnTo>
                  <a:lnTo>
                    <a:pt x="1086" y="81"/>
                  </a:lnTo>
                  <a:lnTo>
                    <a:pt x="765" y="21"/>
                  </a:lnTo>
                  <a:lnTo>
                    <a:pt x="48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35"/>
            <p:cNvSpPr/>
            <p:nvPr/>
          </p:nvSpPr>
          <p:spPr>
            <a:xfrm rot="10800000">
              <a:off x="6796782" y="2322406"/>
              <a:ext cx="40263" cy="156928"/>
            </a:xfrm>
            <a:custGeom>
              <a:avLst/>
              <a:gdLst/>
              <a:ahLst/>
              <a:cxnLst/>
              <a:rect l="l" t="t" r="r" b="b"/>
              <a:pathLst>
                <a:path w="1006" h="3921" fill="none" extrusionOk="0">
                  <a:moveTo>
                    <a:pt x="1006" y="1"/>
                  </a:moveTo>
                  <a:lnTo>
                    <a:pt x="1006" y="1"/>
                  </a:lnTo>
                  <a:lnTo>
                    <a:pt x="925" y="463"/>
                  </a:lnTo>
                  <a:lnTo>
                    <a:pt x="845" y="946"/>
                  </a:lnTo>
                  <a:lnTo>
                    <a:pt x="744" y="1428"/>
                  </a:lnTo>
                  <a:lnTo>
                    <a:pt x="624" y="1910"/>
                  </a:lnTo>
                  <a:lnTo>
                    <a:pt x="483" y="2413"/>
                  </a:lnTo>
                  <a:lnTo>
                    <a:pt x="342" y="2896"/>
                  </a:lnTo>
                  <a:lnTo>
                    <a:pt x="0" y="3921"/>
                  </a:lnTo>
                </a:path>
              </a:pathLst>
            </a:custGeom>
            <a:noFill/>
            <a:ln w="15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35"/>
            <p:cNvSpPr/>
            <p:nvPr/>
          </p:nvSpPr>
          <p:spPr>
            <a:xfrm rot="10800000">
              <a:off x="6988252" y="2336895"/>
              <a:ext cx="22573" cy="181062"/>
            </a:xfrm>
            <a:custGeom>
              <a:avLst/>
              <a:gdLst/>
              <a:ahLst/>
              <a:cxnLst/>
              <a:rect l="l" t="t" r="r" b="b"/>
              <a:pathLst>
                <a:path w="564" h="4524" fill="none" extrusionOk="0">
                  <a:moveTo>
                    <a:pt x="20" y="1"/>
                  </a:moveTo>
                  <a:lnTo>
                    <a:pt x="20" y="1"/>
                  </a:lnTo>
                  <a:lnTo>
                    <a:pt x="0" y="544"/>
                  </a:lnTo>
                  <a:lnTo>
                    <a:pt x="20" y="1106"/>
                  </a:lnTo>
                  <a:lnTo>
                    <a:pt x="61" y="1669"/>
                  </a:lnTo>
                  <a:lnTo>
                    <a:pt x="121" y="2232"/>
                  </a:lnTo>
                  <a:lnTo>
                    <a:pt x="201" y="2795"/>
                  </a:lnTo>
                  <a:lnTo>
                    <a:pt x="302" y="3378"/>
                  </a:lnTo>
                  <a:lnTo>
                    <a:pt x="422" y="3941"/>
                  </a:lnTo>
                  <a:lnTo>
                    <a:pt x="563" y="4524"/>
                  </a:lnTo>
                </a:path>
              </a:pathLst>
            </a:custGeom>
            <a:noFill/>
            <a:ln w="15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35"/>
            <p:cNvSpPr/>
            <p:nvPr/>
          </p:nvSpPr>
          <p:spPr>
            <a:xfrm rot="10800000">
              <a:off x="7026876" y="2248364"/>
              <a:ext cx="103018" cy="210038"/>
            </a:xfrm>
            <a:custGeom>
              <a:avLst/>
              <a:gdLst/>
              <a:ahLst/>
              <a:cxnLst/>
              <a:rect l="l" t="t" r="r" b="b"/>
              <a:pathLst>
                <a:path w="2574" h="5248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241" y="744"/>
                  </a:lnTo>
                  <a:lnTo>
                    <a:pt x="503" y="1448"/>
                  </a:lnTo>
                  <a:lnTo>
                    <a:pt x="804" y="2151"/>
                  </a:lnTo>
                  <a:lnTo>
                    <a:pt x="1106" y="2815"/>
                  </a:lnTo>
                  <a:lnTo>
                    <a:pt x="1427" y="3478"/>
                  </a:lnTo>
                  <a:lnTo>
                    <a:pt x="1789" y="4081"/>
                  </a:lnTo>
                  <a:lnTo>
                    <a:pt x="2171" y="4684"/>
                  </a:lnTo>
                  <a:lnTo>
                    <a:pt x="2573" y="5247"/>
                  </a:lnTo>
                </a:path>
              </a:pathLst>
            </a:custGeom>
            <a:noFill/>
            <a:ln w="15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35"/>
            <p:cNvSpPr/>
            <p:nvPr/>
          </p:nvSpPr>
          <p:spPr>
            <a:xfrm rot="10800000">
              <a:off x="6300392" y="1023833"/>
              <a:ext cx="1107102" cy="1267232"/>
            </a:xfrm>
            <a:custGeom>
              <a:avLst/>
              <a:gdLst/>
              <a:ahLst/>
              <a:cxnLst/>
              <a:rect l="l" t="t" r="r" b="b"/>
              <a:pathLst>
                <a:path w="27662" h="31663" extrusionOk="0">
                  <a:moveTo>
                    <a:pt x="18575" y="1"/>
                  </a:moveTo>
                  <a:lnTo>
                    <a:pt x="18254" y="21"/>
                  </a:lnTo>
                  <a:lnTo>
                    <a:pt x="17932" y="61"/>
                  </a:lnTo>
                  <a:lnTo>
                    <a:pt x="17611" y="121"/>
                  </a:lnTo>
                  <a:lnTo>
                    <a:pt x="17289" y="182"/>
                  </a:lnTo>
                  <a:lnTo>
                    <a:pt x="17028" y="262"/>
                  </a:lnTo>
                  <a:lnTo>
                    <a:pt x="16746" y="363"/>
                  </a:lnTo>
                  <a:lnTo>
                    <a:pt x="16223" y="564"/>
                  </a:lnTo>
                  <a:lnTo>
                    <a:pt x="15721" y="805"/>
                  </a:lnTo>
                  <a:lnTo>
                    <a:pt x="15218" y="1106"/>
                  </a:lnTo>
                  <a:lnTo>
                    <a:pt x="14736" y="1408"/>
                  </a:lnTo>
                  <a:lnTo>
                    <a:pt x="14273" y="1750"/>
                  </a:lnTo>
                  <a:lnTo>
                    <a:pt x="13811" y="2112"/>
                  </a:lnTo>
                  <a:lnTo>
                    <a:pt x="13369" y="2473"/>
                  </a:lnTo>
                  <a:lnTo>
                    <a:pt x="12484" y="3237"/>
                  </a:lnTo>
                  <a:lnTo>
                    <a:pt x="11600" y="3981"/>
                  </a:lnTo>
                  <a:lnTo>
                    <a:pt x="11158" y="4343"/>
                  </a:lnTo>
                  <a:lnTo>
                    <a:pt x="10715" y="4685"/>
                  </a:lnTo>
                  <a:lnTo>
                    <a:pt x="10273" y="5006"/>
                  </a:lnTo>
                  <a:lnTo>
                    <a:pt x="9811" y="5308"/>
                  </a:lnTo>
                  <a:lnTo>
                    <a:pt x="9610" y="5408"/>
                  </a:lnTo>
                  <a:lnTo>
                    <a:pt x="9429" y="5509"/>
                  </a:lnTo>
                  <a:lnTo>
                    <a:pt x="9047" y="5650"/>
                  </a:lnTo>
                  <a:lnTo>
                    <a:pt x="8685" y="5730"/>
                  </a:lnTo>
                  <a:lnTo>
                    <a:pt x="8303" y="5790"/>
                  </a:lnTo>
                  <a:lnTo>
                    <a:pt x="7941" y="5831"/>
                  </a:lnTo>
                  <a:lnTo>
                    <a:pt x="7539" y="5831"/>
                  </a:lnTo>
                  <a:lnTo>
                    <a:pt x="6695" y="5851"/>
                  </a:lnTo>
                  <a:lnTo>
                    <a:pt x="6132" y="5891"/>
                  </a:lnTo>
                  <a:lnTo>
                    <a:pt x="5569" y="5971"/>
                  </a:lnTo>
                  <a:lnTo>
                    <a:pt x="5026" y="6092"/>
                  </a:lnTo>
                  <a:lnTo>
                    <a:pt x="4484" y="6273"/>
                  </a:lnTo>
                  <a:lnTo>
                    <a:pt x="3981" y="6474"/>
                  </a:lnTo>
                  <a:lnTo>
                    <a:pt x="3478" y="6715"/>
                  </a:lnTo>
                  <a:lnTo>
                    <a:pt x="2996" y="6996"/>
                  </a:lnTo>
                  <a:lnTo>
                    <a:pt x="2554" y="7298"/>
                  </a:lnTo>
                  <a:lnTo>
                    <a:pt x="2292" y="7519"/>
                  </a:lnTo>
                  <a:lnTo>
                    <a:pt x="2051" y="7740"/>
                  </a:lnTo>
                  <a:lnTo>
                    <a:pt x="1830" y="8002"/>
                  </a:lnTo>
                  <a:lnTo>
                    <a:pt x="1589" y="8263"/>
                  </a:lnTo>
                  <a:lnTo>
                    <a:pt x="1368" y="8564"/>
                  </a:lnTo>
                  <a:lnTo>
                    <a:pt x="1167" y="8866"/>
                  </a:lnTo>
                  <a:lnTo>
                    <a:pt x="986" y="9188"/>
                  </a:lnTo>
                  <a:lnTo>
                    <a:pt x="805" y="9509"/>
                  </a:lnTo>
                  <a:lnTo>
                    <a:pt x="644" y="9851"/>
                  </a:lnTo>
                  <a:lnTo>
                    <a:pt x="503" y="10193"/>
                  </a:lnTo>
                  <a:lnTo>
                    <a:pt x="363" y="10535"/>
                  </a:lnTo>
                  <a:lnTo>
                    <a:pt x="262" y="10876"/>
                  </a:lnTo>
                  <a:lnTo>
                    <a:pt x="161" y="11218"/>
                  </a:lnTo>
                  <a:lnTo>
                    <a:pt x="101" y="11560"/>
                  </a:lnTo>
                  <a:lnTo>
                    <a:pt x="41" y="11881"/>
                  </a:lnTo>
                  <a:lnTo>
                    <a:pt x="21" y="12223"/>
                  </a:lnTo>
                  <a:lnTo>
                    <a:pt x="1" y="12545"/>
                  </a:lnTo>
                  <a:lnTo>
                    <a:pt x="21" y="12866"/>
                  </a:lnTo>
                  <a:lnTo>
                    <a:pt x="41" y="13208"/>
                  </a:lnTo>
                  <a:lnTo>
                    <a:pt x="61" y="13550"/>
                  </a:lnTo>
                  <a:lnTo>
                    <a:pt x="182" y="14254"/>
                  </a:lnTo>
                  <a:lnTo>
                    <a:pt x="322" y="14957"/>
                  </a:lnTo>
                  <a:lnTo>
                    <a:pt x="503" y="15661"/>
                  </a:lnTo>
                  <a:lnTo>
                    <a:pt x="724" y="16324"/>
                  </a:lnTo>
                  <a:lnTo>
                    <a:pt x="966" y="16987"/>
                  </a:lnTo>
                  <a:lnTo>
                    <a:pt x="1227" y="17570"/>
                  </a:lnTo>
                  <a:lnTo>
                    <a:pt x="1609" y="18354"/>
                  </a:lnTo>
                  <a:lnTo>
                    <a:pt x="2031" y="19138"/>
                  </a:lnTo>
                  <a:lnTo>
                    <a:pt x="2473" y="19902"/>
                  </a:lnTo>
                  <a:lnTo>
                    <a:pt x="2936" y="20666"/>
                  </a:lnTo>
                  <a:lnTo>
                    <a:pt x="3418" y="21410"/>
                  </a:lnTo>
                  <a:lnTo>
                    <a:pt x="3941" y="22134"/>
                  </a:lnTo>
                  <a:lnTo>
                    <a:pt x="4463" y="22857"/>
                  </a:lnTo>
                  <a:lnTo>
                    <a:pt x="5026" y="23561"/>
                  </a:lnTo>
                  <a:lnTo>
                    <a:pt x="5589" y="24265"/>
                  </a:lnTo>
                  <a:lnTo>
                    <a:pt x="6192" y="24928"/>
                  </a:lnTo>
                  <a:lnTo>
                    <a:pt x="6795" y="25591"/>
                  </a:lnTo>
                  <a:lnTo>
                    <a:pt x="7419" y="26235"/>
                  </a:lnTo>
                  <a:lnTo>
                    <a:pt x="8062" y="26858"/>
                  </a:lnTo>
                  <a:lnTo>
                    <a:pt x="8725" y="27461"/>
                  </a:lnTo>
                  <a:lnTo>
                    <a:pt x="9389" y="28044"/>
                  </a:lnTo>
                  <a:lnTo>
                    <a:pt x="10092" y="28607"/>
                  </a:lnTo>
                  <a:lnTo>
                    <a:pt x="10615" y="29009"/>
                  </a:lnTo>
                  <a:lnTo>
                    <a:pt x="11158" y="29411"/>
                  </a:lnTo>
                  <a:lnTo>
                    <a:pt x="11700" y="29793"/>
                  </a:lnTo>
                  <a:lnTo>
                    <a:pt x="12263" y="30135"/>
                  </a:lnTo>
                  <a:lnTo>
                    <a:pt x="12826" y="30476"/>
                  </a:lnTo>
                  <a:lnTo>
                    <a:pt x="13409" y="30778"/>
                  </a:lnTo>
                  <a:lnTo>
                    <a:pt x="14012" y="31039"/>
                  </a:lnTo>
                  <a:lnTo>
                    <a:pt x="14615" y="31260"/>
                  </a:lnTo>
                  <a:lnTo>
                    <a:pt x="14937" y="31361"/>
                  </a:lnTo>
                  <a:lnTo>
                    <a:pt x="15238" y="31441"/>
                  </a:lnTo>
                  <a:lnTo>
                    <a:pt x="15560" y="31502"/>
                  </a:lnTo>
                  <a:lnTo>
                    <a:pt x="15882" y="31562"/>
                  </a:lnTo>
                  <a:lnTo>
                    <a:pt x="16203" y="31622"/>
                  </a:lnTo>
                  <a:lnTo>
                    <a:pt x="16525" y="31642"/>
                  </a:lnTo>
                  <a:lnTo>
                    <a:pt x="16847" y="31662"/>
                  </a:lnTo>
                  <a:lnTo>
                    <a:pt x="17148" y="31662"/>
                  </a:lnTo>
                  <a:lnTo>
                    <a:pt x="17470" y="31642"/>
                  </a:lnTo>
                  <a:lnTo>
                    <a:pt x="17791" y="31622"/>
                  </a:lnTo>
                  <a:lnTo>
                    <a:pt x="18093" y="31582"/>
                  </a:lnTo>
                  <a:lnTo>
                    <a:pt x="18395" y="31522"/>
                  </a:lnTo>
                  <a:lnTo>
                    <a:pt x="18696" y="31441"/>
                  </a:lnTo>
                  <a:lnTo>
                    <a:pt x="18998" y="31341"/>
                  </a:lnTo>
                  <a:lnTo>
                    <a:pt x="19279" y="31220"/>
                  </a:lnTo>
                  <a:lnTo>
                    <a:pt x="19560" y="31100"/>
                  </a:lnTo>
                  <a:lnTo>
                    <a:pt x="19782" y="30979"/>
                  </a:lnTo>
                  <a:lnTo>
                    <a:pt x="20003" y="30838"/>
                  </a:lnTo>
                  <a:lnTo>
                    <a:pt x="20224" y="30697"/>
                  </a:lnTo>
                  <a:lnTo>
                    <a:pt x="20425" y="30537"/>
                  </a:lnTo>
                  <a:lnTo>
                    <a:pt x="20827" y="30215"/>
                  </a:lnTo>
                  <a:lnTo>
                    <a:pt x="21189" y="29853"/>
                  </a:lnTo>
                  <a:lnTo>
                    <a:pt x="21531" y="29451"/>
                  </a:lnTo>
                  <a:lnTo>
                    <a:pt x="21832" y="29029"/>
                  </a:lnTo>
                  <a:lnTo>
                    <a:pt x="22113" y="28607"/>
                  </a:lnTo>
                  <a:lnTo>
                    <a:pt x="22375" y="28144"/>
                  </a:lnTo>
                  <a:lnTo>
                    <a:pt x="22596" y="27682"/>
                  </a:lnTo>
                  <a:lnTo>
                    <a:pt x="22817" y="27220"/>
                  </a:lnTo>
                  <a:lnTo>
                    <a:pt x="22998" y="26737"/>
                  </a:lnTo>
                  <a:lnTo>
                    <a:pt x="23179" y="26255"/>
                  </a:lnTo>
                  <a:lnTo>
                    <a:pt x="23521" y="25270"/>
                  </a:lnTo>
                  <a:lnTo>
                    <a:pt x="23822" y="24285"/>
                  </a:lnTo>
                  <a:lnTo>
                    <a:pt x="24365" y="22536"/>
                  </a:lnTo>
                  <a:lnTo>
                    <a:pt x="24928" y="20807"/>
                  </a:lnTo>
                  <a:lnTo>
                    <a:pt x="26054" y="17329"/>
                  </a:lnTo>
                  <a:lnTo>
                    <a:pt x="26496" y="15902"/>
                  </a:lnTo>
                  <a:lnTo>
                    <a:pt x="26717" y="15178"/>
                  </a:lnTo>
                  <a:lnTo>
                    <a:pt x="26898" y="14475"/>
                  </a:lnTo>
                  <a:lnTo>
                    <a:pt x="27079" y="13771"/>
                  </a:lnTo>
                  <a:lnTo>
                    <a:pt x="27240" y="13067"/>
                  </a:lnTo>
                  <a:lnTo>
                    <a:pt x="27380" y="12364"/>
                  </a:lnTo>
                  <a:lnTo>
                    <a:pt x="27501" y="11660"/>
                  </a:lnTo>
                  <a:lnTo>
                    <a:pt x="27581" y="10977"/>
                  </a:lnTo>
                  <a:lnTo>
                    <a:pt x="27642" y="10273"/>
                  </a:lnTo>
                  <a:lnTo>
                    <a:pt x="27662" y="9590"/>
                  </a:lnTo>
                  <a:lnTo>
                    <a:pt x="27662" y="8886"/>
                  </a:lnTo>
                  <a:lnTo>
                    <a:pt x="27601" y="8203"/>
                  </a:lnTo>
                  <a:lnTo>
                    <a:pt x="27521" y="7499"/>
                  </a:lnTo>
                  <a:lnTo>
                    <a:pt x="27400" y="6816"/>
                  </a:lnTo>
                  <a:lnTo>
                    <a:pt x="27220" y="6112"/>
                  </a:lnTo>
                  <a:lnTo>
                    <a:pt x="27079" y="5690"/>
                  </a:lnTo>
                  <a:lnTo>
                    <a:pt x="26918" y="5288"/>
                  </a:lnTo>
                  <a:lnTo>
                    <a:pt x="26717" y="4886"/>
                  </a:lnTo>
                  <a:lnTo>
                    <a:pt x="26496" y="4484"/>
                  </a:lnTo>
                  <a:lnTo>
                    <a:pt x="26255" y="4102"/>
                  </a:lnTo>
                  <a:lnTo>
                    <a:pt x="25973" y="3720"/>
                  </a:lnTo>
                  <a:lnTo>
                    <a:pt x="25692" y="3358"/>
                  </a:lnTo>
                  <a:lnTo>
                    <a:pt x="25370" y="3016"/>
                  </a:lnTo>
                  <a:lnTo>
                    <a:pt x="25028" y="2674"/>
                  </a:lnTo>
                  <a:lnTo>
                    <a:pt x="24687" y="2353"/>
                  </a:lnTo>
                  <a:lnTo>
                    <a:pt x="24325" y="2051"/>
                  </a:lnTo>
                  <a:lnTo>
                    <a:pt x="23943" y="1750"/>
                  </a:lnTo>
                  <a:lnTo>
                    <a:pt x="23541" y="1488"/>
                  </a:lnTo>
                  <a:lnTo>
                    <a:pt x="23139" y="1247"/>
                  </a:lnTo>
                  <a:lnTo>
                    <a:pt x="22717" y="1006"/>
                  </a:lnTo>
                  <a:lnTo>
                    <a:pt x="22294" y="805"/>
                  </a:lnTo>
                  <a:lnTo>
                    <a:pt x="21732" y="564"/>
                  </a:lnTo>
                  <a:lnTo>
                    <a:pt x="21128" y="342"/>
                  </a:lnTo>
                  <a:lnTo>
                    <a:pt x="20807" y="262"/>
                  </a:lnTo>
                  <a:lnTo>
                    <a:pt x="20505" y="182"/>
                  </a:lnTo>
                  <a:lnTo>
                    <a:pt x="20184" y="121"/>
                  </a:lnTo>
                  <a:lnTo>
                    <a:pt x="19862" y="61"/>
                  </a:lnTo>
                  <a:lnTo>
                    <a:pt x="19540" y="41"/>
                  </a:lnTo>
                  <a:lnTo>
                    <a:pt x="1921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35"/>
            <p:cNvSpPr/>
            <p:nvPr/>
          </p:nvSpPr>
          <p:spPr>
            <a:xfrm rot="10800000">
              <a:off x="6503934" y="1080129"/>
              <a:ext cx="165773" cy="265549"/>
            </a:xfrm>
            <a:custGeom>
              <a:avLst/>
              <a:gdLst/>
              <a:ahLst/>
              <a:cxnLst/>
              <a:rect l="l" t="t" r="r" b="b"/>
              <a:pathLst>
                <a:path w="4142" h="6635" fill="none" extrusionOk="0">
                  <a:moveTo>
                    <a:pt x="4142" y="0"/>
                  </a:moveTo>
                  <a:lnTo>
                    <a:pt x="4142" y="0"/>
                  </a:lnTo>
                  <a:lnTo>
                    <a:pt x="4021" y="523"/>
                  </a:lnTo>
                  <a:lnTo>
                    <a:pt x="3901" y="1026"/>
                  </a:lnTo>
                  <a:lnTo>
                    <a:pt x="3740" y="1528"/>
                  </a:lnTo>
                  <a:lnTo>
                    <a:pt x="3579" y="2011"/>
                  </a:lnTo>
                  <a:lnTo>
                    <a:pt x="3398" y="2473"/>
                  </a:lnTo>
                  <a:lnTo>
                    <a:pt x="3177" y="2935"/>
                  </a:lnTo>
                  <a:lnTo>
                    <a:pt x="2956" y="3378"/>
                  </a:lnTo>
                  <a:lnTo>
                    <a:pt x="2715" y="3800"/>
                  </a:lnTo>
                  <a:lnTo>
                    <a:pt x="2453" y="4202"/>
                  </a:lnTo>
                  <a:lnTo>
                    <a:pt x="2172" y="4604"/>
                  </a:lnTo>
                  <a:lnTo>
                    <a:pt x="1850" y="4986"/>
                  </a:lnTo>
                  <a:lnTo>
                    <a:pt x="1529" y="5348"/>
                  </a:lnTo>
                  <a:lnTo>
                    <a:pt x="1187" y="5689"/>
                  </a:lnTo>
                  <a:lnTo>
                    <a:pt x="825" y="6031"/>
                  </a:lnTo>
                  <a:lnTo>
                    <a:pt x="423" y="6333"/>
                  </a:lnTo>
                  <a:lnTo>
                    <a:pt x="1" y="6634"/>
                  </a:lnTo>
                </a:path>
              </a:pathLst>
            </a:custGeom>
            <a:noFill/>
            <a:ln w="1500" cap="rnd" cmpd="sng">
              <a:solidFill>
                <a:srgbClr val="261A1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35"/>
            <p:cNvSpPr/>
            <p:nvPr/>
          </p:nvSpPr>
          <p:spPr>
            <a:xfrm rot="10800000">
              <a:off x="7063101" y="1587827"/>
              <a:ext cx="379774" cy="495639"/>
            </a:xfrm>
            <a:custGeom>
              <a:avLst/>
              <a:gdLst/>
              <a:ahLst/>
              <a:cxnLst/>
              <a:rect l="l" t="t" r="r" b="b"/>
              <a:pathLst>
                <a:path w="9489" h="12384" extrusionOk="0">
                  <a:moveTo>
                    <a:pt x="6875" y="0"/>
                  </a:moveTo>
                  <a:lnTo>
                    <a:pt x="6533" y="20"/>
                  </a:lnTo>
                  <a:lnTo>
                    <a:pt x="6212" y="101"/>
                  </a:lnTo>
                  <a:lnTo>
                    <a:pt x="5870" y="181"/>
                  </a:lnTo>
                  <a:lnTo>
                    <a:pt x="5548" y="302"/>
                  </a:lnTo>
                  <a:lnTo>
                    <a:pt x="5207" y="463"/>
                  </a:lnTo>
                  <a:lnTo>
                    <a:pt x="4885" y="623"/>
                  </a:lnTo>
                  <a:lnTo>
                    <a:pt x="4584" y="824"/>
                  </a:lnTo>
                  <a:lnTo>
                    <a:pt x="4282" y="1025"/>
                  </a:lnTo>
                  <a:lnTo>
                    <a:pt x="3980" y="1247"/>
                  </a:lnTo>
                  <a:lnTo>
                    <a:pt x="3699" y="1468"/>
                  </a:lnTo>
                  <a:lnTo>
                    <a:pt x="3418" y="1709"/>
                  </a:lnTo>
                  <a:lnTo>
                    <a:pt x="2915" y="2171"/>
                  </a:lnTo>
                  <a:lnTo>
                    <a:pt x="2493" y="2634"/>
                  </a:lnTo>
                  <a:lnTo>
                    <a:pt x="2151" y="3056"/>
                  </a:lnTo>
                  <a:lnTo>
                    <a:pt x="1809" y="3478"/>
                  </a:lnTo>
                  <a:lnTo>
                    <a:pt x="1508" y="3940"/>
                  </a:lnTo>
                  <a:lnTo>
                    <a:pt x="1226" y="4423"/>
                  </a:lnTo>
                  <a:lnTo>
                    <a:pt x="945" y="4905"/>
                  </a:lnTo>
                  <a:lnTo>
                    <a:pt x="724" y="5428"/>
                  </a:lnTo>
                  <a:lnTo>
                    <a:pt x="503" y="5951"/>
                  </a:lnTo>
                  <a:lnTo>
                    <a:pt x="322" y="6473"/>
                  </a:lnTo>
                  <a:lnTo>
                    <a:pt x="181" y="7016"/>
                  </a:lnTo>
                  <a:lnTo>
                    <a:pt x="81" y="7559"/>
                  </a:lnTo>
                  <a:lnTo>
                    <a:pt x="20" y="8102"/>
                  </a:lnTo>
                  <a:lnTo>
                    <a:pt x="0" y="8664"/>
                  </a:lnTo>
                  <a:lnTo>
                    <a:pt x="0" y="8926"/>
                  </a:lnTo>
                  <a:lnTo>
                    <a:pt x="20" y="9207"/>
                  </a:lnTo>
                  <a:lnTo>
                    <a:pt x="60" y="9469"/>
                  </a:lnTo>
                  <a:lnTo>
                    <a:pt x="101" y="9750"/>
                  </a:lnTo>
                  <a:lnTo>
                    <a:pt x="161" y="10011"/>
                  </a:lnTo>
                  <a:lnTo>
                    <a:pt x="241" y="10273"/>
                  </a:lnTo>
                  <a:lnTo>
                    <a:pt x="322" y="10554"/>
                  </a:lnTo>
                  <a:lnTo>
                    <a:pt x="422" y="10815"/>
                  </a:lnTo>
                  <a:lnTo>
                    <a:pt x="563" y="11117"/>
                  </a:lnTo>
                  <a:lnTo>
                    <a:pt x="744" y="11419"/>
                  </a:lnTo>
                  <a:lnTo>
                    <a:pt x="965" y="11700"/>
                  </a:lnTo>
                  <a:lnTo>
                    <a:pt x="1086" y="11821"/>
                  </a:lnTo>
                  <a:lnTo>
                    <a:pt x="1206" y="11941"/>
                  </a:lnTo>
                  <a:lnTo>
                    <a:pt x="1367" y="12062"/>
                  </a:lnTo>
                  <a:lnTo>
                    <a:pt x="1508" y="12162"/>
                  </a:lnTo>
                  <a:lnTo>
                    <a:pt x="1689" y="12243"/>
                  </a:lnTo>
                  <a:lnTo>
                    <a:pt x="1850" y="12303"/>
                  </a:lnTo>
                  <a:lnTo>
                    <a:pt x="2031" y="12343"/>
                  </a:lnTo>
                  <a:lnTo>
                    <a:pt x="2232" y="12383"/>
                  </a:lnTo>
                  <a:lnTo>
                    <a:pt x="2412" y="12383"/>
                  </a:lnTo>
                  <a:lnTo>
                    <a:pt x="2593" y="12363"/>
                  </a:lnTo>
                  <a:lnTo>
                    <a:pt x="2835" y="12303"/>
                  </a:lnTo>
                  <a:lnTo>
                    <a:pt x="3056" y="12223"/>
                  </a:lnTo>
                  <a:lnTo>
                    <a:pt x="3277" y="12082"/>
                  </a:lnTo>
                  <a:lnTo>
                    <a:pt x="3458" y="11941"/>
                  </a:lnTo>
                  <a:lnTo>
                    <a:pt x="3639" y="11760"/>
                  </a:lnTo>
                  <a:lnTo>
                    <a:pt x="3800" y="11579"/>
                  </a:lnTo>
                  <a:lnTo>
                    <a:pt x="3940" y="11378"/>
                  </a:lnTo>
                  <a:lnTo>
                    <a:pt x="4081" y="11197"/>
                  </a:lnTo>
                  <a:lnTo>
                    <a:pt x="4744" y="10132"/>
                  </a:lnTo>
                  <a:lnTo>
                    <a:pt x="5428" y="9087"/>
                  </a:lnTo>
                  <a:lnTo>
                    <a:pt x="5790" y="8584"/>
                  </a:lnTo>
                  <a:lnTo>
                    <a:pt x="6172" y="8082"/>
                  </a:lnTo>
                  <a:lnTo>
                    <a:pt x="6574" y="7579"/>
                  </a:lnTo>
                  <a:lnTo>
                    <a:pt x="6996" y="7096"/>
                  </a:lnTo>
                  <a:lnTo>
                    <a:pt x="7619" y="6433"/>
                  </a:lnTo>
                  <a:lnTo>
                    <a:pt x="7900" y="6111"/>
                  </a:lnTo>
                  <a:lnTo>
                    <a:pt x="8182" y="5770"/>
                  </a:lnTo>
                  <a:lnTo>
                    <a:pt x="8443" y="5408"/>
                  </a:lnTo>
                  <a:lnTo>
                    <a:pt x="8705" y="5066"/>
                  </a:lnTo>
                  <a:lnTo>
                    <a:pt x="8926" y="4684"/>
                  </a:lnTo>
                  <a:lnTo>
                    <a:pt x="9107" y="4302"/>
                  </a:lnTo>
                  <a:lnTo>
                    <a:pt x="9207" y="4041"/>
                  </a:lnTo>
                  <a:lnTo>
                    <a:pt x="9308" y="3780"/>
                  </a:lnTo>
                  <a:lnTo>
                    <a:pt x="9368" y="3498"/>
                  </a:lnTo>
                  <a:lnTo>
                    <a:pt x="9428" y="3217"/>
                  </a:lnTo>
                  <a:lnTo>
                    <a:pt x="9468" y="2935"/>
                  </a:lnTo>
                  <a:lnTo>
                    <a:pt x="9489" y="2634"/>
                  </a:lnTo>
                  <a:lnTo>
                    <a:pt x="9468" y="2352"/>
                  </a:lnTo>
                  <a:lnTo>
                    <a:pt x="9448" y="2091"/>
                  </a:lnTo>
                  <a:lnTo>
                    <a:pt x="9388" y="1809"/>
                  </a:lnTo>
                  <a:lnTo>
                    <a:pt x="9308" y="1548"/>
                  </a:lnTo>
                  <a:lnTo>
                    <a:pt x="9187" y="1307"/>
                  </a:lnTo>
                  <a:lnTo>
                    <a:pt x="9046" y="1066"/>
                  </a:lnTo>
                  <a:lnTo>
                    <a:pt x="8885" y="845"/>
                  </a:lnTo>
                  <a:lnTo>
                    <a:pt x="8684" y="644"/>
                  </a:lnTo>
                  <a:lnTo>
                    <a:pt x="8463" y="463"/>
                  </a:lnTo>
                  <a:lnTo>
                    <a:pt x="8182" y="302"/>
                  </a:lnTo>
                  <a:lnTo>
                    <a:pt x="7941" y="201"/>
                  </a:lnTo>
                  <a:lnTo>
                    <a:pt x="7699" y="101"/>
                  </a:lnTo>
                  <a:lnTo>
                    <a:pt x="7458" y="40"/>
                  </a:lnTo>
                  <a:lnTo>
                    <a:pt x="7197" y="20"/>
                  </a:lnTo>
                  <a:lnTo>
                    <a:pt x="687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35"/>
            <p:cNvSpPr/>
            <p:nvPr/>
          </p:nvSpPr>
          <p:spPr>
            <a:xfrm rot="10800000">
              <a:off x="7100120" y="1629648"/>
              <a:ext cx="212439" cy="344394"/>
            </a:xfrm>
            <a:custGeom>
              <a:avLst/>
              <a:gdLst/>
              <a:ahLst/>
              <a:cxnLst/>
              <a:rect l="l" t="t" r="r" b="b"/>
              <a:pathLst>
                <a:path w="5308" h="8605" fill="none" extrusionOk="0">
                  <a:moveTo>
                    <a:pt x="5308" y="0"/>
                  </a:moveTo>
                  <a:lnTo>
                    <a:pt x="5308" y="0"/>
                  </a:lnTo>
                  <a:lnTo>
                    <a:pt x="5268" y="282"/>
                  </a:lnTo>
                  <a:lnTo>
                    <a:pt x="5207" y="563"/>
                  </a:lnTo>
                  <a:lnTo>
                    <a:pt x="5127" y="845"/>
                  </a:lnTo>
                  <a:lnTo>
                    <a:pt x="5026" y="1126"/>
                  </a:lnTo>
                  <a:lnTo>
                    <a:pt x="4886" y="1407"/>
                  </a:lnTo>
                  <a:lnTo>
                    <a:pt x="4765" y="1689"/>
                  </a:lnTo>
                  <a:lnTo>
                    <a:pt x="4604" y="1970"/>
                  </a:lnTo>
                  <a:lnTo>
                    <a:pt x="4423" y="2252"/>
                  </a:lnTo>
                  <a:lnTo>
                    <a:pt x="4061" y="2794"/>
                  </a:lnTo>
                  <a:lnTo>
                    <a:pt x="3639" y="3337"/>
                  </a:lnTo>
                  <a:lnTo>
                    <a:pt x="3217" y="3880"/>
                  </a:lnTo>
                  <a:lnTo>
                    <a:pt x="2755" y="4403"/>
                  </a:lnTo>
                  <a:lnTo>
                    <a:pt x="1850" y="5468"/>
                  </a:lnTo>
                  <a:lnTo>
                    <a:pt x="1428" y="5991"/>
                  </a:lnTo>
                  <a:lnTo>
                    <a:pt x="1026" y="6513"/>
                  </a:lnTo>
                  <a:lnTo>
                    <a:pt x="684" y="7036"/>
                  </a:lnTo>
                  <a:lnTo>
                    <a:pt x="523" y="7297"/>
                  </a:lnTo>
                  <a:lnTo>
                    <a:pt x="383" y="7559"/>
                  </a:lnTo>
                  <a:lnTo>
                    <a:pt x="262" y="7820"/>
                  </a:lnTo>
                  <a:lnTo>
                    <a:pt x="141" y="8081"/>
                  </a:lnTo>
                  <a:lnTo>
                    <a:pt x="61" y="8343"/>
                  </a:lnTo>
                  <a:lnTo>
                    <a:pt x="1" y="8604"/>
                  </a:lnTo>
                </a:path>
              </a:pathLst>
            </a:custGeom>
            <a:noFill/>
            <a:ln w="1500" cap="rnd" cmpd="sng">
              <a:solidFill>
                <a:srgbClr val="261A1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35"/>
            <p:cNvSpPr/>
            <p:nvPr/>
          </p:nvSpPr>
          <p:spPr>
            <a:xfrm rot="10800000">
              <a:off x="7380879" y="1723780"/>
              <a:ext cx="33859" cy="156928"/>
            </a:xfrm>
            <a:custGeom>
              <a:avLst/>
              <a:gdLst/>
              <a:ahLst/>
              <a:cxnLst/>
              <a:rect l="l" t="t" r="r" b="b"/>
              <a:pathLst>
                <a:path w="846" h="3921" fill="none" extrusionOk="0">
                  <a:moveTo>
                    <a:pt x="845" y="0"/>
                  </a:moveTo>
                  <a:lnTo>
                    <a:pt x="845" y="0"/>
                  </a:lnTo>
                  <a:lnTo>
                    <a:pt x="604" y="563"/>
                  </a:lnTo>
                  <a:lnTo>
                    <a:pt x="383" y="1086"/>
                  </a:lnTo>
                  <a:lnTo>
                    <a:pt x="222" y="1608"/>
                  </a:lnTo>
                  <a:lnTo>
                    <a:pt x="101" y="2111"/>
                  </a:lnTo>
                  <a:lnTo>
                    <a:pt x="21" y="2593"/>
                  </a:lnTo>
                  <a:lnTo>
                    <a:pt x="1" y="2835"/>
                  </a:lnTo>
                  <a:lnTo>
                    <a:pt x="1" y="3056"/>
                  </a:lnTo>
                  <a:lnTo>
                    <a:pt x="1" y="3277"/>
                  </a:lnTo>
                  <a:lnTo>
                    <a:pt x="21" y="3498"/>
                  </a:lnTo>
                  <a:lnTo>
                    <a:pt x="41" y="3719"/>
                  </a:lnTo>
                  <a:lnTo>
                    <a:pt x="81" y="3920"/>
                  </a:lnTo>
                </a:path>
              </a:pathLst>
            </a:custGeom>
            <a:solidFill>
              <a:schemeClr val="accent1"/>
            </a:solidFill>
            <a:ln w="20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35"/>
            <p:cNvSpPr/>
            <p:nvPr/>
          </p:nvSpPr>
          <p:spPr>
            <a:xfrm rot="10800000">
              <a:off x="6358297" y="2031961"/>
              <a:ext cx="608302" cy="313816"/>
            </a:xfrm>
            <a:custGeom>
              <a:avLst/>
              <a:gdLst/>
              <a:ahLst/>
              <a:cxnLst/>
              <a:rect l="l" t="t" r="r" b="b"/>
              <a:pathLst>
                <a:path w="15199" h="7841" extrusionOk="0">
                  <a:moveTo>
                    <a:pt x="6956" y="1"/>
                  </a:moveTo>
                  <a:lnTo>
                    <a:pt x="6655" y="21"/>
                  </a:lnTo>
                  <a:lnTo>
                    <a:pt x="6373" y="41"/>
                  </a:lnTo>
                  <a:lnTo>
                    <a:pt x="6072" y="101"/>
                  </a:lnTo>
                  <a:lnTo>
                    <a:pt x="5770" y="141"/>
                  </a:lnTo>
                  <a:lnTo>
                    <a:pt x="5489" y="222"/>
                  </a:lnTo>
                  <a:lnTo>
                    <a:pt x="5207" y="302"/>
                  </a:lnTo>
                  <a:lnTo>
                    <a:pt x="4926" y="403"/>
                  </a:lnTo>
                  <a:lnTo>
                    <a:pt x="4524" y="564"/>
                  </a:lnTo>
                  <a:lnTo>
                    <a:pt x="4102" y="785"/>
                  </a:lnTo>
                  <a:lnTo>
                    <a:pt x="3639" y="1046"/>
                  </a:lnTo>
                  <a:lnTo>
                    <a:pt x="3157" y="1348"/>
                  </a:lnTo>
                  <a:lnTo>
                    <a:pt x="2675" y="1669"/>
                  </a:lnTo>
                  <a:lnTo>
                    <a:pt x="2212" y="2031"/>
                  </a:lnTo>
                  <a:lnTo>
                    <a:pt x="1750" y="2433"/>
                  </a:lnTo>
                  <a:lnTo>
                    <a:pt x="1328" y="2835"/>
                  </a:lnTo>
                  <a:lnTo>
                    <a:pt x="946" y="3278"/>
                  </a:lnTo>
                  <a:lnTo>
                    <a:pt x="785" y="3499"/>
                  </a:lnTo>
                  <a:lnTo>
                    <a:pt x="624" y="3720"/>
                  </a:lnTo>
                  <a:lnTo>
                    <a:pt x="463" y="3941"/>
                  </a:lnTo>
                  <a:lnTo>
                    <a:pt x="343" y="4182"/>
                  </a:lnTo>
                  <a:lnTo>
                    <a:pt x="242" y="4403"/>
                  </a:lnTo>
                  <a:lnTo>
                    <a:pt x="142" y="4644"/>
                  </a:lnTo>
                  <a:lnTo>
                    <a:pt x="81" y="4866"/>
                  </a:lnTo>
                  <a:lnTo>
                    <a:pt x="21" y="5107"/>
                  </a:lnTo>
                  <a:lnTo>
                    <a:pt x="1" y="5348"/>
                  </a:lnTo>
                  <a:lnTo>
                    <a:pt x="1" y="5569"/>
                  </a:lnTo>
                  <a:lnTo>
                    <a:pt x="21" y="5810"/>
                  </a:lnTo>
                  <a:lnTo>
                    <a:pt x="81" y="6032"/>
                  </a:lnTo>
                  <a:lnTo>
                    <a:pt x="162" y="6253"/>
                  </a:lnTo>
                  <a:lnTo>
                    <a:pt x="282" y="6474"/>
                  </a:lnTo>
                  <a:lnTo>
                    <a:pt x="383" y="6635"/>
                  </a:lnTo>
                  <a:lnTo>
                    <a:pt x="544" y="6755"/>
                  </a:lnTo>
                  <a:lnTo>
                    <a:pt x="745" y="6896"/>
                  </a:lnTo>
                  <a:lnTo>
                    <a:pt x="986" y="7017"/>
                  </a:lnTo>
                  <a:lnTo>
                    <a:pt x="1267" y="7137"/>
                  </a:lnTo>
                  <a:lnTo>
                    <a:pt x="1549" y="7258"/>
                  </a:lnTo>
                  <a:lnTo>
                    <a:pt x="1870" y="7358"/>
                  </a:lnTo>
                  <a:lnTo>
                    <a:pt x="2192" y="7459"/>
                  </a:lnTo>
                  <a:lnTo>
                    <a:pt x="2876" y="7620"/>
                  </a:lnTo>
                  <a:lnTo>
                    <a:pt x="3539" y="7740"/>
                  </a:lnTo>
                  <a:lnTo>
                    <a:pt x="4122" y="7821"/>
                  </a:lnTo>
                  <a:lnTo>
                    <a:pt x="4604" y="7841"/>
                  </a:lnTo>
                  <a:lnTo>
                    <a:pt x="4966" y="7821"/>
                  </a:lnTo>
                  <a:lnTo>
                    <a:pt x="5348" y="7780"/>
                  </a:lnTo>
                  <a:lnTo>
                    <a:pt x="5710" y="7720"/>
                  </a:lnTo>
                  <a:lnTo>
                    <a:pt x="6072" y="7660"/>
                  </a:lnTo>
                  <a:lnTo>
                    <a:pt x="6796" y="7479"/>
                  </a:lnTo>
                  <a:lnTo>
                    <a:pt x="7539" y="7278"/>
                  </a:lnTo>
                  <a:lnTo>
                    <a:pt x="8263" y="7077"/>
                  </a:lnTo>
                  <a:lnTo>
                    <a:pt x="8645" y="6996"/>
                  </a:lnTo>
                  <a:lnTo>
                    <a:pt x="9007" y="6916"/>
                  </a:lnTo>
                  <a:lnTo>
                    <a:pt x="9369" y="6856"/>
                  </a:lnTo>
                  <a:lnTo>
                    <a:pt x="9731" y="6836"/>
                  </a:lnTo>
                  <a:lnTo>
                    <a:pt x="10092" y="6816"/>
                  </a:lnTo>
                  <a:lnTo>
                    <a:pt x="10474" y="6816"/>
                  </a:lnTo>
                  <a:lnTo>
                    <a:pt x="10675" y="6836"/>
                  </a:lnTo>
                  <a:lnTo>
                    <a:pt x="10896" y="6876"/>
                  </a:lnTo>
                  <a:lnTo>
                    <a:pt x="11319" y="6996"/>
                  </a:lnTo>
                  <a:lnTo>
                    <a:pt x="11741" y="7117"/>
                  </a:lnTo>
                  <a:lnTo>
                    <a:pt x="12163" y="7238"/>
                  </a:lnTo>
                  <a:lnTo>
                    <a:pt x="12585" y="7338"/>
                  </a:lnTo>
                  <a:lnTo>
                    <a:pt x="12806" y="7358"/>
                  </a:lnTo>
                  <a:lnTo>
                    <a:pt x="13027" y="7378"/>
                  </a:lnTo>
                  <a:lnTo>
                    <a:pt x="13248" y="7399"/>
                  </a:lnTo>
                  <a:lnTo>
                    <a:pt x="13470" y="7378"/>
                  </a:lnTo>
                  <a:lnTo>
                    <a:pt x="13671" y="7358"/>
                  </a:lnTo>
                  <a:lnTo>
                    <a:pt x="13892" y="7298"/>
                  </a:lnTo>
                  <a:lnTo>
                    <a:pt x="14073" y="7238"/>
                  </a:lnTo>
                  <a:lnTo>
                    <a:pt x="14233" y="7137"/>
                  </a:lnTo>
                  <a:lnTo>
                    <a:pt x="14394" y="7037"/>
                  </a:lnTo>
                  <a:lnTo>
                    <a:pt x="14535" y="6936"/>
                  </a:lnTo>
                  <a:lnTo>
                    <a:pt x="14676" y="6795"/>
                  </a:lnTo>
                  <a:lnTo>
                    <a:pt x="14776" y="6655"/>
                  </a:lnTo>
                  <a:lnTo>
                    <a:pt x="14897" y="6514"/>
                  </a:lnTo>
                  <a:lnTo>
                    <a:pt x="14977" y="6353"/>
                  </a:lnTo>
                  <a:lnTo>
                    <a:pt x="15058" y="6192"/>
                  </a:lnTo>
                  <a:lnTo>
                    <a:pt x="15118" y="6011"/>
                  </a:lnTo>
                  <a:lnTo>
                    <a:pt x="15158" y="5831"/>
                  </a:lnTo>
                  <a:lnTo>
                    <a:pt x="15178" y="5670"/>
                  </a:lnTo>
                  <a:lnTo>
                    <a:pt x="15198" y="5489"/>
                  </a:lnTo>
                  <a:lnTo>
                    <a:pt x="15198" y="5308"/>
                  </a:lnTo>
                  <a:lnTo>
                    <a:pt x="15178" y="5127"/>
                  </a:lnTo>
                  <a:lnTo>
                    <a:pt x="15158" y="4946"/>
                  </a:lnTo>
                  <a:lnTo>
                    <a:pt x="15058" y="4604"/>
                  </a:lnTo>
                  <a:lnTo>
                    <a:pt x="14917" y="4283"/>
                  </a:lnTo>
                  <a:lnTo>
                    <a:pt x="14736" y="3961"/>
                  </a:lnTo>
                  <a:lnTo>
                    <a:pt x="14515" y="3680"/>
                  </a:lnTo>
                  <a:lnTo>
                    <a:pt x="14294" y="3378"/>
                  </a:lnTo>
                  <a:lnTo>
                    <a:pt x="14032" y="3117"/>
                  </a:lnTo>
                  <a:lnTo>
                    <a:pt x="13771" y="2855"/>
                  </a:lnTo>
                  <a:lnTo>
                    <a:pt x="13490" y="2614"/>
                  </a:lnTo>
                  <a:lnTo>
                    <a:pt x="13068" y="2252"/>
                  </a:lnTo>
                  <a:lnTo>
                    <a:pt x="12625" y="1911"/>
                  </a:lnTo>
                  <a:lnTo>
                    <a:pt x="12163" y="1589"/>
                  </a:lnTo>
                  <a:lnTo>
                    <a:pt x="11680" y="1287"/>
                  </a:lnTo>
                  <a:lnTo>
                    <a:pt x="11178" y="1006"/>
                  </a:lnTo>
                  <a:lnTo>
                    <a:pt x="10675" y="745"/>
                  </a:lnTo>
                  <a:lnTo>
                    <a:pt x="10153" y="544"/>
                  </a:lnTo>
                  <a:lnTo>
                    <a:pt x="9590" y="343"/>
                  </a:lnTo>
                  <a:lnTo>
                    <a:pt x="9027" y="202"/>
                  </a:lnTo>
                  <a:lnTo>
                    <a:pt x="8444" y="81"/>
                  </a:lnTo>
                  <a:lnTo>
                    <a:pt x="7861" y="21"/>
                  </a:lnTo>
                  <a:lnTo>
                    <a:pt x="725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35"/>
            <p:cNvSpPr/>
            <p:nvPr/>
          </p:nvSpPr>
          <p:spPr>
            <a:xfrm rot="10800000">
              <a:off x="6451626" y="2053649"/>
              <a:ext cx="307373" cy="46706"/>
            </a:xfrm>
            <a:custGeom>
              <a:avLst/>
              <a:gdLst/>
              <a:ahLst/>
              <a:cxnLst/>
              <a:rect l="l" t="t" r="r" b="b"/>
              <a:pathLst>
                <a:path w="7680" h="1167" fill="none" extrusionOk="0">
                  <a:moveTo>
                    <a:pt x="0" y="1166"/>
                  </a:moveTo>
                  <a:lnTo>
                    <a:pt x="0" y="1166"/>
                  </a:lnTo>
                  <a:lnTo>
                    <a:pt x="563" y="925"/>
                  </a:lnTo>
                  <a:lnTo>
                    <a:pt x="1126" y="724"/>
                  </a:lnTo>
                  <a:lnTo>
                    <a:pt x="1649" y="543"/>
                  </a:lnTo>
                  <a:lnTo>
                    <a:pt x="2171" y="402"/>
                  </a:lnTo>
                  <a:lnTo>
                    <a:pt x="2674" y="261"/>
                  </a:lnTo>
                  <a:lnTo>
                    <a:pt x="3177" y="161"/>
                  </a:lnTo>
                  <a:lnTo>
                    <a:pt x="3679" y="80"/>
                  </a:lnTo>
                  <a:lnTo>
                    <a:pt x="4141" y="20"/>
                  </a:lnTo>
                  <a:lnTo>
                    <a:pt x="4624" y="0"/>
                  </a:lnTo>
                  <a:lnTo>
                    <a:pt x="5086" y="20"/>
                  </a:lnTo>
                  <a:lnTo>
                    <a:pt x="5529" y="60"/>
                  </a:lnTo>
                  <a:lnTo>
                    <a:pt x="5971" y="121"/>
                  </a:lnTo>
                  <a:lnTo>
                    <a:pt x="6413" y="241"/>
                  </a:lnTo>
                  <a:lnTo>
                    <a:pt x="6835" y="362"/>
                  </a:lnTo>
                  <a:lnTo>
                    <a:pt x="7257" y="543"/>
                  </a:lnTo>
                  <a:lnTo>
                    <a:pt x="7680" y="744"/>
                  </a:lnTo>
                </a:path>
              </a:pathLst>
            </a:custGeom>
            <a:noFill/>
            <a:ln w="1500" cap="rnd" cmpd="sng">
              <a:solidFill>
                <a:srgbClr val="261A1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35"/>
            <p:cNvSpPr/>
            <p:nvPr/>
          </p:nvSpPr>
          <p:spPr>
            <a:xfrm rot="10800000">
              <a:off x="6796783" y="2154228"/>
              <a:ext cx="135196" cy="114304"/>
            </a:xfrm>
            <a:custGeom>
              <a:avLst/>
              <a:gdLst/>
              <a:ahLst/>
              <a:cxnLst/>
              <a:rect l="l" t="t" r="r" b="b"/>
              <a:pathLst>
                <a:path w="3378" h="2856" fill="none" extrusionOk="0">
                  <a:moveTo>
                    <a:pt x="0" y="2855"/>
                  </a:moveTo>
                  <a:lnTo>
                    <a:pt x="0" y="2855"/>
                  </a:lnTo>
                  <a:lnTo>
                    <a:pt x="161" y="2554"/>
                  </a:lnTo>
                  <a:lnTo>
                    <a:pt x="322" y="2272"/>
                  </a:lnTo>
                  <a:lnTo>
                    <a:pt x="483" y="2011"/>
                  </a:lnTo>
                  <a:lnTo>
                    <a:pt x="664" y="1750"/>
                  </a:lnTo>
                  <a:lnTo>
                    <a:pt x="845" y="1508"/>
                  </a:lnTo>
                  <a:lnTo>
                    <a:pt x="1046" y="1287"/>
                  </a:lnTo>
                  <a:lnTo>
                    <a:pt x="1227" y="1086"/>
                  </a:lnTo>
                  <a:lnTo>
                    <a:pt x="1448" y="885"/>
                  </a:lnTo>
                  <a:lnTo>
                    <a:pt x="1649" y="724"/>
                  </a:lnTo>
                  <a:lnTo>
                    <a:pt x="1870" y="564"/>
                  </a:lnTo>
                  <a:lnTo>
                    <a:pt x="2111" y="423"/>
                  </a:lnTo>
                  <a:lnTo>
                    <a:pt x="2332" y="302"/>
                  </a:lnTo>
                  <a:lnTo>
                    <a:pt x="2594" y="202"/>
                  </a:lnTo>
                  <a:lnTo>
                    <a:pt x="2835" y="101"/>
                  </a:lnTo>
                  <a:lnTo>
                    <a:pt x="3096" y="41"/>
                  </a:lnTo>
                  <a:lnTo>
                    <a:pt x="3378" y="1"/>
                  </a:lnTo>
                </a:path>
              </a:pathLst>
            </a:custGeom>
            <a:solidFill>
              <a:schemeClr val="accent1"/>
            </a:solidFill>
            <a:ln w="20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35"/>
            <p:cNvSpPr/>
            <p:nvPr/>
          </p:nvSpPr>
          <p:spPr>
            <a:xfrm rot="10800000">
              <a:off x="6875628" y="1171859"/>
              <a:ext cx="103018" cy="78884"/>
            </a:xfrm>
            <a:custGeom>
              <a:avLst/>
              <a:gdLst/>
              <a:ahLst/>
              <a:cxnLst/>
              <a:rect l="l" t="t" r="r" b="b"/>
              <a:pathLst>
                <a:path w="2574" h="1971" extrusionOk="0">
                  <a:moveTo>
                    <a:pt x="704" y="0"/>
                  </a:moveTo>
                  <a:lnTo>
                    <a:pt x="503" y="21"/>
                  </a:lnTo>
                  <a:lnTo>
                    <a:pt x="422" y="41"/>
                  </a:lnTo>
                  <a:lnTo>
                    <a:pt x="342" y="61"/>
                  </a:lnTo>
                  <a:lnTo>
                    <a:pt x="262" y="101"/>
                  </a:lnTo>
                  <a:lnTo>
                    <a:pt x="201" y="161"/>
                  </a:lnTo>
                  <a:lnTo>
                    <a:pt x="141" y="222"/>
                  </a:lnTo>
                  <a:lnTo>
                    <a:pt x="81" y="302"/>
                  </a:lnTo>
                  <a:lnTo>
                    <a:pt x="41" y="382"/>
                  </a:lnTo>
                  <a:lnTo>
                    <a:pt x="20" y="483"/>
                  </a:lnTo>
                  <a:lnTo>
                    <a:pt x="0" y="583"/>
                  </a:lnTo>
                  <a:lnTo>
                    <a:pt x="0" y="684"/>
                  </a:lnTo>
                  <a:lnTo>
                    <a:pt x="20" y="885"/>
                  </a:lnTo>
                  <a:lnTo>
                    <a:pt x="101" y="1086"/>
                  </a:lnTo>
                  <a:lnTo>
                    <a:pt x="221" y="1267"/>
                  </a:lnTo>
                  <a:lnTo>
                    <a:pt x="382" y="1468"/>
                  </a:lnTo>
                  <a:lnTo>
                    <a:pt x="583" y="1629"/>
                  </a:lnTo>
                  <a:lnTo>
                    <a:pt x="825" y="1770"/>
                  </a:lnTo>
                  <a:lnTo>
                    <a:pt x="1086" y="1870"/>
                  </a:lnTo>
                  <a:lnTo>
                    <a:pt x="1327" y="1950"/>
                  </a:lnTo>
                  <a:lnTo>
                    <a:pt x="1588" y="1971"/>
                  </a:lnTo>
                  <a:lnTo>
                    <a:pt x="1830" y="1971"/>
                  </a:lnTo>
                  <a:lnTo>
                    <a:pt x="2051" y="1910"/>
                  </a:lnTo>
                  <a:lnTo>
                    <a:pt x="2232" y="1830"/>
                  </a:lnTo>
                  <a:lnTo>
                    <a:pt x="2312" y="1770"/>
                  </a:lnTo>
                  <a:lnTo>
                    <a:pt x="2393" y="1689"/>
                  </a:lnTo>
                  <a:lnTo>
                    <a:pt x="2453" y="1629"/>
                  </a:lnTo>
                  <a:lnTo>
                    <a:pt x="2513" y="1528"/>
                  </a:lnTo>
                  <a:lnTo>
                    <a:pt x="2553" y="1448"/>
                  </a:lnTo>
                  <a:lnTo>
                    <a:pt x="2573" y="1367"/>
                  </a:lnTo>
                  <a:lnTo>
                    <a:pt x="2573" y="1287"/>
                  </a:lnTo>
                  <a:lnTo>
                    <a:pt x="2573" y="1187"/>
                  </a:lnTo>
                  <a:lnTo>
                    <a:pt x="2553" y="1106"/>
                  </a:lnTo>
                  <a:lnTo>
                    <a:pt x="2513" y="1026"/>
                  </a:lnTo>
                  <a:lnTo>
                    <a:pt x="2413" y="885"/>
                  </a:lnTo>
                  <a:lnTo>
                    <a:pt x="2272" y="724"/>
                  </a:lnTo>
                  <a:lnTo>
                    <a:pt x="2091" y="583"/>
                  </a:lnTo>
                  <a:lnTo>
                    <a:pt x="1870" y="443"/>
                  </a:lnTo>
                  <a:lnTo>
                    <a:pt x="1629" y="322"/>
                  </a:lnTo>
                  <a:lnTo>
                    <a:pt x="1387" y="202"/>
                  </a:lnTo>
                  <a:lnTo>
                    <a:pt x="1146" y="101"/>
                  </a:lnTo>
                  <a:lnTo>
                    <a:pt x="905" y="41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35"/>
            <p:cNvSpPr/>
            <p:nvPr/>
          </p:nvSpPr>
          <p:spPr>
            <a:xfrm rot="10800000">
              <a:off x="7027676" y="1309459"/>
              <a:ext cx="119947" cy="115865"/>
            </a:xfrm>
            <a:custGeom>
              <a:avLst/>
              <a:gdLst/>
              <a:ahLst/>
              <a:cxnLst/>
              <a:rect l="l" t="t" r="r" b="b"/>
              <a:pathLst>
                <a:path w="2997" h="2895" extrusionOk="0">
                  <a:moveTo>
                    <a:pt x="523" y="0"/>
                  </a:moveTo>
                  <a:lnTo>
                    <a:pt x="423" y="20"/>
                  </a:lnTo>
                  <a:lnTo>
                    <a:pt x="343" y="40"/>
                  </a:lnTo>
                  <a:lnTo>
                    <a:pt x="262" y="61"/>
                  </a:lnTo>
                  <a:lnTo>
                    <a:pt x="182" y="121"/>
                  </a:lnTo>
                  <a:lnTo>
                    <a:pt x="101" y="201"/>
                  </a:lnTo>
                  <a:lnTo>
                    <a:pt x="61" y="282"/>
                  </a:lnTo>
                  <a:lnTo>
                    <a:pt x="21" y="382"/>
                  </a:lnTo>
                  <a:lnTo>
                    <a:pt x="1" y="483"/>
                  </a:lnTo>
                  <a:lnTo>
                    <a:pt x="1" y="583"/>
                  </a:lnTo>
                  <a:lnTo>
                    <a:pt x="1" y="704"/>
                  </a:lnTo>
                  <a:lnTo>
                    <a:pt x="21" y="824"/>
                  </a:lnTo>
                  <a:lnTo>
                    <a:pt x="61" y="965"/>
                  </a:lnTo>
                  <a:lnTo>
                    <a:pt x="162" y="1226"/>
                  </a:lnTo>
                  <a:lnTo>
                    <a:pt x="322" y="1528"/>
                  </a:lnTo>
                  <a:lnTo>
                    <a:pt x="523" y="1809"/>
                  </a:lnTo>
                  <a:lnTo>
                    <a:pt x="785" y="2091"/>
                  </a:lnTo>
                  <a:lnTo>
                    <a:pt x="1066" y="2332"/>
                  </a:lnTo>
                  <a:lnTo>
                    <a:pt x="1368" y="2553"/>
                  </a:lnTo>
                  <a:lnTo>
                    <a:pt x="1669" y="2714"/>
                  </a:lnTo>
                  <a:lnTo>
                    <a:pt x="1951" y="2835"/>
                  </a:lnTo>
                  <a:lnTo>
                    <a:pt x="2212" y="2895"/>
                  </a:lnTo>
                  <a:lnTo>
                    <a:pt x="2574" y="2895"/>
                  </a:lnTo>
                  <a:lnTo>
                    <a:pt x="2674" y="2855"/>
                  </a:lnTo>
                  <a:lnTo>
                    <a:pt x="2775" y="2815"/>
                  </a:lnTo>
                  <a:lnTo>
                    <a:pt x="2855" y="2754"/>
                  </a:lnTo>
                  <a:lnTo>
                    <a:pt x="2916" y="2674"/>
                  </a:lnTo>
                  <a:lnTo>
                    <a:pt x="2956" y="2593"/>
                  </a:lnTo>
                  <a:lnTo>
                    <a:pt x="2976" y="2513"/>
                  </a:lnTo>
                  <a:lnTo>
                    <a:pt x="2996" y="2433"/>
                  </a:lnTo>
                  <a:lnTo>
                    <a:pt x="2976" y="2332"/>
                  </a:lnTo>
                  <a:lnTo>
                    <a:pt x="2956" y="2211"/>
                  </a:lnTo>
                  <a:lnTo>
                    <a:pt x="2855" y="1990"/>
                  </a:lnTo>
                  <a:lnTo>
                    <a:pt x="2715" y="1769"/>
                  </a:lnTo>
                  <a:lnTo>
                    <a:pt x="2514" y="1508"/>
                  </a:lnTo>
                  <a:lnTo>
                    <a:pt x="2292" y="1247"/>
                  </a:lnTo>
                  <a:lnTo>
                    <a:pt x="2031" y="985"/>
                  </a:lnTo>
                  <a:lnTo>
                    <a:pt x="1750" y="724"/>
                  </a:lnTo>
                  <a:lnTo>
                    <a:pt x="1488" y="483"/>
                  </a:lnTo>
                  <a:lnTo>
                    <a:pt x="1227" y="302"/>
                  </a:lnTo>
                  <a:lnTo>
                    <a:pt x="966" y="141"/>
                  </a:lnTo>
                  <a:lnTo>
                    <a:pt x="745" y="40"/>
                  </a:lnTo>
                  <a:lnTo>
                    <a:pt x="644" y="20"/>
                  </a:lnTo>
                  <a:lnTo>
                    <a:pt x="52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35"/>
            <p:cNvSpPr/>
            <p:nvPr/>
          </p:nvSpPr>
          <p:spPr>
            <a:xfrm rot="10800000">
              <a:off x="6900562" y="1341637"/>
              <a:ext cx="57152" cy="56352"/>
            </a:xfrm>
            <a:custGeom>
              <a:avLst/>
              <a:gdLst/>
              <a:ahLst/>
              <a:cxnLst/>
              <a:rect l="l" t="t" r="r" b="b"/>
              <a:pathLst>
                <a:path w="1428" h="1408" extrusionOk="0">
                  <a:moveTo>
                    <a:pt x="342" y="1"/>
                  </a:moveTo>
                  <a:lnTo>
                    <a:pt x="241" y="21"/>
                  </a:lnTo>
                  <a:lnTo>
                    <a:pt x="141" y="101"/>
                  </a:lnTo>
                  <a:lnTo>
                    <a:pt x="60" y="182"/>
                  </a:lnTo>
                  <a:lnTo>
                    <a:pt x="20" y="302"/>
                  </a:lnTo>
                  <a:lnTo>
                    <a:pt x="0" y="423"/>
                  </a:lnTo>
                  <a:lnTo>
                    <a:pt x="0" y="564"/>
                  </a:lnTo>
                  <a:lnTo>
                    <a:pt x="40" y="684"/>
                  </a:lnTo>
                  <a:lnTo>
                    <a:pt x="101" y="825"/>
                  </a:lnTo>
                  <a:lnTo>
                    <a:pt x="181" y="966"/>
                  </a:lnTo>
                  <a:lnTo>
                    <a:pt x="281" y="1086"/>
                  </a:lnTo>
                  <a:lnTo>
                    <a:pt x="422" y="1207"/>
                  </a:lnTo>
                  <a:lnTo>
                    <a:pt x="543" y="1287"/>
                  </a:lnTo>
                  <a:lnTo>
                    <a:pt x="683" y="1348"/>
                  </a:lnTo>
                  <a:lnTo>
                    <a:pt x="824" y="1388"/>
                  </a:lnTo>
                  <a:lnTo>
                    <a:pt x="965" y="1408"/>
                  </a:lnTo>
                  <a:lnTo>
                    <a:pt x="1106" y="1388"/>
                  </a:lnTo>
                  <a:lnTo>
                    <a:pt x="1206" y="1348"/>
                  </a:lnTo>
                  <a:lnTo>
                    <a:pt x="1307" y="1267"/>
                  </a:lnTo>
                  <a:lnTo>
                    <a:pt x="1387" y="1187"/>
                  </a:lnTo>
                  <a:lnTo>
                    <a:pt x="1427" y="1086"/>
                  </a:lnTo>
                  <a:lnTo>
                    <a:pt x="1427" y="986"/>
                  </a:lnTo>
                  <a:lnTo>
                    <a:pt x="1387" y="865"/>
                  </a:lnTo>
                  <a:lnTo>
                    <a:pt x="1327" y="744"/>
                  </a:lnTo>
                  <a:lnTo>
                    <a:pt x="1246" y="624"/>
                  </a:lnTo>
                  <a:lnTo>
                    <a:pt x="1045" y="383"/>
                  </a:lnTo>
                  <a:lnTo>
                    <a:pt x="784" y="182"/>
                  </a:lnTo>
                  <a:lnTo>
                    <a:pt x="683" y="101"/>
                  </a:lnTo>
                  <a:lnTo>
                    <a:pt x="563" y="41"/>
                  </a:lnTo>
                  <a:lnTo>
                    <a:pt x="44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35"/>
            <p:cNvSpPr/>
            <p:nvPr/>
          </p:nvSpPr>
          <p:spPr>
            <a:xfrm rot="10800000">
              <a:off x="6347047" y="1816312"/>
              <a:ext cx="355640" cy="53950"/>
            </a:xfrm>
            <a:custGeom>
              <a:avLst/>
              <a:gdLst/>
              <a:ahLst/>
              <a:cxnLst/>
              <a:rect l="l" t="t" r="r" b="b"/>
              <a:pathLst>
                <a:path w="8886" h="1348" fill="none" extrusionOk="0">
                  <a:moveTo>
                    <a:pt x="8886" y="1347"/>
                  </a:moveTo>
                  <a:lnTo>
                    <a:pt x="8886" y="1347"/>
                  </a:lnTo>
                  <a:lnTo>
                    <a:pt x="8464" y="1146"/>
                  </a:lnTo>
                  <a:lnTo>
                    <a:pt x="8042" y="965"/>
                  </a:lnTo>
                  <a:lnTo>
                    <a:pt x="7619" y="805"/>
                  </a:lnTo>
                  <a:lnTo>
                    <a:pt x="7197" y="664"/>
                  </a:lnTo>
                  <a:lnTo>
                    <a:pt x="6755" y="523"/>
                  </a:lnTo>
                  <a:lnTo>
                    <a:pt x="6313" y="402"/>
                  </a:lnTo>
                  <a:lnTo>
                    <a:pt x="5870" y="302"/>
                  </a:lnTo>
                  <a:lnTo>
                    <a:pt x="5428" y="201"/>
                  </a:lnTo>
                  <a:lnTo>
                    <a:pt x="5428" y="201"/>
                  </a:lnTo>
                  <a:lnTo>
                    <a:pt x="4745" y="101"/>
                  </a:lnTo>
                  <a:lnTo>
                    <a:pt x="4061" y="41"/>
                  </a:lnTo>
                  <a:lnTo>
                    <a:pt x="3378" y="0"/>
                  </a:lnTo>
                  <a:lnTo>
                    <a:pt x="2694" y="0"/>
                  </a:lnTo>
                  <a:lnTo>
                    <a:pt x="2031" y="41"/>
                  </a:lnTo>
                  <a:lnTo>
                    <a:pt x="1347" y="101"/>
                  </a:lnTo>
                  <a:lnTo>
                    <a:pt x="664" y="201"/>
                  </a:lnTo>
                  <a:lnTo>
                    <a:pt x="1" y="342"/>
                  </a:lnTo>
                </a:path>
              </a:pathLst>
            </a:custGeom>
            <a:noFill/>
            <a:ln w="1500" cap="rnd" cmpd="sng">
              <a:solidFill>
                <a:srgbClr val="D96C5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35"/>
            <p:cNvSpPr/>
            <p:nvPr/>
          </p:nvSpPr>
          <p:spPr>
            <a:xfrm rot="10800000">
              <a:off x="6413805" y="1695642"/>
              <a:ext cx="347595" cy="34619"/>
            </a:xfrm>
            <a:custGeom>
              <a:avLst/>
              <a:gdLst/>
              <a:ahLst/>
              <a:cxnLst/>
              <a:rect l="l" t="t" r="r" b="b"/>
              <a:pathLst>
                <a:path w="8685" h="865" fill="none" extrusionOk="0">
                  <a:moveTo>
                    <a:pt x="8684" y="583"/>
                  </a:moveTo>
                  <a:lnTo>
                    <a:pt x="8684" y="583"/>
                  </a:lnTo>
                  <a:lnTo>
                    <a:pt x="7941" y="362"/>
                  </a:lnTo>
                  <a:lnTo>
                    <a:pt x="7177" y="201"/>
                  </a:lnTo>
                  <a:lnTo>
                    <a:pt x="7177" y="201"/>
                  </a:lnTo>
                  <a:lnTo>
                    <a:pt x="6734" y="141"/>
                  </a:lnTo>
                  <a:lnTo>
                    <a:pt x="6272" y="81"/>
                  </a:lnTo>
                  <a:lnTo>
                    <a:pt x="5830" y="41"/>
                  </a:lnTo>
                  <a:lnTo>
                    <a:pt x="5367" y="0"/>
                  </a:lnTo>
                  <a:lnTo>
                    <a:pt x="4905" y="0"/>
                  </a:lnTo>
                  <a:lnTo>
                    <a:pt x="4463" y="0"/>
                  </a:lnTo>
                  <a:lnTo>
                    <a:pt x="4000" y="20"/>
                  </a:lnTo>
                  <a:lnTo>
                    <a:pt x="3538" y="61"/>
                  </a:lnTo>
                  <a:lnTo>
                    <a:pt x="3096" y="101"/>
                  </a:lnTo>
                  <a:lnTo>
                    <a:pt x="2633" y="161"/>
                  </a:lnTo>
                  <a:lnTo>
                    <a:pt x="2191" y="242"/>
                  </a:lnTo>
                  <a:lnTo>
                    <a:pt x="1749" y="342"/>
                  </a:lnTo>
                  <a:lnTo>
                    <a:pt x="1307" y="443"/>
                  </a:lnTo>
                  <a:lnTo>
                    <a:pt x="864" y="583"/>
                  </a:lnTo>
                  <a:lnTo>
                    <a:pt x="422" y="724"/>
                  </a:lnTo>
                  <a:lnTo>
                    <a:pt x="0" y="865"/>
                  </a:lnTo>
                </a:path>
              </a:pathLst>
            </a:custGeom>
            <a:noFill/>
            <a:ln w="1500" cap="rnd" cmpd="sng">
              <a:solidFill>
                <a:srgbClr val="D96C5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35"/>
            <p:cNvSpPr/>
            <p:nvPr/>
          </p:nvSpPr>
          <p:spPr>
            <a:xfrm rot="10800000">
              <a:off x="6478162" y="1575732"/>
              <a:ext cx="319460" cy="48347"/>
            </a:xfrm>
            <a:custGeom>
              <a:avLst/>
              <a:gdLst/>
              <a:ahLst/>
              <a:cxnLst/>
              <a:rect l="l" t="t" r="r" b="b"/>
              <a:pathLst>
                <a:path w="7982" h="1208" fill="none" extrusionOk="0">
                  <a:moveTo>
                    <a:pt x="7981" y="222"/>
                  </a:moveTo>
                  <a:lnTo>
                    <a:pt x="7981" y="222"/>
                  </a:lnTo>
                  <a:lnTo>
                    <a:pt x="7479" y="121"/>
                  </a:lnTo>
                  <a:lnTo>
                    <a:pt x="6956" y="61"/>
                  </a:lnTo>
                  <a:lnTo>
                    <a:pt x="6453" y="21"/>
                  </a:lnTo>
                  <a:lnTo>
                    <a:pt x="5951" y="1"/>
                  </a:lnTo>
                  <a:lnTo>
                    <a:pt x="5428" y="1"/>
                  </a:lnTo>
                  <a:lnTo>
                    <a:pt x="4926" y="21"/>
                  </a:lnTo>
                  <a:lnTo>
                    <a:pt x="4423" y="41"/>
                  </a:lnTo>
                  <a:lnTo>
                    <a:pt x="3900" y="101"/>
                  </a:lnTo>
                  <a:lnTo>
                    <a:pt x="3398" y="182"/>
                  </a:lnTo>
                  <a:lnTo>
                    <a:pt x="2895" y="262"/>
                  </a:lnTo>
                  <a:lnTo>
                    <a:pt x="2393" y="383"/>
                  </a:lnTo>
                  <a:lnTo>
                    <a:pt x="1910" y="503"/>
                  </a:lnTo>
                  <a:lnTo>
                    <a:pt x="1428" y="664"/>
                  </a:lnTo>
                  <a:lnTo>
                    <a:pt x="945" y="825"/>
                  </a:lnTo>
                  <a:lnTo>
                    <a:pt x="463" y="1006"/>
                  </a:lnTo>
                  <a:lnTo>
                    <a:pt x="0" y="1207"/>
                  </a:lnTo>
                </a:path>
              </a:pathLst>
            </a:custGeom>
            <a:noFill/>
            <a:ln w="1500" cap="rnd" cmpd="sng">
              <a:solidFill>
                <a:srgbClr val="D96C5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35"/>
            <p:cNvSpPr/>
            <p:nvPr/>
          </p:nvSpPr>
          <p:spPr>
            <a:xfrm rot="10800000">
              <a:off x="6758161" y="2501029"/>
              <a:ext cx="139238" cy="104619"/>
            </a:xfrm>
            <a:custGeom>
              <a:avLst/>
              <a:gdLst/>
              <a:ahLst/>
              <a:cxnLst/>
              <a:rect l="l" t="t" r="r" b="b"/>
              <a:pathLst>
                <a:path w="3479" h="2614" extrusionOk="0">
                  <a:moveTo>
                    <a:pt x="363" y="1"/>
                  </a:moveTo>
                  <a:lnTo>
                    <a:pt x="262" y="21"/>
                  </a:lnTo>
                  <a:lnTo>
                    <a:pt x="162" y="61"/>
                  </a:lnTo>
                  <a:lnTo>
                    <a:pt x="101" y="101"/>
                  </a:lnTo>
                  <a:lnTo>
                    <a:pt x="41" y="161"/>
                  </a:lnTo>
                  <a:lnTo>
                    <a:pt x="1" y="222"/>
                  </a:lnTo>
                  <a:lnTo>
                    <a:pt x="1" y="302"/>
                  </a:lnTo>
                  <a:lnTo>
                    <a:pt x="1" y="383"/>
                  </a:lnTo>
                  <a:lnTo>
                    <a:pt x="41" y="463"/>
                  </a:lnTo>
                  <a:lnTo>
                    <a:pt x="101" y="563"/>
                  </a:lnTo>
                  <a:lnTo>
                    <a:pt x="262" y="785"/>
                  </a:lnTo>
                  <a:lnTo>
                    <a:pt x="483" y="1006"/>
                  </a:lnTo>
                  <a:lnTo>
                    <a:pt x="744" y="1247"/>
                  </a:lnTo>
                  <a:lnTo>
                    <a:pt x="1066" y="1488"/>
                  </a:lnTo>
                  <a:lnTo>
                    <a:pt x="1408" y="1729"/>
                  </a:lnTo>
                  <a:lnTo>
                    <a:pt x="1770" y="1951"/>
                  </a:lnTo>
                  <a:lnTo>
                    <a:pt x="2111" y="2172"/>
                  </a:lnTo>
                  <a:lnTo>
                    <a:pt x="2433" y="2333"/>
                  </a:lnTo>
                  <a:lnTo>
                    <a:pt x="2715" y="2473"/>
                  </a:lnTo>
                  <a:lnTo>
                    <a:pt x="2956" y="2574"/>
                  </a:lnTo>
                  <a:lnTo>
                    <a:pt x="3157" y="2614"/>
                  </a:lnTo>
                  <a:lnTo>
                    <a:pt x="3298" y="2614"/>
                  </a:lnTo>
                  <a:lnTo>
                    <a:pt x="3358" y="2594"/>
                  </a:lnTo>
                  <a:lnTo>
                    <a:pt x="3418" y="2554"/>
                  </a:lnTo>
                  <a:lnTo>
                    <a:pt x="3458" y="2493"/>
                  </a:lnTo>
                  <a:lnTo>
                    <a:pt x="3478" y="2433"/>
                  </a:lnTo>
                  <a:lnTo>
                    <a:pt x="3478" y="2353"/>
                  </a:lnTo>
                  <a:lnTo>
                    <a:pt x="3478" y="2252"/>
                  </a:lnTo>
                  <a:lnTo>
                    <a:pt x="3438" y="2051"/>
                  </a:lnTo>
                  <a:lnTo>
                    <a:pt x="3358" y="1810"/>
                  </a:lnTo>
                  <a:lnTo>
                    <a:pt x="3197" y="1569"/>
                  </a:lnTo>
                  <a:lnTo>
                    <a:pt x="3016" y="1307"/>
                  </a:lnTo>
                  <a:lnTo>
                    <a:pt x="2775" y="1026"/>
                  </a:lnTo>
                  <a:lnTo>
                    <a:pt x="2473" y="785"/>
                  </a:lnTo>
                  <a:lnTo>
                    <a:pt x="2152" y="543"/>
                  </a:lnTo>
                  <a:lnTo>
                    <a:pt x="1790" y="342"/>
                  </a:lnTo>
                  <a:lnTo>
                    <a:pt x="1428" y="182"/>
                  </a:lnTo>
                  <a:lnTo>
                    <a:pt x="1086" y="81"/>
                  </a:lnTo>
                  <a:lnTo>
                    <a:pt x="765" y="21"/>
                  </a:lnTo>
                  <a:lnTo>
                    <a:pt x="483" y="1"/>
                  </a:lnTo>
                  <a:close/>
                </a:path>
              </a:pathLst>
            </a:custGeom>
            <a:solidFill>
              <a:srgbClr val="282020">
                <a:alpha val="303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35"/>
            <p:cNvSpPr/>
            <p:nvPr/>
          </p:nvSpPr>
          <p:spPr>
            <a:xfrm rot="10800000">
              <a:off x="6768606" y="2517918"/>
              <a:ext cx="78084" cy="43464"/>
            </a:xfrm>
            <a:custGeom>
              <a:avLst/>
              <a:gdLst/>
              <a:ahLst/>
              <a:cxnLst/>
              <a:rect l="l" t="t" r="r" b="b"/>
              <a:pathLst>
                <a:path w="1951" h="1086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302" y="262"/>
                  </a:lnTo>
                  <a:lnTo>
                    <a:pt x="603" y="483"/>
                  </a:lnTo>
                  <a:lnTo>
                    <a:pt x="885" y="684"/>
                  </a:lnTo>
                  <a:lnTo>
                    <a:pt x="1146" y="845"/>
                  </a:lnTo>
                  <a:lnTo>
                    <a:pt x="1367" y="965"/>
                  </a:lnTo>
                  <a:lnTo>
                    <a:pt x="1588" y="1046"/>
                  </a:lnTo>
                  <a:lnTo>
                    <a:pt x="1789" y="1066"/>
                  </a:lnTo>
                  <a:lnTo>
                    <a:pt x="1870" y="1086"/>
                  </a:lnTo>
                  <a:lnTo>
                    <a:pt x="1950" y="1066"/>
                  </a:lnTo>
                </a:path>
              </a:pathLst>
            </a:custGeom>
            <a:noFill/>
            <a:ln w="15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7" name="Google Shape;1277;p62"/>
          <p:cNvSpPr txBox="1">
            <a:spLocks noGrp="1"/>
          </p:cNvSpPr>
          <p:nvPr>
            <p:ph type="title"/>
          </p:nvPr>
        </p:nvSpPr>
        <p:spPr>
          <a:xfrm>
            <a:off x="1280250" y="796500"/>
            <a:ext cx="6583500" cy="21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Harder</a:t>
            </a:r>
            <a:endParaRPr/>
          </a:p>
        </p:txBody>
      </p:sp>
      <p:grpSp>
        <p:nvGrpSpPr>
          <p:cNvPr id="1278" name="Google Shape;1278;p62"/>
          <p:cNvGrpSpPr/>
          <p:nvPr/>
        </p:nvGrpSpPr>
        <p:grpSpPr>
          <a:xfrm rot="534815">
            <a:off x="523959" y="3852871"/>
            <a:ext cx="1259817" cy="1097131"/>
            <a:chOff x="1097988" y="1462825"/>
            <a:chExt cx="2548325" cy="2217850"/>
          </a:xfrm>
        </p:grpSpPr>
        <p:sp>
          <p:nvSpPr>
            <p:cNvPr id="1279" name="Google Shape;1279;p62"/>
            <p:cNvSpPr/>
            <p:nvPr/>
          </p:nvSpPr>
          <p:spPr>
            <a:xfrm>
              <a:off x="1804588" y="1502775"/>
              <a:ext cx="1074975" cy="1007000"/>
            </a:xfrm>
            <a:custGeom>
              <a:avLst/>
              <a:gdLst/>
              <a:ahLst/>
              <a:cxnLst/>
              <a:rect l="l" t="t" r="r" b="b"/>
              <a:pathLst>
                <a:path w="42999" h="40280" extrusionOk="0">
                  <a:moveTo>
                    <a:pt x="17079" y="1"/>
                  </a:moveTo>
                  <a:lnTo>
                    <a:pt x="18283" y="18905"/>
                  </a:lnTo>
                  <a:lnTo>
                    <a:pt x="18304" y="19217"/>
                  </a:lnTo>
                  <a:lnTo>
                    <a:pt x="18283" y="19507"/>
                  </a:lnTo>
                  <a:lnTo>
                    <a:pt x="18262" y="19818"/>
                  </a:lnTo>
                  <a:lnTo>
                    <a:pt x="18200" y="20109"/>
                  </a:lnTo>
                  <a:lnTo>
                    <a:pt x="18138" y="20399"/>
                  </a:lnTo>
                  <a:lnTo>
                    <a:pt x="18055" y="20690"/>
                  </a:lnTo>
                  <a:lnTo>
                    <a:pt x="17930" y="20960"/>
                  </a:lnTo>
                  <a:lnTo>
                    <a:pt x="17806" y="21229"/>
                  </a:lnTo>
                  <a:lnTo>
                    <a:pt x="17660" y="21479"/>
                  </a:lnTo>
                  <a:lnTo>
                    <a:pt x="17494" y="21728"/>
                  </a:lnTo>
                  <a:lnTo>
                    <a:pt x="17308" y="21977"/>
                  </a:lnTo>
                  <a:lnTo>
                    <a:pt x="17100" y="22184"/>
                  </a:lnTo>
                  <a:lnTo>
                    <a:pt x="16893" y="22392"/>
                  </a:lnTo>
                  <a:lnTo>
                    <a:pt x="16664" y="22599"/>
                  </a:lnTo>
                  <a:lnTo>
                    <a:pt x="16415" y="22765"/>
                  </a:lnTo>
                  <a:lnTo>
                    <a:pt x="16145" y="22931"/>
                  </a:lnTo>
                  <a:lnTo>
                    <a:pt x="15046" y="23554"/>
                  </a:lnTo>
                  <a:lnTo>
                    <a:pt x="13967" y="24197"/>
                  </a:lnTo>
                  <a:lnTo>
                    <a:pt x="12887" y="24840"/>
                  </a:lnTo>
                  <a:lnTo>
                    <a:pt x="11829" y="25484"/>
                  </a:lnTo>
                  <a:lnTo>
                    <a:pt x="10792" y="26168"/>
                  </a:lnTo>
                  <a:lnTo>
                    <a:pt x="9754" y="26832"/>
                  </a:lnTo>
                  <a:lnTo>
                    <a:pt x="8737" y="27538"/>
                  </a:lnTo>
                  <a:lnTo>
                    <a:pt x="7720" y="28244"/>
                  </a:lnTo>
                  <a:lnTo>
                    <a:pt x="6703" y="28949"/>
                  </a:lnTo>
                  <a:lnTo>
                    <a:pt x="5728" y="29675"/>
                  </a:lnTo>
                  <a:lnTo>
                    <a:pt x="4753" y="30402"/>
                  </a:lnTo>
                  <a:lnTo>
                    <a:pt x="3778" y="31149"/>
                  </a:lnTo>
                  <a:lnTo>
                    <a:pt x="2823" y="31917"/>
                  </a:lnTo>
                  <a:lnTo>
                    <a:pt x="1868" y="32684"/>
                  </a:lnTo>
                  <a:lnTo>
                    <a:pt x="935" y="33452"/>
                  </a:lnTo>
                  <a:lnTo>
                    <a:pt x="1" y="34241"/>
                  </a:lnTo>
                  <a:lnTo>
                    <a:pt x="3715" y="37955"/>
                  </a:lnTo>
                  <a:lnTo>
                    <a:pt x="4732" y="37561"/>
                  </a:lnTo>
                  <a:lnTo>
                    <a:pt x="5728" y="37167"/>
                  </a:lnTo>
                  <a:lnTo>
                    <a:pt x="6745" y="36752"/>
                  </a:lnTo>
                  <a:lnTo>
                    <a:pt x="7741" y="36316"/>
                  </a:lnTo>
                  <a:lnTo>
                    <a:pt x="8737" y="35880"/>
                  </a:lnTo>
                  <a:lnTo>
                    <a:pt x="9712" y="35424"/>
                  </a:lnTo>
                  <a:lnTo>
                    <a:pt x="10709" y="34926"/>
                  </a:lnTo>
                  <a:lnTo>
                    <a:pt x="11663" y="34428"/>
                  </a:lnTo>
                  <a:lnTo>
                    <a:pt x="12638" y="33929"/>
                  </a:lnTo>
                  <a:lnTo>
                    <a:pt x="13593" y="33390"/>
                  </a:lnTo>
                  <a:lnTo>
                    <a:pt x="14548" y="32850"/>
                  </a:lnTo>
                  <a:lnTo>
                    <a:pt x="15481" y="32290"/>
                  </a:lnTo>
                  <a:lnTo>
                    <a:pt x="16436" y="31709"/>
                  </a:lnTo>
                  <a:lnTo>
                    <a:pt x="17370" y="31107"/>
                  </a:lnTo>
                  <a:lnTo>
                    <a:pt x="18283" y="30505"/>
                  </a:lnTo>
                  <a:lnTo>
                    <a:pt x="19196" y="29883"/>
                  </a:lnTo>
                  <a:lnTo>
                    <a:pt x="19507" y="29696"/>
                  </a:lnTo>
                  <a:lnTo>
                    <a:pt x="19819" y="29530"/>
                  </a:lnTo>
                  <a:lnTo>
                    <a:pt x="20130" y="29385"/>
                  </a:lnTo>
                  <a:lnTo>
                    <a:pt x="20462" y="29281"/>
                  </a:lnTo>
                  <a:lnTo>
                    <a:pt x="20794" y="29219"/>
                  </a:lnTo>
                  <a:lnTo>
                    <a:pt x="21126" y="29157"/>
                  </a:lnTo>
                  <a:lnTo>
                    <a:pt x="21479" y="29136"/>
                  </a:lnTo>
                  <a:lnTo>
                    <a:pt x="21811" y="29136"/>
                  </a:lnTo>
                  <a:lnTo>
                    <a:pt x="22143" y="29177"/>
                  </a:lnTo>
                  <a:lnTo>
                    <a:pt x="22475" y="29240"/>
                  </a:lnTo>
                  <a:lnTo>
                    <a:pt x="22807" y="29323"/>
                  </a:lnTo>
                  <a:lnTo>
                    <a:pt x="23139" y="29447"/>
                  </a:lnTo>
                  <a:lnTo>
                    <a:pt x="23450" y="29572"/>
                  </a:lnTo>
                  <a:lnTo>
                    <a:pt x="23761" y="29758"/>
                  </a:lnTo>
                  <a:lnTo>
                    <a:pt x="24052" y="29945"/>
                  </a:lnTo>
                  <a:lnTo>
                    <a:pt x="24322" y="30173"/>
                  </a:lnTo>
                  <a:lnTo>
                    <a:pt x="25172" y="30900"/>
                  </a:lnTo>
                  <a:lnTo>
                    <a:pt x="26023" y="31605"/>
                  </a:lnTo>
                  <a:lnTo>
                    <a:pt x="26895" y="32311"/>
                  </a:lnTo>
                  <a:lnTo>
                    <a:pt x="27787" y="32996"/>
                  </a:lnTo>
                  <a:lnTo>
                    <a:pt x="28679" y="33660"/>
                  </a:lnTo>
                  <a:lnTo>
                    <a:pt x="29593" y="34324"/>
                  </a:lnTo>
                  <a:lnTo>
                    <a:pt x="30506" y="34988"/>
                  </a:lnTo>
                  <a:lnTo>
                    <a:pt x="31460" y="35610"/>
                  </a:lnTo>
                  <a:lnTo>
                    <a:pt x="32394" y="36254"/>
                  </a:lnTo>
                  <a:lnTo>
                    <a:pt x="33369" y="36855"/>
                  </a:lnTo>
                  <a:lnTo>
                    <a:pt x="34324" y="37457"/>
                  </a:lnTo>
                  <a:lnTo>
                    <a:pt x="35320" y="38038"/>
                  </a:lnTo>
                  <a:lnTo>
                    <a:pt x="36316" y="38619"/>
                  </a:lnTo>
                  <a:lnTo>
                    <a:pt x="37312" y="39200"/>
                  </a:lnTo>
                  <a:lnTo>
                    <a:pt x="38350" y="39740"/>
                  </a:lnTo>
                  <a:lnTo>
                    <a:pt x="39367" y="40279"/>
                  </a:lnTo>
                  <a:lnTo>
                    <a:pt x="42998" y="35092"/>
                  </a:lnTo>
                  <a:lnTo>
                    <a:pt x="42210" y="34262"/>
                  </a:lnTo>
                  <a:lnTo>
                    <a:pt x="41400" y="33411"/>
                  </a:lnTo>
                  <a:lnTo>
                    <a:pt x="40549" y="32601"/>
                  </a:lnTo>
                  <a:lnTo>
                    <a:pt x="39699" y="31813"/>
                  </a:lnTo>
                  <a:lnTo>
                    <a:pt x="38806" y="31024"/>
                  </a:lnTo>
                  <a:lnTo>
                    <a:pt x="37914" y="30236"/>
                  </a:lnTo>
                  <a:lnTo>
                    <a:pt x="36980" y="29489"/>
                  </a:lnTo>
                  <a:lnTo>
                    <a:pt x="36046" y="28742"/>
                  </a:lnTo>
                  <a:lnTo>
                    <a:pt x="35092" y="28015"/>
                  </a:lnTo>
                  <a:lnTo>
                    <a:pt x="34096" y="27310"/>
                  </a:lnTo>
                  <a:lnTo>
                    <a:pt x="33100" y="26604"/>
                  </a:lnTo>
                  <a:lnTo>
                    <a:pt x="32083" y="25919"/>
                  </a:lnTo>
                  <a:lnTo>
                    <a:pt x="31024" y="25255"/>
                  </a:lnTo>
                  <a:lnTo>
                    <a:pt x="29966" y="24591"/>
                  </a:lnTo>
                  <a:lnTo>
                    <a:pt x="28866" y="23948"/>
                  </a:lnTo>
                  <a:lnTo>
                    <a:pt x="27766" y="23325"/>
                  </a:lnTo>
                  <a:lnTo>
                    <a:pt x="27476" y="23159"/>
                  </a:lnTo>
                  <a:lnTo>
                    <a:pt x="27227" y="22973"/>
                  </a:lnTo>
                  <a:lnTo>
                    <a:pt x="26978" y="22765"/>
                  </a:lnTo>
                  <a:lnTo>
                    <a:pt x="26729" y="22537"/>
                  </a:lnTo>
                  <a:lnTo>
                    <a:pt x="26521" y="22288"/>
                  </a:lnTo>
                  <a:lnTo>
                    <a:pt x="26335" y="22039"/>
                  </a:lnTo>
                  <a:lnTo>
                    <a:pt x="26169" y="21769"/>
                  </a:lnTo>
                  <a:lnTo>
                    <a:pt x="26003" y="21499"/>
                  </a:lnTo>
                  <a:lnTo>
                    <a:pt x="25878" y="21209"/>
                  </a:lnTo>
                  <a:lnTo>
                    <a:pt x="25774" y="20918"/>
                  </a:lnTo>
                  <a:lnTo>
                    <a:pt x="25691" y="20607"/>
                  </a:lnTo>
                  <a:lnTo>
                    <a:pt x="25629" y="20296"/>
                  </a:lnTo>
                  <a:lnTo>
                    <a:pt x="25587" y="19964"/>
                  </a:lnTo>
                  <a:lnTo>
                    <a:pt x="25567" y="19652"/>
                  </a:lnTo>
                  <a:lnTo>
                    <a:pt x="25587" y="19320"/>
                  </a:lnTo>
                  <a:lnTo>
                    <a:pt x="25629" y="18988"/>
                  </a:lnTo>
                  <a:lnTo>
                    <a:pt x="27766" y="167"/>
                  </a:lnTo>
                  <a:lnTo>
                    <a:pt x="1707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62"/>
            <p:cNvSpPr/>
            <p:nvPr/>
          </p:nvSpPr>
          <p:spPr>
            <a:xfrm>
              <a:off x="2231563" y="1462825"/>
              <a:ext cx="267200" cy="89775"/>
            </a:xfrm>
            <a:custGeom>
              <a:avLst/>
              <a:gdLst/>
              <a:ahLst/>
              <a:cxnLst/>
              <a:rect l="l" t="t" r="r" b="b"/>
              <a:pathLst>
                <a:path w="10688" h="3591" extrusionOk="0">
                  <a:moveTo>
                    <a:pt x="4047" y="1"/>
                  </a:moveTo>
                  <a:lnTo>
                    <a:pt x="3528" y="21"/>
                  </a:lnTo>
                  <a:lnTo>
                    <a:pt x="3030" y="63"/>
                  </a:lnTo>
                  <a:lnTo>
                    <a:pt x="2574" y="125"/>
                  </a:lnTo>
                  <a:lnTo>
                    <a:pt x="2158" y="208"/>
                  </a:lnTo>
                  <a:lnTo>
                    <a:pt x="1764" y="291"/>
                  </a:lnTo>
                  <a:lnTo>
                    <a:pt x="1411" y="395"/>
                  </a:lnTo>
                  <a:lnTo>
                    <a:pt x="1100" y="519"/>
                  </a:lnTo>
                  <a:lnTo>
                    <a:pt x="810" y="644"/>
                  </a:lnTo>
                  <a:lnTo>
                    <a:pt x="581" y="789"/>
                  </a:lnTo>
                  <a:lnTo>
                    <a:pt x="374" y="935"/>
                  </a:lnTo>
                  <a:lnTo>
                    <a:pt x="229" y="1101"/>
                  </a:lnTo>
                  <a:lnTo>
                    <a:pt x="104" y="1267"/>
                  </a:lnTo>
                  <a:lnTo>
                    <a:pt x="21" y="1433"/>
                  </a:lnTo>
                  <a:lnTo>
                    <a:pt x="0" y="1599"/>
                  </a:lnTo>
                  <a:lnTo>
                    <a:pt x="0" y="1682"/>
                  </a:lnTo>
                  <a:lnTo>
                    <a:pt x="21" y="1785"/>
                  </a:lnTo>
                  <a:lnTo>
                    <a:pt x="63" y="1868"/>
                  </a:lnTo>
                  <a:lnTo>
                    <a:pt x="104" y="1951"/>
                  </a:lnTo>
                  <a:lnTo>
                    <a:pt x="229" y="2117"/>
                  </a:lnTo>
                  <a:lnTo>
                    <a:pt x="415" y="2283"/>
                  </a:lnTo>
                  <a:lnTo>
                    <a:pt x="664" y="2449"/>
                  </a:lnTo>
                  <a:lnTo>
                    <a:pt x="934" y="2595"/>
                  </a:lnTo>
                  <a:lnTo>
                    <a:pt x="1266" y="2740"/>
                  </a:lnTo>
                  <a:lnTo>
                    <a:pt x="1640" y="2885"/>
                  </a:lnTo>
                  <a:lnTo>
                    <a:pt x="2034" y="3010"/>
                  </a:lnTo>
                  <a:lnTo>
                    <a:pt x="2470" y="3134"/>
                  </a:lnTo>
                  <a:lnTo>
                    <a:pt x="2947" y="3238"/>
                  </a:lnTo>
                  <a:lnTo>
                    <a:pt x="3466" y="3321"/>
                  </a:lnTo>
                  <a:lnTo>
                    <a:pt x="3985" y="3404"/>
                  </a:lnTo>
                  <a:lnTo>
                    <a:pt x="4545" y="3487"/>
                  </a:lnTo>
                  <a:lnTo>
                    <a:pt x="5126" y="3528"/>
                  </a:lnTo>
                  <a:lnTo>
                    <a:pt x="5707" y="3570"/>
                  </a:lnTo>
                  <a:lnTo>
                    <a:pt x="6309" y="3591"/>
                  </a:lnTo>
                  <a:lnTo>
                    <a:pt x="6848" y="3570"/>
                  </a:lnTo>
                  <a:lnTo>
                    <a:pt x="7367" y="3528"/>
                  </a:lnTo>
                  <a:lnTo>
                    <a:pt x="7844" y="3487"/>
                  </a:lnTo>
                  <a:lnTo>
                    <a:pt x="8280" y="3404"/>
                  </a:lnTo>
                  <a:lnTo>
                    <a:pt x="8695" y="3300"/>
                  </a:lnTo>
                  <a:lnTo>
                    <a:pt x="9069" y="3196"/>
                  </a:lnTo>
                  <a:lnTo>
                    <a:pt x="9401" y="3072"/>
                  </a:lnTo>
                  <a:lnTo>
                    <a:pt x="9691" y="2927"/>
                  </a:lnTo>
                  <a:lnTo>
                    <a:pt x="9940" y="2781"/>
                  </a:lnTo>
                  <a:lnTo>
                    <a:pt x="10169" y="2636"/>
                  </a:lnTo>
                  <a:lnTo>
                    <a:pt x="10355" y="2470"/>
                  </a:lnTo>
                  <a:lnTo>
                    <a:pt x="10480" y="2283"/>
                  </a:lnTo>
                  <a:lnTo>
                    <a:pt x="10604" y="2117"/>
                  </a:lnTo>
                  <a:lnTo>
                    <a:pt x="10667" y="1931"/>
                  </a:lnTo>
                  <a:lnTo>
                    <a:pt x="10687" y="1765"/>
                  </a:lnTo>
                  <a:lnTo>
                    <a:pt x="10687" y="1682"/>
                  </a:lnTo>
                  <a:lnTo>
                    <a:pt x="10667" y="1599"/>
                  </a:lnTo>
                  <a:lnTo>
                    <a:pt x="10646" y="1516"/>
                  </a:lnTo>
                  <a:lnTo>
                    <a:pt x="10604" y="1433"/>
                  </a:lnTo>
                  <a:lnTo>
                    <a:pt x="10480" y="1267"/>
                  </a:lnTo>
                  <a:lnTo>
                    <a:pt x="10293" y="1121"/>
                  </a:lnTo>
                  <a:lnTo>
                    <a:pt x="10086" y="976"/>
                  </a:lnTo>
                  <a:lnTo>
                    <a:pt x="9816" y="831"/>
                  </a:lnTo>
                  <a:lnTo>
                    <a:pt x="9525" y="706"/>
                  </a:lnTo>
                  <a:lnTo>
                    <a:pt x="9173" y="602"/>
                  </a:lnTo>
                  <a:lnTo>
                    <a:pt x="8778" y="478"/>
                  </a:lnTo>
                  <a:lnTo>
                    <a:pt x="8363" y="395"/>
                  </a:lnTo>
                  <a:lnTo>
                    <a:pt x="7907" y="291"/>
                  </a:lnTo>
                  <a:lnTo>
                    <a:pt x="7429" y="229"/>
                  </a:lnTo>
                  <a:lnTo>
                    <a:pt x="6911" y="146"/>
                  </a:lnTo>
                  <a:lnTo>
                    <a:pt x="6371" y="84"/>
                  </a:lnTo>
                  <a:lnTo>
                    <a:pt x="5790" y="42"/>
                  </a:lnTo>
                  <a:lnTo>
                    <a:pt x="5209" y="21"/>
                  </a:lnTo>
                  <a:lnTo>
                    <a:pt x="460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62"/>
            <p:cNvSpPr/>
            <p:nvPr/>
          </p:nvSpPr>
          <p:spPr>
            <a:xfrm>
              <a:off x="2239863" y="1633000"/>
              <a:ext cx="243325" cy="28025"/>
            </a:xfrm>
            <a:custGeom>
              <a:avLst/>
              <a:gdLst/>
              <a:ahLst/>
              <a:cxnLst/>
              <a:rect l="l" t="t" r="r" b="b"/>
              <a:pathLst>
                <a:path w="9733" h="112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581" y="249"/>
                  </a:lnTo>
                  <a:lnTo>
                    <a:pt x="1162" y="457"/>
                  </a:lnTo>
                  <a:lnTo>
                    <a:pt x="1764" y="644"/>
                  </a:lnTo>
                  <a:lnTo>
                    <a:pt x="2366" y="789"/>
                  </a:lnTo>
                  <a:lnTo>
                    <a:pt x="2968" y="913"/>
                  </a:lnTo>
                  <a:lnTo>
                    <a:pt x="3590" y="1017"/>
                  </a:lnTo>
                  <a:lnTo>
                    <a:pt x="4213" y="1079"/>
                  </a:lnTo>
                  <a:lnTo>
                    <a:pt x="4835" y="1121"/>
                  </a:lnTo>
                  <a:lnTo>
                    <a:pt x="5458" y="1121"/>
                  </a:lnTo>
                  <a:lnTo>
                    <a:pt x="6081" y="1100"/>
                  </a:lnTo>
                  <a:lnTo>
                    <a:pt x="6703" y="1038"/>
                  </a:lnTo>
                  <a:lnTo>
                    <a:pt x="7326" y="955"/>
                  </a:lnTo>
                  <a:lnTo>
                    <a:pt x="7948" y="830"/>
                  </a:lnTo>
                  <a:lnTo>
                    <a:pt x="8550" y="685"/>
                  </a:lnTo>
                  <a:lnTo>
                    <a:pt x="9152" y="519"/>
                  </a:lnTo>
                  <a:lnTo>
                    <a:pt x="9733" y="312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62"/>
            <p:cNvSpPr/>
            <p:nvPr/>
          </p:nvSpPr>
          <p:spPr>
            <a:xfrm>
              <a:off x="2251263" y="1810950"/>
              <a:ext cx="211175" cy="23350"/>
            </a:xfrm>
            <a:custGeom>
              <a:avLst/>
              <a:gdLst/>
              <a:ahLst/>
              <a:cxnLst/>
              <a:rect l="l" t="t" r="r" b="b"/>
              <a:pathLst>
                <a:path w="8447" h="934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499" y="187"/>
                  </a:lnTo>
                  <a:lnTo>
                    <a:pt x="1018" y="353"/>
                  </a:lnTo>
                  <a:lnTo>
                    <a:pt x="1536" y="498"/>
                  </a:lnTo>
                  <a:lnTo>
                    <a:pt x="2055" y="623"/>
                  </a:lnTo>
                  <a:lnTo>
                    <a:pt x="2574" y="726"/>
                  </a:lnTo>
                  <a:lnTo>
                    <a:pt x="3114" y="809"/>
                  </a:lnTo>
                  <a:lnTo>
                    <a:pt x="3653" y="872"/>
                  </a:lnTo>
                  <a:lnTo>
                    <a:pt x="4193" y="913"/>
                  </a:lnTo>
                  <a:lnTo>
                    <a:pt x="4732" y="934"/>
                  </a:lnTo>
                  <a:lnTo>
                    <a:pt x="5272" y="934"/>
                  </a:lnTo>
                  <a:lnTo>
                    <a:pt x="5811" y="913"/>
                  </a:lnTo>
                  <a:lnTo>
                    <a:pt x="6330" y="872"/>
                  </a:lnTo>
                  <a:lnTo>
                    <a:pt x="6870" y="809"/>
                  </a:lnTo>
                  <a:lnTo>
                    <a:pt x="7409" y="726"/>
                  </a:lnTo>
                  <a:lnTo>
                    <a:pt x="7928" y="623"/>
                  </a:lnTo>
                  <a:lnTo>
                    <a:pt x="8447" y="498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62"/>
            <p:cNvSpPr/>
            <p:nvPr/>
          </p:nvSpPr>
          <p:spPr>
            <a:xfrm>
              <a:off x="2259563" y="1944775"/>
              <a:ext cx="186800" cy="25450"/>
            </a:xfrm>
            <a:custGeom>
              <a:avLst/>
              <a:gdLst/>
              <a:ahLst/>
              <a:cxnLst/>
              <a:rect l="l" t="t" r="r" b="b"/>
              <a:pathLst>
                <a:path w="7472" h="101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57" y="208"/>
                  </a:lnTo>
                  <a:lnTo>
                    <a:pt x="914" y="395"/>
                  </a:lnTo>
                  <a:lnTo>
                    <a:pt x="1391" y="561"/>
                  </a:lnTo>
                  <a:lnTo>
                    <a:pt x="1869" y="686"/>
                  </a:lnTo>
                  <a:lnTo>
                    <a:pt x="2367" y="790"/>
                  </a:lnTo>
                  <a:lnTo>
                    <a:pt x="2865" y="893"/>
                  </a:lnTo>
                  <a:lnTo>
                    <a:pt x="3363" y="956"/>
                  </a:lnTo>
                  <a:lnTo>
                    <a:pt x="3861" y="997"/>
                  </a:lnTo>
                  <a:lnTo>
                    <a:pt x="3861" y="997"/>
                  </a:lnTo>
                  <a:lnTo>
                    <a:pt x="4296" y="997"/>
                  </a:lnTo>
                  <a:lnTo>
                    <a:pt x="4753" y="1018"/>
                  </a:lnTo>
                  <a:lnTo>
                    <a:pt x="5210" y="997"/>
                  </a:lnTo>
                  <a:lnTo>
                    <a:pt x="5666" y="976"/>
                  </a:lnTo>
                  <a:lnTo>
                    <a:pt x="6579" y="893"/>
                  </a:lnTo>
                  <a:lnTo>
                    <a:pt x="7471" y="769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62"/>
            <p:cNvSpPr/>
            <p:nvPr/>
          </p:nvSpPr>
          <p:spPr>
            <a:xfrm>
              <a:off x="2306788" y="1509525"/>
              <a:ext cx="160850" cy="22325"/>
            </a:xfrm>
            <a:custGeom>
              <a:avLst/>
              <a:gdLst/>
              <a:ahLst/>
              <a:cxnLst/>
              <a:rect l="l" t="t" r="r" b="b"/>
              <a:pathLst>
                <a:path w="6434" h="893" fill="none" extrusionOk="0">
                  <a:moveTo>
                    <a:pt x="0" y="457"/>
                  </a:moveTo>
                  <a:lnTo>
                    <a:pt x="0" y="457"/>
                  </a:lnTo>
                  <a:lnTo>
                    <a:pt x="395" y="561"/>
                  </a:lnTo>
                  <a:lnTo>
                    <a:pt x="789" y="644"/>
                  </a:lnTo>
                  <a:lnTo>
                    <a:pt x="1225" y="727"/>
                  </a:lnTo>
                  <a:lnTo>
                    <a:pt x="1660" y="789"/>
                  </a:lnTo>
                  <a:lnTo>
                    <a:pt x="2117" y="851"/>
                  </a:lnTo>
                  <a:lnTo>
                    <a:pt x="2573" y="872"/>
                  </a:lnTo>
                  <a:lnTo>
                    <a:pt x="3030" y="893"/>
                  </a:lnTo>
                  <a:lnTo>
                    <a:pt x="3487" y="893"/>
                  </a:lnTo>
                  <a:lnTo>
                    <a:pt x="3922" y="851"/>
                  </a:lnTo>
                  <a:lnTo>
                    <a:pt x="4358" y="810"/>
                  </a:lnTo>
                  <a:lnTo>
                    <a:pt x="4773" y="747"/>
                  </a:lnTo>
                  <a:lnTo>
                    <a:pt x="5167" y="644"/>
                  </a:lnTo>
                  <a:lnTo>
                    <a:pt x="5541" y="519"/>
                  </a:lnTo>
                  <a:lnTo>
                    <a:pt x="5873" y="374"/>
                  </a:lnTo>
                  <a:lnTo>
                    <a:pt x="6164" y="208"/>
                  </a:lnTo>
                  <a:lnTo>
                    <a:pt x="6309" y="104"/>
                  </a:lnTo>
                  <a:lnTo>
                    <a:pt x="6433" y="0"/>
                  </a:lnTo>
                </a:path>
              </a:pathLst>
            </a:custGeom>
            <a:noFill/>
            <a:ln w="1050" cap="rnd" cmpd="sng">
              <a:solidFill>
                <a:srgbClr val="261A1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62"/>
            <p:cNvSpPr/>
            <p:nvPr/>
          </p:nvSpPr>
          <p:spPr>
            <a:xfrm>
              <a:off x="2404838" y="2188625"/>
              <a:ext cx="186275" cy="152550"/>
            </a:xfrm>
            <a:custGeom>
              <a:avLst/>
              <a:gdLst/>
              <a:ahLst/>
              <a:cxnLst/>
              <a:rect l="l" t="t" r="r" b="b"/>
              <a:pathLst>
                <a:path w="7451" h="610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810" y="893"/>
                  </a:lnTo>
                  <a:lnTo>
                    <a:pt x="1660" y="1764"/>
                  </a:lnTo>
                  <a:lnTo>
                    <a:pt x="2096" y="2179"/>
                  </a:lnTo>
                  <a:lnTo>
                    <a:pt x="2553" y="2594"/>
                  </a:lnTo>
                  <a:lnTo>
                    <a:pt x="3009" y="2988"/>
                  </a:lnTo>
                  <a:lnTo>
                    <a:pt x="3466" y="3362"/>
                  </a:lnTo>
                  <a:lnTo>
                    <a:pt x="3943" y="3756"/>
                  </a:lnTo>
                  <a:lnTo>
                    <a:pt x="4400" y="4109"/>
                  </a:lnTo>
                  <a:lnTo>
                    <a:pt x="4898" y="4462"/>
                  </a:lnTo>
                  <a:lnTo>
                    <a:pt x="5396" y="4815"/>
                  </a:lnTo>
                  <a:lnTo>
                    <a:pt x="5894" y="5147"/>
                  </a:lnTo>
                  <a:lnTo>
                    <a:pt x="6392" y="5479"/>
                  </a:lnTo>
                  <a:lnTo>
                    <a:pt x="6911" y="5790"/>
                  </a:lnTo>
                  <a:lnTo>
                    <a:pt x="7450" y="610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62"/>
            <p:cNvSpPr/>
            <p:nvPr/>
          </p:nvSpPr>
          <p:spPr>
            <a:xfrm>
              <a:off x="1097988" y="1925600"/>
              <a:ext cx="1176650" cy="1755075"/>
            </a:xfrm>
            <a:custGeom>
              <a:avLst/>
              <a:gdLst/>
              <a:ahLst/>
              <a:cxnLst/>
              <a:rect l="l" t="t" r="r" b="b"/>
              <a:pathLst>
                <a:path w="47066" h="70203" extrusionOk="0">
                  <a:moveTo>
                    <a:pt x="32789" y="0"/>
                  </a:moveTo>
                  <a:lnTo>
                    <a:pt x="32270" y="21"/>
                  </a:lnTo>
                  <a:lnTo>
                    <a:pt x="31751" y="42"/>
                  </a:lnTo>
                  <a:lnTo>
                    <a:pt x="31253" y="83"/>
                  </a:lnTo>
                  <a:lnTo>
                    <a:pt x="30734" y="145"/>
                  </a:lnTo>
                  <a:lnTo>
                    <a:pt x="30236" y="228"/>
                  </a:lnTo>
                  <a:lnTo>
                    <a:pt x="29717" y="311"/>
                  </a:lnTo>
                  <a:lnTo>
                    <a:pt x="29219" y="415"/>
                  </a:lnTo>
                  <a:lnTo>
                    <a:pt x="28721" y="519"/>
                  </a:lnTo>
                  <a:lnTo>
                    <a:pt x="28244" y="643"/>
                  </a:lnTo>
                  <a:lnTo>
                    <a:pt x="27746" y="789"/>
                  </a:lnTo>
                  <a:lnTo>
                    <a:pt x="27269" y="955"/>
                  </a:lnTo>
                  <a:lnTo>
                    <a:pt x="26771" y="1121"/>
                  </a:lnTo>
                  <a:lnTo>
                    <a:pt x="26293" y="1287"/>
                  </a:lnTo>
                  <a:lnTo>
                    <a:pt x="25359" y="1681"/>
                  </a:lnTo>
                  <a:lnTo>
                    <a:pt x="24426" y="2117"/>
                  </a:lnTo>
                  <a:lnTo>
                    <a:pt x="23492" y="2615"/>
                  </a:lnTo>
                  <a:lnTo>
                    <a:pt x="22600" y="3134"/>
                  </a:lnTo>
                  <a:lnTo>
                    <a:pt x="21707" y="3694"/>
                  </a:lnTo>
                  <a:lnTo>
                    <a:pt x="20836" y="4296"/>
                  </a:lnTo>
                  <a:lnTo>
                    <a:pt x="19985" y="4918"/>
                  </a:lnTo>
                  <a:lnTo>
                    <a:pt x="19155" y="5582"/>
                  </a:lnTo>
                  <a:lnTo>
                    <a:pt x="18325" y="6267"/>
                  </a:lnTo>
                  <a:lnTo>
                    <a:pt x="17536" y="6973"/>
                  </a:lnTo>
                  <a:lnTo>
                    <a:pt x="16748" y="7720"/>
                  </a:lnTo>
                  <a:lnTo>
                    <a:pt x="15980" y="8488"/>
                  </a:lnTo>
                  <a:lnTo>
                    <a:pt x="15253" y="9255"/>
                  </a:lnTo>
                  <a:lnTo>
                    <a:pt x="14527" y="10044"/>
                  </a:lnTo>
                  <a:lnTo>
                    <a:pt x="13822" y="10853"/>
                  </a:lnTo>
                  <a:lnTo>
                    <a:pt x="13137" y="11683"/>
                  </a:lnTo>
                  <a:lnTo>
                    <a:pt x="12493" y="12513"/>
                  </a:lnTo>
                  <a:lnTo>
                    <a:pt x="11850" y="13343"/>
                  </a:lnTo>
                  <a:lnTo>
                    <a:pt x="11248" y="14174"/>
                  </a:lnTo>
                  <a:lnTo>
                    <a:pt x="10647" y="15004"/>
                  </a:lnTo>
                  <a:lnTo>
                    <a:pt x="10086" y="15854"/>
                  </a:lnTo>
                  <a:lnTo>
                    <a:pt x="9547" y="16684"/>
                  </a:lnTo>
                  <a:lnTo>
                    <a:pt x="8903" y="17743"/>
                  </a:lnTo>
                  <a:lnTo>
                    <a:pt x="8260" y="18822"/>
                  </a:lnTo>
                  <a:lnTo>
                    <a:pt x="7679" y="19922"/>
                  </a:lnTo>
                  <a:lnTo>
                    <a:pt x="7098" y="21022"/>
                  </a:lnTo>
                  <a:lnTo>
                    <a:pt x="6559" y="22142"/>
                  </a:lnTo>
                  <a:lnTo>
                    <a:pt x="6040" y="23283"/>
                  </a:lnTo>
                  <a:lnTo>
                    <a:pt x="5542" y="24425"/>
                  </a:lnTo>
                  <a:lnTo>
                    <a:pt x="5064" y="25587"/>
                  </a:lnTo>
                  <a:lnTo>
                    <a:pt x="4753" y="26396"/>
                  </a:lnTo>
                  <a:lnTo>
                    <a:pt x="4463" y="27226"/>
                  </a:lnTo>
                  <a:lnTo>
                    <a:pt x="4172" y="28056"/>
                  </a:lnTo>
                  <a:lnTo>
                    <a:pt x="3882" y="28886"/>
                  </a:lnTo>
                  <a:lnTo>
                    <a:pt x="3363" y="30547"/>
                  </a:lnTo>
                  <a:lnTo>
                    <a:pt x="2885" y="32248"/>
                  </a:lnTo>
                  <a:lnTo>
                    <a:pt x="2470" y="33950"/>
                  </a:lnTo>
                  <a:lnTo>
                    <a:pt x="2076" y="35651"/>
                  </a:lnTo>
                  <a:lnTo>
                    <a:pt x="1723" y="37374"/>
                  </a:lnTo>
                  <a:lnTo>
                    <a:pt x="1412" y="39096"/>
                  </a:lnTo>
                  <a:lnTo>
                    <a:pt x="1142" y="40839"/>
                  </a:lnTo>
                  <a:lnTo>
                    <a:pt x="893" y="42583"/>
                  </a:lnTo>
                  <a:lnTo>
                    <a:pt x="686" y="44326"/>
                  </a:lnTo>
                  <a:lnTo>
                    <a:pt x="499" y="46090"/>
                  </a:lnTo>
                  <a:lnTo>
                    <a:pt x="354" y="47833"/>
                  </a:lnTo>
                  <a:lnTo>
                    <a:pt x="229" y="49597"/>
                  </a:lnTo>
                  <a:lnTo>
                    <a:pt x="126" y="51340"/>
                  </a:lnTo>
                  <a:lnTo>
                    <a:pt x="42" y="53104"/>
                  </a:lnTo>
                  <a:lnTo>
                    <a:pt x="1" y="54494"/>
                  </a:lnTo>
                  <a:lnTo>
                    <a:pt x="1" y="55884"/>
                  </a:lnTo>
                  <a:lnTo>
                    <a:pt x="1" y="56569"/>
                  </a:lnTo>
                  <a:lnTo>
                    <a:pt x="22" y="57275"/>
                  </a:lnTo>
                  <a:lnTo>
                    <a:pt x="63" y="57959"/>
                  </a:lnTo>
                  <a:lnTo>
                    <a:pt x="126" y="58644"/>
                  </a:lnTo>
                  <a:lnTo>
                    <a:pt x="188" y="59329"/>
                  </a:lnTo>
                  <a:lnTo>
                    <a:pt x="292" y="60014"/>
                  </a:lnTo>
                  <a:lnTo>
                    <a:pt x="395" y="60699"/>
                  </a:lnTo>
                  <a:lnTo>
                    <a:pt x="541" y="61363"/>
                  </a:lnTo>
                  <a:lnTo>
                    <a:pt x="707" y="62027"/>
                  </a:lnTo>
                  <a:lnTo>
                    <a:pt x="893" y="62691"/>
                  </a:lnTo>
                  <a:lnTo>
                    <a:pt x="1122" y="63334"/>
                  </a:lnTo>
                  <a:lnTo>
                    <a:pt x="1371" y="63977"/>
                  </a:lnTo>
                  <a:lnTo>
                    <a:pt x="1661" y="64600"/>
                  </a:lnTo>
                  <a:lnTo>
                    <a:pt x="1993" y="65223"/>
                  </a:lnTo>
                  <a:lnTo>
                    <a:pt x="2367" y="65804"/>
                  </a:lnTo>
                  <a:lnTo>
                    <a:pt x="2761" y="66385"/>
                  </a:lnTo>
                  <a:lnTo>
                    <a:pt x="3217" y="66924"/>
                  </a:lnTo>
                  <a:lnTo>
                    <a:pt x="3674" y="67443"/>
                  </a:lnTo>
                  <a:lnTo>
                    <a:pt x="4172" y="67941"/>
                  </a:lnTo>
                  <a:lnTo>
                    <a:pt x="4712" y="68377"/>
                  </a:lnTo>
                  <a:lnTo>
                    <a:pt x="5272" y="68792"/>
                  </a:lnTo>
                  <a:lnTo>
                    <a:pt x="5542" y="68979"/>
                  </a:lnTo>
                  <a:lnTo>
                    <a:pt x="5832" y="69145"/>
                  </a:lnTo>
                  <a:lnTo>
                    <a:pt x="6143" y="69311"/>
                  </a:lnTo>
                  <a:lnTo>
                    <a:pt x="6434" y="69456"/>
                  </a:lnTo>
                  <a:lnTo>
                    <a:pt x="6745" y="69601"/>
                  </a:lnTo>
                  <a:lnTo>
                    <a:pt x="7057" y="69726"/>
                  </a:lnTo>
                  <a:lnTo>
                    <a:pt x="7389" y="69850"/>
                  </a:lnTo>
                  <a:lnTo>
                    <a:pt x="7700" y="69933"/>
                  </a:lnTo>
                  <a:lnTo>
                    <a:pt x="8032" y="70016"/>
                  </a:lnTo>
                  <a:lnTo>
                    <a:pt x="8364" y="70099"/>
                  </a:lnTo>
                  <a:lnTo>
                    <a:pt x="8696" y="70141"/>
                  </a:lnTo>
                  <a:lnTo>
                    <a:pt x="9028" y="70182"/>
                  </a:lnTo>
                  <a:lnTo>
                    <a:pt x="9381" y="70203"/>
                  </a:lnTo>
                  <a:lnTo>
                    <a:pt x="9713" y="70203"/>
                  </a:lnTo>
                  <a:lnTo>
                    <a:pt x="10211" y="70182"/>
                  </a:lnTo>
                  <a:lnTo>
                    <a:pt x="10709" y="70141"/>
                  </a:lnTo>
                  <a:lnTo>
                    <a:pt x="11186" y="70058"/>
                  </a:lnTo>
                  <a:lnTo>
                    <a:pt x="11663" y="69933"/>
                  </a:lnTo>
                  <a:lnTo>
                    <a:pt x="12141" y="69788"/>
                  </a:lnTo>
                  <a:lnTo>
                    <a:pt x="12597" y="69622"/>
                  </a:lnTo>
                  <a:lnTo>
                    <a:pt x="13054" y="69435"/>
                  </a:lnTo>
                  <a:lnTo>
                    <a:pt x="13510" y="69228"/>
                  </a:lnTo>
                  <a:lnTo>
                    <a:pt x="13946" y="68979"/>
                  </a:lnTo>
                  <a:lnTo>
                    <a:pt x="14382" y="68730"/>
                  </a:lnTo>
                  <a:lnTo>
                    <a:pt x="14818" y="68460"/>
                  </a:lnTo>
                  <a:lnTo>
                    <a:pt x="15233" y="68190"/>
                  </a:lnTo>
                  <a:lnTo>
                    <a:pt x="15648" y="67879"/>
                  </a:lnTo>
                  <a:lnTo>
                    <a:pt x="16042" y="67588"/>
                  </a:lnTo>
                  <a:lnTo>
                    <a:pt x="16436" y="67256"/>
                  </a:lnTo>
                  <a:lnTo>
                    <a:pt x="16810" y="66945"/>
                  </a:lnTo>
                  <a:lnTo>
                    <a:pt x="17557" y="66260"/>
                  </a:lnTo>
                  <a:lnTo>
                    <a:pt x="18283" y="65575"/>
                  </a:lnTo>
                  <a:lnTo>
                    <a:pt x="19715" y="64185"/>
                  </a:lnTo>
                  <a:lnTo>
                    <a:pt x="20441" y="63500"/>
                  </a:lnTo>
                  <a:lnTo>
                    <a:pt x="21168" y="62836"/>
                  </a:lnTo>
                  <a:lnTo>
                    <a:pt x="21935" y="62193"/>
                  </a:lnTo>
                  <a:lnTo>
                    <a:pt x="22330" y="61902"/>
                  </a:lnTo>
                  <a:lnTo>
                    <a:pt x="22745" y="61612"/>
                  </a:lnTo>
                  <a:lnTo>
                    <a:pt x="23264" y="61259"/>
                  </a:lnTo>
                  <a:lnTo>
                    <a:pt x="23803" y="60927"/>
                  </a:lnTo>
                  <a:lnTo>
                    <a:pt x="24343" y="60616"/>
                  </a:lnTo>
                  <a:lnTo>
                    <a:pt x="24903" y="60304"/>
                  </a:lnTo>
                  <a:lnTo>
                    <a:pt x="25463" y="60035"/>
                  </a:lnTo>
                  <a:lnTo>
                    <a:pt x="26024" y="59765"/>
                  </a:lnTo>
                  <a:lnTo>
                    <a:pt x="27186" y="59246"/>
                  </a:lnTo>
                  <a:lnTo>
                    <a:pt x="28348" y="58769"/>
                  </a:lnTo>
                  <a:lnTo>
                    <a:pt x="29531" y="58292"/>
                  </a:lnTo>
                  <a:lnTo>
                    <a:pt x="30713" y="57793"/>
                  </a:lnTo>
                  <a:lnTo>
                    <a:pt x="31855" y="57295"/>
                  </a:lnTo>
                  <a:lnTo>
                    <a:pt x="32747" y="56860"/>
                  </a:lnTo>
                  <a:lnTo>
                    <a:pt x="33619" y="56424"/>
                  </a:lnTo>
                  <a:lnTo>
                    <a:pt x="34469" y="55947"/>
                  </a:lnTo>
                  <a:lnTo>
                    <a:pt x="35300" y="55449"/>
                  </a:lnTo>
                  <a:lnTo>
                    <a:pt x="36130" y="54930"/>
                  </a:lnTo>
                  <a:lnTo>
                    <a:pt x="36939" y="54369"/>
                  </a:lnTo>
                  <a:lnTo>
                    <a:pt x="37727" y="53788"/>
                  </a:lnTo>
                  <a:lnTo>
                    <a:pt x="38475" y="53187"/>
                  </a:lnTo>
                  <a:lnTo>
                    <a:pt x="39222" y="52564"/>
                  </a:lnTo>
                  <a:lnTo>
                    <a:pt x="39948" y="51900"/>
                  </a:lnTo>
                  <a:lnTo>
                    <a:pt x="40633" y="51236"/>
                  </a:lnTo>
                  <a:lnTo>
                    <a:pt x="41317" y="50530"/>
                  </a:lnTo>
                  <a:lnTo>
                    <a:pt x="41940" y="49804"/>
                  </a:lnTo>
                  <a:lnTo>
                    <a:pt x="42563" y="49036"/>
                  </a:lnTo>
                  <a:lnTo>
                    <a:pt x="43144" y="48268"/>
                  </a:lnTo>
                  <a:lnTo>
                    <a:pt x="43683" y="47459"/>
                  </a:lnTo>
                  <a:lnTo>
                    <a:pt x="44202" y="46629"/>
                  </a:lnTo>
                  <a:lnTo>
                    <a:pt x="44679" y="45778"/>
                  </a:lnTo>
                  <a:lnTo>
                    <a:pt x="45094" y="44907"/>
                  </a:lnTo>
                  <a:lnTo>
                    <a:pt x="45509" y="43994"/>
                  </a:lnTo>
                  <a:lnTo>
                    <a:pt x="45862" y="43101"/>
                  </a:lnTo>
                  <a:lnTo>
                    <a:pt x="46173" y="42167"/>
                  </a:lnTo>
                  <a:lnTo>
                    <a:pt x="46422" y="41234"/>
                  </a:lnTo>
                  <a:lnTo>
                    <a:pt x="46651" y="40279"/>
                  </a:lnTo>
                  <a:lnTo>
                    <a:pt x="46837" y="39325"/>
                  </a:lnTo>
                  <a:lnTo>
                    <a:pt x="46962" y="38370"/>
                  </a:lnTo>
                  <a:lnTo>
                    <a:pt x="47003" y="37872"/>
                  </a:lnTo>
                  <a:lnTo>
                    <a:pt x="47024" y="37395"/>
                  </a:lnTo>
                  <a:lnTo>
                    <a:pt x="47045" y="36917"/>
                  </a:lnTo>
                  <a:lnTo>
                    <a:pt x="47066" y="36419"/>
                  </a:lnTo>
                  <a:lnTo>
                    <a:pt x="47066" y="35942"/>
                  </a:lnTo>
                  <a:lnTo>
                    <a:pt x="47045" y="35465"/>
                  </a:lnTo>
                  <a:lnTo>
                    <a:pt x="47003" y="34967"/>
                  </a:lnTo>
                  <a:lnTo>
                    <a:pt x="46962" y="34489"/>
                  </a:lnTo>
                  <a:lnTo>
                    <a:pt x="46900" y="34012"/>
                  </a:lnTo>
                  <a:lnTo>
                    <a:pt x="46837" y="33535"/>
                  </a:lnTo>
                  <a:lnTo>
                    <a:pt x="46754" y="33058"/>
                  </a:lnTo>
                  <a:lnTo>
                    <a:pt x="46651" y="32580"/>
                  </a:lnTo>
                  <a:lnTo>
                    <a:pt x="46485" y="31854"/>
                  </a:lnTo>
                  <a:lnTo>
                    <a:pt x="46277" y="31169"/>
                  </a:lnTo>
                  <a:lnTo>
                    <a:pt x="46049" y="30464"/>
                  </a:lnTo>
                  <a:lnTo>
                    <a:pt x="45800" y="29779"/>
                  </a:lnTo>
                  <a:lnTo>
                    <a:pt x="45551" y="29094"/>
                  </a:lnTo>
                  <a:lnTo>
                    <a:pt x="45260" y="28430"/>
                  </a:lnTo>
                  <a:lnTo>
                    <a:pt x="44679" y="27081"/>
                  </a:lnTo>
                  <a:lnTo>
                    <a:pt x="44077" y="25732"/>
                  </a:lnTo>
                  <a:lnTo>
                    <a:pt x="43496" y="24404"/>
                  </a:lnTo>
                  <a:lnTo>
                    <a:pt x="43206" y="23719"/>
                  </a:lnTo>
                  <a:lnTo>
                    <a:pt x="42915" y="23055"/>
                  </a:lnTo>
                  <a:lnTo>
                    <a:pt x="42666" y="22370"/>
                  </a:lnTo>
                  <a:lnTo>
                    <a:pt x="42417" y="21665"/>
                  </a:lnTo>
                  <a:lnTo>
                    <a:pt x="42189" y="20980"/>
                  </a:lnTo>
                  <a:lnTo>
                    <a:pt x="41982" y="20275"/>
                  </a:lnTo>
                  <a:lnTo>
                    <a:pt x="41816" y="19569"/>
                  </a:lnTo>
                  <a:lnTo>
                    <a:pt x="41650" y="18863"/>
                  </a:lnTo>
                  <a:lnTo>
                    <a:pt x="41504" y="18158"/>
                  </a:lnTo>
                  <a:lnTo>
                    <a:pt x="41380" y="17432"/>
                  </a:lnTo>
                  <a:lnTo>
                    <a:pt x="41276" y="16705"/>
                  </a:lnTo>
                  <a:lnTo>
                    <a:pt x="41214" y="15979"/>
                  </a:lnTo>
                  <a:lnTo>
                    <a:pt x="41151" y="15253"/>
                  </a:lnTo>
                  <a:lnTo>
                    <a:pt x="41110" y="14526"/>
                  </a:lnTo>
                  <a:lnTo>
                    <a:pt x="41110" y="13800"/>
                  </a:lnTo>
                  <a:lnTo>
                    <a:pt x="41110" y="13074"/>
                  </a:lnTo>
                  <a:lnTo>
                    <a:pt x="41131" y="12347"/>
                  </a:lnTo>
                  <a:lnTo>
                    <a:pt x="41193" y="11621"/>
                  </a:lnTo>
                  <a:lnTo>
                    <a:pt x="41255" y="10895"/>
                  </a:lnTo>
                  <a:lnTo>
                    <a:pt x="41338" y="10168"/>
                  </a:lnTo>
                  <a:lnTo>
                    <a:pt x="41629" y="8301"/>
                  </a:lnTo>
                  <a:lnTo>
                    <a:pt x="41753" y="7367"/>
                  </a:lnTo>
                  <a:lnTo>
                    <a:pt x="41795" y="6890"/>
                  </a:lnTo>
                  <a:lnTo>
                    <a:pt x="41816" y="6412"/>
                  </a:lnTo>
                  <a:lnTo>
                    <a:pt x="41816" y="5956"/>
                  </a:lnTo>
                  <a:lnTo>
                    <a:pt x="41795" y="5499"/>
                  </a:lnTo>
                  <a:lnTo>
                    <a:pt x="41753" y="5064"/>
                  </a:lnTo>
                  <a:lnTo>
                    <a:pt x="41670" y="4607"/>
                  </a:lnTo>
                  <a:lnTo>
                    <a:pt x="41567" y="4192"/>
                  </a:lnTo>
                  <a:lnTo>
                    <a:pt x="41421" y="3756"/>
                  </a:lnTo>
                  <a:lnTo>
                    <a:pt x="41234" y="3362"/>
                  </a:lnTo>
                  <a:lnTo>
                    <a:pt x="41006" y="2968"/>
                  </a:lnTo>
                  <a:lnTo>
                    <a:pt x="40799" y="2698"/>
                  </a:lnTo>
                  <a:lnTo>
                    <a:pt x="40591" y="2449"/>
                  </a:lnTo>
                  <a:lnTo>
                    <a:pt x="40363" y="2200"/>
                  </a:lnTo>
                  <a:lnTo>
                    <a:pt x="40114" y="1992"/>
                  </a:lnTo>
                  <a:lnTo>
                    <a:pt x="39865" y="1785"/>
                  </a:lnTo>
                  <a:lnTo>
                    <a:pt x="39595" y="1598"/>
                  </a:lnTo>
                  <a:lnTo>
                    <a:pt x="39325" y="1432"/>
                  </a:lnTo>
                  <a:lnTo>
                    <a:pt x="39014" y="1266"/>
                  </a:lnTo>
                  <a:lnTo>
                    <a:pt x="38724" y="1121"/>
                  </a:lnTo>
                  <a:lnTo>
                    <a:pt x="38412" y="975"/>
                  </a:lnTo>
                  <a:lnTo>
                    <a:pt x="38101" y="851"/>
                  </a:lnTo>
                  <a:lnTo>
                    <a:pt x="37790" y="747"/>
                  </a:lnTo>
                  <a:lnTo>
                    <a:pt x="37126" y="540"/>
                  </a:lnTo>
                  <a:lnTo>
                    <a:pt x="36482" y="394"/>
                  </a:lnTo>
                  <a:lnTo>
                    <a:pt x="35943" y="291"/>
                  </a:lnTo>
                  <a:lnTo>
                    <a:pt x="35403" y="187"/>
                  </a:lnTo>
                  <a:lnTo>
                    <a:pt x="34884" y="125"/>
                  </a:lnTo>
                  <a:lnTo>
                    <a:pt x="34345" y="62"/>
                  </a:lnTo>
                  <a:lnTo>
                    <a:pt x="33826" y="42"/>
                  </a:lnTo>
                  <a:lnTo>
                    <a:pt x="33307" y="21"/>
                  </a:lnTo>
                  <a:lnTo>
                    <a:pt x="3278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62"/>
            <p:cNvSpPr/>
            <p:nvPr/>
          </p:nvSpPr>
          <p:spPr>
            <a:xfrm>
              <a:off x="1221463" y="3337750"/>
              <a:ext cx="636075" cy="287950"/>
            </a:xfrm>
            <a:custGeom>
              <a:avLst/>
              <a:gdLst/>
              <a:ahLst/>
              <a:cxnLst/>
              <a:rect l="l" t="t" r="r" b="b"/>
              <a:pathLst>
                <a:path w="25443" h="11518" fill="none" extrusionOk="0">
                  <a:moveTo>
                    <a:pt x="1" y="9089"/>
                  </a:moveTo>
                  <a:lnTo>
                    <a:pt x="1" y="9089"/>
                  </a:lnTo>
                  <a:lnTo>
                    <a:pt x="437" y="9442"/>
                  </a:lnTo>
                  <a:lnTo>
                    <a:pt x="872" y="9774"/>
                  </a:lnTo>
                  <a:lnTo>
                    <a:pt x="1287" y="10065"/>
                  </a:lnTo>
                  <a:lnTo>
                    <a:pt x="1703" y="10334"/>
                  </a:lnTo>
                  <a:lnTo>
                    <a:pt x="2097" y="10583"/>
                  </a:lnTo>
                  <a:lnTo>
                    <a:pt x="2491" y="10791"/>
                  </a:lnTo>
                  <a:lnTo>
                    <a:pt x="2865" y="10957"/>
                  </a:lnTo>
                  <a:lnTo>
                    <a:pt x="3238" y="11123"/>
                  </a:lnTo>
                  <a:lnTo>
                    <a:pt x="3591" y="11247"/>
                  </a:lnTo>
                  <a:lnTo>
                    <a:pt x="3944" y="11351"/>
                  </a:lnTo>
                  <a:lnTo>
                    <a:pt x="4296" y="11434"/>
                  </a:lnTo>
                  <a:lnTo>
                    <a:pt x="4628" y="11476"/>
                  </a:lnTo>
                  <a:lnTo>
                    <a:pt x="4961" y="11517"/>
                  </a:lnTo>
                  <a:lnTo>
                    <a:pt x="5272" y="11517"/>
                  </a:lnTo>
                  <a:lnTo>
                    <a:pt x="5604" y="11517"/>
                  </a:lnTo>
                  <a:lnTo>
                    <a:pt x="5915" y="11476"/>
                  </a:lnTo>
                  <a:lnTo>
                    <a:pt x="6226" y="11414"/>
                  </a:lnTo>
                  <a:lnTo>
                    <a:pt x="6517" y="11351"/>
                  </a:lnTo>
                  <a:lnTo>
                    <a:pt x="6828" y="11268"/>
                  </a:lnTo>
                  <a:lnTo>
                    <a:pt x="7119" y="11144"/>
                  </a:lnTo>
                  <a:lnTo>
                    <a:pt x="7409" y="11019"/>
                  </a:lnTo>
                  <a:lnTo>
                    <a:pt x="7700" y="10874"/>
                  </a:lnTo>
                  <a:lnTo>
                    <a:pt x="7990" y="10729"/>
                  </a:lnTo>
                  <a:lnTo>
                    <a:pt x="8281" y="10542"/>
                  </a:lnTo>
                  <a:lnTo>
                    <a:pt x="8862" y="10168"/>
                  </a:lnTo>
                  <a:lnTo>
                    <a:pt x="9443" y="9712"/>
                  </a:lnTo>
                  <a:lnTo>
                    <a:pt x="10045" y="9235"/>
                  </a:lnTo>
                  <a:lnTo>
                    <a:pt x="10646" y="8716"/>
                  </a:lnTo>
                  <a:lnTo>
                    <a:pt x="11912" y="7574"/>
                  </a:lnTo>
                  <a:lnTo>
                    <a:pt x="13261" y="6350"/>
                  </a:lnTo>
                  <a:lnTo>
                    <a:pt x="13987" y="5728"/>
                  </a:lnTo>
                  <a:lnTo>
                    <a:pt x="14755" y="5105"/>
                  </a:lnTo>
                  <a:lnTo>
                    <a:pt x="15565" y="4482"/>
                  </a:lnTo>
                  <a:lnTo>
                    <a:pt x="16415" y="3860"/>
                  </a:lnTo>
                  <a:lnTo>
                    <a:pt x="17328" y="3258"/>
                  </a:lnTo>
                  <a:lnTo>
                    <a:pt x="17806" y="2968"/>
                  </a:lnTo>
                  <a:lnTo>
                    <a:pt x="18283" y="2698"/>
                  </a:lnTo>
                  <a:lnTo>
                    <a:pt x="18781" y="2407"/>
                  </a:lnTo>
                  <a:lnTo>
                    <a:pt x="19300" y="2138"/>
                  </a:lnTo>
                  <a:lnTo>
                    <a:pt x="19839" y="1868"/>
                  </a:lnTo>
                  <a:lnTo>
                    <a:pt x="20379" y="1619"/>
                  </a:lnTo>
                  <a:lnTo>
                    <a:pt x="20960" y="1370"/>
                  </a:lnTo>
                  <a:lnTo>
                    <a:pt x="21541" y="1141"/>
                  </a:lnTo>
                  <a:lnTo>
                    <a:pt x="22143" y="913"/>
                  </a:lnTo>
                  <a:lnTo>
                    <a:pt x="22765" y="706"/>
                  </a:lnTo>
                  <a:lnTo>
                    <a:pt x="23409" y="519"/>
                  </a:lnTo>
                  <a:lnTo>
                    <a:pt x="24073" y="332"/>
                  </a:lnTo>
                  <a:lnTo>
                    <a:pt x="24758" y="145"/>
                  </a:lnTo>
                  <a:lnTo>
                    <a:pt x="25442" y="0"/>
                  </a:lnTo>
                </a:path>
              </a:pathLst>
            </a:custGeom>
            <a:solidFill>
              <a:schemeClr val="accent5"/>
            </a:solidFill>
            <a:ln w="952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62"/>
            <p:cNvSpPr/>
            <p:nvPr/>
          </p:nvSpPr>
          <p:spPr>
            <a:xfrm>
              <a:off x="1343913" y="1989925"/>
              <a:ext cx="611675" cy="470050"/>
            </a:xfrm>
            <a:custGeom>
              <a:avLst/>
              <a:gdLst/>
              <a:ahLst/>
              <a:cxnLst/>
              <a:rect l="l" t="t" r="r" b="b"/>
              <a:pathLst>
                <a:path w="24467" h="18802" fill="none" extrusionOk="0">
                  <a:moveTo>
                    <a:pt x="24466" y="0"/>
                  </a:moveTo>
                  <a:lnTo>
                    <a:pt x="24466" y="0"/>
                  </a:lnTo>
                  <a:lnTo>
                    <a:pt x="23595" y="63"/>
                  </a:lnTo>
                  <a:lnTo>
                    <a:pt x="22723" y="125"/>
                  </a:lnTo>
                  <a:lnTo>
                    <a:pt x="21872" y="229"/>
                  </a:lnTo>
                  <a:lnTo>
                    <a:pt x="21042" y="353"/>
                  </a:lnTo>
                  <a:lnTo>
                    <a:pt x="20192" y="519"/>
                  </a:lnTo>
                  <a:lnTo>
                    <a:pt x="19382" y="727"/>
                  </a:lnTo>
                  <a:lnTo>
                    <a:pt x="18552" y="955"/>
                  </a:lnTo>
                  <a:lnTo>
                    <a:pt x="17743" y="1204"/>
                  </a:lnTo>
                  <a:lnTo>
                    <a:pt x="16934" y="1494"/>
                  </a:lnTo>
                  <a:lnTo>
                    <a:pt x="16124" y="1827"/>
                  </a:lnTo>
                  <a:lnTo>
                    <a:pt x="15336" y="2179"/>
                  </a:lnTo>
                  <a:lnTo>
                    <a:pt x="14547" y="2594"/>
                  </a:lnTo>
                  <a:lnTo>
                    <a:pt x="13779" y="3009"/>
                  </a:lnTo>
                  <a:lnTo>
                    <a:pt x="13012" y="3487"/>
                  </a:lnTo>
                  <a:lnTo>
                    <a:pt x="12244" y="3985"/>
                  </a:lnTo>
                  <a:lnTo>
                    <a:pt x="11476" y="4545"/>
                  </a:lnTo>
                  <a:lnTo>
                    <a:pt x="10729" y="5126"/>
                  </a:lnTo>
                  <a:lnTo>
                    <a:pt x="9982" y="5728"/>
                  </a:lnTo>
                  <a:lnTo>
                    <a:pt x="9235" y="6392"/>
                  </a:lnTo>
                  <a:lnTo>
                    <a:pt x="8508" y="7097"/>
                  </a:lnTo>
                  <a:lnTo>
                    <a:pt x="7761" y="7824"/>
                  </a:lnTo>
                  <a:lnTo>
                    <a:pt x="7035" y="8612"/>
                  </a:lnTo>
                  <a:lnTo>
                    <a:pt x="6309" y="9442"/>
                  </a:lnTo>
                  <a:lnTo>
                    <a:pt x="5603" y="10293"/>
                  </a:lnTo>
                  <a:lnTo>
                    <a:pt x="4898" y="11206"/>
                  </a:lnTo>
                  <a:lnTo>
                    <a:pt x="4171" y="12161"/>
                  </a:lnTo>
                  <a:lnTo>
                    <a:pt x="3466" y="13157"/>
                  </a:lnTo>
                  <a:lnTo>
                    <a:pt x="2781" y="14194"/>
                  </a:lnTo>
                  <a:lnTo>
                    <a:pt x="2075" y="15274"/>
                  </a:lnTo>
                  <a:lnTo>
                    <a:pt x="1391" y="16394"/>
                  </a:lnTo>
                  <a:lnTo>
                    <a:pt x="685" y="17577"/>
                  </a:lnTo>
                  <a:lnTo>
                    <a:pt x="0" y="18801"/>
                  </a:lnTo>
                </a:path>
              </a:pathLst>
            </a:custGeom>
            <a:solidFill>
              <a:schemeClr val="accent1"/>
            </a:solidFill>
            <a:ln w="95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62"/>
            <p:cNvSpPr/>
            <p:nvPr/>
          </p:nvSpPr>
          <p:spPr>
            <a:xfrm>
              <a:off x="2469688" y="1913650"/>
              <a:ext cx="1176625" cy="1755100"/>
            </a:xfrm>
            <a:custGeom>
              <a:avLst/>
              <a:gdLst/>
              <a:ahLst/>
              <a:cxnLst/>
              <a:rect l="l" t="t" r="r" b="b"/>
              <a:pathLst>
                <a:path w="47065" h="70204" extrusionOk="0">
                  <a:moveTo>
                    <a:pt x="13759" y="1"/>
                  </a:moveTo>
                  <a:lnTo>
                    <a:pt x="13240" y="22"/>
                  </a:lnTo>
                  <a:lnTo>
                    <a:pt x="12700" y="63"/>
                  </a:lnTo>
                  <a:lnTo>
                    <a:pt x="12182" y="105"/>
                  </a:lnTo>
                  <a:lnTo>
                    <a:pt x="11642" y="188"/>
                  </a:lnTo>
                  <a:lnTo>
                    <a:pt x="11123" y="271"/>
                  </a:lnTo>
                  <a:lnTo>
                    <a:pt x="10584" y="374"/>
                  </a:lnTo>
                  <a:lnTo>
                    <a:pt x="9920" y="540"/>
                  </a:lnTo>
                  <a:lnTo>
                    <a:pt x="9276" y="727"/>
                  </a:lnTo>
                  <a:lnTo>
                    <a:pt x="8965" y="852"/>
                  </a:lnTo>
                  <a:lnTo>
                    <a:pt x="8654" y="976"/>
                  </a:lnTo>
                  <a:lnTo>
                    <a:pt x="8342" y="1101"/>
                  </a:lnTo>
                  <a:lnTo>
                    <a:pt x="8031" y="1246"/>
                  </a:lnTo>
                  <a:lnTo>
                    <a:pt x="7741" y="1412"/>
                  </a:lnTo>
                  <a:lnTo>
                    <a:pt x="7471" y="1578"/>
                  </a:lnTo>
                  <a:lnTo>
                    <a:pt x="7201" y="1765"/>
                  </a:lnTo>
                  <a:lnTo>
                    <a:pt x="6931" y="1972"/>
                  </a:lnTo>
                  <a:lnTo>
                    <a:pt x="6703" y="2201"/>
                  </a:lnTo>
                  <a:lnTo>
                    <a:pt x="6475" y="2429"/>
                  </a:lnTo>
                  <a:lnTo>
                    <a:pt x="6247" y="2678"/>
                  </a:lnTo>
                  <a:lnTo>
                    <a:pt x="6060" y="2948"/>
                  </a:lnTo>
                  <a:lnTo>
                    <a:pt x="5832" y="3342"/>
                  </a:lnTo>
                  <a:lnTo>
                    <a:pt x="5645" y="3757"/>
                  </a:lnTo>
                  <a:lnTo>
                    <a:pt x="5499" y="4172"/>
                  </a:lnTo>
                  <a:lnTo>
                    <a:pt x="5396" y="4608"/>
                  </a:lnTo>
                  <a:lnTo>
                    <a:pt x="5313" y="5044"/>
                  </a:lnTo>
                  <a:lnTo>
                    <a:pt x="5271" y="5500"/>
                  </a:lnTo>
                  <a:lnTo>
                    <a:pt x="5250" y="5957"/>
                  </a:lnTo>
                  <a:lnTo>
                    <a:pt x="5250" y="6413"/>
                  </a:lnTo>
                  <a:lnTo>
                    <a:pt x="5271" y="6870"/>
                  </a:lnTo>
                  <a:lnTo>
                    <a:pt x="5313" y="7347"/>
                  </a:lnTo>
                  <a:lnTo>
                    <a:pt x="5437" y="8281"/>
                  </a:lnTo>
                  <a:lnTo>
                    <a:pt x="5707" y="10148"/>
                  </a:lnTo>
                  <a:lnTo>
                    <a:pt x="5811" y="10875"/>
                  </a:lnTo>
                  <a:lnTo>
                    <a:pt x="5873" y="11601"/>
                  </a:lnTo>
                  <a:lnTo>
                    <a:pt x="5935" y="12327"/>
                  </a:lnTo>
                  <a:lnTo>
                    <a:pt x="5956" y="13054"/>
                  </a:lnTo>
                  <a:lnTo>
                    <a:pt x="5956" y="13780"/>
                  </a:lnTo>
                  <a:lnTo>
                    <a:pt x="5956" y="14506"/>
                  </a:lnTo>
                  <a:lnTo>
                    <a:pt x="5915" y="15253"/>
                  </a:lnTo>
                  <a:lnTo>
                    <a:pt x="5852" y="15980"/>
                  </a:lnTo>
                  <a:lnTo>
                    <a:pt x="5769" y="16706"/>
                  </a:lnTo>
                  <a:lnTo>
                    <a:pt x="5686" y="17411"/>
                  </a:lnTo>
                  <a:lnTo>
                    <a:pt x="5562" y="18138"/>
                  </a:lnTo>
                  <a:lnTo>
                    <a:pt x="5416" y="18843"/>
                  </a:lnTo>
                  <a:lnTo>
                    <a:pt x="5250" y="19570"/>
                  </a:lnTo>
                  <a:lnTo>
                    <a:pt x="5064" y="20275"/>
                  </a:lnTo>
                  <a:lnTo>
                    <a:pt x="4877" y="20960"/>
                  </a:lnTo>
                  <a:lnTo>
                    <a:pt x="4649" y="21666"/>
                  </a:lnTo>
                  <a:lnTo>
                    <a:pt x="4400" y="22350"/>
                  </a:lnTo>
                  <a:lnTo>
                    <a:pt x="4130" y="23035"/>
                  </a:lnTo>
                  <a:lnTo>
                    <a:pt x="3860" y="23720"/>
                  </a:lnTo>
                  <a:lnTo>
                    <a:pt x="3570" y="24384"/>
                  </a:lnTo>
                  <a:lnTo>
                    <a:pt x="2989" y="25733"/>
                  </a:lnTo>
                  <a:lnTo>
                    <a:pt x="2387" y="27061"/>
                  </a:lnTo>
                  <a:lnTo>
                    <a:pt x="1806" y="28410"/>
                  </a:lnTo>
                  <a:lnTo>
                    <a:pt x="1515" y="29095"/>
                  </a:lnTo>
                  <a:lnTo>
                    <a:pt x="1266" y="29779"/>
                  </a:lnTo>
                  <a:lnTo>
                    <a:pt x="1017" y="30464"/>
                  </a:lnTo>
                  <a:lnTo>
                    <a:pt x="789" y="31149"/>
                  </a:lnTo>
                  <a:lnTo>
                    <a:pt x="581" y="31855"/>
                  </a:lnTo>
                  <a:lnTo>
                    <a:pt x="415" y="32560"/>
                  </a:lnTo>
                  <a:lnTo>
                    <a:pt x="312" y="33037"/>
                  </a:lnTo>
                  <a:lnTo>
                    <a:pt x="229" y="33515"/>
                  </a:lnTo>
                  <a:lnTo>
                    <a:pt x="166" y="33992"/>
                  </a:lnTo>
                  <a:lnTo>
                    <a:pt x="104" y="34469"/>
                  </a:lnTo>
                  <a:lnTo>
                    <a:pt x="63" y="34967"/>
                  </a:lnTo>
                  <a:lnTo>
                    <a:pt x="21" y="35445"/>
                  </a:lnTo>
                  <a:lnTo>
                    <a:pt x="0" y="35922"/>
                  </a:lnTo>
                  <a:lnTo>
                    <a:pt x="0" y="36420"/>
                  </a:lnTo>
                  <a:lnTo>
                    <a:pt x="0" y="36897"/>
                  </a:lnTo>
                  <a:lnTo>
                    <a:pt x="21" y="37375"/>
                  </a:lnTo>
                  <a:lnTo>
                    <a:pt x="63" y="37873"/>
                  </a:lnTo>
                  <a:lnTo>
                    <a:pt x="104" y="38350"/>
                  </a:lnTo>
                  <a:lnTo>
                    <a:pt x="229" y="39304"/>
                  </a:lnTo>
                  <a:lnTo>
                    <a:pt x="415" y="40259"/>
                  </a:lnTo>
                  <a:lnTo>
                    <a:pt x="623" y="41214"/>
                  </a:lnTo>
                  <a:lnTo>
                    <a:pt x="893" y="42147"/>
                  </a:lnTo>
                  <a:lnTo>
                    <a:pt x="1204" y="43081"/>
                  </a:lnTo>
                  <a:lnTo>
                    <a:pt x="1557" y="43994"/>
                  </a:lnTo>
                  <a:lnTo>
                    <a:pt x="1951" y="44887"/>
                  </a:lnTo>
                  <a:lnTo>
                    <a:pt x="2387" y="45758"/>
                  </a:lnTo>
                  <a:lnTo>
                    <a:pt x="2864" y="46609"/>
                  </a:lnTo>
                  <a:lnTo>
                    <a:pt x="3383" y="47439"/>
                  </a:lnTo>
                  <a:lnTo>
                    <a:pt x="3922" y="48248"/>
                  </a:lnTo>
                  <a:lnTo>
                    <a:pt x="4503" y="49037"/>
                  </a:lnTo>
                  <a:lnTo>
                    <a:pt x="5105" y="49784"/>
                  </a:lnTo>
                  <a:lnTo>
                    <a:pt x="5749" y="50510"/>
                  </a:lnTo>
                  <a:lnTo>
                    <a:pt x="6413" y="51216"/>
                  </a:lnTo>
                  <a:lnTo>
                    <a:pt x="7118" y="51901"/>
                  </a:lnTo>
                  <a:lnTo>
                    <a:pt x="7844" y="52544"/>
                  </a:lnTo>
                  <a:lnTo>
                    <a:pt x="8571" y="53187"/>
                  </a:lnTo>
                  <a:lnTo>
                    <a:pt x="9339" y="53789"/>
                  </a:lnTo>
                  <a:lnTo>
                    <a:pt x="10127" y="54370"/>
                  </a:lnTo>
                  <a:lnTo>
                    <a:pt x="10936" y="54910"/>
                  </a:lnTo>
                  <a:lnTo>
                    <a:pt x="11766" y="55428"/>
                  </a:lnTo>
                  <a:lnTo>
                    <a:pt x="12597" y="55927"/>
                  </a:lnTo>
                  <a:lnTo>
                    <a:pt x="13447" y="56404"/>
                  </a:lnTo>
                  <a:lnTo>
                    <a:pt x="14319" y="56860"/>
                  </a:lnTo>
                  <a:lnTo>
                    <a:pt x="15191" y="57275"/>
                  </a:lnTo>
                  <a:lnTo>
                    <a:pt x="16353" y="57794"/>
                  </a:lnTo>
                  <a:lnTo>
                    <a:pt x="17535" y="58271"/>
                  </a:lnTo>
                  <a:lnTo>
                    <a:pt x="18698" y="58749"/>
                  </a:lnTo>
                  <a:lnTo>
                    <a:pt x="19880" y="59226"/>
                  </a:lnTo>
                  <a:lnTo>
                    <a:pt x="21042" y="59745"/>
                  </a:lnTo>
                  <a:lnTo>
                    <a:pt x="21603" y="60015"/>
                  </a:lnTo>
                  <a:lnTo>
                    <a:pt x="22163" y="60305"/>
                  </a:lnTo>
                  <a:lnTo>
                    <a:pt x="22723" y="60596"/>
                  </a:lnTo>
                  <a:lnTo>
                    <a:pt x="23263" y="60907"/>
                  </a:lnTo>
                  <a:lnTo>
                    <a:pt x="23802" y="61239"/>
                  </a:lnTo>
                  <a:lnTo>
                    <a:pt x="24321" y="61592"/>
                  </a:lnTo>
                  <a:lnTo>
                    <a:pt x="24736" y="61882"/>
                  </a:lnTo>
                  <a:lnTo>
                    <a:pt x="25131" y="62194"/>
                  </a:lnTo>
                  <a:lnTo>
                    <a:pt x="25898" y="62816"/>
                  </a:lnTo>
                  <a:lnTo>
                    <a:pt x="26625" y="63480"/>
                  </a:lnTo>
                  <a:lnTo>
                    <a:pt x="27351" y="64186"/>
                  </a:lnTo>
                  <a:lnTo>
                    <a:pt x="28783" y="65576"/>
                  </a:lnTo>
                  <a:lnTo>
                    <a:pt x="29509" y="66261"/>
                  </a:lnTo>
                  <a:lnTo>
                    <a:pt x="30256" y="66925"/>
                  </a:lnTo>
                  <a:lnTo>
                    <a:pt x="30630" y="67257"/>
                  </a:lnTo>
                  <a:lnTo>
                    <a:pt x="31024" y="67568"/>
                  </a:lnTo>
                  <a:lnTo>
                    <a:pt x="31418" y="67879"/>
                  </a:lnTo>
                  <a:lnTo>
                    <a:pt x="31833" y="68170"/>
                  </a:lnTo>
                  <a:lnTo>
                    <a:pt x="32248" y="68461"/>
                  </a:lnTo>
                  <a:lnTo>
                    <a:pt x="32684" y="68730"/>
                  </a:lnTo>
                  <a:lnTo>
                    <a:pt x="33099" y="68979"/>
                  </a:lnTo>
                  <a:lnTo>
                    <a:pt x="33556" y="69208"/>
                  </a:lnTo>
                  <a:lnTo>
                    <a:pt x="33991" y="69415"/>
                  </a:lnTo>
                  <a:lnTo>
                    <a:pt x="34469" y="69623"/>
                  </a:lnTo>
                  <a:lnTo>
                    <a:pt x="34925" y="69789"/>
                  </a:lnTo>
                  <a:lnTo>
                    <a:pt x="35403" y="69934"/>
                  </a:lnTo>
                  <a:lnTo>
                    <a:pt x="35880" y="70038"/>
                  </a:lnTo>
                  <a:lnTo>
                    <a:pt x="36357" y="70121"/>
                  </a:lnTo>
                  <a:lnTo>
                    <a:pt x="36855" y="70183"/>
                  </a:lnTo>
                  <a:lnTo>
                    <a:pt x="37353" y="70204"/>
                  </a:lnTo>
                  <a:lnTo>
                    <a:pt x="37685" y="70204"/>
                  </a:lnTo>
                  <a:lnTo>
                    <a:pt x="38038" y="70183"/>
                  </a:lnTo>
                  <a:lnTo>
                    <a:pt x="38370" y="70141"/>
                  </a:lnTo>
                  <a:lnTo>
                    <a:pt x="38702" y="70079"/>
                  </a:lnTo>
                  <a:lnTo>
                    <a:pt x="39034" y="70017"/>
                  </a:lnTo>
                  <a:lnTo>
                    <a:pt x="39366" y="69934"/>
                  </a:lnTo>
                  <a:lnTo>
                    <a:pt x="39677" y="69830"/>
                  </a:lnTo>
                  <a:lnTo>
                    <a:pt x="39989" y="69726"/>
                  </a:lnTo>
                  <a:lnTo>
                    <a:pt x="40321" y="69602"/>
                  </a:lnTo>
                  <a:lnTo>
                    <a:pt x="40611" y="69457"/>
                  </a:lnTo>
                  <a:lnTo>
                    <a:pt x="40923" y="69311"/>
                  </a:lnTo>
                  <a:lnTo>
                    <a:pt x="41213" y="69145"/>
                  </a:lnTo>
                  <a:lnTo>
                    <a:pt x="41504" y="68959"/>
                  </a:lnTo>
                  <a:lnTo>
                    <a:pt x="41794" y="68772"/>
                  </a:lnTo>
                  <a:lnTo>
                    <a:pt x="42354" y="68378"/>
                  </a:lnTo>
                  <a:lnTo>
                    <a:pt x="42873" y="67921"/>
                  </a:lnTo>
                  <a:lnTo>
                    <a:pt x="43392" y="67444"/>
                  </a:lnTo>
                  <a:lnTo>
                    <a:pt x="43849" y="66925"/>
                  </a:lnTo>
                  <a:lnTo>
                    <a:pt x="44284" y="66365"/>
                  </a:lnTo>
                  <a:lnTo>
                    <a:pt x="44699" y="65804"/>
                  </a:lnTo>
                  <a:lnTo>
                    <a:pt x="45073" y="65203"/>
                  </a:lnTo>
                  <a:lnTo>
                    <a:pt x="45405" y="64601"/>
                  </a:lnTo>
                  <a:lnTo>
                    <a:pt x="45695" y="63957"/>
                  </a:lnTo>
                  <a:lnTo>
                    <a:pt x="45944" y="63335"/>
                  </a:lnTo>
                  <a:lnTo>
                    <a:pt x="46173" y="62671"/>
                  </a:lnTo>
                  <a:lnTo>
                    <a:pt x="46359" y="62028"/>
                  </a:lnTo>
                  <a:lnTo>
                    <a:pt x="46525" y="61363"/>
                  </a:lnTo>
                  <a:lnTo>
                    <a:pt x="46671" y="60679"/>
                  </a:lnTo>
                  <a:lnTo>
                    <a:pt x="46774" y="60015"/>
                  </a:lnTo>
                  <a:lnTo>
                    <a:pt x="46878" y="59330"/>
                  </a:lnTo>
                  <a:lnTo>
                    <a:pt x="46940" y="58645"/>
                  </a:lnTo>
                  <a:lnTo>
                    <a:pt x="47003" y="57960"/>
                  </a:lnTo>
                  <a:lnTo>
                    <a:pt x="47024" y="57255"/>
                  </a:lnTo>
                  <a:lnTo>
                    <a:pt x="47065" y="56570"/>
                  </a:lnTo>
                  <a:lnTo>
                    <a:pt x="47065" y="55864"/>
                  </a:lnTo>
                  <a:lnTo>
                    <a:pt x="47044" y="54474"/>
                  </a:lnTo>
                  <a:lnTo>
                    <a:pt x="47003" y="53084"/>
                  </a:lnTo>
                  <a:lnTo>
                    <a:pt x="46940" y="51340"/>
                  </a:lnTo>
                  <a:lnTo>
                    <a:pt x="46837" y="49577"/>
                  </a:lnTo>
                  <a:lnTo>
                    <a:pt x="46712" y="47833"/>
                  </a:lnTo>
                  <a:lnTo>
                    <a:pt x="46546" y="46070"/>
                  </a:lnTo>
                  <a:lnTo>
                    <a:pt x="46380" y="44326"/>
                  </a:lnTo>
                  <a:lnTo>
                    <a:pt x="46173" y="42562"/>
                  </a:lnTo>
                  <a:lnTo>
                    <a:pt x="45924" y="40819"/>
                  </a:lnTo>
                  <a:lnTo>
                    <a:pt x="45654" y="39097"/>
                  </a:lnTo>
                  <a:lnTo>
                    <a:pt x="45343" y="37354"/>
                  </a:lnTo>
                  <a:lnTo>
                    <a:pt x="44990" y="35652"/>
                  </a:lnTo>
                  <a:lnTo>
                    <a:pt x="44596" y="33930"/>
                  </a:lnTo>
                  <a:lnTo>
                    <a:pt x="44160" y="32228"/>
                  </a:lnTo>
                  <a:lnTo>
                    <a:pt x="43682" y="30547"/>
                  </a:lnTo>
                  <a:lnTo>
                    <a:pt x="43164" y="28866"/>
                  </a:lnTo>
                  <a:lnTo>
                    <a:pt x="42894" y="28036"/>
                  </a:lnTo>
                  <a:lnTo>
                    <a:pt x="42603" y="27206"/>
                  </a:lnTo>
                  <a:lnTo>
                    <a:pt x="42313" y="26376"/>
                  </a:lnTo>
                  <a:lnTo>
                    <a:pt x="42002" y="25567"/>
                  </a:lnTo>
                  <a:lnTo>
                    <a:pt x="41524" y="24405"/>
                  </a:lnTo>
                  <a:lnTo>
                    <a:pt x="41026" y="23263"/>
                  </a:lnTo>
                  <a:lnTo>
                    <a:pt x="40507" y="22143"/>
                  </a:lnTo>
                  <a:lnTo>
                    <a:pt x="39968" y="21022"/>
                  </a:lnTo>
                  <a:lnTo>
                    <a:pt x="39387" y="19902"/>
                  </a:lnTo>
                  <a:lnTo>
                    <a:pt x="38785" y="18823"/>
                  </a:lnTo>
                  <a:lnTo>
                    <a:pt x="38163" y="17744"/>
                  </a:lnTo>
                  <a:lnTo>
                    <a:pt x="37519" y="16664"/>
                  </a:lnTo>
                  <a:lnTo>
                    <a:pt x="36980" y="15834"/>
                  </a:lnTo>
                  <a:lnTo>
                    <a:pt x="36399" y="15004"/>
                  </a:lnTo>
                  <a:lnTo>
                    <a:pt x="35818" y="14153"/>
                  </a:lnTo>
                  <a:lnTo>
                    <a:pt x="35216" y="13323"/>
                  </a:lnTo>
                  <a:lnTo>
                    <a:pt x="34573" y="12493"/>
                  </a:lnTo>
                  <a:lnTo>
                    <a:pt x="33908" y="11663"/>
                  </a:lnTo>
                  <a:lnTo>
                    <a:pt x="33244" y="10854"/>
                  </a:lnTo>
                  <a:lnTo>
                    <a:pt x="32539" y="10045"/>
                  </a:lnTo>
                  <a:lnTo>
                    <a:pt x="31813" y="9235"/>
                  </a:lnTo>
                  <a:lnTo>
                    <a:pt x="31086" y="8468"/>
                  </a:lnTo>
                  <a:lnTo>
                    <a:pt x="30318" y="7700"/>
                  </a:lnTo>
                  <a:lnTo>
                    <a:pt x="29530" y="6973"/>
                  </a:lnTo>
                  <a:lnTo>
                    <a:pt x="28741" y="6247"/>
                  </a:lnTo>
                  <a:lnTo>
                    <a:pt x="27911" y="5562"/>
                  </a:lnTo>
                  <a:lnTo>
                    <a:pt x="27081" y="4898"/>
                  </a:lnTo>
                  <a:lnTo>
                    <a:pt x="26230" y="4276"/>
                  </a:lnTo>
                  <a:lnTo>
                    <a:pt x="25359" y="3674"/>
                  </a:lnTo>
                  <a:lnTo>
                    <a:pt x="24466" y="3114"/>
                  </a:lnTo>
                  <a:lnTo>
                    <a:pt x="23574" y="2595"/>
                  </a:lnTo>
                  <a:lnTo>
                    <a:pt x="22640" y="2118"/>
                  </a:lnTo>
                  <a:lnTo>
                    <a:pt x="21707" y="1682"/>
                  </a:lnTo>
                  <a:lnTo>
                    <a:pt x="20773" y="1287"/>
                  </a:lnTo>
                  <a:lnTo>
                    <a:pt x="20275" y="1101"/>
                  </a:lnTo>
                  <a:lnTo>
                    <a:pt x="19797" y="935"/>
                  </a:lnTo>
                  <a:lnTo>
                    <a:pt x="19320" y="789"/>
                  </a:lnTo>
                  <a:lnTo>
                    <a:pt x="18822" y="644"/>
                  </a:lnTo>
                  <a:lnTo>
                    <a:pt x="18324" y="520"/>
                  </a:lnTo>
                  <a:lnTo>
                    <a:pt x="17826" y="395"/>
                  </a:lnTo>
                  <a:lnTo>
                    <a:pt x="17328" y="291"/>
                  </a:lnTo>
                  <a:lnTo>
                    <a:pt x="16830" y="208"/>
                  </a:lnTo>
                  <a:lnTo>
                    <a:pt x="16332" y="146"/>
                  </a:lnTo>
                  <a:lnTo>
                    <a:pt x="15813" y="84"/>
                  </a:lnTo>
                  <a:lnTo>
                    <a:pt x="15315" y="42"/>
                  </a:lnTo>
                  <a:lnTo>
                    <a:pt x="1479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62"/>
            <p:cNvSpPr/>
            <p:nvPr/>
          </p:nvSpPr>
          <p:spPr>
            <a:xfrm>
              <a:off x="3426338" y="2487450"/>
              <a:ext cx="165525" cy="1073925"/>
            </a:xfrm>
            <a:custGeom>
              <a:avLst/>
              <a:gdLst/>
              <a:ahLst/>
              <a:cxnLst/>
              <a:rect l="l" t="t" r="r" b="b"/>
              <a:pathLst>
                <a:path w="6621" h="42957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602" y="1557"/>
                  </a:lnTo>
                  <a:lnTo>
                    <a:pt x="1162" y="3154"/>
                  </a:lnTo>
                  <a:lnTo>
                    <a:pt x="1702" y="4752"/>
                  </a:lnTo>
                  <a:lnTo>
                    <a:pt x="2221" y="6350"/>
                  </a:lnTo>
                  <a:lnTo>
                    <a:pt x="2740" y="7969"/>
                  </a:lnTo>
                  <a:lnTo>
                    <a:pt x="3196" y="9587"/>
                  </a:lnTo>
                  <a:lnTo>
                    <a:pt x="3653" y="11227"/>
                  </a:lnTo>
                  <a:lnTo>
                    <a:pt x="4068" y="12845"/>
                  </a:lnTo>
                  <a:lnTo>
                    <a:pt x="4462" y="14443"/>
                  </a:lnTo>
                  <a:lnTo>
                    <a:pt x="4835" y="16062"/>
                  </a:lnTo>
                  <a:lnTo>
                    <a:pt x="5167" y="17639"/>
                  </a:lnTo>
                  <a:lnTo>
                    <a:pt x="5479" y="19216"/>
                  </a:lnTo>
                  <a:lnTo>
                    <a:pt x="5749" y="20793"/>
                  </a:lnTo>
                  <a:lnTo>
                    <a:pt x="5977" y="22329"/>
                  </a:lnTo>
                  <a:lnTo>
                    <a:pt x="6184" y="23844"/>
                  </a:lnTo>
                  <a:lnTo>
                    <a:pt x="6350" y="25338"/>
                  </a:lnTo>
                  <a:lnTo>
                    <a:pt x="6475" y="26791"/>
                  </a:lnTo>
                  <a:lnTo>
                    <a:pt x="6558" y="28222"/>
                  </a:lnTo>
                  <a:lnTo>
                    <a:pt x="6599" y="29613"/>
                  </a:lnTo>
                  <a:lnTo>
                    <a:pt x="6620" y="30962"/>
                  </a:lnTo>
                  <a:lnTo>
                    <a:pt x="6579" y="32269"/>
                  </a:lnTo>
                  <a:lnTo>
                    <a:pt x="6496" y="33535"/>
                  </a:lnTo>
                  <a:lnTo>
                    <a:pt x="6433" y="34137"/>
                  </a:lnTo>
                  <a:lnTo>
                    <a:pt x="6371" y="34738"/>
                  </a:lnTo>
                  <a:lnTo>
                    <a:pt x="6288" y="35319"/>
                  </a:lnTo>
                  <a:lnTo>
                    <a:pt x="6205" y="35901"/>
                  </a:lnTo>
                  <a:lnTo>
                    <a:pt x="6101" y="36461"/>
                  </a:lnTo>
                  <a:lnTo>
                    <a:pt x="5977" y="37000"/>
                  </a:lnTo>
                  <a:lnTo>
                    <a:pt x="5852" y="37540"/>
                  </a:lnTo>
                  <a:lnTo>
                    <a:pt x="5728" y="38059"/>
                  </a:lnTo>
                  <a:lnTo>
                    <a:pt x="5562" y="38557"/>
                  </a:lnTo>
                  <a:lnTo>
                    <a:pt x="5416" y="39055"/>
                  </a:lnTo>
                  <a:lnTo>
                    <a:pt x="5230" y="39511"/>
                  </a:lnTo>
                  <a:lnTo>
                    <a:pt x="5043" y="39968"/>
                  </a:lnTo>
                  <a:lnTo>
                    <a:pt x="4835" y="40404"/>
                  </a:lnTo>
                  <a:lnTo>
                    <a:pt x="4628" y="40819"/>
                  </a:lnTo>
                  <a:lnTo>
                    <a:pt x="4400" y="41234"/>
                  </a:lnTo>
                  <a:lnTo>
                    <a:pt x="4171" y="41607"/>
                  </a:lnTo>
                  <a:lnTo>
                    <a:pt x="3902" y="41981"/>
                  </a:lnTo>
                  <a:lnTo>
                    <a:pt x="3632" y="42334"/>
                  </a:lnTo>
                  <a:lnTo>
                    <a:pt x="3362" y="42645"/>
                  </a:lnTo>
                  <a:lnTo>
                    <a:pt x="3072" y="42956"/>
                  </a:lnTo>
                </a:path>
              </a:pathLst>
            </a:custGeom>
            <a:solidFill>
              <a:schemeClr val="accent5"/>
            </a:solidFill>
            <a:ln w="952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62"/>
            <p:cNvSpPr/>
            <p:nvPr/>
          </p:nvSpPr>
          <p:spPr>
            <a:xfrm>
              <a:off x="2526738" y="2520650"/>
              <a:ext cx="95500" cy="391200"/>
            </a:xfrm>
            <a:custGeom>
              <a:avLst/>
              <a:gdLst/>
              <a:ahLst/>
              <a:cxnLst/>
              <a:rect l="l" t="t" r="r" b="b"/>
              <a:pathLst>
                <a:path w="3820" h="15648" fill="none" extrusionOk="0">
                  <a:moveTo>
                    <a:pt x="3819" y="0"/>
                  </a:moveTo>
                  <a:lnTo>
                    <a:pt x="3819" y="0"/>
                  </a:lnTo>
                  <a:lnTo>
                    <a:pt x="2802" y="2200"/>
                  </a:lnTo>
                  <a:lnTo>
                    <a:pt x="2346" y="3217"/>
                  </a:lnTo>
                  <a:lnTo>
                    <a:pt x="1889" y="4213"/>
                  </a:lnTo>
                  <a:lnTo>
                    <a:pt x="1495" y="5188"/>
                  </a:lnTo>
                  <a:lnTo>
                    <a:pt x="1122" y="6122"/>
                  </a:lnTo>
                  <a:lnTo>
                    <a:pt x="790" y="7035"/>
                  </a:lnTo>
                  <a:lnTo>
                    <a:pt x="520" y="7948"/>
                  </a:lnTo>
                  <a:lnTo>
                    <a:pt x="395" y="8405"/>
                  </a:lnTo>
                  <a:lnTo>
                    <a:pt x="292" y="8861"/>
                  </a:lnTo>
                  <a:lnTo>
                    <a:pt x="209" y="9318"/>
                  </a:lnTo>
                  <a:lnTo>
                    <a:pt x="125" y="9774"/>
                  </a:lnTo>
                  <a:lnTo>
                    <a:pt x="63" y="10231"/>
                  </a:lnTo>
                  <a:lnTo>
                    <a:pt x="22" y="10687"/>
                  </a:lnTo>
                  <a:lnTo>
                    <a:pt x="1" y="11165"/>
                  </a:lnTo>
                  <a:lnTo>
                    <a:pt x="1" y="11621"/>
                  </a:lnTo>
                  <a:lnTo>
                    <a:pt x="1" y="12098"/>
                  </a:lnTo>
                  <a:lnTo>
                    <a:pt x="42" y="12576"/>
                  </a:lnTo>
                  <a:lnTo>
                    <a:pt x="84" y="13074"/>
                  </a:lnTo>
                  <a:lnTo>
                    <a:pt x="167" y="13572"/>
                  </a:lnTo>
                  <a:lnTo>
                    <a:pt x="250" y="14070"/>
                  </a:lnTo>
                  <a:lnTo>
                    <a:pt x="375" y="14589"/>
                  </a:lnTo>
                  <a:lnTo>
                    <a:pt x="499" y="15107"/>
                  </a:lnTo>
                  <a:lnTo>
                    <a:pt x="665" y="15647"/>
                  </a:lnTo>
                </a:path>
              </a:pathLst>
            </a:custGeom>
            <a:solidFill>
              <a:schemeClr val="accent1"/>
            </a:solidFill>
            <a:ln w="95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62"/>
            <p:cNvSpPr/>
            <p:nvPr/>
          </p:nvSpPr>
          <p:spPr>
            <a:xfrm>
              <a:off x="2808963" y="1913650"/>
              <a:ext cx="682775" cy="573825"/>
            </a:xfrm>
            <a:custGeom>
              <a:avLst/>
              <a:gdLst/>
              <a:ahLst/>
              <a:cxnLst/>
              <a:rect l="l" t="t" r="r" b="b"/>
              <a:pathLst>
                <a:path w="27311" h="22953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78" y="1"/>
                  </a:lnTo>
                  <a:lnTo>
                    <a:pt x="955" y="1"/>
                  </a:lnTo>
                  <a:lnTo>
                    <a:pt x="1433" y="22"/>
                  </a:lnTo>
                  <a:lnTo>
                    <a:pt x="1889" y="42"/>
                  </a:lnTo>
                  <a:lnTo>
                    <a:pt x="2367" y="84"/>
                  </a:lnTo>
                  <a:lnTo>
                    <a:pt x="2823" y="146"/>
                  </a:lnTo>
                  <a:lnTo>
                    <a:pt x="3736" y="291"/>
                  </a:lnTo>
                  <a:lnTo>
                    <a:pt x="4649" y="478"/>
                  </a:lnTo>
                  <a:lnTo>
                    <a:pt x="5542" y="727"/>
                  </a:lnTo>
                  <a:lnTo>
                    <a:pt x="6434" y="997"/>
                  </a:lnTo>
                  <a:lnTo>
                    <a:pt x="7305" y="1329"/>
                  </a:lnTo>
                  <a:lnTo>
                    <a:pt x="8177" y="1682"/>
                  </a:lnTo>
                  <a:lnTo>
                    <a:pt x="9028" y="2097"/>
                  </a:lnTo>
                  <a:lnTo>
                    <a:pt x="9858" y="2533"/>
                  </a:lnTo>
                  <a:lnTo>
                    <a:pt x="10688" y="2989"/>
                  </a:lnTo>
                  <a:lnTo>
                    <a:pt x="11497" y="3487"/>
                  </a:lnTo>
                  <a:lnTo>
                    <a:pt x="12307" y="4027"/>
                  </a:lnTo>
                  <a:lnTo>
                    <a:pt x="13095" y="4587"/>
                  </a:lnTo>
                  <a:lnTo>
                    <a:pt x="13863" y="5168"/>
                  </a:lnTo>
                  <a:lnTo>
                    <a:pt x="14610" y="5791"/>
                  </a:lnTo>
                  <a:lnTo>
                    <a:pt x="15357" y="6413"/>
                  </a:lnTo>
                  <a:lnTo>
                    <a:pt x="16083" y="7077"/>
                  </a:lnTo>
                  <a:lnTo>
                    <a:pt x="16789" y="7762"/>
                  </a:lnTo>
                  <a:lnTo>
                    <a:pt x="17494" y="8447"/>
                  </a:lnTo>
                  <a:lnTo>
                    <a:pt x="18159" y="9152"/>
                  </a:lnTo>
                  <a:lnTo>
                    <a:pt x="18823" y="9879"/>
                  </a:lnTo>
                  <a:lnTo>
                    <a:pt x="19466" y="10605"/>
                  </a:lnTo>
                  <a:lnTo>
                    <a:pt x="20088" y="11352"/>
                  </a:lnTo>
                  <a:lnTo>
                    <a:pt x="20690" y="12099"/>
                  </a:lnTo>
                  <a:lnTo>
                    <a:pt x="21292" y="12867"/>
                  </a:lnTo>
                  <a:lnTo>
                    <a:pt x="21852" y="13614"/>
                  </a:lnTo>
                  <a:lnTo>
                    <a:pt x="22413" y="14382"/>
                  </a:lnTo>
                  <a:lnTo>
                    <a:pt x="22931" y="15150"/>
                  </a:lnTo>
                  <a:lnTo>
                    <a:pt x="23450" y="15917"/>
                  </a:lnTo>
                  <a:lnTo>
                    <a:pt x="23948" y="16664"/>
                  </a:lnTo>
                  <a:lnTo>
                    <a:pt x="23948" y="16664"/>
                  </a:lnTo>
                  <a:lnTo>
                    <a:pt x="24405" y="17432"/>
                  </a:lnTo>
                  <a:lnTo>
                    <a:pt x="24861" y="18200"/>
                  </a:lnTo>
                  <a:lnTo>
                    <a:pt x="25318" y="18968"/>
                  </a:lnTo>
                  <a:lnTo>
                    <a:pt x="25733" y="19756"/>
                  </a:lnTo>
                  <a:lnTo>
                    <a:pt x="26148" y="20545"/>
                  </a:lnTo>
                  <a:lnTo>
                    <a:pt x="26563" y="21334"/>
                  </a:lnTo>
                  <a:lnTo>
                    <a:pt x="26936" y="22143"/>
                  </a:lnTo>
                  <a:lnTo>
                    <a:pt x="27310" y="22952"/>
                  </a:lnTo>
                </a:path>
              </a:pathLst>
            </a:custGeom>
            <a:noFill/>
            <a:ln w="1050" cap="rnd" cmpd="sng">
              <a:solidFill>
                <a:srgbClr val="261A1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62"/>
            <p:cNvSpPr/>
            <p:nvPr/>
          </p:nvSpPr>
          <p:spPr>
            <a:xfrm>
              <a:off x="1722113" y="3147350"/>
              <a:ext cx="166025" cy="97025"/>
            </a:xfrm>
            <a:custGeom>
              <a:avLst/>
              <a:gdLst/>
              <a:ahLst/>
              <a:cxnLst/>
              <a:rect l="l" t="t" r="r" b="b"/>
              <a:pathLst>
                <a:path w="6641" h="3881" extrusionOk="0">
                  <a:moveTo>
                    <a:pt x="4192" y="0"/>
                  </a:moveTo>
                  <a:lnTo>
                    <a:pt x="3881" y="21"/>
                  </a:lnTo>
                  <a:lnTo>
                    <a:pt x="3549" y="63"/>
                  </a:lnTo>
                  <a:lnTo>
                    <a:pt x="3217" y="125"/>
                  </a:lnTo>
                  <a:lnTo>
                    <a:pt x="2864" y="208"/>
                  </a:lnTo>
                  <a:lnTo>
                    <a:pt x="2532" y="312"/>
                  </a:lnTo>
                  <a:lnTo>
                    <a:pt x="2221" y="415"/>
                  </a:lnTo>
                  <a:lnTo>
                    <a:pt x="1909" y="540"/>
                  </a:lnTo>
                  <a:lnTo>
                    <a:pt x="1619" y="685"/>
                  </a:lnTo>
                  <a:lnTo>
                    <a:pt x="1349" y="830"/>
                  </a:lnTo>
                  <a:lnTo>
                    <a:pt x="1100" y="976"/>
                  </a:lnTo>
                  <a:lnTo>
                    <a:pt x="872" y="1142"/>
                  </a:lnTo>
                  <a:lnTo>
                    <a:pt x="664" y="1328"/>
                  </a:lnTo>
                  <a:lnTo>
                    <a:pt x="498" y="1494"/>
                  </a:lnTo>
                  <a:lnTo>
                    <a:pt x="332" y="1681"/>
                  </a:lnTo>
                  <a:lnTo>
                    <a:pt x="208" y="1868"/>
                  </a:lnTo>
                  <a:lnTo>
                    <a:pt x="104" y="2055"/>
                  </a:lnTo>
                  <a:lnTo>
                    <a:pt x="42" y="2241"/>
                  </a:lnTo>
                  <a:lnTo>
                    <a:pt x="0" y="2428"/>
                  </a:lnTo>
                  <a:lnTo>
                    <a:pt x="0" y="2615"/>
                  </a:lnTo>
                  <a:lnTo>
                    <a:pt x="21" y="2802"/>
                  </a:lnTo>
                  <a:lnTo>
                    <a:pt x="83" y="2968"/>
                  </a:lnTo>
                  <a:lnTo>
                    <a:pt x="187" y="3134"/>
                  </a:lnTo>
                  <a:lnTo>
                    <a:pt x="311" y="3279"/>
                  </a:lnTo>
                  <a:lnTo>
                    <a:pt x="457" y="3404"/>
                  </a:lnTo>
                  <a:lnTo>
                    <a:pt x="644" y="3528"/>
                  </a:lnTo>
                  <a:lnTo>
                    <a:pt x="830" y="3611"/>
                  </a:lnTo>
                  <a:lnTo>
                    <a:pt x="1059" y="3694"/>
                  </a:lnTo>
                  <a:lnTo>
                    <a:pt x="1308" y="3777"/>
                  </a:lnTo>
                  <a:lnTo>
                    <a:pt x="1577" y="3819"/>
                  </a:lnTo>
                  <a:lnTo>
                    <a:pt x="1847" y="3860"/>
                  </a:lnTo>
                  <a:lnTo>
                    <a:pt x="2138" y="3881"/>
                  </a:lnTo>
                  <a:lnTo>
                    <a:pt x="2449" y="3860"/>
                  </a:lnTo>
                  <a:lnTo>
                    <a:pt x="2781" y="3839"/>
                  </a:lnTo>
                  <a:lnTo>
                    <a:pt x="3092" y="3798"/>
                  </a:lnTo>
                  <a:lnTo>
                    <a:pt x="3424" y="3756"/>
                  </a:lnTo>
                  <a:lnTo>
                    <a:pt x="3777" y="3673"/>
                  </a:lnTo>
                  <a:lnTo>
                    <a:pt x="4109" y="3570"/>
                  </a:lnTo>
                  <a:lnTo>
                    <a:pt x="4420" y="3466"/>
                  </a:lnTo>
                  <a:lnTo>
                    <a:pt x="4732" y="3341"/>
                  </a:lnTo>
                  <a:lnTo>
                    <a:pt x="5022" y="3196"/>
                  </a:lnTo>
                  <a:lnTo>
                    <a:pt x="5292" y="3051"/>
                  </a:lnTo>
                  <a:lnTo>
                    <a:pt x="5541" y="2885"/>
                  </a:lnTo>
                  <a:lnTo>
                    <a:pt x="5769" y="2719"/>
                  </a:lnTo>
                  <a:lnTo>
                    <a:pt x="5977" y="2553"/>
                  </a:lnTo>
                  <a:lnTo>
                    <a:pt x="6143" y="2387"/>
                  </a:lnTo>
                  <a:lnTo>
                    <a:pt x="6309" y="2200"/>
                  </a:lnTo>
                  <a:lnTo>
                    <a:pt x="6433" y="2013"/>
                  </a:lnTo>
                  <a:lnTo>
                    <a:pt x="6537" y="1826"/>
                  </a:lnTo>
                  <a:lnTo>
                    <a:pt x="6599" y="1640"/>
                  </a:lnTo>
                  <a:lnTo>
                    <a:pt x="6641" y="1453"/>
                  </a:lnTo>
                  <a:lnTo>
                    <a:pt x="6641" y="1266"/>
                  </a:lnTo>
                  <a:lnTo>
                    <a:pt x="6620" y="1079"/>
                  </a:lnTo>
                  <a:lnTo>
                    <a:pt x="6558" y="913"/>
                  </a:lnTo>
                  <a:lnTo>
                    <a:pt x="6454" y="747"/>
                  </a:lnTo>
                  <a:lnTo>
                    <a:pt x="6329" y="602"/>
                  </a:lnTo>
                  <a:lnTo>
                    <a:pt x="6184" y="478"/>
                  </a:lnTo>
                  <a:lnTo>
                    <a:pt x="5997" y="353"/>
                  </a:lnTo>
                  <a:lnTo>
                    <a:pt x="5811" y="249"/>
                  </a:lnTo>
                  <a:lnTo>
                    <a:pt x="5582" y="166"/>
                  </a:lnTo>
                  <a:lnTo>
                    <a:pt x="5333" y="104"/>
                  </a:lnTo>
                  <a:lnTo>
                    <a:pt x="5064" y="63"/>
                  </a:lnTo>
                  <a:lnTo>
                    <a:pt x="4794" y="21"/>
                  </a:lnTo>
                  <a:lnTo>
                    <a:pt x="450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62"/>
            <p:cNvSpPr/>
            <p:nvPr/>
          </p:nvSpPr>
          <p:spPr>
            <a:xfrm>
              <a:off x="1851813" y="3015050"/>
              <a:ext cx="77325" cy="53975"/>
            </a:xfrm>
            <a:custGeom>
              <a:avLst/>
              <a:gdLst/>
              <a:ahLst/>
              <a:cxnLst/>
              <a:rect l="l" t="t" r="r" b="b"/>
              <a:pathLst>
                <a:path w="3093" h="2159" extrusionOk="0">
                  <a:moveTo>
                    <a:pt x="1598" y="1"/>
                  </a:moveTo>
                  <a:lnTo>
                    <a:pt x="1287" y="63"/>
                  </a:lnTo>
                  <a:lnTo>
                    <a:pt x="975" y="167"/>
                  </a:lnTo>
                  <a:lnTo>
                    <a:pt x="706" y="312"/>
                  </a:lnTo>
                  <a:lnTo>
                    <a:pt x="477" y="457"/>
                  </a:lnTo>
                  <a:lnTo>
                    <a:pt x="270" y="644"/>
                  </a:lnTo>
                  <a:lnTo>
                    <a:pt x="125" y="851"/>
                  </a:lnTo>
                  <a:lnTo>
                    <a:pt x="83" y="934"/>
                  </a:lnTo>
                  <a:lnTo>
                    <a:pt x="42" y="1059"/>
                  </a:lnTo>
                  <a:lnTo>
                    <a:pt x="0" y="1163"/>
                  </a:lnTo>
                  <a:lnTo>
                    <a:pt x="0" y="1266"/>
                  </a:lnTo>
                  <a:lnTo>
                    <a:pt x="0" y="1370"/>
                  </a:lnTo>
                  <a:lnTo>
                    <a:pt x="21" y="1474"/>
                  </a:lnTo>
                  <a:lnTo>
                    <a:pt x="42" y="1578"/>
                  </a:lnTo>
                  <a:lnTo>
                    <a:pt x="104" y="1661"/>
                  </a:lnTo>
                  <a:lnTo>
                    <a:pt x="166" y="1744"/>
                  </a:lnTo>
                  <a:lnTo>
                    <a:pt x="228" y="1827"/>
                  </a:lnTo>
                  <a:lnTo>
                    <a:pt x="332" y="1910"/>
                  </a:lnTo>
                  <a:lnTo>
                    <a:pt x="415" y="1972"/>
                  </a:lnTo>
                  <a:lnTo>
                    <a:pt x="643" y="2055"/>
                  </a:lnTo>
                  <a:lnTo>
                    <a:pt x="913" y="2117"/>
                  </a:lnTo>
                  <a:lnTo>
                    <a:pt x="1183" y="2159"/>
                  </a:lnTo>
                  <a:lnTo>
                    <a:pt x="1494" y="2138"/>
                  </a:lnTo>
                  <a:lnTo>
                    <a:pt x="1806" y="2076"/>
                  </a:lnTo>
                  <a:lnTo>
                    <a:pt x="2117" y="1972"/>
                  </a:lnTo>
                  <a:lnTo>
                    <a:pt x="2387" y="1847"/>
                  </a:lnTo>
                  <a:lnTo>
                    <a:pt x="2615" y="1681"/>
                  </a:lnTo>
                  <a:lnTo>
                    <a:pt x="2802" y="1495"/>
                  </a:lnTo>
                  <a:lnTo>
                    <a:pt x="2968" y="1308"/>
                  </a:lnTo>
                  <a:lnTo>
                    <a:pt x="3009" y="1204"/>
                  </a:lnTo>
                  <a:lnTo>
                    <a:pt x="3051" y="1100"/>
                  </a:lnTo>
                  <a:lnTo>
                    <a:pt x="3092" y="997"/>
                  </a:lnTo>
                  <a:lnTo>
                    <a:pt x="3092" y="872"/>
                  </a:lnTo>
                  <a:lnTo>
                    <a:pt x="3092" y="768"/>
                  </a:lnTo>
                  <a:lnTo>
                    <a:pt x="3071" y="665"/>
                  </a:lnTo>
                  <a:lnTo>
                    <a:pt x="3051" y="582"/>
                  </a:lnTo>
                  <a:lnTo>
                    <a:pt x="2988" y="478"/>
                  </a:lnTo>
                  <a:lnTo>
                    <a:pt x="2926" y="395"/>
                  </a:lnTo>
                  <a:lnTo>
                    <a:pt x="2864" y="312"/>
                  </a:lnTo>
                  <a:lnTo>
                    <a:pt x="2760" y="250"/>
                  </a:lnTo>
                  <a:lnTo>
                    <a:pt x="2677" y="187"/>
                  </a:lnTo>
                  <a:lnTo>
                    <a:pt x="2449" y="84"/>
                  </a:lnTo>
                  <a:lnTo>
                    <a:pt x="2179" y="21"/>
                  </a:lnTo>
                  <a:lnTo>
                    <a:pt x="190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62"/>
            <p:cNvSpPr/>
            <p:nvPr/>
          </p:nvSpPr>
          <p:spPr>
            <a:xfrm>
              <a:off x="1975788" y="3074200"/>
              <a:ext cx="104300" cy="75250"/>
            </a:xfrm>
            <a:custGeom>
              <a:avLst/>
              <a:gdLst/>
              <a:ahLst/>
              <a:cxnLst/>
              <a:rect l="l" t="t" r="r" b="b"/>
              <a:pathLst>
                <a:path w="4172" h="3010" extrusionOk="0">
                  <a:moveTo>
                    <a:pt x="3155" y="0"/>
                  </a:moveTo>
                  <a:lnTo>
                    <a:pt x="2968" y="21"/>
                  </a:lnTo>
                  <a:lnTo>
                    <a:pt x="2761" y="42"/>
                  </a:lnTo>
                  <a:lnTo>
                    <a:pt x="2553" y="63"/>
                  </a:lnTo>
                  <a:lnTo>
                    <a:pt x="2138" y="166"/>
                  </a:lnTo>
                  <a:lnTo>
                    <a:pt x="1931" y="249"/>
                  </a:lnTo>
                  <a:lnTo>
                    <a:pt x="1723" y="332"/>
                  </a:lnTo>
                  <a:lnTo>
                    <a:pt x="1516" y="415"/>
                  </a:lnTo>
                  <a:lnTo>
                    <a:pt x="1329" y="519"/>
                  </a:lnTo>
                  <a:lnTo>
                    <a:pt x="976" y="768"/>
                  </a:lnTo>
                  <a:lnTo>
                    <a:pt x="665" y="1038"/>
                  </a:lnTo>
                  <a:lnTo>
                    <a:pt x="416" y="1308"/>
                  </a:lnTo>
                  <a:lnTo>
                    <a:pt x="312" y="1453"/>
                  </a:lnTo>
                  <a:lnTo>
                    <a:pt x="208" y="1598"/>
                  </a:lnTo>
                  <a:lnTo>
                    <a:pt x="146" y="1743"/>
                  </a:lnTo>
                  <a:lnTo>
                    <a:pt x="84" y="1889"/>
                  </a:lnTo>
                  <a:lnTo>
                    <a:pt x="42" y="2013"/>
                  </a:lnTo>
                  <a:lnTo>
                    <a:pt x="22" y="2158"/>
                  </a:lnTo>
                  <a:lnTo>
                    <a:pt x="1" y="2283"/>
                  </a:lnTo>
                  <a:lnTo>
                    <a:pt x="22" y="2407"/>
                  </a:lnTo>
                  <a:lnTo>
                    <a:pt x="63" y="2532"/>
                  </a:lnTo>
                  <a:lnTo>
                    <a:pt x="105" y="2636"/>
                  </a:lnTo>
                  <a:lnTo>
                    <a:pt x="188" y="2719"/>
                  </a:lnTo>
                  <a:lnTo>
                    <a:pt x="271" y="2802"/>
                  </a:lnTo>
                  <a:lnTo>
                    <a:pt x="374" y="2885"/>
                  </a:lnTo>
                  <a:lnTo>
                    <a:pt x="499" y="2926"/>
                  </a:lnTo>
                  <a:lnTo>
                    <a:pt x="623" y="2968"/>
                  </a:lnTo>
                  <a:lnTo>
                    <a:pt x="769" y="3009"/>
                  </a:lnTo>
                  <a:lnTo>
                    <a:pt x="1246" y="3009"/>
                  </a:lnTo>
                  <a:lnTo>
                    <a:pt x="1412" y="2968"/>
                  </a:lnTo>
                  <a:lnTo>
                    <a:pt x="1785" y="2885"/>
                  </a:lnTo>
                  <a:lnTo>
                    <a:pt x="2159" y="2739"/>
                  </a:lnTo>
                  <a:lnTo>
                    <a:pt x="2532" y="2532"/>
                  </a:lnTo>
                  <a:lnTo>
                    <a:pt x="2906" y="2283"/>
                  </a:lnTo>
                  <a:lnTo>
                    <a:pt x="3259" y="2013"/>
                  </a:lnTo>
                  <a:lnTo>
                    <a:pt x="3549" y="1723"/>
                  </a:lnTo>
                  <a:lnTo>
                    <a:pt x="3819" y="1432"/>
                  </a:lnTo>
                  <a:lnTo>
                    <a:pt x="3923" y="1287"/>
                  </a:lnTo>
                  <a:lnTo>
                    <a:pt x="4006" y="1142"/>
                  </a:lnTo>
                  <a:lnTo>
                    <a:pt x="4089" y="996"/>
                  </a:lnTo>
                  <a:lnTo>
                    <a:pt x="4130" y="851"/>
                  </a:lnTo>
                  <a:lnTo>
                    <a:pt x="4172" y="727"/>
                  </a:lnTo>
                  <a:lnTo>
                    <a:pt x="4172" y="602"/>
                  </a:lnTo>
                  <a:lnTo>
                    <a:pt x="4151" y="478"/>
                  </a:lnTo>
                  <a:lnTo>
                    <a:pt x="4089" y="374"/>
                  </a:lnTo>
                  <a:lnTo>
                    <a:pt x="4027" y="270"/>
                  </a:lnTo>
                  <a:lnTo>
                    <a:pt x="3923" y="187"/>
                  </a:lnTo>
                  <a:lnTo>
                    <a:pt x="3798" y="125"/>
                  </a:lnTo>
                  <a:lnTo>
                    <a:pt x="3674" y="63"/>
                  </a:lnTo>
                  <a:lnTo>
                    <a:pt x="3508" y="42"/>
                  </a:lnTo>
                  <a:lnTo>
                    <a:pt x="3342" y="21"/>
                  </a:lnTo>
                  <a:lnTo>
                    <a:pt x="31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96" name="Google Shape;1296;p62"/>
          <p:cNvGrpSpPr/>
          <p:nvPr/>
        </p:nvGrpSpPr>
        <p:grpSpPr>
          <a:xfrm rot="939904">
            <a:off x="7854761" y="404056"/>
            <a:ext cx="789489" cy="1097080"/>
            <a:chOff x="6118050" y="1521300"/>
            <a:chExt cx="1511863" cy="2100896"/>
          </a:xfrm>
        </p:grpSpPr>
        <p:sp>
          <p:nvSpPr>
            <p:cNvPr id="1297" name="Google Shape;1297;p62"/>
            <p:cNvSpPr/>
            <p:nvPr/>
          </p:nvSpPr>
          <p:spPr>
            <a:xfrm>
              <a:off x="6331220" y="2554024"/>
              <a:ext cx="669963" cy="297057"/>
            </a:xfrm>
            <a:custGeom>
              <a:avLst/>
              <a:gdLst/>
              <a:ahLst/>
              <a:cxnLst/>
              <a:rect l="l" t="t" r="r" b="b"/>
              <a:pathLst>
                <a:path w="19238" h="8530" extrusionOk="0">
                  <a:moveTo>
                    <a:pt x="63" y="0"/>
                  </a:moveTo>
                  <a:lnTo>
                    <a:pt x="1" y="5437"/>
                  </a:lnTo>
                  <a:lnTo>
                    <a:pt x="1121" y="5416"/>
                  </a:lnTo>
                  <a:lnTo>
                    <a:pt x="2242" y="5416"/>
                  </a:lnTo>
                  <a:lnTo>
                    <a:pt x="3362" y="5458"/>
                  </a:lnTo>
                  <a:lnTo>
                    <a:pt x="4483" y="5520"/>
                  </a:lnTo>
                  <a:lnTo>
                    <a:pt x="5624" y="5624"/>
                  </a:lnTo>
                  <a:lnTo>
                    <a:pt x="6766" y="5748"/>
                  </a:lnTo>
                  <a:lnTo>
                    <a:pt x="7907" y="5914"/>
                  </a:lnTo>
                  <a:lnTo>
                    <a:pt x="9069" y="6101"/>
                  </a:lnTo>
                  <a:lnTo>
                    <a:pt x="10211" y="6309"/>
                  </a:lnTo>
                  <a:lnTo>
                    <a:pt x="11373" y="6558"/>
                  </a:lnTo>
                  <a:lnTo>
                    <a:pt x="12535" y="6827"/>
                  </a:lnTo>
                  <a:lnTo>
                    <a:pt x="13697" y="7118"/>
                  </a:lnTo>
                  <a:lnTo>
                    <a:pt x="14880" y="7429"/>
                  </a:lnTo>
                  <a:lnTo>
                    <a:pt x="16042" y="7782"/>
                  </a:lnTo>
                  <a:lnTo>
                    <a:pt x="17225" y="8156"/>
                  </a:lnTo>
                  <a:lnTo>
                    <a:pt x="18407" y="8529"/>
                  </a:lnTo>
                  <a:lnTo>
                    <a:pt x="19237" y="3922"/>
                  </a:lnTo>
                  <a:lnTo>
                    <a:pt x="18013" y="3528"/>
                  </a:lnTo>
                  <a:lnTo>
                    <a:pt x="16789" y="3154"/>
                  </a:lnTo>
                  <a:lnTo>
                    <a:pt x="15564" y="2802"/>
                  </a:lnTo>
                  <a:lnTo>
                    <a:pt x="14319" y="2449"/>
                  </a:lnTo>
                  <a:lnTo>
                    <a:pt x="13074" y="2117"/>
                  </a:lnTo>
                  <a:lnTo>
                    <a:pt x="11829" y="1806"/>
                  </a:lnTo>
                  <a:lnTo>
                    <a:pt x="10584" y="1515"/>
                  </a:lnTo>
                  <a:lnTo>
                    <a:pt x="9360" y="1245"/>
                  </a:lnTo>
                  <a:lnTo>
                    <a:pt x="8135" y="996"/>
                  </a:lnTo>
                  <a:lnTo>
                    <a:pt x="6911" y="768"/>
                  </a:lnTo>
                  <a:lnTo>
                    <a:pt x="5728" y="581"/>
                  </a:lnTo>
                  <a:lnTo>
                    <a:pt x="4545" y="415"/>
                  </a:lnTo>
                  <a:lnTo>
                    <a:pt x="3383" y="270"/>
                  </a:lnTo>
                  <a:lnTo>
                    <a:pt x="2242" y="145"/>
                  </a:lnTo>
                  <a:lnTo>
                    <a:pt x="1142" y="62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62"/>
            <p:cNvSpPr/>
            <p:nvPr/>
          </p:nvSpPr>
          <p:spPr>
            <a:xfrm>
              <a:off x="6294374" y="2554024"/>
              <a:ext cx="88908" cy="190075"/>
            </a:xfrm>
            <a:custGeom>
              <a:avLst/>
              <a:gdLst/>
              <a:ahLst/>
              <a:cxnLst/>
              <a:rect l="l" t="t" r="r" b="b"/>
              <a:pathLst>
                <a:path w="2553" h="5458" extrusionOk="0">
                  <a:moveTo>
                    <a:pt x="1121" y="0"/>
                  </a:moveTo>
                  <a:lnTo>
                    <a:pt x="1038" y="21"/>
                  </a:lnTo>
                  <a:lnTo>
                    <a:pt x="955" y="42"/>
                  </a:lnTo>
                  <a:lnTo>
                    <a:pt x="851" y="83"/>
                  </a:lnTo>
                  <a:lnTo>
                    <a:pt x="747" y="145"/>
                  </a:lnTo>
                  <a:lnTo>
                    <a:pt x="664" y="228"/>
                  </a:lnTo>
                  <a:lnTo>
                    <a:pt x="561" y="353"/>
                  </a:lnTo>
                  <a:lnTo>
                    <a:pt x="478" y="477"/>
                  </a:lnTo>
                  <a:lnTo>
                    <a:pt x="374" y="643"/>
                  </a:lnTo>
                  <a:lnTo>
                    <a:pt x="291" y="830"/>
                  </a:lnTo>
                  <a:lnTo>
                    <a:pt x="229" y="1038"/>
                  </a:lnTo>
                  <a:lnTo>
                    <a:pt x="166" y="1266"/>
                  </a:lnTo>
                  <a:lnTo>
                    <a:pt x="104" y="1536"/>
                  </a:lnTo>
                  <a:lnTo>
                    <a:pt x="63" y="1826"/>
                  </a:lnTo>
                  <a:lnTo>
                    <a:pt x="21" y="2158"/>
                  </a:lnTo>
                  <a:lnTo>
                    <a:pt x="0" y="2532"/>
                  </a:lnTo>
                  <a:lnTo>
                    <a:pt x="0" y="2905"/>
                  </a:lnTo>
                  <a:lnTo>
                    <a:pt x="0" y="3383"/>
                  </a:lnTo>
                  <a:lnTo>
                    <a:pt x="42" y="3839"/>
                  </a:lnTo>
                  <a:lnTo>
                    <a:pt x="104" y="4233"/>
                  </a:lnTo>
                  <a:lnTo>
                    <a:pt x="146" y="4420"/>
                  </a:lnTo>
                  <a:lnTo>
                    <a:pt x="208" y="4607"/>
                  </a:lnTo>
                  <a:lnTo>
                    <a:pt x="270" y="4773"/>
                  </a:lnTo>
                  <a:lnTo>
                    <a:pt x="332" y="4918"/>
                  </a:lnTo>
                  <a:lnTo>
                    <a:pt x="415" y="5043"/>
                  </a:lnTo>
                  <a:lnTo>
                    <a:pt x="519" y="5167"/>
                  </a:lnTo>
                  <a:lnTo>
                    <a:pt x="644" y="5250"/>
                  </a:lnTo>
                  <a:lnTo>
                    <a:pt x="768" y="5333"/>
                  </a:lnTo>
                  <a:lnTo>
                    <a:pt x="893" y="5396"/>
                  </a:lnTo>
                  <a:lnTo>
                    <a:pt x="1059" y="5437"/>
                  </a:lnTo>
                  <a:lnTo>
                    <a:pt x="1225" y="5458"/>
                  </a:lnTo>
                  <a:lnTo>
                    <a:pt x="1391" y="5437"/>
                  </a:lnTo>
                  <a:lnTo>
                    <a:pt x="1536" y="5416"/>
                  </a:lnTo>
                  <a:lnTo>
                    <a:pt x="1661" y="5354"/>
                  </a:lnTo>
                  <a:lnTo>
                    <a:pt x="1785" y="5271"/>
                  </a:lnTo>
                  <a:lnTo>
                    <a:pt x="1889" y="5147"/>
                  </a:lnTo>
                  <a:lnTo>
                    <a:pt x="1993" y="5022"/>
                  </a:lnTo>
                  <a:lnTo>
                    <a:pt x="2076" y="4856"/>
                  </a:lnTo>
                  <a:lnTo>
                    <a:pt x="2159" y="4669"/>
                  </a:lnTo>
                  <a:lnTo>
                    <a:pt x="2242" y="4462"/>
                  </a:lnTo>
                  <a:lnTo>
                    <a:pt x="2304" y="4233"/>
                  </a:lnTo>
                  <a:lnTo>
                    <a:pt x="2366" y="3984"/>
                  </a:lnTo>
                  <a:lnTo>
                    <a:pt x="2449" y="3403"/>
                  </a:lnTo>
                  <a:lnTo>
                    <a:pt x="2532" y="2760"/>
                  </a:lnTo>
                  <a:lnTo>
                    <a:pt x="2553" y="2345"/>
                  </a:lnTo>
                  <a:lnTo>
                    <a:pt x="2553" y="1992"/>
                  </a:lnTo>
                  <a:lnTo>
                    <a:pt x="2511" y="1681"/>
                  </a:lnTo>
                  <a:lnTo>
                    <a:pt x="2470" y="1390"/>
                  </a:lnTo>
                  <a:lnTo>
                    <a:pt x="2387" y="1141"/>
                  </a:lnTo>
                  <a:lnTo>
                    <a:pt x="2304" y="913"/>
                  </a:lnTo>
                  <a:lnTo>
                    <a:pt x="2200" y="726"/>
                  </a:lnTo>
                  <a:lnTo>
                    <a:pt x="2076" y="560"/>
                  </a:lnTo>
                  <a:lnTo>
                    <a:pt x="1951" y="415"/>
                  </a:lnTo>
                  <a:lnTo>
                    <a:pt x="1827" y="291"/>
                  </a:lnTo>
                  <a:lnTo>
                    <a:pt x="1702" y="208"/>
                  </a:lnTo>
                  <a:lnTo>
                    <a:pt x="1557" y="125"/>
                  </a:lnTo>
                  <a:lnTo>
                    <a:pt x="1432" y="62"/>
                  </a:lnTo>
                  <a:lnTo>
                    <a:pt x="1329" y="42"/>
                  </a:lnTo>
                  <a:lnTo>
                    <a:pt x="112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62"/>
            <p:cNvSpPr/>
            <p:nvPr/>
          </p:nvSpPr>
          <p:spPr>
            <a:xfrm>
              <a:off x="6338464" y="2574954"/>
              <a:ext cx="28208" cy="147484"/>
            </a:xfrm>
            <a:custGeom>
              <a:avLst/>
              <a:gdLst/>
              <a:ahLst/>
              <a:cxnLst/>
              <a:rect l="l" t="t" r="r" b="b"/>
              <a:pathLst>
                <a:path w="810" h="423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04" y="63"/>
                  </a:lnTo>
                  <a:lnTo>
                    <a:pt x="187" y="146"/>
                  </a:lnTo>
                  <a:lnTo>
                    <a:pt x="332" y="312"/>
                  </a:lnTo>
                  <a:lnTo>
                    <a:pt x="457" y="540"/>
                  </a:lnTo>
                  <a:lnTo>
                    <a:pt x="581" y="789"/>
                  </a:lnTo>
                  <a:lnTo>
                    <a:pt x="664" y="1080"/>
                  </a:lnTo>
                  <a:lnTo>
                    <a:pt x="727" y="1371"/>
                  </a:lnTo>
                  <a:lnTo>
                    <a:pt x="789" y="1703"/>
                  </a:lnTo>
                  <a:lnTo>
                    <a:pt x="810" y="2035"/>
                  </a:lnTo>
                  <a:lnTo>
                    <a:pt x="810" y="2367"/>
                  </a:lnTo>
                  <a:lnTo>
                    <a:pt x="810" y="2699"/>
                  </a:lnTo>
                  <a:lnTo>
                    <a:pt x="768" y="3010"/>
                  </a:lnTo>
                  <a:lnTo>
                    <a:pt x="706" y="3321"/>
                  </a:lnTo>
                  <a:lnTo>
                    <a:pt x="644" y="3591"/>
                  </a:lnTo>
                  <a:lnTo>
                    <a:pt x="540" y="3840"/>
                  </a:lnTo>
                  <a:lnTo>
                    <a:pt x="415" y="4068"/>
                  </a:lnTo>
                  <a:lnTo>
                    <a:pt x="270" y="4234"/>
                  </a:lnTo>
                </a:path>
              </a:pathLst>
            </a:custGeom>
            <a:noFill/>
            <a:ln w="1050" cap="rnd" cmpd="sng">
              <a:solidFill>
                <a:srgbClr val="261A1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62"/>
            <p:cNvSpPr/>
            <p:nvPr/>
          </p:nvSpPr>
          <p:spPr>
            <a:xfrm>
              <a:off x="6420827" y="2213637"/>
              <a:ext cx="368623" cy="245725"/>
            </a:xfrm>
            <a:custGeom>
              <a:avLst/>
              <a:gdLst/>
              <a:ahLst/>
              <a:cxnLst/>
              <a:rect l="l" t="t" r="r" b="b"/>
              <a:pathLst>
                <a:path w="10585" h="7056" extrusionOk="0">
                  <a:moveTo>
                    <a:pt x="1786" y="0"/>
                  </a:moveTo>
                  <a:lnTo>
                    <a:pt x="1" y="2304"/>
                  </a:lnTo>
                  <a:lnTo>
                    <a:pt x="478" y="2656"/>
                  </a:lnTo>
                  <a:lnTo>
                    <a:pt x="976" y="2988"/>
                  </a:lnTo>
                  <a:lnTo>
                    <a:pt x="1495" y="3300"/>
                  </a:lnTo>
                  <a:lnTo>
                    <a:pt x="2035" y="3632"/>
                  </a:lnTo>
                  <a:lnTo>
                    <a:pt x="2574" y="3943"/>
                  </a:lnTo>
                  <a:lnTo>
                    <a:pt x="3155" y="4275"/>
                  </a:lnTo>
                  <a:lnTo>
                    <a:pt x="4338" y="4877"/>
                  </a:lnTo>
                  <a:lnTo>
                    <a:pt x="5562" y="5458"/>
                  </a:lnTo>
                  <a:lnTo>
                    <a:pt x="6828" y="6018"/>
                  </a:lnTo>
                  <a:lnTo>
                    <a:pt x="8094" y="6558"/>
                  </a:lnTo>
                  <a:lnTo>
                    <a:pt x="9381" y="7056"/>
                  </a:lnTo>
                  <a:lnTo>
                    <a:pt x="10584" y="4835"/>
                  </a:lnTo>
                  <a:lnTo>
                    <a:pt x="9339" y="4358"/>
                  </a:lnTo>
                  <a:lnTo>
                    <a:pt x="8115" y="3860"/>
                  </a:lnTo>
                  <a:lnTo>
                    <a:pt x="7534" y="3590"/>
                  </a:lnTo>
                  <a:lnTo>
                    <a:pt x="6953" y="3320"/>
                  </a:lnTo>
                  <a:lnTo>
                    <a:pt x="6392" y="3030"/>
                  </a:lnTo>
                  <a:lnTo>
                    <a:pt x="5832" y="2739"/>
                  </a:lnTo>
                  <a:lnTo>
                    <a:pt x="5272" y="2428"/>
                  </a:lnTo>
                  <a:lnTo>
                    <a:pt x="4753" y="2117"/>
                  </a:lnTo>
                  <a:lnTo>
                    <a:pt x="4214" y="1805"/>
                  </a:lnTo>
                  <a:lnTo>
                    <a:pt x="3715" y="1453"/>
                  </a:lnTo>
                  <a:lnTo>
                    <a:pt x="3217" y="1121"/>
                  </a:lnTo>
                  <a:lnTo>
                    <a:pt x="2719" y="747"/>
                  </a:lnTo>
                  <a:lnTo>
                    <a:pt x="2242" y="394"/>
                  </a:lnTo>
                  <a:lnTo>
                    <a:pt x="178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62"/>
            <p:cNvSpPr/>
            <p:nvPr/>
          </p:nvSpPr>
          <p:spPr>
            <a:xfrm>
              <a:off x="6416509" y="2211442"/>
              <a:ext cx="75187" cy="86784"/>
            </a:xfrm>
            <a:custGeom>
              <a:avLst/>
              <a:gdLst/>
              <a:ahLst/>
              <a:cxnLst/>
              <a:rect l="l" t="t" r="r" b="b"/>
              <a:pathLst>
                <a:path w="2159" h="2492" extrusionOk="0">
                  <a:moveTo>
                    <a:pt x="1598" y="1"/>
                  </a:moveTo>
                  <a:lnTo>
                    <a:pt x="1432" y="42"/>
                  </a:lnTo>
                  <a:lnTo>
                    <a:pt x="1266" y="125"/>
                  </a:lnTo>
                  <a:lnTo>
                    <a:pt x="1121" y="250"/>
                  </a:lnTo>
                  <a:lnTo>
                    <a:pt x="955" y="395"/>
                  </a:lnTo>
                  <a:lnTo>
                    <a:pt x="789" y="582"/>
                  </a:lnTo>
                  <a:lnTo>
                    <a:pt x="623" y="769"/>
                  </a:lnTo>
                  <a:lnTo>
                    <a:pt x="395" y="1101"/>
                  </a:lnTo>
                  <a:lnTo>
                    <a:pt x="208" y="1391"/>
                  </a:lnTo>
                  <a:lnTo>
                    <a:pt x="104" y="1640"/>
                  </a:lnTo>
                  <a:lnTo>
                    <a:pt x="21" y="1868"/>
                  </a:lnTo>
                  <a:lnTo>
                    <a:pt x="0" y="2034"/>
                  </a:lnTo>
                  <a:lnTo>
                    <a:pt x="21" y="2201"/>
                  </a:lnTo>
                  <a:lnTo>
                    <a:pt x="63" y="2304"/>
                  </a:lnTo>
                  <a:lnTo>
                    <a:pt x="125" y="2367"/>
                  </a:lnTo>
                  <a:lnTo>
                    <a:pt x="229" y="2429"/>
                  </a:lnTo>
                  <a:lnTo>
                    <a:pt x="353" y="2470"/>
                  </a:lnTo>
                  <a:lnTo>
                    <a:pt x="519" y="2491"/>
                  </a:lnTo>
                  <a:lnTo>
                    <a:pt x="706" y="2470"/>
                  </a:lnTo>
                  <a:lnTo>
                    <a:pt x="810" y="2429"/>
                  </a:lnTo>
                  <a:lnTo>
                    <a:pt x="934" y="2387"/>
                  </a:lnTo>
                  <a:lnTo>
                    <a:pt x="1038" y="2325"/>
                  </a:lnTo>
                  <a:lnTo>
                    <a:pt x="1163" y="2242"/>
                  </a:lnTo>
                  <a:lnTo>
                    <a:pt x="1266" y="2138"/>
                  </a:lnTo>
                  <a:lnTo>
                    <a:pt x="1391" y="2014"/>
                  </a:lnTo>
                  <a:lnTo>
                    <a:pt x="1515" y="1868"/>
                  </a:lnTo>
                  <a:lnTo>
                    <a:pt x="1640" y="1682"/>
                  </a:lnTo>
                  <a:lnTo>
                    <a:pt x="1827" y="1391"/>
                  </a:lnTo>
                  <a:lnTo>
                    <a:pt x="1972" y="1101"/>
                  </a:lnTo>
                  <a:lnTo>
                    <a:pt x="2096" y="872"/>
                  </a:lnTo>
                  <a:lnTo>
                    <a:pt x="2159" y="644"/>
                  </a:lnTo>
                  <a:lnTo>
                    <a:pt x="2159" y="457"/>
                  </a:lnTo>
                  <a:lnTo>
                    <a:pt x="2159" y="374"/>
                  </a:lnTo>
                  <a:lnTo>
                    <a:pt x="2138" y="291"/>
                  </a:lnTo>
                  <a:lnTo>
                    <a:pt x="2096" y="229"/>
                  </a:lnTo>
                  <a:lnTo>
                    <a:pt x="2055" y="167"/>
                  </a:lnTo>
                  <a:lnTo>
                    <a:pt x="1993" y="105"/>
                  </a:lnTo>
                  <a:lnTo>
                    <a:pt x="1910" y="63"/>
                  </a:lnTo>
                  <a:lnTo>
                    <a:pt x="1827" y="22"/>
                  </a:lnTo>
                  <a:lnTo>
                    <a:pt x="176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62"/>
            <p:cNvSpPr/>
            <p:nvPr/>
          </p:nvSpPr>
          <p:spPr>
            <a:xfrm>
              <a:off x="6475782" y="2308293"/>
              <a:ext cx="152499" cy="78809"/>
            </a:xfrm>
            <a:custGeom>
              <a:avLst/>
              <a:gdLst/>
              <a:ahLst/>
              <a:cxnLst/>
              <a:rect l="l" t="t" r="r" b="b"/>
              <a:pathLst>
                <a:path w="4379" h="2263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581" y="395"/>
                  </a:lnTo>
                  <a:lnTo>
                    <a:pt x="1162" y="768"/>
                  </a:lnTo>
                  <a:lnTo>
                    <a:pt x="1722" y="1121"/>
                  </a:lnTo>
                  <a:lnTo>
                    <a:pt x="2283" y="1432"/>
                  </a:lnTo>
                  <a:lnTo>
                    <a:pt x="2822" y="1723"/>
                  </a:lnTo>
                  <a:lnTo>
                    <a:pt x="3362" y="1951"/>
                  </a:lnTo>
                  <a:lnTo>
                    <a:pt x="3881" y="2138"/>
                  </a:lnTo>
                  <a:lnTo>
                    <a:pt x="4130" y="2200"/>
                  </a:lnTo>
                  <a:lnTo>
                    <a:pt x="4379" y="2262"/>
                  </a:lnTo>
                </a:path>
              </a:pathLst>
            </a:custGeom>
            <a:solidFill>
              <a:schemeClr val="dk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62"/>
            <p:cNvSpPr/>
            <p:nvPr/>
          </p:nvSpPr>
          <p:spPr>
            <a:xfrm>
              <a:off x="6413618" y="1548011"/>
              <a:ext cx="427860" cy="1662197"/>
            </a:xfrm>
            <a:custGeom>
              <a:avLst/>
              <a:gdLst/>
              <a:ahLst/>
              <a:cxnLst/>
              <a:rect l="l" t="t" r="r" b="b"/>
              <a:pathLst>
                <a:path w="12286" h="47730" extrusionOk="0">
                  <a:moveTo>
                    <a:pt x="12078" y="1"/>
                  </a:moveTo>
                  <a:lnTo>
                    <a:pt x="6703" y="831"/>
                  </a:lnTo>
                  <a:lnTo>
                    <a:pt x="6931" y="1951"/>
                  </a:lnTo>
                  <a:lnTo>
                    <a:pt x="7014" y="2553"/>
                  </a:lnTo>
                  <a:lnTo>
                    <a:pt x="7097" y="3155"/>
                  </a:lnTo>
                  <a:lnTo>
                    <a:pt x="7160" y="3819"/>
                  </a:lnTo>
                  <a:lnTo>
                    <a:pt x="7222" y="4483"/>
                  </a:lnTo>
                  <a:lnTo>
                    <a:pt x="7263" y="5209"/>
                  </a:lnTo>
                  <a:lnTo>
                    <a:pt x="7284" y="5977"/>
                  </a:lnTo>
                  <a:lnTo>
                    <a:pt x="7284" y="6766"/>
                  </a:lnTo>
                  <a:lnTo>
                    <a:pt x="7284" y="7637"/>
                  </a:lnTo>
                  <a:lnTo>
                    <a:pt x="7243" y="8551"/>
                  </a:lnTo>
                  <a:lnTo>
                    <a:pt x="7201" y="9505"/>
                  </a:lnTo>
                  <a:lnTo>
                    <a:pt x="7139" y="10543"/>
                  </a:lnTo>
                  <a:lnTo>
                    <a:pt x="7035" y="11643"/>
                  </a:lnTo>
                  <a:lnTo>
                    <a:pt x="6911" y="12825"/>
                  </a:lnTo>
                  <a:lnTo>
                    <a:pt x="6765" y="14070"/>
                  </a:lnTo>
                  <a:lnTo>
                    <a:pt x="6599" y="15399"/>
                  </a:lnTo>
                  <a:lnTo>
                    <a:pt x="6392" y="16810"/>
                  </a:lnTo>
                  <a:lnTo>
                    <a:pt x="6164" y="18304"/>
                  </a:lnTo>
                  <a:lnTo>
                    <a:pt x="5915" y="19902"/>
                  </a:lnTo>
                  <a:lnTo>
                    <a:pt x="5624" y="21583"/>
                  </a:lnTo>
                  <a:lnTo>
                    <a:pt x="5292" y="23367"/>
                  </a:lnTo>
                  <a:lnTo>
                    <a:pt x="4939" y="25256"/>
                  </a:lnTo>
                  <a:lnTo>
                    <a:pt x="4545" y="27268"/>
                  </a:lnTo>
                  <a:lnTo>
                    <a:pt x="4109" y="29385"/>
                  </a:lnTo>
                  <a:lnTo>
                    <a:pt x="3653" y="31606"/>
                  </a:lnTo>
                  <a:lnTo>
                    <a:pt x="2594" y="36441"/>
                  </a:lnTo>
                  <a:lnTo>
                    <a:pt x="1391" y="41795"/>
                  </a:lnTo>
                  <a:lnTo>
                    <a:pt x="0" y="47688"/>
                  </a:lnTo>
                  <a:lnTo>
                    <a:pt x="4690" y="47730"/>
                  </a:lnTo>
                  <a:lnTo>
                    <a:pt x="5354" y="45592"/>
                  </a:lnTo>
                  <a:lnTo>
                    <a:pt x="5956" y="43496"/>
                  </a:lnTo>
                  <a:lnTo>
                    <a:pt x="6558" y="41400"/>
                  </a:lnTo>
                  <a:lnTo>
                    <a:pt x="7097" y="39346"/>
                  </a:lnTo>
                  <a:lnTo>
                    <a:pt x="7616" y="37312"/>
                  </a:lnTo>
                  <a:lnTo>
                    <a:pt x="8114" y="35320"/>
                  </a:lnTo>
                  <a:lnTo>
                    <a:pt x="8550" y="33349"/>
                  </a:lnTo>
                  <a:lnTo>
                    <a:pt x="8986" y="31419"/>
                  </a:lnTo>
                  <a:lnTo>
                    <a:pt x="9380" y="29530"/>
                  </a:lnTo>
                  <a:lnTo>
                    <a:pt x="9733" y="27663"/>
                  </a:lnTo>
                  <a:lnTo>
                    <a:pt x="10065" y="25857"/>
                  </a:lnTo>
                  <a:lnTo>
                    <a:pt x="10376" y="24073"/>
                  </a:lnTo>
                  <a:lnTo>
                    <a:pt x="10667" y="22330"/>
                  </a:lnTo>
                  <a:lnTo>
                    <a:pt x="10916" y="20649"/>
                  </a:lnTo>
                  <a:lnTo>
                    <a:pt x="11144" y="18989"/>
                  </a:lnTo>
                  <a:lnTo>
                    <a:pt x="11352" y="17411"/>
                  </a:lnTo>
                  <a:lnTo>
                    <a:pt x="11538" y="15855"/>
                  </a:lnTo>
                  <a:lnTo>
                    <a:pt x="11704" y="14361"/>
                  </a:lnTo>
                  <a:lnTo>
                    <a:pt x="11850" y="12929"/>
                  </a:lnTo>
                  <a:lnTo>
                    <a:pt x="11974" y="11539"/>
                  </a:lnTo>
                  <a:lnTo>
                    <a:pt x="12057" y="10211"/>
                  </a:lnTo>
                  <a:lnTo>
                    <a:pt x="12140" y="8945"/>
                  </a:lnTo>
                  <a:lnTo>
                    <a:pt x="12202" y="7741"/>
                  </a:lnTo>
                  <a:lnTo>
                    <a:pt x="12244" y="6600"/>
                  </a:lnTo>
                  <a:lnTo>
                    <a:pt x="12285" y="5542"/>
                  </a:lnTo>
                  <a:lnTo>
                    <a:pt x="12285" y="4525"/>
                  </a:lnTo>
                  <a:lnTo>
                    <a:pt x="12285" y="3591"/>
                  </a:lnTo>
                  <a:lnTo>
                    <a:pt x="12265" y="2719"/>
                  </a:lnTo>
                  <a:lnTo>
                    <a:pt x="12244" y="1931"/>
                  </a:lnTo>
                  <a:lnTo>
                    <a:pt x="12202" y="1204"/>
                  </a:lnTo>
                  <a:lnTo>
                    <a:pt x="12140" y="561"/>
                  </a:lnTo>
                  <a:lnTo>
                    <a:pt x="1207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62"/>
            <p:cNvSpPr/>
            <p:nvPr/>
          </p:nvSpPr>
          <p:spPr>
            <a:xfrm>
              <a:off x="6647057" y="1521300"/>
              <a:ext cx="187184" cy="92530"/>
            </a:xfrm>
            <a:custGeom>
              <a:avLst/>
              <a:gdLst/>
              <a:ahLst/>
              <a:cxnLst/>
              <a:rect l="l" t="t" r="r" b="b"/>
              <a:pathLst>
                <a:path w="5375" h="2657" extrusionOk="0">
                  <a:moveTo>
                    <a:pt x="3694" y="0"/>
                  </a:moveTo>
                  <a:lnTo>
                    <a:pt x="3383" y="21"/>
                  </a:lnTo>
                  <a:lnTo>
                    <a:pt x="3071" y="42"/>
                  </a:lnTo>
                  <a:lnTo>
                    <a:pt x="2698" y="62"/>
                  </a:lnTo>
                  <a:lnTo>
                    <a:pt x="2324" y="125"/>
                  </a:lnTo>
                  <a:lnTo>
                    <a:pt x="1847" y="228"/>
                  </a:lnTo>
                  <a:lnTo>
                    <a:pt x="1411" y="332"/>
                  </a:lnTo>
                  <a:lnTo>
                    <a:pt x="1038" y="457"/>
                  </a:lnTo>
                  <a:lnTo>
                    <a:pt x="851" y="540"/>
                  </a:lnTo>
                  <a:lnTo>
                    <a:pt x="685" y="623"/>
                  </a:lnTo>
                  <a:lnTo>
                    <a:pt x="540" y="706"/>
                  </a:lnTo>
                  <a:lnTo>
                    <a:pt x="415" y="809"/>
                  </a:lnTo>
                  <a:lnTo>
                    <a:pt x="291" y="913"/>
                  </a:lnTo>
                  <a:lnTo>
                    <a:pt x="187" y="1038"/>
                  </a:lnTo>
                  <a:lnTo>
                    <a:pt x="125" y="1162"/>
                  </a:lnTo>
                  <a:lnTo>
                    <a:pt x="62" y="1287"/>
                  </a:lnTo>
                  <a:lnTo>
                    <a:pt x="21" y="1453"/>
                  </a:lnTo>
                  <a:lnTo>
                    <a:pt x="0" y="1598"/>
                  </a:lnTo>
                  <a:lnTo>
                    <a:pt x="21" y="1764"/>
                  </a:lnTo>
                  <a:lnTo>
                    <a:pt x="62" y="1930"/>
                  </a:lnTo>
                  <a:lnTo>
                    <a:pt x="125" y="2054"/>
                  </a:lnTo>
                  <a:lnTo>
                    <a:pt x="187" y="2179"/>
                  </a:lnTo>
                  <a:lnTo>
                    <a:pt x="311" y="2283"/>
                  </a:lnTo>
                  <a:lnTo>
                    <a:pt x="436" y="2386"/>
                  </a:lnTo>
                  <a:lnTo>
                    <a:pt x="581" y="2449"/>
                  </a:lnTo>
                  <a:lnTo>
                    <a:pt x="747" y="2511"/>
                  </a:lnTo>
                  <a:lnTo>
                    <a:pt x="955" y="2573"/>
                  </a:lnTo>
                  <a:lnTo>
                    <a:pt x="1162" y="2615"/>
                  </a:lnTo>
                  <a:lnTo>
                    <a:pt x="1391" y="2635"/>
                  </a:lnTo>
                  <a:lnTo>
                    <a:pt x="1660" y="2656"/>
                  </a:lnTo>
                  <a:lnTo>
                    <a:pt x="2241" y="2656"/>
                  </a:lnTo>
                  <a:lnTo>
                    <a:pt x="2905" y="2615"/>
                  </a:lnTo>
                  <a:lnTo>
                    <a:pt x="3300" y="2573"/>
                  </a:lnTo>
                  <a:lnTo>
                    <a:pt x="3652" y="2490"/>
                  </a:lnTo>
                  <a:lnTo>
                    <a:pt x="3964" y="2407"/>
                  </a:lnTo>
                  <a:lnTo>
                    <a:pt x="4234" y="2303"/>
                  </a:lnTo>
                  <a:lnTo>
                    <a:pt x="4483" y="2200"/>
                  </a:lnTo>
                  <a:lnTo>
                    <a:pt x="4669" y="2075"/>
                  </a:lnTo>
                  <a:lnTo>
                    <a:pt x="4856" y="1930"/>
                  </a:lnTo>
                  <a:lnTo>
                    <a:pt x="5001" y="1785"/>
                  </a:lnTo>
                  <a:lnTo>
                    <a:pt x="5105" y="1639"/>
                  </a:lnTo>
                  <a:lnTo>
                    <a:pt x="5209" y="1494"/>
                  </a:lnTo>
                  <a:lnTo>
                    <a:pt x="5271" y="1349"/>
                  </a:lnTo>
                  <a:lnTo>
                    <a:pt x="5333" y="1224"/>
                  </a:lnTo>
                  <a:lnTo>
                    <a:pt x="5354" y="1079"/>
                  </a:lnTo>
                  <a:lnTo>
                    <a:pt x="5375" y="975"/>
                  </a:lnTo>
                  <a:lnTo>
                    <a:pt x="5375" y="768"/>
                  </a:lnTo>
                  <a:lnTo>
                    <a:pt x="5354" y="685"/>
                  </a:lnTo>
                  <a:lnTo>
                    <a:pt x="5313" y="581"/>
                  </a:lnTo>
                  <a:lnTo>
                    <a:pt x="5250" y="498"/>
                  </a:lnTo>
                  <a:lnTo>
                    <a:pt x="5167" y="415"/>
                  </a:lnTo>
                  <a:lnTo>
                    <a:pt x="5064" y="332"/>
                  </a:lnTo>
                  <a:lnTo>
                    <a:pt x="4939" y="270"/>
                  </a:lnTo>
                  <a:lnTo>
                    <a:pt x="4794" y="187"/>
                  </a:lnTo>
                  <a:lnTo>
                    <a:pt x="4628" y="145"/>
                  </a:lnTo>
                  <a:lnTo>
                    <a:pt x="4441" y="83"/>
                  </a:lnTo>
                  <a:lnTo>
                    <a:pt x="4213" y="42"/>
                  </a:lnTo>
                  <a:lnTo>
                    <a:pt x="3964" y="2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62"/>
            <p:cNvSpPr/>
            <p:nvPr/>
          </p:nvSpPr>
          <p:spPr>
            <a:xfrm>
              <a:off x="6728723" y="1550902"/>
              <a:ext cx="90371" cy="48476"/>
            </a:xfrm>
            <a:custGeom>
              <a:avLst/>
              <a:gdLst/>
              <a:ahLst/>
              <a:cxnLst/>
              <a:rect l="l" t="t" r="r" b="b"/>
              <a:pathLst>
                <a:path w="2595" h="1392" fill="none" extrusionOk="0">
                  <a:moveTo>
                    <a:pt x="2594" y="1"/>
                  </a:moveTo>
                  <a:lnTo>
                    <a:pt x="2594" y="1"/>
                  </a:lnTo>
                  <a:lnTo>
                    <a:pt x="2345" y="333"/>
                  </a:lnTo>
                  <a:lnTo>
                    <a:pt x="2075" y="603"/>
                  </a:lnTo>
                  <a:lnTo>
                    <a:pt x="1764" y="831"/>
                  </a:lnTo>
                  <a:lnTo>
                    <a:pt x="1453" y="1018"/>
                  </a:lnTo>
                  <a:lnTo>
                    <a:pt x="1121" y="1163"/>
                  </a:lnTo>
                  <a:lnTo>
                    <a:pt x="768" y="1287"/>
                  </a:lnTo>
                  <a:lnTo>
                    <a:pt x="394" y="1350"/>
                  </a:lnTo>
                  <a:lnTo>
                    <a:pt x="0" y="1391"/>
                  </a:lnTo>
                </a:path>
              </a:pathLst>
            </a:custGeom>
            <a:noFill/>
            <a:ln w="1050" cap="rnd" cmpd="sng">
              <a:solidFill>
                <a:srgbClr val="261A1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62"/>
            <p:cNvSpPr/>
            <p:nvPr/>
          </p:nvSpPr>
          <p:spPr>
            <a:xfrm>
              <a:off x="6809659" y="1617384"/>
              <a:ext cx="9438" cy="178548"/>
            </a:xfrm>
            <a:custGeom>
              <a:avLst/>
              <a:gdLst/>
              <a:ahLst/>
              <a:cxnLst/>
              <a:rect l="l" t="t" r="r" b="b"/>
              <a:pathLst>
                <a:path w="271" h="5127" fill="none" extrusionOk="0">
                  <a:moveTo>
                    <a:pt x="104" y="1"/>
                  </a:moveTo>
                  <a:lnTo>
                    <a:pt x="104" y="1"/>
                  </a:lnTo>
                  <a:lnTo>
                    <a:pt x="187" y="624"/>
                  </a:lnTo>
                  <a:lnTo>
                    <a:pt x="249" y="1267"/>
                  </a:lnTo>
                  <a:lnTo>
                    <a:pt x="270" y="1889"/>
                  </a:lnTo>
                  <a:lnTo>
                    <a:pt x="270" y="2533"/>
                  </a:lnTo>
                  <a:lnTo>
                    <a:pt x="249" y="3176"/>
                  </a:lnTo>
                  <a:lnTo>
                    <a:pt x="187" y="3819"/>
                  </a:lnTo>
                  <a:lnTo>
                    <a:pt x="104" y="4463"/>
                  </a:lnTo>
                  <a:lnTo>
                    <a:pt x="0" y="5127"/>
                  </a:lnTo>
                </a:path>
              </a:pathLst>
            </a:custGeom>
            <a:solidFill>
              <a:schemeClr val="dk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62"/>
            <p:cNvSpPr/>
            <p:nvPr/>
          </p:nvSpPr>
          <p:spPr>
            <a:xfrm>
              <a:off x="6133199" y="2642899"/>
              <a:ext cx="897614" cy="977816"/>
            </a:xfrm>
            <a:custGeom>
              <a:avLst/>
              <a:gdLst/>
              <a:ahLst/>
              <a:cxnLst/>
              <a:rect l="l" t="t" r="r" b="b"/>
              <a:pathLst>
                <a:path w="25775" h="28078" extrusionOk="0">
                  <a:moveTo>
                    <a:pt x="15315" y="1"/>
                  </a:moveTo>
                  <a:lnTo>
                    <a:pt x="14859" y="21"/>
                  </a:lnTo>
                  <a:lnTo>
                    <a:pt x="14402" y="104"/>
                  </a:lnTo>
                  <a:lnTo>
                    <a:pt x="13987" y="208"/>
                  </a:lnTo>
                  <a:lnTo>
                    <a:pt x="13593" y="353"/>
                  </a:lnTo>
                  <a:lnTo>
                    <a:pt x="13406" y="457"/>
                  </a:lnTo>
                  <a:lnTo>
                    <a:pt x="13240" y="540"/>
                  </a:lnTo>
                  <a:lnTo>
                    <a:pt x="13054" y="665"/>
                  </a:lnTo>
                  <a:lnTo>
                    <a:pt x="12888" y="810"/>
                  </a:lnTo>
                  <a:lnTo>
                    <a:pt x="12722" y="976"/>
                  </a:lnTo>
                  <a:lnTo>
                    <a:pt x="12556" y="1163"/>
                  </a:lnTo>
                  <a:lnTo>
                    <a:pt x="12390" y="1370"/>
                  </a:lnTo>
                  <a:lnTo>
                    <a:pt x="12223" y="1598"/>
                  </a:lnTo>
                  <a:lnTo>
                    <a:pt x="11891" y="2096"/>
                  </a:lnTo>
                  <a:lnTo>
                    <a:pt x="11559" y="2678"/>
                  </a:lnTo>
                  <a:lnTo>
                    <a:pt x="11248" y="3342"/>
                  </a:lnTo>
                  <a:lnTo>
                    <a:pt x="10937" y="4047"/>
                  </a:lnTo>
                  <a:lnTo>
                    <a:pt x="10605" y="4815"/>
                  </a:lnTo>
                  <a:lnTo>
                    <a:pt x="10294" y="5624"/>
                  </a:lnTo>
                  <a:lnTo>
                    <a:pt x="9962" y="6475"/>
                  </a:lnTo>
                  <a:lnTo>
                    <a:pt x="9318" y="8280"/>
                  </a:lnTo>
                  <a:lnTo>
                    <a:pt x="8633" y="10169"/>
                  </a:lnTo>
                  <a:lnTo>
                    <a:pt x="7928" y="12120"/>
                  </a:lnTo>
                  <a:lnTo>
                    <a:pt x="7575" y="13074"/>
                  </a:lnTo>
                  <a:lnTo>
                    <a:pt x="7181" y="14049"/>
                  </a:lnTo>
                  <a:lnTo>
                    <a:pt x="6807" y="14983"/>
                  </a:lnTo>
                  <a:lnTo>
                    <a:pt x="6392" y="15917"/>
                  </a:lnTo>
                  <a:lnTo>
                    <a:pt x="5977" y="16809"/>
                  </a:lnTo>
                  <a:lnTo>
                    <a:pt x="5541" y="17681"/>
                  </a:lnTo>
                  <a:lnTo>
                    <a:pt x="5085" y="18511"/>
                  </a:lnTo>
                  <a:lnTo>
                    <a:pt x="4608" y="19300"/>
                  </a:lnTo>
                  <a:lnTo>
                    <a:pt x="4110" y="20047"/>
                  </a:lnTo>
                  <a:lnTo>
                    <a:pt x="3861" y="20399"/>
                  </a:lnTo>
                  <a:lnTo>
                    <a:pt x="3591" y="20731"/>
                  </a:lnTo>
                  <a:lnTo>
                    <a:pt x="3321" y="21043"/>
                  </a:lnTo>
                  <a:lnTo>
                    <a:pt x="3051" y="21333"/>
                  </a:lnTo>
                  <a:lnTo>
                    <a:pt x="2782" y="21624"/>
                  </a:lnTo>
                  <a:lnTo>
                    <a:pt x="2491" y="21894"/>
                  </a:lnTo>
                  <a:lnTo>
                    <a:pt x="2200" y="22143"/>
                  </a:lnTo>
                  <a:lnTo>
                    <a:pt x="1910" y="22371"/>
                  </a:lnTo>
                  <a:lnTo>
                    <a:pt x="1619" y="22558"/>
                  </a:lnTo>
                  <a:lnTo>
                    <a:pt x="1308" y="22744"/>
                  </a:lnTo>
                  <a:lnTo>
                    <a:pt x="997" y="22910"/>
                  </a:lnTo>
                  <a:lnTo>
                    <a:pt x="665" y="23056"/>
                  </a:lnTo>
                  <a:lnTo>
                    <a:pt x="333" y="23180"/>
                  </a:lnTo>
                  <a:lnTo>
                    <a:pt x="1" y="23263"/>
                  </a:lnTo>
                  <a:lnTo>
                    <a:pt x="2657" y="28078"/>
                  </a:lnTo>
                  <a:lnTo>
                    <a:pt x="2906" y="27995"/>
                  </a:lnTo>
                  <a:lnTo>
                    <a:pt x="3176" y="27870"/>
                  </a:lnTo>
                  <a:lnTo>
                    <a:pt x="3549" y="27683"/>
                  </a:lnTo>
                  <a:lnTo>
                    <a:pt x="4006" y="27434"/>
                  </a:lnTo>
                  <a:lnTo>
                    <a:pt x="4545" y="27123"/>
                  </a:lnTo>
                  <a:lnTo>
                    <a:pt x="5126" y="26749"/>
                  </a:lnTo>
                  <a:lnTo>
                    <a:pt x="5749" y="26293"/>
                  </a:lnTo>
                  <a:lnTo>
                    <a:pt x="6413" y="25753"/>
                  </a:lnTo>
                  <a:lnTo>
                    <a:pt x="6745" y="25442"/>
                  </a:lnTo>
                  <a:lnTo>
                    <a:pt x="7077" y="25131"/>
                  </a:lnTo>
                  <a:lnTo>
                    <a:pt x="7430" y="24778"/>
                  </a:lnTo>
                  <a:lnTo>
                    <a:pt x="7783" y="24404"/>
                  </a:lnTo>
                  <a:lnTo>
                    <a:pt x="8115" y="24010"/>
                  </a:lnTo>
                  <a:lnTo>
                    <a:pt x="8467" y="23595"/>
                  </a:lnTo>
                  <a:lnTo>
                    <a:pt x="8799" y="23159"/>
                  </a:lnTo>
                  <a:lnTo>
                    <a:pt x="9152" y="22682"/>
                  </a:lnTo>
                  <a:lnTo>
                    <a:pt x="9464" y="22205"/>
                  </a:lnTo>
                  <a:lnTo>
                    <a:pt x="9796" y="21665"/>
                  </a:lnTo>
                  <a:lnTo>
                    <a:pt x="10107" y="21126"/>
                  </a:lnTo>
                  <a:lnTo>
                    <a:pt x="10397" y="20545"/>
                  </a:lnTo>
                  <a:lnTo>
                    <a:pt x="10688" y="19943"/>
                  </a:lnTo>
                  <a:lnTo>
                    <a:pt x="10978" y="19320"/>
                  </a:lnTo>
                  <a:lnTo>
                    <a:pt x="11476" y="18013"/>
                  </a:lnTo>
                  <a:lnTo>
                    <a:pt x="11974" y="16726"/>
                  </a:lnTo>
                  <a:lnTo>
                    <a:pt x="12410" y="15440"/>
                  </a:lnTo>
                  <a:lnTo>
                    <a:pt x="12846" y="14195"/>
                  </a:lnTo>
                  <a:lnTo>
                    <a:pt x="13614" y="11787"/>
                  </a:lnTo>
                  <a:lnTo>
                    <a:pt x="13987" y="10667"/>
                  </a:lnTo>
                  <a:lnTo>
                    <a:pt x="14361" y="9629"/>
                  </a:lnTo>
                  <a:lnTo>
                    <a:pt x="14734" y="8633"/>
                  </a:lnTo>
                  <a:lnTo>
                    <a:pt x="15087" y="7741"/>
                  </a:lnTo>
                  <a:lnTo>
                    <a:pt x="15274" y="7326"/>
                  </a:lnTo>
                  <a:lnTo>
                    <a:pt x="15461" y="6952"/>
                  </a:lnTo>
                  <a:lnTo>
                    <a:pt x="15668" y="6579"/>
                  </a:lnTo>
                  <a:lnTo>
                    <a:pt x="15855" y="6247"/>
                  </a:lnTo>
                  <a:lnTo>
                    <a:pt x="16063" y="5936"/>
                  </a:lnTo>
                  <a:lnTo>
                    <a:pt x="16249" y="5666"/>
                  </a:lnTo>
                  <a:lnTo>
                    <a:pt x="16478" y="5417"/>
                  </a:lnTo>
                  <a:lnTo>
                    <a:pt x="16685" y="5209"/>
                  </a:lnTo>
                  <a:lnTo>
                    <a:pt x="16913" y="5043"/>
                  </a:lnTo>
                  <a:lnTo>
                    <a:pt x="17142" y="4898"/>
                  </a:lnTo>
                  <a:lnTo>
                    <a:pt x="17370" y="4794"/>
                  </a:lnTo>
                  <a:lnTo>
                    <a:pt x="17619" y="4711"/>
                  </a:lnTo>
                  <a:lnTo>
                    <a:pt x="17868" y="4670"/>
                  </a:lnTo>
                  <a:lnTo>
                    <a:pt x="18117" y="4649"/>
                  </a:lnTo>
                  <a:lnTo>
                    <a:pt x="18387" y="4649"/>
                  </a:lnTo>
                  <a:lnTo>
                    <a:pt x="18636" y="4670"/>
                  </a:lnTo>
                  <a:lnTo>
                    <a:pt x="18906" y="4690"/>
                  </a:lnTo>
                  <a:lnTo>
                    <a:pt x="19155" y="4732"/>
                  </a:lnTo>
                  <a:lnTo>
                    <a:pt x="19673" y="4856"/>
                  </a:lnTo>
                  <a:lnTo>
                    <a:pt x="20171" y="5022"/>
                  </a:lnTo>
                  <a:lnTo>
                    <a:pt x="20669" y="5209"/>
                  </a:lnTo>
                  <a:lnTo>
                    <a:pt x="21147" y="5437"/>
                  </a:lnTo>
                  <a:lnTo>
                    <a:pt x="21582" y="5666"/>
                  </a:lnTo>
                  <a:lnTo>
                    <a:pt x="22018" y="5915"/>
                  </a:lnTo>
                  <a:lnTo>
                    <a:pt x="22392" y="6143"/>
                  </a:lnTo>
                  <a:lnTo>
                    <a:pt x="23014" y="6579"/>
                  </a:lnTo>
                  <a:lnTo>
                    <a:pt x="23429" y="6890"/>
                  </a:lnTo>
                  <a:lnTo>
                    <a:pt x="23575" y="7015"/>
                  </a:lnTo>
                  <a:lnTo>
                    <a:pt x="25774" y="3653"/>
                  </a:lnTo>
                  <a:lnTo>
                    <a:pt x="25380" y="3425"/>
                  </a:lnTo>
                  <a:lnTo>
                    <a:pt x="24342" y="2844"/>
                  </a:lnTo>
                  <a:lnTo>
                    <a:pt x="23616" y="2470"/>
                  </a:lnTo>
                  <a:lnTo>
                    <a:pt x="22786" y="2076"/>
                  </a:lnTo>
                  <a:lnTo>
                    <a:pt x="21873" y="1661"/>
                  </a:lnTo>
                  <a:lnTo>
                    <a:pt x="20898" y="1246"/>
                  </a:lnTo>
                  <a:lnTo>
                    <a:pt x="19881" y="872"/>
                  </a:lnTo>
                  <a:lnTo>
                    <a:pt x="19362" y="685"/>
                  </a:lnTo>
                  <a:lnTo>
                    <a:pt x="18843" y="540"/>
                  </a:lnTo>
                  <a:lnTo>
                    <a:pt x="18324" y="395"/>
                  </a:lnTo>
                  <a:lnTo>
                    <a:pt x="17806" y="270"/>
                  </a:lnTo>
                  <a:lnTo>
                    <a:pt x="17287" y="167"/>
                  </a:lnTo>
                  <a:lnTo>
                    <a:pt x="16768" y="84"/>
                  </a:lnTo>
                  <a:lnTo>
                    <a:pt x="16270" y="21"/>
                  </a:lnTo>
                  <a:lnTo>
                    <a:pt x="1579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62"/>
            <p:cNvSpPr/>
            <p:nvPr/>
          </p:nvSpPr>
          <p:spPr>
            <a:xfrm>
              <a:off x="6118050" y="3451589"/>
              <a:ext cx="124325" cy="170608"/>
            </a:xfrm>
            <a:custGeom>
              <a:avLst/>
              <a:gdLst/>
              <a:ahLst/>
              <a:cxnLst/>
              <a:rect l="l" t="t" r="r" b="b"/>
              <a:pathLst>
                <a:path w="3570" h="4899" extrusionOk="0">
                  <a:moveTo>
                    <a:pt x="560" y="1"/>
                  </a:moveTo>
                  <a:lnTo>
                    <a:pt x="436" y="42"/>
                  </a:lnTo>
                  <a:lnTo>
                    <a:pt x="332" y="104"/>
                  </a:lnTo>
                  <a:lnTo>
                    <a:pt x="228" y="187"/>
                  </a:lnTo>
                  <a:lnTo>
                    <a:pt x="145" y="291"/>
                  </a:lnTo>
                  <a:lnTo>
                    <a:pt x="83" y="395"/>
                  </a:lnTo>
                  <a:lnTo>
                    <a:pt x="42" y="540"/>
                  </a:lnTo>
                  <a:lnTo>
                    <a:pt x="21" y="665"/>
                  </a:lnTo>
                  <a:lnTo>
                    <a:pt x="0" y="831"/>
                  </a:lnTo>
                  <a:lnTo>
                    <a:pt x="0" y="997"/>
                  </a:lnTo>
                  <a:lnTo>
                    <a:pt x="0" y="1163"/>
                  </a:lnTo>
                  <a:lnTo>
                    <a:pt x="21" y="1349"/>
                  </a:lnTo>
                  <a:lnTo>
                    <a:pt x="125" y="1744"/>
                  </a:lnTo>
                  <a:lnTo>
                    <a:pt x="270" y="2180"/>
                  </a:lnTo>
                  <a:lnTo>
                    <a:pt x="457" y="2636"/>
                  </a:lnTo>
                  <a:lnTo>
                    <a:pt x="560" y="2864"/>
                  </a:lnTo>
                  <a:lnTo>
                    <a:pt x="706" y="3093"/>
                  </a:lnTo>
                  <a:lnTo>
                    <a:pt x="851" y="3300"/>
                  </a:lnTo>
                  <a:lnTo>
                    <a:pt x="1017" y="3528"/>
                  </a:lnTo>
                  <a:lnTo>
                    <a:pt x="1183" y="3736"/>
                  </a:lnTo>
                  <a:lnTo>
                    <a:pt x="1370" y="3943"/>
                  </a:lnTo>
                  <a:lnTo>
                    <a:pt x="1556" y="4130"/>
                  </a:lnTo>
                  <a:lnTo>
                    <a:pt x="1743" y="4317"/>
                  </a:lnTo>
                  <a:lnTo>
                    <a:pt x="1930" y="4462"/>
                  </a:lnTo>
                  <a:lnTo>
                    <a:pt x="2137" y="4608"/>
                  </a:lnTo>
                  <a:lnTo>
                    <a:pt x="2324" y="4711"/>
                  </a:lnTo>
                  <a:lnTo>
                    <a:pt x="2490" y="4815"/>
                  </a:lnTo>
                  <a:lnTo>
                    <a:pt x="2656" y="4877"/>
                  </a:lnTo>
                  <a:lnTo>
                    <a:pt x="2822" y="4898"/>
                  </a:lnTo>
                  <a:lnTo>
                    <a:pt x="2967" y="4898"/>
                  </a:lnTo>
                  <a:lnTo>
                    <a:pt x="3092" y="4857"/>
                  </a:lnTo>
                  <a:lnTo>
                    <a:pt x="3217" y="4794"/>
                  </a:lnTo>
                  <a:lnTo>
                    <a:pt x="3300" y="4711"/>
                  </a:lnTo>
                  <a:lnTo>
                    <a:pt x="3383" y="4608"/>
                  </a:lnTo>
                  <a:lnTo>
                    <a:pt x="3445" y="4483"/>
                  </a:lnTo>
                  <a:lnTo>
                    <a:pt x="3507" y="4338"/>
                  </a:lnTo>
                  <a:lnTo>
                    <a:pt x="3549" y="4172"/>
                  </a:lnTo>
                  <a:lnTo>
                    <a:pt x="3569" y="4006"/>
                  </a:lnTo>
                  <a:lnTo>
                    <a:pt x="3569" y="3840"/>
                  </a:lnTo>
                  <a:lnTo>
                    <a:pt x="3569" y="3632"/>
                  </a:lnTo>
                  <a:lnTo>
                    <a:pt x="3549" y="3425"/>
                  </a:lnTo>
                  <a:lnTo>
                    <a:pt x="3486" y="3010"/>
                  </a:lnTo>
                  <a:lnTo>
                    <a:pt x="3341" y="2553"/>
                  </a:lnTo>
                  <a:lnTo>
                    <a:pt x="3154" y="2117"/>
                  </a:lnTo>
                  <a:lnTo>
                    <a:pt x="3050" y="1889"/>
                  </a:lnTo>
                  <a:lnTo>
                    <a:pt x="2905" y="1661"/>
                  </a:lnTo>
                  <a:lnTo>
                    <a:pt x="2760" y="1433"/>
                  </a:lnTo>
                  <a:lnTo>
                    <a:pt x="2594" y="1225"/>
                  </a:lnTo>
                  <a:lnTo>
                    <a:pt x="2407" y="1038"/>
                  </a:lnTo>
                  <a:lnTo>
                    <a:pt x="2220" y="851"/>
                  </a:lnTo>
                  <a:lnTo>
                    <a:pt x="2013" y="665"/>
                  </a:lnTo>
                  <a:lnTo>
                    <a:pt x="1826" y="519"/>
                  </a:lnTo>
                  <a:lnTo>
                    <a:pt x="1619" y="374"/>
                  </a:lnTo>
                  <a:lnTo>
                    <a:pt x="1432" y="250"/>
                  </a:lnTo>
                  <a:lnTo>
                    <a:pt x="1224" y="146"/>
                  </a:lnTo>
                  <a:lnTo>
                    <a:pt x="1058" y="84"/>
                  </a:lnTo>
                  <a:lnTo>
                    <a:pt x="872" y="21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62"/>
            <p:cNvSpPr/>
            <p:nvPr/>
          </p:nvSpPr>
          <p:spPr>
            <a:xfrm>
              <a:off x="6277762" y="3443648"/>
              <a:ext cx="122863" cy="110604"/>
            </a:xfrm>
            <a:custGeom>
              <a:avLst/>
              <a:gdLst/>
              <a:ahLst/>
              <a:cxnLst/>
              <a:rect l="l" t="t" r="r" b="b"/>
              <a:pathLst>
                <a:path w="3528" h="3176" fill="none" extrusionOk="0">
                  <a:moveTo>
                    <a:pt x="3528" y="0"/>
                  </a:moveTo>
                  <a:lnTo>
                    <a:pt x="3528" y="0"/>
                  </a:lnTo>
                  <a:lnTo>
                    <a:pt x="3362" y="249"/>
                  </a:lnTo>
                  <a:lnTo>
                    <a:pt x="3196" y="498"/>
                  </a:lnTo>
                  <a:lnTo>
                    <a:pt x="2864" y="976"/>
                  </a:lnTo>
                  <a:lnTo>
                    <a:pt x="2470" y="1411"/>
                  </a:lnTo>
                  <a:lnTo>
                    <a:pt x="2034" y="1827"/>
                  </a:lnTo>
                  <a:lnTo>
                    <a:pt x="1577" y="2200"/>
                  </a:lnTo>
                  <a:lnTo>
                    <a:pt x="1079" y="2553"/>
                  </a:lnTo>
                  <a:lnTo>
                    <a:pt x="560" y="2885"/>
                  </a:lnTo>
                  <a:lnTo>
                    <a:pt x="0" y="3175"/>
                  </a:lnTo>
                </a:path>
              </a:pathLst>
            </a:custGeom>
            <a:noFill/>
            <a:ln w="952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62"/>
            <p:cNvSpPr/>
            <p:nvPr/>
          </p:nvSpPr>
          <p:spPr>
            <a:xfrm>
              <a:off x="6300155" y="1786498"/>
              <a:ext cx="1329758" cy="1793731"/>
            </a:xfrm>
            <a:custGeom>
              <a:avLst/>
              <a:gdLst/>
              <a:ahLst/>
              <a:cxnLst/>
              <a:rect l="l" t="t" r="r" b="b"/>
              <a:pathLst>
                <a:path w="38184" h="51507" extrusionOk="0">
                  <a:moveTo>
                    <a:pt x="19860" y="1"/>
                  </a:moveTo>
                  <a:lnTo>
                    <a:pt x="19299" y="22"/>
                  </a:lnTo>
                  <a:lnTo>
                    <a:pt x="18739" y="63"/>
                  </a:lnTo>
                  <a:lnTo>
                    <a:pt x="18158" y="125"/>
                  </a:lnTo>
                  <a:lnTo>
                    <a:pt x="17598" y="208"/>
                  </a:lnTo>
                  <a:lnTo>
                    <a:pt x="16788" y="354"/>
                  </a:lnTo>
                  <a:lnTo>
                    <a:pt x="15979" y="520"/>
                  </a:lnTo>
                  <a:lnTo>
                    <a:pt x="15149" y="748"/>
                  </a:lnTo>
                  <a:lnTo>
                    <a:pt x="14319" y="997"/>
                  </a:lnTo>
                  <a:lnTo>
                    <a:pt x="13904" y="1142"/>
                  </a:lnTo>
                  <a:lnTo>
                    <a:pt x="13489" y="1308"/>
                  </a:lnTo>
                  <a:lnTo>
                    <a:pt x="13074" y="1495"/>
                  </a:lnTo>
                  <a:lnTo>
                    <a:pt x="12680" y="1682"/>
                  </a:lnTo>
                  <a:lnTo>
                    <a:pt x="12285" y="1889"/>
                  </a:lnTo>
                  <a:lnTo>
                    <a:pt x="11891" y="2118"/>
                  </a:lnTo>
                  <a:lnTo>
                    <a:pt x="11518" y="2346"/>
                  </a:lnTo>
                  <a:lnTo>
                    <a:pt x="11144" y="2616"/>
                  </a:lnTo>
                  <a:lnTo>
                    <a:pt x="10791" y="2885"/>
                  </a:lnTo>
                  <a:lnTo>
                    <a:pt x="10438" y="3155"/>
                  </a:lnTo>
                  <a:lnTo>
                    <a:pt x="10086" y="3466"/>
                  </a:lnTo>
                  <a:lnTo>
                    <a:pt x="9774" y="3798"/>
                  </a:lnTo>
                  <a:lnTo>
                    <a:pt x="9463" y="4130"/>
                  </a:lnTo>
                  <a:lnTo>
                    <a:pt x="9173" y="4504"/>
                  </a:lnTo>
                  <a:lnTo>
                    <a:pt x="8903" y="4878"/>
                  </a:lnTo>
                  <a:lnTo>
                    <a:pt x="8633" y="5272"/>
                  </a:lnTo>
                  <a:lnTo>
                    <a:pt x="8405" y="5708"/>
                  </a:lnTo>
                  <a:lnTo>
                    <a:pt x="8177" y="6143"/>
                  </a:lnTo>
                  <a:lnTo>
                    <a:pt x="7990" y="6621"/>
                  </a:lnTo>
                  <a:lnTo>
                    <a:pt x="7803" y="7098"/>
                  </a:lnTo>
                  <a:lnTo>
                    <a:pt x="7658" y="7617"/>
                  </a:lnTo>
                  <a:lnTo>
                    <a:pt x="7533" y="8136"/>
                  </a:lnTo>
                  <a:lnTo>
                    <a:pt x="7429" y="8696"/>
                  </a:lnTo>
                  <a:lnTo>
                    <a:pt x="7367" y="9277"/>
                  </a:lnTo>
                  <a:lnTo>
                    <a:pt x="7326" y="9858"/>
                  </a:lnTo>
                  <a:lnTo>
                    <a:pt x="7326" y="10418"/>
                  </a:lnTo>
                  <a:lnTo>
                    <a:pt x="7367" y="10937"/>
                  </a:lnTo>
                  <a:lnTo>
                    <a:pt x="7429" y="11435"/>
                  </a:lnTo>
                  <a:lnTo>
                    <a:pt x="7533" y="11892"/>
                  </a:lnTo>
                  <a:lnTo>
                    <a:pt x="7658" y="12327"/>
                  </a:lnTo>
                  <a:lnTo>
                    <a:pt x="7803" y="12742"/>
                  </a:lnTo>
                  <a:lnTo>
                    <a:pt x="7990" y="13137"/>
                  </a:lnTo>
                  <a:lnTo>
                    <a:pt x="8197" y="13489"/>
                  </a:lnTo>
                  <a:lnTo>
                    <a:pt x="8405" y="13842"/>
                  </a:lnTo>
                  <a:lnTo>
                    <a:pt x="8654" y="14153"/>
                  </a:lnTo>
                  <a:lnTo>
                    <a:pt x="8903" y="14444"/>
                  </a:lnTo>
                  <a:lnTo>
                    <a:pt x="9173" y="14714"/>
                  </a:lnTo>
                  <a:lnTo>
                    <a:pt x="9442" y="14984"/>
                  </a:lnTo>
                  <a:lnTo>
                    <a:pt x="9712" y="15212"/>
                  </a:lnTo>
                  <a:lnTo>
                    <a:pt x="10003" y="15419"/>
                  </a:lnTo>
                  <a:lnTo>
                    <a:pt x="10272" y="15606"/>
                  </a:lnTo>
                  <a:lnTo>
                    <a:pt x="10563" y="15793"/>
                  </a:lnTo>
                  <a:lnTo>
                    <a:pt x="11123" y="16104"/>
                  </a:lnTo>
                  <a:lnTo>
                    <a:pt x="11642" y="16332"/>
                  </a:lnTo>
                  <a:lnTo>
                    <a:pt x="12119" y="16519"/>
                  </a:lnTo>
                  <a:lnTo>
                    <a:pt x="12514" y="16644"/>
                  </a:lnTo>
                  <a:lnTo>
                    <a:pt x="12825" y="16747"/>
                  </a:lnTo>
                  <a:lnTo>
                    <a:pt x="13095" y="16810"/>
                  </a:lnTo>
                  <a:lnTo>
                    <a:pt x="12783" y="16830"/>
                  </a:lnTo>
                  <a:lnTo>
                    <a:pt x="12472" y="16851"/>
                  </a:lnTo>
                  <a:lnTo>
                    <a:pt x="12161" y="16893"/>
                  </a:lnTo>
                  <a:lnTo>
                    <a:pt x="11850" y="16955"/>
                  </a:lnTo>
                  <a:lnTo>
                    <a:pt x="11559" y="17017"/>
                  </a:lnTo>
                  <a:lnTo>
                    <a:pt x="11248" y="17100"/>
                  </a:lnTo>
                  <a:lnTo>
                    <a:pt x="10978" y="17204"/>
                  </a:lnTo>
                  <a:lnTo>
                    <a:pt x="10688" y="17308"/>
                  </a:lnTo>
                  <a:lnTo>
                    <a:pt x="10418" y="17432"/>
                  </a:lnTo>
                  <a:lnTo>
                    <a:pt x="10148" y="17557"/>
                  </a:lnTo>
                  <a:lnTo>
                    <a:pt x="9608" y="17847"/>
                  </a:lnTo>
                  <a:lnTo>
                    <a:pt x="9110" y="18179"/>
                  </a:lnTo>
                  <a:lnTo>
                    <a:pt x="8654" y="18532"/>
                  </a:lnTo>
                  <a:lnTo>
                    <a:pt x="8197" y="18947"/>
                  </a:lnTo>
                  <a:lnTo>
                    <a:pt x="7782" y="19383"/>
                  </a:lnTo>
                  <a:lnTo>
                    <a:pt x="7409" y="19839"/>
                  </a:lnTo>
                  <a:lnTo>
                    <a:pt x="7056" y="20337"/>
                  </a:lnTo>
                  <a:lnTo>
                    <a:pt x="6724" y="20856"/>
                  </a:lnTo>
                  <a:lnTo>
                    <a:pt x="6433" y="21396"/>
                  </a:lnTo>
                  <a:lnTo>
                    <a:pt x="6184" y="21956"/>
                  </a:lnTo>
                  <a:lnTo>
                    <a:pt x="5956" y="22537"/>
                  </a:lnTo>
                  <a:lnTo>
                    <a:pt x="5769" y="23139"/>
                  </a:lnTo>
                  <a:lnTo>
                    <a:pt x="5624" y="23741"/>
                  </a:lnTo>
                  <a:lnTo>
                    <a:pt x="5500" y="24363"/>
                  </a:lnTo>
                  <a:lnTo>
                    <a:pt x="5437" y="25007"/>
                  </a:lnTo>
                  <a:lnTo>
                    <a:pt x="5396" y="25629"/>
                  </a:lnTo>
                  <a:lnTo>
                    <a:pt x="5417" y="26272"/>
                  </a:lnTo>
                  <a:lnTo>
                    <a:pt x="5458" y="26916"/>
                  </a:lnTo>
                  <a:lnTo>
                    <a:pt x="5541" y="27559"/>
                  </a:lnTo>
                  <a:lnTo>
                    <a:pt x="5686" y="28202"/>
                  </a:lnTo>
                  <a:lnTo>
                    <a:pt x="5873" y="28825"/>
                  </a:lnTo>
                  <a:lnTo>
                    <a:pt x="6101" y="29447"/>
                  </a:lnTo>
                  <a:lnTo>
                    <a:pt x="6371" y="30049"/>
                  </a:lnTo>
                  <a:lnTo>
                    <a:pt x="6516" y="30361"/>
                  </a:lnTo>
                  <a:lnTo>
                    <a:pt x="6682" y="30651"/>
                  </a:lnTo>
                  <a:lnTo>
                    <a:pt x="6869" y="30942"/>
                  </a:lnTo>
                  <a:lnTo>
                    <a:pt x="7056" y="31232"/>
                  </a:lnTo>
                  <a:lnTo>
                    <a:pt x="7263" y="31523"/>
                  </a:lnTo>
                  <a:lnTo>
                    <a:pt x="7471" y="31792"/>
                  </a:lnTo>
                  <a:lnTo>
                    <a:pt x="7720" y="32083"/>
                  </a:lnTo>
                  <a:lnTo>
                    <a:pt x="7948" y="32353"/>
                  </a:lnTo>
                  <a:lnTo>
                    <a:pt x="7948" y="32353"/>
                  </a:lnTo>
                  <a:lnTo>
                    <a:pt x="7679" y="32228"/>
                  </a:lnTo>
                  <a:lnTo>
                    <a:pt x="7388" y="32124"/>
                  </a:lnTo>
                  <a:lnTo>
                    <a:pt x="7097" y="32062"/>
                  </a:lnTo>
                  <a:lnTo>
                    <a:pt x="6807" y="32000"/>
                  </a:lnTo>
                  <a:lnTo>
                    <a:pt x="6496" y="31979"/>
                  </a:lnTo>
                  <a:lnTo>
                    <a:pt x="6205" y="32000"/>
                  </a:lnTo>
                  <a:lnTo>
                    <a:pt x="5915" y="32021"/>
                  </a:lnTo>
                  <a:lnTo>
                    <a:pt x="5603" y="32062"/>
                  </a:lnTo>
                  <a:lnTo>
                    <a:pt x="5313" y="32145"/>
                  </a:lnTo>
                  <a:lnTo>
                    <a:pt x="5022" y="32228"/>
                  </a:lnTo>
                  <a:lnTo>
                    <a:pt x="4732" y="32353"/>
                  </a:lnTo>
                  <a:lnTo>
                    <a:pt x="4421" y="32477"/>
                  </a:lnTo>
                  <a:lnTo>
                    <a:pt x="4151" y="32622"/>
                  </a:lnTo>
                  <a:lnTo>
                    <a:pt x="3860" y="32809"/>
                  </a:lnTo>
                  <a:lnTo>
                    <a:pt x="3570" y="32996"/>
                  </a:lnTo>
                  <a:lnTo>
                    <a:pt x="3300" y="33203"/>
                  </a:lnTo>
                  <a:lnTo>
                    <a:pt x="3030" y="33432"/>
                  </a:lnTo>
                  <a:lnTo>
                    <a:pt x="2781" y="33660"/>
                  </a:lnTo>
                  <a:lnTo>
                    <a:pt x="2511" y="33930"/>
                  </a:lnTo>
                  <a:lnTo>
                    <a:pt x="2262" y="34200"/>
                  </a:lnTo>
                  <a:lnTo>
                    <a:pt x="2034" y="34469"/>
                  </a:lnTo>
                  <a:lnTo>
                    <a:pt x="1806" y="34781"/>
                  </a:lnTo>
                  <a:lnTo>
                    <a:pt x="1598" y="35092"/>
                  </a:lnTo>
                  <a:lnTo>
                    <a:pt x="1391" y="35403"/>
                  </a:lnTo>
                  <a:lnTo>
                    <a:pt x="1183" y="35735"/>
                  </a:lnTo>
                  <a:lnTo>
                    <a:pt x="996" y="36088"/>
                  </a:lnTo>
                  <a:lnTo>
                    <a:pt x="830" y="36441"/>
                  </a:lnTo>
                  <a:lnTo>
                    <a:pt x="685" y="36814"/>
                  </a:lnTo>
                  <a:lnTo>
                    <a:pt x="540" y="37188"/>
                  </a:lnTo>
                  <a:lnTo>
                    <a:pt x="415" y="37561"/>
                  </a:lnTo>
                  <a:lnTo>
                    <a:pt x="312" y="37956"/>
                  </a:lnTo>
                  <a:lnTo>
                    <a:pt x="208" y="38350"/>
                  </a:lnTo>
                  <a:lnTo>
                    <a:pt x="125" y="38744"/>
                  </a:lnTo>
                  <a:lnTo>
                    <a:pt x="63" y="39159"/>
                  </a:lnTo>
                  <a:lnTo>
                    <a:pt x="42" y="39574"/>
                  </a:lnTo>
                  <a:lnTo>
                    <a:pt x="0" y="39989"/>
                  </a:lnTo>
                  <a:lnTo>
                    <a:pt x="0" y="40404"/>
                  </a:lnTo>
                  <a:lnTo>
                    <a:pt x="21" y="40819"/>
                  </a:lnTo>
                  <a:lnTo>
                    <a:pt x="63" y="41255"/>
                  </a:lnTo>
                  <a:lnTo>
                    <a:pt x="125" y="41670"/>
                  </a:lnTo>
                  <a:lnTo>
                    <a:pt x="229" y="42106"/>
                  </a:lnTo>
                  <a:lnTo>
                    <a:pt x="332" y="42542"/>
                  </a:lnTo>
                  <a:lnTo>
                    <a:pt x="457" y="42957"/>
                  </a:lnTo>
                  <a:lnTo>
                    <a:pt x="623" y="43393"/>
                  </a:lnTo>
                  <a:lnTo>
                    <a:pt x="810" y="43808"/>
                  </a:lnTo>
                  <a:lnTo>
                    <a:pt x="1017" y="44223"/>
                  </a:lnTo>
                  <a:lnTo>
                    <a:pt x="1246" y="44638"/>
                  </a:lnTo>
                  <a:lnTo>
                    <a:pt x="1515" y="45053"/>
                  </a:lnTo>
                  <a:lnTo>
                    <a:pt x="1806" y="45468"/>
                  </a:lnTo>
                  <a:lnTo>
                    <a:pt x="2138" y="45883"/>
                  </a:lnTo>
                  <a:lnTo>
                    <a:pt x="2491" y="46277"/>
                  </a:lnTo>
                  <a:lnTo>
                    <a:pt x="2864" y="46671"/>
                  </a:lnTo>
                  <a:lnTo>
                    <a:pt x="3279" y="47045"/>
                  </a:lnTo>
                  <a:lnTo>
                    <a:pt x="3715" y="47418"/>
                  </a:lnTo>
                  <a:lnTo>
                    <a:pt x="4192" y="47792"/>
                  </a:lnTo>
                  <a:lnTo>
                    <a:pt x="4711" y="48145"/>
                  </a:lnTo>
                  <a:lnTo>
                    <a:pt x="5251" y="48497"/>
                  </a:lnTo>
                  <a:lnTo>
                    <a:pt x="5832" y="48850"/>
                  </a:lnTo>
                  <a:lnTo>
                    <a:pt x="6454" y="49161"/>
                  </a:lnTo>
                  <a:lnTo>
                    <a:pt x="7097" y="49494"/>
                  </a:lnTo>
                  <a:lnTo>
                    <a:pt x="7782" y="49784"/>
                  </a:lnTo>
                  <a:lnTo>
                    <a:pt x="8509" y="50075"/>
                  </a:lnTo>
                  <a:lnTo>
                    <a:pt x="9276" y="50344"/>
                  </a:lnTo>
                  <a:lnTo>
                    <a:pt x="10065" y="50614"/>
                  </a:lnTo>
                  <a:lnTo>
                    <a:pt x="10812" y="50822"/>
                  </a:lnTo>
                  <a:lnTo>
                    <a:pt x="11518" y="51008"/>
                  </a:lnTo>
                  <a:lnTo>
                    <a:pt x="12244" y="51154"/>
                  </a:lnTo>
                  <a:lnTo>
                    <a:pt x="12949" y="51278"/>
                  </a:lnTo>
                  <a:lnTo>
                    <a:pt x="13634" y="51382"/>
                  </a:lnTo>
                  <a:lnTo>
                    <a:pt x="14319" y="51444"/>
                  </a:lnTo>
                  <a:lnTo>
                    <a:pt x="15004" y="51486"/>
                  </a:lnTo>
                  <a:lnTo>
                    <a:pt x="15689" y="51506"/>
                  </a:lnTo>
                  <a:lnTo>
                    <a:pt x="16353" y="51486"/>
                  </a:lnTo>
                  <a:lnTo>
                    <a:pt x="16996" y="51465"/>
                  </a:lnTo>
                  <a:lnTo>
                    <a:pt x="17660" y="51382"/>
                  </a:lnTo>
                  <a:lnTo>
                    <a:pt x="18283" y="51299"/>
                  </a:lnTo>
                  <a:lnTo>
                    <a:pt x="18926" y="51195"/>
                  </a:lnTo>
                  <a:lnTo>
                    <a:pt x="19548" y="51050"/>
                  </a:lnTo>
                  <a:lnTo>
                    <a:pt x="20150" y="50905"/>
                  </a:lnTo>
                  <a:lnTo>
                    <a:pt x="20752" y="50718"/>
                  </a:lnTo>
                  <a:lnTo>
                    <a:pt x="21354" y="50510"/>
                  </a:lnTo>
                  <a:lnTo>
                    <a:pt x="21935" y="50282"/>
                  </a:lnTo>
                  <a:lnTo>
                    <a:pt x="22516" y="50054"/>
                  </a:lnTo>
                  <a:lnTo>
                    <a:pt x="23097" y="49784"/>
                  </a:lnTo>
                  <a:lnTo>
                    <a:pt x="23637" y="49494"/>
                  </a:lnTo>
                  <a:lnTo>
                    <a:pt x="24197" y="49182"/>
                  </a:lnTo>
                  <a:lnTo>
                    <a:pt x="24736" y="48871"/>
                  </a:lnTo>
                  <a:lnTo>
                    <a:pt x="25276" y="48518"/>
                  </a:lnTo>
                  <a:lnTo>
                    <a:pt x="25795" y="48165"/>
                  </a:lnTo>
                  <a:lnTo>
                    <a:pt x="26293" y="47771"/>
                  </a:lnTo>
                  <a:lnTo>
                    <a:pt x="26812" y="47377"/>
                  </a:lnTo>
                  <a:lnTo>
                    <a:pt x="27289" y="46962"/>
                  </a:lnTo>
                  <a:lnTo>
                    <a:pt x="27787" y="46547"/>
                  </a:lnTo>
                  <a:lnTo>
                    <a:pt x="28243" y="46090"/>
                  </a:lnTo>
                  <a:lnTo>
                    <a:pt x="28721" y="45634"/>
                  </a:lnTo>
                  <a:lnTo>
                    <a:pt x="29156" y="45156"/>
                  </a:lnTo>
                  <a:lnTo>
                    <a:pt x="29613" y="44679"/>
                  </a:lnTo>
                  <a:lnTo>
                    <a:pt x="30049" y="44160"/>
                  </a:lnTo>
                  <a:lnTo>
                    <a:pt x="30464" y="43662"/>
                  </a:lnTo>
                  <a:lnTo>
                    <a:pt x="30879" y="43123"/>
                  </a:lnTo>
                  <a:lnTo>
                    <a:pt x="31273" y="42583"/>
                  </a:lnTo>
                  <a:lnTo>
                    <a:pt x="31667" y="42044"/>
                  </a:lnTo>
                  <a:lnTo>
                    <a:pt x="32041" y="41483"/>
                  </a:lnTo>
                  <a:lnTo>
                    <a:pt x="32414" y="40902"/>
                  </a:lnTo>
                  <a:lnTo>
                    <a:pt x="32788" y="40321"/>
                  </a:lnTo>
                  <a:lnTo>
                    <a:pt x="33120" y="39720"/>
                  </a:lnTo>
                  <a:lnTo>
                    <a:pt x="33473" y="39118"/>
                  </a:lnTo>
                  <a:lnTo>
                    <a:pt x="33784" y="38516"/>
                  </a:lnTo>
                  <a:lnTo>
                    <a:pt x="34095" y="37893"/>
                  </a:lnTo>
                  <a:lnTo>
                    <a:pt x="34407" y="37271"/>
                  </a:lnTo>
                  <a:lnTo>
                    <a:pt x="34697" y="36648"/>
                  </a:lnTo>
                  <a:lnTo>
                    <a:pt x="34988" y="36005"/>
                  </a:lnTo>
                  <a:lnTo>
                    <a:pt x="35257" y="35362"/>
                  </a:lnTo>
                  <a:lnTo>
                    <a:pt x="35506" y="34698"/>
                  </a:lnTo>
                  <a:lnTo>
                    <a:pt x="36004" y="33390"/>
                  </a:lnTo>
                  <a:lnTo>
                    <a:pt x="36440" y="32062"/>
                  </a:lnTo>
                  <a:lnTo>
                    <a:pt x="36835" y="30713"/>
                  </a:lnTo>
                  <a:lnTo>
                    <a:pt x="37167" y="29364"/>
                  </a:lnTo>
                  <a:lnTo>
                    <a:pt x="37457" y="28016"/>
                  </a:lnTo>
                  <a:lnTo>
                    <a:pt x="37706" y="26667"/>
                  </a:lnTo>
                  <a:lnTo>
                    <a:pt x="37914" y="25318"/>
                  </a:lnTo>
                  <a:lnTo>
                    <a:pt x="37997" y="24529"/>
                  </a:lnTo>
                  <a:lnTo>
                    <a:pt x="38059" y="23741"/>
                  </a:lnTo>
                  <a:lnTo>
                    <a:pt x="38121" y="22973"/>
                  </a:lnTo>
                  <a:lnTo>
                    <a:pt x="38163" y="22226"/>
                  </a:lnTo>
                  <a:lnTo>
                    <a:pt x="38183" y="21479"/>
                  </a:lnTo>
                  <a:lnTo>
                    <a:pt x="38183" y="20753"/>
                  </a:lnTo>
                  <a:lnTo>
                    <a:pt x="38183" y="20026"/>
                  </a:lnTo>
                  <a:lnTo>
                    <a:pt x="38142" y="19321"/>
                  </a:lnTo>
                  <a:lnTo>
                    <a:pt x="38100" y="18615"/>
                  </a:lnTo>
                  <a:lnTo>
                    <a:pt x="38038" y="17930"/>
                  </a:lnTo>
                  <a:lnTo>
                    <a:pt x="37955" y="17245"/>
                  </a:lnTo>
                  <a:lnTo>
                    <a:pt x="37872" y="16581"/>
                  </a:lnTo>
                  <a:lnTo>
                    <a:pt x="37768" y="15917"/>
                  </a:lnTo>
                  <a:lnTo>
                    <a:pt x="37644" y="15274"/>
                  </a:lnTo>
                  <a:lnTo>
                    <a:pt x="37499" y="14631"/>
                  </a:lnTo>
                  <a:lnTo>
                    <a:pt x="37353" y="14008"/>
                  </a:lnTo>
                  <a:lnTo>
                    <a:pt x="37187" y="13406"/>
                  </a:lnTo>
                  <a:lnTo>
                    <a:pt x="37001" y="12805"/>
                  </a:lnTo>
                  <a:lnTo>
                    <a:pt x="36814" y="12224"/>
                  </a:lnTo>
                  <a:lnTo>
                    <a:pt x="36606" y="11643"/>
                  </a:lnTo>
                  <a:lnTo>
                    <a:pt x="36378" y="11082"/>
                  </a:lnTo>
                  <a:lnTo>
                    <a:pt x="36150" y="10543"/>
                  </a:lnTo>
                  <a:lnTo>
                    <a:pt x="35901" y="10003"/>
                  </a:lnTo>
                  <a:lnTo>
                    <a:pt x="35631" y="9484"/>
                  </a:lnTo>
                  <a:lnTo>
                    <a:pt x="35361" y="8966"/>
                  </a:lnTo>
                  <a:lnTo>
                    <a:pt x="35091" y="8468"/>
                  </a:lnTo>
                  <a:lnTo>
                    <a:pt x="34780" y="7970"/>
                  </a:lnTo>
                  <a:lnTo>
                    <a:pt x="34469" y="7513"/>
                  </a:lnTo>
                  <a:lnTo>
                    <a:pt x="34158" y="7056"/>
                  </a:lnTo>
                  <a:lnTo>
                    <a:pt x="33826" y="6600"/>
                  </a:lnTo>
                  <a:lnTo>
                    <a:pt x="33494" y="6164"/>
                  </a:lnTo>
                  <a:lnTo>
                    <a:pt x="33141" y="5749"/>
                  </a:lnTo>
                  <a:lnTo>
                    <a:pt x="32767" y="5334"/>
                  </a:lnTo>
                  <a:lnTo>
                    <a:pt x="32394" y="4961"/>
                  </a:lnTo>
                  <a:lnTo>
                    <a:pt x="32020" y="4566"/>
                  </a:lnTo>
                  <a:lnTo>
                    <a:pt x="31626" y="4213"/>
                  </a:lnTo>
                  <a:lnTo>
                    <a:pt x="31211" y="3861"/>
                  </a:lnTo>
                  <a:lnTo>
                    <a:pt x="30817" y="3529"/>
                  </a:lnTo>
                  <a:lnTo>
                    <a:pt x="30381" y="3197"/>
                  </a:lnTo>
                  <a:lnTo>
                    <a:pt x="29966" y="2906"/>
                  </a:lnTo>
                  <a:lnTo>
                    <a:pt x="29509" y="2616"/>
                  </a:lnTo>
                  <a:lnTo>
                    <a:pt x="29073" y="2325"/>
                  </a:lnTo>
                  <a:lnTo>
                    <a:pt x="28617" y="2076"/>
                  </a:lnTo>
                  <a:lnTo>
                    <a:pt x="28160" y="1827"/>
                  </a:lnTo>
                  <a:lnTo>
                    <a:pt x="27683" y="1599"/>
                  </a:lnTo>
                  <a:lnTo>
                    <a:pt x="27206" y="1370"/>
                  </a:lnTo>
                  <a:lnTo>
                    <a:pt x="26708" y="1163"/>
                  </a:lnTo>
                  <a:lnTo>
                    <a:pt x="26230" y="976"/>
                  </a:lnTo>
                  <a:lnTo>
                    <a:pt x="25732" y="810"/>
                  </a:lnTo>
                  <a:lnTo>
                    <a:pt x="25214" y="665"/>
                  </a:lnTo>
                  <a:lnTo>
                    <a:pt x="24716" y="520"/>
                  </a:lnTo>
                  <a:lnTo>
                    <a:pt x="24197" y="395"/>
                  </a:lnTo>
                  <a:lnTo>
                    <a:pt x="23657" y="291"/>
                  </a:lnTo>
                  <a:lnTo>
                    <a:pt x="23138" y="208"/>
                  </a:lnTo>
                  <a:lnTo>
                    <a:pt x="22599" y="125"/>
                  </a:lnTo>
                  <a:lnTo>
                    <a:pt x="22059" y="63"/>
                  </a:lnTo>
                  <a:lnTo>
                    <a:pt x="21520" y="22"/>
                  </a:lnTo>
                  <a:lnTo>
                    <a:pt x="2098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62"/>
            <p:cNvSpPr/>
            <p:nvPr/>
          </p:nvSpPr>
          <p:spPr>
            <a:xfrm>
              <a:off x="6488041" y="2109542"/>
              <a:ext cx="268152" cy="856416"/>
            </a:xfrm>
            <a:custGeom>
              <a:avLst/>
              <a:gdLst/>
              <a:ahLst/>
              <a:cxnLst/>
              <a:rect l="l" t="t" r="r" b="b"/>
              <a:pathLst>
                <a:path w="7700" h="24592" fill="none" extrusionOk="0">
                  <a:moveTo>
                    <a:pt x="3944" y="24592"/>
                  </a:moveTo>
                  <a:lnTo>
                    <a:pt x="2553" y="23077"/>
                  </a:lnTo>
                  <a:lnTo>
                    <a:pt x="2553" y="23077"/>
                  </a:lnTo>
                  <a:lnTo>
                    <a:pt x="2325" y="22807"/>
                  </a:lnTo>
                  <a:lnTo>
                    <a:pt x="2076" y="22516"/>
                  </a:lnTo>
                  <a:lnTo>
                    <a:pt x="1868" y="22247"/>
                  </a:lnTo>
                  <a:lnTo>
                    <a:pt x="1661" y="21956"/>
                  </a:lnTo>
                  <a:lnTo>
                    <a:pt x="1474" y="21666"/>
                  </a:lnTo>
                  <a:lnTo>
                    <a:pt x="1287" y="21375"/>
                  </a:lnTo>
                  <a:lnTo>
                    <a:pt x="1121" y="21085"/>
                  </a:lnTo>
                  <a:lnTo>
                    <a:pt x="976" y="20773"/>
                  </a:lnTo>
                  <a:lnTo>
                    <a:pt x="706" y="20171"/>
                  </a:lnTo>
                  <a:lnTo>
                    <a:pt x="478" y="19549"/>
                  </a:lnTo>
                  <a:lnTo>
                    <a:pt x="291" y="18926"/>
                  </a:lnTo>
                  <a:lnTo>
                    <a:pt x="146" y="18283"/>
                  </a:lnTo>
                  <a:lnTo>
                    <a:pt x="63" y="17640"/>
                  </a:lnTo>
                  <a:lnTo>
                    <a:pt x="22" y="16996"/>
                  </a:lnTo>
                  <a:lnTo>
                    <a:pt x="1" y="16353"/>
                  </a:lnTo>
                  <a:lnTo>
                    <a:pt x="42" y="15731"/>
                  </a:lnTo>
                  <a:lnTo>
                    <a:pt x="105" y="15087"/>
                  </a:lnTo>
                  <a:lnTo>
                    <a:pt x="229" y="14465"/>
                  </a:lnTo>
                  <a:lnTo>
                    <a:pt x="374" y="13863"/>
                  </a:lnTo>
                  <a:lnTo>
                    <a:pt x="561" y="13261"/>
                  </a:lnTo>
                  <a:lnTo>
                    <a:pt x="789" y="12680"/>
                  </a:lnTo>
                  <a:lnTo>
                    <a:pt x="1038" y="12120"/>
                  </a:lnTo>
                  <a:lnTo>
                    <a:pt x="1329" y="11580"/>
                  </a:lnTo>
                  <a:lnTo>
                    <a:pt x="1661" y="11061"/>
                  </a:lnTo>
                  <a:lnTo>
                    <a:pt x="2014" y="10563"/>
                  </a:lnTo>
                  <a:lnTo>
                    <a:pt x="2387" y="10107"/>
                  </a:lnTo>
                  <a:lnTo>
                    <a:pt x="2802" y="9671"/>
                  </a:lnTo>
                  <a:lnTo>
                    <a:pt x="3259" y="9256"/>
                  </a:lnTo>
                  <a:lnTo>
                    <a:pt x="3715" y="8903"/>
                  </a:lnTo>
                  <a:lnTo>
                    <a:pt x="4213" y="8571"/>
                  </a:lnTo>
                  <a:lnTo>
                    <a:pt x="4753" y="8281"/>
                  </a:lnTo>
                  <a:lnTo>
                    <a:pt x="5023" y="8156"/>
                  </a:lnTo>
                  <a:lnTo>
                    <a:pt x="5293" y="8032"/>
                  </a:lnTo>
                  <a:lnTo>
                    <a:pt x="5583" y="7928"/>
                  </a:lnTo>
                  <a:lnTo>
                    <a:pt x="5853" y="7824"/>
                  </a:lnTo>
                  <a:lnTo>
                    <a:pt x="6164" y="7741"/>
                  </a:lnTo>
                  <a:lnTo>
                    <a:pt x="6455" y="7679"/>
                  </a:lnTo>
                  <a:lnTo>
                    <a:pt x="6766" y="7617"/>
                  </a:lnTo>
                  <a:lnTo>
                    <a:pt x="7077" y="7575"/>
                  </a:lnTo>
                  <a:lnTo>
                    <a:pt x="7388" y="7554"/>
                  </a:lnTo>
                  <a:lnTo>
                    <a:pt x="7700" y="7534"/>
                  </a:lnTo>
                  <a:lnTo>
                    <a:pt x="7700" y="7534"/>
                  </a:lnTo>
                  <a:lnTo>
                    <a:pt x="7430" y="7471"/>
                  </a:lnTo>
                  <a:lnTo>
                    <a:pt x="7119" y="7368"/>
                  </a:lnTo>
                  <a:lnTo>
                    <a:pt x="6724" y="7243"/>
                  </a:lnTo>
                  <a:lnTo>
                    <a:pt x="6247" y="7056"/>
                  </a:lnTo>
                  <a:lnTo>
                    <a:pt x="5728" y="6828"/>
                  </a:lnTo>
                  <a:lnTo>
                    <a:pt x="5168" y="6517"/>
                  </a:lnTo>
                  <a:lnTo>
                    <a:pt x="4877" y="6330"/>
                  </a:lnTo>
                  <a:lnTo>
                    <a:pt x="4608" y="6143"/>
                  </a:lnTo>
                  <a:lnTo>
                    <a:pt x="4317" y="5936"/>
                  </a:lnTo>
                  <a:lnTo>
                    <a:pt x="4047" y="5708"/>
                  </a:lnTo>
                  <a:lnTo>
                    <a:pt x="3778" y="5438"/>
                  </a:lnTo>
                  <a:lnTo>
                    <a:pt x="3508" y="5168"/>
                  </a:lnTo>
                  <a:lnTo>
                    <a:pt x="3259" y="4877"/>
                  </a:lnTo>
                  <a:lnTo>
                    <a:pt x="3010" y="4566"/>
                  </a:lnTo>
                  <a:lnTo>
                    <a:pt x="2802" y="4213"/>
                  </a:lnTo>
                  <a:lnTo>
                    <a:pt x="2595" y="3861"/>
                  </a:lnTo>
                  <a:lnTo>
                    <a:pt x="2408" y="3466"/>
                  </a:lnTo>
                  <a:lnTo>
                    <a:pt x="2263" y="3051"/>
                  </a:lnTo>
                  <a:lnTo>
                    <a:pt x="2138" y="2616"/>
                  </a:lnTo>
                  <a:lnTo>
                    <a:pt x="2034" y="2159"/>
                  </a:lnTo>
                  <a:lnTo>
                    <a:pt x="1972" y="1661"/>
                  </a:lnTo>
                  <a:lnTo>
                    <a:pt x="1931" y="1142"/>
                  </a:lnTo>
                  <a:lnTo>
                    <a:pt x="1931" y="582"/>
                  </a:lnTo>
                  <a:lnTo>
                    <a:pt x="1972" y="1"/>
                  </a:lnTo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62"/>
            <p:cNvSpPr/>
            <p:nvPr/>
          </p:nvSpPr>
          <p:spPr>
            <a:xfrm>
              <a:off x="6602967" y="3049037"/>
              <a:ext cx="839039" cy="469789"/>
            </a:xfrm>
            <a:custGeom>
              <a:avLst/>
              <a:gdLst/>
              <a:ahLst/>
              <a:cxnLst/>
              <a:rect l="l" t="t" r="r" b="b"/>
              <a:pathLst>
                <a:path w="24093" h="13490" fill="none" extrusionOk="0">
                  <a:moveTo>
                    <a:pt x="24093" y="1"/>
                  </a:moveTo>
                  <a:lnTo>
                    <a:pt x="24093" y="1"/>
                  </a:lnTo>
                  <a:lnTo>
                    <a:pt x="23470" y="1101"/>
                  </a:lnTo>
                  <a:lnTo>
                    <a:pt x="22848" y="2138"/>
                  </a:lnTo>
                  <a:lnTo>
                    <a:pt x="22205" y="3134"/>
                  </a:lnTo>
                  <a:lnTo>
                    <a:pt x="21541" y="4089"/>
                  </a:lnTo>
                  <a:lnTo>
                    <a:pt x="20876" y="5002"/>
                  </a:lnTo>
                  <a:lnTo>
                    <a:pt x="20212" y="5874"/>
                  </a:lnTo>
                  <a:lnTo>
                    <a:pt x="19548" y="6683"/>
                  </a:lnTo>
                  <a:lnTo>
                    <a:pt x="18864" y="7451"/>
                  </a:lnTo>
                  <a:lnTo>
                    <a:pt x="18158" y="8177"/>
                  </a:lnTo>
                  <a:lnTo>
                    <a:pt x="17473" y="8862"/>
                  </a:lnTo>
                  <a:lnTo>
                    <a:pt x="16768" y="9484"/>
                  </a:lnTo>
                  <a:lnTo>
                    <a:pt x="16041" y="10066"/>
                  </a:lnTo>
                  <a:lnTo>
                    <a:pt x="15315" y="10605"/>
                  </a:lnTo>
                  <a:lnTo>
                    <a:pt x="14589" y="11103"/>
                  </a:lnTo>
                  <a:lnTo>
                    <a:pt x="13842" y="11560"/>
                  </a:lnTo>
                  <a:lnTo>
                    <a:pt x="13095" y="11954"/>
                  </a:lnTo>
                  <a:lnTo>
                    <a:pt x="12348" y="12307"/>
                  </a:lnTo>
                  <a:lnTo>
                    <a:pt x="11580" y="12618"/>
                  </a:lnTo>
                  <a:lnTo>
                    <a:pt x="10791" y="12867"/>
                  </a:lnTo>
                  <a:lnTo>
                    <a:pt x="10023" y="13095"/>
                  </a:lnTo>
                  <a:lnTo>
                    <a:pt x="9235" y="13261"/>
                  </a:lnTo>
                  <a:lnTo>
                    <a:pt x="8426" y="13386"/>
                  </a:lnTo>
                  <a:lnTo>
                    <a:pt x="7616" y="13448"/>
                  </a:lnTo>
                  <a:lnTo>
                    <a:pt x="6807" y="13490"/>
                  </a:lnTo>
                  <a:lnTo>
                    <a:pt x="5977" y="13469"/>
                  </a:lnTo>
                  <a:lnTo>
                    <a:pt x="5147" y="13407"/>
                  </a:lnTo>
                  <a:lnTo>
                    <a:pt x="4317" y="13282"/>
                  </a:lnTo>
                  <a:lnTo>
                    <a:pt x="3466" y="13137"/>
                  </a:lnTo>
                  <a:lnTo>
                    <a:pt x="2615" y="12929"/>
                  </a:lnTo>
                  <a:lnTo>
                    <a:pt x="1743" y="12680"/>
                  </a:lnTo>
                  <a:lnTo>
                    <a:pt x="872" y="12390"/>
                  </a:lnTo>
                  <a:lnTo>
                    <a:pt x="0" y="12058"/>
                  </a:lnTo>
                </a:path>
              </a:pathLst>
            </a:custGeom>
            <a:solidFill>
              <a:schemeClr val="accent4"/>
            </a:solidFill>
            <a:ln w="95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62"/>
            <p:cNvSpPr/>
            <p:nvPr/>
          </p:nvSpPr>
          <p:spPr>
            <a:xfrm>
              <a:off x="6623201" y="1839259"/>
              <a:ext cx="344733" cy="186488"/>
            </a:xfrm>
            <a:custGeom>
              <a:avLst/>
              <a:gdLst/>
              <a:ahLst/>
              <a:cxnLst/>
              <a:rect l="l" t="t" r="r" b="b"/>
              <a:pathLst>
                <a:path w="9899" h="5355" fill="none" extrusionOk="0">
                  <a:moveTo>
                    <a:pt x="0" y="5355"/>
                  </a:moveTo>
                  <a:lnTo>
                    <a:pt x="0" y="5355"/>
                  </a:lnTo>
                  <a:lnTo>
                    <a:pt x="457" y="4628"/>
                  </a:lnTo>
                  <a:lnTo>
                    <a:pt x="706" y="4296"/>
                  </a:lnTo>
                  <a:lnTo>
                    <a:pt x="955" y="3964"/>
                  </a:lnTo>
                  <a:lnTo>
                    <a:pt x="1204" y="3653"/>
                  </a:lnTo>
                  <a:lnTo>
                    <a:pt x="1474" y="3342"/>
                  </a:lnTo>
                  <a:lnTo>
                    <a:pt x="1723" y="3072"/>
                  </a:lnTo>
                  <a:lnTo>
                    <a:pt x="1993" y="2802"/>
                  </a:lnTo>
                  <a:lnTo>
                    <a:pt x="2262" y="2532"/>
                  </a:lnTo>
                  <a:lnTo>
                    <a:pt x="2553" y="2283"/>
                  </a:lnTo>
                  <a:lnTo>
                    <a:pt x="2843" y="2055"/>
                  </a:lnTo>
                  <a:lnTo>
                    <a:pt x="3134" y="1848"/>
                  </a:lnTo>
                  <a:lnTo>
                    <a:pt x="3424" y="1640"/>
                  </a:lnTo>
                  <a:lnTo>
                    <a:pt x="3715" y="1433"/>
                  </a:lnTo>
                  <a:lnTo>
                    <a:pt x="4026" y="1267"/>
                  </a:lnTo>
                  <a:lnTo>
                    <a:pt x="4337" y="1101"/>
                  </a:lnTo>
                  <a:lnTo>
                    <a:pt x="4649" y="935"/>
                  </a:lnTo>
                  <a:lnTo>
                    <a:pt x="4960" y="789"/>
                  </a:lnTo>
                  <a:lnTo>
                    <a:pt x="5292" y="665"/>
                  </a:lnTo>
                  <a:lnTo>
                    <a:pt x="5624" y="540"/>
                  </a:lnTo>
                  <a:lnTo>
                    <a:pt x="5956" y="437"/>
                  </a:lnTo>
                  <a:lnTo>
                    <a:pt x="6288" y="354"/>
                  </a:lnTo>
                  <a:lnTo>
                    <a:pt x="6620" y="271"/>
                  </a:lnTo>
                  <a:lnTo>
                    <a:pt x="6973" y="188"/>
                  </a:lnTo>
                  <a:lnTo>
                    <a:pt x="7678" y="84"/>
                  </a:lnTo>
                  <a:lnTo>
                    <a:pt x="8405" y="21"/>
                  </a:lnTo>
                  <a:lnTo>
                    <a:pt x="9152" y="1"/>
                  </a:lnTo>
                  <a:lnTo>
                    <a:pt x="9899" y="42"/>
                  </a:lnTo>
                </a:path>
              </a:pathLst>
            </a:custGeom>
            <a:solidFill>
              <a:schemeClr val="accent4"/>
            </a:solidFill>
            <a:ln w="95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62"/>
            <p:cNvSpPr/>
            <p:nvPr/>
          </p:nvSpPr>
          <p:spPr>
            <a:xfrm>
              <a:off x="6565390" y="2438367"/>
              <a:ext cx="130106" cy="121470"/>
            </a:xfrm>
            <a:custGeom>
              <a:avLst/>
              <a:gdLst/>
              <a:ahLst/>
              <a:cxnLst/>
              <a:rect l="l" t="t" r="r" b="b"/>
              <a:pathLst>
                <a:path w="3736" h="3488" fill="none" extrusionOk="0">
                  <a:moveTo>
                    <a:pt x="3736" y="1"/>
                  </a:moveTo>
                  <a:lnTo>
                    <a:pt x="3736" y="1"/>
                  </a:lnTo>
                  <a:lnTo>
                    <a:pt x="3383" y="105"/>
                  </a:lnTo>
                  <a:lnTo>
                    <a:pt x="3030" y="208"/>
                  </a:lnTo>
                  <a:lnTo>
                    <a:pt x="2698" y="333"/>
                  </a:lnTo>
                  <a:lnTo>
                    <a:pt x="2387" y="478"/>
                  </a:lnTo>
                  <a:lnTo>
                    <a:pt x="2096" y="644"/>
                  </a:lnTo>
                  <a:lnTo>
                    <a:pt x="1826" y="810"/>
                  </a:lnTo>
                  <a:lnTo>
                    <a:pt x="1557" y="1018"/>
                  </a:lnTo>
                  <a:lnTo>
                    <a:pt x="1308" y="1225"/>
                  </a:lnTo>
                  <a:lnTo>
                    <a:pt x="1100" y="1453"/>
                  </a:lnTo>
                  <a:lnTo>
                    <a:pt x="893" y="1682"/>
                  </a:lnTo>
                  <a:lnTo>
                    <a:pt x="685" y="1952"/>
                  </a:lnTo>
                  <a:lnTo>
                    <a:pt x="519" y="2221"/>
                  </a:lnTo>
                  <a:lnTo>
                    <a:pt x="353" y="2512"/>
                  </a:lnTo>
                  <a:lnTo>
                    <a:pt x="229" y="2823"/>
                  </a:lnTo>
                  <a:lnTo>
                    <a:pt x="104" y="3134"/>
                  </a:lnTo>
                  <a:lnTo>
                    <a:pt x="0" y="3487"/>
                  </a:lnTo>
                </a:path>
              </a:pathLst>
            </a:custGeom>
            <a:solidFill>
              <a:schemeClr val="accent4"/>
            </a:solidFill>
            <a:ln w="95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62"/>
            <p:cNvSpPr/>
            <p:nvPr/>
          </p:nvSpPr>
          <p:spPr>
            <a:xfrm>
              <a:off x="6378931" y="2960162"/>
              <a:ext cx="124325" cy="89640"/>
            </a:xfrm>
            <a:custGeom>
              <a:avLst/>
              <a:gdLst/>
              <a:ahLst/>
              <a:cxnLst/>
              <a:rect l="l" t="t" r="r" b="b"/>
              <a:pathLst>
                <a:path w="3570" h="2574" fill="none" extrusionOk="0">
                  <a:moveTo>
                    <a:pt x="3570" y="1"/>
                  </a:moveTo>
                  <a:lnTo>
                    <a:pt x="3570" y="1"/>
                  </a:lnTo>
                  <a:lnTo>
                    <a:pt x="3300" y="1"/>
                  </a:lnTo>
                  <a:lnTo>
                    <a:pt x="3030" y="42"/>
                  </a:lnTo>
                  <a:lnTo>
                    <a:pt x="2781" y="84"/>
                  </a:lnTo>
                  <a:lnTo>
                    <a:pt x="2532" y="167"/>
                  </a:lnTo>
                  <a:lnTo>
                    <a:pt x="2283" y="250"/>
                  </a:lnTo>
                  <a:lnTo>
                    <a:pt x="2055" y="353"/>
                  </a:lnTo>
                  <a:lnTo>
                    <a:pt x="1806" y="478"/>
                  </a:lnTo>
                  <a:lnTo>
                    <a:pt x="1598" y="623"/>
                  </a:lnTo>
                  <a:lnTo>
                    <a:pt x="1370" y="789"/>
                  </a:lnTo>
                  <a:lnTo>
                    <a:pt x="1162" y="976"/>
                  </a:lnTo>
                  <a:lnTo>
                    <a:pt x="934" y="1183"/>
                  </a:lnTo>
                  <a:lnTo>
                    <a:pt x="747" y="1432"/>
                  </a:lnTo>
                  <a:lnTo>
                    <a:pt x="540" y="1681"/>
                  </a:lnTo>
                  <a:lnTo>
                    <a:pt x="353" y="1951"/>
                  </a:lnTo>
                  <a:lnTo>
                    <a:pt x="166" y="2242"/>
                  </a:lnTo>
                  <a:lnTo>
                    <a:pt x="0" y="2574"/>
                  </a:lnTo>
                </a:path>
              </a:pathLst>
            </a:custGeom>
            <a:solidFill>
              <a:schemeClr val="accent4"/>
            </a:solidFill>
            <a:ln w="95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62"/>
            <p:cNvSpPr/>
            <p:nvPr/>
          </p:nvSpPr>
          <p:spPr>
            <a:xfrm>
              <a:off x="7481765" y="2124726"/>
              <a:ext cx="101933" cy="458924"/>
            </a:xfrm>
            <a:custGeom>
              <a:avLst/>
              <a:gdLst/>
              <a:ahLst/>
              <a:cxnLst/>
              <a:rect l="l" t="t" r="r" b="b"/>
              <a:pathLst>
                <a:path w="2927" h="13178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436" y="665"/>
                  </a:lnTo>
                  <a:lnTo>
                    <a:pt x="830" y="1349"/>
                  </a:lnTo>
                  <a:lnTo>
                    <a:pt x="1204" y="2055"/>
                  </a:lnTo>
                  <a:lnTo>
                    <a:pt x="1536" y="2781"/>
                  </a:lnTo>
                  <a:lnTo>
                    <a:pt x="1826" y="3528"/>
                  </a:lnTo>
                  <a:lnTo>
                    <a:pt x="2096" y="4296"/>
                  </a:lnTo>
                  <a:lnTo>
                    <a:pt x="2304" y="5106"/>
                  </a:lnTo>
                  <a:lnTo>
                    <a:pt x="2491" y="5915"/>
                  </a:lnTo>
                  <a:lnTo>
                    <a:pt x="2657" y="6745"/>
                  </a:lnTo>
                  <a:lnTo>
                    <a:pt x="2760" y="7596"/>
                  </a:lnTo>
                  <a:lnTo>
                    <a:pt x="2864" y="8488"/>
                  </a:lnTo>
                  <a:lnTo>
                    <a:pt x="2906" y="9380"/>
                  </a:lnTo>
                  <a:lnTo>
                    <a:pt x="2926" y="10293"/>
                  </a:lnTo>
                  <a:lnTo>
                    <a:pt x="2906" y="11248"/>
                  </a:lnTo>
                  <a:lnTo>
                    <a:pt x="2843" y="12203"/>
                  </a:lnTo>
                  <a:lnTo>
                    <a:pt x="2760" y="13178"/>
                  </a:lnTo>
                </a:path>
              </a:pathLst>
            </a:custGeom>
            <a:solidFill>
              <a:schemeClr val="accent4"/>
            </a:solidFill>
            <a:ln w="95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62"/>
            <p:cNvSpPr/>
            <p:nvPr/>
          </p:nvSpPr>
          <p:spPr>
            <a:xfrm>
              <a:off x="6427339" y="3265131"/>
              <a:ext cx="115654" cy="85321"/>
            </a:xfrm>
            <a:custGeom>
              <a:avLst/>
              <a:gdLst/>
              <a:ahLst/>
              <a:cxnLst/>
              <a:rect l="l" t="t" r="r" b="b"/>
              <a:pathLst>
                <a:path w="3321" h="2450" extrusionOk="0">
                  <a:moveTo>
                    <a:pt x="1059" y="1"/>
                  </a:moveTo>
                  <a:lnTo>
                    <a:pt x="769" y="21"/>
                  </a:lnTo>
                  <a:lnTo>
                    <a:pt x="644" y="42"/>
                  </a:lnTo>
                  <a:lnTo>
                    <a:pt x="519" y="84"/>
                  </a:lnTo>
                  <a:lnTo>
                    <a:pt x="416" y="125"/>
                  </a:lnTo>
                  <a:lnTo>
                    <a:pt x="312" y="187"/>
                  </a:lnTo>
                  <a:lnTo>
                    <a:pt x="229" y="270"/>
                  </a:lnTo>
                  <a:lnTo>
                    <a:pt x="146" y="353"/>
                  </a:lnTo>
                  <a:lnTo>
                    <a:pt x="84" y="457"/>
                  </a:lnTo>
                  <a:lnTo>
                    <a:pt x="42" y="561"/>
                  </a:lnTo>
                  <a:lnTo>
                    <a:pt x="1" y="686"/>
                  </a:lnTo>
                  <a:lnTo>
                    <a:pt x="1" y="810"/>
                  </a:lnTo>
                  <a:lnTo>
                    <a:pt x="1" y="935"/>
                  </a:lnTo>
                  <a:lnTo>
                    <a:pt x="21" y="1038"/>
                  </a:lnTo>
                  <a:lnTo>
                    <a:pt x="63" y="1163"/>
                  </a:lnTo>
                  <a:lnTo>
                    <a:pt x="104" y="1287"/>
                  </a:lnTo>
                  <a:lnTo>
                    <a:pt x="187" y="1412"/>
                  </a:lnTo>
                  <a:lnTo>
                    <a:pt x="250" y="1536"/>
                  </a:lnTo>
                  <a:lnTo>
                    <a:pt x="353" y="1640"/>
                  </a:lnTo>
                  <a:lnTo>
                    <a:pt x="457" y="1744"/>
                  </a:lnTo>
                  <a:lnTo>
                    <a:pt x="706" y="1951"/>
                  </a:lnTo>
                  <a:lnTo>
                    <a:pt x="997" y="2117"/>
                  </a:lnTo>
                  <a:lnTo>
                    <a:pt x="1142" y="2180"/>
                  </a:lnTo>
                  <a:lnTo>
                    <a:pt x="1308" y="2242"/>
                  </a:lnTo>
                  <a:lnTo>
                    <a:pt x="1661" y="2346"/>
                  </a:lnTo>
                  <a:lnTo>
                    <a:pt x="1972" y="2408"/>
                  </a:lnTo>
                  <a:lnTo>
                    <a:pt x="2283" y="2449"/>
                  </a:lnTo>
                  <a:lnTo>
                    <a:pt x="2574" y="2449"/>
                  </a:lnTo>
                  <a:lnTo>
                    <a:pt x="2698" y="2429"/>
                  </a:lnTo>
                  <a:lnTo>
                    <a:pt x="2823" y="2387"/>
                  </a:lnTo>
                  <a:lnTo>
                    <a:pt x="2927" y="2366"/>
                  </a:lnTo>
                  <a:lnTo>
                    <a:pt x="3030" y="2304"/>
                  </a:lnTo>
                  <a:lnTo>
                    <a:pt x="3113" y="2242"/>
                  </a:lnTo>
                  <a:lnTo>
                    <a:pt x="3176" y="2159"/>
                  </a:lnTo>
                  <a:lnTo>
                    <a:pt x="3238" y="2055"/>
                  </a:lnTo>
                  <a:lnTo>
                    <a:pt x="3279" y="1951"/>
                  </a:lnTo>
                  <a:lnTo>
                    <a:pt x="3321" y="1827"/>
                  </a:lnTo>
                  <a:lnTo>
                    <a:pt x="3321" y="1702"/>
                  </a:lnTo>
                  <a:lnTo>
                    <a:pt x="3321" y="1578"/>
                  </a:lnTo>
                  <a:lnTo>
                    <a:pt x="3300" y="1453"/>
                  </a:lnTo>
                  <a:lnTo>
                    <a:pt x="3279" y="1308"/>
                  </a:lnTo>
                  <a:lnTo>
                    <a:pt x="3217" y="1184"/>
                  </a:lnTo>
                  <a:lnTo>
                    <a:pt x="3155" y="1059"/>
                  </a:lnTo>
                  <a:lnTo>
                    <a:pt x="3072" y="935"/>
                  </a:lnTo>
                  <a:lnTo>
                    <a:pt x="2989" y="810"/>
                  </a:lnTo>
                  <a:lnTo>
                    <a:pt x="2885" y="706"/>
                  </a:lnTo>
                  <a:lnTo>
                    <a:pt x="2761" y="603"/>
                  </a:lnTo>
                  <a:lnTo>
                    <a:pt x="2636" y="499"/>
                  </a:lnTo>
                  <a:lnTo>
                    <a:pt x="2491" y="395"/>
                  </a:lnTo>
                  <a:lnTo>
                    <a:pt x="2346" y="312"/>
                  </a:lnTo>
                  <a:lnTo>
                    <a:pt x="2200" y="250"/>
                  </a:lnTo>
                  <a:lnTo>
                    <a:pt x="2034" y="187"/>
                  </a:lnTo>
                  <a:lnTo>
                    <a:pt x="1682" y="84"/>
                  </a:lnTo>
                  <a:lnTo>
                    <a:pt x="1350" y="21"/>
                  </a:lnTo>
                  <a:lnTo>
                    <a:pt x="105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62"/>
            <p:cNvSpPr/>
            <p:nvPr/>
          </p:nvSpPr>
          <p:spPr>
            <a:xfrm>
              <a:off x="6573330" y="3210211"/>
              <a:ext cx="78078" cy="57113"/>
            </a:xfrm>
            <a:custGeom>
              <a:avLst/>
              <a:gdLst/>
              <a:ahLst/>
              <a:cxnLst/>
              <a:rect l="l" t="t" r="r" b="b"/>
              <a:pathLst>
                <a:path w="2242" h="1640" extrusionOk="0">
                  <a:moveTo>
                    <a:pt x="706" y="1"/>
                  </a:moveTo>
                  <a:lnTo>
                    <a:pt x="519" y="21"/>
                  </a:lnTo>
                  <a:lnTo>
                    <a:pt x="333" y="63"/>
                  </a:lnTo>
                  <a:lnTo>
                    <a:pt x="208" y="125"/>
                  </a:lnTo>
                  <a:lnTo>
                    <a:pt x="84" y="229"/>
                  </a:lnTo>
                  <a:lnTo>
                    <a:pt x="42" y="291"/>
                  </a:lnTo>
                  <a:lnTo>
                    <a:pt x="21" y="374"/>
                  </a:lnTo>
                  <a:lnTo>
                    <a:pt x="1" y="540"/>
                  </a:lnTo>
                  <a:lnTo>
                    <a:pt x="1" y="706"/>
                  </a:lnTo>
                  <a:lnTo>
                    <a:pt x="63" y="872"/>
                  </a:lnTo>
                  <a:lnTo>
                    <a:pt x="167" y="1017"/>
                  </a:lnTo>
                  <a:lnTo>
                    <a:pt x="312" y="1163"/>
                  </a:lnTo>
                  <a:lnTo>
                    <a:pt x="457" y="1308"/>
                  </a:lnTo>
                  <a:lnTo>
                    <a:pt x="665" y="1412"/>
                  </a:lnTo>
                  <a:lnTo>
                    <a:pt x="872" y="1495"/>
                  </a:lnTo>
                  <a:lnTo>
                    <a:pt x="1100" y="1578"/>
                  </a:lnTo>
                  <a:lnTo>
                    <a:pt x="1329" y="1619"/>
                  </a:lnTo>
                  <a:lnTo>
                    <a:pt x="1536" y="1640"/>
                  </a:lnTo>
                  <a:lnTo>
                    <a:pt x="1723" y="1640"/>
                  </a:lnTo>
                  <a:lnTo>
                    <a:pt x="1889" y="1619"/>
                  </a:lnTo>
                  <a:lnTo>
                    <a:pt x="2034" y="1536"/>
                  </a:lnTo>
                  <a:lnTo>
                    <a:pt x="2076" y="1495"/>
                  </a:lnTo>
                  <a:lnTo>
                    <a:pt x="2138" y="1453"/>
                  </a:lnTo>
                  <a:lnTo>
                    <a:pt x="2179" y="1391"/>
                  </a:lnTo>
                  <a:lnTo>
                    <a:pt x="2200" y="1308"/>
                  </a:lnTo>
                  <a:lnTo>
                    <a:pt x="2242" y="1142"/>
                  </a:lnTo>
                  <a:lnTo>
                    <a:pt x="2221" y="976"/>
                  </a:lnTo>
                  <a:lnTo>
                    <a:pt x="2159" y="789"/>
                  </a:lnTo>
                  <a:lnTo>
                    <a:pt x="2055" y="623"/>
                  </a:lnTo>
                  <a:lnTo>
                    <a:pt x="1930" y="478"/>
                  </a:lnTo>
                  <a:lnTo>
                    <a:pt x="1764" y="333"/>
                  </a:lnTo>
                  <a:lnTo>
                    <a:pt x="1578" y="208"/>
                  </a:lnTo>
                  <a:lnTo>
                    <a:pt x="1349" y="125"/>
                  </a:lnTo>
                  <a:lnTo>
                    <a:pt x="1121" y="63"/>
                  </a:lnTo>
                  <a:lnTo>
                    <a:pt x="914" y="21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62"/>
            <p:cNvSpPr/>
            <p:nvPr/>
          </p:nvSpPr>
          <p:spPr>
            <a:xfrm>
              <a:off x="6615260" y="3325833"/>
              <a:ext cx="135887" cy="54257"/>
            </a:xfrm>
            <a:custGeom>
              <a:avLst/>
              <a:gdLst/>
              <a:ahLst/>
              <a:cxnLst/>
              <a:rect l="l" t="t" r="r" b="b"/>
              <a:pathLst>
                <a:path w="3902" h="1558" extrusionOk="0">
                  <a:moveTo>
                    <a:pt x="1287" y="1"/>
                  </a:moveTo>
                  <a:lnTo>
                    <a:pt x="955" y="22"/>
                  </a:lnTo>
                  <a:lnTo>
                    <a:pt x="643" y="42"/>
                  </a:lnTo>
                  <a:lnTo>
                    <a:pt x="394" y="105"/>
                  </a:lnTo>
                  <a:lnTo>
                    <a:pt x="291" y="146"/>
                  </a:lnTo>
                  <a:lnTo>
                    <a:pt x="187" y="208"/>
                  </a:lnTo>
                  <a:lnTo>
                    <a:pt x="125" y="271"/>
                  </a:lnTo>
                  <a:lnTo>
                    <a:pt x="62" y="333"/>
                  </a:lnTo>
                  <a:lnTo>
                    <a:pt x="21" y="395"/>
                  </a:lnTo>
                  <a:lnTo>
                    <a:pt x="0" y="478"/>
                  </a:lnTo>
                  <a:lnTo>
                    <a:pt x="0" y="561"/>
                  </a:lnTo>
                  <a:lnTo>
                    <a:pt x="21" y="644"/>
                  </a:lnTo>
                  <a:lnTo>
                    <a:pt x="62" y="727"/>
                  </a:lnTo>
                  <a:lnTo>
                    <a:pt x="125" y="810"/>
                  </a:lnTo>
                  <a:lnTo>
                    <a:pt x="187" y="893"/>
                  </a:lnTo>
                  <a:lnTo>
                    <a:pt x="291" y="955"/>
                  </a:lnTo>
                  <a:lnTo>
                    <a:pt x="498" y="1101"/>
                  </a:lnTo>
                  <a:lnTo>
                    <a:pt x="789" y="1246"/>
                  </a:lnTo>
                  <a:lnTo>
                    <a:pt x="1100" y="1350"/>
                  </a:lnTo>
                  <a:lnTo>
                    <a:pt x="1453" y="1433"/>
                  </a:lnTo>
                  <a:lnTo>
                    <a:pt x="1847" y="1495"/>
                  </a:lnTo>
                  <a:lnTo>
                    <a:pt x="2241" y="1536"/>
                  </a:lnTo>
                  <a:lnTo>
                    <a:pt x="2615" y="1557"/>
                  </a:lnTo>
                  <a:lnTo>
                    <a:pt x="2947" y="1536"/>
                  </a:lnTo>
                  <a:lnTo>
                    <a:pt x="3258" y="1516"/>
                  </a:lnTo>
                  <a:lnTo>
                    <a:pt x="3507" y="1474"/>
                  </a:lnTo>
                  <a:lnTo>
                    <a:pt x="3632" y="1433"/>
                  </a:lnTo>
                  <a:lnTo>
                    <a:pt x="3715" y="1391"/>
                  </a:lnTo>
                  <a:lnTo>
                    <a:pt x="3798" y="1329"/>
                  </a:lnTo>
                  <a:lnTo>
                    <a:pt x="3839" y="1267"/>
                  </a:lnTo>
                  <a:lnTo>
                    <a:pt x="3881" y="1204"/>
                  </a:lnTo>
                  <a:lnTo>
                    <a:pt x="3901" y="1121"/>
                  </a:lnTo>
                  <a:lnTo>
                    <a:pt x="3901" y="1038"/>
                  </a:lnTo>
                  <a:lnTo>
                    <a:pt x="3881" y="955"/>
                  </a:lnTo>
                  <a:lnTo>
                    <a:pt x="3839" y="872"/>
                  </a:lnTo>
                  <a:lnTo>
                    <a:pt x="3798" y="789"/>
                  </a:lnTo>
                  <a:lnTo>
                    <a:pt x="3715" y="706"/>
                  </a:lnTo>
                  <a:lnTo>
                    <a:pt x="3632" y="623"/>
                  </a:lnTo>
                  <a:lnTo>
                    <a:pt x="3403" y="457"/>
                  </a:lnTo>
                  <a:lnTo>
                    <a:pt x="3113" y="312"/>
                  </a:lnTo>
                  <a:lnTo>
                    <a:pt x="2802" y="208"/>
                  </a:lnTo>
                  <a:lnTo>
                    <a:pt x="2449" y="105"/>
                  </a:lnTo>
                  <a:lnTo>
                    <a:pt x="2055" y="42"/>
                  </a:lnTo>
                  <a:lnTo>
                    <a:pt x="166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4" name="Google Shape;1324;p63"/>
          <p:cNvSpPr txBox="1">
            <a:spLocks noGrp="1"/>
          </p:cNvSpPr>
          <p:nvPr>
            <p:ph type="title"/>
          </p:nvPr>
        </p:nvSpPr>
        <p:spPr>
          <a:xfrm>
            <a:off x="720000" y="10"/>
            <a:ext cx="77040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Memorize the photos:</a:t>
            </a:r>
            <a:endParaRPr/>
          </a:p>
        </p:txBody>
      </p:sp>
      <p:grpSp>
        <p:nvGrpSpPr>
          <p:cNvPr id="1325" name="Google Shape;1325;p63"/>
          <p:cNvGrpSpPr/>
          <p:nvPr/>
        </p:nvGrpSpPr>
        <p:grpSpPr>
          <a:xfrm>
            <a:off x="2054058" y="1664783"/>
            <a:ext cx="1491384" cy="1190807"/>
            <a:chOff x="5996300" y="2656625"/>
            <a:chExt cx="1786517" cy="1426458"/>
          </a:xfrm>
        </p:grpSpPr>
        <p:sp>
          <p:nvSpPr>
            <p:cNvPr id="1326" name="Google Shape;1326;p63"/>
            <p:cNvSpPr/>
            <p:nvPr/>
          </p:nvSpPr>
          <p:spPr>
            <a:xfrm>
              <a:off x="5996300" y="2656625"/>
              <a:ext cx="1786517" cy="1426458"/>
            </a:xfrm>
            <a:custGeom>
              <a:avLst/>
              <a:gdLst/>
              <a:ahLst/>
              <a:cxnLst/>
              <a:rect l="l" t="t" r="r" b="b"/>
              <a:pathLst>
                <a:path w="48099" h="38405" extrusionOk="0">
                  <a:moveTo>
                    <a:pt x="25472" y="0"/>
                  </a:moveTo>
                  <a:lnTo>
                    <a:pt x="24990" y="22"/>
                  </a:lnTo>
                  <a:lnTo>
                    <a:pt x="24509" y="132"/>
                  </a:lnTo>
                  <a:lnTo>
                    <a:pt x="24027" y="263"/>
                  </a:lnTo>
                  <a:lnTo>
                    <a:pt x="23568" y="460"/>
                  </a:lnTo>
                  <a:lnTo>
                    <a:pt x="23130" y="679"/>
                  </a:lnTo>
                  <a:lnTo>
                    <a:pt x="22714" y="963"/>
                  </a:lnTo>
                  <a:lnTo>
                    <a:pt x="22364" y="898"/>
                  </a:lnTo>
                  <a:lnTo>
                    <a:pt x="21992" y="832"/>
                  </a:lnTo>
                  <a:lnTo>
                    <a:pt x="21642" y="810"/>
                  </a:lnTo>
                  <a:lnTo>
                    <a:pt x="21292" y="810"/>
                  </a:lnTo>
                  <a:lnTo>
                    <a:pt x="20920" y="832"/>
                  </a:lnTo>
                  <a:lnTo>
                    <a:pt x="20570" y="876"/>
                  </a:lnTo>
                  <a:lnTo>
                    <a:pt x="20220" y="941"/>
                  </a:lnTo>
                  <a:lnTo>
                    <a:pt x="19870" y="1051"/>
                  </a:lnTo>
                  <a:lnTo>
                    <a:pt x="19388" y="1226"/>
                  </a:lnTo>
                  <a:lnTo>
                    <a:pt x="18907" y="1445"/>
                  </a:lnTo>
                  <a:lnTo>
                    <a:pt x="18469" y="1707"/>
                  </a:lnTo>
                  <a:lnTo>
                    <a:pt x="18053" y="2014"/>
                  </a:lnTo>
                  <a:lnTo>
                    <a:pt x="17681" y="2364"/>
                  </a:lnTo>
                  <a:lnTo>
                    <a:pt x="17331" y="2736"/>
                  </a:lnTo>
                  <a:lnTo>
                    <a:pt x="17025" y="3152"/>
                  </a:lnTo>
                  <a:lnTo>
                    <a:pt x="16740" y="3589"/>
                  </a:lnTo>
                  <a:lnTo>
                    <a:pt x="16128" y="3480"/>
                  </a:lnTo>
                  <a:lnTo>
                    <a:pt x="15515" y="3414"/>
                  </a:lnTo>
                  <a:lnTo>
                    <a:pt x="14858" y="3414"/>
                  </a:lnTo>
                  <a:lnTo>
                    <a:pt x="14224" y="3436"/>
                  </a:lnTo>
                  <a:lnTo>
                    <a:pt x="13917" y="3480"/>
                  </a:lnTo>
                  <a:lnTo>
                    <a:pt x="13611" y="3524"/>
                  </a:lnTo>
                  <a:lnTo>
                    <a:pt x="13305" y="3589"/>
                  </a:lnTo>
                  <a:lnTo>
                    <a:pt x="12998" y="3677"/>
                  </a:lnTo>
                  <a:lnTo>
                    <a:pt x="12692" y="3764"/>
                  </a:lnTo>
                  <a:lnTo>
                    <a:pt x="12386" y="3874"/>
                  </a:lnTo>
                  <a:lnTo>
                    <a:pt x="12101" y="4005"/>
                  </a:lnTo>
                  <a:lnTo>
                    <a:pt x="11839" y="4136"/>
                  </a:lnTo>
                  <a:lnTo>
                    <a:pt x="11554" y="4289"/>
                  </a:lnTo>
                  <a:lnTo>
                    <a:pt x="11292" y="4464"/>
                  </a:lnTo>
                  <a:lnTo>
                    <a:pt x="11051" y="4661"/>
                  </a:lnTo>
                  <a:lnTo>
                    <a:pt x="10832" y="4858"/>
                  </a:lnTo>
                  <a:lnTo>
                    <a:pt x="10613" y="5099"/>
                  </a:lnTo>
                  <a:lnTo>
                    <a:pt x="10394" y="5340"/>
                  </a:lnTo>
                  <a:lnTo>
                    <a:pt x="10219" y="5581"/>
                  </a:lnTo>
                  <a:lnTo>
                    <a:pt x="10066" y="5865"/>
                  </a:lnTo>
                  <a:lnTo>
                    <a:pt x="9913" y="6128"/>
                  </a:lnTo>
                  <a:lnTo>
                    <a:pt x="9803" y="6412"/>
                  </a:lnTo>
                  <a:lnTo>
                    <a:pt x="9694" y="6697"/>
                  </a:lnTo>
                  <a:lnTo>
                    <a:pt x="9628" y="7003"/>
                  </a:lnTo>
                  <a:lnTo>
                    <a:pt x="9585" y="7309"/>
                  </a:lnTo>
                  <a:lnTo>
                    <a:pt x="9563" y="7616"/>
                  </a:lnTo>
                  <a:lnTo>
                    <a:pt x="9585" y="7900"/>
                  </a:lnTo>
                  <a:lnTo>
                    <a:pt x="9628" y="8206"/>
                  </a:lnTo>
                  <a:lnTo>
                    <a:pt x="9322" y="8185"/>
                  </a:lnTo>
                  <a:lnTo>
                    <a:pt x="8994" y="8163"/>
                  </a:lnTo>
                  <a:lnTo>
                    <a:pt x="8687" y="8163"/>
                  </a:lnTo>
                  <a:lnTo>
                    <a:pt x="8359" y="8185"/>
                  </a:lnTo>
                  <a:lnTo>
                    <a:pt x="8053" y="8250"/>
                  </a:lnTo>
                  <a:lnTo>
                    <a:pt x="7725" y="8316"/>
                  </a:lnTo>
                  <a:lnTo>
                    <a:pt x="7418" y="8403"/>
                  </a:lnTo>
                  <a:lnTo>
                    <a:pt x="7112" y="8513"/>
                  </a:lnTo>
                  <a:lnTo>
                    <a:pt x="6806" y="8644"/>
                  </a:lnTo>
                  <a:lnTo>
                    <a:pt x="6521" y="8797"/>
                  </a:lnTo>
                  <a:lnTo>
                    <a:pt x="6237" y="8972"/>
                  </a:lnTo>
                  <a:lnTo>
                    <a:pt x="5974" y="9147"/>
                  </a:lnTo>
                  <a:lnTo>
                    <a:pt x="5733" y="9344"/>
                  </a:lnTo>
                  <a:lnTo>
                    <a:pt x="5493" y="9563"/>
                  </a:lnTo>
                  <a:lnTo>
                    <a:pt x="5274" y="9804"/>
                  </a:lnTo>
                  <a:lnTo>
                    <a:pt x="5077" y="10045"/>
                  </a:lnTo>
                  <a:lnTo>
                    <a:pt x="4902" y="10307"/>
                  </a:lnTo>
                  <a:lnTo>
                    <a:pt x="4749" y="10592"/>
                  </a:lnTo>
                  <a:lnTo>
                    <a:pt x="4617" y="10876"/>
                  </a:lnTo>
                  <a:lnTo>
                    <a:pt x="4508" y="11161"/>
                  </a:lnTo>
                  <a:lnTo>
                    <a:pt x="4420" y="11467"/>
                  </a:lnTo>
                  <a:lnTo>
                    <a:pt x="4333" y="11751"/>
                  </a:lnTo>
                  <a:lnTo>
                    <a:pt x="4289" y="12080"/>
                  </a:lnTo>
                  <a:lnTo>
                    <a:pt x="4267" y="12386"/>
                  </a:lnTo>
                  <a:lnTo>
                    <a:pt x="4245" y="12692"/>
                  </a:lnTo>
                  <a:lnTo>
                    <a:pt x="4245" y="12999"/>
                  </a:lnTo>
                  <a:lnTo>
                    <a:pt x="4289" y="13327"/>
                  </a:lnTo>
                  <a:lnTo>
                    <a:pt x="4333" y="13633"/>
                  </a:lnTo>
                  <a:lnTo>
                    <a:pt x="4398" y="13940"/>
                  </a:lnTo>
                  <a:lnTo>
                    <a:pt x="4508" y="14224"/>
                  </a:lnTo>
                  <a:lnTo>
                    <a:pt x="4617" y="14531"/>
                  </a:lnTo>
                  <a:lnTo>
                    <a:pt x="4749" y="14815"/>
                  </a:lnTo>
                  <a:lnTo>
                    <a:pt x="4355" y="14968"/>
                  </a:lnTo>
                  <a:lnTo>
                    <a:pt x="3961" y="15143"/>
                  </a:lnTo>
                  <a:lnTo>
                    <a:pt x="3567" y="15340"/>
                  </a:lnTo>
                  <a:lnTo>
                    <a:pt x="3195" y="15581"/>
                  </a:lnTo>
                  <a:lnTo>
                    <a:pt x="2845" y="15822"/>
                  </a:lnTo>
                  <a:lnTo>
                    <a:pt x="2495" y="16084"/>
                  </a:lnTo>
                  <a:lnTo>
                    <a:pt x="2166" y="16391"/>
                  </a:lnTo>
                  <a:lnTo>
                    <a:pt x="1860" y="16697"/>
                  </a:lnTo>
                  <a:lnTo>
                    <a:pt x="1576" y="17025"/>
                  </a:lnTo>
                  <a:lnTo>
                    <a:pt x="1313" y="17375"/>
                  </a:lnTo>
                  <a:lnTo>
                    <a:pt x="1050" y="17725"/>
                  </a:lnTo>
                  <a:lnTo>
                    <a:pt x="832" y="18119"/>
                  </a:lnTo>
                  <a:lnTo>
                    <a:pt x="635" y="18491"/>
                  </a:lnTo>
                  <a:lnTo>
                    <a:pt x="460" y="18885"/>
                  </a:lnTo>
                  <a:lnTo>
                    <a:pt x="328" y="19301"/>
                  </a:lnTo>
                  <a:lnTo>
                    <a:pt x="219" y="19717"/>
                  </a:lnTo>
                  <a:lnTo>
                    <a:pt x="131" y="20133"/>
                  </a:lnTo>
                  <a:lnTo>
                    <a:pt x="88" y="20548"/>
                  </a:lnTo>
                  <a:lnTo>
                    <a:pt x="44" y="20986"/>
                  </a:lnTo>
                  <a:lnTo>
                    <a:pt x="66" y="21402"/>
                  </a:lnTo>
                  <a:lnTo>
                    <a:pt x="88" y="21839"/>
                  </a:lnTo>
                  <a:lnTo>
                    <a:pt x="131" y="22255"/>
                  </a:lnTo>
                  <a:lnTo>
                    <a:pt x="219" y="22671"/>
                  </a:lnTo>
                  <a:lnTo>
                    <a:pt x="328" y="23087"/>
                  </a:lnTo>
                  <a:lnTo>
                    <a:pt x="460" y="23503"/>
                  </a:lnTo>
                  <a:lnTo>
                    <a:pt x="613" y="23896"/>
                  </a:lnTo>
                  <a:lnTo>
                    <a:pt x="788" y="24290"/>
                  </a:lnTo>
                  <a:lnTo>
                    <a:pt x="1007" y="24662"/>
                  </a:lnTo>
                  <a:lnTo>
                    <a:pt x="1225" y="25012"/>
                  </a:lnTo>
                  <a:lnTo>
                    <a:pt x="1466" y="25363"/>
                  </a:lnTo>
                  <a:lnTo>
                    <a:pt x="1751" y="25691"/>
                  </a:lnTo>
                  <a:lnTo>
                    <a:pt x="2035" y="26019"/>
                  </a:lnTo>
                  <a:lnTo>
                    <a:pt x="1838" y="26107"/>
                  </a:lnTo>
                  <a:lnTo>
                    <a:pt x="1641" y="26194"/>
                  </a:lnTo>
                  <a:lnTo>
                    <a:pt x="1444" y="26325"/>
                  </a:lnTo>
                  <a:lnTo>
                    <a:pt x="1269" y="26457"/>
                  </a:lnTo>
                  <a:lnTo>
                    <a:pt x="1094" y="26588"/>
                  </a:lnTo>
                  <a:lnTo>
                    <a:pt x="941" y="26741"/>
                  </a:lnTo>
                  <a:lnTo>
                    <a:pt x="788" y="26916"/>
                  </a:lnTo>
                  <a:lnTo>
                    <a:pt x="657" y="27091"/>
                  </a:lnTo>
                  <a:lnTo>
                    <a:pt x="525" y="27266"/>
                  </a:lnTo>
                  <a:lnTo>
                    <a:pt x="416" y="27463"/>
                  </a:lnTo>
                  <a:lnTo>
                    <a:pt x="328" y="27660"/>
                  </a:lnTo>
                  <a:lnTo>
                    <a:pt x="219" y="27879"/>
                  </a:lnTo>
                  <a:lnTo>
                    <a:pt x="153" y="28076"/>
                  </a:lnTo>
                  <a:lnTo>
                    <a:pt x="88" y="28295"/>
                  </a:lnTo>
                  <a:lnTo>
                    <a:pt x="44" y="28514"/>
                  </a:lnTo>
                  <a:lnTo>
                    <a:pt x="22" y="28733"/>
                  </a:lnTo>
                  <a:lnTo>
                    <a:pt x="0" y="28973"/>
                  </a:lnTo>
                  <a:lnTo>
                    <a:pt x="0" y="29192"/>
                  </a:lnTo>
                  <a:lnTo>
                    <a:pt x="0" y="29411"/>
                  </a:lnTo>
                  <a:lnTo>
                    <a:pt x="22" y="29630"/>
                  </a:lnTo>
                  <a:lnTo>
                    <a:pt x="109" y="30067"/>
                  </a:lnTo>
                  <a:lnTo>
                    <a:pt x="241" y="30483"/>
                  </a:lnTo>
                  <a:lnTo>
                    <a:pt x="416" y="30899"/>
                  </a:lnTo>
                  <a:lnTo>
                    <a:pt x="635" y="31293"/>
                  </a:lnTo>
                  <a:lnTo>
                    <a:pt x="875" y="31665"/>
                  </a:lnTo>
                  <a:lnTo>
                    <a:pt x="1160" y="32015"/>
                  </a:lnTo>
                  <a:lnTo>
                    <a:pt x="1488" y="32321"/>
                  </a:lnTo>
                  <a:lnTo>
                    <a:pt x="1838" y="32606"/>
                  </a:lnTo>
                  <a:lnTo>
                    <a:pt x="2210" y="32868"/>
                  </a:lnTo>
                  <a:lnTo>
                    <a:pt x="2582" y="33087"/>
                  </a:lnTo>
                  <a:lnTo>
                    <a:pt x="2998" y="33262"/>
                  </a:lnTo>
                  <a:lnTo>
                    <a:pt x="3414" y="33437"/>
                  </a:lnTo>
                  <a:lnTo>
                    <a:pt x="3851" y="33569"/>
                  </a:lnTo>
                  <a:lnTo>
                    <a:pt x="4289" y="33656"/>
                  </a:lnTo>
                  <a:lnTo>
                    <a:pt x="4223" y="33809"/>
                  </a:lnTo>
                  <a:lnTo>
                    <a:pt x="4202" y="33963"/>
                  </a:lnTo>
                  <a:lnTo>
                    <a:pt x="4180" y="34269"/>
                  </a:lnTo>
                  <a:lnTo>
                    <a:pt x="4202" y="34597"/>
                  </a:lnTo>
                  <a:lnTo>
                    <a:pt x="4267" y="34904"/>
                  </a:lnTo>
                  <a:lnTo>
                    <a:pt x="4355" y="35210"/>
                  </a:lnTo>
                  <a:lnTo>
                    <a:pt x="4508" y="35516"/>
                  </a:lnTo>
                  <a:lnTo>
                    <a:pt x="4683" y="35779"/>
                  </a:lnTo>
                  <a:lnTo>
                    <a:pt x="4880" y="36020"/>
                  </a:lnTo>
                  <a:lnTo>
                    <a:pt x="5099" y="36238"/>
                  </a:lnTo>
                  <a:lnTo>
                    <a:pt x="5318" y="36435"/>
                  </a:lnTo>
                  <a:lnTo>
                    <a:pt x="5580" y="36610"/>
                  </a:lnTo>
                  <a:lnTo>
                    <a:pt x="5843" y="36764"/>
                  </a:lnTo>
                  <a:lnTo>
                    <a:pt x="6127" y="36895"/>
                  </a:lnTo>
                  <a:lnTo>
                    <a:pt x="6412" y="37004"/>
                  </a:lnTo>
                  <a:lnTo>
                    <a:pt x="6718" y="37092"/>
                  </a:lnTo>
                  <a:lnTo>
                    <a:pt x="7002" y="37179"/>
                  </a:lnTo>
                  <a:lnTo>
                    <a:pt x="7440" y="37289"/>
                  </a:lnTo>
                  <a:lnTo>
                    <a:pt x="7900" y="37332"/>
                  </a:lnTo>
                  <a:lnTo>
                    <a:pt x="8119" y="37354"/>
                  </a:lnTo>
                  <a:lnTo>
                    <a:pt x="8337" y="37354"/>
                  </a:lnTo>
                  <a:lnTo>
                    <a:pt x="8556" y="37332"/>
                  </a:lnTo>
                  <a:lnTo>
                    <a:pt x="8797" y="37311"/>
                  </a:lnTo>
                  <a:lnTo>
                    <a:pt x="9016" y="37267"/>
                  </a:lnTo>
                  <a:lnTo>
                    <a:pt x="9213" y="37201"/>
                  </a:lnTo>
                  <a:lnTo>
                    <a:pt x="9431" y="37114"/>
                  </a:lnTo>
                  <a:lnTo>
                    <a:pt x="9628" y="37004"/>
                  </a:lnTo>
                  <a:lnTo>
                    <a:pt x="9803" y="36873"/>
                  </a:lnTo>
                  <a:lnTo>
                    <a:pt x="9979" y="36720"/>
                  </a:lnTo>
                  <a:lnTo>
                    <a:pt x="10132" y="36567"/>
                  </a:lnTo>
                  <a:lnTo>
                    <a:pt x="10263" y="36370"/>
                  </a:lnTo>
                  <a:lnTo>
                    <a:pt x="10460" y="36654"/>
                  </a:lnTo>
                  <a:lnTo>
                    <a:pt x="10679" y="36895"/>
                  </a:lnTo>
                  <a:lnTo>
                    <a:pt x="10919" y="37136"/>
                  </a:lnTo>
                  <a:lnTo>
                    <a:pt x="11182" y="37354"/>
                  </a:lnTo>
                  <a:lnTo>
                    <a:pt x="11445" y="37551"/>
                  </a:lnTo>
                  <a:lnTo>
                    <a:pt x="11729" y="37726"/>
                  </a:lnTo>
                  <a:lnTo>
                    <a:pt x="12014" y="37901"/>
                  </a:lnTo>
                  <a:lnTo>
                    <a:pt x="12320" y="38033"/>
                  </a:lnTo>
                  <a:lnTo>
                    <a:pt x="12648" y="38164"/>
                  </a:lnTo>
                  <a:lnTo>
                    <a:pt x="12976" y="38252"/>
                  </a:lnTo>
                  <a:lnTo>
                    <a:pt x="13305" y="38339"/>
                  </a:lnTo>
                  <a:lnTo>
                    <a:pt x="13633" y="38383"/>
                  </a:lnTo>
                  <a:lnTo>
                    <a:pt x="13961" y="38405"/>
                  </a:lnTo>
                  <a:lnTo>
                    <a:pt x="14289" y="38405"/>
                  </a:lnTo>
                  <a:lnTo>
                    <a:pt x="14640" y="38383"/>
                  </a:lnTo>
                  <a:lnTo>
                    <a:pt x="14968" y="38339"/>
                  </a:lnTo>
                  <a:lnTo>
                    <a:pt x="15296" y="38273"/>
                  </a:lnTo>
                  <a:lnTo>
                    <a:pt x="15624" y="38164"/>
                  </a:lnTo>
                  <a:lnTo>
                    <a:pt x="15931" y="38055"/>
                  </a:lnTo>
                  <a:lnTo>
                    <a:pt x="16237" y="37901"/>
                  </a:lnTo>
                  <a:lnTo>
                    <a:pt x="16521" y="37748"/>
                  </a:lnTo>
                  <a:lnTo>
                    <a:pt x="16806" y="37551"/>
                  </a:lnTo>
                  <a:lnTo>
                    <a:pt x="17069" y="37354"/>
                  </a:lnTo>
                  <a:lnTo>
                    <a:pt x="17331" y="37136"/>
                  </a:lnTo>
                  <a:lnTo>
                    <a:pt x="17550" y="36895"/>
                  </a:lnTo>
                  <a:lnTo>
                    <a:pt x="17791" y="36632"/>
                  </a:lnTo>
                  <a:lnTo>
                    <a:pt x="17988" y="36370"/>
                  </a:lnTo>
                  <a:lnTo>
                    <a:pt x="18163" y="36085"/>
                  </a:lnTo>
                  <a:lnTo>
                    <a:pt x="18316" y="35779"/>
                  </a:lnTo>
                  <a:lnTo>
                    <a:pt x="18469" y="35472"/>
                  </a:lnTo>
                  <a:lnTo>
                    <a:pt x="18578" y="35166"/>
                  </a:lnTo>
                  <a:lnTo>
                    <a:pt x="18666" y="34838"/>
                  </a:lnTo>
                  <a:lnTo>
                    <a:pt x="18972" y="34904"/>
                  </a:lnTo>
                  <a:lnTo>
                    <a:pt x="19257" y="34925"/>
                  </a:lnTo>
                  <a:lnTo>
                    <a:pt x="19563" y="34947"/>
                  </a:lnTo>
                  <a:lnTo>
                    <a:pt x="19870" y="34925"/>
                  </a:lnTo>
                  <a:lnTo>
                    <a:pt x="20176" y="34882"/>
                  </a:lnTo>
                  <a:lnTo>
                    <a:pt x="20482" y="34838"/>
                  </a:lnTo>
                  <a:lnTo>
                    <a:pt x="20767" y="34750"/>
                  </a:lnTo>
                  <a:lnTo>
                    <a:pt x="21051" y="34641"/>
                  </a:lnTo>
                  <a:lnTo>
                    <a:pt x="21314" y="34510"/>
                  </a:lnTo>
                  <a:lnTo>
                    <a:pt x="21554" y="34356"/>
                  </a:lnTo>
                  <a:lnTo>
                    <a:pt x="21795" y="34181"/>
                  </a:lnTo>
                  <a:lnTo>
                    <a:pt x="22014" y="33984"/>
                  </a:lnTo>
                  <a:lnTo>
                    <a:pt x="22211" y="33766"/>
                  </a:lnTo>
                  <a:lnTo>
                    <a:pt x="22408" y="33547"/>
                  </a:lnTo>
                  <a:lnTo>
                    <a:pt x="22583" y="33306"/>
                  </a:lnTo>
                  <a:lnTo>
                    <a:pt x="22714" y="33043"/>
                  </a:lnTo>
                  <a:lnTo>
                    <a:pt x="22999" y="33328"/>
                  </a:lnTo>
                  <a:lnTo>
                    <a:pt x="23283" y="33569"/>
                  </a:lnTo>
                  <a:lnTo>
                    <a:pt x="23611" y="33787"/>
                  </a:lnTo>
                  <a:lnTo>
                    <a:pt x="23940" y="33984"/>
                  </a:lnTo>
                  <a:lnTo>
                    <a:pt x="24290" y="34138"/>
                  </a:lnTo>
                  <a:lnTo>
                    <a:pt x="24640" y="34269"/>
                  </a:lnTo>
                  <a:lnTo>
                    <a:pt x="25012" y="34356"/>
                  </a:lnTo>
                  <a:lnTo>
                    <a:pt x="25406" y="34400"/>
                  </a:lnTo>
                  <a:lnTo>
                    <a:pt x="25778" y="34400"/>
                  </a:lnTo>
                  <a:lnTo>
                    <a:pt x="26172" y="34378"/>
                  </a:lnTo>
                  <a:lnTo>
                    <a:pt x="26544" y="34313"/>
                  </a:lnTo>
                  <a:lnTo>
                    <a:pt x="26916" y="34203"/>
                  </a:lnTo>
                  <a:lnTo>
                    <a:pt x="27288" y="34072"/>
                  </a:lnTo>
                  <a:lnTo>
                    <a:pt x="27616" y="33897"/>
                  </a:lnTo>
                  <a:lnTo>
                    <a:pt x="27944" y="33700"/>
                  </a:lnTo>
                  <a:lnTo>
                    <a:pt x="28251" y="33481"/>
                  </a:lnTo>
                  <a:lnTo>
                    <a:pt x="28338" y="33700"/>
                  </a:lnTo>
                  <a:lnTo>
                    <a:pt x="28448" y="33919"/>
                  </a:lnTo>
                  <a:lnTo>
                    <a:pt x="28557" y="34138"/>
                  </a:lnTo>
                  <a:lnTo>
                    <a:pt x="28688" y="34356"/>
                  </a:lnTo>
                  <a:lnTo>
                    <a:pt x="28841" y="34553"/>
                  </a:lnTo>
                  <a:lnTo>
                    <a:pt x="28995" y="34728"/>
                  </a:lnTo>
                  <a:lnTo>
                    <a:pt x="29148" y="34925"/>
                  </a:lnTo>
                  <a:lnTo>
                    <a:pt x="29323" y="35079"/>
                  </a:lnTo>
                  <a:lnTo>
                    <a:pt x="29520" y="35254"/>
                  </a:lnTo>
                  <a:lnTo>
                    <a:pt x="29717" y="35407"/>
                  </a:lnTo>
                  <a:lnTo>
                    <a:pt x="29914" y="35538"/>
                  </a:lnTo>
                  <a:lnTo>
                    <a:pt x="30111" y="35648"/>
                  </a:lnTo>
                  <a:lnTo>
                    <a:pt x="30329" y="35779"/>
                  </a:lnTo>
                  <a:lnTo>
                    <a:pt x="30570" y="35866"/>
                  </a:lnTo>
                  <a:lnTo>
                    <a:pt x="30789" y="35954"/>
                  </a:lnTo>
                  <a:lnTo>
                    <a:pt x="31030" y="36020"/>
                  </a:lnTo>
                  <a:lnTo>
                    <a:pt x="31270" y="36063"/>
                  </a:lnTo>
                  <a:lnTo>
                    <a:pt x="31511" y="36107"/>
                  </a:lnTo>
                  <a:lnTo>
                    <a:pt x="31752" y="36129"/>
                  </a:lnTo>
                  <a:lnTo>
                    <a:pt x="32233" y="36129"/>
                  </a:lnTo>
                  <a:lnTo>
                    <a:pt x="32474" y="36107"/>
                  </a:lnTo>
                  <a:lnTo>
                    <a:pt x="32715" y="36063"/>
                  </a:lnTo>
                  <a:lnTo>
                    <a:pt x="32955" y="36020"/>
                  </a:lnTo>
                  <a:lnTo>
                    <a:pt x="33196" y="35954"/>
                  </a:lnTo>
                  <a:lnTo>
                    <a:pt x="33415" y="35866"/>
                  </a:lnTo>
                  <a:lnTo>
                    <a:pt x="33656" y="35779"/>
                  </a:lnTo>
                  <a:lnTo>
                    <a:pt x="33874" y="35669"/>
                  </a:lnTo>
                  <a:lnTo>
                    <a:pt x="34071" y="35560"/>
                  </a:lnTo>
                  <a:lnTo>
                    <a:pt x="34290" y="35429"/>
                  </a:lnTo>
                  <a:lnTo>
                    <a:pt x="34487" y="35276"/>
                  </a:lnTo>
                  <a:lnTo>
                    <a:pt x="34662" y="35122"/>
                  </a:lnTo>
                  <a:lnTo>
                    <a:pt x="34881" y="35429"/>
                  </a:lnTo>
                  <a:lnTo>
                    <a:pt x="35122" y="35713"/>
                  </a:lnTo>
                  <a:lnTo>
                    <a:pt x="35384" y="35998"/>
                  </a:lnTo>
                  <a:lnTo>
                    <a:pt x="35669" y="36238"/>
                  </a:lnTo>
                  <a:lnTo>
                    <a:pt x="35953" y="36479"/>
                  </a:lnTo>
                  <a:lnTo>
                    <a:pt x="36260" y="36698"/>
                  </a:lnTo>
                  <a:lnTo>
                    <a:pt x="36588" y="36873"/>
                  </a:lnTo>
                  <a:lnTo>
                    <a:pt x="36916" y="37048"/>
                  </a:lnTo>
                  <a:lnTo>
                    <a:pt x="37266" y="37223"/>
                  </a:lnTo>
                  <a:lnTo>
                    <a:pt x="37638" y="37354"/>
                  </a:lnTo>
                  <a:lnTo>
                    <a:pt x="37988" y="37464"/>
                  </a:lnTo>
                  <a:lnTo>
                    <a:pt x="38360" y="37551"/>
                  </a:lnTo>
                  <a:lnTo>
                    <a:pt x="38732" y="37639"/>
                  </a:lnTo>
                  <a:lnTo>
                    <a:pt x="39126" y="37683"/>
                  </a:lnTo>
                  <a:lnTo>
                    <a:pt x="39498" y="37726"/>
                  </a:lnTo>
                  <a:lnTo>
                    <a:pt x="40330" y="37726"/>
                  </a:lnTo>
                  <a:lnTo>
                    <a:pt x="40789" y="37683"/>
                  </a:lnTo>
                  <a:lnTo>
                    <a:pt x="41227" y="37617"/>
                  </a:lnTo>
                  <a:lnTo>
                    <a:pt x="41665" y="37529"/>
                  </a:lnTo>
                  <a:lnTo>
                    <a:pt x="42080" y="37376"/>
                  </a:lnTo>
                  <a:lnTo>
                    <a:pt x="42496" y="37201"/>
                  </a:lnTo>
                  <a:lnTo>
                    <a:pt x="42890" y="37004"/>
                  </a:lnTo>
                  <a:lnTo>
                    <a:pt x="43262" y="36742"/>
                  </a:lnTo>
                  <a:lnTo>
                    <a:pt x="43437" y="36610"/>
                  </a:lnTo>
                  <a:lnTo>
                    <a:pt x="43612" y="36457"/>
                  </a:lnTo>
                  <a:lnTo>
                    <a:pt x="43765" y="36304"/>
                  </a:lnTo>
                  <a:lnTo>
                    <a:pt x="43897" y="36129"/>
                  </a:lnTo>
                  <a:lnTo>
                    <a:pt x="44050" y="35954"/>
                  </a:lnTo>
                  <a:lnTo>
                    <a:pt x="44159" y="35757"/>
                  </a:lnTo>
                  <a:lnTo>
                    <a:pt x="44269" y="35560"/>
                  </a:lnTo>
                  <a:lnTo>
                    <a:pt x="44378" y="35363"/>
                  </a:lnTo>
                  <a:lnTo>
                    <a:pt x="44466" y="35144"/>
                  </a:lnTo>
                  <a:lnTo>
                    <a:pt x="44531" y="34947"/>
                  </a:lnTo>
                  <a:lnTo>
                    <a:pt x="44597" y="34728"/>
                  </a:lnTo>
                  <a:lnTo>
                    <a:pt x="44641" y="34510"/>
                  </a:lnTo>
                  <a:lnTo>
                    <a:pt x="44663" y="34291"/>
                  </a:lnTo>
                  <a:lnTo>
                    <a:pt x="44663" y="34072"/>
                  </a:lnTo>
                  <a:lnTo>
                    <a:pt x="44663" y="33853"/>
                  </a:lnTo>
                  <a:lnTo>
                    <a:pt x="44619" y="33634"/>
                  </a:lnTo>
                  <a:lnTo>
                    <a:pt x="44838" y="33591"/>
                  </a:lnTo>
                  <a:lnTo>
                    <a:pt x="45035" y="33525"/>
                  </a:lnTo>
                  <a:lnTo>
                    <a:pt x="45253" y="33459"/>
                  </a:lnTo>
                  <a:lnTo>
                    <a:pt x="45450" y="33372"/>
                  </a:lnTo>
                  <a:lnTo>
                    <a:pt x="45625" y="33284"/>
                  </a:lnTo>
                  <a:lnTo>
                    <a:pt x="45801" y="33175"/>
                  </a:lnTo>
                  <a:lnTo>
                    <a:pt x="45976" y="33043"/>
                  </a:lnTo>
                  <a:lnTo>
                    <a:pt x="46151" y="32912"/>
                  </a:lnTo>
                  <a:lnTo>
                    <a:pt x="46304" y="32759"/>
                  </a:lnTo>
                  <a:lnTo>
                    <a:pt x="46457" y="32606"/>
                  </a:lnTo>
                  <a:lnTo>
                    <a:pt x="46720" y="32256"/>
                  </a:lnTo>
                  <a:lnTo>
                    <a:pt x="46938" y="31884"/>
                  </a:lnTo>
                  <a:lnTo>
                    <a:pt x="47114" y="31490"/>
                  </a:lnTo>
                  <a:lnTo>
                    <a:pt x="47201" y="31271"/>
                  </a:lnTo>
                  <a:lnTo>
                    <a:pt x="47245" y="31074"/>
                  </a:lnTo>
                  <a:lnTo>
                    <a:pt x="47289" y="30855"/>
                  </a:lnTo>
                  <a:lnTo>
                    <a:pt x="47310" y="30636"/>
                  </a:lnTo>
                  <a:lnTo>
                    <a:pt x="47332" y="30418"/>
                  </a:lnTo>
                  <a:lnTo>
                    <a:pt x="47332" y="30199"/>
                  </a:lnTo>
                  <a:lnTo>
                    <a:pt x="47310" y="29980"/>
                  </a:lnTo>
                  <a:lnTo>
                    <a:pt x="47289" y="29783"/>
                  </a:lnTo>
                  <a:lnTo>
                    <a:pt x="47245" y="29564"/>
                  </a:lnTo>
                  <a:lnTo>
                    <a:pt x="47179" y="29345"/>
                  </a:lnTo>
                  <a:lnTo>
                    <a:pt x="47114" y="29148"/>
                  </a:lnTo>
                  <a:lnTo>
                    <a:pt x="47026" y="28951"/>
                  </a:lnTo>
                  <a:lnTo>
                    <a:pt x="46938" y="28754"/>
                  </a:lnTo>
                  <a:lnTo>
                    <a:pt x="46829" y="28557"/>
                  </a:lnTo>
                  <a:lnTo>
                    <a:pt x="46698" y="28382"/>
                  </a:lnTo>
                  <a:lnTo>
                    <a:pt x="46566" y="28207"/>
                  </a:lnTo>
                  <a:lnTo>
                    <a:pt x="46763" y="28076"/>
                  </a:lnTo>
                  <a:lnTo>
                    <a:pt x="46960" y="27923"/>
                  </a:lnTo>
                  <a:lnTo>
                    <a:pt x="47135" y="27748"/>
                  </a:lnTo>
                  <a:lnTo>
                    <a:pt x="47310" y="27551"/>
                  </a:lnTo>
                  <a:lnTo>
                    <a:pt x="47464" y="27354"/>
                  </a:lnTo>
                  <a:lnTo>
                    <a:pt x="47595" y="27157"/>
                  </a:lnTo>
                  <a:lnTo>
                    <a:pt x="47704" y="26938"/>
                  </a:lnTo>
                  <a:lnTo>
                    <a:pt x="47814" y="26719"/>
                  </a:lnTo>
                  <a:lnTo>
                    <a:pt x="47901" y="26479"/>
                  </a:lnTo>
                  <a:lnTo>
                    <a:pt x="47967" y="26260"/>
                  </a:lnTo>
                  <a:lnTo>
                    <a:pt x="48033" y="26019"/>
                  </a:lnTo>
                  <a:lnTo>
                    <a:pt x="48076" y="25756"/>
                  </a:lnTo>
                  <a:lnTo>
                    <a:pt x="48098" y="25516"/>
                  </a:lnTo>
                  <a:lnTo>
                    <a:pt x="48098" y="25275"/>
                  </a:lnTo>
                  <a:lnTo>
                    <a:pt x="48098" y="25012"/>
                  </a:lnTo>
                  <a:lnTo>
                    <a:pt x="48076" y="24772"/>
                  </a:lnTo>
                  <a:lnTo>
                    <a:pt x="48033" y="24531"/>
                  </a:lnTo>
                  <a:lnTo>
                    <a:pt x="47967" y="24268"/>
                  </a:lnTo>
                  <a:lnTo>
                    <a:pt x="47901" y="24028"/>
                  </a:lnTo>
                  <a:lnTo>
                    <a:pt x="47814" y="23809"/>
                  </a:lnTo>
                  <a:lnTo>
                    <a:pt x="47617" y="23349"/>
                  </a:lnTo>
                  <a:lnTo>
                    <a:pt x="47376" y="22912"/>
                  </a:lnTo>
                  <a:lnTo>
                    <a:pt x="47092" y="22496"/>
                  </a:lnTo>
                  <a:lnTo>
                    <a:pt x="46763" y="22102"/>
                  </a:lnTo>
                  <a:lnTo>
                    <a:pt x="46413" y="21752"/>
                  </a:lnTo>
                  <a:lnTo>
                    <a:pt x="46019" y="21424"/>
                  </a:lnTo>
                  <a:lnTo>
                    <a:pt x="46282" y="21205"/>
                  </a:lnTo>
                  <a:lnTo>
                    <a:pt x="46523" y="20986"/>
                  </a:lnTo>
                  <a:lnTo>
                    <a:pt x="46763" y="20745"/>
                  </a:lnTo>
                  <a:lnTo>
                    <a:pt x="46960" y="20483"/>
                  </a:lnTo>
                  <a:lnTo>
                    <a:pt x="47157" y="20198"/>
                  </a:lnTo>
                  <a:lnTo>
                    <a:pt x="47332" y="19914"/>
                  </a:lnTo>
                  <a:lnTo>
                    <a:pt x="47486" y="19607"/>
                  </a:lnTo>
                  <a:lnTo>
                    <a:pt x="47595" y="19301"/>
                  </a:lnTo>
                  <a:lnTo>
                    <a:pt x="47704" y="18973"/>
                  </a:lnTo>
                  <a:lnTo>
                    <a:pt x="47792" y="18666"/>
                  </a:lnTo>
                  <a:lnTo>
                    <a:pt x="47858" y="18316"/>
                  </a:lnTo>
                  <a:lnTo>
                    <a:pt x="47879" y="17988"/>
                  </a:lnTo>
                  <a:lnTo>
                    <a:pt x="47901" y="17660"/>
                  </a:lnTo>
                  <a:lnTo>
                    <a:pt x="47879" y="17332"/>
                  </a:lnTo>
                  <a:lnTo>
                    <a:pt x="47858" y="17003"/>
                  </a:lnTo>
                  <a:lnTo>
                    <a:pt x="47792" y="16675"/>
                  </a:lnTo>
                  <a:lnTo>
                    <a:pt x="47682" y="16347"/>
                  </a:lnTo>
                  <a:lnTo>
                    <a:pt x="47573" y="16019"/>
                  </a:lnTo>
                  <a:lnTo>
                    <a:pt x="47442" y="15734"/>
                  </a:lnTo>
                  <a:lnTo>
                    <a:pt x="47267" y="15428"/>
                  </a:lnTo>
                  <a:lnTo>
                    <a:pt x="47092" y="15143"/>
                  </a:lnTo>
                  <a:lnTo>
                    <a:pt x="46895" y="14881"/>
                  </a:lnTo>
                  <a:lnTo>
                    <a:pt x="46676" y="14640"/>
                  </a:lnTo>
                  <a:lnTo>
                    <a:pt x="46435" y="14399"/>
                  </a:lnTo>
                  <a:lnTo>
                    <a:pt x="46173" y="14180"/>
                  </a:lnTo>
                  <a:lnTo>
                    <a:pt x="45910" y="13984"/>
                  </a:lnTo>
                  <a:lnTo>
                    <a:pt x="45625" y="13787"/>
                  </a:lnTo>
                  <a:lnTo>
                    <a:pt x="45341" y="13633"/>
                  </a:lnTo>
                  <a:lnTo>
                    <a:pt x="45035" y="13502"/>
                  </a:lnTo>
                  <a:lnTo>
                    <a:pt x="44728" y="13371"/>
                  </a:lnTo>
                  <a:lnTo>
                    <a:pt x="44400" y="13283"/>
                  </a:lnTo>
                  <a:lnTo>
                    <a:pt x="44072" y="13218"/>
                  </a:lnTo>
                  <a:lnTo>
                    <a:pt x="44159" y="12933"/>
                  </a:lnTo>
                  <a:lnTo>
                    <a:pt x="44225" y="12627"/>
                  </a:lnTo>
                  <a:lnTo>
                    <a:pt x="44269" y="12299"/>
                  </a:lnTo>
                  <a:lnTo>
                    <a:pt x="44291" y="11992"/>
                  </a:lnTo>
                  <a:lnTo>
                    <a:pt x="44291" y="11664"/>
                  </a:lnTo>
                  <a:lnTo>
                    <a:pt x="44269" y="11336"/>
                  </a:lnTo>
                  <a:lnTo>
                    <a:pt x="44225" y="11029"/>
                  </a:lnTo>
                  <a:lnTo>
                    <a:pt x="44159" y="10701"/>
                  </a:lnTo>
                  <a:lnTo>
                    <a:pt x="44072" y="10373"/>
                  </a:lnTo>
                  <a:lnTo>
                    <a:pt x="43962" y="10066"/>
                  </a:lnTo>
                  <a:lnTo>
                    <a:pt x="43831" y="9782"/>
                  </a:lnTo>
                  <a:lnTo>
                    <a:pt x="43700" y="9476"/>
                  </a:lnTo>
                  <a:lnTo>
                    <a:pt x="43525" y="9213"/>
                  </a:lnTo>
                  <a:lnTo>
                    <a:pt x="43350" y="8929"/>
                  </a:lnTo>
                  <a:lnTo>
                    <a:pt x="43153" y="8688"/>
                  </a:lnTo>
                  <a:lnTo>
                    <a:pt x="42956" y="8469"/>
                  </a:lnTo>
                  <a:lnTo>
                    <a:pt x="42715" y="8250"/>
                  </a:lnTo>
                  <a:lnTo>
                    <a:pt x="42474" y="8053"/>
                  </a:lnTo>
                  <a:lnTo>
                    <a:pt x="42234" y="7900"/>
                  </a:lnTo>
                  <a:lnTo>
                    <a:pt x="41971" y="7747"/>
                  </a:lnTo>
                  <a:lnTo>
                    <a:pt x="41687" y="7594"/>
                  </a:lnTo>
                  <a:lnTo>
                    <a:pt x="41402" y="7484"/>
                  </a:lnTo>
                  <a:lnTo>
                    <a:pt x="41118" y="7397"/>
                  </a:lnTo>
                  <a:lnTo>
                    <a:pt x="40811" y="7309"/>
                  </a:lnTo>
                  <a:lnTo>
                    <a:pt x="40505" y="7265"/>
                  </a:lnTo>
                  <a:lnTo>
                    <a:pt x="40199" y="7222"/>
                  </a:lnTo>
                  <a:lnTo>
                    <a:pt x="39892" y="7200"/>
                  </a:lnTo>
                  <a:lnTo>
                    <a:pt x="39586" y="7222"/>
                  </a:lnTo>
                  <a:lnTo>
                    <a:pt x="39279" y="7244"/>
                  </a:lnTo>
                  <a:lnTo>
                    <a:pt x="38973" y="7287"/>
                  </a:lnTo>
                  <a:lnTo>
                    <a:pt x="38667" y="7375"/>
                  </a:lnTo>
                  <a:lnTo>
                    <a:pt x="38382" y="7462"/>
                  </a:lnTo>
                  <a:lnTo>
                    <a:pt x="38382" y="7112"/>
                  </a:lnTo>
                  <a:lnTo>
                    <a:pt x="38339" y="6762"/>
                  </a:lnTo>
                  <a:lnTo>
                    <a:pt x="38273" y="6412"/>
                  </a:lnTo>
                  <a:lnTo>
                    <a:pt x="38185" y="6062"/>
                  </a:lnTo>
                  <a:lnTo>
                    <a:pt x="38076" y="5712"/>
                  </a:lnTo>
                  <a:lnTo>
                    <a:pt x="37945" y="5384"/>
                  </a:lnTo>
                  <a:lnTo>
                    <a:pt x="37770" y="5077"/>
                  </a:lnTo>
                  <a:lnTo>
                    <a:pt x="37595" y="4771"/>
                  </a:lnTo>
                  <a:lnTo>
                    <a:pt x="37398" y="4464"/>
                  </a:lnTo>
                  <a:lnTo>
                    <a:pt x="37179" y="4180"/>
                  </a:lnTo>
                  <a:lnTo>
                    <a:pt x="36938" y="3917"/>
                  </a:lnTo>
                  <a:lnTo>
                    <a:pt x="36697" y="3677"/>
                  </a:lnTo>
                  <a:lnTo>
                    <a:pt x="36413" y="3436"/>
                  </a:lnTo>
                  <a:lnTo>
                    <a:pt x="36128" y="3239"/>
                  </a:lnTo>
                  <a:lnTo>
                    <a:pt x="35844" y="3042"/>
                  </a:lnTo>
                  <a:lnTo>
                    <a:pt x="35516" y="2867"/>
                  </a:lnTo>
                  <a:lnTo>
                    <a:pt x="35187" y="2736"/>
                  </a:lnTo>
                  <a:lnTo>
                    <a:pt x="34859" y="2626"/>
                  </a:lnTo>
                  <a:lnTo>
                    <a:pt x="34509" y="2517"/>
                  </a:lnTo>
                  <a:lnTo>
                    <a:pt x="34159" y="2451"/>
                  </a:lnTo>
                  <a:lnTo>
                    <a:pt x="33809" y="2407"/>
                  </a:lnTo>
                  <a:lnTo>
                    <a:pt x="33109" y="2407"/>
                  </a:lnTo>
                  <a:lnTo>
                    <a:pt x="32737" y="2429"/>
                  </a:lnTo>
                  <a:lnTo>
                    <a:pt x="32386" y="2495"/>
                  </a:lnTo>
                  <a:lnTo>
                    <a:pt x="32036" y="2561"/>
                  </a:lnTo>
                  <a:lnTo>
                    <a:pt x="31708" y="2670"/>
                  </a:lnTo>
                  <a:lnTo>
                    <a:pt x="31380" y="2801"/>
                  </a:lnTo>
                  <a:lnTo>
                    <a:pt x="31052" y="2933"/>
                  </a:lnTo>
                  <a:lnTo>
                    <a:pt x="30723" y="3108"/>
                  </a:lnTo>
                  <a:lnTo>
                    <a:pt x="30439" y="3305"/>
                  </a:lnTo>
                  <a:lnTo>
                    <a:pt x="30154" y="3524"/>
                  </a:lnTo>
                  <a:lnTo>
                    <a:pt x="30045" y="3195"/>
                  </a:lnTo>
                  <a:lnTo>
                    <a:pt x="29936" y="2889"/>
                  </a:lnTo>
                  <a:lnTo>
                    <a:pt x="29782" y="2583"/>
                  </a:lnTo>
                  <a:lnTo>
                    <a:pt x="29629" y="2298"/>
                  </a:lnTo>
                  <a:lnTo>
                    <a:pt x="29454" y="2014"/>
                  </a:lnTo>
                  <a:lnTo>
                    <a:pt x="29257" y="1751"/>
                  </a:lnTo>
                  <a:lnTo>
                    <a:pt x="29038" y="1510"/>
                  </a:lnTo>
                  <a:lnTo>
                    <a:pt x="28798" y="1270"/>
                  </a:lnTo>
                  <a:lnTo>
                    <a:pt x="28535" y="1051"/>
                  </a:lnTo>
                  <a:lnTo>
                    <a:pt x="28272" y="854"/>
                  </a:lnTo>
                  <a:lnTo>
                    <a:pt x="28010" y="679"/>
                  </a:lnTo>
                  <a:lnTo>
                    <a:pt x="27725" y="504"/>
                  </a:lnTo>
                  <a:lnTo>
                    <a:pt x="27419" y="372"/>
                  </a:lnTo>
                  <a:lnTo>
                    <a:pt x="27113" y="241"/>
                  </a:lnTo>
                  <a:lnTo>
                    <a:pt x="26784" y="154"/>
                  </a:lnTo>
                  <a:lnTo>
                    <a:pt x="26478" y="66"/>
                  </a:lnTo>
                  <a:lnTo>
                    <a:pt x="26216" y="22"/>
                  </a:lnTo>
                  <a:lnTo>
                    <a:pt x="2597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63"/>
            <p:cNvSpPr/>
            <p:nvPr/>
          </p:nvSpPr>
          <p:spPr>
            <a:xfrm>
              <a:off x="6079985" y="3623844"/>
              <a:ext cx="256060" cy="220329"/>
            </a:xfrm>
            <a:custGeom>
              <a:avLst/>
              <a:gdLst/>
              <a:ahLst/>
              <a:cxnLst/>
              <a:rect l="l" t="t" r="r" b="b"/>
              <a:pathLst>
                <a:path w="6894" h="5932" extrusionOk="0">
                  <a:moveTo>
                    <a:pt x="242" y="1"/>
                  </a:moveTo>
                  <a:lnTo>
                    <a:pt x="154" y="23"/>
                  </a:lnTo>
                  <a:lnTo>
                    <a:pt x="88" y="88"/>
                  </a:lnTo>
                  <a:lnTo>
                    <a:pt x="23" y="154"/>
                  </a:lnTo>
                  <a:lnTo>
                    <a:pt x="1" y="242"/>
                  </a:lnTo>
                  <a:lnTo>
                    <a:pt x="23" y="329"/>
                  </a:lnTo>
                  <a:lnTo>
                    <a:pt x="88" y="417"/>
                  </a:lnTo>
                  <a:lnTo>
                    <a:pt x="548" y="745"/>
                  </a:lnTo>
                  <a:lnTo>
                    <a:pt x="1029" y="1029"/>
                  </a:lnTo>
                  <a:lnTo>
                    <a:pt x="1533" y="1292"/>
                  </a:lnTo>
                  <a:lnTo>
                    <a:pt x="2058" y="1511"/>
                  </a:lnTo>
                  <a:lnTo>
                    <a:pt x="2583" y="1664"/>
                  </a:lnTo>
                  <a:lnTo>
                    <a:pt x="3130" y="1795"/>
                  </a:lnTo>
                  <a:lnTo>
                    <a:pt x="3677" y="1883"/>
                  </a:lnTo>
                  <a:lnTo>
                    <a:pt x="4246" y="1927"/>
                  </a:lnTo>
                  <a:lnTo>
                    <a:pt x="4399" y="2124"/>
                  </a:lnTo>
                  <a:lnTo>
                    <a:pt x="4553" y="2342"/>
                  </a:lnTo>
                  <a:lnTo>
                    <a:pt x="4706" y="2539"/>
                  </a:lnTo>
                  <a:lnTo>
                    <a:pt x="4837" y="2758"/>
                  </a:lnTo>
                  <a:lnTo>
                    <a:pt x="4946" y="2977"/>
                  </a:lnTo>
                  <a:lnTo>
                    <a:pt x="5056" y="3218"/>
                  </a:lnTo>
                  <a:lnTo>
                    <a:pt x="5143" y="3458"/>
                  </a:lnTo>
                  <a:lnTo>
                    <a:pt x="5231" y="3699"/>
                  </a:lnTo>
                  <a:lnTo>
                    <a:pt x="5340" y="4181"/>
                  </a:lnTo>
                  <a:lnTo>
                    <a:pt x="5406" y="4684"/>
                  </a:lnTo>
                  <a:lnTo>
                    <a:pt x="5428" y="4925"/>
                  </a:lnTo>
                  <a:lnTo>
                    <a:pt x="5428" y="5187"/>
                  </a:lnTo>
                  <a:lnTo>
                    <a:pt x="5428" y="5428"/>
                  </a:lnTo>
                  <a:lnTo>
                    <a:pt x="5406" y="5690"/>
                  </a:lnTo>
                  <a:lnTo>
                    <a:pt x="5406" y="5800"/>
                  </a:lnTo>
                  <a:lnTo>
                    <a:pt x="5450" y="5866"/>
                  </a:lnTo>
                  <a:lnTo>
                    <a:pt x="5537" y="5909"/>
                  </a:lnTo>
                  <a:lnTo>
                    <a:pt x="5625" y="5931"/>
                  </a:lnTo>
                  <a:lnTo>
                    <a:pt x="5712" y="5909"/>
                  </a:lnTo>
                  <a:lnTo>
                    <a:pt x="5800" y="5866"/>
                  </a:lnTo>
                  <a:lnTo>
                    <a:pt x="5866" y="5800"/>
                  </a:lnTo>
                  <a:lnTo>
                    <a:pt x="5909" y="5690"/>
                  </a:lnTo>
                  <a:lnTo>
                    <a:pt x="5931" y="5187"/>
                  </a:lnTo>
                  <a:lnTo>
                    <a:pt x="5931" y="4684"/>
                  </a:lnTo>
                  <a:lnTo>
                    <a:pt x="5866" y="4202"/>
                  </a:lnTo>
                  <a:lnTo>
                    <a:pt x="5756" y="3699"/>
                  </a:lnTo>
                  <a:lnTo>
                    <a:pt x="5603" y="3240"/>
                  </a:lnTo>
                  <a:lnTo>
                    <a:pt x="5406" y="2780"/>
                  </a:lnTo>
                  <a:lnTo>
                    <a:pt x="5165" y="2342"/>
                  </a:lnTo>
                  <a:lnTo>
                    <a:pt x="4881" y="1927"/>
                  </a:lnTo>
                  <a:lnTo>
                    <a:pt x="5340" y="1883"/>
                  </a:lnTo>
                  <a:lnTo>
                    <a:pt x="5822" y="1817"/>
                  </a:lnTo>
                  <a:lnTo>
                    <a:pt x="6281" y="1708"/>
                  </a:lnTo>
                  <a:lnTo>
                    <a:pt x="6719" y="1577"/>
                  </a:lnTo>
                  <a:lnTo>
                    <a:pt x="6828" y="1533"/>
                  </a:lnTo>
                  <a:lnTo>
                    <a:pt x="6872" y="1445"/>
                  </a:lnTo>
                  <a:lnTo>
                    <a:pt x="6894" y="1358"/>
                  </a:lnTo>
                  <a:lnTo>
                    <a:pt x="6894" y="1270"/>
                  </a:lnTo>
                  <a:lnTo>
                    <a:pt x="6850" y="1183"/>
                  </a:lnTo>
                  <a:lnTo>
                    <a:pt x="6785" y="1117"/>
                  </a:lnTo>
                  <a:lnTo>
                    <a:pt x="6697" y="1073"/>
                  </a:lnTo>
                  <a:lnTo>
                    <a:pt x="6588" y="1095"/>
                  </a:lnTo>
                  <a:lnTo>
                    <a:pt x="6194" y="1205"/>
                  </a:lnTo>
                  <a:lnTo>
                    <a:pt x="5800" y="1314"/>
                  </a:lnTo>
                  <a:lnTo>
                    <a:pt x="5406" y="1380"/>
                  </a:lnTo>
                  <a:lnTo>
                    <a:pt x="5012" y="1423"/>
                  </a:lnTo>
                  <a:lnTo>
                    <a:pt x="4202" y="1423"/>
                  </a:lnTo>
                  <a:lnTo>
                    <a:pt x="3787" y="1401"/>
                  </a:lnTo>
                  <a:lnTo>
                    <a:pt x="3393" y="1336"/>
                  </a:lnTo>
                  <a:lnTo>
                    <a:pt x="2999" y="1270"/>
                  </a:lnTo>
                  <a:lnTo>
                    <a:pt x="2605" y="1161"/>
                  </a:lnTo>
                  <a:lnTo>
                    <a:pt x="2211" y="1029"/>
                  </a:lnTo>
                  <a:lnTo>
                    <a:pt x="1839" y="876"/>
                  </a:lnTo>
                  <a:lnTo>
                    <a:pt x="1467" y="723"/>
                  </a:lnTo>
                  <a:lnTo>
                    <a:pt x="1117" y="526"/>
                  </a:lnTo>
                  <a:lnTo>
                    <a:pt x="789" y="307"/>
                  </a:lnTo>
                  <a:lnTo>
                    <a:pt x="439" y="67"/>
                  </a:lnTo>
                  <a:lnTo>
                    <a:pt x="35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63"/>
            <p:cNvSpPr/>
            <p:nvPr/>
          </p:nvSpPr>
          <p:spPr>
            <a:xfrm>
              <a:off x="6190524" y="3207687"/>
              <a:ext cx="169110" cy="173975"/>
            </a:xfrm>
            <a:custGeom>
              <a:avLst/>
              <a:gdLst/>
              <a:ahLst/>
              <a:cxnLst/>
              <a:rect l="l" t="t" r="r" b="b"/>
              <a:pathLst>
                <a:path w="4553" h="4684" extrusionOk="0">
                  <a:moveTo>
                    <a:pt x="264" y="1"/>
                  </a:moveTo>
                  <a:lnTo>
                    <a:pt x="154" y="45"/>
                  </a:lnTo>
                  <a:lnTo>
                    <a:pt x="89" y="88"/>
                  </a:lnTo>
                  <a:lnTo>
                    <a:pt x="23" y="176"/>
                  </a:lnTo>
                  <a:lnTo>
                    <a:pt x="1" y="264"/>
                  </a:lnTo>
                  <a:lnTo>
                    <a:pt x="23" y="351"/>
                  </a:lnTo>
                  <a:lnTo>
                    <a:pt x="89" y="439"/>
                  </a:lnTo>
                  <a:lnTo>
                    <a:pt x="329" y="636"/>
                  </a:lnTo>
                  <a:lnTo>
                    <a:pt x="592" y="811"/>
                  </a:lnTo>
                  <a:lnTo>
                    <a:pt x="854" y="986"/>
                  </a:lnTo>
                  <a:lnTo>
                    <a:pt x="1117" y="1139"/>
                  </a:lnTo>
                  <a:lnTo>
                    <a:pt x="1380" y="1292"/>
                  </a:lnTo>
                  <a:lnTo>
                    <a:pt x="1664" y="1423"/>
                  </a:lnTo>
                  <a:lnTo>
                    <a:pt x="1949" y="1533"/>
                  </a:lnTo>
                  <a:lnTo>
                    <a:pt x="2255" y="1642"/>
                  </a:lnTo>
                  <a:lnTo>
                    <a:pt x="2145" y="2014"/>
                  </a:lnTo>
                  <a:lnTo>
                    <a:pt x="2102" y="2386"/>
                  </a:lnTo>
                  <a:lnTo>
                    <a:pt x="2080" y="2780"/>
                  </a:lnTo>
                  <a:lnTo>
                    <a:pt x="2124" y="3152"/>
                  </a:lnTo>
                  <a:lnTo>
                    <a:pt x="2211" y="3524"/>
                  </a:lnTo>
                  <a:lnTo>
                    <a:pt x="2321" y="3896"/>
                  </a:lnTo>
                  <a:lnTo>
                    <a:pt x="2496" y="4224"/>
                  </a:lnTo>
                  <a:lnTo>
                    <a:pt x="2714" y="4553"/>
                  </a:lnTo>
                  <a:lnTo>
                    <a:pt x="2780" y="4618"/>
                  </a:lnTo>
                  <a:lnTo>
                    <a:pt x="2868" y="4662"/>
                  </a:lnTo>
                  <a:lnTo>
                    <a:pt x="2955" y="4684"/>
                  </a:lnTo>
                  <a:lnTo>
                    <a:pt x="3043" y="4640"/>
                  </a:lnTo>
                  <a:lnTo>
                    <a:pt x="3130" y="4574"/>
                  </a:lnTo>
                  <a:lnTo>
                    <a:pt x="3174" y="4487"/>
                  </a:lnTo>
                  <a:lnTo>
                    <a:pt x="3174" y="4399"/>
                  </a:lnTo>
                  <a:lnTo>
                    <a:pt x="3174" y="4334"/>
                  </a:lnTo>
                  <a:lnTo>
                    <a:pt x="3152" y="4290"/>
                  </a:lnTo>
                  <a:lnTo>
                    <a:pt x="2955" y="4027"/>
                  </a:lnTo>
                  <a:lnTo>
                    <a:pt x="2802" y="3721"/>
                  </a:lnTo>
                  <a:lnTo>
                    <a:pt x="2693" y="3415"/>
                  </a:lnTo>
                  <a:lnTo>
                    <a:pt x="2627" y="3086"/>
                  </a:lnTo>
                  <a:lnTo>
                    <a:pt x="2605" y="2758"/>
                  </a:lnTo>
                  <a:lnTo>
                    <a:pt x="2605" y="2430"/>
                  </a:lnTo>
                  <a:lnTo>
                    <a:pt x="2649" y="2102"/>
                  </a:lnTo>
                  <a:lnTo>
                    <a:pt x="2736" y="1773"/>
                  </a:lnTo>
                  <a:lnTo>
                    <a:pt x="3130" y="1861"/>
                  </a:lnTo>
                  <a:lnTo>
                    <a:pt x="3524" y="1905"/>
                  </a:lnTo>
                  <a:lnTo>
                    <a:pt x="3918" y="1949"/>
                  </a:lnTo>
                  <a:lnTo>
                    <a:pt x="4312" y="1949"/>
                  </a:lnTo>
                  <a:lnTo>
                    <a:pt x="4421" y="1927"/>
                  </a:lnTo>
                  <a:lnTo>
                    <a:pt x="4509" y="1861"/>
                  </a:lnTo>
                  <a:lnTo>
                    <a:pt x="4553" y="1773"/>
                  </a:lnTo>
                  <a:lnTo>
                    <a:pt x="4553" y="1686"/>
                  </a:lnTo>
                  <a:lnTo>
                    <a:pt x="4553" y="1598"/>
                  </a:lnTo>
                  <a:lnTo>
                    <a:pt x="4509" y="1511"/>
                  </a:lnTo>
                  <a:lnTo>
                    <a:pt x="4421" y="1467"/>
                  </a:lnTo>
                  <a:lnTo>
                    <a:pt x="4312" y="1445"/>
                  </a:lnTo>
                  <a:lnTo>
                    <a:pt x="3787" y="1423"/>
                  </a:lnTo>
                  <a:lnTo>
                    <a:pt x="3262" y="1380"/>
                  </a:lnTo>
                  <a:lnTo>
                    <a:pt x="2758" y="1270"/>
                  </a:lnTo>
                  <a:lnTo>
                    <a:pt x="2255" y="1117"/>
                  </a:lnTo>
                  <a:lnTo>
                    <a:pt x="1773" y="920"/>
                  </a:lnTo>
                  <a:lnTo>
                    <a:pt x="1314" y="679"/>
                  </a:lnTo>
                  <a:lnTo>
                    <a:pt x="876" y="395"/>
                  </a:lnTo>
                  <a:lnTo>
                    <a:pt x="461" y="67"/>
                  </a:lnTo>
                  <a:lnTo>
                    <a:pt x="351" y="23"/>
                  </a:lnTo>
                  <a:lnTo>
                    <a:pt x="26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63"/>
            <p:cNvSpPr/>
            <p:nvPr/>
          </p:nvSpPr>
          <p:spPr>
            <a:xfrm>
              <a:off x="6512410" y="2803751"/>
              <a:ext cx="117890" cy="196707"/>
            </a:xfrm>
            <a:custGeom>
              <a:avLst/>
              <a:gdLst/>
              <a:ahLst/>
              <a:cxnLst/>
              <a:rect l="l" t="t" r="r" b="b"/>
              <a:pathLst>
                <a:path w="3174" h="5296" extrusionOk="0">
                  <a:moveTo>
                    <a:pt x="2714" y="0"/>
                  </a:moveTo>
                  <a:lnTo>
                    <a:pt x="2626" y="22"/>
                  </a:lnTo>
                  <a:lnTo>
                    <a:pt x="2539" y="88"/>
                  </a:lnTo>
                  <a:lnTo>
                    <a:pt x="2495" y="175"/>
                  </a:lnTo>
                  <a:lnTo>
                    <a:pt x="2408" y="503"/>
                  </a:lnTo>
                  <a:lnTo>
                    <a:pt x="2320" y="810"/>
                  </a:lnTo>
                  <a:lnTo>
                    <a:pt x="2254" y="1138"/>
                  </a:lnTo>
                  <a:lnTo>
                    <a:pt x="2211" y="1466"/>
                  </a:lnTo>
                  <a:lnTo>
                    <a:pt x="2189" y="1795"/>
                  </a:lnTo>
                  <a:lnTo>
                    <a:pt x="2189" y="2123"/>
                  </a:lnTo>
                  <a:lnTo>
                    <a:pt x="2189" y="2451"/>
                  </a:lnTo>
                  <a:lnTo>
                    <a:pt x="2211" y="2779"/>
                  </a:lnTo>
                  <a:lnTo>
                    <a:pt x="2167" y="2779"/>
                  </a:lnTo>
                  <a:lnTo>
                    <a:pt x="2123" y="2801"/>
                  </a:lnTo>
                  <a:lnTo>
                    <a:pt x="1795" y="3020"/>
                  </a:lnTo>
                  <a:lnTo>
                    <a:pt x="1510" y="3261"/>
                  </a:lnTo>
                  <a:lnTo>
                    <a:pt x="1226" y="3501"/>
                  </a:lnTo>
                  <a:lnTo>
                    <a:pt x="963" y="3764"/>
                  </a:lnTo>
                  <a:lnTo>
                    <a:pt x="701" y="4027"/>
                  </a:lnTo>
                  <a:lnTo>
                    <a:pt x="460" y="4311"/>
                  </a:lnTo>
                  <a:lnTo>
                    <a:pt x="241" y="4617"/>
                  </a:lnTo>
                  <a:lnTo>
                    <a:pt x="44" y="4924"/>
                  </a:lnTo>
                  <a:lnTo>
                    <a:pt x="1" y="5033"/>
                  </a:lnTo>
                  <a:lnTo>
                    <a:pt x="1" y="5121"/>
                  </a:lnTo>
                  <a:lnTo>
                    <a:pt x="44" y="5208"/>
                  </a:lnTo>
                  <a:lnTo>
                    <a:pt x="132" y="5274"/>
                  </a:lnTo>
                  <a:lnTo>
                    <a:pt x="219" y="5296"/>
                  </a:lnTo>
                  <a:lnTo>
                    <a:pt x="307" y="5296"/>
                  </a:lnTo>
                  <a:lnTo>
                    <a:pt x="394" y="5274"/>
                  </a:lnTo>
                  <a:lnTo>
                    <a:pt x="460" y="5186"/>
                  </a:lnTo>
                  <a:lnTo>
                    <a:pt x="657" y="4902"/>
                  </a:lnTo>
                  <a:lnTo>
                    <a:pt x="854" y="4639"/>
                  </a:lnTo>
                  <a:lnTo>
                    <a:pt x="1051" y="4399"/>
                  </a:lnTo>
                  <a:lnTo>
                    <a:pt x="1270" y="4136"/>
                  </a:lnTo>
                  <a:lnTo>
                    <a:pt x="1510" y="3917"/>
                  </a:lnTo>
                  <a:lnTo>
                    <a:pt x="1751" y="3698"/>
                  </a:lnTo>
                  <a:lnTo>
                    <a:pt x="2014" y="3480"/>
                  </a:lnTo>
                  <a:lnTo>
                    <a:pt x="2298" y="3304"/>
                  </a:lnTo>
                  <a:lnTo>
                    <a:pt x="2364" y="3676"/>
                  </a:lnTo>
                  <a:lnTo>
                    <a:pt x="2473" y="4027"/>
                  </a:lnTo>
                  <a:lnTo>
                    <a:pt x="2583" y="4399"/>
                  </a:lnTo>
                  <a:lnTo>
                    <a:pt x="2714" y="4749"/>
                  </a:lnTo>
                  <a:lnTo>
                    <a:pt x="2780" y="4836"/>
                  </a:lnTo>
                  <a:lnTo>
                    <a:pt x="2867" y="4880"/>
                  </a:lnTo>
                  <a:lnTo>
                    <a:pt x="2955" y="4880"/>
                  </a:lnTo>
                  <a:lnTo>
                    <a:pt x="3042" y="4836"/>
                  </a:lnTo>
                  <a:lnTo>
                    <a:pt x="3108" y="4771"/>
                  </a:lnTo>
                  <a:lnTo>
                    <a:pt x="3174" y="4705"/>
                  </a:lnTo>
                  <a:lnTo>
                    <a:pt x="3174" y="4596"/>
                  </a:lnTo>
                  <a:lnTo>
                    <a:pt x="3152" y="4486"/>
                  </a:lnTo>
                  <a:lnTo>
                    <a:pt x="2977" y="3983"/>
                  </a:lnTo>
                  <a:lnTo>
                    <a:pt x="2823" y="3480"/>
                  </a:lnTo>
                  <a:lnTo>
                    <a:pt x="2736" y="2954"/>
                  </a:lnTo>
                  <a:lnTo>
                    <a:pt x="2692" y="2407"/>
                  </a:lnTo>
                  <a:lnTo>
                    <a:pt x="2692" y="1882"/>
                  </a:lnTo>
                  <a:lnTo>
                    <a:pt x="2736" y="1357"/>
                  </a:lnTo>
                  <a:lnTo>
                    <a:pt x="2845" y="832"/>
                  </a:lnTo>
                  <a:lnTo>
                    <a:pt x="2977" y="307"/>
                  </a:lnTo>
                  <a:lnTo>
                    <a:pt x="2998" y="197"/>
                  </a:lnTo>
                  <a:lnTo>
                    <a:pt x="2955" y="110"/>
                  </a:lnTo>
                  <a:lnTo>
                    <a:pt x="2889" y="44"/>
                  </a:lnTo>
                  <a:lnTo>
                    <a:pt x="2802" y="22"/>
                  </a:lnTo>
                  <a:lnTo>
                    <a:pt x="271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63"/>
            <p:cNvSpPr/>
            <p:nvPr/>
          </p:nvSpPr>
          <p:spPr>
            <a:xfrm>
              <a:off x="7310589" y="2949242"/>
              <a:ext cx="117890" cy="232475"/>
            </a:xfrm>
            <a:custGeom>
              <a:avLst/>
              <a:gdLst/>
              <a:ahLst/>
              <a:cxnLst/>
              <a:rect l="l" t="t" r="r" b="b"/>
              <a:pathLst>
                <a:path w="3174" h="6259" extrusionOk="0">
                  <a:moveTo>
                    <a:pt x="2889" y="0"/>
                  </a:moveTo>
                  <a:lnTo>
                    <a:pt x="2801" y="22"/>
                  </a:lnTo>
                  <a:lnTo>
                    <a:pt x="2736" y="66"/>
                  </a:lnTo>
                  <a:lnTo>
                    <a:pt x="2692" y="175"/>
                  </a:lnTo>
                  <a:lnTo>
                    <a:pt x="2626" y="438"/>
                  </a:lnTo>
                  <a:lnTo>
                    <a:pt x="2539" y="722"/>
                  </a:lnTo>
                  <a:lnTo>
                    <a:pt x="2451" y="985"/>
                  </a:lnTo>
                  <a:lnTo>
                    <a:pt x="2342" y="1226"/>
                  </a:lnTo>
                  <a:lnTo>
                    <a:pt x="2211" y="1488"/>
                  </a:lnTo>
                  <a:lnTo>
                    <a:pt x="2079" y="1729"/>
                  </a:lnTo>
                  <a:lnTo>
                    <a:pt x="1926" y="1970"/>
                  </a:lnTo>
                  <a:lnTo>
                    <a:pt x="1773" y="2188"/>
                  </a:lnTo>
                  <a:lnTo>
                    <a:pt x="1598" y="2407"/>
                  </a:lnTo>
                  <a:lnTo>
                    <a:pt x="1423" y="2626"/>
                  </a:lnTo>
                  <a:lnTo>
                    <a:pt x="1226" y="2823"/>
                  </a:lnTo>
                  <a:lnTo>
                    <a:pt x="1029" y="2998"/>
                  </a:lnTo>
                  <a:lnTo>
                    <a:pt x="810" y="3195"/>
                  </a:lnTo>
                  <a:lnTo>
                    <a:pt x="591" y="3348"/>
                  </a:lnTo>
                  <a:lnTo>
                    <a:pt x="350" y="3501"/>
                  </a:lnTo>
                  <a:lnTo>
                    <a:pt x="110" y="3655"/>
                  </a:lnTo>
                  <a:lnTo>
                    <a:pt x="22" y="3720"/>
                  </a:lnTo>
                  <a:lnTo>
                    <a:pt x="0" y="3808"/>
                  </a:lnTo>
                  <a:lnTo>
                    <a:pt x="0" y="3895"/>
                  </a:lnTo>
                  <a:lnTo>
                    <a:pt x="22" y="3983"/>
                  </a:lnTo>
                  <a:lnTo>
                    <a:pt x="88" y="4049"/>
                  </a:lnTo>
                  <a:lnTo>
                    <a:pt x="175" y="4114"/>
                  </a:lnTo>
                  <a:lnTo>
                    <a:pt x="263" y="4114"/>
                  </a:lnTo>
                  <a:lnTo>
                    <a:pt x="372" y="4092"/>
                  </a:lnTo>
                  <a:lnTo>
                    <a:pt x="657" y="3917"/>
                  </a:lnTo>
                  <a:lnTo>
                    <a:pt x="919" y="3742"/>
                  </a:lnTo>
                  <a:lnTo>
                    <a:pt x="1160" y="3545"/>
                  </a:lnTo>
                  <a:lnTo>
                    <a:pt x="1423" y="3348"/>
                  </a:lnTo>
                  <a:lnTo>
                    <a:pt x="1510" y="3655"/>
                  </a:lnTo>
                  <a:lnTo>
                    <a:pt x="1598" y="3983"/>
                  </a:lnTo>
                  <a:lnTo>
                    <a:pt x="1685" y="4333"/>
                  </a:lnTo>
                  <a:lnTo>
                    <a:pt x="1751" y="4661"/>
                  </a:lnTo>
                  <a:lnTo>
                    <a:pt x="1795" y="4989"/>
                  </a:lnTo>
                  <a:lnTo>
                    <a:pt x="1817" y="5340"/>
                  </a:lnTo>
                  <a:lnTo>
                    <a:pt x="1817" y="5668"/>
                  </a:lnTo>
                  <a:lnTo>
                    <a:pt x="1817" y="6018"/>
                  </a:lnTo>
                  <a:lnTo>
                    <a:pt x="1839" y="6127"/>
                  </a:lnTo>
                  <a:lnTo>
                    <a:pt x="1904" y="6193"/>
                  </a:lnTo>
                  <a:lnTo>
                    <a:pt x="1970" y="6259"/>
                  </a:lnTo>
                  <a:lnTo>
                    <a:pt x="2167" y="6259"/>
                  </a:lnTo>
                  <a:lnTo>
                    <a:pt x="2254" y="6193"/>
                  </a:lnTo>
                  <a:lnTo>
                    <a:pt x="2298" y="6127"/>
                  </a:lnTo>
                  <a:lnTo>
                    <a:pt x="2320" y="6018"/>
                  </a:lnTo>
                  <a:lnTo>
                    <a:pt x="2342" y="5646"/>
                  </a:lnTo>
                  <a:lnTo>
                    <a:pt x="2320" y="5252"/>
                  </a:lnTo>
                  <a:lnTo>
                    <a:pt x="2276" y="4880"/>
                  </a:lnTo>
                  <a:lnTo>
                    <a:pt x="2232" y="4486"/>
                  </a:lnTo>
                  <a:lnTo>
                    <a:pt x="2167" y="4114"/>
                  </a:lnTo>
                  <a:lnTo>
                    <a:pt x="2079" y="3742"/>
                  </a:lnTo>
                  <a:lnTo>
                    <a:pt x="1970" y="3392"/>
                  </a:lnTo>
                  <a:lnTo>
                    <a:pt x="1839" y="3020"/>
                  </a:lnTo>
                  <a:lnTo>
                    <a:pt x="1795" y="2954"/>
                  </a:lnTo>
                  <a:lnTo>
                    <a:pt x="2057" y="2670"/>
                  </a:lnTo>
                  <a:lnTo>
                    <a:pt x="2276" y="2364"/>
                  </a:lnTo>
                  <a:lnTo>
                    <a:pt x="2473" y="2057"/>
                  </a:lnTo>
                  <a:lnTo>
                    <a:pt x="2670" y="1729"/>
                  </a:lnTo>
                  <a:lnTo>
                    <a:pt x="2823" y="1379"/>
                  </a:lnTo>
                  <a:lnTo>
                    <a:pt x="2976" y="1029"/>
                  </a:lnTo>
                  <a:lnTo>
                    <a:pt x="3086" y="679"/>
                  </a:lnTo>
                  <a:lnTo>
                    <a:pt x="3173" y="307"/>
                  </a:lnTo>
                  <a:lnTo>
                    <a:pt x="3173" y="197"/>
                  </a:lnTo>
                  <a:lnTo>
                    <a:pt x="3130" y="110"/>
                  </a:lnTo>
                  <a:lnTo>
                    <a:pt x="3064" y="44"/>
                  </a:lnTo>
                  <a:lnTo>
                    <a:pt x="297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63"/>
            <p:cNvSpPr/>
            <p:nvPr/>
          </p:nvSpPr>
          <p:spPr>
            <a:xfrm>
              <a:off x="7154512" y="3737652"/>
              <a:ext cx="124390" cy="212975"/>
            </a:xfrm>
            <a:custGeom>
              <a:avLst/>
              <a:gdLst/>
              <a:ahLst/>
              <a:cxnLst/>
              <a:rect l="l" t="t" r="r" b="b"/>
              <a:pathLst>
                <a:path w="3349" h="5734" extrusionOk="0">
                  <a:moveTo>
                    <a:pt x="3086" y="1"/>
                  </a:moveTo>
                  <a:lnTo>
                    <a:pt x="2977" y="22"/>
                  </a:lnTo>
                  <a:lnTo>
                    <a:pt x="2889" y="88"/>
                  </a:lnTo>
                  <a:lnTo>
                    <a:pt x="2846" y="176"/>
                  </a:lnTo>
                  <a:lnTo>
                    <a:pt x="2671" y="613"/>
                  </a:lnTo>
                  <a:lnTo>
                    <a:pt x="2539" y="1073"/>
                  </a:lnTo>
                  <a:lnTo>
                    <a:pt x="2430" y="1532"/>
                  </a:lnTo>
                  <a:lnTo>
                    <a:pt x="2364" y="2014"/>
                  </a:lnTo>
                  <a:lnTo>
                    <a:pt x="2145" y="1795"/>
                  </a:lnTo>
                  <a:lnTo>
                    <a:pt x="1905" y="1576"/>
                  </a:lnTo>
                  <a:lnTo>
                    <a:pt x="1664" y="1401"/>
                  </a:lnTo>
                  <a:lnTo>
                    <a:pt x="1423" y="1226"/>
                  </a:lnTo>
                  <a:lnTo>
                    <a:pt x="1161" y="1051"/>
                  </a:lnTo>
                  <a:lnTo>
                    <a:pt x="898" y="898"/>
                  </a:lnTo>
                  <a:lnTo>
                    <a:pt x="614" y="766"/>
                  </a:lnTo>
                  <a:lnTo>
                    <a:pt x="329" y="635"/>
                  </a:lnTo>
                  <a:lnTo>
                    <a:pt x="285" y="613"/>
                  </a:lnTo>
                  <a:lnTo>
                    <a:pt x="220" y="613"/>
                  </a:lnTo>
                  <a:lnTo>
                    <a:pt x="132" y="657"/>
                  </a:lnTo>
                  <a:lnTo>
                    <a:pt x="67" y="723"/>
                  </a:lnTo>
                  <a:lnTo>
                    <a:pt x="23" y="810"/>
                  </a:lnTo>
                  <a:lnTo>
                    <a:pt x="1" y="920"/>
                  </a:lnTo>
                  <a:lnTo>
                    <a:pt x="45" y="1007"/>
                  </a:lnTo>
                  <a:lnTo>
                    <a:pt x="110" y="1073"/>
                  </a:lnTo>
                  <a:lnTo>
                    <a:pt x="198" y="1117"/>
                  </a:lnTo>
                  <a:lnTo>
                    <a:pt x="504" y="1270"/>
                  </a:lnTo>
                  <a:lnTo>
                    <a:pt x="789" y="1423"/>
                  </a:lnTo>
                  <a:lnTo>
                    <a:pt x="1073" y="1598"/>
                  </a:lnTo>
                  <a:lnTo>
                    <a:pt x="1358" y="1773"/>
                  </a:lnTo>
                  <a:lnTo>
                    <a:pt x="1620" y="1992"/>
                  </a:lnTo>
                  <a:lnTo>
                    <a:pt x="1861" y="2211"/>
                  </a:lnTo>
                  <a:lnTo>
                    <a:pt x="2102" y="2451"/>
                  </a:lnTo>
                  <a:lnTo>
                    <a:pt x="2320" y="2714"/>
                  </a:lnTo>
                  <a:lnTo>
                    <a:pt x="2320" y="3086"/>
                  </a:lnTo>
                  <a:lnTo>
                    <a:pt x="2342" y="3436"/>
                  </a:lnTo>
                  <a:lnTo>
                    <a:pt x="2386" y="3808"/>
                  </a:lnTo>
                  <a:lnTo>
                    <a:pt x="2452" y="4180"/>
                  </a:lnTo>
                  <a:lnTo>
                    <a:pt x="2539" y="4552"/>
                  </a:lnTo>
                  <a:lnTo>
                    <a:pt x="2649" y="4902"/>
                  </a:lnTo>
                  <a:lnTo>
                    <a:pt x="2758" y="5252"/>
                  </a:lnTo>
                  <a:lnTo>
                    <a:pt x="2889" y="5603"/>
                  </a:lnTo>
                  <a:lnTo>
                    <a:pt x="2955" y="5690"/>
                  </a:lnTo>
                  <a:lnTo>
                    <a:pt x="3043" y="5734"/>
                  </a:lnTo>
                  <a:lnTo>
                    <a:pt x="3130" y="5734"/>
                  </a:lnTo>
                  <a:lnTo>
                    <a:pt x="3218" y="5712"/>
                  </a:lnTo>
                  <a:lnTo>
                    <a:pt x="3283" y="5646"/>
                  </a:lnTo>
                  <a:lnTo>
                    <a:pt x="3327" y="5559"/>
                  </a:lnTo>
                  <a:lnTo>
                    <a:pt x="3349" y="5449"/>
                  </a:lnTo>
                  <a:lnTo>
                    <a:pt x="3327" y="5362"/>
                  </a:lnTo>
                  <a:lnTo>
                    <a:pt x="3218" y="5034"/>
                  </a:lnTo>
                  <a:lnTo>
                    <a:pt x="3108" y="4727"/>
                  </a:lnTo>
                  <a:lnTo>
                    <a:pt x="3021" y="4399"/>
                  </a:lnTo>
                  <a:lnTo>
                    <a:pt x="2933" y="4071"/>
                  </a:lnTo>
                  <a:lnTo>
                    <a:pt x="2889" y="3743"/>
                  </a:lnTo>
                  <a:lnTo>
                    <a:pt x="2846" y="3414"/>
                  </a:lnTo>
                  <a:lnTo>
                    <a:pt x="2824" y="3086"/>
                  </a:lnTo>
                  <a:lnTo>
                    <a:pt x="2824" y="2758"/>
                  </a:lnTo>
                  <a:lnTo>
                    <a:pt x="2846" y="2648"/>
                  </a:lnTo>
                  <a:lnTo>
                    <a:pt x="2824" y="2561"/>
                  </a:lnTo>
                  <a:lnTo>
                    <a:pt x="2889" y="1970"/>
                  </a:lnTo>
                  <a:lnTo>
                    <a:pt x="2977" y="1423"/>
                  </a:lnTo>
                  <a:lnTo>
                    <a:pt x="3130" y="854"/>
                  </a:lnTo>
                  <a:lnTo>
                    <a:pt x="3327" y="307"/>
                  </a:lnTo>
                  <a:lnTo>
                    <a:pt x="3349" y="197"/>
                  </a:lnTo>
                  <a:lnTo>
                    <a:pt x="3327" y="132"/>
                  </a:lnTo>
                  <a:lnTo>
                    <a:pt x="3261" y="66"/>
                  </a:lnTo>
                  <a:lnTo>
                    <a:pt x="3174" y="22"/>
                  </a:lnTo>
                  <a:lnTo>
                    <a:pt x="30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63"/>
            <p:cNvSpPr/>
            <p:nvPr/>
          </p:nvSpPr>
          <p:spPr>
            <a:xfrm>
              <a:off x="7556851" y="3797788"/>
              <a:ext cx="82939" cy="110573"/>
            </a:xfrm>
            <a:custGeom>
              <a:avLst/>
              <a:gdLst/>
              <a:ahLst/>
              <a:cxnLst/>
              <a:rect l="l" t="t" r="r" b="b"/>
              <a:pathLst>
                <a:path w="2233" h="2977" extrusionOk="0">
                  <a:moveTo>
                    <a:pt x="176" y="1"/>
                  </a:moveTo>
                  <a:lnTo>
                    <a:pt x="88" y="67"/>
                  </a:lnTo>
                  <a:lnTo>
                    <a:pt x="23" y="132"/>
                  </a:lnTo>
                  <a:lnTo>
                    <a:pt x="1" y="220"/>
                  </a:lnTo>
                  <a:lnTo>
                    <a:pt x="1" y="329"/>
                  </a:lnTo>
                  <a:lnTo>
                    <a:pt x="88" y="723"/>
                  </a:lnTo>
                  <a:lnTo>
                    <a:pt x="220" y="1117"/>
                  </a:lnTo>
                  <a:lnTo>
                    <a:pt x="395" y="1489"/>
                  </a:lnTo>
                  <a:lnTo>
                    <a:pt x="614" y="1839"/>
                  </a:lnTo>
                  <a:lnTo>
                    <a:pt x="876" y="2167"/>
                  </a:lnTo>
                  <a:lnTo>
                    <a:pt x="1183" y="2452"/>
                  </a:lnTo>
                  <a:lnTo>
                    <a:pt x="1511" y="2714"/>
                  </a:lnTo>
                  <a:lnTo>
                    <a:pt x="1861" y="2933"/>
                  </a:lnTo>
                  <a:lnTo>
                    <a:pt x="1970" y="2977"/>
                  </a:lnTo>
                  <a:lnTo>
                    <a:pt x="2058" y="2955"/>
                  </a:lnTo>
                  <a:lnTo>
                    <a:pt x="2145" y="2911"/>
                  </a:lnTo>
                  <a:lnTo>
                    <a:pt x="2189" y="2846"/>
                  </a:lnTo>
                  <a:lnTo>
                    <a:pt x="2233" y="2758"/>
                  </a:lnTo>
                  <a:lnTo>
                    <a:pt x="2233" y="2649"/>
                  </a:lnTo>
                  <a:lnTo>
                    <a:pt x="2189" y="2561"/>
                  </a:lnTo>
                  <a:lnTo>
                    <a:pt x="2102" y="2496"/>
                  </a:lnTo>
                  <a:lnTo>
                    <a:pt x="1795" y="2299"/>
                  </a:lnTo>
                  <a:lnTo>
                    <a:pt x="1511" y="2080"/>
                  </a:lnTo>
                  <a:lnTo>
                    <a:pt x="1248" y="1817"/>
                  </a:lnTo>
                  <a:lnTo>
                    <a:pt x="1029" y="1533"/>
                  </a:lnTo>
                  <a:lnTo>
                    <a:pt x="832" y="1226"/>
                  </a:lnTo>
                  <a:lnTo>
                    <a:pt x="679" y="898"/>
                  </a:lnTo>
                  <a:lnTo>
                    <a:pt x="570" y="548"/>
                  </a:lnTo>
                  <a:lnTo>
                    <a:pt x="482" y="176"/>
                  </a:lnTo>
                  <a:lnTo>
                    <a:pt x="460" y="132"/>
                  </a:lnTo>
                  <a:lnTo>
                    <a:pt x="438" y="88"/>
                  </a:lnTo>
                  <a:lnTo>
                    <a:pt x="373" y="45"/>
                  </a:lnTo>
                  <a:lnTo>
                    <a:pt x="26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63"/>
            <p:cNvSpPr/>
            <p:nvPr/>
          </p:nvSpPr>
          <p:spPr>
            <a:xfrm>
              <a:off x="7519485" y="3458852"/>
              <a:ext cx="172341" cy="157744"/>
            </a:xfrm>
            <a:custGeom>
              <a:avLst/>
              <a:gdLst/>
              <a:ahLst/>
              <a:cxnLst/>
              <a:rect l="l" t="t" r="r" b="b"/>
              <a:pathLst>
                <a:path w="4640" h="4247" extrusionOk="0">
                  <a:moveTo>
                    <a:pt x="4377" y="1"/>
                  </a:moveTo>
                  <a:lnTo>
                    <a:pt x="4267" y="45"/>
                  </a:lnTo>
                  <a:lnTo>
                    <a:pt x="3830" y="329"/>
                  </a:lnTo>
                  <a:lnTo>
                    <a:pt x="3348" y="592"/>
                  </a:lnTo>
                  <a:lnTo>
                    <a:pt x="2867" y="810"/>
                  </a:lnTo>
                  <a:lnTo>
                    <a:pt x="2364" y="985"/>
                  </a:lnTo>
                  <a:lnTo>
                    <a:pt x="1838" y="1139"/>
                  </a:lnTo>
                  <a:lnTo>
                    <a:pt x="1313" y="1226"/>
                  </a:lnTo>
                  <a:lnTo>
                    <a:pt x="788" y="1292"/>
                  </a:lnTo>
                  <a:lnTo>
                    <a:pt x="241" y="1292"/>
                  </a:lnTo>
                  <a:lnTo>
                    <a:pt x="153" y="1314"/>
                  </a:lnTo>
                  <a:lnTo>
                    <a:pt x="66" y="1379"/>
                  </a:lnTo>
                  <a:lnTo>
                    <a:pt x="22" y="1467"/>
                  </a:lnTo>
                  <a:lnTo>
                    <a:pt x="0" y="1554"/>
                  </a:lnTo>
                  <a:lnTo>
                    <a:pt x="22" y="1642"/>
                  </a:lnTo>
                  <a:lnTo>
                    <a:pt x="66" y="1729"/>
                  </a:lnTo>
                  <a:lnTo>
                    <a:pt x="153" y="1773"/>
                  </a:lnTo>
                  <a:lnTo>
                    <a:pt x="241" y="1795"/>
                  </a:lnTo>
                  <a:lnTo>
                    <a:pt x="722" y="1795"/>
                  </a:lnTo>
                  <a:lnTo>
                    <a:pt x="1204" y="1751"/>
                  </a:lnTo>
                  <a:lnTo>
                    <a:pt x="1685" y="1686"/>
                  </a:lnTo>
                  <a:lnTo>
                    <a:pt x="2145" y="1576"/>
                  </a:lnTo>
                  <a:lnTo>
                    <a:pt x="2145" y="1576"/>
                  </a:lnTo>
                  <a:lnTo>
                    <a:pt x="2079" y="1905"/>
                  </a:lnTo>
                  <a:lnTo>
                    <a:pt x="1992" y="2211"/>
                  </a:lnTo>
                  <a:lnTo>
                    <a:pt x="1882" y="2517"/>
                  </a:lnTo>
                  <a:lnTo>
                    <a:pt x="1751" y="2802"/>
                  </a:lnTo>
                  <a:lnTo>
                    <a:pt x="1576" y="3086"/>
                  </a:lnTo>
                  <a:lnTo>
                    <a:pt x="1379" y="3349"/>
                  </a:lnTo>
                  <a:lnTo>
                    <a:pt x="1160" y="3590"/>
                  </a:lnTo>
                  <a:lnTo>
                    <a:pt x="919" y="3808"/>
                  </a:lnTo>
                  <a:lnTo>
                    <a:pt x="876" y="3852"/>
                  </a:lnTo>
                  <a:lnTo>
                    <a:pt x="854" y="3896"/>
                  </a:lnTo>
                  <a:lnTo>
                    <a:pt x="832" y="3983"/>
                  </a:lnTo>
                  <a:lnTo>
                    <a:pt x="854" y="4093"/>
                  </a:lnTo>
                  <a:lnTo>
                    <a:pt x="919" y="4158"/>
                  </a:lnTo>
                  <a:lnTo>
                    <a:pt x="985" y="4224"/>
                  </a:lnTo>
                  <a:lnTo>
                    <a:pt x="1094" y="4246"/>
                  </a:lnTo>
                  <a:lnTo>
                    <a:pt x="1182" y="4224"/>
                  </a:lnTo>
                  <a:lnTo>
                    <a:pt x="1269" y="4158"/>
                  </a:lnTo>
                  <a:lnTo>
                    <a:pt x="1554" y="3896"/>
                  </a:lnTo>
                  <a:lnTo>
                    <a:pt x="1816" y="3590"/>
                  </a:lnTo>
                  <a:lnTo>
                    <a:pt x="2057" y="3283"/>
                  </a:lnTo>
                  <a:lnTo>
                    <a:pt x="2254" y="2933"/>
                  </a:lnTo>
                  <a:lnTo>
                    <a:pt x="2407" y="2583"/>
                  </a:lnTo>
                  <a:lnTo>
                    <a:pt x="2539" y="2189"/>
                  </a:lnTo>
                  <a:lnTo>
                    <a:pt x="2626" y="1817"/>
                  </a:lnTo>
                  <a:lnTo>
                    <a:pt x="2670" y="1423"/>
                  </a:lnTo>
                  <a:lnTo>
                    <a:pt x="3151" y="1226"/>
                  </a:lnTo>
                  <a:lnTo>
                    <a:pt x="3633" y="1007"/>
                  </a:lnTo>
                  <a:lnTo>
                    <a:pt x="4092" y="767"/>
                  </a:lnTo>
                  <a:lnTo>
                    <a:pt x="4530" y="482"/>
                  </a:lnTo>
                  <a:lnTo>
                    <a:pt x="4596" y="395"/>
                  </a:lnTo>
                  <a:lnTo>
                    <a:pt x="4639" y="307"/>
                  </a:lnTo>
                  <a:lnTo>
                    <a:pt x="4639" y="198"/>
                  </a:lnTo>
                  <a:lnTo>
                    <a:pt x="4596" y="110"/>
                  </a:lnTo>
                  <a:lnTo>
                    <a:pt x="4530" y="45"/>
                  </a:lnTo>
                  <a:lnTo>
                    <a:pt x="446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63"/>
            <p:cNvSpPr/>
            <p:nvPr/>
          </p:nvSpPr>
          <p:spPr>
            <a:xfrm>
              <a:off x="7045607" y="3397083"/>
              <a:ext cx="261743" cy="186158"/>
            </a:xfrm>
            <a:custGeom>
              <a:avLst/>
              <a:gdLst/>
              <a:ahLst/>
              <a:cxnLst/>
              <a:rect l="l" t="t" r="r" b="b"/>
              <a:pathLst>
                <a:path w="7047" h="5012" extrusionOk="0">
                  <a:moveTo>
                    <a:pt x="241" y="1"/>
                  </a:moveTo>
                  <a:lnTo>
                    <a:pt x="154" y="23"/>
                  </a:lnTo>
                  <a:lnTo>
                    <a:pt x="66" y="66"/>
                  </a:lnTo>
                  <a:lnTo>
                    <a:pt x="22" y="154"/>
                  </a:lnTo>
                  <a:lnTo>
                    <a:pt x="1" y="241"/>
                  </a:lnTo>
                  <a:lnTo>
                    <a:pt x="1" y="329"/>
                  </a:lnTo>
                  <a:lnTo>
                    <a:pt x="66" y="438"/>
                  </a:lnTo>
                  <a:lnTo>
                    <a:pt x="416" y="767"/>
                  </a:lnTo>
                  <a:lnTo>
                    <a:pt x="810" y="1073"/>
                  </a:lnTo>
                  <a:lnTo>
                    <a:pt x="1204" y="1335"/>
                  </a:lnTo>
                  <a:lnTo>
                    <a:pt x="1620" y="1576"/>
                  </a:lnTo>
                  <a:lnTo>
                    <a:pt x="2058" y="1751"/>
                  </a:lnTo>
                  <a:lnTo>
                    <a:pt x="2517" y="1904"/>
                  </a:lnTo>
                  <a:lnTo>
                    <a:pt x="2977" y="2014"/>
                  </a:lnTo>
                  <a:lnTo>
                    <a:pt x="3436" y="2080"/>
                  </a:lnTo>
                  <a:lnTo>
                    <a:pt x="3436" y="2452"/>
                  </a:lnTo>
                  <a:lnTo>
                    <a:pt x="3480" y="2824"/>
                  </a:lnTo>
                  <a:lnTo>
                    <a:pt x="3546" y="3196"/>
                  </a:lnTo>
                  <a:lnTo>
                    <a:pt x="3633" y="3568"/>
                  </a:lnTo>
                  <a:lnTo>
                    <a:pt x="3764" y="3918"/>
                  </a:lnTo>
                  <a:lnTo>
                    <a:pt x="3896" y="4246"/>
                  </a:lnTo>
                  <a:lnTo>
                    <a:pt x="4093" y="4574"/>
                  </a:lnTo>
                  <a:lnTo>
                    <a:pt x="4290" y="4902"/>
                  </a:lnTo>
                  <a:lnTo>
                    <a:pt x="4355" y="4968"/>
                  </a:lnTo>
                  <a:lnTo>
                    <a:pt x="4443" y="5012"/>
                  </a:lnTo>
                  <a:lnTo>
                    <a:pt x="4530" y="5012"/>
                  </a:lnTo>
                  <a:lnTo>
                    <a:pt x="4640" y="4990"/>
                  </a:lnTo>
                  <a:lnTo>
                    <a:pt x="4705" y="4924"/>
                  </a:lnTo>
                  <a:lnTo>
                    <a:pt x="4749" y="4837"/>
                  </a:lnTo>
                  <a:lnTo>
                    <a:pt x="4771" y="4727"/>
                  </a:lnTo>
                  <a:lnTo>
                    <a:pt x="4749" y="4684"/>
                  </a:lnTo>
                  <a:lnTo>
                    <a:pt x="4727" y="4640"/>
                  </a:lnTo>
                  <a:lnTo>
                    <a:pt x="4530" y="4355"/>
                  </a:lnTo>
                  <a:lnTo>
                    <a:pt x="4377" y="4071"/>
                  </a:lnTo>
                  <a:lnTo>
                    <a:pt x="4246" y="3764"/>
                  </a:lnTo>
                  <a:lnTo>
                    <a:pt x="4136" y="3436"/>
                  </a:lnTo>
                  <a:lnTo>
                    <a:pt x="4049" y="3108"/>
                  </a:lnTo>
                  <a:lnTo>
                    <a:pt x="3983" y="2780"/>
                  </a:lnTo>
                  <a:lnTo>
                    <a:pt x="3961" y="2452"/>
                  </a:lnTo>
                  <a:lnTo>
                    <a:pt x="3939" y="2101"/>
                  </a:lnTo>
                  <a:lnTo>
                    <a:pt x="4333" y="2101"/>
                  </a:lnTo>
                  <a:lnTo>
                    <a:pt x="4727" y="2058"/>
                  </a:lnTo>
                  <a:lnTo>
                    <a:pt x="5099" y="1992"/>
                  </a:lnTo>
                  <a:lnTo>
                    <a:pt x="5493" y="1904"/>
                  </a:lnTo>
                  <a:lnTo>
                    <a:pt x="5865" y="1773"/>
                  </a:lnTo>
                  <a:lnTo>
                    <a:pt x="6237" y="1620"/>
                  </a:lnTo>
                  <a:lnTo>
                    <a:pt x="6587" y="1445"/>
                  </a:lnTo>
                  <a:lnTo>
                    <a:pt x="6937" y="1226"/>
                  </a:lnTo>
                  <a:lnTo>
                    <a:pt x="7025" y="1160"/>
                  </a:lnTo>
                  <a:lnTo>
                    <a:pt x="7047" y="1051"/>
                  </a:lnTo>
                  <a:lnTo>
                    <a:pt x="7047" y="963"/>
                  </a:lnTo>
                  <a:lnTo>
                    <a:pt x="7025" y="876"/>
                  </a:lnTo>
                  <a:lnTo>
                    <a:pt x="6959" y="810"/>
                  </a:lnTo>
                  <a:lnTo>
                    <a:pt x="6872" y="767"/>
                  </a:lnTo>
                  <a:lnTo>
                    <a:pt x="6784" y="745"/>
                  </a:lnTo>
                  <a:lnTo>
                    <a:pt x="6697" y="788"/>
                  </a:lnTo>
                  <a:lnTo>
                    <a:pt x="6303" y="1029"/>
                  </a:lnTo>
                  <a:lnTo>
                    <a:pt x="5909" y="1204"/>
                  </a:lnTo>
                  <a:lnTo>
                    <a:pt x="5515" y="1357"/>
                  </a:lnTo>
                  <a:lnTo>
                    <a:pt x="5099" y="1467"/>
                  </a:lnTo>
                  <a:lnTo>
                    <a:pt x="4684" y="1554"/>
                  </a:lnTo>
                  <a:lnTo>
                    <a:pt x="4268" y="1598"/>
                  </a:lnTo>
                  <a:lnTo>
                    <a:pt x="3830" y="1598"/>
                  </a:lnTo>
                  <a:lnTo>
                    <a:pt x="3414" y="1576"/>
                  </a:lnTo>
                  <a:lnTo>
                    <a:pt x="2999" y="1511"/>
                  </a:lnTo>
                  <a:lnTo>
                    <a:pt x="2605" y="1401"/>
                  </a:lnTo>
                  <a:lnTo>
                    <a:pt x="2189" y="1270"/>
                  </a:lnTo>
                  <a:lnTo>
                    <a:pt x="1817" y="1095"/>
                  </a:lnTo>
                  <a:lnTo>
                    <a:pt x="1445" y="898"/>
                  </a:lnTo>
                  <a:lnTo>
                    <a:pt x="1073" y="657"/>
                  </a:lnTo>
                  <a:lnTo>
                    <a:pt x="745" y="373"/>
                  </a:lnTo>
                  <a:lnTo>
                    <a:pt x="416" y="66"/>
                  </a:lnTo>
                  <a:lnTo>
                    <a:pt x="329" y="23"/>
                  </a:lnTo>
                  <a:lnTo>
                    <a:pt x="24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63"/>
            <p:cNvSpPr/>
            <p:nvPr/>
          </p:nvSpPr>
          <p:spPr>
            <a:xfrm>
              <a:off x="6593681" y="3553160"/>
              <a:ext cx="143110" cy="207292"/>
            </a:xfrm>
            <a:custGeom>
              <a:avLst/>
              <a:gdLst/>
              <a:ahLst/>
              <a:cxnLst/>
              <a:rect l="l" t="t" r="r" b="b"/>
              <a:pathLst>
                <a:path w="3853" h="5581" extrusionOk="0">
                  <a:moveTo>
                    <a:pt x="3436" y="0"/>
                  </a:moveTo>
                  <a:lnTo>
                    <a:pt x="3327" y="22"/>
                  </a:lnTo>
                  <a:lnTo>
                    <a:pt x="3261" y="66"/>
                  </a:lnTo>
                  <a:lnTo>
                    <a:pt x="3196" y="153"/>
                  </a:lnTo>
                  <a:lnTo>
                    <a:pt x="3174" y="241"/>
                  </a:lnTo>
                  <a:lnTo>
                    <a:pt x="3130" y="547"/>
                  </a:lnTo>
                  <a:lnTo>
                    <a:pt x="3064" y="832"/>
                  </a:lnTo>
                  <a:lnTo>
                    <a:pt x="2977" y="1116"/>
                  </a:lnTo>
                  <a:lnTo>
                    <a:pt x="2846" y="1379"/>
                  </a:lnTo>
                  <a:lnTo>
                    <a:pt x="2714" y="1641"/>
                  </a:lnTo>
                  <a:lnTo>
                    <a:pt x="2561" y="1882"/>
                  </a:lnTo>
                  <a:lnTo>
                    <a:pt x="2386" y="2123"/>
                  </a:lnTo>
                  <a:lnTo>
                    <a:pt x="2211" y="2342"/>
                  </a:lnTo>
                  <a:lnTo>
                    <a:pt x="1992" y="2560"/>
                  </a:lnTo>
                  <a:lnTo>
                    <a:pt x="1773" y="2736"/>
                  </a:lnTo>
                  <a:lnTo>
                    <a:pt x="1533" y="2911"/>
                  </a:lnTo>
                  <a:lnTo>
                    <a:pt x="1292" y="3064"/>
                  </a:lnTo>
                  <a:lnTo>
                    <a:pt x="1029" y="3195"/>
                  </a:lnTo>
                  <a:lnTo>
                    <a:pt x="745" y="3304"/>
                  </a:lnTo>
                  <a:lnTo>
                    <a:pt x="482" y="3414"/>
                  </a:lnTo>
                  <a:lnTo>
                    <a:pt x="176" y="3480"/>
                  </a:lnTo>
                  <a:lnTo>
                    <a:pt x="88" y="3523"/>
                  </a:lnTo>
                  <a:lnTo>
                    <a:pt x="23" y="3589"/>
                  </a:lnTo>
                  <a:lnTo>
                    <a:pt x="1" y="3676"/>
                  </a:lnTo>
                  <a:lnTo>
                    <a:pt x="1" y="3764"/>
                  </a:lnTo>
                  <a:lnTo>
                    <a:pt x="45" y="3852"/>
                  </a:lnTo>
                  <a:lnTo>
                    <a:pt x="110" y="3917"/>
                  </a:lnTo>
                  <a:lnTo>
                    <a:pt x="198" y="3961"/>
                  </a:lnTo>
                  <a:lnTo>
                    <a:pt x="307" y="3961"/>
                  </a:lnTo>
                  <a:lnTo>
                    <a:pt x="548" y="3917"/>
                  </a:lnTo>
                  <a:lnTo>
                    <a:pt x="767" y="3852"/>
                  </a:lnTo>
                  <a:lnTo>
                    <a:pt x="986" y="3764"/>
                  </a:lnTo>
                  <a:lnTo>
                    <a:pt x="1204" y="3676"/>
                  </a:lnTo>
                  <a:lnTo>
                    <a:pt x="1620" y="3458"/>
                  </a:lnTo>
                  <a:lnTo>
                    <a:pt x="1992" y="3195"/>
                  </a:lnTo>
                  <a:lnTo>
                    <a:pt x="2255" y="3414"/>
                  </a:lnTo>
                  <a:lnTo>
                    <a:pt x="2474" y="3655"/>
                  </a:lnTo>
                  <a:lnTo>
                    <a:pt x="2692" y="3917"/>
                  </a:lnTo>
                  <a:lnTo>
                    <a:pt x="2867" y="4180"/>
                  </a:lnTo>
                  <a:lnTo>
                    <a:pt x="3043" y="4464"/>
                  </a:lnTo>
                  <a:lnTo>
                    <a:pt x="3174" y="4771"/>
                  </a:lnTo>
                  <a:lnTo>
                    <a:pt x="3283" y="5077"/>
                  </a:lnTo>
                  <a:lnTo>
                    <a:pt x="3371" y="5405"/>
                  </a:lnTo>
                  <a:lnTo>
                    <a:pt x="3415" y="5515"/>
                  </a:lnTo>
                  <a:lnTo>
                    <a:pt x="3480" y="5558"/>
                  </a:lnTo>
                  <a:lnTo>
                    <a:pt x="3568" y="5580"/>
                  </a:lnTo>
                  <a:lnTo>
                    <a:pt x="3655" y="5580"/>
                  </a:lnTo>
                  <a:lnTo>
                    <a:pt x="3743" y="5537"/>
                  </a:lnTo>
                  <a:lnTo>
                    <a:pt x="3830" y="5471"/>
                  </a:lnTo>
                  <a:lnTo>
                    <a:pt x="3852" y="5383"/>
                  </a:lnTo>
                  <a:lnTo>
                    <a:pt x="3852" y="5274"/>
                  </a:lnTo>
                  <a:lnTo>
                    <a:pt x="3765" y="4924"/>
                  </a:lnTo>
                  <a:lnTo>
                    <a:pt x="3633" y="4596"/>
                  </a:lnTo>
                  <a:lnTo>
                    <a:pt x="3502" y="4267"/>
                  </a:lnTo>
                  <a:lnTo>
                    <a:pt x="3327" y="3961"/>
                  </a:lnTo>
                  <a:lnTo>
                    <a:pt x="3130" y="3655"/>
                  </a:lnTo>
                  <a:lnTo>
                    <a:pt x="2889" y="3370"/>
                  </a:lnTo>
                  <a:lnTo>
                    <a:pt x="2649" y="3108"/>
                  </a:lnTo>
                  <a:lnTo>
                    <a:pt x="2386" y="2867"/>
                  </a:lnTo>
                  <a:lnTo>
                    <a:pt x="2649" y="2604"/>
                  </a:lnTo>
                  <a:lnTo>
                    <a:pt x="2867" y="2320"/>
                  </a:lnTo>
                  <a:lnTo>
                    <a:pt x="3086" y="2013"/>
                  </a:lnTo>
                  <a:lnTo>
                    <a:pt x="3261" y="1685"/>
                  </a:lnTo>
                  <a:lnTo>
                    <a:pt x="3415" y="1357"/>
                  </a:lnTo>
                  <a:lnTo>
                    <a:pt x="3524" y="985"/>
                  </a:lnTo>
                  <a:lnTo>
                    <a:pt x="3633" y="635"/>
                  </a:lnTo>
                  <a:lnTo>
                    <a:pt x="3677" y="241"/>
                  </a:lnTo>
                  <a:lnTo>
                    <a:pt x="3677" y="197"/>
                  </a:lnTo>
                  <a:lnTo>
                    <a:pt x="3677" y="153"/>
                  </a:lnTo>
                  <a:lnTo>
                    <a:pt x="3611" y="66"/>
                  </a:lnTo>
                  <a:lnTo>
                    <a:pt x="3524" y="22"/>
                  </a:lnTo>
                  <a:lnTo>
                    <a:pt x="343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63"/>
            <p:cNvSpPr/>
            <p:nvPr/>
          </p:nvSpPr>
          <p:spPr>
            <a:xfrm>
              <a:off x="6636767" y="3098782"/>
              <a:ext cx="316194" cy="130073"/>
            </a:xfrm>
            <a:custGeom>
              <a:avLst/>
              <a:gdLst/>
              <a:ahLst/>
              <a:cxnLst/>
              <a:rect l="l" t="t" r="r" b="b"/>
              <a:pathLst>
                <a:path w="8513" h="3502" extrusionOk="0">
                  <a:moveTo>
                    <a:pt x="3983" y="1"/>
                  </a:moveTo>
                  <a:lnTo>
                    <a:pt x="3896" y="44"/>
                  </a:lnTo>
                  <a:lnTo>
                    <a:pt x="3830" y="110"/>
                  </a:lnTo>
                  <a:lnTo>
                    <a:pt x="3786" y="198"/>
                  </a:lnTo>
                  <a:lnTo>
                    <a:pt x="3786" y="307"/>
                  </a:lnTo>
                  <a:lnTo>
                    <a:pt x="3874" y="679"/>
                  </a:lnTo>
                  <a:lnTo>
                    <a:pt x="4027" y="1051"/>
                  </a:lnTo>
                  <a:lnTo>
                    <a:pt x="4202" y="1401"/>
                  </a:lnTo>
                  <a:lnTo>
                    <a:pt x="4421" y="1708"/>
                  </a:lnTo>
                  <a:lnTo>
                    <a:pt x="4268" y="1948"/>
                  </a:lnTo>
                  <a:lnTo>
                    <a:pt x="4093" y="2167"/>
                  </a:lnTo>
                  <a:lnTo>
                    <a:pt x="3896" y="2386"/>
                  </a:lnTo>
                  <a:lnTo>
                    <a:pt x="3677" y="2561"/>
                  </a:lnTo>
                  <a:lnTo>
                    <a:pt x="3436" y="2692"/>
                  </a:lnTo>
                  <a:lnTo>
                    <a:pt x="3195" y="2824"/>
                  </a:lnTo>
                  <a:lnTo>
                    <a:pt x="2911" y="2911"/>
                  </a:lnTo>
                  <a:lnTo>
                    <a:pt x="2627" y="2977"/>
                  </a:lnTo>
                  <a:lnTo>
                    <a:pt x="2320" y="2999"/>
                  </a:lnTo>
                  <a:lnTo>
                    <a:pt x="2014" y="2977"/>
                  </a:lnTo>
                  <a:lnTo>
                    <a:pt x="1707" y="2911"/>
                  </a:lnTo>
                  <a:lnTo>
                    <a:pt x="1423" y="2802"/>
                  </a:lnTo>
                  <a:lnTo>
                    <a:pt x="1139" y="2670"/>
                  </a:lnTo>
                  <a:lnTo>
                    <a:pt x="876" y="2517"/>
                  </a:lnTo>
                  <a:lnTo>
                    <a:pt x="635" y="2298"/>
                  </a:lnTo>
                  <a:lnTo>
                    <a:pt x="416" y="2080"/>
                  </a:lnTo>
                  <a:lnTo>
                    <a:pt x="351" y="2014"/>
                  </a:lnTo>
                  <a:lnTo>
                    <a:pt x="263" y="1992"/>
                  </a:lnTo>
                  <a:lnTo>
                    <a:pt x="176" y="2014"/>
                  </a:lnTo>
                  <a:lnTo>
                    <a:pt x="88" y="2080"/>
                  </a:lnTo>
                  <a:lnTo>
                    <a:pt x="44" y="2145"/>
                  </a:lnTo>
                  <a:lnTo>
                    <a:pt x="1" y="2233"/>
                  </a:lnTo>
                  <a:lnTo>
                    <a:pt x="22" y="2342"/>
                  </a:lnTo>
                  <a:lnTo>
                    <a:pt x="66" y="2430"/>
                  </a:lnTo>
                  <a:lnTo>
                    <a:pt x="329" y="2714"/>
                  </a:lnTo>
                  <a:lnTo>
                    <a:pt x="613" y="2933"/>
                  </a:lnTo>
                  <a:lnTo>
                    <a:pt x="920" y="3130"/>
                  </a:lnTo>
                  <a:lnTo>
                    <a:pt x="1248" y="3283"/>
                  </a:lnTo>
                  <a:lnTo>
                    <a:pt x="1598" y="3392"/>
                  </a:lnTo>
                  <a:lnTo>
                    <a:pt x="1970" y="3480"/>
                  </a:lnTo>
                  <a:lnTo>
                    <a:pt x="2342" y="3502"/>
                  </a:lnTo>
                  <a:lnTo>
                    <a:pt x="2692" y="3480"/>
                  </a:lnTo>
                  <a:lnTo>
                    <a:pt x="3020" y="3414"/>
                  </a:lnTo>
                  <a:lnTo>
                    <a:pt x="3327" y="3305"/>
                  </a:lnTo>
                  <a:lnTo>
                    <a:pt x="3611" y="3174"/>
                  </a:lnTo>
                  <a:lnTo>
                    <a:pt x="3896" y="3020"/>
                  </a:lnTo>
                  <a:lnTo>
                    <a:pt x="4158" y="2824"/>
                  </a:lnTo>
                  <a:lnTo>
                    <a:pt x="4399" y="2605"/>
                  </a:lnTo>
                  <a:lnTo>
                    <a:pt x="4596" y="2364"/>
                  </a:lnTo>
                  <a:lnTo>
                    <a:pt x="4793" y="2101"/>
                  </a:lnTo>
                  <a:lnTo>
                    <a:pt x="5077" y="2342"/>
                  </a:lnTo>
                  <a:lnTo>
                    <a:pt x="5406" y="2539"/>
                  </a:lnTo>
                  <a:lnTo>
                    <a:pt x="5756" y="2692"/>
                  </a:lnTo>
                  <a:lnTo>
                    <a:pt x="6128" y="2802"/>
                  </a:lnTo>
                  <a:lnTo>
                    <a:pt x="6500" y="2889"/>
                  </a:lnTo>
                  <a:lnTo>
                    <a:pt x="6894" y="2911"/>
                  </a:lnTo>
                  <a:lnTo>
                    <a:pt x="7288" y="2867"/>
                  </a:lnTo>
                  <a:lnTo>
                    <a:pt x="7660" y="2802"/>
                  </a:lnTo>
                  <a:lnTo>
                    <a:pt x="8032" y="2692"/>
                  </a:lnTo>
                  <a:lnTo>
                    <a:pt x="8382" y="2539"/>
                  </a:lnTo>
                  <a:lnTo>
                    <a:pt x="8469" y="2473"/>
                  </a:lnTo>
                  <a:lnTo>
                    <a:pt x="8513" y="2386"/>
                  </a:lnTo>
                  <a:lnTo>
                    <a:pt x="8513" y="2298"/>
                  </a:lnTo>
                  <a:lnTo>
                    <a:pt x="8469" y="2211"/>
                  </a:lnTo>
                  <a:lnTo>
                    <a:pt x="8404" y="2123"/>
                  </a:lnTo>
                  <a:lnTo>
                    <a:pt x="8338" y="2080"/>
                  </a:lnTo>
                  <a:lnTo>
                    <a:pt x="8229" y="2080"/>
                  </a:lnTo>
                  <a:lnTo>
                    <a:pt x="8119" y="2101"/>
                  </a:lnTo>
                  <a:lnTo>
                    <a:pt x="7835" y="2233"/>
                  </a:lnTo>
                  <a:lnTo>
                    <a:pt x="7506" y="2320"/>
                  </a:lnTo>
                  <a:lnTo>
                    <a:pt x="7178" y="2386"/>
                  </a:lnTo>
                  <a:lnTo>
                    <a:pt x="6872" y="2408"/>
                  </a:lnTo>
                  <a:lnTo>
                    <a:pt x="6544" y="2386"/>
                  </a:lnTo>
                  <a:lnTo>
                    <a:pt x="6215" y="2320"/>
                  </a:lnTo>
                  <a:lnTo>
                    <a:pt x="5909" y="2211"/>
                  </a:lnTo>
                  <a:lnTo>
                    <a:pt x="5603" y="2080"/>
                  </a:lnTo>
                  <a:lnTo>
                    <a:pt x="5340" y="1904"/>
                  </a:lnTo>
                  <a:lnTo>
                    <a:pt x="5121" y="1729"/>
                  </a:lnTo>
                  <a:lnTo>
                    <a:pt x="4902" y="1511"/>
                  </a:lnTo>
                  <a:lnTo>
                    <a:pt x="4727" y="1270"/>
                  </a:lnTo>
                  <a:lnTo>
                    <a:pt x="4574" y="1029"/>
                  </a:lnTo>
                  <a:lnTo>
                    <a:pt x="4443" y="745"/>
                  </a:lnTo>
                  <a:lnTo>
                    <a:pt x="4333" y="460"/>
                  </a:lnTo>
                  <a:lnTo>
                    <a:pt x="4268" y="176"/>
                  </a:lnTo>
                  <a:lnTo>
                    <a:pt x="4224" y="88"/>
                  </a:lnTo>
                  <a:lnTo>
                    <a:pt x="4158" y="23"/>
                  </a:lnTo>
                  <a:lnTo>
                    <a:pt x="407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63"/>
            <p:cNvSpPr/>
            <p:nvPr/>
          </p:nvSpPr>
          <p:spPr>
            <a:xfrm>
              <a:off x="7499167" y="3162187"/>
              <a:ext cx="130073" cy="139842"/>
            </a:xfrm>
            <a:custGeom>
              <a:avLst/>
              <a:gdLst/>
              <a:ahLst/>
              <a:cxnLst/>
              <a:rect l="l" t="t" r="r" b="b"/>
              <a:pathLst>
                <a:path w="3502" h="3765" extrusionOk="0">
                  <a:moveTo>
                    <a:pt x="3195" y="1"/>
                  </a:moveTo>
                  <a:lnTo>
                    <a:pt x="3108" y="44"/>
                  </a:lnTo>
                  <a:lnTo>
                    <a:pt x="3064" y="66"/>
                  </a:lnTo>
                  <a:lnTo>
                    <a:pt x="3042" y="110"/>
                  </a:lnTo>
                  <a:lnTo>
                    <a:pt x="2932" y="329"/>
                  </a:lnTo>
                  <a:lnTo>
                    <a:pt x="2823" y="548"/>
                  </a:lnTo>
                  <a:lnTo>
                    <a:pt x="2692" y="745"/>
                  </a:lnTo>
                  <a:lnTo>
                    <a:pt x="2626" y="832"/>
                  </a:lnTo>
                  <a:lnTo>
                    <a:pt x="2604" y="876"/>
                  </a:lnTo>
                  <a:lnTo>
                    <a:pt x="2560" y="920"/>
                  </a:lnTo>
                  <a:lnTo>
                    <a:pt x="2385" y="1095"/>
                  </a:lnTo>
                  <a:lnTo>
                    <a:pt x="2210" y="1270"/>
                  </a:lnTo>
                  <a:lnTo>
                    <a:pt x="2123" y="1357"/>
                  </a:lnTo>
                  <a:lnTo>
                    <a:pt x="2079" y="1401"/>
                  </a:lnTo>
                  <a:lnTo>
                    <a:pt x="2057" y="1401"/>
                  </a:lnTo>
                  <a:lnTo>
                    <a:pt x="1860" y="1554"/>
                  </a:lnTo>
                  <a:lnTo>
                    <a:pt x="1816" y="1598"/>
                  </a:lnTo>
                  <a:lnTo>
                    <a:pt x="1619" y="1510"/>
                  </a:lnTo>
                  <a:lnTo>
                    <a:pt x="1423" y="1445"/>
                  </a:lnTo>
                  <a:lnTo>
                    <a:pt x="1226" y="1401"/>
                  </a:lnTo>
                  <a:lnTo>
                    <a:pt x="1029" y="1357"/>
                  </a:lnTo>
                  <a:lnTo>
                    <a:pt x="810" y="1335"/>
                  </a:lnTo>
                  <a:lnTo>
                    <a:pt x="613" y="1335"/>
                  </a:lnTo>
                  <a:lnTo>
                    <a:pt x="394" y="1357"/>
                  </a:lnTo>
                  <a:lnTo>
                    <a:pt x="197" y="1379"/>
                  </a:lnTo>
                  <a:lnTo>
                    <a:pt x="110" y="1423"/>
                  </a:lnTo>
                  <a:lnTo>
                    <a:pt x="44" y="1489"/>
                  </a:lnTo>
                  <a:lnTo>
                    <a:pt x="0" y="1598"/>
                  </a:lnTo>
                  <a:lnTo>
                    <a:pt x="22" y="1685"/>
                  </a:lnTo>
                  <a:lnTo>
                    <a:pt x="66" y="1773"/>
                  </a:lnTo>
                  <a:lnTo>
                    <a:pt x="131" y="1839"/>
                  </a:lnTo>
                  <a:lnTo>
                    <a:pt x="219" y="1861"/>
                  </a:lnTo>
                  <a:lnTo>
                    <a:pt x="328" y="1861"/>
                  </a:lnTo>
                  <a:lnTo>
                    <a:pt x="525" y="1839"/>
                  </a:lnTo>
                  <a:lnTo>
                    <a:pt x="744" y="1839"/>
                  </a:lnTo>
                  <a:lnTo>
                    <a:pt x="941" y="1861"/>
                  </a:lnTo>
                  <a:lnTo>
                    <a:pt x="1160" y="1882"/>
                  </a:lnTo>
                  <a:lnTo>
                    <a:pt x="1357" y="1948"/>
                  </a:lnTo>
                  <a:lnTo>
                    <a:pt x="1554" y="2036"/>
                  </a:lnTo>
                  <a:lnTo>
                    <a:pt x="1729" y="2123"/>
                  </a:lnTo>
                  <a:lnTo>
                    <a:pt x="1904" y="2233"/>
                  </a:lnTo>
                  <a:lnTo>
                    <a:pt x="2057" y="2364"/>
                  </a:lnTo>
                  <a:lnTo>
                    <a:pt x="2210" y="2517"/>
                  </a:lnTo>
                  <a:lnTo>
                    <a:pt x="2320" y="2670"/>
                  </a:lnTo>
                  <a:lnTo>
                    <a:pt x="2429" y="2823"/>
                  </a:lnTo>
                  <a:lnTo>
                    <a:pt x="2517" y="2998"/>
                  </a:lnTo>
                  <a:lnTo>
                    <a:pt x="2604" y="3195"/>
                  </a:lnTo>
                  <a:lnTo>
                    <a:pt x="2648" y="3392"/>
                  </a:lnTo>
                  <a:lnTo>
                    <a:pt x="2692" y="3567"/>
                  </a:lnTo>
                  <a:lnTo>
                    <a:pt x="2714" y="3633"/>
                  </a:lnTo>
                  <a:lnTo>
                    <a:pt x="2736" y="3677"/>
                  </a:lnTo>
                  <a:lnTo>
                    <a:pt x="2823" y="3721"/>
                  </a:lnTo>
                  <a:lnTo>
                    <a:pt x="2911" y="3764"/>
                  </a:lnTo>
                  <a:lnTo>
                    <a:pt x="2998" y="3764"/>
                  </a:lnTo>
                  <a:lnTo>
                    <a:pt x="3108" y="3699"/>
                  </a:lnTo>
                  <a:lnTo>
                    <a:pt x="3151" y="3633"/>
                  </a:lnTo>
                  <a:lnTo>
                    <a:pt x="3195" y="3546"/>
                  </a:lnTo>
                  <a:lnTo>
                    <a:pt x="3173" y="3436"/>
                  </a:lnTo>
                  <a:lnTo>
                    <a:pt x="3129" y="3217"/>
                  </a:lnTo>
                  <a:lnTo>
                    <a:pt x="3064" y="2998"/>
                  </a:lnTo>
                  <a:lnTo>
                    <a:pt x="2976" y="2780"/>
                  </a:lnTo>
                  <a:lnTo>
                    <a:pt x="2867" y="2583"/>
                  </a:lnTo>
                  <a:lnTo>
                    <a:pt x="2736" y="2386"/>
                  </a:lnTo>
                  <a:lnTo>
                    <a:pt x="2582" y="2211"/>
                  </a:lnTo>
                  <a:lnTo>
                    <a:pt x="2429" y="2036"/>
                  </a:lnTo>
                  <a:lnTo>
                    <a:pt x="2254" y="1882"/>
                  </a:lnTo>
                  <a:lnTo>
                    <a:pt x="2451" y="1729"/>
                  </a:lnTo>
                  <a:lnTo>
                    <a:pt x="2626" y="1576"/>
                  </a:lnTo>
                  <a:lnTo>
                    <a:pt x="2801" y="1401"/>
                  </a:lnTo>
                  <a:lnTo>
                    <a:pt x="2976" y="1204"/>
                  </a:lnTo>
                  <a:lnTo>
                    <a:pt x="3129" y="1007"/>
                  </a:lnTo>
                  <a:lnTo>
                    <a:pt x="3261" y="810"/>
                  </a:lnTo>
                  <a:lnTo>
                    <a:pt x="3370" y="591"/>
                  </a:lnTo>
                  <a:lnTo>
                    <a:pt x="3480" y="373"/>
                  </a:lnTo>
                  <a:lnTo>
                    <a:pt x="3501" y="285"/>
                  </a:lnTo>
                  <a:lnTo>
                    <a:pt x="3501" y="176"/>
                  </a:lnTo>
                  <a:lnTo>
                    <a:pt x="3458" y="88"/>
                  </a:lnTo>
                  <a:lnTo>
                    <a:pt x="3392" y="22"/>
                  </a:lnTo>
                  <a:lnTo>
                    <a:pt x="330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63"/>
            <p:cNvSpPr/>
            <p:nvPr/>
          </p:nvSpPr>
          <p:spPr>
            <a:xfrm>
              <a:off x="6359602" y="3832740"/>
              <a:ext cx="51257" cy="151244"/>
            </a:xfrm>
            <a:custGeom>
              <a:avLst/>
              <a:gdLst/>
              <a:ahLst/>
              <a:cxnLst/>
              <a:rect l="l" t="t" r="r" b="b"/>
              <a:pathLst>
                <a:path w="1380" h="4072" extrusionOk="0">
                  <a:moveTo>
                    <a:pt x="1073" y="1"/>
                  </a:moveTo>
                  <a:lnTo>
                    <a:pt x="963" y="23"/>
                  </a:lnTo>
                  <a:lnTo>
                    <a:pt x="898" y="110"/>
                  </a:lnTo>
                  <a:lnTo>
                    <a:pt x="745" y="307"/>
                  </a:lnTo>
                  <a:lnTo>
                    <a:pt x="635" y="526"/>
                  </a:lnTo>
                  <a:lnTo>
                    <a:pt x="416" y="964"/>
                  </a:lnTo>
                  <a:lnTo>
                    <a:pt x="241" y="1445"/>
                  </a:lnTo>
                  <a:lnTo>
                    <a:pt x="110" y="1927"/>
                  </a:lnTo>
                  <a:lnTo>
                    <a:pt x="44" y="2408"/>
                  </a:lnTo>
                  <a:lnTo>
                    <a:pt x="1" y="2911"/>
                  </a:lnTo>
                  <a:lnTo>
                    <a:pt x="22" y="3393"/>
                  </a:lnTo>
                  <a:lnTo>
                    <a:pt x="110" y="3896"/>
                  </a:lnTo>
                  <a:lnTo>
                    <a:pt x="154" y="3984"/>
                  </a:lnTo>
                  <a:lnTo>
                    <a:pt x="219" y="4049"/>
                  </a:lnTo>
                  <a:lnTo>
                    <a:pt x="307" y="4071"/>
                  </a:lnTo>
                  <a:lnTo>
                    <a:pt x="394" y="4071"/>
                  </a:lnTo>
                  <a:lnTo>
                    <a:pt x="482" y="4027"/>
                  </a:lnTo>
                  <a:lnTo>
                    <a:pt x="548" y="3962"/>
                  </a:lnTo>
                  <a:lnTo>
                    <a:pt x="591" y="3874"/>
                  </a:lnTo>
                  <a:lnTo>
                    <a:pt x="591" y="3765"/>
                  </a:lnTo>
                  <a:lnTo>
                    <a:pt x="526" y="3305"/>
                  </a:lnTo>
                  <a:lnTo>
                    <a:pt x="504" y="2867"/>
                  </a:lnTo>
                  <a:lnTo>
                    <a:pt x="548" y="2430"/>
                  </a:lnTo>
                  <a:lnTo>
                    <a:pt x="613" y="1992"/>
                  </a:lnTo>
                  <a:lnTo>
                    <a:pt x="723" y="1555"/>
                  </a:lnTo>
                  <a:lnTo>
                    <a:pt x="876" y="1139"/>
                  </a:lnTo>
                  <a:lnTo>
                    <a:pt x="1095" y="745"/>
                  </a:lnTo>
                  <a:lnTo>
                    <a:pt x="1335" y="351"/>
                  </a:lnTo>
                  <a:lnTo>
                    <a:pt x="1379" y="263"/>
                  </a:lnTo>
                  <a:lnTo>
                    <a:pt x="1357" y="176"/>
                  </a:lnTo>
                  <a:lnTo>
                    <a:pt x="1314" y="88"/>
                  </a:lnTo>
                  <a:lnTo>
                    <a:pt x="1248" y="23"/>
                  </a:lnTo>
                  <a:lnTo>
                    <a:pt x="116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9" name="Google Shape;1339;p63"/>
          <p:cNvGrpSpPr/>
          <p:nvPr/>
        </p:nvGrpSpPr>
        <p:grpSpPr>
          <a:xfrm>
            <a:off x="562768" y="1058235"/>
            <a:ext cx="1491280" cy="1190764"/>
            <a:chOff x="1097988" y="1462825"/>
            <a:chExt cx="2548325" cy="2217850"/>
          </a:xfrm>
        </p:grpSpPr>
        <p:sp>
          <p:nvSpPr>
            <p:cNvPr id="1340" name="Google Shape;1340;p63"/>
            <p:cNvSpPr/>
            <p:nvPr/>
          </p:nvSpPr>
          <p:spPr>
            <a:xfrm>
              <a:off x="1804588" y="1502775"/>
              <a:ext cx="1074975" cy="1007000"/>
            </a:xfrm>
            <a:custGeom>
              <a:avLst/>
              <a:gdLst/>
              <a:ahLst/>
              <a:cxnLst/>
              <a:rect l="l" t="t" r="r" b="b"/>
              <a:pathLst>
                <a:path w="42999" h="40280" extrusionOk="0">
                  <a:moveTo>
                    <a:pt x="17079" y="1"/>
                  </a:moveTo>
                  <a:lnTo>
                    <a:pt x="18283" y="18905"/>
                  </a:lnTo>
                  <a:lnTo>
                    <a:pt x="18304" y="19217"/>
                  </a:lnTo>
                  <a:lnTo>
                    <a:pt x="18283" y="19507"/>
                  </a:lnTo>
                  <a:lnTo>
                    <a:pt x="18262" y="19818"/>
                  </a:lnTo>
                  <a:lnTo>
                    <a:pt x="18200" y="20109"/>
                  </a:lnTo>
                  <a:lnTo>
                    <a:pt x="18138" y="20399"/>
                  </a:lnTo>
                  <a:lnTo>
                    <a:pt x="18055" y="20690"/>
                  </a:lnTo>
                  <a:lnTo>
                    <a:pt x="17930" y="20960"/>
                  </a:lnTo>
                  <a:lnTo>
                    <a:pt x="17806" y="21229"/>
                  </a:lnTo>
                  <a:lnTo>
                    <a:pt x="17660" y="21479"/>
                  </a:lnTo>
                  <a:lnTo>
                    <a:pt x="17494" y="21728"/>
                  </a:lnTo>
                  <a:lnTo>
                    <a:pt x="17308" y="21977"/>
                  </a:lnTo>
                  <a:lnTo>
                    <a:pt x="17100" y="22184"/>
                  </a:lnTo>
                  <a:lnTo>
                    <a:pt x="16893" y="22392"/>
                  </a:lnTo>
                  <a:lnTo>
                    <a:pt x="16664" y="22599"/>
                  </a:lnTo>
                  <a:lnTo>
                    <a:pt x="16415" y="22765"/>
                  </a:lnTo>
                  <a:lnTo>
                    <a:pt x="16145" y="22931"/>
                  </a:lnTo>
                  <a:lnTo>
                    <a:pt x="15046" y="23554"/>
                  </a:lnTo>
                  <a:lnTo>
                    <a:pt x="13967" y="24197"/>
                  </a:lnTo>
                  <a:lnTo>
                    <a:pt x="12887" y="24840"/>
                  </a:lnTo>
                  <a:lnTo>
                    <a:pt x="11829" y="25484"/>
                  </a:lnTo>
                  <a:lnTo>
                    <a:pt x="10792" y="26168"/>
                  </a:lnTo>
                  <a:lnTo>
                    <a:pt x="9754" y="26832"/>
                  </a:lnTo>
                  <a:lnTo>
                    <a:pt x="8737" y="27538"/>
                  </a:lnTo>
                  <a:lnTo>
                    <a:pt x="7720" y="28244"/>
                  </a:lnTo>
                  <a:lnTo>
                    <a:pt x="6703" y="28949"/>
                  </a:lnTo>
                  <a:lnTo>
                    <a:pt x="5728" y="29675"/>
                  </a:lnTo>
                  <a:lnTo>
                    <a:pt x="4753" y="30402"/>
                  </a:lnTo>
                  <a:lnTo>
                    <a:pt x="3778" y="31149"/>
                  </a:lnTo>
                  <a:lnTo>
                    <a:pt x="2823" y="31917"/>
                  </a:lnTo>
                  <a:lnTo>
                    <a:pt x="1868" y="32684"/>
                  </a:lnTo>
                  <a:lnTo>
                    <a:pt x="935" y="33452"/>
                  </a:lnTo>
                  <a:lnTo>
                    <a:pt x="1" y="34241"/>
                  </a:lnTo>
                  <a:lnTo>
                    <a:pt x="3715" y="37955"/>
                  </a:lnTo>
                  <a:lnTo>
                    <a:pt x="4732" y="37561"/>
                  </a:lnTo>
                  <a:lnTo>
                    <a:pt x="5728" y="37167"/>
                  </a:lnTo>
                  <a:lnTo>
                    <a:pt x="6745" y="36752"/>
                  </a:lnTo>
                  <a:lnTo>
                    <a:pt x="7741" y="36316"/>
                  </a:lnTo>
                  <a:lnTo>
                    <a:pt x="8737" y="35880"/>
                  </a:lnTo>
                  <a:lnTo>
                    <a:pt x="9712" y="35424"/>
                  </a:lnTo>
                  <a:lnTo>
                    <a:pt x="10709" y="34926"/>
                  </a:lnTo>
                  <a:lnTo>
                    <a:pt x="11663" y="34428"/>
                  </a:lnTo>
                  <a:lnTo>
                    <a:pt x="12638" y="33929"/>
                  </a:lnTo>
                  <a:lnTo>
                    <a:pt x="13593" y="33390"/>
                  </a:lnTo>
                  <a:lnTo>
                    <a:pt x="14548" y="32850"/>
                  </a:lnTo>
                  <a:lnTo>
                    <a:pt x="15481" y="32290"/>
                  </a:lnTo>
                  <a:lnTo>
                    <a:pt x="16436" y="31709"/>
                  </a:lnTo>
                  <a:lnTo>
                    <a:pt x="17370" y="31107"/>
                  </a:lnTo>
                  <a:lnTo>
                    <a:pt x="18283" y="30505"/>
                  </a:lnTo>
                  <a:lnTo>
                    <a:pt x="19196" y="29883"/>
                  </a:lnTo>
                  <a:lnTo>
                    <a:pt x="19507" y="29696"/>
                  </a:lnTo>
                  <a:lnTo>
                    <a:pt x="19819" y="29530"/>
                  </a:lnTo>
                  <a:lnTo>
                    <a:pt x="20130" y="29385"/>
                  </a:lnTo>
                  <a:lnTo>
                    <a:pt x="20462" y="29281"/>
                  </a:lnTo>
                  <a:lnTo>
                    <a:pt x="20794" y="29219"/>
                  </a:lnTo>
                  <a:lnTo>
                    <a:pt x="21126" y="29157"/>
                  </a:lnTo>
                  <a:lnTo>
                    <a:pt x="21479" y="29136"/>
                  </a:lnTo>
                  <a:lnTo>
                    <a:pt x="21811" y="29136"/>
                  </a:lnTo>
                  <a:lnTo>
                    <a:pt x="22143" y="29177"/>
                  </a:lnTo>
                  <a:lnTo>
                    <a:pt x="22475" y="29240"/>
                  </a:lnTo>
                  <a:lnTo>
                    <a:pt x="22807" y="29323"/>
                  </a:lnTo>
                  <a:lnTo>
                    <a:pt x="23139" y="29447"/>
                  </a:lnTo>
                  <a:lnTo>
                    <a:pt x="23450" y="29572"/>
                  </a:lnTo>
                  <a:lnTo>
                    <a:pt x="23761" y="29758"/>
                  </a:lnTo>
                  <a:lnTo>
                    <a:pt x="24052" y="29945"/>
                  </a:lnTo>
                  <a:lnTo>
                    <a:pt x="24322" y="30173"/>
                  </a:lnTo>
                  <a:lnTo>
                    <a:pt x="25172" y="30900"/>
                  </a:lnTo>
                  <a:lnTo>
                    <a:pt x="26023" y="31605"/>
                  </a:lnTo>
                  <a:lnTo>
                    <a:pt x="26895" y="32311"/>
                  </a:lnTo>
                  <a:lnTo>
                    <a:pt x="27787" y="32996"/>
                  </a:lnTo>
                  <a:lnTo>
                    <a:pt x="28679" y="33660"/>
                  </a:lnTo>
                  <a:lnTo>
                    <a:pt x="29593" y="34324"/>
                  </a:lnTo>
                  <a:lnTo>
                    <a:pt x="30506" y="34988"/>
                  </a:lnTo>
                  <a:lnTo>
                    <a:pt x="31460" y="35610"/>
                  </a:lnTo>
                  <a:lnTo>
                    <a:pt x="32394" y="36254"/>
                  </a:lnTo>
                  <a:lnTo>
                    <a:pt x="33369" y="36855"/>
                  </a:lnTo>
                  <a:lnTo>
                    <a:pt x="34324" y="37457"/>
                  </a:lnTo>
                  <a:lnTo>
                    <a:pt x="35320" y="38038"/>
                  </a:lnTo>
                  <a:lnTo>
                    <a:pt x="36316" y="38619"/>
                  </a:lnTo>
                  <a:lnTo>
                    <a:pt x="37312" y="39200"/>
                  </a:lnTo>
                  <a:lnTo>
                    <a:pt x="38350" y="39740"/>
                  </a:lnTo>
                  <a:lnTo>
                    <a:pt x="39367" y="40279"/>
                  </a:lnTo>
                  <a:lnTo>
                    <a:pt x="42998" y="35092"/>
                  </a:lnTo>
                  <a:lnTo>
                    <a:pt x="42210" y="34262"/>
                  </a:lnTo>
                  <a:lnTo>
                    <a:pt x="41400" y="33411"/>
                  </a:lnTo>
                  <a:lnTo>
                    <a:pt x="40549" y="32601"/>
                  </a:lnTo>
                  <a:lnTo>
                    <a:pt x="39699" y="31813"/>
                  </a:lnTo>
                  <a:lnTo>
                    <a:pt x="38806" y="31024"/>
                  </a:lnTo>
                  <a:lnTo>
                    <a:pt x="37914" y="30236"/>
                  </a:lnTo>
                  <a:lnTo>
                    <a:pt x="36980" y="29489"/>
                  </a:lnTo>
                  <a:lnTo>
                    <a:pt x="36046" y="28742"/>
                  </a:lnTo>
                  <a:lnTo>
                    <a:pt x="35092" y="28015"/>
                  </a:lnTo>
                  <a:lnTo>
                    <a:pt x="34096" y="27310"/>
                  </a:lnTo>
                  <a:lnTo>
                    <a:pt x="33100" y="26604"/>
                  </a:lnTo>
                  <a:lnTo>
                    <a:pt x="32083" y="25919"/>
                  </a:lnTo>
                  <a:lnTo>
                    <a:pt x="31024" y="25255"/>
                  </a:lnTo>
                  <a:lnTo>
                    <a:pt x="29966" y="24591"/>
                  </a:lnTo>
                  <a:lnTo>
                    <a:pt x="28866" y="23948"/>
                  </a:lnTo>
                  <a:lnTo>
                    <a:pt x="27766" y="23325"/>
                  </a:lnTo>
                  <a:lnTo>
                    <a:pt x="27476" y="23159"/>
                  </a:lnTo>
                  <a:lnTo>
                    <a:pt x="27227" y="22973"/>
                  </a:lnTo>
                  <a:lnTo>
                    <a:pt x="26978" y="22765"/>
                  </a:lnTo>
                  <a:lnTo>
                    <a:pt x="26729" y="22537"/>
                  </a:lnTo>
                  <a:lnTo>
                    <a:pt x="26521" y="22288"/>
                  </a:lnTo>
                  <a:lnTo>
                    <a:pt x="26335" y="22039"/>
                  </a:lnTo>
                  <a:lnTo>
                    <a:pt x="26169" y="21769"/>
                  </a:lnTo>
                  <a:lnTo>
                    <a:pt x="26003" y="21499"/>
                  </a:lnTo>
                  <a:lnTo>
                    <a:pt x="25878" y="21209"/>
                  </a:lnTo>
                  <a:lnTo>
                    <a:pt x="25774" y="20918"/>
                  </a:lnTo>
                  <a:lnTo>
                    <a:pt x="25691" y="20607"/>
                  </a:lnTo>
                  <a:lnTo>
                    <a:pt x="25629" y="20296"/>
                  </a:lnTo>
                  <a:lnTo>
                    <a:pt x="25587" y="19964"/>
                  </a:lnTo>
                  <a:lnTo>
                    <a:pt x="25567" y="19652"/>
                  </a:lnTo>
                  <a:lnTo>
                    <a:pt x="25587" y="19320"/>
                  </a:lnTo>
                  <a:lnTo>
                    <a:pt x="25629" y="18988"/>
                  </a:lnTo>
                  <a:lnTo>
                    <a:pt x="27766" y="167"/>
                  </a:lnTo>
                  <a:lnTo>
                    <a:pt x="1707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63"/>
            <p:cNvSpPr/>
            <p:nvPr/>
          </p:nvSpPr>
          <p:spPr>
            <a:xfrm>
              <a:off x="2231563" y="1462825"/>
              <a:ext cx="267200" cy="89775"/>
            </a:xfrm>
            <a:custGeom>
              <a:avLst/>
              <a:gdLst/>
              <a:ahLst/>
              <a:cxnLst/>
              <a:rect l="l" t="t" r="r" b="b"/>
              <a:pathLst>
                <a:path w="10688" h="3591" extrusionOk="0">
                  <a:moveTo>
                    <a:pt x="4047" y="1"/>
                  </a:moveTo>
                  <a:lnTo>
                    <a:pt x="3528" y="21"/>
                  </a:lnTo>
                  <a:lnTo>
                    <a:pt x="3030" y="63"/>
                  </a:lnTo>
                  <a:lnTo>
                    <a:pt x="2574" y="125"/>
                  </a:lnTo>
                  <a:lnTo>
                    <a:pt x="2158" y="208"/>
                  </a:lnTo>
                  <a:lnTo>
                    <a:pt x="1764" y="291"/>
                  </a:lnTo>
                  <a:lnTo>
                    <a:pt x="1411" y="395"/>
                  </a:lnTo>
                  <a:lnTo>
                    <a:pt x="1100" y="519"/>
                  </a:lnTo>
                  <a:lnTo>
                    <a:pt x="810" y="644"/>
                  </a:lnTo>
                  <a:lnTo>
                    <a:pt x="581" y="789"/>
                  </a:lnTo>
                  <a:lnTo>
                    <a:pt x="374" y="935"/>
                  </a:lnTo>
                  <a:lnTo>
                    <a:pt x="229" y="1101"/>
                  </a:lnTo>
                  <a:lnTo>
                    <a:pt x="104" y="1267"/>
                  </a:lnTo>
                  <a:lnTo>
                    <a:pt x="21" y="1433"/>
                  </a:lnTo>
                  <a:lnTo>
                    <a:pt x="0" y="1599"/>
                  </a:lnTo>
                  <a:lnTo>
                    <a:pt x="0" y="1682"/>
                  </a:lnTo>
                  <a:lnTo>
                    <a:pt x="21" y="1785"/>
                  </a:lnTo>
                  <a:lnTo>
                    <a:pt x="63" y="1868"/>
                  </a:lnTo>
                  <a:lnTo>
                    <a:pt x="104" y="1951"/>
                  </a:lnTo>
                  <a:lnTo>
                    <a:pt x="229" y="2117"/>
                  </a:lnTo>
                  <a:lnTo>
                    <a:pt x="415" y="2283"/>
                  </a:lnTo>
                  <a:lnTo>
                    <a:pt x="664" y="2449"/>
                  </a:lnTo>
                  <a:lnTo>
                    <a:pt x="934" y="2595"/>
                  </a:lnTo>
                  <a:lnTo>
                    <a:pt x="1266" y="2740"/>
                  </a:lnTo>
                  <a:lnTo>
                    <a:pt x="1640" y="2885"/>
                  </a:lnTo>
                  <a:lnTo>
                    <a:pt x="2034" y="3010"/>
                  </a:lnTo>
                  <a:lnTo>
                    <a:pt x="2470" y="3134"/>
                  </a:lnTo>
                  <a:lnTo>
                    <a:pt x="2947" y="3238"/>
                  </a:lnTo>
                  <a:lnTo>
                    <a:pt x="3466" y="3321"/>
                  </a:lnTo>
                  <a:lnTo>
                    <a:pt x="3985" y="3404"/>
                  </a:lnTo>
                  <a:lnTo>
                    <a:pt x="4545" y="3487"/>
                  </a:lnTo>
                  <a:lnTo>
                    <a:pt x="5126" y="3528"/>
                  </a:lnTo>
                  <a:lnTo>
                    <a:pt x="5707" y="3570"/>
                  </a:lnTo>
                  <a:lnTo>
                    <a:pt x="6309" y="3591"/>
                  </a:lnTo>
                  <a:lnTo>
                    <a:pt x="6848" y="3570"/>
                  </a:lnTo>
                  <a:lnTo>
                    <a:pt x="7367" y="3528"/>
                  </a:lnTo>
                  <a:lnTo>
                    <a:pt x="7844" y="3487"/>
                  </a:lnTo>
                  <a:lnTo>
                    <a:pt x="8280" y="3404"/>
                  </a:lnTo>
                  <a:lnTo>
                    <a:pt x="8695" y="3300"/>
                  </a:lnTo>
                  <a:lnTo>
                    <a:pt x="9069" y="3196"/>
                  </a:lnTo>
                  <a:lnTo>
                    <a:pt x="9401" y="3072"/>
                  </a:lnTo>
                  <a:lnTo>
                    <a:pt x="9691" y="2927"/>
                  </a:lnTo>
                  <a:lnTo>
                    <a:pt x="9940" y="2781"/>
                  </a:lnTo>
                  <a:lnTo>
                    <a:pt x="10169" y="2636"/>
                  </a:lnTo>
                  <a:lnTo>
                    <a:pt x="10355" y="2470"/>
                  </a:lnTo>
                  <a:lnTo>
                    <a:pt x="10480" y="2283"/>
                  </a:lnTo>
                  <a:lnTo>
                    <a:pt x="10604" y="2117"/>
                  </a:lnTo>
                  <a:lnTo>
                    <a:pt x="10667" y="1931"/>
                  </a:lnTo>
                  <a:lnTo>
                    <a:pt x="10687" y="1765"/>
                  </a:lnTo>
                  <a:lnTo>
                    <a:pt x="10687" y="1682"/>
                  </a:lnTo>
                  <a:lnTo>
                    <a:pt x="10667" y="1599"/>
                  </a:lnTo>
                  <a:lnTo>
                    <a:pt x="10646" y="1516"/>
                  </a:lnTo>
                  <a:lnTo>
                    <a:pt x="10604" y="1433"/>
                  </a:lnTo>
                  <a:lnTo>
                    <a:pt x="10480" y="1267"/>
                  </a:lnTo>
                  <a:lnTo>
                    <a:pt x="10293" y="1121"/>
                  </a:lnTo>
                  <a:lnTo>
                    <a:pt x="10086" y="976"/>
                  </a:lnTo>
                  <a:lnTo>
                    <a:pt x="9816" y="831"/>
                  </a:lnTo>
                  <a:lnTo>
                    <a:pt x="9525" y="706"/>
                  </a:lnTo>
                  <a:lnTo>
                    <a:pt x="9173" y="602"/>
                  </a:lnTo>
                  <a:lnTo>
                    <a:pt x="8778" y="478"/>
                  </a:lnTo>
                  <a:lnTo>
                    <a:pt x="8363" y="395"/>
                  </a:lnTo>
                  <a:lnTo>
                    <a:pt x="7907" y="291"/>
                  </a:lnTo>
                  <a:lnTo>
                    <a:pt x="7429" y="229"/>
                  </a:lnTo>
                  <a:lnTo>
                    <a:pt x="6911" y="146"/>
                  </a:lnTo>
                  <a:lnTo>
                    <a:pt x="6371" y="84"/>
                  </a:lnTo>
                  <a:lnTo>
                    <a:pt x="5790" y="42"/>
                  </a:lnTo>
                  <a:lnTo>
                    <a:pt x="5209" y="21"/>
                  </a:lnTo>
                  <a:lnTo>
                    <a:pt x="460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63"/>
            <p:cNvSpPr/>
            <p:nvPr/>
          </p:nvSpPr>
          <p:spPr>
            <a:xfrm>
              <a:off x="2239863" y="1633000"/>
              <a:ext cx="243325" cy="28025"/>
            </a:xfrm>
            <a:custGeom>
              <a:avLst/>
              <a:gdLst/>
              <a:ahLst/>
              <a:cxnLst/>
              <a:rect l="l" t="t" r="r" b="b"/>
              <a:pathLst>
                <a:path w="9733" h="112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581" y="249"/>
                  </a:lnTo>
                  <a:lnTo>
                    <a:pt x="1162" y="457"/>
                  </a:lnTo>
                  <a:lnTo>
                    <a:pt x="1764" y="644"/>
                  </a:lnTo>
                  <a:lnTo>
                    <a:pt x="2366" y="789"/>
                  </a:lnTo>
                  <a:lnTo>
                    <a:pt x="2968" y="913"/>
                  </a:lnTo>
                  <a:lnTo>
                    <a:pt x="3590" y="1017"/>
                  </a:lnTo>
                  <a:lnTo>
                    <a:pt x="4213" y="1079"/>
                  </a:lnTo>
                  <a:lnTo>
                    <a:pt x="4835" y="1121"/>
                  </a:lnTo>
                  <a:lnTo>
                    <a:pt x="5458" y="1121"/>
                  </a:lnTo>
                  <a:lnTo>
                    <a:pt x="6081" y="1100"/>
                  </a:lnTo>
                  <a:lnTo>
                    <a:pt x="6703" y="1038"/>
                  </a:lnTo>
                  <a:lnTo>
                    <a:pt x="7326" y="955"/>
                  </a:lnTo>
                  <a:lnTo>
                    <a:pt x="7948" y="830"/>
                  </a:lnTo>
                  <a:lnTo>
                    <a:pt x="8550" y="685"/>
                  </a:lnTo>
                  <a:lnTo>
                    <a:pt x="9152" y="519"/>
                  </a:lnTo>
                  <a:lnTo>
                    <a:pt x="9733" y="312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63"/>
            <p:cNvSpPr/>
            <p:nvPr/>
          </p:nvSpPr>
          <p:spPr>
            <a:xfrm>
              <a:off x="2251263" y="1810950"/>
              <a:ext cx="211175" cy="23350"/>
            </a:xfrm>
            <a:custGeom>
              <a:avLst/>
              <a:gdLst/>
              <a:ahLst/>
              <a:cxnLst/>
              <a:rect l="l" t="t" r="r" b="b"/>
              <a:pathLst>
                <a:path w="8447" h="934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499" y="187"/>
                  </a:lnTo>
                  <a:lnTo>
                    <a:pt x="1018" y="353"/>
                  </a:lnTo>
                  <a:lnTo>
                    <a:pt x="1536" y="498"/>
                  </a:lnTo>
                  <a:lnTo>
                    <a:pt x="2055" y="623"/>
                  </a:lnTo>
                  <a:lnTo>
                    <a:pt x="2574" y="726"/>
                  </a:lnTo>
                  <a:lnTo>
                    <a:pt x="3114" y="809"/>
                  </a:lnTo>
                  <a:lnTo>
                    <a:pt x="3653" y="872"/>
                  </a:lnTo>
                  <a:lnTo>
                    <a:pt x="4193" y="913"/>
                  </a:lnTo>
                  <a:lnTo>
                    <a:pt x="4732" y="934"/>
                  </a:lnTo>
                  <a:lnTo>
                    <a:pt x="5272" y="934"/>
                  </a:lnTo>
                  <a:lnTo>
                    <a:pt x="5811" y="913"/>
                  </a:lnTo>
                  <a:lnTo>
                    <a:pt x="6330" y="872"/>
                  </a:lnTo>
                  <a:lnTo>
                    <a:pt x="6870" y="809"/>
                  </a:lnTo>
                  <a:lnTo>
                    <a:pt x="7409" y="726"/>
                  </a:lnTo>
                  <a:lnTo>
                    <a:pt x="7928" y="623"/>
                  </a:lnTo>
                  <a:lnTo>
                    <a:pt x="8447" y="498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63"/>
            <p:cNvSpPr/>
            <p:nvPr/>
          </p:nvSpPr>
          <p:spPr>
            <a:xfrm>
              <a:off x="2259563" y="1944775"/>
              <a:ext cx="186800" cy="25450"/>
            </a:xfrm>
            <a:custGeom>
              <a:avLst/>
              <a:gdLst/>
              <a:ahLst/>
              <a:cxnLst/>
              <a:rect l="l" t="t" r="r" b="b"/>
              <a:pathLst>
                <a:path w="7472" h="101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57" y="208"/>
                  </a:lnTo>
                  <a:lnTo>
                    <a:pt x="914" y="395"/>
                  </a:lnTo>
                  <a:lnTo>
                    <a:pt x="1391" y="561"/>
                  </a:lnTo>
                  <a:lnTo>
                    <a:pt x="1869" y="686"/>
                  </a:lnTo>
                  <a:lnTo>
                    <a:pt x="2367" y="790"/>
                  </a:lnTo>
                  <a:lnTo>
                    <a:pt x="2865" y="893"/>
                  </a:lnTo>
                  <a:lnTo>
                    <a:pt x="3363" y="956"/>
                  </a:lnTo>
                  <a:lnTo>
                    <a:pt x="3861" y="997"/>
                  </a:lnTo>
                  <a:lnTo>
                    <a:pt x="3861" y="997"/>
                  </a:lnTo>
                  <a:lnTo>
                    <a:pt x="4296" y="997"/>
                  </a:lnTo>
                  <a:lnTo>
                    <a:pt x="4753" y="1018"/>
                  </a:lnTo>
                  <a:lnTo>
                    <a:pt x="5210" y="997"/>
                  </a:lnTo>
                  <a:lnTo>
                    <a:pt x="5666" y="976"/>
                  </a:lnTo>
                  <a:lnTo>
                    <a:pt x="6579" y="893"/>
                  </a:lnTo>
                  <a:lnTo>
                    <a:pt x="7471" y="769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63"/>
            <p:cNvSpPr/>
            <p:nvPr/>
          </p:nvSpPr>
          <p:spPr>
            <a:xfrm>
              <a:off x="2306788" y="1509525"/>
              <a:ext cx="160850" cy="22325"/>
            </a:xfrm>
            <a:custGeom>
              <a:avLst/>
              <a:gdLst/>
              <a:ahLst/>
              <a:cxnLst/>
              <a:rect l="l" t="t" r="r" b="b"/>
              <a:pathLst>
                <a:path w="6434" h="893" fill="none" extrusionOk="0">
                  <a:moveTo>
                    <a:pt x="0" y="457"/>
                  </a:moveTo>
                  <a:lnTo>
                    <a:pt x="0" y="457"/>
                  </a:lnTo>
                  <a:lnTo>
                    <a:pt x="395" y="561"/>
                  </a:lnTo>
                  <a:lnTo>
                    <a:pt x="789" y="644"/>
                  </a:lnTo>
                  <a:lnTo>
                    <a:pt x="1225" y="727"/>
                  </a:lnTo>
                  <a:lnTo>
                    <a:pt x="1660" y="789"/>
                  </a:lnTo>
                  <a:lnTo>
                    <a:pt x="2117" y="851"/>
                  </a:lnTo>
                  <a:lnTo>
                    <a:pt x="2573" y="872"/>
                  </a:lnTo>
                  <a:lnTo>
                    <a:pt x="3030" y="893"/>
                  </a:lnTo>
                  <a:lnTo>
                    <a:pt x="3487" y="893"/>
                  </a:lnTo>
                  <a:lnTo>
                    <a:pt x="3922" y="851"/>
                  </a:lnTo>
                  <a:lnTo>
                    <a:pt x="4358" y="810"/>
                  </a:lnTo>
                  <a:lnTo>
                    <a:pt x="4773" y="747"/>
                  </a:lnTo>
                  <a:lnTo>
                    <a:pt x="5167" y="644"/>
                  </a:lnTo>
                  <a:lnTo>
                    <a:pt x="5541" y="519"/>
                  </a:lnTo>
                  <a:lnTo>
                    <a:pt x="5873" y="374"/>
                  </a:lnTo>
                  <a:lnTo>
                    <a:pt x="6164" y="208"/>
                  </a:lnTo>
                  <a:lnTo>
                    <a:pt x="6309" y="104"/>
                  </a:lnTo>
                  <a:lnTo>
                    <a:pt x="6433" y="0"/>
                  </a:lnTo>
                </a:path>
              </a:pathLst>
            </a:custGeom>
            <a:noFill/>
            <a:ln w="1050" cap="rnd" cmpd="sng">
              <a:solidFill>
                <a:srgbClr val="261A1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63"/>
            <p:cNvSpPr/>
            <p:nvPr/>
          </p:nvSpPr>
          <p:spPr>
            <a:xfrm>
              <a:off x="2404838" y="2188625"/>
              <a:ext cx="186275" cy="152550"/>
            </a:xfrm>
            <a:custGeom>
              <a:avLst/>
              <a:gdLst/>
              <a:ahLst/>
              <a:cxnLst/>
              <a:rect l="l" t="t" r="r" b="b"/>
              <a:pathLst>
                <a:path w="7451" h="610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810" y="893"/>
                  </a:lnTo>
                  <a:lnTo>
                    <a:pt x="1660" y="1764"/>
                  </a:lnTo>
                  <a:lnTo>
                    <a:pt x="2096" y="2179"/>
                  </a:lnTo>
                  <a:lnTo>
                    <a:pt x="2553" y="2594"/>
                  </a:lnTo>
                  <a:lnTo>
                    <a:pt x="3009" y="2988"/>
                  </a:lnTo>
                  <a:lnTo>
                    <a:pt x="3466" y="3362"/>
                  </a:lnTo>
                  <a:lnTo>
                    <a:pt x="3943" y="3756"/>
                  </a:lnTo>
                  <a:lnTo>
                    <a:pt x="4400" y="4109"/>
                  </a:lnTo>
                  <a:lnTo>
                    <a:pt x="4898" y="4462"/>
                  </a:lnTo>
                  <a:lnTo>
                    <a:pt x="5396" y="4815"/>
                  </a:lnTo>
                  <a:lnTo>
                    <a:pt x="5894" y="5147"/>
                  </a:lnTo>
                  <a:lnTo>
                    <a:pt x="6392" y="5479"/>
                  </a:lnTo>
                  <a:lnTo>
                    <a:pt x="6911" y="5790"/>
                  </a:lnTo>
                  <a:lnTo>
                    <a:pt x="7450" y="610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63"/>
            <p:cNvSpPr/>
            <p:nvPr/>
          </p:nvSpPr>
          <p:spPr>
            <a:xfrm>
              <a:off x="1097988" y="1925600"/>
              <a:ext cx="1176650" cy="1755075"/>
            </a:xfrm>
            <a:custGeom>
              <a:avLst/>
              <a:gdLst/>
              <a:ahLst/>
              <a:cxnLst/>
              <a:rect l="l" t="t" r="r" b="b"/>
              <a:pathLst>
                <a:path w="47066" h="70203" extrusionOk="0">
                  <a:moveTo>
                    <a:pt x="32789" y="0"/>
                  </a:moveTo>
                  <a:lnTo>
                    <a:pt x="32270" y="21"/>
                  </a:lnTo>
                  <a:lnTo>
                    <a:pt x="31751" y="42"/>
                  </a:lnTo>
                  <a:lnTo>
                    <a:pt x="31253" y="83"/>
                  </a:lnTo>
                  <a:lnTo>
                    <a:pt x="30734" y="145"/>
                  </a:lnTo>
                  <a:lnTo>
                    <a:pt x="30236" y="228"/>
                  </a:lnTo>
                  <a:lnTo>
                    <a:pt x="29717" y="311"/>
                  </a:lnTo>
                  <a:lnTo>
                    <a:pt x="29219" y="415"/>
                  </a:lnTo>
                  <a:lnTo>
                    <a:pt x="28721" y="519"/>
                  </a:lnTo>
                  <a:lnTo>
                    <a:pt x="28244" y="643"/>
                  </a:lnTo>
                  <a:lnTo>
                    <a:pt x="27746" y="789"/>
                  </a:lnTo>
                  <a:lnTo>
                    <a:pt x="27269" y="955"/>
                  </a:lnTo>
                  <a:lnTo>
                    <a:pt x="26771" y="1121"/>
                  </a:lnTo>
                  <a:lnTo>
                    <a:pt x="26293" y="1287"/>
                  </a:lnTo>
                  <a:lnTo>
                    <a:pt x="25359" y="1681"/>
                  </a:lnTo>
                  <a:lnTo>
                    <a:pt x="24426" y="2117"/>
                  </a:lnTo>
                  <a:lnTo>
                    <a:pt x="23492" y="2615"/>
                  </a:lnTo>
                  <a:lnTo>
                    <a:pt x="22600" y="3134"/>
                  </a:lnTo>
                  <a:lnTo>
                    <a:pt x="21707" y="3694"/>
                  </a:lnTo>
                  <a:lnTo>
                    <a:pt x="20836" y="4296"/>
                  </a:lnTo>
                  <a:lnTo>
                    <a:pt x="19985" y="4918"/>
                  </a:lnTo>
                  <a:lnTo>
                    <a:pt x="19155" y="5582"/>
                  </a:lnTo>
                  <a:lnTo>
                    <a:pt x="18325" y="6267"/>
                  </a:lnTo>
                  <a:lnTo>
                    <a:pt x="17536" y="6973"/>
                  </a:lnTo>
                  <a:lnTo>
                    <a:pt x="16748" y="7720"/>
                  </a:lnTo>
                  <a:lnTo>
                    <a:pt x="15980" y="8488"/>
                  </a:lnTo>
                  <a:lnTo>
                    <a:pt x="15253" y="9255"/>
                  </a:lnTo>
                  <a:lnTo>
                    <a:pt x="14527" y="10044"/>
                  </a:lnTo>
                  <a:lnTo>
                    <a:pt x="13822" y="10853"/>
                  </a:lnTo>
                  <a:lnTo>
                    <a:pt x="13137" y="11683"/>
                  </a:lnTo>
                  <a:lnTo>
                    <a:pt x="12493" y="12513"/>
                  </a:lnTo>
                  <a:lnTo>
                    <a:pt x="11850" y="13343"/>
                  </a:lnTo>
                  <a:lnTo>
                    <a:pt x="11248" y="14174"/>
                  </a:lnTo>
                  <a:lnTo>
                    <a:pt x="10647" y="15004"/>
                  </a:lnTo>
                  <a:lnTo>
                    <a:pt x="10086" y="15854"/>
                  </a:lnTo>
                  <a:lnTo>
                    <a:pt x="9547" y="16684"/>
                  </a:lnTo>
                  <a:lnTo>
                    <a:pt x="8903" y="17743"/>
                  </a:lnTo>
                  <a:lnTo>
                    <a:pt x="8260" y="18822"/>
                  </a:lnTo>
                  <a:lnTo>
                    <a:pt x="7679" y="19922"/>
                  </a:lnTo>
                  <a:lnTo>
                    <a:pt x="7098" y="21022"/>
                  </a:lnTo>
                  <a:lnTo>
                    <a:pt x="6559" y="22142"/>
                  </a:lnTo>
                  <a:lnTo>
                    <a:pt x="6040" y="23283"/>
                  </a:lnTo>
                  <a:lnTo>
                    <a:pt x="5542" y="24425"/>
                  </a:lnTo>
                  <a:lnTo>
                    <a:pt x="5064" y="25587"/>
                  </a:lnTo>
                  <a:lnTo>
                    <a:pt x="4753" y="26396"/>
                  </a:lnTo>
                  <a:lnTo>
                    <a:pt x="4463" y="27226"/>
                  </a:lnTo>
                  <a:lnTo>
                    <a:pt x="4172" y="28056"/>
                  </a:lnTo>
                  <a:lnTo>
                    <a:pt x="3882" y="28886"/>
                  </a:lnTo>
                  <a:lnTo>
                    <a:pt x="3363" y="30547"/>
                  </a:lnTo>
                  <a:lnTo>
                    <a:pt x="2885" y="32248"/>
                  </a:lnTo>
                  <a:lnTo>
                    <a:pt x="2470" y="33950"/>
                  </a:lnTo>
                  <a:lnTo>
                    <a:pt x="2076" y="35651"/>
                  </a:lnTo>
                  <a:lnTo>
                    <a:pt x="1723" y="37374"/>
                  </a:lnTo>
                  <a:lnTo>
                    <a:pt x="1412" y="39096"/>
                  </a:lnTo>
                  <a:lnTo>
                    <a:pt x="1142" y="40839"/>
                  </a:lnTo>
                  <a:lnTo>
                    <a:pt x="893" y="42583"/>
                  </a:lnTo>
                  <a:lnTo>
                    <a:pt x="686" y="44326"/>
                  </a:lnTo>
                  <a:lnTo>
                    <a:pt x="499" y="46090"/>
                  </a:lnTo>
                  <a:lnTo>
                    <a:pt x="354" y="47833"/>
                  </a:lnTo>
                  <a:lnTo>
                    <a:pt x="229" y="49597"/>
                  </a:lnTo>
                  <a:lnTo>
                    <a:pt x="126" y="51340"/>
                  </a:lnTo>
                  <a:lnTo>
                    <a:pt x="42" y="53104"/>
                  </a:lnTo>
                  <a:lnTo>
                    <a:pt x="1" y="54494"/>
                  </a:lnTo>
                  <a:lnTo>
                    <a:pt x="1" y="55884"/>
                  </a:lnTo>
                  <a:lnTo>
                    <a:pt x="1" y="56569"/>
                  </a:lnTo>
                  <a:lnTo>
                    <a:pt x="22" y="57275"/>
                  </a:lnTo>
                  <a:lnTo>
                    <a:pt x="63" y="57959"/>
                  </a:lnTo>
                  <a:lnTo>
                    <a:pt x="126" y="58644"/>
                  </a:lnTo>
                  <a:lnTo>
                    <a:pt x="188" y="59329"/>
                  </a:lnTo>
                  <a:lnTo>
                    <a:pt x="292" y="60014"/>
                  </a:lnTo>
                  <a:lnTo>
                    <a:pt x="395" y="60699"/>
                  </a:lnTo>
                  <a:lnTo>
                    <a:pt x="541" y="61363"/>
                  </a:lnTo>
                  <a:lnTo>
                    <a:pt x="707" y="62027"/>
                  </a:lnTo>
                  <a:lnTo>
                    <a:pt x="893" y="62691"/>
                  </a:lnTo>
                  <a:lnTo>
                    <a:pt x="1122" y="63334"/>
                  </a:lnTo>
                  <a:lnTo>
                    <a:pt x="1371" y="63977"/>
                  </a:lnTo>
                  <a:lnTo>
                    <a:pt x="1661" y="64600"/>
                  </a:lnTo>
                  <a:lnTo>
                    <a:pt x="1993" y="65223"/>
                  </a:lnTo>
                  <a:lnTo>
                    <a:pt x="2367" y="65804"/>
                  </a:lnTo>
                  <a:lnTo>
                    <a:pt x="2761" y="66385"/>
                  </a:lnTo>
                  <a:lnTo>
                    <a:pt x="3217" y="66924"/>
                  </a:lnTo>
                  <a:lnTo>
                    <a:pt x="3674" y="67443"/>
                  </a:lnTo>
                  <a:lnTo>
                    <a:pt x="4172" y="67941"/>
                  </a:lnTo>
                  <a:lnTo>
                    <a:pt x="4712" y="68377"/>
                  </a:lnTo>
                  <a:lnTo>
                    <a:pt x="5272" y="68792"/>
                  </a:lnTo>
                  <a:lnTo>
                    <a:pt x="5542" y="68979"/>
                  </a:lnTo>
                  <a:lnTo>
                    <a:pt x="5832" y="69145"/>
                  </a:lnTo>
                  <a:lnTo>
                    <a:pt x="6143" y="69311"/>
                  </a:lnTo>
                  <a:lnTo>
                    <a:pt x="6434" y="69456"/>
                  </a:lnTo>
                  <a:lnTo>
                    <a:pt x="6745" y="69601"/>
                  </a:lnTo>
                  <a:lnTo>
                    <a:pt x="7057" y="69726"/>
                  </a:lnTo>
                  <a:lnTo>
                    <a:pt x="7389" y="69850"/>
                  </a:lnTo>
                  <a:lnTo>
                    <a:pt x="7700" y="69933"/>
                  </a:lnTo>
                  <a:lnTo>
                    <a:pt x="8032" y="70016"/>
                  </a:lnTo>
                  <a:lnTo>
                    <a:pt x="8364" y="70099"/>
                  </a:lnTo>
                  <a:lnTo>
                    <a:pt x="8696" y="70141"/>
                  </a:lnTo>
                  <a:lnTo>
                    <a:pt x="9028" y="70182"/>
                  </a:lnTo>
                  <a:lnTo>
                    <a:pt x="9381" y="70203"/>
                  </a:lnTo>
                  <a:lnTo>
                    <a:pt x="9713" y="70203"/>
                  </a:lnTo>
                  <a:lnTo>
                    <a:pt x="10211" y="70182"/>
                  </a:lnTo>
                  <a:lnTo>
                    <a:pt x="10709" y="70141"/>
                  </a:lnTo>
                  <a:lnTo>
                    <a:pt x="11186" y="70058"/>
                  </a:lnTo>
                  <a:lnTo>
                    <a:pt x="11663" y="69933"/>
                  </a:lnTo>
                  <a:lnTo>
                    <a:pt x="12141" y="69788"/>
                  </a:lnTo>
                  <a:lnTo>
                    <a:pt x="12597" y="69622"/>
                  </a:lnTo>
                  <a:lnTo>
                    <a:pt x="13054" y="69435"/>
                  </a:lnTo>
                  <a:lnTo>
                    <a:pt x="13510" y="69228"/>
                  </a:lnTo>
                  <a:lnTo>
                    <a:pt x="13946" y="68979"/>
                  </a:lnTo>
                  <a:lnTo>
                    <a:pt x="14382" y="68730"/>
                  </a:lnTo>
                  <a:lnTo>
                    <a:pt x="14818" y="68460"/>
                  </a:lnTo>
                  <a:lnTo>
                    <a:pt x="15233" y="68190"/>
                  </a:lnTo>
                  <a:lnTo>
                    <a:pt x="15648" y="67879"/>
                  </a:lnTo>
                  <a:lnTo>
                    <a:pt x="16042" y="67588"/>
                  </a:lnTo>
                  <a:lnTo>
                    <a:pt x="16436" y="67256"/>
                  </a:lnTo>
                  <a:lnTo>
                    <a:pt x="16810" y="66945"/>
                  </a:lnTo>
                  <a:lnTo>
                    <a:pt x="17557" y="66260"/>
                  </a:lnTo>
                  <a:lnTo>
                    <a:pt x="18283" y="65575"/>
                  </a:lnTo>
                  <a:lnTo>
                    <a:pt x="19715" y="64185"/>
                  </a:lnTo>
                  <a:lnTo>
                    <a:pt x="20441" y="63500"/>
                  </a:lnTo>
                  <a:lnTo>
                    <a:pt x="21168" y="62836"/>
                  </a:lnTo>
                  <a:lnTo>
                    <a:pt x="21935" y="62193"/>
                  </a:lnTo>
                  <a:lnTo>
                    <a:pt x="22330" y="61902"/>
                  </a:lnTo>
                  <a:lnTo>
                    <a:pt x="22745" y="61612"/>
                  </a:lnTo>
                  <a:lnTo>
                    <a:pt x="23264" y="61259"/>
                  </a:lnTo>
                  <a:lnTo>
                    <a:pt x="23803" y="60927"/>
                  </a:lnTo>
                  <a:lnTo>
                    <a:pt x="24343" y="60616"/>
                  </a:lnTo>
                  <a:lnTo>
                    <a:pt x="24903" y="60304"/>
                  </a:lnTo>
                  <a:lnTo>
                    <a:pt x="25463" y="60035"/>
                  </a:lnTo>
                  <a:lnTo>
                    <a:pt x="26024" y="59765"/>
                  </a:lnTo>
                  <a:lnTo>
                    <a:pt x="27186" y="59246"/>
                  </a:lnTo>
                  <a:lnTo>
                    <a:pt x="28348" y="58769"/>
                  </a:lnTo>
                  <a:lnTo>
                    <a:pt x="29531" y="58292"/>
                  </a:lnTo>
                  <a:lnTo>
                    <a:pt x="30713" y="57793"/>
                  </a:lnTo>
                  <a:lnTo>
                    <a:pt x="31855" y="57295"/>
                  </a:lnTo>
                  <a:lnTo>
                    <a:pt x="32747" y="56860"/>
                  </a:lnTo>
                  <a:lnTo>
                    <a:pt x="33619" y="56424"/>
                  </a:lnTo>
                  <a:lnTo>
                    <a:pt x="34469" y="55947"/>
                  </a:lnTo>
                  <a:lnTo>
                    <a:pt x="35300" y="55449"/>
                  </a:lnTo>
                  <a:lnTo>
                    <a:pt x="36130" y="54930"/>
                  </a:lnTo>
                  <a:lnTo>
                    <a:pt x="36939" y="54369"/>
                  </a:lnTo>
                  <a:lnTo>
                    <a:pt x="37727" y="53788"/>
                  </a:lnTo>
                  <a:lnTo>
                    <a:pt x="38475" y="53187"/>
                  </a:lnTo>
                  <a:lnTo>
                    <a:pt x="39222" y="52564"/>
                  </a:lnTo>
                  <a:lnTo>
                    <a:pt x="39948" y="51900"/>
                  </a:lnTo>
                  <a:lnTo>
                    <a:pt x="40633" y="51236"/>
                  </a:lnTo>
                  <a:lnTo>
                    <a:pt x="41317" y="50530"/>
                  </a:lnTo>
                  <a:lnTo>
                    <a:pt x="41940" y="49804"/>
                  </a:lnTo>
                  <a:lnTo>
                    <a:pt x="42563" y="49036"/>
                  </a:lnTo>
                  <a:lnTo>
                    <a:pt x="43144" y="48268"/>
                  </a:lnTo>
                  <a:lnTo>
                    <a:pt x="43683" y="47459"/>
                  </a:lnTo>
                  <a:lnTo>
                    <a:pt x="44202" y="46629"/>
                  </a:lnTo>
                  <a:lnTo>
                    <a:pt x="44679" y="45778"/>
                  </a:lnTo>
                  <a:lnTo>
                    <a:pt x="45094" y="44907"/>
                  </a:lnTo>
                  <a:lnTo>
                    <a:pt x="45509" y="43994"/>
                  </a:lnTo>
                  <a:lnTo>
                    <a:pt x="45862" y="43101"/>
                  </a:lnTo>
                  <a:lnTo>
                    <a:pt x="46173" y="42167"/>
                  </a:lnTo>
                  <a:lnTo>
                    <a:pt x="46422" y="41234"/>
                  </a:lnTo>
                  <a:lnTo>
                    <a:pt x="46651" y="40279"/>
                  </a:lnTo>
                  <a:lnTo>
                    <a:pt x="46837" y="39325"/>
                  </a:lnTo>
                  <a:lnTo>
                    <a:pt x="46962" y="38370"/>
                  </a:lnTo>
                  <a:lnTo>
                    <a:pt x="47003" y="37872"/>
                  </a:lnTo>
                  <a:lnTo>
                    <a:pt x="47024" y="37395"/>
                  </a:lnTo>
                  <a:lnTo>
                    <a:pt x="47045" y="36917"/>
                  </a:lnTo>
                  <a:lnTo>
                    <a:pt x="47066" y="36419"/>
                  </a:lnTo>
                  <a:lnTo>
                    <a:pt x="47066" y="35942"/>
                  </a:lnTo>
                  <a:lnTo>
                    <a:pt x="47045" y="35465"/>
                  </a:lnTo>
                  <a:lnTo>
                    <a:pt x="47003" y="34967"/>
                  </a:lnTo>
                  <a:lnTo>
                    <a:pt x="46962" y="34489"/>
                  </a:lnTo>
                  <a:lnTo>
                    <a:pt x="46900" y="34012"/>
                  </a:lnTo>
                  <a:lnTo>
                    <a:pt x="46837" y="33535"/>
                  </a:lnTo>
                  <a:lnTo>
                    <a:pt x="46754" y="33058"/>
                  </a:lnTo>
                  <a:lnTo>
                    <a:pt x="46651" y="32580"/>
                  </a:lnTo>
                  <a:lnTo>
                    <a:pt x="46485" y="31854"/>
                  </a:lnTo>
                  <a:lnTo>
                    <a:pt x="46277" y="31169"/>
                  </a:lnTo>
                  <a:lnTo>
                    <a:pt x="46049" y="30464"/>
                  </a:lnTo>
                  <a:lnTo>
                    <a:pt x="45800" y="29779"/>
                  </a:lnTo>
                  <a:lnTo>
                    <a:pt x="45551" y="29094"/>
                  </a:lnTo>
                  <a:lnTo>
                    <a:pt x="45260" y="28430"/>
                  </a:lnTo>
                  <a:lnTo>
                    <a:pt x="44679" y="27081"/>
                  </a:lnTo>
                  <a:lnTo>
                    <a:pt x="44077" y="25732"/>
                  </a:lnTo>
                  <a:lnTo>
                    <a:pt x="43496" y="24404"/>
                  </a:lnTo>
                  <a:lnTo>
                    <a:pt x="43206" y="23719"/>
                  </a:lnTo>
                  <a:lnTo>
                    <a:pt x="42915" y="23055"/>
                  </a:lnTo>
                  <a:lnTo>
                    <a:pt x="42666" y="22370"/>
                  </a:lnTo>
                  <a:lnTo>
                    <a:pt x="42417" y="21665"/>
                  </a:lnTo>
                  <a:lnTo>
                    <a:pt x="42189" y="20980"/>
                  </a:lnTo>
                  <a:lnTo>
                    <a:pt x="41982" y="20275"/>
                  </a:lnTo>
                  <a:lnTo>
                    <a:pt x="41816" y="19569"/>
                  </a:lnTo>
                  <a:lnTo>
                    <a:pt x="41650" y="18863"/>
                  </a:lnTo>
                  <a:lnTo>
                    <a:pt x="41504" y="18158"/>
                  </a:lnTo>
                  <a:lnTo>
                    <a:pt x="41380" y="17432"/>
                  </a:lnTo>
                  <a:lnTo>
                    <a:pt x="41276" y="16705"/>
                  </a:lnTo>
                  <a:lnTo>
                    <a:pt x="41214" y="15979"/>
                  </a:lnTo>
                  <a:lnTo>
                    <a:pt x="41151" y="15253"/>
                  </a:lnTo>
                  <a:lnTo>
                    <a:pt x="41110" y="14526"/>
                  </a:lnTo>
                  <a:lnTo>
                    <a:pt x="41110" y="13800"/>
                  </a:lnTo>
                  <a:lnTo>
                    <a:pt x="41110" y="13074"/>
                  </a:lnTo>
                  <a:lnTo>
                    <a:pt x="41131" y="12347"/>
                  </a:lnTo>
                  <a:lnTo>
                    <a:pt x="41193" y="11621"/>
                  </a:lnTo>
                  <a:lnTo>
                    <a:pt x="41255" y="10895"/>
                  </a:lnTo>
                  <a:lnTo>
                    <a:pt x="41338" y="10168"/>
                  </a:lnTo>
                  <a:lnTo>
                    <a:pt x="41629" y="8301"/>
                  </a:lnTo>
                  <a:lnTo>
                    <a:pt x="41753" y="7367"/>
                  </a:lnTo>
                  <a:lnTo>
                    <a:pt x="41795" y="6890"/>
                  </a:lnTo>
                  <a:lnTo>
                    <a:pt x="41816" y="6412"/>
                  </a:lnTo>
                  <a:lnTo>
                    <a:pt x="41816" y="5956"/>
                  </a:lnTo>
                  <a:lnTo>
                    <a:pt x="41795" y="5499"/>
                  </a:lnTo>
                  <a:lnTo>
                    <a:pt x="41753" y="5064"/>
                  </a:lnTo>
                  <a:lnTo>
                    <a:pt x="41670" y="4607"/>
                  </a:lnTo>
                  <a:lnTo>
                    <a:pt x="41567" y="4192"/>
                  </a:lnTo>
                  <a:lnTo>
                    <a:pt x="41421" y="3756"/>
                  </a:lnTo>
                  <a:lnTo>
                    <a:pt x="41234" y="3362"/>
                  </a:lnTo>
                  <a:lnTo>
                    <a:pt x="41006" y="2968"/>
                  </a:lnTo>
                  <a:lnTo>
                    <a:pt x="40799" y="2698"/>
                  </a:lnTo>
                  <a:lnTo>
                    <a:pt x="40591" y="2449"/>
                  </a:lnTo>
                  <a:lnTo>
                    <a:pt x="40363" y="2200"/>
                  </a:lnTo>
                  <a:lnTo>
                    <a:pt x="40114" y="1992"/>
                  </a:lnTo>
                  <a:lnTo>
                    <a:pt x="39865" y="1785"/>
                  </a:lnTo>
                  <a:lnTo>
                    <a:pt x="39595" y="1598"/>
                  </a:lnTo>
                  <a:lnTo>
                    <a:pt x="39325" y="1432"/>
                  </a:lnTo>
                  <a:lnTo>
                    <a:pt x="39014" y="1266"/>
                  </a:lnTo>
                  <a:lnTo>
                    <a:pt x="38724" y="1121"/>
                  </a:lnTo>
                  <a:lnTo>
                    <a:pt x="38412" y="975"/>
                  </a:lnTo>
                  <a:lnTo>
                    <a:pt x="38101" y="851"/>
                  </a:lnTo>
                  <a:lnTo>
                    <a:pt x="37790" y="747"/>
                  </a:lnTo>
                  <a:lnTo>
                    <a:pt x="37126" y="540"/>
                  </a:lnTo>
                  <a:lnTo>
                    <a:pt x="36482" y="394"/>
                  </a:lnTo>
                  <a:lnTo>
                    <a:pt x="35943" y="291"/>
                  </a:lnTo>
                  <a:lnTo>
                    <a:pt x="35403" y="187"/>
                  </a:lnTo>
                  <a:lnTo>
                    <a:pt x="34884" y="125"/>
                  </a:lnTo>
                  <a:lnTo>
                    <a:pt x="34345" y="62"/>
                  </a:lnTo>
                  <a:lnTo>
                    <a:pt x="33826" y="42"/>
                  </a:lnTo>
                  <a:lnTo>
                    <a:pt x="33307" y="21"/>
                  </a:lnTo>
                  <a:lnTo>
                    <a:pt x="3278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63"/>
            <p:cNvSpPr/>
            <p:nvPr/>
          </p:nvSpPr>
          <p:spPr>
            <a:xfrm>
              <a:off x="1221463" y="3337750"/>
              <a:ext cx="636075" cy="287950"/>
            </a:xfrm>
            <a:custGeom>
              <a:avLst/>
              <a:gdLst/>
              <a:ahLst/>
              <a:cxnLst/>
              <a:rect l="l" t="t" r="r" b="b"/>
              <a:pathLst>
                <a:path w="25443" h="11518" fill="none" extrusionOk="0">
                  <a:moveTo>
                    <a:pt x="1" y="9089"/>
                  </a:moveTo>
                  <a:lnTo>
                    <a:pt x="1" y="9089"/>
                  </a:lnTo>
                  <a:lnTo>
                    <a:pt x="437" y="9442"/>
                  </a:lnTo>
                  <a:lnTo>
                    <a:pt x="872" y="9774"/>
                  </a:lnTo>
                  <a:lnTo>
                    <a:pt x="1287" y="10065"/>
                  </a:lnTo>
                  <a:lnTo>
                    <a:pt x="1703" y="10334"/>
                  </a:lnTo>
                  <a:lnTo>
                    <a:pt x="2097" y="10583"/>
                  </a:lnTo>
                  <a:lnTo>
                    <a:pt x="2491" y="10791"/>
                  </a:lnTo>
                  <a:lnTo>
                    <a:pt x="2865" y="10957"/>
                  </a:lnTo>
                  <a:lnTo>
                    <a:pt x="3238" y="11123"/>
                  </a:lnTo>
                  <a:lnTo>
                    <a:pt x="3591" y="11247"/>
                  </a:lnTo>
                  <a:lnTo>
                    <a:pt x="3944" y="11351"/>
                  </a:lnTo>
                  <a:lnTo>
                    <a:pt x="4296" y="11434"/>
                  </a:lnTo>
                  <a:lnTo>
                    <a:pt x="4628" y="11476"/>
                  </a:lnTo>
                  <a:lnTo>
                    <a:pt x="4961" y="11517"/>
                  </a:lnTo>
                  <a:lnTo>
                    <a:pt x="5272" y="11517"/>
                  </a:lnTo>
                  <a:lnTo>
                    <a:pt x="5604" y="11517"/>
                  </a:lnTo>
                  <a:lnTo>
                    <a:pt x="5915" y="11476"/>
                  </a:lnTo>
                  <a:lnTo>
                    <a:pt x="6226" y="11414"/>
                  </a:lnTo>
                  <a:lnTo>
                    <a:pt x="6517" y="11351"/>
                  </a:lnTo>
                  <a:lnTo>
                    <a:pt x="6828" y="11268"/>
                  </a:lnTo>
                  <a:lnTo>
                    <a:pt x="7119" y="11144"/>
                  </a:lnTo>
                  <a:lnTo>
                    <a:pt x="7409" y="11019"/>
                  </a:lnTo>
                  <a:lnTo>
                    <a:pt x="7700" y="10874"/>
                  </a:lnTo>
                  <a:lnTo>
                    <a:pt x="7990" y="10729"/>
                  </a:lnTo>
                  <a:lnTo>
                    <a:pt x="8281" y="10542"/>
                  </a:lnTo>
                  <a:lnTo>
                    <a:pt x="8862" y="10168"/>
                  </a:lnTo>
                  <a:lnTo>
                    <a:pt x="9443" y="9712"/>
                  </a:lnTo>
                  <a:lnTo>
                    <a:pt x="10045" y="9235"/>
                  </a:lnTo>
                  <a:lnTo>
                    <a:pt x="10646" y="8716"/>
                  </a:lnTo>
                  <a:lnTo>
                    <a:pt x="11912" y="7574"/>
                  </a:lnTo>
                  <a:lnTo>
                    <a:pt x="13261" y="6350"/>
                  </a:lnTo>
                  <a:lnTo>
                    <a:pt x="13987" y="5728"/>
                  </a:lnTo>
                  <a:lnTo>
                    <a:pt x="14755" y="5105"/>
                  </a:lnTo>
                  <a:lnTo>
                    <a:pt x="15565" y="4482"/>
                  </a:lnTo>
                  <a:lnTo>
                    <a:pt x="16415" y="3860"/>
                  </a:lnTo>
                  <a:lnTo>
                    <a:pt x="17328" y="3258"/>
                  </a:lnTo>
                  <a:lnTo>
                    <a:pt x="17806" y="2968"/>
                  </a:lnTo>
                  <a:lnTo>
                    <a:pt x="18283" y="2698"/>
                  </a:lnTo>
                  <a:lnTo>
                    <a:pt x="18781" y="2407"/>
                  </a:lnTo>
                  <a:lnTo>
                    <a:pt x="19300" y="2138"/>
                  </a:lnTo>
                  <a:lnTo>
                    <a:pt x="19839" y="1868"/>
                  </a:lnTo>
                  <a:lnTo>
                    <a:pt x="20379" y="1619"/>
                  </a:lnTo>
                  <a:lnTo>
                    <a:pt x="20960" y="1370"/>
                  </a:lnTo>
                  <a:lnTo>
                    <a:pt x="21541" y="1141"/>
                  </a:lnTo>
                  <a:lnTo>
                    <a:pt x="22143" y="913"/>
                  </a:lnTo>
                  <a:lnTo>
                    <a:pt x="22765" y="706"/>
                  </a:lnTo>
                  <a:lnTo>
                    <a:pt x="23409" y="519"/>
                  </a:lnTo>
                  <a:lnTo>
                    <a:pt x="24073" y="332"/>
                  </a:lnTo>
                  <a:lnTo>
                    <a:pt x="24758" y="145"/>
                  </a:lnTo>
                  <a:lnTo>
                    <a:pt x="25442" y="0"/>
                  </a:lnTo>
                </a:path>
              </a:pathLst>
            </a:custGeom>
            <a:solidFill>
              <a:schemeClr val="accent5"/>
            </a:solidFill>
            <a:ln w="952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63"/>
            <p:cNvSpPr/>
            <p:nvPr/>
          </p:nvSpPr>
          <p:spPr>
            <a:xfrm>
              <a:off x="1343913" y="1989925"/>
              <a:ext cx="611675" cy="470050"/>
            </a:xfrm>
            <a:custGeom>
              <a:avLst/>
              <a:gdLst/>
              <a:ahLst/>
              <a:cxnLst/>
              <a:rect l="l" t="t" r="r" b="b"/>
              <a:pathLst>
                <a:path w="24467" h="18802" fill="none" extrusionOk="0">
                  <a:moveTo>
                    <a:pt x="24466" y="0"/>
                  </a:moveTo>
                  <a:lnTo>
                    <a:pt x="24466" y="0"/>
                  </a:lnTo>
                  <a:lnTo>
                    <a:pt x="23595" y="63"/>
                  </a:lnTo>
                  <a:lnTo>
                    <a:pt x="22723" y="125"/>
                  </a:lnTo>
                  <a:lnTo>
                    <a:pt x="21872" y="229"/>
                  </a:lnTo>
                  <a:lnTo>
                    <a:pt x="21042" y="353"/>
                  </a:lnTo>
                  <a:lnTo>
                    <a:pt x="20192" y="519"/>
                  </a:lnTo>
                  <a:lnTo>
                    <a:pt x="19382" y="727"/>
                  </a:lnTo>
                  <a:lnTo>
                    <a:pt x="18552" y="955"/>
                  </a:lnTo>
                  <a:lnTo>
                    <a:pt x="17743" y="1204"/>
                  </a:lnTo>
                  <a:lnTo>
                    <a:pt x="16934" y="1494"/>
                  </a:lnTo>
                  <a:lnTo>
                    <a:pt x="16124" y="1827"/>
                  </a:lnTo>
                  <a:lnTo>
                    <a:pt x="15336" y="2179"/>
                  </a:lnTo>
                  <a:lnTo>
                    <a:pt x="14547" y="2594"/>
                  </a:lnTo>
                  <a:lnTo>
                    <a:pt x="13779" y="3009"/>
                  </a:lnTo>
                  <a:lnTo>
                    <a:pt x="13012" y="3487"/>
                  </a:lnTo>
                  <a:lnTo>
                    <a:pt x="12244" y="3985"/>
                  </a:lnTo>
                  <a:lnTo>
                    <a:pt x="11476" y="4545"/>
                  </a:lnTo>
                  <a:lnTo>
                    <a:pt x="10729" y="5126"/>
                  </a:lnTo>
                  <a:lnTo>
                    <a:pt x="9982" y="5728"/>
                  </a:lnTo>
                  <a:lnTo>
                    <a:pt x="9235" y="6392"/>
                  </a:lnTo>
                  <a:lnTo>
                    <a:pt x="8508" y="7097"/>
                  </a:lnTo>
                  <a:lnTo>
                    <a:pt x="7761" y="7824"/>
                  </a:lnTo>
                  <a:lnTo>
                    <a:pt x="7035" y="8612"/>
                  </a:lnTo>
                  <a:lnTo>
                    <a:pt x="6309" y="9442"/>
                  </a:lnTo>
                  <a:lnTo>
                    <a:pt x="5603" y="10293"/>
                  </a:lnTo>
                  <a:lnTo>
                    <a:pt x="4898" y="11206"/>
                  </a:lnTo>
                  <a:lnTo>
                    <a:pt x="4171" y="12161"/>
                  </a:lnTo>
                  <a:lnTo>
                    <a:pt x="3466" y="13157"/>
                  </a:lnTo>
                  <a:lnTo>
                    <a:pt x="2781" y="14194"/>
                  </a:lnTo>
                  <a:lnTo>
                    <a:pt x="2075" y="15274"/>
                  </a:lnTo>
                  <a:lnTo>
                    <a:pt x="1391" y="16394"/>
                  </a:lnTo>
                  <a:lnTo>
                    <a:pt x="685" y="17577"/>
                  </a:lnTo>
                  <a:lnTo>
                    <a:pt x="0" y="18801"/>
                  </a:lnTo>
                </a:path>
              </a:pathLst>
            </a:custGeom>
            <a:solidFill>
              <a:schemeClr val="accent1"/>
            </a:solidFill>
            <a:ln w="95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63"/>
            <p:cNvSpPr/>
            <p:nvPr/>
          </p:nvSpPr>
          <p:spPr>
            <a:xfrm>
              <a:off x="2469688" y="1913650"/>
              <a:ext cx="1176625" cy="1755100"/>
            </a:xfrm>
            <a:custGeom>
              <a:avLst/>
              <a:gdLst/>
              <a:ahLst/>
              <a:cxnLst/>
              <a:rect l="l" t="t" r="r" b="b"/>
              <a:pathLst>
                <a:path w="47065" h="70204" extrusionOk="0">
                  <a:moveTo>
                    <a:pt x="13759" y="1"/>
                  </a:moveTo>
                  <a:lnTo>
                    <a:pt x="13240" y="22"/>
                  </a:lnTo>
                  <a:lnTo>
                    <a:pt x="12700" y="63"/>
                  </a:lnTo>
                  <a:lnTo>
                    <a:pt x="12182" y="105"/>
                  </a:lnTo>
                  <a:lnTo>
                    <a:pt x="11642" y="188"/>
                  </a:lnTo>
                  <a:lnTo>
                    <a:pt x="11123" y="271"/>
                  </a:lnTo>
                  <a:lnTo>
                    <a:pt x="10584" y="374"/>
                  </a:lnTo>
                  <a:lnTo>
                    <a:pt x="9920" y="540"/>
                  </a:lnTo>
                  <a:lnTo>
                    <a:pt x="9276" y="727"/>
                  </a:lnTo>
                  <a:lnTo>
                    <a:pt x="8965" y="852"/>
                  </a:lnTo>
                  <a:lnTo>
                    <a:pt x="8654" y="976"/>
                  </a:lnTo>
                  <a:lnTo>
                    <a:pt x="8342" y="1101"/>
                  </a:lnTo>
                  <a:lnTo>
                    <a:pt x="8031" y="1246"/>
                  </a:lnTo>
                  <a:lnTo>
                    <a:pt x="7741" y="1412"/>
                  </a:lnTo>
                  <a:lnTo>
                    <a:pt x="7471" y="1578"/>
                  </a:lnTo>
                  <a:lnTo>
                    <a:pt x="7201" y="1765"/>
                  </a:lnTo>
                  <a:lnTo>
                    <a:pt x="6931" y="1972"/>
                  </a:lnTo>
                  <a:lnTo>
                    <a:pt x="6703" y="2201"/>
                  </a:lnTo>
                  <a:lnTo>
                    <a:pt x="6475" y="2429"/>
                  </a:lnTo>
                  <a:lnTo>
                    <a:pt x="6247" y="2678"/>
                  </a:lnTo>
                  <a:lnTo>
                    <a:pt x="6060" y="2948"/>
                  </a:lnTo>
                  <a:lnTo>
                    <a:pt x="5832" y="3342"/>
                  </a:lnTo>
                  <a:lnTo>
                    <a:pt x="5645" y="3757"/>
                  </a:lnTo>
                  <a:lnTo>
                    <a:pt x="5499" y="4172"/>
                  </a:lnTo>
                  <a:lnTo>
                    <a:pt x="5396" y="4608"/>
                  </a:lnTo>
                  <a:lnTo>
                    <a:pt x="5313" y="5044"/>
                  </a:lnTo>
                  <a:lnTo>
                    <a:pt x="5271" y="5500"/>
                  </a:lnTo>
                  <a:lnTo>
                    <a:pt x="5250" y="5957"/>
                  </a:lnTo>
                  <a:lnTo>
                    <a:pt x="5250" y="6413"/>
                  </a:lnTo>
                  <a:lnTo>
                    <a:pt x="5271" y="6870"/>
                  </a:lnTo>
                  <a:lnTo>
                    <a:pt x="5313" y="7347"/>
                  </a:lnTo>
                  <a:lnTo>
                    <a:pt x="5437" y="8281"/>
                  </a:lnTo>
                  <a:lnTo>
                    <a:pt x="5707" y="10148"/>
                  </a:lnTo>
                  <a:lnTo>
                    <a:pt x="5811" y="10875"/>
                  </a:lnTo>
                  <a:lnTo>
                    <a:pt x="5873" y="11601"/>
                  </a:lnTo>
                  <a:lnTo>
                    <a:pt x="5935" y="12327"/>
                  </a:lnTo>
                  <a:lnTo>
                    <a:pt x="5956" y="13054"/>
                  </a:lnTo>
                  <a:lnTo>
                    <a:pt x="5956" y="13780"/>
                  </a:lnTo>
                  <a:lnTo>
                    <a:pt x="5956" y="14506"/>
                  </a:lnTo>
                  <a:lnTo>
                    <a:pt x="5915" y="15253"/>
                  </a:lnTo>
                  <a:lnTo>
                    <a:pt x="5852" y="15980"/>
                  </a:lnTo>
                  <a:lnTo>
                    <a:pt x="5769" y="16706"/>
                  </a:lnTo>
                  <a:lnTo>
                    <a:pt x="5686" y="17411"/>
                  </a:lnTo>
                  <a:lnTo>
                    <a:pt x="5562" y="18138"/>
                  </a:lnTo>
                  <a:lnTo>
                    <a:pt x="5416" y="18843"/>
                  </a:lnTo>
                  <a:lnTo>
                    <a:pt x="5250" y="19570"/>
                  </a:lnTo>
                  <a:lnTo>
                    <a:pt x="5064" y="20275"/>
                  </a:lnTo>
                  <a:lnTo>
                    <a:pt x="4877" y="20960"/>
                  </a:lnTo>
                  <a:lnTo>
                    <a:pt x="4649" y="21666"/>
                  </a:lnTo>
                  <a:lnTo>
                    <a:pt x="4400" y="22350"/>
                  </a:lnTo>
                  <a:lnTo>
                    <a:pt x="4130" y="23035"/>
                  </a:lnTo>
                  <a:lnTo>
                    <a:pt x="3860" y="23720"/>
                  </a:lnTo>
                  <a:lnTo>
                    <a:pt x="3570" y="24384"/>
                  </a:lnTo>
                  <a:lnTo>
                    <a:pt x="2989" y="25733"/>
                  </a:lnTo>
                  <a:lnTo>
                    <a:pt x="2387" y="27061"/>
                  </a:lnTo>
                  <a:lnTo>
                    <a:pt x="1806" y="28410"/>
                  </a:lnTo>
                  <a:lnTo>
                    <a:pt x="1515" y="29095"/>
                  </a:lnTo>
                  <a:lnTo>
                    <a:pt x="1266" y="29779"/>
                  </a:lnTo>
                  <a:lnTo>
                    <a:pt x="1017" y="30464"/>
                  </a:lnTo>
                  <a:lnTo>
                    <a:pt x="789" y="31149"/>
                  </a:lnTo>
                  <a:lnTo>
                    <a:pt x="581" y="31855"/>
                  </a:lnTo>
                  <a:lnTo>
                    <a:pt x="415" y="32560"/>
                  </a:lnTo>
                  <a:lnTo>
                    <a:pt x="312" y="33037"/>
                  </a:lnTo>
                  <a:lnTo>
                    <a:pt x="229" y="33515"/>
                  </a:lnTo>
                  <a:lnTo>
                    <a:pt x="166" y="33992"/>
                  </a:lnTo>
                  <a:lnTo>
                    <a:pt x="104" y="34469"/>
                  </a:lnTo>
                  <a:lnTo>
                    <a:pt x="63" y="34967"/>
                  </a:lnTo>
                  <a:lnTo>
                    <a:pt x="21" y="35445"/>
                  </a:lnTo>
                  <a:lnTo>
                    <a:pt x="0" y="35922"/>
                  </a:lnTo>
                  <a:lnTo>
                    <a:pt x="0" y="36420"/>
                  </a:lnTo>
                  <a:lnTo>
                    <a:pt x="0" y="36897"/>
                  </a:lnTo>
                  <a:lnTo>
                    <a:pt x="21" y="37375"/>
                  </a:lnTo>
                  <a:lnTo>
                    <a:pt x="63" y="37873"/>
                  </a:lnTo>
                  <a:lnTo>
                    <a:pt x="104" y="38350"/>
                  </a:lnTo>
                  <a:lnTo>
                    <a:pt x="229" y="39304"/>
                  </a:lnTo>
                  <a:lnTo>
                    <a:pt x="415" y="40259"/>
                  </a:lnTo>
                  <a:lnTo>
                    <a:pt x="623" y="41214"/>
                  </a:lnTo>
                  <a:lnTo>
                    <a:pt x="893" y="42147"/>
                  </a:lnTo>
                  <a:lnTo>
                    <a:pt x="1204" y="43081"/>
                  </a:lnTo>
                  <a:lnTo>
                    <a:pt x="1557" y="43994"/>
                  </a:lnTo>
                  <a:lnTo>
                    <a:pt x="1951" y="44887"/>
                  </a:lnTo>
                  <a:lnTo>
                    <a:pt x="2387" y="45758"/>
                  </a:lnTo>
                  <a:lnTo>
                    <a:pt x="2864" y="46609"/>
                  </a:lnTo>
                  <a:lnTo>
                    <a:pt x="3383" y="47439"/>
                  </a:lnTo>
                  <a:lnTo>
                    <a:pt x="3922" y="48248"/>
                  </a:lnTo>
                  <a:lnTo>
                    <a:pt x="4503" y="49037"/>
                  </a:lnTo>
                  <a:lnTo>
                    <a:pt x="5105" y="49784"/>
                  </a:lnTo>
                  <a:lnTo>
                    <a:pt x="5749" y="50510"/>
                  </a:lnTo>
                  <a:lnTo>
                    <a:pt x="6413" y="51216"/>
                  </a:lnTo>
                  <a:lnTo>
                    <a:pt x="7118" y="51901"/>
                  </a:lnTo>
                  <a:lnTo>
                    <a:pt x="7844" y="52544"/>
                  </a:lnTo>
                  <a:lnTo>
                    <a:pt x="8571" y="53187"/>
                  </a:lnTo>
                  <a:lnTo>
                    <a:pt x="9339" y="53789"/>
                  </a:lnTo>
                  <a:lnTo>
                    <a:pt x="10127" y="54370"/>
                  </a:lnTo>
                  <a:lnTo>
                    <a:pt x="10936" y="54910"/>
                  </a:lnTo>
                  <a:lnTo>
                    <a:pt x="11766" y="55428"/>
                  </a:lnTo>
                  <a:lnTo>
                    <a:pt x="12597" y="55927"/>
                  </a:lnTo>
                  <a:lnTo>
                    <a:pt x="13447" y="56404"/>
                  </a:lnTo>
                  <a:lnTo>
                    <a:pt x="14319" y="56860"/>
                  </a:lnTo>
                  <a:lnTo>
                    <a:pt x="15191" y="57275"/>
                  </a:lnTo>
                  <a:lnTo>
                    <a:pt x="16353" y="57794"/>
                  </a:lnTo>
                  <a:lnTo>
                    <a:pt x="17535" y="58271"/>
                  </a:lnTo>
                  <a:lnTo>
                    <a:pt x="18698" y="58749"/>
                  </a:lnTo>
                  <a:lnTo>
                    <a:pt x="19880" y="59226"/>
                  </a:lnTo>
                  <a:lnTo>
                    <a:pt x="21042" y="59745"/>
                  </a:lnTo>
                  <a:lnTo>
                    <a:pt x="21603" y="60015"/>
                  </a:lnTo>
                  <a:lnTo>
                    <a:pt x="22163" y="60305"/>
                  </a:lnTo>
                  <a:lnTo>
                    <a:pt x="22723" y="60596"/>
                  </a:lnTo>
                  <a:lnTo>
                    <a:pt x="23263" y="60907"/>
                  </a:lnTo>
                  <a:lnTo>
                    <a:pt x="23802" y="61239"/>
                  </a:lnTo>
                  <a:lnTo>
                    <a:pt x="24321" y="61592"/>
                  </a:lnTo>
                  <a:lnTo>
                    <a:pt x="24736" y="61882"/>
                  </a:lnTo>
                  <a:lnTo>
                    <a:pt x="25131" y="62194"/>
                  </a:lnTo>
                  <a:lnTo>
                    <a:pt x="25898" y="62816"/>
                  </a:lnTo>
                  <a:lnTo>
                    <a:pt x="26625" y="63480"/>
                  </a:lnTo>
                  <a:lnTo>
                    <a:pt x="27351" y="64186"/>
                  </a:lnTo>
                  <a:lnTo>
                    <a:pt x="28783" y="65576"/>
                  </a:lnTo>
                  <a:lnTo>
                    <a:pt x="29509" y="66261"/>
                  </a:lnTo>
                  <a:lnTo>
                    <a:pt x="30256" y="66925"/>
                  </a:lnTo>
                  <a:lnTo>
                    <a:pt x="30630" y="67257"/>
                  </a:lnTo>
                  <a:lnTo>
                    <a:pt x="31024" y="67568"/>
                  </a:lnTo>
                  <a:lnTo>
                    <a:pt x="31418" y="67879"/>
                  </a:lnTo>
                  <a:lnTo>
                    <a:pt x="31833" y="68170"/>
                  </a:lnTo>
                  <a:lnTo>
                    <a:pt x="32248" y="68461"/>
                  </a:lnTo>
                  <a:lnTo>
                    <a:pt x="32684" y="68730"/>
                  </a:lnTo>
                  <a:lnTo>
                    <a:pt x="33099" y="68979"/>
                  </a:lnTo>
                  <a:lnTo>
                    <a:pt x="33556" y="69208"/>
                  </a:lnTo>
                  <a:lnTo>
                    <a:pt x="33991" y="69415"/>
                  </a:lnTo>
                  <a:lnTo>
                    <a:pt x="34469" y="69623"/>
                  </a:lnTo>
                  <a:lnTo>
                    <a:pt x="34925" y="69789"/>
                  </a:lnTo>
                  <a:lnTo>
                    <a:pt x="35403" y="69934"/>
                  </a:lnTo>
                  <a:lnTo>
                    <a:pt x="35880" y="70038"/>
                  </a:lnTo>
                  <a:lnTo>
                    <a:pt x="36357" y="70121"/>
                  </a:lnTo>
                  <a:lnTo>
                    <a:pt x="36855" y="70183"/>
                  </a:lnTo>
                  <a:lnTo>
                    <a:pt x="37353" y="70204"/>
                  </a:lnTo>
                  <a:lnTo>
                    <a:pt x="37685" y="70204"/>
                  </a:lnTo>
                  <a:lnTo>
                    <a:pt x="38038" y="70183"/>
                  </a:lnTo>
                  <a:lnTo>
                    <a:pt x="38370" y="70141"/>
                  </a:lnTo>
                  <a:lnTo>
                    <a:pt x="38702" y="70079"/>
                  </a:lnTo>
                  <a:lnTo>
                    <a:pt x="39034" y="70017"/>
                  </a:lnTo>
                  <a:lnTo>
                    <a:pt x="39366" y="69934"/>
                  </a:lnTo>
                  <a:lnTo>
                    <a:pt x="39677" y="69830"/>
                  </a:lnTo>
                  <a:lnTo>
                    <a:pt x="39989" y="69726"/>
                  </a:lnTo>
                  <a:lnTo>
                    <a:pt x="40321" y="69602"/>
                  </a:lnTo>
                  <a:lnTo>
                    <a:pt x="40611" y="69457"/>
                  </a:lnTo>
                  <a:lnTo>
                    <a:pt x="40923" y="69311"/>
                  </a:lnTo>
                  <a:lnTo>
                    <a:pt x="41213" y="69145"/>
                  </a:lnTo>
                  <a:lnTo>
                    <a:pt x="41504" y="68959"/>
                  </a:lnTo>
                  <a:lnTo>
                    <a:pt x="41794" y="68772"/>
                  </a:lnTo>
                  <a:lnTo>
                    <a:pt x="42354" y="68378"/>
                  </a:lnTo>
                  <a:lnTo>
                    <a:pt x="42873" y="67921"/>
                  </a:lnTo>
                  <a:lnTo>
                    <a:pt x="43392" y="67444"/>
                  </a:lnTo>
                  <a:lnTo>
                    <a:pt x="43849" y="66925"/>
                  </a:lnTo>
                  <a:lnTo>
                    <a:pt x="44284" y="66365"/>
                  </a:lnTo>
                  <a:lnTo>
                    <a:pt x="44699" y="65804"/>
                  </a:lnTo>
                  <a:lnTo>
                    <a:pt x="45073" y="65203"/>
                  </a:lnTo>
                  <a:lnTo>
                    <a:pt x="45405" y="64601"/>
                  </a:lnTo>
                  <a:lnTo>
                    <a:pt x="45695" y="63957"/>
                  </a:lnTo>
                  <a:lnTo>
                    <a:pt x="45944" y="63335"/>
                  </a:lnTo>
                  <a:lnTo>
                    <a:pt x="46173" y="62671"/>
                  </a:lnTo>
                  <a:lnTo>
                    <a:pt x="46359" y="62028"/>
                  </a:lnTo>
                  <a:lnTo>
                    <a:pt x="46525" y="61363"/>
                  </a:lnTo>
                  <a:lnTo>
                    <a:pt x="46671" y="60679"/>
                  </a:lnTo>
                  <a:lnTo>
                    <a:pt x="46774" y="60015"/>
                  </a:lnTo>
                  <a:lnTo>
                    <a:pt x="46878" y="59330"/>
                  </a:lnTo>
                  <a:lnTo>
                    <a:pt x="46940" y="58645"/>
                  </a:lnTo>
                  <a:lnTo>
                    <a:pt x="47003" y="57960"/>
                  </a:lnTo>
                  <a:lnTo>
                    <a:pt x="47024" y="57255"/>
                  </a:lnTo>
                  <a:lnTo>
                    <a:pt x="47065" y="56570"/>
                  </a:lnTo>
                  <a:lnTo>
                    <a:pt x="47065" y="55864"/>
                  </a:lnTo>
                  <a:lnTo>
                    <a:pt x="47044" y="54474"/>
                  </a:lnTo>
                  <a:lnTo>
                    <a:pt x="47003" y="53084"/>
                  </a:lnTo>
                  <a:lnTo>
                    <a:pt x="46940" y="51340"/>
                  </a:lnTo>
                  <a:lnTo>
                    <a:pt x="46837" y="49577"/>
                  </a:lnTo>
                  <a:lnTo>
                    <a:pt x="46712" y="47833"/>
                  </a:lnTo>
                  <a:lnTo>
                    <a:pt x="46546" y="46070"/>
                  </a:lnTo>
                  <a:lnTo>
                    <a:pt x="46380" y="44326"/>
                  </a:lnTo>
                  <a:lnTo>
                    <a:pt x="46173" y="42562"/>
                  </a:lnTo>
                  <a:lnTo>
                    <a:pt x="45924" y="40819"/>
                  </a:lnTo>
                  <a:lnTo>
                    <a:pt x="45654" y="39097"/>
                  </a:lnTo>
                  <a:lnTo>
                    <a:pt x="45343" y="37354"/>
                  </a:lnTo>
                  <a:lnTo>
                    <a:pt x="44990" y="35652"/>
                  </a:lnTo>
                  <a:lnTo>
                    <a:pt x="44596" y="33930"/>
                  </a:lnTo>
                  <a:lnTo>
                    <a:pt x="44160" y="32228"/>
                  </a:lnTo>
                  <a:lnTo>
                    <a:pt x="43682" y="30547"/>
                  </a:lnTo>
                  <a:lnTo>
                    <a:pt x="43164" y="28866"/>
                  </a:lnTo>
                  <a:lnTo>
                    <a:pt x="42894" y="28036"/>
                  </a:lnTo>
                  <a:lnTo>
                    <a:pt x="42603" y="27206"/>
                  </a:lnTo>
                  <a:lnTo>
                    <a:pt x="42313" y="26376"/>
                  </a:lnTo>
                  <a:lnTo>
                    <a:pt x="42002" y="25567"/>
                  </a:lnTo>
                  <a:lnTo>
                    <a:pt x="41524" y="24405"/>
                  </a:lnTo>
                  <a:lnTo>
                    <a:pt x="41026" y="23263"/>
                  </a:lnTo>
                  <a:lnTo>
                    <a:pt x="40507" y="22143"/>
                  </a:lnTo>
                  <a:lnTo>
                    <a:pt x="39968" y="21022"/>
                  </a:lnTo>
                  <a:lnTo>
                    <a:pt x="39387" y="19902"/>
                  </a:lnTo>
                  <a:lnTo>
                    <a:pt x="38785" y="18823"/>
                  </a:lnTo>
                  <a:lnTo>
                    <a:pt x="38163" y="17744"/>
                  </a:lnTo>
                  <a:lnTo>
                    <a:pt x="37519" y="16664"/>
                  </a:lnTo>
                  <a:lnTo>
                    <a:pt x="36980" y="15834"/>
                  </a:lnTo>
                  <a:lnTo>
                    <a:pt x="36399" y="15004"/>
                  </a:lnTo>
                  <a:lnTo>
                    <a:pt x="35818" y="14153"/>
                  </a:lnTo>
                  <a:lnTo>
                    <a:pt x="35216" y="13323"/>
                  </a:lnTo>
                  <a:lnTo>
                    <a:pt x="34573" y="12493"/>
                  </a:lnTo>
                  <a:lnTo>
                    <a:pt x="33908" y="11663"/>
                  </a:lnTo>
                  <a:lnTo>
                    <a:pt x="33244" y="10854"/>
                  </a:lnTo>
                  <a:lnTo>
                    <a:pt x="32539" y="10045"/>
                  </a:lnTo>
                  <a:lnTo>
                    <a:pt x="31813" y="9235"/>
                  </a:lnTo>
                  <a:lnTo>
                    <a:pt x="31086" y="8468"/>
                  </a:lnTo>
                  <a:lnTo>
                    <a:pt x="30318" y="7700"/>
                  </a:lnTo>
                  <a:lnTo>
                    <a:pt x="29530" y="6973"/>
                  </a:lnTo>
                  <a:lnTo>
                    <a:pt x="28741" y="6247"/>
                  </a:lnTo>
                  <a:lnTo>
                    <a:pt x="27911" y="5562"/>
                  </a:lnTo>
                  <a:lnTo>
                    <a:pt x="27081" y="4898"/>
                  </a:lnTo>
                  <a:lnTo>
                    <a:pt x="26230" y="4276"/>
                  </a:lnTo>
                  <a:lnTo>
                    <a:pt x="25359" y="3674"/>
                  </a:lnTo>
                  <a:lnTo>
                    <a:pt x="24466" y="3114"/>
                  </a:lnTo>
                  <a:lnTo>
                    <a:pt x="23574" y="2595"/>
                  </a:lnTo>
                  <a:lnTo>
                    <a:pt x="22640" y="2118"/>
                  </a:lnTo>
                  <a:lnTo>
                    <a:pt x="21707" y="1682"/>
                  </a:lnTo>
                  <a:lnTo>
                    <a:pt x="20773" y="1287"/>
                  </a:lnTo>
                  <a:lnTo>
                    <a:pt x="20275" y="1101"/>
                  </a:lnTo>
                  <a:lnTo>
                    <a:pt x="19797" y="935"/>
                  </a:lnTo>
                  <a:lnTo>
                    <a:pt x="19320" y="789"/>
                  </a:lnTo>
                  <a:lnTo>
                    <a:pt x="18822" y="644"/>
                  </a:lnTo>
                  <a:lnTo>
                    <a:pt x="18324" y="520"/>
                  </a:lnTo>
                  <a:lnTo>
                    <a:pt x="17826" y="395"/>
                  </a:lnTo>
                  <a:lnTo>
                    <a:pt x="17328" y="291"/>
                  </a:lnTo>
                  <a:lnTo>
                    <a:pt x="16830" y="208"/>
                  </a:lnTo>
                  <a:lnTo>
                    <a:pt x="16332" y="146"/>
                  </a:lnTo>
                  <a:lnTo>
                    <a:pt x="15813" y="84"/>
                  </a:lnTo>
                  <a:lnTo>
                    <a:pt x="15315" y="42"/>
                  </a:lnTo>
                  <a:lnTo>
                    <a:pt x="1479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63"/>
            <p:cNvSpPr/>
            <p:nvPr/>
          </p:nvSpPr>
          <p:spPr>
            <a:xfrm>
              <a:off x="3426338" y="2487450"/>
              <a:ext cx="165525" cy="1073925"/>
            </a:xfrm>
            <a:custGeom>
              <a:avLst/>
              <a:gdLst/>
              <a:ahLst/>
              <a:cxnLst/>
              <a:rect l="l" t="t" r="r" b="b"/>
              <a:pathLst>
                <a:path w="6621" h="42957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602" y="1557"/>
                  </a:lnTo>
                  <a:lnTo>
                    <a:pt x="1162" y="3154"/>
                  </a:lnTo>
                  <a:lnTo>
                    <a:pt x="1702" y="4752"/>
                  </a:lnTo>
                  <a:lnTo>
                    <a:pt x="2221" y="6350"/>
                  </a:lnTo>
                  <a:lnTo>
                    <a:pt x="2740" y="7969"/>
                  </a:lnTo>
                  <a:lnTo>
                    <a:pt x="3196" y="9587"/>
                  </a:lnTo>
                  <a:lnTo>
                    <a:pt x="3653" y="11227"/>
                  </a:lnTo>
                  <a:lnTo>
                    <a:pt x="4068" y="12845"/>
                  </a:lnTo>
                  <a:lnTo>
                    <a:pt x="4462" y="14443"/>
                  </a:lnTo>
                  <a:lnTo>
                    <a:pt x="4835" y="16062"/>
                  </a:lnTo>
                  <a:lnTo>
                    <a:pt x="5167" y="17639"/>
                  </a:lnTo>
                  <a:lnTo>
                    <a:pt x="5479" y="19216"/>
                  </a:lnTo>
                  <a:lnTo>
                    <a:pt x="5749" y="20793"/>
                  </a:lnTo>
                  <a:lnTo>
                    <a:pt x="5977" y="22329"/>
                  </a:lnTo>
                  <a:lnTo>
                    <a:pt x="6184" y="23844"/>
                  </a:lnTo>
                  <a:lnTo>
                    <a:pt x="6350" y="25338"/>
                  </a:lnTo>
                  <a:lnTo>
                    <a:pt x="6475" y="26791"/>
                  </a:lnTo>
                  <a:lnTo>
                    <a:pt x="6558" y="28222"/>
                  </a:lnTo>
                  <a:lnTo>
                    <a:pt x="6599" y="29613"/>
                  </a:lnTo>
                  <a:lnTo>
                    <a:pt x="6620" y="30962"/>
                  </a:lnTo>
                  <a:lnTo>
                    <a:pt x="6579" y="32269"/>
                  </a:lnTo>
                  <a:lnTo>
                    <a:pt x="6496" y="33535"/>
                  </a:lnTo>
                  <a:lnTo>
                    <a:pt x="6433" y="34137"/>
                  </a:lnTo>
                  <a:lnTo>
                    <a:pt x="6371" y="34738"/>
                  </a:lnTo>
                  <a:lnTo>
                    <a:pt x="6288" y="35319"/>
                  </a:lnTo>
                  <a:lnTo>
                    <a:pt x="6205" y="35901"/>
                  </a:lnTo>
                  <a:lnTo>
                    <a:pt x="6101" y="36461"/>
                  </a:lnTo>
                  <a:lnTo>
                    <a:pt x="5977" y="37000"/>
                  </a:lnTo>
                  <a:lnTo>
                    <a:pt x="5852" y="37540"/>
                  </a:lnTo>
                  <a:lnTo>
                    <a:pt x="5728" y="38059"/>
                  </a:lnTo>
                  <a:lnTo>
                    <a:pt x="5562" y="38557"/>
                  </a:lnTo>
                  <a:lnTo>
                    <a:pt x="5416" y="39055"/>
                  </a:lnTo>
                  <a:lnTo>
                    <a:pt x="5230" y="39511"/>
                  </a:lnTo>
                  <a:lnTo>
                    <a:pt x="5043" y="39968"/>
                  </a:lnTo>
                  <a:lnTo>
                    <a:pt x="4835" y="40404"/>
                  </a:lnTo>
                  <a:lnTo>
                    <a:pt x="4628" y="40819"/>
                  </a:lnTo>
                  <a:lnTo>
                    <a:pt x="4400" y="41234"/>
                  </a:lnTo>
                  <a:lnTo>
                    <a:pt x="4171" y="41607"/>
                  </a:lnTo>
                  <a:lnTo>
                    <a:pt x="3902" y="41981"/>
                  </a:lnTo>
                  <a:lnTo>
                    <a:pt x="3632" y="42334"/>
                  </a:lnTo>
                  <a:lnTo>
                    <a:pt x="3362" y="42645"/>
                  </a:lnTo>
                  <a:lnTo>
                    <a:pt x="3072" y="42956"/>
                  </a:lnTo>
                </a:path>
              </a:pathLst>
            </a:custGeom>
            <a:solidFill>
              <a:schemeClr val="accent5"/>
            </a:solidFill>
            <a:ln w="952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63"/>
            <p:cNvSpPr/>
            <p:nvPr/>
          </p:nvSpPr>
          <p:spPr>
            <a:xfrm>
              <a:off x="2526738" y="2520650"/>
              <a:ext cx="95500" cy="391200"/>
            </a:xfrm>
            <a:custGeom>
              <a:avLst/>
              <a:gdLst/>
              <a:ahLst/>
              <a:cxnLst/>
              <a:rect l="l" t="t" r="r" b="b"/>
              <a:pathLst>
                <a:path w="3820" h="15648" fill="none" extrusionOk="0">
                  <a:moveTo>
                    <a:pt x="3819" y="0"/>
                  </a:moveTo>
                  <a:lnTo>
                    <a:pt x="3819" y="0"/>
                  </a:lnTo>
                  <a:lnTo>
                    <a:pt x="2802" y="2200"/>
                  </a:lnTo>
                  <a:lnTo>
                    <a:pt x="2346" y="3217"/>
                  </a:lnTo>
                  <a:lnTo>
                    <a:pt x="1889" y="4213"/>
                  </a:lnTo>
                  <a:lnTo>
                    <a:pt x="1495" y="5188"/>
                  </a:lnTo>
                  <a:lnTo>
                    <a:pt x="1122" y="6122"/>
                  </a:lnTo>
                  <a:lnTo>
                    <a:pt x="790" y="7035"/>
                  </a:lnTo>
                  <a:lnTo>
                    <a:pt x="520" y="7948"/>
                  </a:lnTo>
                  <a:lnTo>
                    <a:pt x="395" y="8405"/>
                  </a:lnTo>
                  <a:lnTo>
                    <a:pt x="292" y="8861"/>
                  </a:lnTo>
                  <a:lnTo>
                    <a:pt x="209" y="9318"/>
                  </a:lnTo>
                  <a:lnTo>
                    <a:pt x="125" y="9774"/>
                  </a:lnTo>
                  <a:lnTo>
                    <a:pt x="63" y="10231"/>
                  </a:lnTo>
                  <a:lnTo>
                    <a:pt x="22" y="10687"/>
                  </a:lnTo>
                  <a:lnTo>
                    <a:pt x="1" y="11165"/>
                  </a:lnTo>
                  <a:lnTo>
                    <a:pt x="1" y="11621"/>
                  </a:lnTo>
                  <a:lnTo>
                    <a:pt x="1" y="12098"/>
                  </a:lnTo>
                  <a:lnTo>
                    <a:pt x="42" y="12576"/>
                  </a:lnTo>
                  <a:lnTo>
                    <a:pt x="84" y="13074"/>
                  </a:lnTo>
                  <a:lnTo>
                    <a:pt x="167" y="13572"/>
                  </a:lnTo>
                  <a:lnTo>
                    <a:pt x="250" y="14070"/>
                  </a:lnTo>
                  <a:lnTo>
                    <a:pt x="375" y="14589"/>
                  </a:lnTo>
                  <a:lnTo>
                    <a:pt x="499" y="15107"/>
                  </a:lnTo>
                  <a:lnTo>
                    <a:pt x="665" y="15647"/>
                  </a:lnTo>
                </a:path>
              </a:pathLst>
            </a:custGeom>
            <a:solidFill>
              <a:schemeClr val="accent1"/>
            </a:solidFill>
            <a:ln w="95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63"/>
            <p:cNvSpPr/>
            <p:nvPr/>
          </p:nvSpPr>
          <p:spPr>
            <a:xfrm>
              <a:off x="2808963" y="1913650"/>
              <a:ext cx="682775" cy="573825"/>
            </a:xfrm>
            <a:custGeom>
              <a:avLst/>
              <a:gdLst/>
              <a:ahLst/>
              <a:cxnLst/>
              <a:rect l="l" t="t" r="r" b="b"/>
              <a:pathLst>
                <a:path w="27311" h="22953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78" y="1"/>
                  </a:lnTo>
                  <a:lnTo>
                    <a:pt x="955" y="1"/>
                  </a:lnTo>
                  <a:lnTo>
                    <a:pt x="1433" y="22"/>
                  </a:lnTo>
                  <a:lnTo>
                    <a:pt x="1889" y="42"/>
                  </a:lnTo>
                  <a:lnTo>
                    <a:pt x="2367" y="84"/>
                  </a:lnTo>
                  <a:lnTo>
                    <a:pt x="2823" y="146"/>
                  </a:lnTo>
                  <a:lnTo>
                    <a:pt x="3736" y="291"/>
                  </a:lnTo>
                  <a:lnTo>
                    <a:pt x="4649" y="478"/>
                  </a:lnTo>
                  <a:lnTo>
                    <a:pt x="5542" y="727"/>
                  </a:lnTo>
                  <a:lnTo>
                    <a:pt x="6434" y="997"/>
                  </a:lnTo>
                  <a:lnTo>
                    <a:pt x="7305" y="1329"/>
                  </a:lnTo>
                  <a:lnTo>
                    <a:pt x="8177" y="1682"/>
                  </a:lnTo>
                  <a:lnTo>
                    <a:pt x="9028" y="2097"/>
                  </a:lnTo>
                  <a:lnTo>
                    <a:pt x="9858" y="2533"/>
                  </a:lnTo>
                  <a:lnTo>
                    <a:pt x="10688" y="2989"/>
                  </a:lnTo>
                  <a:lnTo>
                    <a:pt x="11497" y="3487"/>
                  </a:lnTo>
                  <a:lnTo>
                    <a:pt x="12307" y="4027"/>
                  </a:lnTo>
                  <a:lnTo>
                    <a:pt x="13095" y="4587"/>
                  </a:lnTo>
                  <a:lnTo>
                    <a:pt x="13863" y="5168"/>
                  </a:lnTo>
                  <a:lnTo>
                    <a:pt x="14610" y="5791"/>
                  </a:lnTo>
                  <a:lnTo>
                    <a:pt x="15357" y="6413"/>
                  </a:lnTo>
                  <a:lnTo>
                    <a:pt x="16083" y="7077"/>
                  </a:lnTo>
                  <a:lnTo>
                    <a:pt x="16789" y="7762"/>
                  </a:lnTo>
                  <a:lnTo>
                    <a:pt x="17494" y="8447"/>
                  </a:lnTo>
                  <a:lnTo>
                    <a:pt x="18159" y="9152"/>
                  </a:lnTo>
                  <a:lnTo>
                    <a:pt x="18823" y="9879"/>
                  </a:lnTo>
                  <a:lnTo>
                    <a:pt x="19466" y="10605"/>
                  </a:lnTo>
                  <a:lnTo>
                    <a:pt x="20088" y="11352"/>
                  </a:lnTo>
                  <a:lnTo>
                    <a:pt x="20690" y="12099"/>
                  </a:lnTo>
                  <a:lnTo>
                    <a:pt x="21292" y="12867"/>
                  </a:lnTo>
                  <a:lnTo>
                    <a:pt x="21852" y="13614"/>
                  </a:lnTo>
                  <a:lnTo>
                    <a:pt x="22413" y="14382"/>
                  </a:lnTo>
                  <a:lnTo>
                    <a:pt x="22931" y="15150"/>
                  </a:lnTo>
                  <a:lnTo>
                    <a:pt x="23450" y="15917"/>
                  </a:lnTo>
                  <a:lnTo>
                    <a:pt x="23948" y="16664"/>
                  </a:lnTo>
                  <a:lnTo>
                    <a:pt x="23948" y="16664"/>
                  </a:lnTo>
                  <a:lnTo>
                    <a:pt x="24405" y="17432"/>
                  </a:lnTo>
                  <a:lnTo>
                    <a:pt x="24861" y="18200"/>
                  </a:lnTo>
                  <a:lnTo>
                    <a:pt x="25318" y="18968"/>
                  </a:lnTo>
                  <a:lnTo>
                    <a:pt x="25733" y="19756"/>
                  </a:lnTo>
                  <a:lnTo>
                    <a:pt x="26148" y="20545"/>
                  </a:lnTo>
                  <a:lnTo>
                    <a:pt x="26563" y="21334"/>
                  </a:lnTo>
                  <a:lnTo>
                    <a:pt x="26936" y="22143"/>
                  </a:lnTo>
                  <a:lnTo>
                    <a:pt x="27310" y="22952"/>
                  </a:lnTo>
                </a:path>
              </a:pathLst>
            </a:custGeom>
            <a:noFill/>
            <a:ln w="1050" cap="rnd" cmpd="sng">
              <a:solidFill>
                <a:srgbClr val="261A1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63"/>
            <p:cNvSpPr/>
            <p:nvPr/>
          </p:nvSpPr>
          <p:spPr>
            <a:xfrm>
              <a:off x="1722113" y="3147350"/>
              <a:ext cx="166025" cy="97025"/>
            </a:xfrm>
            <a:custGeom>
              <a:avLst/>
              <a:gdLst/>
              <a:ahLst/>
              <a:cxnLst/>
              <a:rect l="l" t="t" r="r" b="b"/>
              <a:pathLst>
                <a:path w="6641" h="3881" extrusionOk="0">
                  <a:moveTo>
                    <a:pt x="4192" y="0"/>
                  </a:moveTo>
                  <a:lnTo>
                    <a:pt x="3881" y="21"/>
                  </a:lnTo>
                  <a:lnTo>
                    <a:pt x="3549" y="63"/>
                  </a:lnTo>
                  <a:lnTo>
                    <a:pt x="3217" y="125"/>
                  </a:lnTo>
                  <a:lnTo>
                    <a:pt x="2864" y="208"/>
                  </a:lnTo>
                  <a:lnTo>
                    <a:pt x="2532" y="312"/>
                  </a:lnTo>
                  <a:lnTo>
                    <a:pt x="2221" y="415"/>
                  </a:lnTo>
                  <a:lnTo>
                    <a:pt x="1909" y="540"/>
                  </a:lnTo>
                  <a:lnTo>
                    <a:pt x="1619" y="685"/>
                  </a:lnTo>
                  <a:lnTo>
                    <a:pt x="1349" y="830"/>
                  </a:lnTo>
                  <a:lnTo>
                    <a:pt x="1100" y="976"/>
                  </a:lnTo>
                  <a:lnTo>
                    <a:pt x="872" y="1142"/>
                  </a:lnTo>
                  <a:lnTo>
                    <a:pt x="664" y="1328"/>
                  </a:lnTo>
                  <a:lnTo>
                    <a:pt x="498" y="1494"/>
                  </a:lnTo>
                  <a:lnTo>
                    <a:pt x="332" y="1681"/>
                  </a:lnTo>
                  <a:lnTo>
                    <a:pt x="208" y="1868"/>
                  </a:lnTo>
                  <a:lnTo>
                    <a:pt x="104" y="2055"/>
                  </a:lnTo>
                  <a:lnTo>
                    <a:pt x="42" y="2241"/>
                  </a:lnTo>
                  <a:lnTo>
                    <a:pt x="0" y="2428"/>
                  </a:lnTo>
                  <a:lnTo>
                    <a:pt x="0" y="2615"/>
                  </a:lnTo>
                  <a:lnTo>
                    <a:pt x="21" y="2802"/>
                  </a:lnTo>
                  <a:lnTo>
                    <a:pt x="83" y="2968"/>
                  </a:lnTo>
                  <a:lnTo>
                    <a:pt x="187" y="3134"/>
                  </a:lnTo>
                  <a:lnTo>
                    <a:pt x="311" y="3279"/>
                  </a:lnTo>
                  <a:lnTo>
                    <a:pt x="457" y="3404"/>
                  </a:lnTo>
                  <a:lnTo>
                    <a:pt x="644" y="3528"/>
                  </a:lnTo>
                  <a:lnTo>
                    <a:pt x="830" y="3611"/>
                  </a:lnTo>
                  <a:lnTo>
                    <a:pt x="1059" y="3694"/>
                  </a:lnTo>
                  <a:lnTo>
                    <a:pt x="1308" y="3777"/>
                  </a:lnTo>
                  <a:lnTo>
                    <a:pt x="1577" y="3819"/>
                  </a:lnTo>
                  <a:lnTo>
                    <a:pt x="1847" y="3860"/>
                  </a:lnTo>
                  <a:lnTo>
                    <a:pt x="2138" y="3881"/>
                  </a:lnTo>
                  <a:lnTo>
                    <a:pt x="2449" y="3860"/>
                  </a:lnTo>
                  <a:lnTo>
                    <a:pt x="2781" y="3839"/>
                  </a:lnTo>
                  <a:lnTo>
                    <a:pt x="3092" y="3798"/>
                  </a:lnTo>
                  <a:lnTo>
                    <a:pt x="3424" y="3756"/>
                  </a:lnTo>
                  <a:lnTo>
                    <a:pt x="3777" y="3673"/>
                  </a:lnTo>
                  <a:lnTo>
                    <a:pt x="4109" y="3570"/>
                  </a:lnTo>
                  <a:lnTo>
                    <a:pt x="4420" y="3466"/>
                  </a:lnTo>
                  <a:lnTo>
                    <a:pt x="4732" y="3341"/>
                  </a:lnTo>
                  <a:lnTo>
                    <a:pt x="5022" y="3196"/>
                  </a:lnTo>
                  <a:lnTo>
                    <a:pt x="5292" y="3051"/>
                  </a:lnTo>
                  <a:lnTo>
                    <a:pt x="5541" y="2885"/>
                  </a:lnTo>
                  <a:lnTo>
                    <a:pt x="5769" y="2719"/>
                  </a:lnTo>
                  <a:lnTo>
                    <a:pt x="5977" y="2553"/>
                  </a:lnTo>
                  <a:lnTo>
                    <a:pt x="6143" y="2387"/>
                  </a:lnTo>
                  <a:lnTo>
                    <a:pt x="6309" y="2200"/>
                  </a:lnTo>
                  <a:lnTo>
                    <a:pt x="6433" y="2013"/>
                  </a:lnTo>
                  <a:lnTo>
                    <a:pt x="6537" y="1826"/>
                  </a:lnTo>
                  <a:lnTo>
                    <a:pt x="6599" y="1640"/>
                  </a:lnTo>
                  <a:lnTo>
                    <a:pt x="6641" y="1453"/>
                  </a:lnTo>
                  <a:lnTo>
                    <a:pt x="6641" y="1266"/>
                  </a:lnTo>
                  <a:lnTo>
                    <a:pt x="6620" y="1079"/>
                  </a:lnTo>
                  <a:lnTo>
                    <a:pt x="6558" y="913"/>
                  </a:lnTo>
                  <a:lnTo>
                    <a:pt x="6454" y="747"/>
                  </a:lnTo>
                  <a:lnTo>
                    <a:pt x="6329" y="602"/>
                  </a:lnTo>
                  <a:lnTo>
                    <a:pt x="6184" y="478"/>
                  </a:lnTo>
                  <a:lnTo>
                    <a:pt x="5997" y="353"/>
                  </a:lnTo>
                  <a:lnTo>
                    <a:pt x="5811" y="249"/>
                  </a:lnTo>
                  <a:lnTo>
                    <a:pt x="5582" y="166"/>
                  </a:lnTo>
                  <a:lnTo>
                    <a:pt x="5333" y="104"/>
                  </a:lnTo>
                  <a:lnTo>
                    <a:pt x="5064" y="63"/>
                  </a:lnTo>
                  <a:lnTo>
                    <a:pt x="4794" y="21"/>
                  </a:lnTo>
                  <a:lnTo>
                    <a:pt x="450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63"/>
            <p:cNvSpPr/>
            <p:nvPr/>
          </p:nvSpPr>
          <p:spPr>
            <a:xfrm>
              <a:off x="1851813" y="3015050"/>
              <a:ext cx="77325" cy="53975"/>
            </a:xfrm>
            <a:custGeom>
              <a:avLst/>
              <a:gdLst/>
              <a:ahLst/>
              <a:cxnLst/>
              <a:rect l="l" t="t" r="r" b="b"/>
              <a:pathLst>
                <a:path w="3093" h="2159" extrusionOk="0">
                  <a:moveTo>
                    <a:pt x="1598" y="1"/>
                  </a:moveTo>
                  <a:lnTo>
                    <a:pt x="1287" y="63"/>
                  </a:lnTo>
                  <a:lnTo>
                    <a:pt x="975" y="167"/>
                  </a:lnTo>
                  <a:lnTo>
                    <a:pt x="706" y="312"/>
                  </a:lnTo>
                  <a:lnTo>
                    <a:pt x="477" y="457"/>
                  </a:lnTo>
                  <a:lnTo>
                    <a:pt x="270" y="644"/>
                  </a:lnTo>
                  <a:lnTo>
                    <a:pt x="125" y="851"/>
                  </a:lnTo>
                  <a:lnTo>
                    <a:pt x="83" y="934"/>
                  </a:lnTo>
                  <a:lnTo>
                    <a:pt x="42" y="1059"/>
                  </a:lnTo>
                  <a:lnTo>
                    <a:pt x="0" y="1163"/>
                  </a:lnTo>
                  <a:lnTo>
                    <a:pt x="0" y="1266"/>
                  </a:lnTo>
                  <a:lnTo>
                    <a:pt x="0" y="1370"/>
                  </a:lnTo>
                  <a:lnTo>
                    <a:pt x="21" y="1474"/>
                  </a:lnTo>
                  <a:lnTo>
                    <a:pt x="42" y="1578"/>
                  </a:lnTo>
                  <a:lnTo>
                    <a:pt x="104" y="1661"/>
                  </a:lnTo>
                  <a:lnTo>
                    <a:pt x="166" y="1744"/>
                  </a:lnTo>
                  <a:lnTo>
                    <a:pt x="228" y="1827"/>
                  </a:lnTo>
                  <a:lnTo>
                    <a:pt x="332" y="1910"/>
                  </a:lnTo>
                  <a:lnTo>
                    <a:pt x="415" y="1972"/>
                  </a:lnTo>
                  <a:lnTo>
                    <a:pt x="643" y="2055"/>
                  </a:lnTo>
                  <a:lnTo>
                    <a:pt x="913" y="2117"/>
                  </a:lnTo>
                  <a:lnTo>
                    <a:pt x="1183" y="2159"/>
                  </a:lnTo>
                  <a:lnTo>
                    <a:pt x="1494" y="2138"/>
                  </a:lnTo>
                  <a:lnTo>
                    <a:pt x="1806" y="2076"/>
                  </a:lnTo>
                  <a:lnTo>
                    <a:pt x="2117" y="1972"/>
                  </a:lnTo>
                  <a:lnTo>
                    <a:pt x="2387" y="1847"/>
                  </a:lnTo>
                  <a:lnTo>
                    <a:pt x="2615" y="1681"/>
                  </a:lnTo>
                  <a:lnTo>
                    <a:pt x="2802" y="1495"/>
                  </a:lnTo>
                  <a:lnTo>
                    <a:pt x="2968" y="1308"/>
                  </a:lnTo>
                  <a:lnTo>
                    <a:pt x="3009" y="1204"/>
                  </a:lnTo>
                  <a:lnTo>
                    <a:pt x="3051" y="1100"/>
                  </a:lnTo>
                  <a:lnTo>
                    <a:pt x="3092" y="997"/>
                  </a:lnTo>
                  <a:lnTo>
                    <a:pt x="3092" y="872"/>
                  </a:lnTo>
                  <a:lnTo>
                    <a:pt x="3092" y="768"/>
                  </a:lnTo>
                  <a:lnTo>
                    <a:pt x="3071" y="665"/>
                  </a:lnTo>
                  <a:lnTo>
                    <a:pt x="3051" y="582"/>
                  </a:lnTo>
                  <a:lnTo>
                    <a:pt x="2988" y="478"/>
                  </a:lnTo>
                  <a:lnTo>
                    <a:pt x="2926" y="395"/>
                  </a:lnTo>
                  <a:lnTo>
                    <a:pt x="2864" y="312"/>
                  </a:lnTo>
                  <a:lnTo>
                    <a:pt x="2760" y="250"/>
                  </a:lnTo>
                  <a:lnTo>
                    <a:pt x="2677" y="187"/>
                  </a:lnTo>
                  <a:lnTo>
                    <a:pt x="2449" y="84"/>
                  </a:lnTo>
                  <a:lnTo>
                    <a:pt x="2179" y="21"/>
                  </a:lnTo>
                  <a:lnTo>
                    <a:pt x="190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63"/>
            <p:cNvSpPr/>
            <p:nvPr/>
          </p:nvSpPr>
          <p:spPr>
            <a:xfrm>
              <a:off x="1975788" y="3074200"/>
              <a:ext cx="104300" cy="75250"/>
            </a:xfrm>
            <a:custGeom>
              <a:avLst/>
              <a:gdLst/>
              <a:ahLst/>
              <a:cxnLst/>
              <a:rect l="l" t="t" r="r" b="b"/>
              <a:pathLst>
                <a:path w="4172" h="3010" extrusionOk="0">
                  <a:moveTo>
                    <a:pt x="3155" y="0"/>
                  </a:moveTo>
                  <a:lnTo>
                    <a:pt x="2968" y="21"/>
                  </a:lnTo>
                  <a:lnTo>
                    <a:pt x="2761" y="42"/>
                  </a:lnTo>
                  <a:lnTo>
                    <a:pt x="2553" y="63"/>
                  </a:lnTo>
                  <a:lnTo>
                    <a:pt x="2138" y="166"/>
                  </a:lnTo>
                  <a:lnTo>
                    <a:pt x="1931" y="249"/>
                  </a:lnTo>
                  <a:lnTo>
                    <a:pt x="1723" y="332"/>
                  </a:lnTo>
                  <a:lnTo>
                    <a:pt x="1516" y="415"/>
                  </a:lnTo>
                  <a:lnTo>
                    <a:pt x="1329" y="519"/>
                  </a:lnTo>
                  <a:lnTo>
                    <a:pt x="976" y="768"/>
                  </a:lnTo>
                  <a:lnTo>
                    <a:pt x="665" y="1038"/>
                  </a:lnTo>
                  <a:lnTo>
                    <a:pt x="416" y="1308"/>
                  </a:lnTo>
                  <a:lnTo>
                    <a:pt x="312" y="1453"/>
                  </a:lnTo>
                  <a:lnTo>
                    <a:pt x="208" y="1598"/>
                  </a:lnTo>
                  <a:lnTo>
                    <a:pt x="146" y="1743"/>
                  </a:lnTo>
                  <a:lnTo>
                    <a:pt x="84" y="1889"/>
                  </a:lnTo>
                  <a:lnTo>
                    <a:pt x="42" y="2013"/>
                  </a:lnTo>
                  <a:lnTo>
                    <a:pt x="22" y="2158"/>
                  </a:lnTo>
                  <a:lnTo>
                    <a:pt x="1" y="2283"/>
                  </a:lnTo>
                  <a:lnTo>
                    <a:pt x="22" y="2407"/>
                  </a:lnTo>
                  <a:lnTo>
                    <a:pt x="63" y="2532"/>
                  </a:lnTo>
                  <a:lnTo>
                    <a:pt x="105" y="2636"/>
                  </a:lnTo>
                  <a:lnTo>
                    <a:pt x="188" y="2719"/>
                  </a:lnTo>
                  <a:lnTo>
                    <a:pt x="271" y="2802"/>
                  </a:lnTo>
                  <a:lnTo>
                    <a:pt x="374" y="2885"/>
                  </a:lnTo>
                  <a:lnTo>
                    <a:pt x="499" y="2926"/>
                  </a:lnTo>
                  <a:lnTo>
                    <a:pt x="623" y="2968"/>
                  </a:lnTo>
                  <a:lnTo>
                    <a:pt x="769" y="3009"/>
                  </a:lnTo>
                  <a:lnTo>
                    <a:pt x="1246" y="3009"/>
                  </a:lnTo>
                  <a:lnTo>
                    <a:pt x="1412" y="2968"/>
                  </a:lnTo>
                  <a:lnTo>
                    <a:pt x="1785" y="2885"/>
                  </a:lnTo>
                  <a:lnTo>
                    <a:pt x="2159" y="2739"/>
                  </a:lnTo>
                  <a:lnTo>
                    <a:pt x="2532" y="2532"/>
                  </a:lnTo>
                  <a:lnTo>
                    <a:pt x="2906" y="2283"/>
                  </a:lnTo>
                  <a:lnTo>
                    <a:pt x="3259" y="2013"/>
                  </a:lnTo>
                  <a:lnTo>
                    <a:pt x="3549" y="1723"/>
                  </a:lnTo>
                  <a:lnTo>
                    <a:pt x="3819" y="1432"/>
                  </a:lnTo>
                  <a:lnTo>
                    <a:pt x="3923" y="1287"/>
                  </a:lnTo>
                  <a:lnTo>
                    <a:pt x="4006" y="1142"/>
                  </a:lnTo>
                  <a:lnTo>
                    <a:pt x="4089" y="996"/>
                  </a:lnTo>
                  <a:lnTo>
                    <a:pt x="4130" y="851"/>
                  </a:lnTo>
                  <a:lnTo>
                    <a:pt x="4172" y="727"/>
                  </a:lnTo>
                  <a:lnTo>
                    <a:pt x="4172" y="602"/>
                  </a:lnTo>
                  <a:lnTo>
                    <a:pt x="4151" y="478"/>
                  </a:lnTo>
                  <a:lnTo>
                    <a:pt x="4089" y="374"/>
                  </a:lnTo>
                  <a:lnTo>
                    <a:pt x="4027" y="270"/>
                  </a:lnTo>
                  <a:lnTo>
                    <a:pt x="3923" y="187"/>
                  </a:lnTo>
                  <a:lnTo>
                    <a:pt x="3798" y="125"/>
                  </a:lnTo>
                  <a:lnTo>
                    <a:pt x="3674" y="63"/>
                  </a:lnTo>
                  <a:lnTo>
                    <a:pt x="3508" y="42"/>
                  </a:lnTo>
                  <a:lnTo>
                    <a:pt x="3342" y="21"/>
                  </a:lnTo>
                  <a:lnTo>
                    <a:pt x="31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357" name="Google Shape;1357;p63"/>
          <p:cNvPicPr preferRelativeResize="0"/>
          <p:nvPr/>
        </p:nvPicPr>
        <p:blipFill rotWithShape="1">
          <a:blip r:embed="rId3">
            <a:alphaModFix/>
          </a:blip>
          <a:srcRect l="24444" t="53989" r="25545" b="6136"/>
          <a:stretch/>
        </p:blipFill>
        <p:spPr>
          <a:xfrm>
            <a:off x="5306925" y="598151"/>
            <a:ext cx="1566749" cy="13589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58" name="Google Shape;1358;p63"/>
          <p:cNvGrpSpPr/>
          <p:nvPr/>
        </p:nvGrpSpPr>
        <p:grpSpPr>
          <a:xfrm>
            <a:off x="385698" y="3908184"/>
            <a:ext cx="1566717" cy="899876"/>
            <a:chOff x="8138464" y="-4218997"/>
            <a:chExt cx="1187537" cy="666871"/>
          </a:xfrm>
        </p:grpSpPr>
        <p:sp>
          <p:nvSpPr>
            <p:cNvPr id="1359" name="Google Shape;1359;p63"/>
            <p:cNvSpPr/>
            <p:nvPr/>
          </p:nvSpPr>
          <p:spPr>
            <a:xfrm>
              <a:off x="8931753" y="-4039540"/>
              <a:ext cx="296192" cy="290290"/>
            </a:xfrm>
            <a:custGeom>
              <a:avLst/>
              <a:gdLst/>
              <a:ahLst/>
              <a:cxnLst/>
              <a:rect l="l" t="t" r="r" b="b"/>
              <a:pathLst>
                <a:path w="6072" h="595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865" y="623"/>
                  </a:lnTo>
                  <a:lnTo>
                    <a:pt x="1709" y="1287"/>
                  </a:lnTo>
                  <a:lnTo>
                    <a:pt x="2513" y="1990"/>
                  </a:lnTo>
                  <a:lnTo>
                    <a:pt x="3297" y="2714"/>
                  </a:lnTo>
                  <a:lnTo>
                    <a:pt x="4041" y="3478"/>
                  </a:lnTo>
                  <a:lnTo>
                    <a:pt x="4745" y="4282"/>
                  </a:lnTo>
                  <a:lnTo>
                    <a:pt x="5428" y="5106"/>
                  </a:lnTo>
                  <a:lnTo>
                    <a:pt x="6071" y="5951"/>
                  </a:lnTo>
                </a:path>
              </a:pathLst>
            </a:custGeom>
            <a:noFill/>
            <a:ln w="1500" cap="rnd" cmpd="sng">
              <a:solidFill>
                <a:srgbClr val="ED726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63"/>
            <p:cNvSpPr/>
            <p:nvPr/>
          </p:nvSpPr>
          <p:spPr>
            <a:xfrm>
              <a:off x="8711127" y="-3929739"/>
              <a:ext cx="120682" cy="303070"/>
            </a:xfrm>
            <a:custGeom>
              <a:avLst/>
              <a:gdLst/>
              <a:ahLst/>
              <a:cxnLst/>
              <a:rect l="l" t="t" r="r" b="b"/>
              <a:pathLst>
                <a:path w="2474" h="6213" fill="none" extrusionOk="0">
                  <a:moveTo>
                    <a:pt x="2473" y="1"/>
                  </a:moveTo>
                  <a:lnTo>
                    <a:pt x="2473" y="1"/>
                  </a:lnTo>
                  <a:lnTo>
                    <a:pt x="2473" y="443"/>
                  </a:lnTo>
                  <a:lnTo>
                    <a:pt x="2453" y="865"/>
                  </a:lnTo>
                  <a:lnTo>
                    <a:pt x="2413" y="1287"/>
                  </a:lnTo>
                  <a:lnTo>
                    <a:pt x="2352" y="1709"/>
                  </a:lnTo>
                  <a:lnTo>
                    <a:pt x="2272" y="2132"/>
                  </a:lnTo>
                  <a:lnTo>
                    <a:pt x="2151" y="2554"/>
                  </a:lnTo>
                  <a:lnTo>
                    <a:pt x="2031" y="2956"/>
                  </a:lnTo>
                  <a:lnTo>
                    <a:pt x="1890" y="3358"/>
                  </a:lnTo>
                  <a:lnTo>
                    <a:pt x="1709" y="3760"/>
                  </a:lnTo>
                  <a:lnTo>
                    <a:pt x="1528" y="4142"/>
                  </a:lnTo>
                  <a:lnTo>
                    <a:pt x="1307" y="4524"/>
                  </a:lnTo>
                  <a:lnTo>
                    <a:pt x="1086" y="4886"/>
                  </a:lnTo>
                  <a:lnTo>
                    <a:pt x="845" y="5227"/>
                  </a:lnTo>
                  <a:lnTo>
                    <a:pt x="583" y="5569"/>
                  </a:lnTo>
                  <a:lnTo>
                    <a:pt x="302" y="5891"/>
                  </a:lnTo>
                  <a:lnTo>
                    <a:pt x="0" y="6212"/>
                  </a:lnTo>
                </a:path>
              </a:pathLst>
            </a:custGeom>
            <a:noFill/>
            <a:ln w="1500" cap="rnd" cmpd="sng">
              <a:solidFill>
                <a:srgbClr val="ED726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63"/>
            <p:cNvSpPr/>
            <p:nvPr/>
          </p:nvSpPr>
          <p:spPr>
            <a:xfrm>
              <a:off x="9189647" y="-4159194"/>
              <a:ext cx="52975" cy="37317"/>
            </a:xfrm>
            <a:custGeom>
              <a:avLst/>
              <a:gdLst/>
              <a:ahLst/>
              <a:cxnLst/>
              <a:rect l="l" t="t" r="r" b="b"/>
              <a:pathLst>
                <a:path w="1086" h="76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61" y="61"/>
                  </a:lnTo>
                  <a:lnTo>
                    <a:pt x="302" y="121"/>
                  </a:lnTo>
                  <a:lnTo>
                    <a:pt x="583" y="302"/>
                  </a:lnTo>
                  <a:lnTo>
                    <a:pt x="845" y="503"/>
                  </a:lnTo>
                  <a:lnTo>
                    <a:pt x="1086" y="765"/>
                  </a:lnTo>
                </a:path>
              </a:pathLst>
            </a:custGeom>
            <a:noFill/>
            <a:ln w="1500" cap="rnd" cmpd="sng">
              <a:solidFill>
                <a:srgbClr val="ED726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63"/>
            <p:cNvSpPr/>
            <p:nvPr/>
          </p:nvSpPr>
          <p:spPr>
            <a:xfrm>
              <a:off x="8931753" y="-4039540"/>
              <a:ext cx="296192" cy="290290"/>
            </a:xfrm>
            <a:custGeom>
              <a:avLst/>
              <a:gdLst/>
              <a:ahLst/>
              <a:cxnLst/>
              <a:rect l="l" t="t" r="r" b="b"/>
              <a:pathLst>
                <a:path w="6072" h="595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865" y="623"/>
                  </a:lnTo>
                  <a:lnTo>
                    <a:pt x="1709" y="1287"/>
                  </a:lnTo>
                  <a:lnTo>
                    <a:pt x="2513" y="1990"/>
                  </a:lnTo>
                  <a:lnTo>
                    <a:pt x="3297" y="2714"/>
                  </a:lnTo>
                  <a:lnTo>
                    <a:pt x="4041" y="3478"/>
                  </a:lnTo>
                  <a:lnTo>
                    <a:pt x="4745" y="4282"/>
                  </a:lnTo>
                  <a:lnTo>
                    <a:pt x="5428" y="5106"/>
                  </a:lnTo>
                  <a:lnTo>
                    <a:pt x="6071" y="5951"/>
                  </a:lnTo>
                </a:path>
              </a:pathLst>
            </a:custGeom>
            <a:noFill/>
            <a:ln w="1500" cap="rnd" cmpd="sng">
              <a:solidFill>
                <a:srgbClr val="ED726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63"/>
            <p:cNvSpPr/>
            <p:nvPr/>
          </p:nvSpPr>
          <p:spPr>
            <a:xfrm>
              <a:off x="8711127" y="-3929739"/>
              <a:ext cx="120682" cy="303070"/>
            </a:xfrm>
            <a:custGeom>
              <a:avLst/>
              <a:gdLst/>
              <a:ahLst/>
              <a:cxnLst/>
              <a:rect l="l" t="t" r="r" b="b"/>
              <a:pathLst>
                <a:path w="2474" h="6213" fill="none" extrusionOk="0">
                  <a:moveTo>
                    <a:pt x="2473" y="1"/>
                  </a:moveTo>
                  <a:lnTo>
                    <a:pt x="2473" y="1"/>
                  </a:lnTo>
                  <a:lnTo>
                    <a:pt x="2473" y="443"/>
                  </a:lnTo>
                  <a:lnTo>
                    <a:pt x="2453" y="865"/>
                  </a:lnTo>
                  <a:lnTo>
                    <a:pt x="2413" y="1287"/>
                  </a:lnTo>
                  <a:lnTo>
                    <a:pt x="2352" y="1709"/>
                  </a:lnTo>
                  <a:lnTo>
                    <a:pt x="2272" y="2132"/>
                  </a:lnTo>
                  <a:lnTo>
                    <a:pt x="2151" y="2554"/>
                  </a:lnTo>
                  <a:lnTo>
                    <a:pt x="2031" y="2956"/>
                  </a:lnTo>
                  <a:lnTo>
                    <a:pt x="1890" y="3358"/>
                  </a:lnTo>
                  <a:lnTo>
                    <a:pt x="1709" y="3760"/>
                  </a:lnTo>
                  <a:lnTo>
                    <a:pt x="1528" y="4142"/>
                  </a:lnTo>
                  <a:lnTo>
                    <a:pt x="1307" y="4524"/>
                  </a:lnTo>
                  <a:lnTo>
                    <a:pt x="1086" y="4886"/>
                  </a:lnTo>
                  <a:lnTo>
                    <a:pt x="845" y="5227"/>
                  </a:lnTo>
                  <a:lnTo>
                    <a:pt x="583" y="5569"/>
                  </a:lnTo>
                  <a:lnTo>
                    <a:pt x="302" y="5891"/>
                  </a:lnTo>
                  <a:lnTo>
                    <a:pt x="0" y="6212"/>
                  </a:lnTo>
                </a:path>
              </a:pathLst>
            </a:custGeom>
            <a:noFill/>
            <a:ln w="1500" cap="rnd" cmpd="sng">
              <a:solidFill>
                <a:srgbClr val="ED726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63"/>
            <p:cNvSpPr/>
            <p:nvPr/>
          </p:nvSpPr>
          <p:spPr>
            <a:xfrm>
              <a:off x="9189647" y="-4159194"/>
              <a:ext cx="52975" cy="37317"/>
            </a:xfrm>
            <a:custGeom>
              <a:avLst/>
              <a:gdLst/>
              <a:ahLst/>
              <a:cxnLst/>
              <a:rect l="l" t="t" r="r" b="b"/>
              <a:pathLst>
                <a:path w="1086" h="76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61" y="61"/>
                  </a:lnTo>
                  <a:lnTo>
                    <a:pt x="302" y="121"/>
                  </a:lnTo>
                  <a:lnTo>
                    <a:pt x="583" y="302"/>
                  </a:lnTo>
                  <a:lnTo>
                    <a:pt x="845" y="503"/>
                  </a:lnTo>
                  <a:lnTo>
                    <a:pt x="1086" y="765"/>
                  </a:lnTo>
                </a:path>
              </a:pathLst>
            </a:custGeom>
            <a:noFill/>
            <a:ln w="1500" cap="rnd" cmpd="sng">
              <a:solidFill>
                <a:srgbClr val="ED726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63"/>
            <p:cNvSpPr/>
            <p:nvPr/>
          </p:nvSpPr>
          <p:spPr>
            <a:xfrm>
              <a:off x="8138464" y="-4110171"/>
              <a:ext cx="773748" cy="524678"/>
            </a:xfrm>
            <a:custGeom>
              <a:avLst/>
              <a:gdLst/>
              <a:ahLst/>
              <a:cxnLst/>
              <a:rect l="l" t="t" r="r" b="b"/>
              <a:pathLst>
                <a:path w="15862" h="10756" extrusionOk="0">
                  <a:moveTo>
                    <a:pt x="1187" y="1"/>
                  </a:moveTo>
                  <a:lnTo>
                    <a:pt x="986" y="21"/>
                  </a:lnTo>
                  <a:lnTo>
                    <a:pt x="805" y="61"/>
                  </a:lnTo>
                  <a:lnTo>
                    <a:pt x="624" y="121"/>
                  </a:lnTo>
                  <a:lnTo>
                    <a:pt x="443" y="202"/>
                  </a:lnTo>
                  <a:lnTo>
                    <a:pt x="282" y="302"/>
                  </a:lnTo>
                  <a:lnTo>
                    <a:pt x="161" y="443"/>
                  </a:lnTo>
                  <a:lnTo>
                    <a:pt x="61" y="584"/>
                  </a:lnTo>
                  <a:lnTo>
                    <a:pt x="41" y="664"/>
                  </a:lnTo>
                  <a:lnTo>
                    <a:pt x="21" y="765"/>
                  </a:lnTo>
                  <a:lnTo>
                    <a:pt x="1" y="905"/>
                  </a:lnTo>
                  <a:lnTo>
                    <a:pt x="41" y="1046"/>
                  </a:lnTo>
                  <a:lnTo>
                    <a:pt x="81" y="1187"/>
                  </a:lnTo>
                  <a:lnTo>
                    <a:pt x="161" y="1307"/>
                  </a:lnTo>
                  <a:lnTo>
                    <a:pt x="262" y="1428"/>
                  </a:lnTo>
                  <a:lnTo>
                    <a:pt x="362" y="1529"/>
                  </a:lnTo>
                  <a:lnTo>
                    <a:pt x="503" y="1629"/>
                  </a:lnTo>
                  <a:lnTo>
                    <a:pt x="624" y="1689"/>
                  </a:lnTo>
                  <a:lnTo>
                    <a:pt x="905" y="1810"/>
                  </a:lnTo>
                  <a:lnTo>
                    <a:pt x="1187" y="1890"/>
                  </a:lnTo>
                  <a:lnTo>
                    <a:pt x="1488" y="1971"/>
                  </a:lnTo>
                  <a:lnTo>
                    <a:pt x="1770" y="2051"/>
                  </a:lnTo>
                  <a:lnTo>
                    <a:pt x="1950" y="2112"/>
                  </a:lnTo>
                  <a:lnTo>
                    <a:pt x="2131" y="2212"/>
                  </a:lnTo>
                  <a:lnTo>
                    <a:pt x="2312" y="2313"/>
                  </a:lnTo>
                  <a:lnTo>
                    <a:pt x="2473" y="2413"/>
                  </a:lnTo>
                  <a:lnTo>
                    <a:pt x="2634" y="2534"/>
                  </a:lnTo>
                  <a:lnTo>
                    <a:pt x="2795" y="2674"/>
                  </a:lnTo>
                  <a:lnTo>
                    <a:pt x="3076" y="2956"/>
                  </a:lnTo>
                  <a:lnTo>
                    <a:pt x="3338" y="3277"/>
                  </a:lnTo>
                  <a:lnTo>
                    <a:pt x="3559" y="3599"/>
                  </a:lnTo>
                  <a:lnTo>
                    <a:pt x="3780" y="3961"/>
                  </a:lnTo>
                  <a:lnTo>
                    <a:pt x="3961" y="4323"/>
                  </a:lnTo>
                  <a:lnTo>
                    <a:pt x="4142" y="4685"/>
                  </a:lnTo>
                  <a:lnTo>
                    <a:pt x="4302" y="5067"/>
                  </a:lnTo>
                  <a:lnTo>
                    <a:pt x="4604" y="5810"/>
                  </a:lnTo>
                  <a:lnTo>
                    <a:pt x="4765" y="6192"/>
                  </a:lnTo>
                  <a:lnTo>
                    <a:pt x="4946" y="6554"/>
                  </a:lnTo>
                  <a:lnTo>
                    <a:pt x="5127" y="6896"/>
                  </a:lnTo>
                  <a:lnTo>
                    <a:pt x="5348" y="7258"/>
                  </a:lnTo>
                  <a:lnTo>
                    <a:pt x="5489" y="7479"/>
                  </a:lnTo>
                  <a:lnTo>
                    <a:pt x="5669" y="7680"/>
                  </a:lnTo>
                  <a:lnTo>
                    <a:pt x="5830" y="7881"/>
                  </a:lnTo>
                  <a:lnTo>
                    <a:pt x="6011" y="8082"/>
                  </a:lnTo>
                  <a:lnTo>
                    <a:pt x="6212" y="8263"/>
                  </a:lnTo>
                  <a:lnTo>
                    <a:pt x="6413" y="8444"/>
                  </a:lnTo>
                  <a:lnTo>
                    <a:pt x="6634" y="8605"/>
                  </a:lnTo>
                  <a:lnTo>
                    <a:pt x="6855" y="8765"/>
                  </a:lnTo>
                  <a:lnTo>
                    <a:pt x="7077" y="8926"/>
                  </a:lnTo>
                  <a:lnTo>
                    <a:pt x="7298" y="9047"/>
                  </a:lnTo>
                  <a:lnTo>
                    <a:pt x="7539" y="9168"/>
                  </a:lnTo>
                  <a:lnTo>
                    <a:pt x="7780" y="9288"/>
                  </a:lnTo>
                  <a:lnTo>
                    <a:pt x="8042" y="9389"/>
                  </a:lnTo>
                  <a:lnTo>
                    <a:pt x="8283" y="9469"/>
                  </a:lnTo>
                  <a:lnTo>
                    <a:pt x="8544" y="9549"/>
                  </a:lnTo>
                  <a:lnTo>
                    <a:pt x="8805" y="9610"/>
                  </a:lnTo>
                  <a:lnTo>
                    <a:pt x="9288" y="9690"/>
                  </a:lnTo>
                  <a:lnTo>
                    <a:pt x="9770" y="9751"/>
                  </a:lnTo>
                  <a:lnTo>
                    <a:pt x="10735" y="9811"/>
                  </a:lnTo>
                  <a:lnTo>
                    <a:pt x="11238" y="9851"/>
                  </a:lnTo>
                  <a:lnTo>
                    <a:pt x="11700" y="9911"/>
                  </a:lnTo>
                  <a:lnTo>
                    <a:pt x="12183" y="9992"/>
                  </a:lnTo>
                  <a:lnTo>
                    <a:pt x="12424" y="10052"/>
                  </a:lnTo>
                  <a:lnTo>
                    <a:pt x="12645" y="10132"/>
                  </a:lnTo>
                  <a:lnTo>
                    <a:pt x="13007" y="10273"/>
                  </a:lnTo>
                  <a:lnTo>
                    <a:pt x="13349" y="10434"/>
                  </a:lnTo>
                  <a:lnTo>
                    <a:pt x="13710" y="10575"/>
                  </a:lnTo>
                  <a:lnTo>
                    <a:pt x="14072" y="10675"/>
                  </a:lnTo>
                  <a:lnTo>
                    <a:pt x="14273" y="10715"/>
                  </a:lnTo>
                  <a:lnTo>
                    <a:pt x="14454" y="10736"/>
                  </a:lnTo>
                  <a:lnTo>
                    <a:pt x="14655" y="10756"/>
                  </a:lnTo>
                  <a:lnTo>
                    <a:pt x="14856" y="10736"/>
                  </a:lnTo>
                  <a:lnTo>
                    <a:pt x="15037" y="10675"/>
                  </a:lnTo>
                  <a:lnTo>
                    <a:pt x="15218" y="10615"/>
                  </a:lnTo>
                  <a:lnTo>
                    <a:pt x="15379" y="10514"/>
                  </a:lnTo>
                  <a:lnTo>
                    <a:pt x="15520" y="10394"/>
                  </a:lnTo>
                  <a:lnTo>
                    <a:pt x="15620" y="10273"/>
                  </a:lnTo>
                  <a:lnTo>
                    <a:pt x="15701" y="10132"/>
                  </a:lnTo>
                  <a:lnTo>
                    <a:pt x="15761" y="9992"/>
                  </a:lnTo>
                  <a:lnTo>
                    <a:pt x="15821" y="9831"/>
                  </a:lnTo>
                  <a:lnTo>
                    <a:pt x="15841" y="9670"/>
                  </a:lnTo>
                  <a:lnTo>
                    <a:pt x="15861" y="9509"/>
                  </a:lnTo>
                  <a:lnTo>
                    <a:pt x="15861" y="9348"/>
                  </a:lnTo>
                  <a:lnTo>
                    <a:pt x="15841" y="9188"/>
                  </a:lnTo>
                  <a:lnTo>
                    <a:pt x="15761" y="8866"/>
                  </a:lnTo>
                  <a:lnTo>
                    <a:pt x="15660" y="8564"/>
                  </a:lnTo>
                  <a:lnTo>
                    <a:pt x="15419" y="7961"/>
                  </a:lnTo>
                  <a:lnTo>
                    <a:pt x="15138" y="7258"/>
                  </a:lnTo>
                  <a:lnTo>
                    <a:pt x="14917" y="6534"/>
                  </a:lnTo>
                  <a:lnTo>
                    <a:pt x="14716" y="5810"/>
                  </a:lnTo>
                  <a:lnTo>
                    <a:pt x="14535" y="5067"/>
                  </a:lnTo>
                  <a:lnTo>
                    <a:pt x="14354" y="4122"/>
                  </a:lnTo>
                  <a:lnTo>
                    <a:pt x="14233" y="3177"/>
                  </a:lnTo>
                  <a:lnTo>
                    <a:pt x="14193" y="2795"/>
                  </a:lnTo>
                  <a:lnTo>
                    <a:pt x="14173" y="2413"/>
                  </a:lnTo>
                  <a:lnTo>
                    <a:pt x="14133" y="2011"/>
                  </a:lnTo>
                  <a:lnTo>
                    <a:pt x="14092" y="1830"/>
                  </a:lnTo>
                  <a:lnTo>
                    <a:pt x="14032" y="1649"/>
                  </a:lnTo>
                  <a:lnTo>
                    <a:pt x="13952" y="1488"/>
                  </a:lnTo>
                  <a:lnTo>
                    <a:pt x="13851" y="1348"/>
                  </a:lnTo>
                  <a:lnTo>
                    <a:pt x="13731" y="1247"/>
                  </a:lnTo>
                  <a:lnTo>
                    <a:pt x="13590" y="1147"/>
                  </a:lnTo>
                  <a:lnTo>
                    <a:pt x="13429" y="1066"/>
                  </a:lnTo>
                  <a:lnTo>
                    <a:pt x="13268" y="1006"/>
                  </a:lnTo>
                  <a:lnTo>
                    <a:pt x="13087" y="966"/>
                  </a:lnTo>
                  <a:lnTo>
                    <a:pt x="12906" y="946"/>
                  </a:lnTo>
                  <a:lnTo>
                    <a:pt x="12725" y="925"/>
                  </a:lnTo>
                  <a:lnTo>
                    <a:pt x="12524" y="925"/>
                  </a:lnTo>
                  <a:lnTo>
                    <a:pt x="12163" y="946"/>
                  </a:lnTo>
                  <a:lnTo>
                    <a:pt x="11801" y="1006"/>
                  </a:lnTo>
                  <a:lnTo>
                    <a:pt x="11499" y="1086"/>
                  </a:lnTo>
                  <a:lnTo>
                    <a:pt x="11218" y="1187"/>
                  </a:lnTo>
                  <a:lnTo>
                    <a:pt x="10936" y="1328"/>
                  </a:lnTo>
                  <a:lnTo>
                    <a:pt x="10373" y="1609"/>
                  </a:lnTo>
                  <a:lnTo>
                    <a:pt x="9811" y="1910"/>
                  </a:lnTo>
                  <a:lnTo>
                    <a:pt x="9248" y="2192"/>
                  </a:lnTo>
                  <a:lnTo>
                    <a:pt x="8805" y="2373"/>
                  </a:lnTo>
                  <a:lnTo>
                    <a:pt x="8323" y="2514"/>
                  </a:lnTo>
                  <a:lnTo>
                    <a:pt x="8082" y="2574"/>
                  </a:lnTo>
                  <a:lnTo>
                    <a:pt x="7841" y="2614"/>
                  </a:lnTo>
                  <a:lnTo>
                    <a:pt x="7599" y="2654"/>
                  </a:lnTo>
                  <a:lnTo>
                    <a:pt x="7358" y="2674"/>
                  </a:lnTo>
                  <a:lnTo>
                    <a:pt x="7117" y="2674"/>
                  </a:lnTo>
                  <a:lnTo>
                    <a:pt x="6876" y="2654"/>
                  </a:lnTo>
                  <a:lnTo>
                    <a:pt x="6634" y="2634"/>
                  </a:lnTo>
                  <a:lnTo>
                    <a:pt x="6393" y="2594"/>
                  </a:lnTo>
                  <a:lnTo>
                    <a:pt x="6172" y="2534"/>
                  </a:lnTo>
                  <a:lnTo>
                    <a:pt x="5951" y="2473"/>
                  </a:lnTo>
                  <a:lnTo>
                    <a:pt x="5730" y="2373"/>
                  </a:lnTo>
                  <a:lnTo>
                    <a:pt x="5509" y="2252"/>
                  </a:lnTo>
                  <a:lnTo>
                    <a:pt x="5247" y="2091"/>
                  </a:lnTo>
                  <a:lnTo>
                    <a:pt x="5026" y="1910"/>
                  </a:lnTo>
                  <a:lnTo>
                    <a:pt x="4805" y="1730"/>
                  </a:lnTo>
                  <a:lnTo>
                    <a:pt x="4584" y="1529"/>
                  </a:lnTo>
                  <a:lnTo>
                    <a:pt x="4142" y="1126"/>
                  </a:lnTo>
                  <a:lnTo>
                    <a:pt x="3921" y="925"/>
                  </a:lnTo>
                  <a:lnTo>
                    <a:pt x="3679" y="745"/>
                  </a:lnTo>
                  <a:lnTo>
                    <a:pt x="3398" y="564"/>
                  </a:lnTo>
                  <a:lnTo>
                    <a:pt x="3116" y="403"/>
                  </a:lnTo>
                  <a:lnTo>
                    <a:pt x="2815" y="262"/>
                  </a:lnTo>
                  <a:lnTo>
                    <a:pt x="2493" y="162"/>
                  </a:lnTo>
                  <a:lnTo>
                    <a:pt x="2172" y="81"/>
                  </a:lnTo>
                  <a:lnTo>
                    <a:pt x="1850" y="21"/>
                  </a:lnTo>
                  <a:lnTo>
                    <a:pt x="150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63"/>
            <p:cNvSpPr/>
            <p:nvPr/>
          </p:nvSpPr>
          <p:spPr>
            <a:xfrm>
              <a:off x="8351237" y="-3952274"/>
              <a:ext cx="289363" cy="283412"/>
            </a:xfrm>
            <a:custGeom>
              <a:avLst/>
              <a:gdLst/>
              <a:ahLst/>
              <a:cxnLst/>
              <a:rect l="l" t="t" r="r" b="b"/>
              <a:pathLst>
                <a:path w="5932" h="5810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202" y="463"/>
                  </a:lnTo>
                  <a:lnTo>
                    <a:pt x="423" y="945"/>
                  </a:lnTo>
                  <a:lnTo>
                    <a:pt x="664" y="1428"/>
                  </a:lnTo>
                  <a:lnTo>
                    <a:pt x="925" y="1930"/>
                  </a:lnTo>
                  <a:lnTo>
                    <a:pt x="1207" y="2413"/>
                  </a:lnTo>
                  <a:lnTo>
                    <a:pt x="1508" y="2895"/>
                  </a:lnTo>
                  <a:lnTo>
                    <a:pt x="1850" y="3357"/>
                  </a:lnTo>
                  <a:lnTo>
                    <a:pt x="2192" y="3800"/>
                  </a:lnTo>
                  <a:lnTo>
                    <a:pt x="2574" y="4202"/>
                  </a:lnTo>
                  <a:lnTo>
                    <a:pt x="2976" y="4584"/>
                  </a:lnTo>
                  <a:lnTo>
                    <a:pt x="3197" y="4765"/>
                  </a:lnTo>
                  <a:lnTo>
                    <a:pt x="3398" y="4925"/>
                  </a:lnTo>
                  <a:lnTo>
                    <a:pt x="3619" y="5066"/>
                  </a:lnTo>
                  <a:lnTo>
                    <a:pt x="3860" y="5207"/>
                  </a:lnTo>
                  <a:lnTo>
                    <a:pt x="4102" y="5348"/>
                  </a:lnTo>
                  <a:lnTo>
                    <a:pt x="4343" y="5448"/>
                  </a:lnTo>
                  <a:lnTo>
                    <a:pt x="4584" y="5549"/>
                  </a:lnTo>
                  <a:lnTo>
                    <a:pt x="4845" y="5649"/>
                  </a:lnTo>
                  <a:lnTo>
                    <a:pt x="5107" y="5709"/>
                  </a:lnTo>
                  <a:lnTo>
                    <a:pt x="5368" y="5750"/>
                  </a:lnTo>
                  <a:lnTo>
                    <a:pt x="5650" y="5790"/>
                  </a:lnTo>
                  <a:lnTo>
                    <a:pt x="5931" y="5810"/>
                  </a:lnTo>
                </a:path>
              </a:pathLst>
            </a:custGeom>
            <a:noFill/>
            <a:ln w="15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63"/>
            <p:cNvSpPr/>
            <p:nvPr/>
          </p:nvSpPr>
          <p:spPr>
            <a:xfrm>
              <a:off x="8631715" y="-4218997"/>
              <a:ext cx="694286" cy="666871"/>
            </a:xfrm>
            <a:custGeom>
              <a:avLst/>
              <a:gdLst/>
              <a:ahLst/>
              <a:cxnLst/>
              <a:rect l="l" t="t" r="r" b="b"/>
              <a:pathLst>
                <a:path w="14233" h="13671" extrusionOk="0">
                  <a:moveTo>
                    <a:pt x="6996" y="0"/>
                  </a:moveTo>
                  <a:lnTo>
                    <a:pt x="6634" y="20"/>
                  </a:lnTo>
                  <a:lnTo>
                    <a:pt x="6272" y="41"/>
                  </a:lnTo>
                  <a:lnTo>
                    <a:pt x="5930" y="81"/>
                  </a:lnTo>
                  <a:lnTo>
                    <a:pt x="5589" y="141"/>
                  </a:lnTo>
                  <a:lnTo>
                    <a:pt x="5247" y="221"/>
                  </a:lnTo>
                  <a:lnTo>
                    <a:pt x="4905" y="322"/>
                  </a:lnTo>
                  <a:lnTo>
                    <a:pt x="4583" y="423"/>
                  </a:lnTo>
                  <a:lnTo>
                    <a:pt x="4262" y="563"/>
                  </a:lnTo>
                  <a:lnTo>
                    <a:pt x="3960" y="684"/>
                  </a:lnTo>
                  <a:lnTo>
                    <a:pt x="3659" y="845"/>
                  </a:lnTo>
                  <a:lnTo>
                    <a:pt x="3357" y="1026"/>
                  </a:lnTo>
                  <a:lnTo>
                    <a:pt x="3076" y="1207"/>
                  </a:lnTo>
                  <a:lnTo>
                    <a:pt x="2814" y="1387"/>
                  </a:lnTo>
                  <a:lnTo>
                    <a:pt x="2533" y="1609"/>
                  </a:lnTo>
                  <a:lnTo>
                    <a:pt x="2292" y="1830"/>
                  </a:lnTo>
                  <a:lnTo>
                    <a:pt x="2051" y="2051"/>
                  </a:lnTo>
                  <a:lnTo>
                    <a:pt x="1809" y="2292"/>
                  </a:lnTo>
                  <a:lnTo>
                    <a:pt x="1588" y="2553"/>
                  </a:lnTo>
                  <a:lnTo>
                    <a:pt x="1387" y="2815"/>
                  </a:lnTo>
                  <a:lnTo>
                    <a:pt x="1186" y="3096"/>
                  </a:lnTo>
                  <a:lnTo>
                    <a:pt x="1005" y="3378"/>
                  </a:lnTo>
                  <a:lnTo>
                    <a:pt x="844" y="3659"/>
                  </a:lnTo>
                  <a:lnTo>
                    <a:pt x="684" y="3961"/>
                  </a:lnTo>
                  <a:lnTo>
                    <a:pt x="543" y="4282"/>
                  </a:lnTo>
                  <a:lnTo>
                    <a:pt x="422" y="4584"/>
                  </a:lnTo>
                  <a:lnTo>
                    <a:pt x="322" y="4925"/>
                  </a:lnTo>
                  <a:lnTo>
                    <a:pt x="221" y="5247"/>
                  </a:lnTo>
                  <a:lnTo>
                    <a:pt x="141" y="5589"/>
                  </a:lnTo>
                  <a:lnTo>
                    <a:pt x="81" y="5931"/>
                  </a:lnTo>
                  <a:lnTo>
                    <a:pt x="40" y="6272"/>
                  </a:lnTo>
                  <a:lnTo>
                    <a:pt x="0" y="6634"/>
                  </a:lnTo>
                  <a:lnTo>
                    <a:pt x="0" y="6996"/>
                  </a:lnTo>
                  <a:lnTo>
                    <a:pt x="0" y="7358"/>
                  </a:lnTo>
                  <a:lnTo>
                    <a:pt x="40" y="7700"/>
                  </a:lnTo>
                  <a:lnTo>
                    <a:pt x="81" y="8062"/>
                  </a:lnTo>
                  <a:lnTo>
                    <a:pt x="161" y="8383"/>
                  </a:lnTo>
                  <a:lnTo>
                    <a:pt x="241" y="8725"/>
                  </a:lnTo>
                  <a:lnTo>
                    <a:pt x="362" y="9047"/>
                  </a:lnTo>
                  <a:lnTo>
                    <a:pt x="483" y="9368"/>
                  </a:lnTo>
                  <a:lnTo>
                    <a:pt x="623" y="9670"/>
                  </a:lnTo>
                  <a:lnTo>
                    <a:pt x="764" y="9971"/>
                  </a:lnTo>
                  <a:lnTo>
                    <a:pt x="945" y="10253"/>
                  </a:lnTo>
                  <a:lnTo>
                    <a:pt x="1126" y="10534"/>
                  </a:lnTo>
                  <a:lnTo>
                    <a:pt x="1327" y="10795"/>
                  </a:lnTo>
                  <a:lnTo>
                    <a:pt x="1548" y="11057"/>
                  </a:lnTo>
                  <a:lnTo>
                    <a:pt x="1769" y="11318"/>
                  </a:lnTo>
                  <a:lnTo>
                    <a:pt x="2010" y="11559"/>
                  </a:lnTo>
                  <a:lnTo>
                    <a:pt x="2272" y="11780"/>
                  </a:lnTo>
                  <a:lnTo>
                    <a:pt x="2533" y="12002"/>
                  </a:lnTo>
                  <a:lnTo>
                    <a:pt x="2814" y="12203"/>
                  </a:lnTo>
                  <a:lnTo>
                    <a:pt x="3096" y="12384"/>
                  </a:lnTo>
                  <a:lnTo>
                    <a:pt x="3377" y="12565"/>
                  </a:lnTo>
                  <a:lnTo>
                    <a:pt x="3679" y="12745"/>
                  </a:lnTo>
                  <a:lnTo>
                    <a:pt x="4001" y="12886"/>
                  </a:lnTo>
                  <a:lnTo>
                    <a:pt x="4322" y="13047"/>
                  </a:lnTo>
                  <a:lnTo>
                    <a:pt x="4644" y="13168"/>
                  </a:lnTo>
                  <a:lnTo>
                    <a:pt x="4986" y="13288"/>
                  </a:lnTo>
                  <a:lnTo>
                    <a:pt x="5307" y="13389"/>
                  </a:lnTo>
                  <a:lnTo>
                    <a:pt x="5649" y="13469"/>
                  </a:lnTo>
                  <a:lnTo>
                    <a:pt x="6011" y="13529"/>
                  </a:lnTo>
                  <a:lnTo>
                    <a:pt x="6353" y="13590"/>
                  </a:lnTo>
                  <a:lnTo>
                    <a:pt x="6714" y="13630"/>
                  </a:lnTo>
                  <a:lnTo>
                    <a:pt x="7076" y="13650"/>
                  </a:lnTo>
                  <a:lnTo>
                    <a:pt x="7438" y="13670"/>
                  </a:lnTo>
                  <a:lnTo>
                    <a:pt x="7800" y="13650"/>
                  </a:lnTo>
                  <a:lnTo>
                    <a:pt x="8142" y="13630"/>
                  </a:lnTo>
                  <a:lnTo>
                    <a:pt x="8503" y="13590"/>
                  </a:lnTo>
                  <a:lnTo>
                    <a:pt x="8825" y="13529"/>
                  </a:lnTo>
                  <a:lnTo>
                    <a:pt x="9167" y="13469"/>
                  </a:lnTo>
                  <a:lnTo>
                    <a:pt x="9489" y="13389"/>
                  </a:lnTo>
                  <a:lnTo>
                    <a:pt x="9810" y="13288"/>
                  </a:lnTo>
                  <a:lnTo>
                    <a:pt x="10132" y="13168"/>
                  </a:lnTo>
                  <a:lnTo>
                    <a:pt x="10433" y="13047"/>
                  </a:lnTo>
                  <a:lnTo>
                    <a:pt x="10715" y="12886"/>
                  </a:lnTo>
                  <a:lnTo>
                    <a:pt x="11016" y="12745"/>
                  </a:lnTo>
                  <a:lnTo>
                    <a:pt x="11278" y="12565"/>
                  </a:lnTo>
                  <a:lnTo>
                    <a:pt x="11539" y="12384"/>
                  </a:lnTo>
                  <a:lnTo>
                    <a:pt x="11800" y="12203"/>
                  </a:lnTo>
                  <a:lnTo>
                    <a:pt x="12042" y="12002"/>
                  </a:lnTo>
                  <a:lnTo>
                    <a:pt x="12283" y="11780"/>
                  </a:lnTo>
                  <a:lnTo>
                    <a:pt x="12504" y="11559"/>
                  </a:lnTo>
                  <a:lnTo>
                    <a:pt x="12725" y="11318"/>
                  </a:lnTo>
                  <a:lnTo>
                    <a:pt x="12906" y="11057"/>
                  </a:lnTo>
                  <a:lnTo>
                    <a:pt x="13107" y="10795"/>
                  </a:lnTo>
                  <a:lnTo>
                    <a:pt x="13268" y="10534"/>
                  </a:lnTo>
                  <a:lnTo>
                    <a:pt x="13429" y="10253"/>
                  </a:lnTo>
                  <a:lnTo>
                    <a:pt x="13589" y="9971"/>
                  </a:lnTo>
                  <a:lnTo>
                    <a:pt x="13710" y="9670"/>
                  </a:lnTo>
                  <a:lnTo>
                    <a:pt x="13831" y="9368"/>
                  </a:lnTo>
                  <a:lnTo>
                    <a:pt x="13931" y="9047"/>
                  </a:lnTo>
                  <a:lnTo>
                    <a:pt x="14032" y="8725"/>
                  </a:lnTo>
                  <a:lnTo>
                    <a:pt x="14092" y="8383"/>
                  </a:lnTo>
                  <a:lnTo>
                    <a:pt x="14152" y="8062"/>
                  </a:lnTo>
                  <a:lnTo>
                    <a:pt x="14193" y="7700"/>
                  </a:lnTo>
                  <a:lnTo>
                    <a:pt x="14233" y="7358"/>
                  </a:lnTo>
                  <a:lnTo>
                    <a:pt x="14233" y="6996"/>
                  </a:lnTo>
                  <a:lnTo>
                    <a:pt x="14233" y="6634"/>
                  </a:lnTo>
                  <a:lnTo>
                    <a:pt x="14193" y="6272"/>
                  </a:lnTo>
                  <a:lnTo>
                    <a:pt x="14152" y="5931"/>
                  </a:lnTo>
                  <a:lnTo>
                    <a:pt x="14072" y="5589"/>
                  </a:lnTo>
                  <a:lnTo>
                    <a:pt x="13991" y="5247"/>
                  </a:lnTo>
                  <a:lnTo>
                    <a:pt x="13891" y="4925"/>
                  </a:lnTo>
                  <a:lnTo>
                    <a:pt x="13770" y="4584"/>
                  </a:lnTo>
                  <a:lnTo>
                    <a:pt x="13650" y="4282"/>
                  </a:lnTo>
                  <a:lnTo>
                    <a:pt x="13489" y="3961"/>
                  </a:lnTo>
                  <a:lnTo>
                    <a:pt x="13328" y="3659"/>
                  </a:lnTo>
                  <a:lnTo>
                    <a:pt x="13147" y="3378"/>
                  </a:lnTo>
                  <a:lnTo>
                    <a:pt x="12966" y="3096"/>
                  </a:lnTo>
                  <a:lnTo>
                    <a:pt x="12745" y="2815"/>
                  </a:lnTo>
                  <a:lnTo>
                    <a:pt x="12544" y="2553"/>
                  </a:lnTo>
                  <a:lnTo>
                    <a:pt x="12303" y="2292"/>
                  </a:lnTo>
                  <a:lnTo>
                    <a:pt x="12062" y="2051"/>
                  </a:lnTo>
                  <a:lnTo>
                    <a:pt x="11800" y="1830"/>
                  </a:lnTo>
                  <a:lnTo>
                    <a:pt x="11539" y="1609"/>
                  </a:lnTo>
                  <a:lnTo>
                    <a:pt x="11258" y="1387"/>
                  </a:lnTo>
                  <a:lnTo>
                    <a:pt x="10976" y="1207"/>
                  </a:lnTo>
                  <a:lnTo>
                    <a:pt x="10675" y="1026"/>
                  </a:lnTo>
                  <a:lnTo>
                    <a:pt x="10373" y="845"/>
                  </a:lnTo>
                  <a:lnTo>
                    <a:pt x="10071" y="684"/>
                  </a:lnTo>
                  <a:lnTo>
                    <a:pt x="9750" y="563"/>
                  </a:lnTo>
                  <a:lnTo>
                    <a:pt x="9428" y="423"/>
                  </a:lnTo>
                  <a:lnTo>
                    <a:pt x="9086" y="322"/>
                  </a:lnTo>
                  <a:lnTo>
                    <a:pt x="8745" y="221"/>
                  </a:lnTo>
                  <a:lnTo>
                    <a:pt x="8403" y="141"/>
                  </a:lnTo>
                  <a:lnTo>
                    <a:pt x="8061" y="81"/>
                  </a:lnTo>
                  <a:lnTo>
                    <a:pt x="7699" y="41"/>
                  </a:lnTo>
                  <a:lnTo>
                    <a:pt x="7358" y="20"/>
                  </a:lnTo>
                  <a:lnTo>
                    <a:pt x="699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63"/>
            <p:cNvSpPr/>
            <p:nvPr/>
          </p:nvSpPr>
          <p:spPr>
            <a:xfrm>
              <a:off x="8855268" y="-4126854"/>
              <a:ext cx="409947" cy="438386"/>
            </a:xfrm>
            <a:custGeom>
              <a:avLst/>
              <a:gdLst/>
              <a:ahLst/>
              <a:cxnLst/>
              <a:rect l="l" t="t" r="r" b="b"/>
              <a:pathLst>
                <a:path w="8404" h="8987" extrusionOk="0">
                  <a:moveTo>
                    <a:pt x="4061" y="1"/>
                  </a:moveTo>
                  <a:lnTo>
                    <a:pt x="3659" y="21"/>
                  </a:lnTo>
                  <a:lnTo>
                    <a:pt x="3237" y="102"/>
                  </a:lnTo>
                  <a:lnTo>
                    <a:pt x="2815" y="222"/>
                  </a:lnTo>
                  <a:lnTo>
                    <a:pt x="2433" y="363"/>
                  </a:lnTo>
                  <a:lnTo>
                    <a:pt x="2051" y="544"/>
                  </a:lnTo>
                  <a:lnTo>
                    <a:pt x="1709" y="765"/>
                  </a:lnTo>
                  <a:lnTo>
                    <a:pt x="1388" y="1026"/>
                  </a:lnTo>
                  <a:lnTo>
                    <a:pt x="1106" y="1288"/>
                  </a:lnTo>
                  <a:lnTo>
                    <a:pt x="845" y="1589"/>
                  </a:lnTo>
                  <a:lnTo>
                    <a:pt x="624" y="1931"/>
                  </a:lnTo>
                  <a:lnTo>
                    <a:pt x="423" y="2293"/>
                  </a:lnTo>
                  <a:lnTo>
                    <a:pt x="262" y="2655"/>
                  </a:lnTo>
                  <a:lnTo>
                    <a:pt x="141" y="3057"/>
                  </a:lnTo>
                  <a:lnTo>
                    <a:pt x="41" y="3459"/>
                  </a:lnTo>
                  <a:lnTo>
                    <a:pt x="0" y="3901"/>
                  </a:lnTo>
                  <a:lnTo>
                    <a:pt x="0" y="4343"/>
                  </a:lnTo>
                  <a:lnTo>
                    <a:pt x="41" y="4785"/>
                  </a:lnTo>
                  <a:lnTo>
                    <a:pt x="121" y="5268"/>
                  </a:lnTo>
                  <a:lnTo>
                    <a:pt x="242" y="5730"/>
                  </a:lnTo>
                  <a:lnTo>
                    <a:pt x="403" y="6152"/>
                  </a:lnTo>
                  <a:lnTo>
                    <a:pt x="604" y="6575"/>
                  </a:lnTo>
                  <a:lnTo>
                    <a:pt x="845" y="6957"/>
                  </a:lnTo>
                  <a:lnTo>
                    <a:pt x="1106" y="7318"/>
                  </a:lnTo>
                  <a:lnTo>
                    <a:pt x="1388" y="7640"/>
                  </a:lnTo>
                  <a:lnTo>
                    <a:pt x="1709" y="7942"/>
                  </a:lnTo>
                  <a:lnTo>
                    <a:pt x="2031" y="8203"/>
                  </a:lnTo>
                  <a:lnTo>
                    <a:pt x="2393" y="8444"/>
                  </a:lnTo>
                  <a:lnTo>
                    <a:pt x="2775" y="8625"/>
                  </a:lnTo>
                  <a:lnTo>
                    <a:pt x="3157" y="8786"/>
                  </a:lnTo>
                  <a:lnTo>
                    <a:pt x="3559" y="8886"/>
                  </a:lnTo>
                  <a:lnTo>
                    <a:pt x="3961" y="8967"/>
                  </a:lnTo>
                  <a:lnTo>
                    <a:pt x="4383" y="8987"/>
                  </a:lnTo>
                  <a:lnTo>
                    <a:pt x="4805" y="8967"/>
                  </a:lnTo>
                  <a:lnTo>
                    <a:pt x="5006" y="8927"/>
                  </a:lnTo>
                  <a:lnTo>
                    <a:pt x="5227" y="8886"/>
                  </a:lnTo>
                  <a:lnTo>
                    <a:pt x="5428" y="8826"/>
                  </a:lnTo>
                  <a:lnTo>
                    <a:pt x="5629" y="8766"/>
                  </a:lnTo>
                  <a:lnTo>
                    <a:pt x="6031" y="8605"/>
                  </a:lnTo>
                  <a:lnTo>
                    <a:pt x="6393" y="8404"/>
                  </a:lnTo>
                  <a:lnTo>
                    <a:pt x="6735" y="8183"/>
                  </a:lnTo>
                  <a:lnTo>
                    <a:pt x="7036" y="7901"/>
                  </a:lnTo>
                  <a:lnTo>
                    <a:pt x="7318" y="7600"/>
                  </a:lnTo>
                  <a:lnTo>
                    <a:pt x="7579" y="7258"/>
                  </a:lnTo>
                  <a:lnTo>
                    <a:pt x="7800" y="6916"/>
                  </a:lnTo>
                  <a:lnTo>
                    <a:pt x="8001" y="6514"/>
                  </a:lnTo>
                  <a:lnTo>
                    <a:pt x="8142" y="6112"/>
                  </a:lnTo>
                  <a:lnTo>
                    <a:pt x="8263" y="5710"/>
                  </a:lnTo>
                  <a:lnTo>
                    <a:pt x="8343" y="5268"/>
                  </a:lnTo>
                  <a:lnTo>
                    <a:pt x="8403" y="4806"/>
                  </a:lnTo>
                  <a:lnTo>
                    <a:pt x="8403" y="4363"/>
                  </a:lnTo>
                  <a:lnTo>
                    <a:pt x="8363" y="3901"/>
                  </a:lnTo>
                  <a:lnTo>
                    <a:pt x="8263" y="3418"/>
                  </a:lnTo>
                  <a:lnTo>
                    <a:pt x="8142" y="2956"/>
                  </a:lnTo>
                  <a:lnTo>
                    <a:pt x="7981" y="2534"/>
                  </a:lnTo>
                  <a:lnTo>
                    <a:pt x="7780" y="2132"/>
                  </a:lnTo>
                  <a:lnTo>
                    <a:pt x="7559" y="1770"/>
                  </a:lnTo>
                  <a:lnTo>
                    <a:pt x="7298" y="1428"/>
                  </a:lnTo>
                  <a:lnTo>
                    <a:pt x="7016" y="1127"/>
                  </a:lnTo>
                  <a:lnTo>
                    <a:pt x="6715" y="865"/>
                  </a:lnTo>
                  <a:lnTo>
                    <a:pt x="6373" y="624"/>
                  </a:lnTo>
                  <a:lnTo>
                    <a:pt x="6031" y="423"/>
                  </a:lnTo>
                  <a:lnTo>
                    <a:pt x="5669" y="262"/>
                  </a:lnTo>
                  <a:lnTo>
                    <a:pt x="5287" y="142"/>
                  </a:lnTo>
                  <a:lnTo>
                    <a:pt x="4885" y="61"/>
                  </a:lnTo>
                  <a:lnTo>
                    <a:pt x="448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63"/>
            <p:cNvSpPr/>
            <p:nvPr/>
          </p:nvSpPr>
          <p:spPr>
            <a:xfrm>
              <a:off x="8951362" y="-4043491"/>
              <a:ext cx="246193" cy="250095"/>
            </a:xfrm>
            <a:custGeom>
              <a:avLst/>
              <a:gdLst/>
              <a:ahLst/>
              <a:cxnLst/>
              <a:rect l="l" t="t" r="r" b="b"/>
              <a:pathLst>
                <a:path w="5047" h="5127" extrusionOk="0">
                  <a:moveTo>
                    <a:pt x="2473" y="1"/>
                  </a:moveTo>
                  <a:lnTo>
                    <a:pt x="2212" y="21"/>
                  </a:lnTo>
                  <a:lnTo>
                    <a:pt x="1971" y="61"/>
                  </a:lnTo>
                  <a:lnTo>
                    <a:pt x="1709" y="121"/>
                  </a:lnTo>
                  <a:lnTo>
                    <a:pt x="1488" y="222"/>
                  </a:lnTo>
                  <a:lnTo>
                    <a:pt x="1267" y="322"/>
                  </a:lnTo>
                  <a:lnTo>
                    <a:pt x="1046" y="443"/>
                  </a:lnTo>
                  <a:lnTo>
                    <a:pt x="865" y="604"/>
                  </a:lnTo>
                  <a:lnTo>
                    <a:pt x="684" y="765"/>
                  </a:lnTo>
                  <a:lnTo>
                    <a:pt x="523" y="925"/>
                  </a:lnTo>
                  <a:lnTo>
                    <a:pt x="382" y="1126"/>
                  </a:lnTo>
                  <a:lnTo>
                    <a:pt x="262" y="1327"/>
                  </a:lnTo>
                  <a:lnTo>
                    <a:pt x="161" y="1549"/>
                  </a:lnTo>
                  <a:lnTo>
                    <a:pt x="81" y="1770"/>
                  </a:lnTo>
                  <a:lnTo>
                    <a:pt x="41" y="2011"/>
                  </a:lnTo>
                  <a:lnTo>
                    <a:pt x="1" y="2252"/>
                  </a:lnTo>
                  <a:lnTo>
                    <a:pt x="1" y="2493"/>
                  </a:lnTo>
                  <a:lnTo>
                    <a:pt x="21" y="2755"/>
                  </a:lnTo>
                  <a:lnTo>
                    <a:pt x="61" y="3036"/>
                  </a:lnTo>
                  <a:lnTo>
                    <a:pt x="141" y="3298"/>
                  </a:lnTo>
                  <a:lnTo>
                    <a:pt x="222" y="3539"/>
                  </a:lnTo>
                  <a:lnTo>
                    <a:pt x="342" y="3780"/>
                  </a:lnTo>
                  <a:lnTo>
                    <a:pt x="483" y="4001"/>
                  </a:lnTo>
                  <a:lnTo>
                    <a:pt x="644" y="4202"/>
                  </a:lnTo>
                  <a:lnTo>
                    <a:pt x="805" y="4383"/>
                  </a:lnTo>
                  <a:lnTo>
                    <a:pt x="1006" y="4544"/>
                  </a:lnTo>
                  <a:lnTo>
                    <a:pt x="1187" y="4705"/>
                  </a:lnTo>
                  <a:lnTo>
                    <a:pt x="1408" y="4825"/>
                  </a:lnTo>
                  <a:lnTo>
                    <a:pt x="1629" y="4926"/>
                  </a:lnTo>
                  <a:lnTo>
                    <a:pt x="1870" y="5026"/>
                  </a:lnTo>
                  <a:lnTo>
                    <a:pt x="2091" y="5087"/>
                  </a:lnTo>
                  <a:lnTo>
                    <a:pt x="2353" y="5127"/>
                  </a:lnTo>
                  <a:lnTo>
                    <a:pt x="2594" y="5127"/>
                  </a:lnTo>
                  <a:lnTo>
                    <a:pt x="2855" y="5107"/>
                  </a:lnTo>
                  <a:lnTo>
                    <a:pt x="3096" y="5067"/>
                  </a:lnTo>
                  <a:lnTo>
                    <a:pt x="3358" y="5006"/>
                  </a:lnTo>
                  <a:lnTo>
                    <a:pt x="3579" y="4906"/>
                  </a:lnTo>
                  <a:lnTo>
                    <a:pt x="3800" y="4785"/>
                  </a:lnTo>
                  <a:lnTo>
                    <a:pt x="4021" y="4644"/>
                  </a:lnTo>
                  <a:lnTo>
                    <a:pt x="4202" y="4484"/>
                  </a:lnTo>
                  <a:lnTo>
                    <a:pt x="4383" y="4323"/>
                  </a:lnTo>
                  <a:lnTo>
                    <a:pt x="4524" y="4122"/>
                  </a:lnTo>
                  <a:lnTo>
                    <a:pt x="4664" y="3921"/>
                  </a:lnTo>
                  <a:lnTo>
                    <a:pt x="4785" y="3700"/>
                  </a:lnTo>
                  <a:lnTo>
                    <a:pt x="4885" y="3458"/>
                  </a:lnTo>
                  <a:lnTo>
                    <a:pt x="4946" y="3217"/>
                  </a:lnTo>
                  <a:lnTo>
                    <a:pt x="5006" y="2976"/>
                  </a:lnTo>
                  <a:lnTo>
                    <a:pt x="5026" y="2715"/>
                  </a:lnTo>
                  <a:lnTo>
                    <a:pt x="5046" y="2453"/>
                  </a:lnTo>
                  <a:lnTo>
                    <a:pt x="5026" y="2192"/>
                  </a:lnTo>
                  <a:lnTo>
                    <a:pt x="4966" y="1931"/>
                  </a:lnTo>
                  <a:lnTo>
                    <a:pt x="4906" y="1669"/>
                  </a:lnTo>
                  <a:lnTo>
                    <a:pt x="4805" y="1428"/>
                  </a:lnTo>
                  <a:lnTo>
                    <a:pt x="4684" y="1187"/>
                  </a:lnTo>
                  <a:lnTo>
                    <a:pt x="4564" y="986"/>
                  </a:lnTo>
                  <a:lnTo>
                    <a:pt x="4403" y="785"/>
                  </a:lnTo>
                  <a:lnTo>
                    <a:pt x="4242" y="624"/>
                  </a:lnTo>
                  <a:lnTo>
                    <a:pt x="4061" y="463"/>
                  </a:lnTo>
                  <a:lnTo>
                    <a:pt x="3860" y="342"/>
                  </a:lnTo>
                  <a:lnTo>
                    <a:pt x="3639" y="222"/>
                  </a:lnTo>
                  <a:lnTo>
                    <a:pt x="3418" y="141"/>
                  </a:lnTo>
                  <a:lnTo>
                    <a:pt x="3197" y="61"/>
                  </a:lnTo>
                  <a:lnTo>
                    <a:pt x="2956" y="21"/>
                  </a:lnTo>
                  <a:lnTo>
                    <a:pt x="271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63"/>
            <p:cNvSpPr/>
            <p:nvPr/>
          </p:nvSpPr>
          <p:spPr>
            <a:xfrm>
              <a:off x="8914095" y="-4046418"/>
              <a:ext cx="122633" cy="118682"/>
            </a:xfrm>
            <a:custGeom>
              <a:avLst/>
              <a:gdLst/>
              <a:ahLst/>
              <a:cxnLst/>
              <a:rect l="l" t="t" r="r" b="b"/>
              <a:pathLst>
                <a:path w="2514" h="2433" extrusionOk="0">
                  <a:moveTo>
                    <a:pt x="1247" y="0"/>
                  </a:moveTo>
                  <a:lnTo>
                    <a:pt x="1006" y="41"/>
                  </a:lnTo>
                  <a:lnTo>
                    <a:pt x="765" y="121"/>
                  </a:lnTo>
                  <a:lnTo>
                    <a:pt x="543" y="242"/>
                  </a:lnTo>
                  <a:lnTo>
                    <a:pt x="362" y="382"/>
                  </a:lnTo>
                  <a:lnTo>
                    <a:pt x="202" y="563"/>
                  </a:lnTo>
                  <a:lnTo>
                    <a:pt x="81" y="764"/>
                  </a:lnTo>
                  <a:lnTo>
                    <a:pt x="41" y="865"/>
                  </a:lnTo>
                  <a:lnTo>
                    <a:pt x="21" y="965"/>
                  </a:lnTo>
                  <a:lnTo>
                    <a:pt x="1" y="1086"/>
                  </a:lnTo>
                  <a:lnTo>
                    <a:pt x="1" y="1207"/>
                  </a:lnTo>
                  <a:lnTo>
                    <a:pt x="1" y="1327"/>
                  </a:lnTo>
                  <a:lnTo>
                    <a:pt x="21" y="1468"/>
                  </a:lnTo>
                  <a:lnTo>
                    <a:pt x="61" y="1589"/>
                  </a:lnTo>
                  <a:lnTo>
                    <a:pt x="101" y="1709"/>
                  </a:lnTo>
                  <a:lnTo>
                    <a:pt x="161" y="1810"/>
                  </a:lnTo>
                  <a:lnTo>
                    <a:pt x="242" y="1910"/>
                  </a:lnTo>
                  <a:lnTo>
                    <a:pt x="403" y="2091"/>
                  </a:lnTo>
                  <a:lnTo>
                    <a:pt x="584" y="2232"/>
                  </a:lnTo>
                  <a:lnTo>
                    <a:pt x="805" y="2352"/>
                  </a:lnTo>
                  <a:lnTo>
                    <a:pt x="1026" y="2413"/>
                  </a:lnTo>
                  <a:lnTo>
                    <a:pt x="1146" y="2433"/>
                  </a:lnTo>
                  <a:lnTo>
                    <a:pt x="1408" y="2433"/>
                  </a:lnTo>
                  <a:lnTo>
                    <a:pt x="1528" y="2413"/>
                  </a:lnTo>
                  <a:lnTo>
                    <a:pt x="1649" y="2373"/>
                  </a:lnTo>
                  <a:lnTo>
                    <a:pt x="1770" y="2332"/>
                  </a:lnTo>
                  <a:lnTo>
                    <a:pt x="1890" y="2272"/>
                  </a:lnTo>
                  <a:lnTo>
                    <a:pt x="1991" y="2192"/>
                  </a:lnTo>
                  <a:lnTo>
                    <a:pt x="2172" y="2031"/>
                  </a:lnTo>
                  <a:lnTo>
                    <a:pt x="2333" y="1850"/>
                  </a:lnTo>
                  <a:lnTo>
                    <a:pt x="2433" y="1629"/>
                  </a:lnTo>
                  <a:lnTo>
                    <a:pt x="2493" y="1408"/>
                  </a:lnTo>
                  <a:lnTo>
                    <a:pt x="2513" y="1287"/>
                  </a:lnTo>
                  <a:lnTo>
                    <a:pt x="2513" y="1146"/>
                  </a:lnTo>
                  <a:lnTo>
                    <a:pt x="2513" y="1026"/>
                  </a:lnTo>
                  <a:lnTo>
                    <a:pt x="2493" y="905"/>
                  </a:lnTo>
                  <a:lnTo>
                    <a:pt x="2453" y="784"/>
                  </a:lnTo>
                  <a:lnTo>
                    <a:pt x="2413" y="664"/>
                  </a:lnTo>
                  <a:lnTo>
                    <a:pt x="2353" y="563"/>
                  </a:lnTo>
                  <a:lnTo>
                    <a:pt x="2292" y="463"/>
                  </a:lnTo>
                  <a:lnTo>
                    <a:pt x="2212" y="382"/>
                  </a:lnTo>
                  <a:lnTo>
                    <a:pt x="2132" y="302"/>
                  </a:lnTo>
                  <a:lnTo>
                    <a:pt x="1930" y="161"/>
                  </a:lnTo>
                  <a:lnTo>
                    <a:pt x="1729" y="61"/>
                  </a:lnTo>
                  <a:lnTo>
                    <a:pt x="1488" y="21"/>
                  </a:lnTo>
                  <a:lnTo>
                    <a:pt x="124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63"/>
            <p:cNvSpPr/>
            <p:nvPr/>
          </p:nvSpPr>
          <p:spPr>
            <a:xfrm>
              <a:off x="8841561" y="-3666919"/>
              <a:ext cx="361850" cy="71609"/>
            </a:xfrm>
            <a:custGeom>
              <a:avLst/>
              <a:gdLst/>
              <a:ahLst/>
              <a:cxnLst/>
              <a:rect l="l" t="t" r="r" b="b"/>
              <a:pathLst>
                <a:path w="7418" h="1468" fill="none" extrusionOk="0">
                  <a:moveTo>
                    <a:pt x="0" y="483"/>
                  </a:moveTo>
                  <a:lnTo>
                    <a:pt x="0" y="483"/>
                  </a:lnTo>
                  <a:lnTo>
                    <a:pt x="422" y="744"/>
                  </a:lnTo>
                  <a:lnTo>
                    <a:pt x="844" y="965"/>
                  </a:lnTo>
                  <a:lnTo>
                    <a:pt x="1307" y="1126"/>
                  </a:lnTo>
                  <a:lnTo>
                    <a:pt x="1789" y="1267"/>
                  </a:lnTo>
                  <a:lnTo>
                    <a:pt x="2272" y="1387"/>
                  </a:lnTo>
                  <a:lnTo>
                    <a:pt x="2774" y="1448"/>
                  </a:lnTo>
                  <a:lnTo>
                    <a:pt x="3277" y="1468"/>
                  </a:lnTo>
                  <a:lnTo>
                    <a:pt x="3779" y="1468"/>
                  </a:lnTo>
                  <a:lnTo>
                    <a:pt x="4282" y="1427"/>
                  </a:lnTo>
                  <a:lnTo>
                    <a:pt x="4784" y="1347"/>
                  </a:lnTo>
                  <a:lnTo>
                    <a:pt x="5267" y="1206"/>
                  </a:lnTo>
                  <a:lnTo>
                    <a:pt x="5749" y="1045"/>
                  </a:lnTo>
                  <a:lnTo>
                    <a:pt x="6192" y="844"/>
                  </a:lnTo>
                  <a:lnTo>
                    <a:pt x="6634" y="603"/>
                  </a:lnTo>
                  <a:lnTo>
                    <a:pt x="6835" y="483"/>
                  </a:lnTo>
                  <a:lnTo>
                    <a:pt x="7036" y="322"/>
                  </a:lnTo>
                  <a:lnTo>
                    <a:pt x="7237" y="181"/>
                  </a:lnTo>
                  <a:lnTo>
                    <a:pt x="7418" y="0"/>
                  </a:lnTo>
                </a:path>
              </a:pathLst>
            </a:custGeom>
            <a:noFill/>
            <a:ln w="20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372" name="Google Shape;1372;p6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18370" y="3375602"/>
            <a:ext cx="2021642" cy="1137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3" name="Google Shape;1373;p63"/>
          <p:cNvPicPr preferRelativeResize="0"/>
          <p:nvPr/>
        </p:nvPicPr>
        <p:blipFill rotWithShape="1">
          <a:blip r:embed="rId5">
            <a:alphaModFix/>
          </a:blip>
          <a:srcRect l="50641"/>
          <a:stretch/>
        </p:blipFill>
        <p:spPr>
          <a:xfrm>
            <a:off x="4020388" y="830950"/>
            <a:ext cx="997837" cy="1137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4" name="Google Shape;1374;p63"/>
          <p:cNvPicPr preferRelativeResize="0"/>
          <p:nvPr/>
        </p:nvPicPr>
        <p:blipFill rotWithShape="1">
          <a:blip r:embed="rId6">
            <a:alphaModFix/>
          </a:blip>
          <a:srcRect l="32664" b="47210"/>
          <a:stretch/>
        </p:blipFill>
        <p:spPr>
          <a:xfrm>
            <a:off x="6984575" y="757162"/>
            <a:ext cx="1857300" cy="1040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5" name="Google Shape;1375;p6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889945" y="2250374"/>
            <a:ext cx="1857302" cy="12382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6" name="Google Shape;1376;p6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07245" y="2573400"/>
            <a:ext cx="1682302" cy="1040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7" name="Google Shape;1377;p63"/>
          <p:cNvPicPr preferRelativeResize="0"/>
          <p:nvPr/>
        </p:nvPicPr>
        <p:blipFill rotWithShape="1">
          <a:blip r:embed="rId9">
            <a:alphaModFix/>
          </a:blip>
          <a:srcRect b="8088"/>
          <a:stretch/>
        </p:blipFill>
        <p:spPr>
          <a:xfrm>
            <a:off x="4795300" y="3488578"/>
            <a:ext cx="1329250" cy="13194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8" name="Google Shape;1378;p6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747652" y="2250368"/>
            <a:ext cx="1329250" cy="13904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9" name="Google Shape;1379;p63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250400" y="3432700"/>
            <a:ext cx="2165375" cy="15157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80" name="Google Shape;1380;p63"/>
          <p:cNvGrpSpPr/>
          <p:nvPr/>
        </p:nvGrpSpPr>
        <p:grpSpPr>
          <a:xfrm rot="-10246711">
            <a:off x="6155895" y="1971240"/>
            <a:ext cx="1183095" cy="1344166"/>
            <a:chOff x="6300392" y="1023833"/>
            <a:chExt cx="1326749" cy="1581815"/>
          </a:xfrm>
        </p:grpSpPr>
        <p:sp>
          <p:nvSpPr>
            <p:cNvPr id="1381" name="Google Shape;1381;p63"/>
            <p:cNvSpPr/>
            <p:nvPr/>
          </p:nvSpPr>
          <p:spPr>
            <a:xfrm rot="10800000">
              <a:off x="6740480" y="1868628"/>
              <a:ext cx="702395" cy="399905"/>
            </a:xfrm>
            <a:custGeom>
              <a:avLst/>
              <a:gdLst/>
              <a:ahLst/>
              <a:cxnLst/>
              <a:rect l="l" t="t" r="r" b="b"/>
              <a:pathLst>
                <a:path w="17550" h="9992" extrusionOk="0">
                  <a:moveTo>
                    <a:pt x="3317" y="1"/>
                  </a:moveTo>
                  <a:lnTo>
                    <a:pt x="3196" y="21"/>
                  </a:lnTo>
                  <a:lnTo>
                    <a:pt x="3056" y="61"/>
                  </a:lnTo>
                  <a:lnTo>
                    <a:pt x="2955" y="141"/>
                  </a:lnTo>
                  <a:lnTo>
                    <a:pt x="2855" y="222"/>
                  </a:lnTo>
                  <a:lnTo>
                    <a:pt x="2794" y="302"/>
                  </a:lnTo>
                  <a:lnTo>
                    <a:pt x="2754" y="403"/>
                  </a:lnTo>
                  <a:lnTo>
                    <a:pt x="2875" y="825"/>
                  </a:lnTo>
                  <a:lnTo>
                    <a:pt x="3036" y="1247"/>
                  </a:lnTo>
                  <a:lnTo>
                    <a:pt x="3217" y="1649"/>
                  </a:lnTo>
                  <a:lnTo>
                    <a:pt x="3438" y="2031"/>
                  </a:lnTo>
                  <a:lnTo>
                    <a:pt x="3136" y="2312"/>
                  </a:lnTo>
                  <a:lnTo>
                    <a:pt x="2875" y="2594"/>
                  </a:lnTo>
                  <a:lnTo>
                    <a:pt x="2292" y="2192"/>
                  </a:lnTo>
                  <a:lnTo>
                    <a:pt x="1709" y="1750"/>
                  </a:lnTo>
                  <a:lnTo>
                    <a:pt x="1628" y="1729"/>
                  </a:lnTo>
                  <a:lnTo>
                    <a:pt x="1568" y="1729"/>
                  </a:lnTo>
                  <a:lnTo>
                    <a:pt x="1427" y="1750"/>
                  </a:lnTo>
                  <a:lnTo>
                    <a:pt x="1327" y="1830"/>
                  </a:lnTo>
                  <a:lnTo>
                    <a:pt x="1226" y="1910"/>
                  </a:lnTo>
                  <a:lnTo>
                    <a:pt x="1146" y="2011"/>
                  </a:lnTo>
                  <a:lnTo>
                    <a:pt x="1106" y="2111"/>
                  </a:lnTo>
                  <a:lnTo>
                    <a:pt x="1086" y="2232"/>
                  </a:lnTo>
                  <a:lnTo>
                    <a:pt x="1086" y="2312"/>
                  </a:lnTo>
                  <a:lnTo>
                    <a:pt x="1387" y="2594"/>
                  </a:lnTo>
                  <a:lnTo>
                    <a:pt x="1689" y="2855"/>
                  </a:lnTo>
                  <a:lnTo>
                    <a:pt x="2010" y="3096"/>
                  </a:lnTo>
                  <a:lnTo>
                    <a:pt x="2332" y="3318"/>
                  </a:lnTo>
                  <a:lnTo>
                    <a:pt x="2131" y="3679"/>
                  </a:lnTo>
                  <a:lnTo>
                    <a:pt x="1950" y="4021"/>
                  </a:lnTo>
                  <a:lnTo>
                    <a:pt x="1186" y="3880"/>
                  </a:lnTo>
                  <a:lnTo>
                    <a:pt x="402" y="3700"/>
                  </a:lnTo>
                  <a:lnTo>
                    <a:pt x="322" y="3720"/>
                  </a:lnTo>
                  <a:lnTo>
                    <a:pt x="261" y="3740"/>
                  </a:lnTo>
                  <a:lnTo>
                    <a:pt x="141" y="3820"/>
                  </a:lnTo>
                  <a:lnTo>
                    <a:pt x="60" y="3921"/>
                  </a:lnTo>
                  <a:lnTo>
                    <a:pt x="20" y="4021"/>
                  </a:lnTo>
                  <a:lnTo>
                    <a:pt x="0" y="4142"/>
                  </a:lnTo>
                  <a:lnTo>
                    <a:pt x="0" y="4242"/>
                  </a:lnTo>
                  <a:lnTo>
                    <a:pt x="40" y="4343"/>
                  </a:lnTo>
                  <a:lnTo>
                    <a:pt x="81" y="4423"/>
                  </a:lnTo>
                  <a:lnTo>
                    <a:pt x="483" y="4544"/>
                  </a:lnTo>
                  <a:lnTo>
                    <a:pt x="865" y="4664"/>
                  </a:lnTo>
                  <a:lnTo>
                    <a:pt x="1267" y="4765"/>
                  </a:lnTo>
                  <a:lnTo>
                    <a:pt x="1669" y="4845"/>
                  </a:lnTo>
                  <a:lnTo>
                    <a:pt x="1568" y="5308"/>
                  </a:lnTo>
                  <a:lnTo>
                    <a:pt x="1528" y="5770"/>
                  </a:lnTo>
                  <a:lnTo>
                    <a:pt x="1508" y="6232"/>
                  </a:lnTo>
                  <a:lnTo>
                    <a:pt x="1528" y="6675"/>
                  </a:lnTo>
                  <a:lnTo>
                    <a:pt x="1568" y="7097"/>
                  </a:lnTo>
                  <a:lnTo>
                    <a:pt x="1628" y="7499"/>
                  </a:lnTo>
                  <a:lnTo>
                    <a:pt x="1709" y="7881"/>
                  </a:lnTo>
                  <a:lnTo>
                    <a:pt x="1809" y="8243"/>
                  </a:lnTo>
                  <a:lnTo>
                    <a:pt x="1910" y="8564"/>
                  </a:lnTo>
                  <a:lnTo>
                    <a:pt x="2010" y="8866"/>
                  </a:lnTo>
                  <a:lnTo>
                    <a:pt x="2211" y="9348"/>
                  </a:lnTo>
                  <a:lnTo>
                    <a:pt x="2372" y="9650"/>
                  </a:lnTo>
                  <a:lnTo>
                    <a:pt x="2433" y="9771"/>
                  </a:lnTo>
                  <a:lnTo>
                    <a:pt x="2493" y="9831"/>
                  </a:lnTo>
                  <a:lnTo>
                    <a:pt x="2573" y="9891"/>
                  </a:lnTo>
                  <a:lnTo>
                    <a:pt x="2674" y="9931"/>
                  </a:lnTo>
                  <a:lnTo>
                    <a:pt x="2774" y="9972"/>
                  </a:lnTo>
                  <a:lnTo>
                    <a:pt x="2895" y="9992"/>
                  </a:lnTo>
                  <a:lnTo>
                    <a:pt x="3257" y="9992"/>
                  </a:lnTo>
                  <a:lnTo>
                    <a:pt x="3538" y="9931"/>
                  </a:lnTo>
                  <a:lnTo>
                    <a:pt x="3840" y="9851"/>
                  </a:lnTo>
                  <a:lnTo>
                    <a:pt x="4141" y="9730"/>
                  </a:lnTo>
                  <a:lnTo>
                    <a:pt x="4443" y="9590"/>
                  </a:lnTo>
                  <a:lnTo>
                    <a:pt x="4724" y="9429"/>
                  </a:lnTo>
                  <a:lnTo>
                    <a:pt x="5006" y="9248"/>
                  </a:lnTo>
                  <a:lnTo>
                    <a:pt x="5267" y="9047"/>
                  </a:lnTo>
                  <a:lnTo>
                    <a:pt x="5508" y="8826"/>
                  </a:lnTo>
                  <a:lnTo>
                    <a:pt x="5689" y="8605"/>
                  </a:lnTo>
                  <a:lnTo>
                    <a:pt x="5850" y="8383"/>
                  </a:lnTo>
                  <a:lnTo>
                    <a:pt x="5951" y="8142"/>
                  </a:lnTo>
                  <a:lnTo>
                    <a:pt x="5991" y="8042"/>
                  </a:lnTo>
                  <a:lnTo>
                    <a:pt x="6011" y="7921"/>
                  </a:lnTo>
                  <a:lnTo>
                    <a:pt x="6031" y="7620"/>
                  </a:lnTo>
                  <a:lnTo>
                    <a:pt x="6091" y="7278"/>
                  </a:lnTo>
                  <a:lnTo>
                    <a:pt x="6172" y="6876"/>
                  </a:lnTo>
                  <a:lnTo>
                    <a:pt x="6232" y="6655"/>
                  </a:lnTo>
                  <a:lnTo>
                    <a:pt x="6292" y="6413"/>
                  </a:lnTo>
                  <a:lnTo>
                    <a:pt x="6393" y="6192"/>
                  </a:lnTo>
                  <a:lnTo>
                    <a:pt x="6493" y="5971"/>
                  </a:lnTo>
                  <a:lnTo>
                    <a:pt x="6614" y="5750"/>
                  </a:lnTo>
                  <a:lnTo>
                    <a:pt x="6755" y="5549"/>
                  </a:lnTo>
                  <a:lnTo>
                    <a:pt x="6915" y="5368"/>
                  </a:lnTo>
                  <a:lnTo>
                    <a:pt x="7096" y="5207"/>
                  </a:lnTo>
                  <a:lnTo>
                    <a:pt x="7257" y="5087"/>
                  </a:lnTo>
                  <a:lnTo>
                    <a:pt x="7438" y="4986"/>
                  </a:lnTo>
                  <a:lnTo>
                    <a:pt x="7619" y="4906"/>
                  </a:lnTo>
                  <a:lnTo>
                    <a:pt x="7820" y="4865"/>
                  </a:lnTo>
                  <a:lnTo>
                    <a:pt x="8001" y="4825"/>
                  </a:lnTo>
                  <a:lnTo>
                    <a:pt x="8403" y="4825"/>
                  </a:lnTo>
                  <a:lnTo>
                    <a:pt x="8604" y="4865"/>
                  </a:lnTo>
                  <a:lnTo>
                    <a:pt x="8805" y="4906"/>
                  </a:lnTo>
                  <a:lnTo>
                    <a:pt x="9006" y="4966"/>
                  </a:lnTo>
                  <a:lnTo>
                    <a:pt x="9207" y="5046"/>
                  </a:lnTo>
                  <a:lnTo>
                    <a:pt x="9428" y="5127"/>
                  </a:lnTo>
                  <a:lnTo>
                    <a:pt x="9830" y="5348"/>
                  </a:lnTo>
                  <a:lnTo>
                    <a:pt x="10252" y="5609"/>
                  </a:lnTo>
                  <a:lnTo>
                    <a:pt x="10655" y="5891"/>
                  </a:lnTo>
                  <a:lnTo>
                    <a:pt x="11057" y="6212"/>
                  </a:lnTo>
                  <a:lnTo>
                    <a:pt x="11439" y="6554"/>
                  </a:lnTo>
                  <a:lnTo>
                    <a:pt x="11800" y="6896"/>
                  </a:lnTo>
                  <a:lnTo>
                    <a:pt x="12142" y="7238"/>
                  </a:lnTo>
                  <a:lnTo>
                    <a:pt x="12464" y="7579"/>
                  </a:lnTo>
                  <a:lnTo>
                    <a:pt x="13007" y="8182"/>
                  </a:lnTo>
                  <a:lnTo>
                    <a:pt x="17550" y="5951"/>
                  </a:lnTo>
                  <a:lnTo>
                    <a:pt x="16947" y="5408"/>
                  </a:lnTo>
                  <a:lnTo>
                    <a:pt x="16283" y="4845"/>
                  </a:lnTo>
                  <a:lnTo>
                    <a:pt x="15580" y="4262"/>
                  </a:lnTo>
                  <a:lnTo>
                    <a:pt x="14816" y="3679"/>
                  </a:lnTo>
                  <a:lnTo>
                    <a:pt x="13992" y="3117"/>
                  </a:lnTo>
                  <a:lnTo>
                    <a:pt x="13147" y="2554"/>
                  </a:lnTo>
                  <a:lnTo>
                    <a:pt x="12725" y="2292"/>
                  </a:lnTo>
                  <a:lnTo>
                    <a:pt x="12283" y="2051"/>
                  </a:lnTo>
                  <a:lnTo>
                    <a:pt x="11841" y="1810"/>
                  </a:lnTo>
                  <a:lnTo>
                    <a:pt x="11398" y="1589"/>
                  </a:lnTo>
                  <a:lnTo>
                    <a:pt x="10936" y="1388"/>
                  </a:lnTo>
                  <a:lnTo>
                    <a:pt x="10494" y="1207"/>
                  </a:lnTo>
                  <a:lnTo>
                    <a:pt x="10031" y="1026"/>
                  </a:lnTo>
                  <a:lnTo>
                    <a:pt x="9589" y="885"/>
                  </a:lnTo>
                  <a:lnTo>
                    <a:pt x="9127" y="744"/>
                  </a:lnTo>
                  <a:lnTo>
                    <a:pt x="8664" y="644"/>
                  </a:lnTo>
                  <a:lnTo>
                    <a:pt x="8222" y="584"/>
                  </a:lnTo>
                  <a:lnTo>
                    <a:pt x="7760" y="523"/>
                  </a:lnTo>
                  <a:lnTo>
                    <a:pt x="7317" y="503"/>
                  </a:lnTo>
                  <a:lnTo>
                    <a:pt x="6875" y="523"/>
                  </a:lnTo>
                  <a:lnTo>
                    <a:pt x="6433" y="564"/>
                  </a:lnTo>
                  <a:lnTo>
                    <a:pt x="6011" y="644"/>
                  </a:lnTo>
                  <a:lnTo>
                    <a:pt x="5589" y="765"/>
                  </a:lnTo>
                  <a:lnTo>
                    <a:pt x="5167" y="905"/>
                  </a:lnTo>
                  <a:lnTo>
                    <a:pt x="4764" y="1106"/>
                  </a:lnTo>
                  <a:lnTo>
                    <a:pt x="4362" y="1327"/>
                  </a:lnTo>
                  <a:lnTo>
                    <a:pt x="4202" y="1448"/>
                  </a:lnTo>
                  <a:lnTo>
                    <a:pt x="4021" y="1126"/>
                  </a:lnTo>
                  <a:lnTo>
                    <a:pt x="3860" y="785"/>
                  </a:lnTo>
                  <a:lnTo>
                    <a:pt x="3699" y="443"/>
                  </a:lnTo>
                  <a:lnTo>
                    <a:pt x="3558" y="101"/>
                  </a:lnTo>
                  <a:lnTo>
                    <a:pt x="3498" y="41"/>
                  </a:lnTo>
                  <a:lnTo>
                    <a:pt x="3438" y="21"/>
                  </a:lnTo>
                  <a:lnTo>
                    <a:pt x="331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63"/>
            <p:cNvSpPr/>
            <p:nvPr/>
          </p:nvSpPr>
          <p:spPr>
            <a:xfrm rot="10800000">
              <a:off x="7323766" y="1992535"/>
              <a:ext cx="30617" cy="137597"/>
            </a:xfrm>
            <a:custGeom>
              <a:avLst/>
              <a:gdLst/>
              <a:ahLst/>
              <a:cxnLst/>
              <a:rect l="l" t="t" r="r" b="b"/>
              <a:pathLst>
                <a:path w="765" h="3438" fill="none" extrusionOk="0">
                  <a:moveTo>
                    <a:pt x="764" y="0"/>
                  </a:moveTo>
                  <a:lnTo>
                    <a:pt x="764" y="0"/>
                  </a:lnTo>
                  <a:lnTo>
                    <a:pt x="523" y="382"/>
                  </a:lnTo>
                  <a:lnTo>
                    <a:pt x="342" y="764"/>
                  </a:lnTo>
                  <a:lnTo>
                    <a:pt x="201" y="1166"/>
                  </a:lnTo>
                  <a:lnTo>
                    <a:pt x="81" y="1588"/>
                  </a:lnTo>
                  <a:lnTo>
                    <a:pt x="21" y="2031"/>
                  </a:lnTo>
                  <a:lnTo>
                    <a:pt x="0" y="2473"/>
                  </a:lnTo>
                  <a:lnTo>
                    <a:pt x="21" y="2955"/>
                  </a:lnTo>
                  <a:lnTo>
                    <a:pt x="81" y="3438"/>
                  </a:lnTo>
                </a:path>
              </a:pathLst>
            </a:custGeom>
            <a:solidFill>
              <a:schemeClr val="accent1"/>
            </a:solidFill>
            <a:ln w="15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63"/>
            <p:cNvSpPr/>
            <p:nvPr/>
          </p:nvSpPr>
          <p:spPr>
            <a:xfrm rot="10800000">
              <a:off x="6718750" y="1559650"/>
              <a:ext cx="908391" cy="488435"/>
            </a:xfrm>
            <a:custGeom>
              <a:avLst/>
              <a:gdLst/>
              <a:ahLst/>
              <a:cxnLst/>
              <a:rect l="l" t="t" r="r" b="b"/>
              <a:pathLst>
                <a:path w="22697" h="12204" extrusionOk="0">
                  <a:moveTo>
                    <a:pt x="14113" y="1"/>
                  </a:moveTo>
                  <a:lnTo>
                    <a:pt x="13952" y="101"/>
                  </a:lnTo>
                  <a:lnTo>
                    <a:pt x="13489" y="383"/>
                  </a:lnTo>
                  <a:lnTo>
                    <a:pt x="13027" y="624"/>
                  </a:lnTo>
                  <a:lnTo>
                    <a:pt x="12545" y="865"/>
                  </a:lnTo>
                  <a:lnTo>
                    <a:pt x="12042" y="1086"/>
                  </a:lnTo>
                  <a:lnTo>
                    <a:pt x="11459" y="1328"/>
                  </a:lnTo>
                  <a:lnTo>
                    <a:pt x="10856" y="1549"/>
                  </a:lnTo>
                  <a:lnTo>
                    <a:pt x="10233" y="1750"/>
                  </a:lnTo>
                  <a:lnTo>
                    <a:pt x="9590" y="1911"/>
                  </a:lnTo>
                  <a:lnTo>
                    <a:pt x="9811" y="2353"/>
                  </a:lnTo>
                  <a:lnTo>
                    <a:pt x="10032" y="2815"/>
                  </a:lnTo>
                  <a:lnTo>
                    <a:pt x="10514" y="3680"/>
                  </a:lnTo>
                  <a:lnTo>
                    <a:pt x="10233" y="3599"/>
                  </a:lnTo>
                  <a:lnTo>
                    <a:pt x="9951" y="3539"/>
                  </a:lnTo>
                  <a:lnTo>
                    <a:pt x="9650" y="3499"/>
                  </a:lnTo>
                  <a:lnTo>
                    <a:pt x="9368" y="3479"/>
                  </a:lnTo>
                  <a:lnTo>
                    <a:pt x="9067" y="3458"/>
                  </a:lnTo>
                  <a:lnTo>
                    <a:pt x="8765" y="3458"/>
                  </a:lnTo>
                  <a:lnTo>
                    <a:pt x="8464" y="3479"/>
                  </a:lnTo>
                  <a:lnTo>
                    <a:pt x="8182" y="3499"/>
                  </a:lnTo>
                  <a:lnTo>
                    <a:pt x="7881" y="3539"/>
                  </a:lnTo>
                  <a:lnTo>
                    <a:pt x="7579" y="3599"/>
                  </a:lnTo>
                  <a:lnTo>
                    <a:pt x="7298" y="3680"/>
                  </a:lnTo>
                  <a:lnTo>
                    <a:pt x="7016" y="3760"/>
                  </a:lnTo>
                  <a:lnTo>
                    <a:pt x="6735" y="3860"/>
                  </a:lnTo>
                  <a:lnTo>
                    <a:pt x="6454" y="3981"/>
                  </a:lnTo>
                  <a:lnTo>
                    <a:pt x="6192" y="4122"/>
                  </a:lnTo>
                  <a:lnTo>
                    <a:pt x="5951" y="4263"/>
                  </a:lnTo>
                  <a:lnTo>
                    <a:pt x="5710" y="4423"/>
                  </a:lnTo>
                  <a:lnTo>
                    <a:pt x="5529" y="3881"/>
                  </a:lnTo>
                  <a:lnTo>
                    <a:pt x="5388" y="3318"/>
                  </a:lnTo>
                  <a:lnTo>
                    <a:pt x="5247" y="2755"/>
                  </a:lnTo>
                  <a:lnTo>
                    <a:pt x="5147" y="2192"/>
                  </a:lnTo>
                  <a:lnTo>
                    <a:pt x="5067" y="2112"/>
                  </a:lnTo>
                  <a:lnTo>
                    <a:pt x="4966" y="2051"/>
                  </a:lnTo>
                  <a:lnTo>
                    <a:pt x="4886" y="1991"/>
                  </a:lnTo>
                  <a:lnTo>
                    <a:pt x="4785" y="1971"/>
                  </a:lnTo>
                  <a:lnTo>
                    <a:pt x="4664" y="1951"/>
                  </a:lnTo>
                  <a:lnTo>
                    <a:pt x="4564" y="1951"/>
                  </a:lnTo>
                  <a:lnTo>
                    <a:pt x="4343" y="1991"/>
                  </a:lnTo>
                  <a:lnTo>
                    <a:pt x="4142" y="2091"/>
                  </a:lnTo>
                  <a:lnTo>
                    <a:pt x="3961" y="2192"/>
                  </a:lnTo>
                  <a:lnTo>
                    <a:pt x="3820" y="2313"/>
                  </a:lnTo>
                  <a:lnTo>
                    <a:pt x="3780" y="2393"/>
                  </a:lnTo>
                  <a:lnTo>
                    <a:pt x="3740" y="2453"/>
                  </a:lnTo>
                  <a:lnTo>
                    <a:pt x="3780" y="2855"/>
                  </a:lnTo>
                  <a:lnTo>
                    <a:pt x="3840" y="3237"/>
                  </a:lnTo>
                  <a:lnTo>
                    <a:pt x="3901" y="3619"/>
                  </a:lnTo>
                  <a:lnTo>
                    <a:pt x="3981" y="4001"/>
                  </a:lnTo>
                  <a:lnTo>
                    <a:pt x="4081" y="4363"/>
                  </a:lnTo>
                  <a:lnTo>
                    <a:pt x="4182" y="4745"/>
                  </a:lnTo>
                  <a:lnTo>
                    <a:pt x="4283" y="5107"/>
                  </a:lnTo>
                  <a:lnTo>
                    <a:pt x="4423" y="5469"/>
                  </a:lnTo>
                  <a:lnTo>
                    <a:pt x="3961" y="5911"/>
                  </a:lnTo>
                  <a:lnTo>
                    <a:pt x="3559" y="5408"/>
                  </a:lnTo>
                  <a:lnTo>
                    <a:pt x="3177" y="4906"/>
                  </a:lnTo>
                  <a:lnTo>
                    <a:pt x="2815" y="4383"/>
                  </a:lnTo>
                  <a:lnTo>
                    <a:pt x="2453" y="3840"/>
                  </a:lnTo>
                  <a:lnTo>
                    <a:pt x="2353" y="3780"/>
                  </a:lnTo>
                  <a:lnTo>
                    <a:pt x="2252" y="3760"/>
                  </a:lnTo>
                  <a:lnTo>
                    <a:pt x="2132" y="3740"/>
                  </a:lnTo>
                  <a:lnTo>
                    <a:pt x="2031" y="3740"/>
                  </a:lnTo>
                  <a:lnTo>
                    <a:pt x="1931" y="3760"/>
                  </a:lnTo>
                  <a:lnTo>
                    <a:pt x="1830" y="3780"/>
                  </a:lnTo>
                  <a:lnTo>
                    <a:pt x="1729" y="3820"/>
                  </a:lnTo>
                  <a:lnTo>
                    <a:pt x="1629" y="3881"/>
                  </a:lnTo>
                  <a:lnTo>
                    <a:pt x="1468" y="4001"/>
                  </a:lnTo>
                  <a:lnTo>
                    <a:pt x="1348" y="4162"/>
                  </a:lnTo>
                  <a:lnTo>
                    <a:pt x="1267" y="4323"/>
                  </a:lnTo>
                  <a:lnTo>
                    <a:pt x="1247" y="4383"/>
                  </a:lnTo>
                  <a:lnTo>
                    <a:pt x="1247" y="4464"/>
                  </a:lnTo>
                  <a:lnTo>
                    <a:pt x="1589" y="5087"/>
                  </a:lnTo>
                  <a:lnTo>
                    <a:pt x="1951" y="5690"/>
                  </a:lnTo>
                  <a:lnTo>
                    <a:pt x="2353" y="6273"/>
                  </a:lnTo>
                  <a:lnTo>
                    <a:pt x="2795" y="6836"/>
                  </a:lnTo>
                  <a:lnTo>
                    <a:pt x="2554" y="6976"/>
                  </a:lnTo>
                  <a:lnTo>
                    <a:pt x="2312" y="7097"/>
                  </a:lnTo>
                  <a:lnTo>
                    <a:pt x="2071" y="7198"/>
                  </a:lnTo>
                  <a:lnTo>
                    <a:pt x="1830" y="7298"/>
                  </a:lnTo>
                  <a:lnTo>
                    <a:pt x="1569" y="7378"/>
                  </a:lnTo>
                  <a:lnTo>
                    <a:pt x="1327" y="7419"/>
                  </a:lnTo>
                  <a:lnTo>
                    <a:pt x="1066" y="7459"/>
                  </a:lnTo>
                  <a:lnTo>
                    <a:pt x="805" y="7459"/>
                  </a:lnTo>
                  <a:lnTo>
                    <a:pt x="684" y="7479"/>
                  </a:lnTo>
                  <a:lnTo>
                    <a:pt x="584" y="7499"/>
                  </a:lnTo>
                  <a:lnTo>
                    <a:pt x="503" y="7519"/>
                  </a:lnTo>
                  <a:lnTo>
                    <a:pt x="403" y="7579"/>
                  </a:lnTo>
                  <a:lnTo>
                    <a:pt x="322" y="7640"/>
                  </a:lnTo>
                  <a:lnTo>
                    <a:pt x="262" y="7700"/>
                  </a:lnTo>
                  <a:lnTo>
                    <a:pt x="202" y="7780"/>
                  </a:lnTo>
                  <a:lnTo>
                    <a:pt x="161" y="7861"/>
                  </a:lnTo>
                  <a:lnTo>
                    <a:pt x="101" y="8042"/>
                  </a:lnTo>
                  <a:lnTo>
                    <a:pt x="41" y="8203"/>
                  </a:lnTo>
                  <a:lnTo>
                    <a:pt x="21" y="8384"/>
                  </a:lnTo>
                  <a:lnTo>
                    <a:pt x="1" y="8544"/>
                  </a:lnTo>
                  <a:lnTo>
                    <a:pt x="1" y="8705"/>
                  </a:lnTo>
                  <a:lnTo>
                    <a:pt x="41" y="8846"/>
                  </a:lnTo>
                  <a:lnTo>
                    <a:pt x="81" y="9007"/>
                  </a:lnTo>
                  <a:lnTo>
                    <a:pt x="141" y="9147"/>
                  </a:lnTo>
                  <a:lnTo>
                    <a:pt x="222" y="9268"/>
                  </a:lnTo>
                  <a:lnTo>
                    <a:pt x="302" y="9389"/>
                  </a:lnTo>
                  <a:lnTo>
                    <a:pt x="423" y="9509"/>
                  </a:lnTo>
                  <a:lnTo>
                    <a:pt x="564" y="9590"/>
                  </a:lnTo>
                  <a:lnTo>
                    <a:pt x="744" y="9670"/>
                  </a:lnTo>
                  <a:lnTo>
                    <a:pt x="945" y="9710"/>
                  </a:lnTo>
                  <a:lnTo>
                    <a:pt x="1147" y="9730"/>
                  </a:lnTo>
                  <a:lnTo>
                    <a:pt x="1348" y="9751"/>
                  </a:lnTo>
                  <a:lnTo>
                    <a:pt x="1810" y="9730"/>
                  </a:lnTo>
                  <a:lnTo>
                    <a:pt x="2272" y="9690"/>
                  </a:lnTo>
                  <a:lnTo>
                    <a:pt x="2735" y="9610"/>
                  </a:lnTo>
                  <a:lnTo>
                    <a:pt x="3177" y="9509"/>
                  </a:lnTo>
                  <a:lnTo>
                    <a:pt x="3619" y="9369"/>
                  </a:lnTo>
                  <a:lnTo>
                    <a:pt x="4041" y="9208"/>
                  </a:lnTo>
                  <a:lnTo>
                    <a:pt x="4463" y="9007"/>
                  </a:lnTo>
                  <a:lnTo>
                    <a:pt x="4865" y="8786"/>
                  </a:lnTo>
                  <a:lnTo>
                    <a:pt x="5187" y="8585"/>
                  </a:lnTo>
                  <a:lnTo>
                    <a:pt x="5489" y="8363"/>
                  </a:lnTo>
                  <a:lnTo>
                    <a:pt x="6072" y="7901"/>
                  </a:lnTo>
                  <a:lnTo>
                    <a:pt x="6655" y="7419"/>
                  </a:lnTo>
                  <a:lnTo>
                    <a:pt x="7238" y="6936"/>
                  </a:lnTo>
                  <a:lnTo>
                    <a:pt x="7700" y="6594"/>
                  </a:lnTo>
                  <a:lnTo>
                    <a:pt x="7941" y="6434"/>
                  </a:lnTo>
                  <a:lnTo>
                    <a:pt x="8182" y="6293"/>
                  </a:lnTo>
                  <a:lnTo>
                    <a:pt x="8444" y="6152"/>
                  </a:lnTo>
                  <a:lnTo>
                    <a:pt x="8705" y="6011"/>
                  </a:lnTo>
                  <a:lnTo>
                    <a:pt x="8987" y="5911"/>
                  </a:lnTo>
                  <a:lnTo>
                    <a:pt x="9268" y="5810"/>
                  </a:lnTo>
                  <a:lnTo>
                    <a:pt x="9489" y="5750"/>
                  </a:lnTo>
                  <a:lnTo>
                    <a:pt x="9710" y="5710"/>
                  </a:lnTo>
                  <a:lnTo>
                    <a:pt x="9931" y="5670"/>
                  </a:lnTo>
                  <a:lnTo>
                    <a:pt x="10374" y="5670"/>
                  </a:lnTo>
                  <a:lnTo>
                    <a:pt x="10595" y="5690"/>
                  </a:lnTo>
                  <a:lnTo>
                    <a:pt x="10816" y="5730"/>
                  </a:lnTo>
                  <a:lnTo>
                    <a:pt x="11037" y="5790"/>
                  </a:lnTo>
                  <a:lnTo>
                    <a:pt x="11238" y="5871"/>
                  </a:lnTo>
                  <a:lnTo>
                    <a:pt x="11439" y="5951"/>
                  </a:lnTo>
                  <a:lnTo>
                    <a:pt x="11640" y="6052"/>
                  </a:lnTo>
                  <a:lnTo>
                    <a:pt x="11821" y="6172"/>
                  </a:lnTo>
                  <a:lnTo>
                    <a:pt x="11982" y="6293"/>
                  </a:lnTo>
                  <a:lnTo>
                    <a:pt x="12123" y="6434"/>
                  </a:lnTo>
                  <a:lnTo>
                    <a:pt x="12263" y="6594"/>
                  </a:lnTo>
                  <a:lnTo>
                    <a:pt x="12364" y="6755"/>
                  </a:lnTo>
                  <a:lnTo>
                    <a:pt x="12504" y="7017"/>
                  </a:lnTo>
                  <a:lnTo>
                    <a:pt x="12625" y="7318"/>
                  </a:lnTo>
                  <a:lnTo>
                    <a:pt x="12726" y="7600"/>
                  </a:lnTo>
                  <a:lnTo>
                    <a:pt x="12806" y="7901"/>
                  </a:lnTo>
                  <a:lnTo>
                    <a:pt x="12846" y="8203"/>
                  </a:lnTo>
                  <a:lnTo>
                    <a:pt x="12907" y="8524"/>
                  </a:lnTo>
                  <a:lnTo>
                    <a:pt x="12967" y="9147"/>
                  </a:lnTo>
                  <a:lnTo>
                    <a:pt x="13067" y="9851"/>
                  </a:lnTo>
                  <a:lnTo>
                    <a:pt x="13128" y="10193"/>
                  </a:lnTo>
                  <a:lnTo>
                    <a:pt x="13208" y="10535"/>
                  </a:lnTo>
                  <a:lnTo>
                    <a:pt x="13309" y="10876"/>
                  </a:lnTo>
                  <a:lnTo>
                    <a:pt x="13449" y="11198"/>
                  </a:lnTo>
                  <a:lnTo>
                    <a:pt x="13630" y="11520"/>
                  </a:lnTo>
                  <a:lnTo>
                    <a:pt x="13851" y="11801"/>
                  </a:lnTo>
                  <a:lnTo>
                    <a:pt x="13972" y="11922"/>
                  </a:lnTo>
                  <a:lnTo>
                    <a:pt x="14113" y="12022"/>
                  </a:lnTo>
                  <a:lnTo>
                    <a:pt x="14253" y="12123"/>
                  </a:lnTo>
                  <a:lnTo>
                    <a:pt x="14434" y="12183"/>
                  </a:lnTo>
                  <a:lnTo>
                    <a:pt x="14635" y="12203"/>
                  </a:lnTo>
                  <a:lnTo>
                    <a:pt x="14796" y="12203"/>
                  </a:lnTo>
                  <a:lnTo>
                    <a:pt x="14957" y="12163"/>
                  </a:lnTo>
                  <a:lnTo>
                    <a:pt x="15098" y="12082"/>
                  </a:lnTo>
                  <a:lnTo>
                    <a:pt x="15238" y="12002"/>
                  </a:lnTo>
                  <a:lnTo>
                    <a:pt x="15359" y="11881"/>
                  </a:lnTo>
                  <a:lnTo>
                    <a:pt x="15560" y="11640"/>
                  </a:lnTo>
                  <a:lnTo>
                    <a:pt x="15801" y="11359"/>
                  </a:lnTo>
                  <a:lnTo>
                    <a:pt x="16022" y="11037"/>
                  </a:lnTo>
                  <a:lnTo>
                    <a:pt x="16465" y="10394"/>
                  </a:lnTo>
                  <a:lnTo>
                    <a:pt x="16706" y="10092"/>
                  </a:lnTo>
                  <a:lnTo>
                    <a:pt x="16967" y="9791"/>
                  </a:lnTo>
                  <a:lnTo>
                    <a:pt x="17249" y="9550"/>
                  </a:lnTo>
                  <a:lnTo>
                    <a:pt x="17409" y="9429"/>
                  </a:lnTo>
                  <a:lnTo>
                    <a:pt x="17570" y="9328"/>
                  </a:lnTo>
                  <a:lnTo>
                    <a:pt x="18133" y="8967"/>
                  </a:lnTo>
                  <a:lnTo>
                    <a:pt x="18716" y="8585"/>
                  </a:lnTo>
                  <a:lnTo>
                    <a:pt x="19279" y="8162"/>
                  </a:lnTo>
                  <a:lnTo>
                    <a:pt x="19822" y="7740"/>
                  </a:lnTo>
                  <a:lnTo>
                    <a:pt x="20365" y="7278"/>
                  </a:lnTo>
                  <a:lnTo>
                    <a:pt x="20887" y="6795"/>
                  </a:lnTo>
                  <a:lnTo>
                    <a:pt x="21370" y="6313"/>
                  </a:lnTo>
                  <a:lnTo>
                    <a:pt x="21812" y="5810"/>
                  </a:lnTo>
                  <a:lnTo>
                    <a:pt x="22073" y="5509"/>
                  </a:lnTo>
                  <a:lnTo>
                    <a:pt x="22294" y="5187"/>
                  </a:lnTo>
                  <a:lnTo>
                    <a:pt x="22495" y="4845"/>
                  </a:lnTo>
                  <a:lnTo>
                    <a:pt x="22556" y="4685"/>
                  </a:lnTo>
                  <a:lnTo>
                    <a:pt x="22636" y="4504"/>
                  </a:lnTo>
                  <a:lnTo>
                    <a:pt x="22676" y="4323"/>
                  </a:lnTo>
                  <a:lnTo>
                    <a:pt x="22696" y="4162"/>
                  </a:lnTo>
                  <a:lnTo>
                    <a:pt x="22696" y="4001"/>
                  </a:lnTo>
                  <a:lnTo>
                    <a:pt x="22696" y="3820"/>
                  </a:lnTo>
                  <a:lnTo>
                    <a:pt x="22636" y="3659"/>
                  </a:lnTo>
                  <a:lnTo>
                    <a:pt x="22576" y="3499"/>
                  </a:lnTo>
                  <a:lnTo>
                    <a:pt x="22475" y="3358"/>
                  </a:lnTo>
                  <a:lnTo>
                    <a:pt x="22355" y="3197"/>
                  </a:lnTo>
                  <a:lnTo>
                    <a:pt x="22234" y="3097"/>
                  </a:lnTo>
                  <a:lnTo>
                    <a:pt x="22093" y="3016"/>
                  </a:lnTo>
                  <a:lnTo>
                    <a:pt x="21953" y="2936"/>
                  </a:lnTo>
                  <a:lnTo>
                    <a:pt x="21812" y="2875"/>
                  </a:lnTo>
                  <a:lnTo>
                    <a:pt x="21510" y="2775"/>
                  </a:lnTo>
                  <a:lnTo>
                    <a:pt x="21209" y="2715"/>
                  </a:lnTo>
                  <a:lnTo>
                    <a:pt x="20907" y="2695"/>
                  </a:lnTo>
                  <a:lnTo>
                    <a:pt x="20586" y="2674"/>
                  </a:lnTo>
                  <a:lnTo>
                    <a:pt x="19963" y="2674"/>
                  </a:lnTo>
                  <a:lnTo>
                    <a:pt x="19359" y="2654"/>
                  </a:lnTo>
                  <a:lnTo>
                    <a:pt x="18977" y="2634"/>
                  </a:lnTo>
                  <a:lnTo>
                    <a:pt x="18596" y="2574"/>
                  </a:lnTo>
                  <a:lnTo>
                    <a:pt x="18234" y="2493"/>
                  </a:lnTo>
                  <a:lnTo>
                    <a:pt x="17872" y="2393"/>
                  </a:lnTo>
                  <a:lnTo>
                    <a:pt x="17510" y="2272"/>
                  </a:lnTo>
                  <a:lnTo>
                    <a:pt x="17168" y="2152"/>
                  </a:lnTo>
                  <a:lnTo>
                    <a:pt x="16827" y="1991"/>
                  </a:lnTo>
                  <a:lnTo>
                    <a:pt x="16485" y="1830"/>
                  </a:lnTo>
                  <a:lnTo>
                    <a:pt x="16163" y="1629"/>
                  </a:lnTo>
                  <a:lnTo>
                    <a:pt x="15841" y="1448"/>
                  </a:lnTo>
                  <a:lnTo>
                    <a:pt x="15540" y="1227"/>
                  </a:lnTo>
                  <a:lnTo>
                    <a:pt x="15238" y="1006"/>
                  </a:lnTo>
                  <a:lnTo>
                    <a:pt x="14937" y="765"/>
                  </a:lnTo>
                  <a:lnTo>
                    <a:pt x="14655" y="523"/>
                  </a:lnTo>
                  <a:lnTo>
                    <a:pt x="14374" y="262"/>
                  </a:lnTo>
                  <a:lnTo>
                    <a:pt x="1411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63"/>
            <p:cNvSpPr/>
            <p:nvPr/>
          </p:nvSpPr>
          <p:spPr>
            <a:xfrm rot="10800000">
              <a:off x="7483058" y="1804265"/>
              <a:ext cx="52349" cy="68398"/>
            </a:xfrm>
            <a:custGeom>
              <a:avLst/>
              <a:gdLst/>
              <a:ahLst/>
              <a:cxnLst/>
              <a:rect l="l" t="t" r="r" b="b"/>
              <a:pathLst>
                <a:path w="1308" h="1709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121" y="241"/>
                  </a:lnTo>
                  <a:lnTo>
                    <a:pt x="242" y="462"/>
                  </a:lnTo>
                  <a:lnTo>
                    <a:pt x="382" y="684"/>
                  </a:lnTo>
                  <a:lnTo>
                    <a:pt x="543" y="905"/>
                  </a:lnTo>
                  <a:lnTo>
                    <a:pt x="704" y="1126"/>
                  </a:lnTo>
                  <a:lnTo>
                    <a:pt x="905" y="1327"/>
                  </a:lnTo>
                  <a:lnTo>
                    <a:pt x="1086" y="1528"/>
                  </a:lnTo>
                  <a:lnTo>
                    <a:pt x="1307" y="1709"/>
                  </a:lnTo>
                </a:path>
              </a:pathLst>
            </a:custGeom>
            <a:noFill/>
            <a:ln w="1500" cap="rnd" cmpd="sng">
              <a:solidFill>
                <a:srgbClr val="261A1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63"/>
            <p:cNvSpPr/>
            <p:nvPr/>
          </p:nvSpPr>
          <p:spPr>
            <a:xfrm rot="10800000">
              <a:off x="7419501" y="1887913"/>
              <a:ext cx="12927" cy="60394"/>
            </a:xfrm>
            <a:custGeom>
              <a:avLst/>
              <a:gdLst/>
              <a:ahLst/>
              <a:cxnLst/>
              <a:rect l="l" t="t" r="r" b="b"/>
              <a:pathLst>
                <a:path w="323" h="1509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1" y="382"/>
                  </a:lnTo>
                  <a:lnTo>
                    <a:pt x="101" y="764"/>
                  </a:lnTo>
                  <a:lnTo>
                    <a:pt x="202" y="1126"/>
                  </a:lnTo>
                  <a:lnTo>
                    <a:pt x="322" y="1508"/>
                  </a:lnTo>
                </a:path>
              </a:pathLst>
            </a:custGeom>
            <a:noFill/>
            <a:ln w="1500" cap="rnd" cmpd="sng">
              <a:solidFill>
                <a:srgbClr val="261A1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63"/>
            <p:cNvSpPr/>
            <p:nvPr/>
          </p:nvSpPr>
          <p:spPr>
            <a:xfrm rot="10800000">
              <a:off x="6758969" y="1683569"/>
              <a:ext cx="609903" cy="913233"/>
            </a:xfrm>
            <a:custGeom>
              <a:avLst/>
              <a:gdLst/>
              <a:ahLst/>
              <a:cxnLst/>
              <a:rect l="l" t="t" r="r" b="b"/>
              <a:pathLst>
                <a:path w="15239" h="22818" extrusionOk="0">
                  <a:moveTo>
                    <a:pt x="11781" y="1"/>
                  </a:moveTo>
                  <a:lnTo>
                    <a:pt x="11580" y="745"/>
                  </a:lnTo>
                  <a:lnTo>
                    <a:pt x="11359" y="1508"/>
                  </a:lnTo>
                  <a:lnTo>
                    <a:pt x="11117" y="2272"/>
                  </a:lnTo>
                  <a:lnTo>
                    <a:pt x="10856" y="3016"/>
                  </a:lnTo>
                  <a:lnTo>
                    <a:pt x="10575" y="3760"/>
                  </a:lnTo>
                  <a:lnTo>
                    <a:pt x="10293" y="4504"/>
                  </a:lnTo>
                  <a:lnTo>
                    <a:pt x="10012" y="5227"/>
                  </a:lnTo>
                  <a:lnTo>
                    <a:pt x="9690" y="5951"/>
                  </a:lnTo>
                  <a:lnTo>
                    <a:pt x="9529" y="4926"/>
                  </a:lnTo>
                  <a:lnTo>
                    <a:pt x="9388" y="3901"/>
                  </a:lnTo>
                  <a:lnTo>
                    <a:pt x="9268" y="2855"/>
                  </a:lnTo>
                  <a:lnTo>
                    <a:pt x="9208" y="1790"/>
                  </a:lnTo>
                  <a:lnTo>
                    <a:pt x="9127" y="1649"/>
                  </a:lnTo>
                  <a:lnTo>
                    <a:pt x="9047" y="1549"/>
                  </a:lnTo>
                  <a:lnTo>
                    <a:pt x="8966" y="1448"/>
                  </a:lnTo>
                  <a:lnTo>
                    <a:pt x="8866" y="1388"/>
                  </a:lnTo>
                  <a:lnTo>
                    <a:pt x="8745" y="1328"/>
                  </a:lnTo>
                  <a:lnTo>
                    <a:pt x="8645" y="1307"/>
                  </a:lnTo>
                  <a:lnTo>
                    <a:pt x="8524" y="1287"/>
                  </a:lnTo>
                  <a:lnTo>
                    <a:pt x="8424" y="1287"/>
                  </a:lnTo>
                  <a:lnTo>
                    <a:pt x="8303" y="1307"/>
                  </a:lnTo>
                  <a:lnTo>
                    <a:pt x="8202" y="1328"/>
                  </a:lnTo>
                  <a:lnTo>
                    <a:pt x="8102" y="1368"/>
                  </a:lnTo>
                  <a:lnTo>
                    <a:pt x="8001" y="1408"/>
                  </a:lnTo>
                  <a:lnTo>
                    <a:pt x="7921" y="1468"/>
                  </a:lnTo>
                  <a:lnTo>
                    <a:pt x="7841" y="1529"/>
                  </a:lnTo>
                  <a:lnTo>
                    <a:pt x="7780" y="1609"/>
                  </a:lnTo>
                  <a:lnTo>
                    <a:pt x="7740" y="1689"/>
                  </a:lnTo>
                  <a:lnTo>
                    <a:pt x="7780" y="2534"/>
                  </a:lnTo>
                  <a:lnTo>
                    <a:pt x="7841" y="3378"/>
                  </a:lnTo>
                  <a:lnTo>
                    <a:pt x="7921" y="4182"/>
                  </a:lnTo>
                  <a:lnTo>
                    <a:pt x="8022" y="4986"/>
                  </a:lnTo>
                  <a:lnTo>
                    <a:pt x="8142" y="5790"/>
                  </a:lnTo>
                  <a:lnTo>
                    <a:pt x="8283" y="6574"/>
                  </a:lnTo>
                  <a:lnTo>
                    <a:pt x="8444" y="7399"/>
                  </a:lnTo>
                  <a:lnTo>
                    <a:pt x="8645" y="8243"/>
                  </a:lnTo>
                  <a:lnTo>
                    <a:pt x="8604" y="8323"/>
                  </a:lnTo>
                  <a:lnTo>
                    <a:pt x="8243" y="7700"/>
                  </a:lnTo>
                  <a:lnTo>
                    <a:pt x="7921" y="7077"/>
                  </a:lnTo>
                  <a:lnTo>
                    <a:pt x="7599" y="6434"/>
                  </a:lnTo>
                  <a:lnTo>
                    <a:pt x="7298" y="5770"/>
                  </a:lnTo>
                  <a:lnTo>
                    <a:pt x="6996" y="5107"/>
                  </a:lnTo>
                  <a:lnTo>
                    <a:pt x="6735" y="4443"/>
                  </a:lnTo>
                  <a:lnTo>
                    <a:pt x="6474" y="3780"/>
                  </a:lnTo>
                  <a:lnTo>
                    <a:pt x="6232" y="3117"/>
                  </a:lnTo>
                  <a:lnTo>
                    <a:pt x="6132" y="3016"/>
                  </a:lnTo>
                  <a:lnTo>
                    <a:pt x="6031" y="2936"/>
                  </a:lnTo>
                  <a:lnTo>
                    <a:pt x="5911" y="2875"/>
                  </a:lnTo>
                  <a:lnTo>
                    <a:pt x="5810" y="2835"/>
                  </a:lnTo>
                  <a:lnTo>
                    <a:pt x="5569" y="2835"/>
                  </a:lnTo>
                  <a:lnTo>
                    <a:pt x="5468" y="2875"/>
                  </a:lnTo>
                  <a:lnTo>
                    <a:pt x="5368" y="2916"/>
                  </a:lnTo>
                  <a:lnTo>
                    <a:pt x="5267" y="2976"/>
                  </a:lnTo>
                  <a:lnTo>
                    <a:pt x="5167" y="3036"/>
                  </a:lnTo>
                  <a:lnTo>
                    <a:pt x="5087" y="3117"/>
                  </a:lnTo>
                  <a:lnTo>
                    <a:pt x="5026" y="3197"/>
                  </a:lnTo>
                  <a:lnTo>
                    <a:pt x="4966" y="3298"/>
                  </a:lnTo>
                  <a:lnTo>
                    <a:pt x="4926" y="3378"/>
                  </a:lnTo>
                  <a:lnTo>
                    <a:pt x="4886" y="3479"/>
                  </a:lnTo>
                  <a:lnTo>
                    <a:pt x="4865" y="3579"/>
                  </a:lnTo>
                  <a:lnTo>
                    <a:pt x="5167" y="4423"/>
                  </a:lnTo>
                  <a:lnTo>
                    <a:pt x="5468" y="5248"/>
                  </a:lnTo>
                  <a:lnTo>
                    <a:pt x="5790" y="6052"/>
                  </a:lnTo>
                  <a:lnTo>
                    <a:pt x="6132" y="6836"/>
                  </a:lnTo>
                  <a:lnTo>
                    <a:pt x="6494" y="7600"/>
                  </a:lnTo>
                  <a:lnTo>
                    <a:pt x="6876" y="8384"/>
                  </a:lnTo>
                  <a:lnTo>
                    <a:pt x="7298" y="9147"/>
                  </a:lnTo>
                  <a:lnTo>
                    <a:pt x="7740" y="9952"/>
                  </a:lnTo>
                  <a:lnTo>
                    <a:pt x="7358" y="10615"/>
                  </a:lnTo>
                  <a:lnTo>
                    <a:pt x="6956" y="11278"/>
                  </a:lnTo>
                  <a:lnTo>
                    <a:pt x="6554" y="11942"/>
                  </a:lnTo>
                  <a:lnTo>
                    <a:pt x="6132" y="12585"/>
                  </a:lnTo>
                  <a:lnTo>
                    <a:pt x="5690" y="13248"/>
                  </a:lnTo>
                  <a:lnTo>
                    <a:pt x="5247" y="13872"/>
                  </a:lnTo>
                  <a:lnTo>
                    <a:pt x="4805" y="14515"/>
                  </a:lnTo>
                  <a:lnTo>
                    <a:pt x="4343" y="15138"/>
                  </a:lnTo>
                  <a:lnTo>
                    <a:pt x="3860" y="15741"/>
                  </a:lnTo>
                  <a:lnTo>
                    <a:pt x="3358" y="16344"/>
                  </a:lnTo>
                  <a:lnTo>
                    <a:pt x="2875" y="16947"/>
                  </a:lnTo>
                  <a:lnTo>
                    <a:pt x="2353" y="17530"/>
                  </a:lnTo>
                  <a:lnTo>
                    <a:pt x="1850" y="18113"/>
                  </a:lnTo>
                  <a:lnTo>
                    <a:pt x="1307" y="18676"/>
                  </a:lnTo>
                  <a:lnTo>
                    <a:pt x="785" y="19239"/>
                  </a:lnTo>
                  <a:lnTo>
                    <a:pt x="222" y="19782"/>
                  </a:lnTo>
                  <a:lnTo>
                    <a:pt x="141" y="19943"/>
                  </a:lnTo>
                  <a:lnTo>
                    <a:pt x="81" y="20103"/>
                  </a:lnTo>
                  <a:lnTo>
                    <a:pt x="21" y="20264"/>
                  </a:lnTo>
                  <a:lnTo>
                    <a:pt x="1" y="20425"/>
                  </a:lnTo>
                  <a:lnTo>
                    <a:pt x="1" y="20566"/>
                  </a:lnTo>
                  <a:lnTo>
                    <a:pt x="1" y="20727"/>
                  </a:lnTo>
                  <a:lnTo>
                    <a:pt x="41" y="20867"/>
                  </a:lnTo>
                  <a:lnTo>
                    <a:pt x="81" y="21008"/>
                  </a:lnTo>
                  <a:lnTo>
                    <a:pt x="141" y="21169"/>
                  </a:lnTo>
                  <a:lnTo>
                    <a:pt x="222" y="21289"/>
                  </a:lnTo>
                  <a:lnTo>
                    <a:pt x="302" y="21430"/>
                  </a:lnTo>
                  <a:lnTo>
                    <a:pt x="403" y="21571"/>
                  </a:lnTo>
                  <a:lnTo>
                    <a:pt x="644" y="21812"/>
                  </a:lnTo>
                  <a:lnTo>
                    <a:pt x="905" y="22033"/>
                  </a:lnTo>
                  <a:lnTo>
                    <a:pt x="1207" y="22234"/>
                  </a:lnTo>
                  <a:lnTo>
                    <a:pt x="1508" y="22415"/>
                  </a:lnTo>
                  <a:lnTo>
                    <a:pt x="1830" y="22556"/>
                  </a:lnTo>
                  <a:lnTo>
                    <a:pt x="2152" y="22677"/>
                  </a:lnTo>
                  <a:lnTo>
                    <a:pt x="2453" y="22757"/>
                  </a:lnTo>
                  <a:lnTo>
                    <a:pt x="2755" y="22797"/>
                  </a:lnTo>
                  <a:lnTo>
                    <a:pt x="3016" y="22817"/>
                  </a:lnTo>
                  <a:lnTo>
                    <a:pt x="3137" y="22797"/>
                  </a:lnTo>
                  <a:lnTo>
                    <a:pt x="3237" y="22777"/>
                  </a:lnTo>
                  <a:lnTo>
                    <a:pt x="3820" y="22295"/>
                  </a:lnTo>
                  <a:lnTo>
                    <a:pt x="4403" y="21792"/>
                  </a:lnTo>
                  <a:lnTo>
                    <a:pt x="4966" y="21269"/>
                  </a:lnTo>
                  <a:lnTo>
                    <a:pt x="5509" y="20747"/>
                  </a:lnTo>
                  <a:lnTo>
                    <a:pt x="6031" y="20204"/>
                  </a:lnTo>
                  <a:lnTo>
                    <a:pt x="6534" y="19641"/>
                  </a:lnTo>
                  <a:lnTo>
                    <a:pt x="7036" y="19078"/>
                  </a:lnTo>
                  <a:lnTo>
                    <a:pt x="7519" y="18495"/>
                  </a:lnTo>
                  <a:lnTo>
                    <a:pt x="8001" y="17912"/>
                  </a:lnTo>
                  <a:lnTo>
                    <a:pt x="8444" y="17309"/>
                  </a:lnTo>
                  <a:lnTo>
                    <a:pt x="8886" y="16706"/>
                  </a:lnTo>
                  <a:lnTo>
                    <a:pt x="9328" y="16083"/>
                  </a:lnTo>
                  <a:lnTo>
                    <a:pt x="9730" y="15460"/>
                  </a:lnTo>
                  <a:lnTo>
                    <a:pt x="10132" y="14816"/>
                  </a:lnTo>
                  <a:lnTo>
                    <a:pt x="10534" y="14173"/>
                  </a:lnTo>
                  <a:lnTo>
                    <a:pt x="10916" y="13510"/>
                  </a:lnTo>
                  <a:lnTo>
                    <a:pt x="11278" y="12866"/>
                  </a:lnTo>
                  <a:lnTo>
                    <a:pt x="11620" y="12183"/>
                  </a:lnTo>
                  <a:lnTo>
                    <a:pt x="11962" y="11520"/>
                  </a:lnTo>
                  <a:lnTo>
                    <a:pt x="12283" y="10836"/>
                  </a:lnTo>
                  <a:lnTo>
                    <a:pt x="12605" y="10132"/>
                  </a:lnTo>
                  <a:lnTo>
                    <a:pt x="12886" y="9449"/>
                  </a:lnTo>
                  <a:lnTo>
                    <a:pt x="13188" y="8745"/>
                  </a:lnTo>
                  <a:lnTo>
                    <a:pt x="13469" y="8042"/>
                  </a:lnTo>
                  <a:lnTo>
                    <a:pt x="13731" y="7318"/>
                  </a:lnTo>
                  <a:lnTo>
                    <a:pt x="13972" y="6615"/>
                  </a:lnTo>
                  <a:lnTo>
                    <a:pt x="14213" y="5891"/>
                  </a:lnTo>
                  <a:lnTo>
                    <a:pt x="14454" y="5167"/>
                  </a:lnTo>
                  <a:lnTo>
                    <a:pt x="14876" y="3720"/>
                  </a:lnTo>
                  <a:lnTo>
                    <a:pt x="15238" y="2252"/>
                  </a:lnTo>
                  <a:lnTo>
                    <a:pt x="14816" y="1870"/>
                  </a:lnTo>
                  <a:lnTo>
                    <a:pt x="14434" y="1549"/>
                  </a:lnTo>
                  <a:lnTo>
                    <a:pt x="14032" y="1247"/>
                  </a:lnTo>
                  <a:lnTo>
                    <a:pt x="13650" y="986"/>
                  </a:lnTo>
                  <a:lnTo>
                    <a:pt x="13248" y="724"/>
                  </a:lnTo>
                  <a:lnTo>
                    <a:pt x="12806" y="483"/>
                  </a:lnTo>
                  <a:lnTo>
                    <a:pt x="12323" y="242"/>
                  </a:lnTo>
                  <a:lnTo>
                    <a:pt x="117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63"/>
            <p:cNvSpPr/>
            <p:nvPr/>
          </p:nvSpPr>
          <p:spPr>
            <a:xfrm rot="10800000">
              <a:off x="6758161" y="2501029"/>
              <a:ext cx="139238" cy="104619"/>
            </a:xfrm>
            <a:custGeom>
              <a:avLst/>
              <a:gdLst/>
              <a:ahLst/>
              <a:cxnLst/>
              <a:rect l="l" t="t" r="r" b="b"/>
              <a:pathLst>
                <a:path w="3479" h="2614" extrusionOk="0">
                  <a:moveTo>
                    <a:pt x="363" y="1"/>
                  </a:moveTo>
                  <a:lnTo>
                    <a:pt x="262" y="21"/>
                  </a:lnTo>
                  <a:lnTo>
                    <a:pt x="162" y="61"/>
                  </a:lnTo>
                  <a:lnTo>
                    <a:pt x="101" y="101"/>
                  </a:lnTo>
                  <a:lnTo>
                    <a:pt x="41" y="161"/>
                  </a:lnTo>
                  <a:lnTo>
                    <a:pt x="1" y="222"/>
                  </a:lnTo>
                  <a:lnTo>
                    <a:pt x="1" y="302"/>
                  </a:lnTo>
                  <a:lnTo>
                    <a:pt x="1" y="383"/>
                  </a:lnTo>
                  <a:lnTo>
                    <a:pt x="41" y="463"/>
                  </a:lnTo>
                  <a:lnTo>
                    <a:pt x="101" y="563"/>
                  </a:lnTo>
                  <a:lnTo>
                    <a:pt x="262" y="785"/>
                  </a:lnTo>
                  <a:lnTo>
                    <a:pt x="483" y="1006"/>
                  </a:lnTo>
                  <a:lnTo>
                    <a:pt x="744" y="1247"/>
                  </a:lnTo>
                  <a:lnTo>
                    <a:pt x="1066" y="1488"/>
                  </a:lnTo>
                  <a:lnTo>
                    <a:pt x="1408" y="1729"/>
                  </a:lnTo>
                  <a:lnTo>
                    <a:pt x="1770" y="1951"/>
                  </a:lnTo>
                  <a:lnTo>
                    <a:pt x="2111" y="2172"/>
                  </a:lnTo>
                  <a:lnTo>
                    <a:pt x="2433" y="2333"/>
                  </a:lnTo>
                  <a:lnTo>
                    <a:pt x="2715" y="2473"/>
                  </a:lnTo>
                  <a:lnTo>
                    <a:pt x="2956" y="2574"/>
                  </a:lnTo>
                  <a:lnTo>
                    <a:pt x="3157" y="2614"/>
                  </a:lnTo>
                  <a:lnTo>
                    <a:pt x="3298" y="2614"/>
                  </a:lnTo>
                  <a:lnTo>
                    <a:pt x="3358" y="2594"/>
                  </a:lnTo>
                  <a:lnTo>
                    <a:pt x="3418" y="2554"/>
                  </a:lnTo>
                  <a:lnTo>
                    <a:pt x="3458" y="2493"/>
                  </a:lnTo>
                  <a:lnTo>
                    <a:pt x="3478" y="2433"/>
                  </a:lnTo>
                  <a:lnTo>
                    <a:pt x="3478" y="2353"/>
                  </a:lnTo>
                  <a:lnTo>
                    <a:pt x="3478" y="2252"/>
                  </a:lnTo>
                  <a:lnTo>
                    <a:pt x="3438" y="2051"/>
                  </a:lnTo>
                  <a:lnTo>
                    <a:pt x="3358" y="1810"/>
                  </a:lnTo>
                  <a:lnTo>
                    <a:pt x="3197" y="1569"/>
                  </a:lnTo>
                  <a:lnTo>
                    <a:pt x="3016" y="1307"/>
                  </a:lnTo>
                  <a:lnTo>
                    <a:pt x="2775" y="1026"/>
                  </a:lnTo>
                  <a:lnTo>
                    <a:pt x="2473" y="785"/>
                  </a:lnTo>
                  <a:lnTo>
                    <a:pt x="2152" y="543"/>
                  </a:lnTo>
                  <a:lnTo>
                    <a:pt x="1790" y="342"/>
                  </a:lnTo>
                  <a:lnTo>
                    <a:pt x="1428" y="182"/>
                  </a:lnTo>
                  <a:lnTo>
                    <a:pt x="1086" y="81"/>
                  </a:lnTo>
                  <a:lnTo>
                    <a:pt x="765" y="21"/>
                  </a:lnTo>
                  <a:lnTo>
                    <a:pt x="48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63"/>
            <p:cNvSpPr/>
            <p:nvPr/>
          </p:nvSpPr>
          <p:spPr>
            <a:xfrm rot="10800000">
              <a:off x="6796782" y="2322406"/>
              <a:ext cx="40263" cy="156928"/>
            </a:xfrm>
            <a:custGeom>
              <a:avLst/>
              <a:gdLst/>
              <a:ahLst/>
              <a:cxnLst/>
              <a:rect l="l" t="t" r="r" b="b"/>
              <a:pathLst>
                <a:path w="1006" h="3921" fill="none" extrusionOk="0">
                  <a:moveTo>
                    <a:pt x="1006" y="1"/>
                  </a:moveTo>
                  <a:lnTo>
                    <a:pt x="1006" y="1"/>
                  </a:lnTo>
                  <a:lnTo>
                    <a:pt x="925" y="463"/>
                  </a:lnTo>
                  <a:lnTo>
                    <a:pt x="845" y="946"/>
                  </a:lnTo>
                  <a:lnTo>
                    <a:pt x="744" y="1428"/>
                  </a:lnTo>
                  <a:lnTo>
                    <a:pt x="624" y="1910"/>
                  </a:lnTo>
                  <a:lnTo>
                    <a:pt x="483" y="2413"/>
                  </a:lnTo>
                  <a:lnTo>
                    <a:pt x="342" y="2896"/>
                  </a:lnTo>
                  <a:lnTo>
                    <a:pt x="0" y="3921"/>
                  </a:lnTo>
                </a:path>
              </a:pathLst>
            </a:custGeom>
            <a:noFill/>
            <a:ln w="15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63"/>
            <p:cNvSpPr/>
            <p:nvPr/>
          </p:nvSpPr>
          <p:spPr>
            <a:xfrm rot="10800000">
              <a:off x="6988252" y="2336895"/>
              <a:ext cx="22573" cy="181062"/>
            </a:xfrm>
            <a:custGeom>
              <a:avLst/>
              <a:gdLst/>
              <a:ahLst/>
              <a:cxnLst/>
              <a:rect l="l" t="t" r="r" b="b"/>
              <a:pathLst>
                <a:path w="564" h="4524" fill="none" extrusionOk="0">
                  <a:moveTo>
                    <a:pt x="20" y="1"/>
                  </a:moveTo>
                  <a:lnTo>
                    <a:pt x="20" y="1"/>
                  </a:lnTo>
                  <a:lnTo>
                    <a:pt x="0" y="544"/>
                  </a:lnTo>
                  <a:lnTo>
                    <a:pt x="20" y="1106"/>
                  </a:lnTo>
                  <a:lnTo>
                    <a:pt x="61" y="1669"/>
                  </a:lnTo>
                  <a:lnTo>
                    <a:pt x="121" y="2232"/>
                  </a:lnTo>
                  <a:lnTo>
                    <a:pt x="201" y="2795"/>
                  </a:lnTo>
                  <a:lnTo>
                    <a:pt x="302" y="3378"/>
                  </a:lnTo>
                  <a:lnTo>
                    <a:pt x="422" y="3941"/>
                  </a:lnTo>
                  <a:lnTo>
                    <a:pt x="563" y="4524"/>
                  </a:lnTo>
                </a:path>
              </a:pathLst>
            </a:custGeom>
            <a:noFill/>
            <a:ln w="15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63"/>
            <p:cNvSpPr/>
            <p:nvPr/>
          </p:nvSpPr>
          <p:spPr>
            <a:xfrm rot="10800000">
              <a:off x="7026876" y="2248364"/>
              <a:ext cx="103018" cy="210038"/>
            </a:xfrm>
            <a:custGeom>
              <a:avLst/>
              <a:gdLst/>
              <a:ahLst/>
              <a:cxnLst/>
              <a:rect l="l" t="t" r="r" b="b"/>
              <a:pathLst>
                <a:path w="2574" h="5248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241" y="744"/>
                  </a:lnTo>
                  <a:lnTo>
                    <a:pt x="503" y="1448"/>
                  </a:lnTo>
                  <a:lnTo>
                    <a:pt x="804" y="2151"/>
                  </a:lnTo>
                  <a:lnTo>
                    <a:pt x="1106" y="2815"/>
                  </a:lnTo>
                  <a:lnTo>
                    <a:pt x="1427" y="3478"/>
                  </a:lnTo>
                  <a:lnTo>
                    <a:pt x="1789" y="4081"/>
                  </a:lnTo>
                  <a:lnTo>
                    <a:pt x="2171" y="4684"/>
                  </a:lnTo>
                  <a:lnTo>
                    <a:pt x="2573" y="5247"/>
                  </a:lnTo>
                </a:path>
              </a:pathLst>
            </a:custGeom>
            <a:noFill/>
            <a:ln w="15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63"/>
            <p:cNvSpPr/>
            <p:nvPr/>
          </p:nvSpPr>
          <p:spPr>
            <a:xfrm rot="10800000">
              <a:off x="6300392" y="1023833"/>
              <a:ext cx="1107102" cy="1267232"/>
            </a:xfrm>
            <a:custGeom>
              <a:avLst/>
              <a:gdLst/>
              <a:ahLst/>
              <a:cxnLst/>
              <a:rect l="l" t="t" r="r" b="b"/>
              <a:pathLst>
                <a:path w="27662" h="31663" extrusionOk="0">
                  <a:moveTo>
                    <a:pt x="18575" y="1"/>
                  </a:moveTo>
                  <a:lnTo>
                    <a:pt x="18254" y="21"/>
                  </a:lnTo>
                  <a:lnTo>
                    <a:pt x="17932" y="61"/>
                  </a:lnTo>
                  <a:lnTo>
                    <a:pt x="17611" y="121"/>
                  </a:lnTo>
                  <a:lnTo>
                    <a:pt x="17289" y="182"/>
                  </a:lnTo>
                  <a:lnTo>
                    <a:pt x="17028" y="262"/>
                  </a:lnTo>
                  <a:lnTo>
                    <a:pt x="16746" y="363"/>
                  </a:lnTo>
                  <a:lnTo>
                    <a:pt x="16223" y="564"/>
                  </a:lnTo>
                  <a:lnTo>
                    <a:pt x="15721" y="805"/>
                  </a:lnTo>
                  <a:lnTo>
                    <a:pt x="15218" y="1106"/>
                  </a:lnTo>
                  <a:lnTo>
                    <a:pt x="14736" y="1408"/>
                  </a:lnTo>
                  <a:lnTo>
                    <a:pt x="14273" y="1750"/>
                  </a:lnTo>
                  <a:lnTo>
                    <a:pt x="13811" y="2112"/>
                  </a:lnTo>
                  <a:lnTo>
                    <a:pt x="13369" y="2473"/>
                  </a:lnTo>
                  <a:lnTo>
                    <a:pt x="12484" y="3237"/>
                  </a:lnTo>
                  <a:lnTo>
                    <a:pt x="11600" y="3981"/>
                  </a:lnTo>
                  <a:lnTo>
                    <a:pt x="11158" y="4343"/>
                  </a:lnTo>
                  <a:lnTo>
                    <a:pt x="10715" y="4685"/>
                  </a:lnTo>
                  <a:lnTo>
                    <a:pt x="10273" y="5006"/>
                  </a:lnTo>
                  <a:lnTo>
                    <a:pt x="9811" y="5308"/>
                  </a:lnTo>
                  <a:lnTo>
                    <a:pt x="9610" y="5408"/>
                  </a:lnTo>
                  <a:lnTo>
                    <a:pt x="9429" y="5509"/>
                  </a:lnTo>
                  <a:lnTo>
                    <a:pt x="9047" y="5650"/>
                  </a:lnTo>
                  <a:lnTo>
                    <a:pt x="8685" y="5730"/>
                  </a:lnTo>
                  <a:lnTo>
                    <a:pt x="8303" y="5790"/>
                  </a:lnTo>
                  <a:lnTo>
                    <a:pt x="7941" y="5831"/>
                  </a:lnTo>
                  <a:lnTo>
                    <a:pt x="7539" y="5831"/>
                  </a:lnTo>
                  <a:lnTo>
                    <a:pt x="6695" y="5851"/>
                  </a:lnTo>
                  <a:lnTo>
                    <a:pt x="6132" y="5891"/>
                  </a:lnTo>
                  <a:lnTo>
                    <a:pt x="5569" y="5971"/>
                  </a:lnTo>
                  <a:lnTo>
                    <a:pt x="5026" y="6092"/>
                  </a:lnTo>
                  <a:lnTo>
                    <a:pt x="4484" y="6273"/>
                  </a:lnTo>
                  <a:lnTo>
                    <a:pt x="3981" y="6474"/>
                  </a:lnTo>
                  <a:lnTo>
                    <a:pt x="3478" y="6715"/>
                  </a:lnTo>
                  <a:lnTo>
                    <a:pt x="2996" y="6996"/>
                  </a:lnTo>
                  <a:lnTo>
                    <a:pt x="2554" y="7298"/>
                  </a:lnTo>
                  <a:lnTo>
                    <a:pt x="2292" y="7519"/>
                  </a:lnTo>
                  <a:lnTo>
                    <a:pt x="2051" y="7740"/>
                  </a:lnTo>
                  <a:lnTo>
                    <a:pt x="1830" y="8002"/>
                  </a:lnTo>
                  <a:lnTo>
                    <a:pt x="1589" y="8263"/>
                  </a:lnTo>
                  <a:lnTo>
                    <a:pt x="1368" y="8564"/>
                  </a:lnTo>
                  <a:lnTo>
                    <a:pt x="1167" y="8866"/>
                  </a:lnTo>
                  <a:lnTo>
                    <a:pt x="986" y="9188"/>
                  </a:lnTo>
                  <a:lnTo>
                    <a:pt x="805" y="9509"/>
                  </a:lnTo>
                  <a:lnTo>
                    <a:pt x="644" y="9851"/>
                  </a:lnTo>
                  <a:lnTo>
                    <a:pt x="503" y="10193"/>
                  </a:lnTo>
                  <a:lnTo>
                    <a:pt x="363" y="10535"/>
                  </a:lnTo>
                  <a:lnTo>
                    <a:pt x="262" y="10876"/>
                  </a:lnTo>
                  <a:lnTo>
                    <a:pt x="161" y="11218"/>
                  </a:lnTo>
                  <a:lnTo>
                    <a:pt x="101" y="11560"/>
                  </a:lnTo>
                  <a:lnTo>
                    <a:pt x="41" y="11881"/>
                  </a:lnTo>
                  <a:lnTo>
                    <a:pt x="21" y="12223"/>
                  </a:lnTo>
                  <a:lnTo>
                    <a:pt x="1" y="12545"/>
                  </a:lnTo>
                  <a:lnTo>
                    <a:pt x="21" y="12866"/>
                  </a:lnTo>
                  <a:lnTo>
                    <a:pt x="41" y="13208"/>
                  </a:lnTo>
                  <a:lnTo>
                    <a:pt x="61" y="13550"/>
                  </a:lnTo>
                  <a:lnTo>
                    <a:pt x="182" y="14254"/>
                  </a:lnTo>
                  <a:lnTo>
                    <a:pt x="322" y="14957"/>
                  </a:lnTo>
                  <a:lnTo>
                    <a:pt x="503" y="15661"/>
                  </a:lnTo>
                  <a:lnTo>
                    <a:pt x="724" y="16324"/>
                  </a:lnTo>
                  <a:lnTo>
                    <a:pt x="966" y="16987"/>
                  </a:lnTo>
                  <a:lnTo>
                    <a:pt x="1227" y="17570"/>
                  </a:lnTo>
                  <a:lnTo>
                    <a:pt x="1609" y="18354"/>
                  </a:lnTo>
                  <a:lnTo>
                    <a:pt x="2031" y="19138"/>
                  </a:lnTo>
                  <a:lnTo>
                    <a:pt x="2473" y="19902"/>
                  </a:lnTo>
                  <a:lnTo>
                    <a:pt x="2936" y="20666"/>
                  </a:lnTo>
                  <a:lnTo>
                    <a:pt x="3418" y="21410"/>
                  </a:lnTo>
                  <a:lnTo>
                    <a:pt x="3941" y="22134"/>
                  </a:lnTo>
                  <a:lnTo>
                    <a:pt x="4463" y="22857"/>
                  </a:lnTo>
                  <a:lnTo>
                    <a:pt x="5026" y="23561"/>
                  </a:lnTo>
                  <a:lnTo>
                    <a:pt x="5589" y="24265"/>
                  </a:lnTo>
                  <a:lnTo>
                    <a:pt x="6192" y="24928"/>
                  </a:lnTo>
                  <a:lnTo>
                    <a:pt x="6795" y="25591"/>
                  </a:lnTo>
                  <a:lnTo>
                    <a:pt x="7419" y="26235"/>
                  </a:lnTo>
                  <a:lnTo>
                    <a:pt x="8062" y="26858"/>
                  </a:lnTo>
                  <a:lnTo>
                    <a:pt x="8725" y="27461"/>
                  </a:lnTo>
                  <a:lnTo>
                    <a:pt x="9389" y="28044"/>
                  </a:lnTo>
                  <a:lnTo>
                    <a:pt x="10092" y="28607"/>
                  </a:lnTo>
                  <a:lnTo>
                    <a:pt x="10615" y="29009"/>
                  </a:lnTo>
                  <a:lnTo>
                    <a:pt x="11158" y="29411"/>
                  </a:lnTo>
                  <a:lnTo>
                    <a:pt x="11700" y="29793"/>
                  </a:lnTo>
                  <a:lnTo>
                    <a:pt x="12263" y="30135"/>
                  </a:lnTo>
                  <a:lnTo>
                    <a:pt x="12826" y="30476"/>
                  </a:lnTo>
                  <a:lnTo>
                    <a:pt x="13409" y="30778"/>
                  </a:lnTo>
                  <a:lnTo>
                    <a:pt x="14012" y="31039"/>
                  </a:lnTo>
                  <a:lnTo>
                    <a:pt x="14615" y="31260"/>
                  </a:lnTo>
                  <a:lnTo>
                    <a:pt x="14937" y="31361"/>
                  </a:lnTo>
                  <a:lnTo>
                    <a:pt x="15238" y="31441"/>
                  </a:lnTo>
                  <a:lnTo>
                    <a:pt x="15560" y="31502"/>
                  </a:lnTo>
                  <a:lnTo>
                    <a:pt x="15882" y="31562"/>
                  </a:lnTo>
                  <a:lnTo>
                    <a:pt x="16203" y="31622"/>
                  </a:lnTo>
                  <a:lnTo>
                    <a:pt x="16525" y="31642"/>
                  </a:lnTo>
                  <a:lnTo>
                    <a:pt x="16847" y="31662"/>
                  </a:lnTo>
                  <a:lnTo>
                    <a:pt x="17148" y="31662"/>
                  </a:lnTo>
                  <a:lnTo>
                    <a:pt x="17470" y="31642"/>
                  </a:lnTo>
                  <a:lnTo>
                    <a:pt x="17791" y="31622"/>
                  </a:lnTo>
                  <a:lnTo>
                    <a:pt x="18093" y="31582"/>
                  </a:lnTo>
                  <a:lnTo>
                    <a:pt x="18395" y="31522"/>
                  </a:lnTo>
                  <a:lnTo>
                    <a:pt x="18696" y="31441"/>
                  </a:lnTo>
                  <a:lnTo>
                    <a:pt x="18998" y="31341"/>
                  </a:lnTo>
                  <a:lnTo>
                    <a:pt x="19279" y="31220"/>
                  </a:lnTo>
                  <a:lnTo>
                    <a:pt x="19560" y="31100"/>
                  </a:lnTo>
                  <a:lnTo>
                    <a:pt x="19782" y="30979"/>
                  </a:lnTo>
                  <a:lnTo>
                    <a:pt x="20003" y="30838"/>
                  </a:lnTo>
                  <a:lnTo>
                    <a:pt x="20224" y="30697"/>
                  </a:lnTo>
                  <a:lnTo>
                    <a:pt x="20425" y="30537"/>
                  </a:lnTo>
                  <a:lnTo>
                    <a:pt x="20827" y="30215"/>
                  </a:lnTo>
                  <a:lnTo>
                    <a:pt x="21189" y="29853"/>
                  </a:lnTo>
                  <a:lnTo>
                    <a:pt x="21531" y="29451"/>
                  </a:lnTo>
                  <a:lnTo>
                    <a:pt x="21832" y="29029"/>
                  </a:lnTo>
                  <a:lnTo>
                    <a:pt x="22113" y="28607"/>
                  </a:lnTo>
                  <a:lnTo>
                    <a:pt x="22375" y="28144"/>
                  </a:lnTo>
                  <a:lnTo>
                    <a:pt x="22596" y="27682"/>
                  </a:lnTo>
                  <a:lnTo>
                    <a:pt x="22817" y="27220"/>
                  </a:lnTo>
                  <a:lnTo>
                    <a:pt x="22998" y="26737"/>
                  </a:lnTo>
                  <a:lnTo>
                    <a:pt x="23179" y="26255"/>
                  </a:lnTo>
                  <a:lnTo>
                    <a:pt x="23521" y="25270"/>
                  </a:lnTo>
                  <a:lnTo>
                    <a:pt x="23822" y="24285"/>
                  </a:lnTo>
                  <a:lnTo>
                    <a:pt x="24365" y="22536"/>
                  </a:lnTo>
                  <a:lnTo>
                    <a:pt x="24928" y="20807"/>
                  </a:lnTo>
                  <a:lnTo>
                    <a:pt x="26054" y="17329"/>
                  </a:lnTo>
                  <a:lnTo>
                    <a:pt x="26496" y="15902"/>
                  </a:lnTo>
                  <a:lnTo>
                    <a:pt x="26717" y="15178"/>
                  </a:lnTo>
                  <a:lnTo>
                    <a:pt x="26898" y="14475"/>
                  </a:lnTo>
                  <a:lnTo>
                    <a:pt x="27079" y="13771"/>
                  </a:lnTo>
                  <a:lnTo>
                    <a:pt x="27240" y="13067"/>
                  </a:lnTo>
                  <a:lnTo>
                    <a:pt x="27380" y="12364"/>
                  </a:lnTo>
                  <a:lnTo>
                    <a:pt x="27501" y="11660"/>
                  </a:lnTo>
                  <a:lnTo>
                    <a:pt x="27581" y="10977"/>
                  </a:lnTo>
                  <a:lnTo>
                    <a:pt x="27642" y="10273"/>
                  </a:lnTo>
                  <a:lnTo>
                    <a:pt x="27662" y="9590"/>
                  </a:lnTo>
                  <a:lnTo>
                    <a:pt x="27662" y="8886"/>
                  </a:lnTo>
                  <a:lnTo>
                    <a:pt x="27601" y="8203"/>
                  </a:lnTo>
                  <a:lnTo>
                    <a:pt x="27521" y="7499"/>
                  </a:lnTo>
                  <a:lnTo>
                    <a:pt x="27400" y="6816"/>
                  </a:lnTo>
                  <a:lnTo>
                    <a:pt x="27220" y="6112"/>
                  </a:lnTo>
                  <a:lnTo>
                    <a:pt x="27079" y="5690"/>
                  </a:lnTo>
                  <a:lnTo>
                    <a:pt x="26918" y="5288"/>
                  </a:lnTo>
                  <a:lnTo>
                    <a:pt x="26717" y="4886"/>
                  </a:lnTo>
                  <a:lnTo>
                    <a:pt x="26496" y="4484"/>
                  </a:lnTo>
                  <a:lnTo>
                    <a:pt x="26255" y="4102"/>
                  </a:lnTo>
                  <a:lnTo>
                    <a:pt x="25973" y="3720"/>
                  </a:lnTo>
                  <a:lnTo>
                    <a:pt x="25692" y="3358"/>
                  </a:lnTo>
                  <a:lnTo>
                    <a:pt x="25370" y="3016"/>
                  </a:lnTo>
                  <a:lnTo>
                    <a:pt x="25028" y="2674"/>
                  </a:lnTo>
                  <a:lnTo>
                    <a:pt x="24687" y="2353"/>
                  </a:lnTo>
                  <a:lnTo>
                    <a:pt x="24325" y="2051"/>
                  </a:lnTo>
                  <a:lnTo>
                    <a:pt x="23943" y="1750"/>
                  </a:lnTo>
                  <a:lnTo>
                    <a:pt x="23541" y="1488"/>
                  </a:lnTo>
                  <a:lnTo>
                    <a:pt x="23139" y="1247"/>
                  </a:lnTo>
                  <a:lnTo>
                    <a:pt x="22717" y="1006"/>
                  </a:lnTo>
                  <a:lnTo>
                    <a:pt x="22294" y="805"/>
                  </a:lnTo>
                  <a:lnTo>
                    <a:pt x="21732" y="564"/>
                  </a:lnTo>
                  <a:lnTo>
                    <a:pt x="21128" y="342"/>
                  </a:lnTo>
                  <a:lnTo>
                    <a:pt x="20807" y="262"/>
                  </a:lnTo>
                  <a:lnTo>
                    <a:pt x="20505" y="182"/>
                  </a:lnTo>
                  <a:lnTo>
                    <a:pt x="20184" y="121"/>
                  </a:lnTo>
                  <a:lnTo>
                    <a:pt x="19862" y="61"/>
                  </a:lnTo>
                  <a:lnTo>
                    <a:pt x="19540" y="41"/>
                  </a:lnTo>
                  <a:lnTo>
                    <a:pt x="1921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63"/>
            <p:cNvSpPr/>
            <p:nvPr/>
          </p:nvSpPr>
          <p:spPr>
            <a:xfrm rot="10800000">
              <a:off x="6503934" y="1080129"/>
              <a:ext cx="165773" cy="265549"/>
            </a:xfrm>
            <a:custGeom>
              <a:avLst/>
              <a:gdLst/>
              <a:ahLst/>
              <a:cxnLst/>
              <a:rect l="l" t="t" r="r" b="b"/>
              <a:pathLst>
                <a:path w="4142" h="6635" fill="none" extrusionOk="0">
                  <a:moveTo>
                    <a:pt x="4142" y="0"/>
                  </a:moveTo>
                  <a:lnTo>
                    <a:pt x="4142" y="0"/>
                  </a:lnTo>
                  <a:lnTo>
                    <a:pt x="4021" y="523"/>
                  </a:lnTo>
                  <a:lnTo>
                    <a:pt x="3901" y="1026"/>
                  </a:lnTo>
                  <a:lnTo>
                    <a:pt x="3740" y="1528"/>
                  </a:lnTo>
                  <a:lnTo>
                    <a:pt x="3579" y="2011"/>
                  </a:lnTo>
                  <a:lnTo>
                    <a:pt x="3398" y="2473"/>
                  </a:lnTo>
                  <a:lnTo>
                    <a:pt x="3177" y="2935"/>
                  </a:lnTo>
                  <a:lnTo>
                    <a:pt x="2956" y="3378"/>
                  </a:lnTo>
                  <a:lnTo>
                    <a:pt x="2715" y="3800"/>
                  </a:lnTo>
                  <a:lnTo>
                    <a:pt x="2453" y="4202"/>
                  </a:lnTo>
                  <a:lnTo>
                    <a:pt x="2172" y="4604"/>
                  </a:lnTo>
                  <a:lnTo>
                    <a:pt x="1850" y="4986"/>
                  </a:lnTo>
                  <a:lnTo>
                    <a:pt x="1529" y="5348"/>
                  </a:lnTo>
                  <a:lnTo>
                    <a:pt x="1187" y="5689"/>
                  </a:lnTo>
                  <a:lnTo>
                    <a:pt x="825" y="6031"/>
                  </a:lnTo>
                  <a:lnTo>
                    <a:pt x="423" y="6333"/>
                  </a:lnTo>
                  <a:lnTo>
                    <a:pt x="1" y="6634"/>
                  </a:lnTo>
                </a:path>
              </a:pathLst>
            </a:custGeom>
            <a:noFill/>
            <a:ln w="1500" cap="rnd" cmpd="sng">
              <a:solidFill>
                <a:srgbClr val="261A1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63"/>
            <p:cNvSpPr/>
            <p:nvPr/>
          </p:nvSpPr>
          <p:spPr>
            <a:xfrm rot="10800000">
              <a:off x="7063101" y="1587827"/>
              <a:ext cx="379774" cy="495639"/>
            </a:xfrm>
            <a:custGeom>
              <a:avLst/>
              <a:gdLst/>
              <a:ahLst/>
              <a:cxnLst/>
              <a:rect l="l" t="t" r="r" b="b"/>
              <a:pathLst>
                <a:path w="9489" h="12384" extrusionOk="0">
                  <a:moveTo>
                    <a:pt x="6875" y="0"/>
                  </a:moveTo>
                  <a:lnTo>
                    <a:pt x="6533" y="20"/>
                  </a:lnTo>
                  <a:lnTo>
                    <a:pt x="6212" y="101"/>
                  </a:lnTo>
                  <a:lnTo>
                    <a:pt x="5870" y="181"/>
                  </a:lnTo>
                  <a:lnTo>
                    <a:pt x="5548" y="302"/>
                  </a:lnTo>
                  <a:lnTo>
                    <a:pt x="5207" y="463"/>
                  </a:lnTo>
                  <a:lnTo>
                    <a:pt x="4885" y="623"/>
                  </a:lnTo>
                  <a:lnTo>
                    <a:pt x="4584" y="824"/>
                  </a:lnTo>
                  <a:lnTo>
                    <a:pt x="4282" y="1025"/>
                  </a:lnTo>
                  <a:lnTo>
                    <a:pt x="3980" y="1247"/>
                  </a:lnTo>
                  <a:lnTo>
                    <a:pt x="3699" y="1468"/>
                  </a:lnTo>
                  <a:lnTo>
                    <a:pt x="3418" y="1709"/>
                  </a:lnTo>
                  <a:lnTo>
                    <a:pt x="2915" y="2171"/>
                  </a:lnTo>
                  <a:lnTo>
                    <a:pt x="2493" y="2634"/>
                  </a:lnTo>
                  <a:lnTo>
                    <a:pt x="2151" y="3056"/>
                  </a:lnTo>
                  <a:lnTo>
                    <a:pt x="1809" y="3478"/>
                  </a:lnTo>
                  <a:lnTo>
                    <a:pt x="1508" y="3940"/>
                  </a:lnTo>
                  <a:lnTo>
                    <a:pt x="1226" y="4423"/>
                  </a:lnTo>
                  <a:lnTo>
                    <a:pt x="945" y="4905"/>
                  </a:lnTo>
                  <a:lnTo>
                    <a:pt x="724" y="5428"/>
                  </a:lnTo>
                  <a:lnTo>
                    <a:pt x="503" y="5951"/>
                  </a:lnTo>
                  <a:lnTo>
                    <a:pt x="322" y="6473"/>
                  </a:lnTo>
                  <a:lnTo>
                    <a:pt x="181" y="7016"/>
                  </a:lnTo>
                  <a:lnTo>
                    <a:pt x="81" y="7559"/>
                  </a:lnTo>
                  <a:lnTo>
                    <a:pt x="20" y="8102"/>
                  </a:lnTo>
                  <a:lnTo>
                    <a:pt x="0" y="8664"/>
                  </a:lnTo>
                  <a:lnTo>
                    <a:pt x="0" y="8926"/>
                  </a:lnTo>
                  <a:lnTo>
                    <a:pt x="20" y="9207"/>
                  </a:lnTo>
                  <a:lnTo>
                    <a:pt x="60" y="9469"/>
                  </a:lnTo>
                  <a:lnTo>
                    <a:pt x="101" y="9750"/>
                  </a:lnTo>
                  <a:lnTo>
                    <a:pt x="161" y="10011"/>
                  </a:lnTo>
                  <a:lnTo>
                    <a:pt x="241" y="10273"/>
                  </a:lnTo>
                  <a:lnTo>
                    <a:pt x="322" y="10554"/>
                  </a:lnTo>
                  <a:lnTo>
                    <a:pt x="422" y="10815"/>
                  </a:lnTo>
                  <a:lnTo>
                    <a:pt x="563" y="11117"/>
                  </a:lnTo>
                  <a:lnTo>
                    <a:pt x="744" y="11419"/>
                  </a:lnTo>
                  <a:lnTo>
                    <a:pt x="965" y="11700"/>
                  </a:lnTo>
                  <a:lnTo>
                    <a:pt x="1086" y="11821"/>
                  </a:lnTo>
                  <a:lnTo>
                    <a:pt x="1206" y="11941"/>
                  </a:lnTo>
                  <a:lnTo>
                    <a:pt x="1367" y="12062"/>
                  </a:lnTo>
                  <a:lnTo>
                    <a:pt x="1508" y="12162"/>
                  </a:lnTo>
                  <a:lnTo>
                    <a:pt x="1689" y="12243"/>
                  </a:lnTo>
                  <a:lnTo>
                    <a:pt x="1850" y="12303"/>
                  </a:lnTo>
                  <a:lnTo>
                    <a:pt x="2031" y="12343"/>
                  </a:lnTo>
                  <a:lnTo>
                    <a:pt x="2232" y="12383"/>
                  </a:lnTo>
                  <a:lnTo>
                    <a:pt x="2412" y="12383"/>
                  </a:lnTo>
                  <a:lnTo>
                    <a:pt x="2593" y="12363"/>
                  </a:lnTo>
                  <a:lnTo>
                    <a:pt x="2835" y="12303"/>
                  </a:lnTo>
                  <a:lnTo>
                    <a:pt x="3056" y="12223"/>
                  </a:lnTo>
                  <a:lnTo>
                    <a:pt x="3277" y="12082"/>
                  </a:lnTo>
                  <a:lnTo>
                    <a:pt x="3458" y="11941"/>
                  </a:lnTo>
                  <a:lnTo>
                    <a:pt x="3639" y="11760"/>
                  </a:lnTo>
                  <a:lnTo>
                    <a:pt x="3800" y="11579"/>
                  </a:lnTo>
                  <a:lnTo>
                    <a:pt x="3940" y="11378"/>
                  </a:lnTo>
                  <a:lnTo>
                    <a:pt x="4081" y="11197"/>
                  </a:lnTo>
                  <a:lnTo>
                    <a:pt x="4744" y="10132"/>
                  </a:lnTo>
                  <a:lnTo>
                    <a:pt x="5428" y="9087"/>
                  </a:lnTo>
                  <a:lnTo>
                    <a:pt x="5790" y="8584"/>
                  </a:lnTo>
                  <a:lnTo>
                    <a:pt x="6172" y="8082"/>
                  </a:lnTo>
                  <a:lnTo>
                    <a:pt x="6574" y="7579"/>
                  </a:lnTo>
                  <a:lnTo>
                    <a:pt x="6996" y="7096"/>
                  </a:lnTo>
                  <a:lnTo>
                    <a:pt x="7619" y="6433"/>
                  </a:lnTo>
                  <a:lnTo>
                    <a:pt x="7900" y="6111"/>
                  </a:lnTo>
                  <a:lnTo>
                    <a:pt x="8182" y="5770"/>
                  </a:lnTo>
                  <a:lnTo>
                    <a:pt x="8443" y="5408"/>
                  </a:lnTo>
                  <a:lnTo>
                    <a:pt x="8705" y="5066"/>
                  </a:lnTo>
                  <a:lnTo>
                    <a:pt x="8926" y="4684"/>
                  </a:lnTo>
                  <a:lnTo>
                    <a:pt x="9107" y="4302"/>
                  </a:lnTo>
                  <a:lnTo>
                    <a:pt x="9207" y="4041"/>
                  </a:lnTo>
                  <a:lnTo>
                    <a:pt x="9308" y="3780"/>
                  </a:lnTo>
                  <a:lnTo>
                    <a:pt x="9368" y="3498"/>
                  </a:lnTo>
                  <a:lnTo>
                    <a:pt x="9428" y="3217"/>
                  </a:lnTo>
                  <a:lnTo>
                    <a:pt x="9468" y="2935"/>
                  </a:lnTo>
                  <a:lnTo>
                    <a:pt x="9489" y="2634"/>
                  </a:lnTo>
                  <a:lnTo>
                    <a:pt x="9468" y="2352"/>
                  </a:lnTo>
                  <a:lnTo>
                    <a:pt x="9448" y="2091"/>
                  </a:lnTo>
                  <a:lnTo>
                    <a:pt x="9388" y="1809"/>
                  </a:lnTo>
                  <a:lnTo>
                    <a:pt x="9308" y="1548"/>
                  </a:lnTo>
                  <a:lnTo>
                    <a:pt x="9187" y="1307"/>
                  </a:lnTo>
                  <a:lnTo>
                    <a:pt x="9046" y="1066"/>
                  </a:lnTo>
                  <a:lnTo>
                    <a:pt x="8885" y="845"/>
                  </a:lnTo>
                  <a:lnTo>
                    <a:pt x="8684" y="644"/>
                  </a:lnTo>
                  <a:lnTo>
                    <a:pt x="8463" y="463"/>
                  </a:lnTo>
                  <a:lnTo>
                    <a:pt x="8182" y="302"/>
                  </a:lnTo>
                  <a:lnTo>
                    <a:pt x="7941" y="201"/>
                  </a:lnTo>
                  <a:lnTo>
                    <a:pt x="7699" y="101"/>
                  </a:lnTo>
                  <a:lnTo>
                    <a:pt x="7458" y="40"/>
                  </a:lnTo>
                  <a:lnTo>
                    <a:pt x="7197" y="20"/>
                  </a:lnTo>
                  <a:lnTo>
                    <a:pt x="687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63"/>
            <p:cNvSpPr/>
            <p:nvPr/>
          </p:nvSpPr>
          <p:spPr>
            <a:xfrm rot="10800000">
              <a:off x="7100120" y="1629648"/>
              <a:ext cx="212439" cy="344394"/>
            </a:xfrm>
            <a:custGeom>
              <a:avLst/>
              <a:gdLst/>
              <a:ahLst/>
              <a:cxnLst/>
              <a:rect l="l" t="t" r="r" b="b"/>
              <a:pathLst>
                <a:path w="5308" h="8605" fill="none" extrusionOk="0">
                  <a:moveTo>
                    <a:pt x="5308" y="0"/>
                  </a:moveTo>
                  <a:lnTo>
                    <a:pt x="5308" y="0"/>
                  </a:lnTo>
                  <a:lnTo>
                    <a:pt x="5268" y="282"/>
                  </a:lnTo>
                  <a:lnTo>
                    <a:pt x="5207" y="563"/>
                  </a:lnTo>
                  <a:lnTo>
                    <a:pt x="5127" y="845"/>
                  </a:lnTo>
                  <a:lnTo>
                    <a:pt x="5026" y="1126"/>
                  </a:lnTo>
                  <a:lnTo>
                    <a:pt x="4886" y="1407"/>
                  </a:lnTo>
                  <a:lnTo>
                    <a:pt x="4765" y="1689"/>
                  </a:lnTo>
                  <a:lnTo>
                    <a:pt x="4604" y="1970"/>
                  </a:lnTo>
                  <a:lnTo>
                    <a:pt x="4423" y="2252"/>
                  </a:lnTo>
                  <a:lnTo>
                    <a:pt x="4061" y="2794"/>
                  </a:lnTo>
                  <a:lnTo>
                    <a:pt x="3639" y="3337"/>
                  </a:lnTo>
                  <a:lnTo>
                    <a:pt x="3217" y="3880"/>
                  </a:lnTo>
                  <a:lnTo>
                    <a:pt x="2755" y="4403"/>
                  </a:lnTo>
                  <a:lnTo>
                    <a:pt x="1850" y="5468"/>
                  </a:lnTo>
                  <a:lnTo>
                    <a:pt x="1428" y="5991"/>
                  </a:lnTo>
                  <a:lnTo>
                    <a:pt x="1026" y="6513"/>
                  </a:lnTo>
                  <a:lnTo>
                    <a:pt x="684" y="7036"/>
                  </a:lnTo>
                  <a:lnTo>
                    <a:pt x="523" y="7297"/>
                  </a:lnTo>
                  <a:lnTo>
                    <a:pt x="383" y="7559"/>
                  </a:lnTo>
                  <a:lnTo>
                    <a:pt x="262" y="7820"/>
                  </a:lnTo>
                  <a:lnTo>
                    <a:pt x="141" y="8081"/>
                  </a:lnTo>
                  <a:lnTo>
                    <a:pt x="61" y="8343"/>
                  </a:lnTo>
                  <a:lnTo>
                    <a:pt x="1" y="8604"/>
                  </a:lnTo>
                </a:path>
              </a:pathLst>
            </a:custGeom>
            <a:noFill/>
            <a:ln w="1500" cap="rnd" cmpd="sng">
              <a:solidFill>
                <a:srgbClr val="261A1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63"/>
            <p:cNvSpPr/>
            <p:nvPr/>
          </p:nvSpPr>
          <p:spPr>
            <a:xfrm rot="10800000">
              <a:off x="7380879" y="1723780"/>
              <a:ext cx="33859" cy="156928"/>
            </a:xfrm>
            <a:custGeom>
              <a:avLst/>
              <a:gdLst/>
              <a:ahLst/>
              <a:cxnLst/>
              <a:rect l="l" t="t" r="r" b="b"/>
              <a:pathLst>
                <a:path w="846" h="3921" fill="none" extrusionOk="0">
                  <a:moveTo>
                    <a:pt x="845" y="0"/>
                  </a:moveTo>
                  <a:lnTo>
                    <a:pt x="845" y="0"/>
                  </a:lnTo>
                  <a:lnTo>
                    <a:pt x="604" y="563"/>
                  </a:lnTo>
                  <a:lnTo>
                    <a:pt x="383" y="1086"/>
                  </a:lnTo>
                  <a:lnTo>
                    <a:pt x="222" y="1608"/>
                  </a:lnTo>
                  <a:lnTo>
                    <a:pt x="101" y="2111"/>
                  </a:lnTo>
                  <a:lnTo>
                    <a:pt x="21" y="2593"/>
                  </a:lnTo>
                  <a:lnTo>
                    <a:pt x="1" y="2835"/>
                  </a:lnTo>
                  <a:lnTo>
                    <a:pt x="1" y="3056"/>
                  </a:lnTo>
                  <a:lnTo>
                    <a:pt x="1" y="3277"/>
                  </a:lnTo>
                  <a:lnTo>
                    <a:pt x="21" y="3498"/>
                  </a:lnTo>
                  <a:lnTo>
                    <a:pt x="41" y="3719"/>
                  </a:lnTo>
                  <a:lnTo>
                    <a:pt x="81" y="3920"/>
                  </a:lnTo>
                </a:path>
              </a:pathLst>
            </a:custGeom>
            <a:solidFill>
              <a:schemeClr val="accent1"/>
            </a:solidFill>
            <a:ln w="20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63"/>
            <p:cNvSpPr/>
            <p:nvPr/>
          </p:nvSpPr>
          <p:spPr>
            <a:xfrm rot="10800000">
              <a:off x="6358297" y="2031961"/>
              <a:ext cx="608302" cy="313816"/>
            </a:xfrm>
            <a:custGeom>
              <a:avLst/>
              <a:gdLst/>
              <a:ahLst/>
              <a:cxnLst/>
              <a:rect l="l" t="t" r="r" b="b"/>
              <a:pathLst>
                <a:path w="15199" h="7841" extrusionOk="0">
                  <a:moveTo>
                    <a:pt x="6956" y="1"/>
                  </a:moveTo>
                  <a:lnTo>
                    <a:pt x="6655" y="21"/>
                  </a:lnTo>
                  <a:lnTo>
                    <a:pt x="6373" y="41"/>
                  </a:lnTo>
                  <a:lnTo>
                    <a:pt x="6072" y="101"/>
                  </a:lnTo>
                  <a:lnTo>
                    <a:pt x="5770" y="141"/>
                  </a:lnTo>
                  <a:lnTo>
                    <a:pt x="5489" y="222"/>
                  </a:lnTo>
                  <a:lnTo>
                    <a:pt x="5207" y="302"/>
                  </a:lnTo>
                  <a:lnTo>
                    <a:pt x="4926" y="403"/>
                  </a:lnTo>
                  <a:lnTo>
                    <a:pt x="4524" y="564"/>
                  </a:lnTo>
                  <a:lnTo>
                    <a:pt x="4102" y="785"/>
                  </a:lnTo>
                  <a:lnTo>
                    <a:pt x="3639" y="1046"/>
                  </a:lnTo>
                  <a:lnTo>
                    <a:pt x="3157" y="1348"/>
                  </a:lnTo>
                  <a:lnTo>
                    <a:pt x="2675" y="1669"/>
                  </a:lnTo>
                  <a:lnTo>
                    <a:pt x="2212" y="2031"/>
                  </a:lnTo>
                  <a:lnTo>
                    <a:pt x="1750" y="2433"/>
                  </a:lnTo>
                  <a:lnTo>
                    <a:pt x="1328" y="2835"/>
                  </a:lnTo>
                  <a:lnTo>
                    <a:pt x="946" y="3278"/>
                  </a:lnTo>
                  <a:lnTo>
                    <a:pt x="785" y="3499"/>
                  </a:lnTo>
                  <a:lnTo>
                    <a:pt x="624" y="3720"/>
                  </a:lnTo>
                  <a:lnTo>
                    <a:pt x="463" y="3941"/>
                  </a:lnTo>
                  <a:lnTo>
                    <a:pt x="343" y="4182"/>
                  </a:lnTo>
                  <a:lnTo>
                    <a:pt x="242" y="4403"/>
                  </a:lnTo>
                  <a:lnTo>
                    <a:pt x="142" y="4644"/>
                  </a:lnTo>
                  <a:lnTo>
                    <a:pt x="81" y="4866"/>
                  </a:lnTo>
                  <a:lnTo>
                    <a:pt x="21" y="5107"/>
                  </a:lnTo>
                  <a:lnTo>
                    <a:pt x="1" y="5348"/>
                  </a:lnTo>
                  <a:lnTo>
                    <a:pt x="1" y="5569"/>
                  </a:lnTo>
                  <a:lnTo>
                    <a:pt x="21" y="5810"/>
                  </a:lnTo>
                  <a:lnTo>
                    <a:pt x="81" y="6032"/>
                  </a:lnTo>
                  <a:lnTo>
                    <a:pt x="162" y="6253"/>
                  </a:lnTo>
                  <a:lnTo>
                    <a:pt x="282" y="6474"/>
                  </a:lnTo>
                  <a:lnTo>
                    <a:pt x="383" y="6635"/>
                  </a:lnTo>
                  <a:lnTo>
                    <a:pt x="544" y="6755"/>
                  </a:lnTo>
                  <a:lnTo>
                    <a:pt x="745" y="6896"/>
                  </a:lnTo>
                  <a:lnTo>
                    <a:pt x="986" y="7017"/>
                  </a:lnTo>
                  <a:lnTo>
                    <a:pt x="1267" y="7137"/>
                  </a:lnTo>
                  <a:lnTo>
                    <a:pt x="1549" y="7258"/>
                  </a:lnTo>
                  <a:lnTo>
                    <a:pt x="1870" y="7358"/>
                  </a:lnTo>
                  <a:lnTo>
                    <a:pt x="2192" y="7459"/>
                  </a:lnTo>
                  <a:lnTo>
                    <a:pt x="2876" y="7620"/>
                  </a:lnTo>
                  <a:lnTo>
                    <a:pt x="3539" y="7740"/>
                  </a:lnTo>
                  <a:lnTo>
                    <a:pt x="4122" y="7821"/>
                  </a:lnTo>
                  <a:lnTo>
                    <a:pt x="4604" y="7841"/>
                  </a:lnTo>
                  <a:lnTo>
                    <a:pt x="4966" y="7821"/>
                  </a:lnTo>
                  <a:lnTo>
                    <a:pt x="5348" y="7780"/>
                  </a:lnTo>
                  <a:lnTo>
                    <a:pt x="5710" y="7720"/>
                  </a:lnTo>
                  <a:lnTo>
                    <a:pt x="6072" y="7660"/>
                  </a:lnTo>
                  <a:lnTo>
                    <a:pt x="6796" y="7479"/>
                  </a:lnTo>
                  <a:lnTo>
                    <a:pt x="7539" y="7278"/>
                  </a:lnTo>
                  <a:lnTo>
                    <a:pt x="8263" y="7077"/>
                  </a:lnTo>
                  <a:lnTo>
                    <a:pt x="8645" y="6996"/>
                  </a:lnTo>
                  <a:lnTo>
                    <a:pt x="9007" y="6916"/>
                  </a:lnTo>
                  <a:lnTo>
                    <a:pt x="9369" y="6856"/>
                  </a:lnTo>
                  <a:lnTo>
                    <a:pt x="9731" y="6836"/>
                  </a:lnTo>
                  <a:lnTo>
                    <a:pt x="10092" y="6816"/>
                  </a:lnTo>
                  <a:lnTo>
                    <a:pt x="10474" y="6816"/>
                  </a:lnTo>
                  <a:lnTo>
                    <a:pt x="10675" y="6836"/>
                  </a:lnTo>
                  <a:lnTo>
                    <a:pt x="10896" y="6876"/>
                  </a:lnTo>
                  <a:lnTo>
                    <a:pt x="11319" y="6996"/>
                  </a:lnTo>
                  <a:lnTo>
                    <a:pt x="11741" y="7117"/>
                  </a:lnTo>
                  <a:lnTo>
                    <a:pt x="12163" y="7238"/>
                  </a:lnTo>
                  <a:lnTo>
                    <a:pt x="12585" y="7338"/>
                  </a:lnTo>
                  <a:lnTo>
                    <a:pt x="12806" y="7358"/>
                  </a:lnTo>
                  <a:lnTo>
                    <a:pt x="13027" y="7378"/>
                  </a:lnTo>
                  <a:lnTo>
                    <a:pt x="13248" y="7399"/>
                  </a:lnTo>
                  <a:lnTo>
                    <a:pt x="13470" y="7378"/>
                  </a:lnTo>
                  <a:lnTo>
                    <a:pt x="13671" y="7358"/>
                  </a:lnTo>
                  <a:lnTo>
                    <a:pt x="13892" y="7298"/>
                  </a:lnTo>
                  <a:lnTo>
                    <a:pt x="14073" y="7238"/>
                  </a:lnTo>
                  <a:lnTo>
                    <a:pt x="14233" y="7137"/>
                  </a:lnTo>
                  <a:lnTo>
                    <a:pt x="14394" y="7037"/>
                  </a:lnTo>
                  <a:lnTo>
                    <a:pt x="14535" y="6936"/>
                  </a:lnTo>
                  <a:lnTo>
                    <a:pt x="14676" y="6795"/>
                  </a:lnTo>
                  <a:lnTo>
                    <a:pt x="14776" y="6655"/>
                  </a:lnTo>
                  <a:lnTo>
                    <a:pt x="14897" y="6514"/>
                  </a:lnTo>
                  <a:lnTo>
                    <a:pt x="14977" y="6353"/>
                  </a:lnTo>
                  <a:lnTo>
                    <a:pt x="15058" y="6192"/>
                  </a:lnTo>
                  <a:lnTo>
                    <a:pt x="15118" y="6011"/>
                  </a:lnTo>
                  <a:lnTo>
                    <a:pt x="15158" y="5831"/>
                  </a:lnTo>
                  <a:lnTo>
                    <a:pt x="15178" y="5670"/>
                  </a:lnTo>
                  <a:lnTo>
                    <a:pt x="15198" y="5489"/>
                  </a:lnTo>
                  <a:lnTo>
                    <a:pt x="15198" y="5308"/>
                  </a:lnTo>
                  <a:lnTo>
                    <a:pt x="15178" y="5127"/>
                  </a:lnTo>
                  <a:lnTo>
                    <a:pt x="15158" y="4946"/>
                  </a:lnTo>
                  <a:lnTo>
                    <a:pt x="15058" y="4604"/>
                  </a:lnTo>
                  <a:lnTo>
                    <a:pt x="14917" y="4283"/>
                  </a:lnTo>
                  <a:lnTo>
                    <a:pt x="14736" y="3961"/>
                  </a:lnTo>
                  <a:lnTo>
                    <a:pt x="14515" y="3680"/>
                  </a:lnTo>
                  <a:lnTo>
                    <a:pt x="14294" y="3378"/>
                  </a:lnTo>
                  <a:lnTo>
                    <a:pt x="14032" y="3117"/>
                  </a:lnTo>
                  <a:lnTo>
                    <a:pt x="13771" y="2855"/>
                  </a:lnTo>
                  <a:lnTo>
                    <a:pt x="13490" y="2614"/>
                  </a:lnTo>
                  <a:lnTo>
                    <a:pt x="13068" y="2252"/>
                  </a:lnTo>
                  <a:lnTo>
                    <a:pt x="12625" y="1911"/>
                  </a:lnTo>
                  <a:lnTo>
                    <a:pt x="12163" y="1589"/>
                  </a:lnTo>
                  <a:lnTo>
                    <a:pt x="11680" y="1287"/>
                  </a:lnTo>
                  <a:lnTo>
                    <a:pt x="11178" y="1006"/>
                  </a:lnTo>
                  <a:lnTo>
                    <a:pt x="10675" y="745"/>
                  </a:lnTo>
                  <a:lnTo>
                    <a:pt x="10153" y="544"/>
                  </a:lnTo>
                  <a:lnTo>
                    <a:pt x="9590" y="343"/>
                  </a:lnTo>
                  <a:lnTo>
                    <a:pt x="9027" y="202"/>
                  </a:lnTo>
                  <a:lnTo>
                    <a:pt x="8444" y="81"/>
                  </a:lnTo>
                  <a:lnTo>
                    <a:pt x="7861" y="21"/>
                  </a:lnTo>
                  <a:lnTo>
                    <a:pt x="725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63"/>
            <p:cNvSpPr/>
            <p:nvPr/>
          </p:nvSpPr>
          <p:spPr>
            <a:xfrm rot="10800000">
              <a:off x="6451626" y="2053649"/>
              <a:ext cx="307373" cy="46706"/>
            </a:xfrm>
            <a:custGeom>
              <a:avLst/>
              <a:gdLst/>
              <a:ahLst/>
              <a:cxnLst/>
              <a:rect l="l" t="t" r="r" b="b"/>
              <a:pathLst>
                <a:path w="7680" h="1167" fill="none" extrusionOk="0">
                  <a:moveTo>
                    <a:pt x="0" y="1166"/>
                  </a:moveTo>
                  <a:lnTo>
                    <a:pt x="0" y="1166"/>
                  </a:lnTo>
                  <a:lnTo>
                    <a:pt x="563" y="925"/>
                  </a:lnTo>
                  <a:lnTo>
                    <a:pt x="1126" y="724"/>
                  </a:lnTo>
                  <a:lnTo>
                    <a:pt x="1649" y="543"/>
                  </a:lnTo>
                  <a:lnTo>
                    <a:pt x="2171" y="402"/>
                  </a:lnTo>
                  <a:lnTo>
                    <a:pt x="2674" y="261"/>
                  </a:lnTo>
                  <a:lnTo>
                    <a:pt x="3177" y="161"/>
                  </a:lnTo>
                  <a:lnTo>
                    <a:pt x="3679" y="80"/>
                  </a:lnTo>
                  <a:lnTo>
                    <a:pt x="4141" y="20"/>
                  </a:lnTo>
                  <a:lnTo>
                    <a:pt x="4624" y="0"/>
                  </a:lnTo>
                  <a:lnTo>
                    <a:pt x="5086" y="20"/>
                  </a:lnTo>
                  <a:lnTo>
                    <a:pt x="5529" y="60"/>
                  </a:lnTo>
                  <a:lnTo>
                    <a:pt x="5971" y="121"/>
                  </a:lnTo>
                  <a:lnTo>
                    <a:pt x="6413" y="241"/>
                  </a:lnTo>
                  <a:lnTo>
                    <a:pt x="6835" y="362"/>
                  </a:lnTo>
                  <a:lnTo>
                    <a:pt x="7257" y="543"/>
                  </a:lnTo>
                  <a:lnTo>
                    <a:pt x="7680" y="744"/>
                  </a:lnTo>
                </a:path>
              </a:pathLst>
            </a:custGeom>
            <a:noFill/>
            <a:ln w="1500" cap="rnd" cmpd="sng">
              <a:solidFill>
                <a:srgbClr val="261A1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63"/>
            <p:cNvSpPr/>
            <p:nvPr/>
          </p:nvSpPr>
          <p:spPr>
            <a:xfrm rot="10800000">
              <a:off x="6796783" y="2154228"/>
              <a:ext cx="135196" cy="114304"/>
            </a:xfrm>
            <a:custGeom>
              <a:avLst/>
              <a:gdLst/>
              <a:ahLst/>
              <a:cxnLst/>
              <a:rect l="l" t="t" r="r" b="b"/>
              <a:pathLst>
                <a:path w="3378" h="2856" fill="none" extrusionOk="0">
                  <a:moveTo>
                    <a:pt x="0" y="2855"/>
                  </a:moveTo>
                  <a:lnTo>
                    <a:pt x="0" y="2855"/>
                  </a:lnTo>
                  <a:lnTo>
                    <a:pt x="161" y="2554"/>
                  </a:lnTo>
                  <a:lnTo>
                    <a:pt x="322" y="2272"/>
                  </a:lnTo>
                  <a:lnTo>
                    <a:pt x="483" y="2011"/>
                  </a:lnTo>
                  <a:lnTo>
                    <a:pt x="664" y="1750"/>
                  </a:lnTo>
                  <a:lnTo>
                    <a:pt x="845" y="1508"/>
                  </a:lnTo>
                  <a:lnTo>
                    <a:pt x="1046" y="1287"/>
                  </a:lnTo>
                  <a:lnTo>
                    <a:pt x="1227" y="1086"/>
                  </a:lnTo>
                  <a:lnTo>
                    <a:pt x="1448" y="885"/>
                  </a:lnTo>
                  <a:lnTo>
                    <a:pt x="1649" y="724"/>
                  </a:lnTo>
                  <a:lnTo>
                    <a:pt x="1870" y="564"/>
                  </a:lnTo>
                  <a:lnTo>
                    <a:pt x="2111" y="423"/>
                  </a:lnTo>
                  <a:lnTo>
                    <a:pt x="2332" y="302"/>
                  </a:lnTo>
                  <a:lnTo>
                    <a:pt x="2594" y="202"/>
                  </a:lnTo>
                  <a:lnTo>
                    <a:pt x="2835" y="101"/>
                  </a:lnTo>
                  <a:lnTo>
                    <a:pt x="3096" y="41"/>
                  </a:lnTo>
                  <a:lnTo>
                    <a:pt x="3378" y="1"/>
                  </a:lnTo>
                </a:path>
              </a:pathLst>
            </a:custGeom>
            <a:solidFill>
              <a:schemeClr val="accent1"/>
            </a:solidFill>
            <a:ln w="20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63"/>
            <p:cNvSpPr/>
            <p:nvPr/>
          </p:nvSpPr>
          <p:spPr>
            <a:xfrm rot="10800000">
              <a:off x="6875628" y="1171859"/>
              <a:ext cx="103018" cy="78884"/>
            </a:xfrm>
            <a:custGeom>
              <a:avLst/>
              <a:gdLst/>
              <a:ahLst/>
              <a:cxnLst/>
              <a:rect l="l" t="t" r="r" b="b"/>
              <a:pathLst>
                <a:path w="2574" h="1971" extrusionOk="0">
                  <a:moveTo>
                    <a:pt x="704" y="0"/>
                  </a:moveTo>
                  <a:lnTo>
                    <a:pt x="503" y="21"/>
                  </a:lnTo>
                  <a:lnTo>
                    <a:pt x="422" y="41"/>
                  </a:lnTo>
                  <a:lnTo>
                    <a:pt x="342" y="61"/>
                  </a:lnTo>
                  <a:lnTo>
                    <a:pt x="262" y="101"/>
                  </a:lnTo>
                  <a:lnTo>
                    <a:pt x="201" y="161"/>
                  </a:lnTo>
                  <a:lnTo>
                    <a:pt x="141" y="222"/>
                  </a:lnTo>
                  <a:lnTo>
                    <a:pt x="81" y="302"/>
                  </a:lnTo>
                  <a:lnTo>
                    <a:pt x="41" y="382"/>
                  </a:lnTo>
                  <a:lnTo>
                    <a:pt x="20" y="483"/>
                  </a:lnTo>
                  <a:lnTo>
                    <a:pt x="0" y="583"/>
                  </a:lnTo>
                  <a:lnTo>
                    <a:pt x="0" y="684"/>
                  </a:lnTo>
                  <a:lnTo>
                    <a:pt x="20" y="885"/>
                  </a:lnTo>
                  <a:lnTo>
                    <a:pt x="101" y="1086"/>
                  </a:lnTo>
                  <a:lnTo>
                    <a:pt x="221" y="1267"/>
                  </a:lnTo>
                  <a:lnTo>
                    <a:pt x="382" y="1468"/>
                  </a:lnTo>
                  <a:lnTo>
                    <a:pt x="583" y="1629"/>
                  </a:lnTo>
                  <a:lnTo>
                    <a:pt x="825" y="1770"/>
                  </a:lnTo>
                  <a:lnTo>
                    <a:pt x="1086" y="1870"/>
                  </a:lnTo>
                  <a:lnTo>
                    <a:pt x="1327" y="1950"/>
                  </a:lnTo>
                  <a:lnTo>
                    <a:pt x="1588" y="1971"/>
                  </a:lnTo>
                  <a:lnTo>
                    <a:pt x="1830" y="1971"/>
                  </a:lnTo>
                  <a:lnTo>
                    <a:pt x="2051" y="1910"/>
                  </a:lnTo>
                  <a:lnTo>
                    <a:pt x="2232" y="1830"/>
                  </a:lnTo>
                  <a:lnTo>
                    <a:pt x="2312" y="1770"/>
                  </a:lnTo>
                  <a:lnTo>
                    <a:pt x="2393" y="1689"/>
                  </a:lnTo>
                  <a:lnTo>
                    <a:pt x="2453" y="1629"/>
                  </a:lnTo>
                  <a:lnTo>
                    <a:pt x="2513" y="1528"/>
                  </a:lnTo>
                  <a:lnTo>
                    <a:pt x="2553" y="1448"/>
                  </a:lnTo>
                  <a:lnTo>
                    <a:pt x="2573" y="1367"/>
                  </a:lnTo>
                  <a:lnTo>
                    <a:pt x="2573" y="1287"/>
                  </a:lnTo>
                  <a:lnTo>
                    <a:pt x="2573" y="1187"/>
                  </a:lnTo>
                  <a:lnTo>
                    <a:pt x="2553" y="1106"/>
                  </a:lnTo>
                  <a:lnTo>
                    <a:pt x="2513" y="1026"/>
                  </a:lnTo>
                  <a:lnTo>
                    <a:pt x="2413" y="885"/>
                  </a:lnTo>
                  <a:lnTo>
                    <a:pt x="2272" y="724"/>
                  </a:lnTo>
                  <a:lnTo>
                    <a:pt x="2091" y="583"/>
                  </a:lnTo>
                  <a:lnTo>
                    <a:pt x="1870" y="443"/>
                  </a:lnTo>
                  <a:lnTo>
                    <a:pt x="1629" y="322"/>
                  </a:lnTo>
                  <a:lnTo>
                    <a:pt x="1387" y="202"/>
                  </a:lnTo>
                  <a:lnTo>
                    <a:pt x="1146" y="101"/>
                  </a:lnTo>
                  <a:lnTo>
                    <a:pt x="905" y="41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63"/>
            <p:cNvSpPr/>
            <p:nvPr/>
          </p:nvSpPr>
          <p:spPr>
            <a:xfrm rot="10800000">
              <a:off x="7027676" y="1309459"/>
              <a:ext cx="119947" cy="115865"/>
            </a:xfrm>
            <a:custGeom>
              <a:avLst/>
              <a:gdLst/>
              <a:ahLst/>
              <a:cxnLst/>
              <a:rect l="l" t="t" r="r" b="b"/>
              <a:pathLst>
                <a:path w="2997" h="2895" extrusionOk="0">
                  <a:moveTo>
                    <a:pt x="523" y="0"/>
                  </a:moveTo>
                  <a:lnTo>
                    <a:pt x="423" y="20"/>
                  </a:lnTo>
                  <a:lnTo>
                    <a:pt x="343" y="40"/>
                  </a:lnTo>
                  <a:lnTo>
                    <a:pt x="262" y="61"/>
                  </a:lnTo>
                  <a:lnTo>
                    <a:pt x="182" y="121"/>
                  </a:lnTo>
                  <a:lnTo>
                    <a:pt x="101" y="201"/>
                  </a:lnTo>
                  <a:lnTo>
                    <a:pt x="61" y="282"/>
                  </a:lnTo>
                  <a:lnTo>
                    <a:pt x="21" y="382"/>
                  </a:lnTo>
                  <a:lnTo>
                    <a:pt x="1" y="483"/>
                  </a:lnTo>
                  <a:lnTo>
                    <a:pt x="1" y="583"/>
                  </a:lnTo>
                  <a:lnTo>
                    <a:pt x="1" y="704"/>
                  </a:lnTo>
                  <a:lnTo>
                    <a:pt x="21" y="824"/>
                  </a:lnTo>
                  <a:lnTo>
                    <a:pt x="61" y="965"/>
                  </a:lnTo>
                  <a:lnTo>
                    <a:pt x="162" y="1226"/>
                  </a:lnTo>
                  <a:lnTo>
                    <a:pt x="322" y="1528"/>
                  </a:lnTo>
                  <a:lnTo>
                    <a:pt x="523" y="1809"/>
                  </a:lnTo>
                  <a:lnTo>
                    <a:pt x="785" y="2091"/>
                  </a:lnTo>
                  <a:lnTo>
                    <a:pt x="1066" y="2332"/>
                  </a:lnTo>
                  <a:lnTo>
                    <a:pt x="1368" y="2553"/>
                  </a:lnTo>
                  <a:lnTo>
                    <a:pt x="1669" y="2714"/>
                  </a:lnTo>
                  <a:lnTo>
                    <a:pt x="1951" y="2835"/>
                  </a:lnTo>
                  <a:lnTo>
                    <a:pt x="2212" y="2895"/>
                  </a:lnTo>
                  <a:lnTo>
                    <a:pt x="2574" y="2895"/>
                  </a:lnTo>
                  <a:lnTo>
                    <a:pt x="2674" y="2855"/>
                  </a:lnTo>
                  <a:lnTo>
                    <a:pt x="2775" y="2815"/>
                  </a:lnTo>
                  <a:lnTo>
                    <a:pt x="2855" y="2754"/>
                  </a:lnTo>
                  <a:lnTo>
                    <a:pt x="2916" y="2674"/>
                  </a:lnTo>
                  <a:lnTo>
                    <a:pt x="2956" y="2593"/>
                  </a:lnTo>
                  <a:lnTo>
                    <a:pt x="2976" y="2513"/>
                  </a:lnTo>
                  <a:lnTo>
                    <a:pt x="2996" y="2433"/>
                  </a:lnTo>
                  <a:lnTo>
                    <a:pt x="2976" y="2332"/>
                  </a:lnTo>
                  <a:lnTo>
                    <a:pt x="2956" y="2211"/>
                  </a:lnTo>
                  <a:lnTo>
                    <a:pt x="2855" y="1990"/>
                  </a:lnTo>
                  <a:lnTo>
                    <a:pt x="2715" y="1769"/>
                  </a:lnTo>
                  <a:lnTo>
                    <a:pt x="2514" y="1508"/>
                  </a:lnTo>
                  <a:lnTo>
                    <a:pt x="2292" y="1247"/>
                  </a:lnTo>
                  <a:lnTo>
                    <a:pt x="2031" y="985"/>
                  </a:lnTo>
                  <a:lnTo>
                    <a:pt x="1750" y="724"/>
                  </a:lnTo>
                  <a:lnTo>
                    <a:pt x="1488" y="483"/>
                  </a:lnTo>
                  <a:lnTo>
                    <a:pt x="1227" y="302"/>
                  </a:lnTo>
                  <a:lnTo>
                    <a:pt x="966" y="141"/>
                  </a:lnTo>
                  <a:lnTo>
                    <a:pt x="745" y="40"/>
                  </a:lnTo>
                  <a:lnTo>
                    <a:pt x="644" y="20"/>
                  </a:lnTo>
                  <a:lnTo>
                    <a:pt x="52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63"/>
            <p:cNvSpPr/>
            <p:nvPr/>
          </p:nvSpPr>
          <p:spPr>
            <a:xfrm rot="10800000">
              <a:off x="6900562" y="1341637"/>
              <a:ext cx="57152" cy="56352"/>
            </a:xfrm>
            <a:custGeom>
              <a:avLst/>
              <a:gdLst/>
              <a:ahLst/>
              <a:cxnLst/>
              <a:rect l="l" t="t" r="r" b="b"/>
              <a:pathLst>
                <a:path w="1428" h="1408" extrusionOk="0">
                  <a:moveTo>
                    <a:pt x="342" y="1"/>
                  </a:moveTo>
                  <a:lnTo>
                    <a:pt x="241" y="21"/>
                  </a:lnTo>
                  <a:lnTo>
                    <a:pt x="141" y="101"/>
                  </a:lnTo>
                  <a:lnTo>
                    <a:pt x="60" y="182"/>
                  </a:lnTo>
                  <a:lnTo>
                    <a:pt x="20" y="302"/>
                  </a:lnTo>
                  <a:lnTo>
                    <a:pt x="0" y="423"/>
                  </a:lnTo>
                  <a:lnTo>
                    <a:pt x="0" y="564"/>
                  </a:lnTo>
                  <a:lnTo>
                    <a:pt x="40" y="684"/>
                  </a:lnTo>
                  <a:lnTo>
                    <a:pt x="101" y="825"/>
                  </a:lnTo>
                  <a:lnTo>
                    <a:pt x="181" y="966"/>
                  </a:lnTo>
                  <a:lnTo>
                    <a:pt x="281" y="1086"/>
                  </a:lnTo>
                  <a:lnTo>
                    <a:pt x="422" y="1207"/>
                  </a:lnTo>
                  <a:lnTo>
                    <a:pt x="543" y="1287"/>
                  </a:lnTo>
                  <a:lnTo>
                    <a:pt x="683" y="1348"/>
                  </a:lnTo>
                  <a:lnTo>
                    <a:pt x="824" y="1388"/>
                  </a:lnTo>
                  <a:lnTo>
                    <a:pt x="965" y="1408"/>
                  </a:lnTo>
                  <a:lnTo>
                    <a:pt x="1106" y="1388"/>
                  </a:lnTo>
                  <a:lnTo>
                    <a:pt x="1206" y="1348"/>
                  </a:lnTo>
                  <a:lnTo>
                    <a:pt x="1307" y="1267"/>
                  </a:lnTo>
                  <a:lnTo>
                    <a:pt x="1387" y="1187"/>
                  </a:lnTo>
                  <a:lnTo>
                    <a:pt x="1427" y="1086"/>
                  </a:lnTo>
                  <a:lnTo>
                    <a:pt x="1427" y="986"/>
                  </a:lnTo>
                  <a:lnTo>
                    <a:pt x="1387" y="865"/>
                  </a:lnTo>
                  <a:lnTo>
                    <a:pt x="1327" y="744"/>
                  </a:lnTo>
                  <a:lnTo>
                    <a:pt x="1246" y="624"/>
                  </a:lnTo>
                  <a:lnTo>
                    <a:pt x="1045" y="383"/>
                  </a:lnTo>
                  <a:lnTo>
                    <a:pt x="784" y="182"/>
                  </a:lnTo>
                  <a:lnTo>
                    <a:pt x="683" y="101"/>
                  </a:lnTo>
                  <a:lnTo>
                    <a:pt x="563" y="41"/>
                  </a:lnTo>
                  <a:lnTo>
                    <a:pt x="44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63"/>
            <p:cNvSpPr/>
            <p:nvPr/>
          </p:nvSpPr>
          <p:spPr>
            <a:xfrm rot="10800000">
              <a:off x="6347047" y="1816312"/>
              <a:ext cx="355640" cy="53950"/>
            </a:xfrm>
            <a:custGeom>
              <a:avLst/>
              <a:gdLst/>
              <a:ahLst/>
              <a:cxnLst/>
              <a:rect l="l" t="t" r="r" b="b"/>
              <a:pathLst>
                <a:path w="8886" h="1348" fill="none" extrusionOk="0">
                  <a:moveTo>
                    <a:pt x="8886" y="1347"/>
                  </a:moveTo>
                  <a:lnTo>
                    <a:pt x="8886" y="1347"/>
                  </a:lnTo>
                  <a:lnTo>
                    <a:pt x="8464" y="1146"/>
                  </a:lnTo>
                  <a:lnTo>
                    <a:pt x="8042" y="965"/>
                  </a:lnTo>
                  <a:lnTo>
                    <a:pt x="7619" y="805"/>
                  </a:lnTo>
                  <a:lnTo>
                    <a:pt x="7197" y="664"/>
                  </a:lnTo>
                  <a:lnTo>
                    <a:pt x="6755" y="523"/>
                  </a:lnTo>
                  <a:lnTo>
                    <a:pt x="6313" y="402"/>
                  </a:lnTo>
                  <a:lnTo>
                    <a:pt x="5870" y="302"/>
                  </a:lnTo>
                  <a:lnTo>
                    <a:pt x="5428" y="201"/>
                  </a:lnTo>
                  <a:lnTo>
                    <a:pt x="5428" y="201"/>
                  </a:lnTo>
                  <a:lnTo>
                    <a:pt x="4745" y="101"/>
                  </a:lnTo>
                  <a:lnTo>
                    <a:pt x="4061" y="41"/>
                  </a:lnTo>
                  <a:lnTo>
                    <a:pt x="3378" y="0"/>
                  </a:lnTo>
                  <a:lnTo>
                    <a:pt x="2694" y="0"/>
                  </a:lnTo>
                  <a:lnTo>
                    <a:pt x="2031" y="41"/>
                  </a:lnTo>
                  <a:lnTo>
                    <a:pt x="1347" y="101"/>
                  </a:lnTo>
                  <a:lnTo>
                    <a:pt x="664" y="201"/>
                  </a:lnTo>
                  <a:lnTo>
                    <a:pt x="1" y="342"/>
                  </a:lnTo>
                </a:path>
              </a:pathLst>
            </a:custGeom>
            <a:noFill/>
            <a:ln w="1500" cap="rnd" cmpd="sng">
              <a:solidFill>
                <a:srgbClr val="D96C5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63"/>
            <p:cNvSpPr/>
            <p:nvPr/>
          </p:nvSpPr>
          <p:spPr>
            <a:xfrm rot="10800000">
              <a:off x="6413805" y="1695642"/>
              <a:ext cx="347595" cy="34619"/>
            </a:xfrm>
            <a:custGeom>
              <a:avLst/>
              <a:gdLst/>
              <a:ahLst/>
              <a:cxnLst/>
              <a:rect l="l" t="t" r="r" b="b"/>
              <a:pathLst>
                <a:path w="8685" h="865" fill="none" extrusionOk="0">
                  <a:moveTo>
                    <a:pt x="8684" y="583"/>
                  </a:moveTo>
                  <a:lnTo>
                    <a:pt x="8684" y="583"/>
                  </a:lnTo>
                  <a:lnTo>
                    <a:pt x="7941" y="362"/>
                  </a:lnTo>
                  <a:lnTo>
                    <a:pt x="7177" y="201"/>
                  </a:lnTo>
                  <a:lnTo>
                    <a:pt x="7177" y="201"/>
                  </a:lnTo>
                  <a:lnTo>
                    <a:pt x="6734" y="141"/>
                  </a:lnTo>
                  <a:lnTo>
                    <a:pt x="6272" y="81"/>
                  </a:lnTo>
                  <a:lnTo>
                    <a:pt x="5830" y="41"/>
                  </a:lnTo>
                  <a:lnTo>
                    <a:pt x="5367" y="0"/>
                  </a:lnTo>
                  <a:lnTo>
                    <a:pt x="4905" y="0"/>
                  </a:lnTo>
                  <a:lnTo>
                    <a:pt x="4463" y="0"/>
                  </a:lnTo>
                  <a:lnTo>
                    <a:pt x="4000" y="20"/>
                  </a:lnTo>
                  <a:lnTo>
                    <a:pt x="3538" y="61"/>
                  </a:lnTo>
                  <a:lnTo>
                    <a:pt x="3096" y="101"/>
                  </a:lnTo>
                  <a:lnTo>
                    <a:pt x="2633" y="161"/>
                  </a:lnTo>
                  <a:lnTo>
                    <a:pt x="2191" y="242"/>
                  </a:lnTo>
                  <a:lnTo>
                    <a:pt x="1749" y="342"/>
                  </a:lnTo>
                  <a:lnTo>
                    <a:pt x="1307" y="443"/>
                  </a:lnTo>
                  <a:lnTo>
                    <a:pt x="864" y="583"/>
                  </a:lnTo>
                  <a:lnTo>
                    <a:pt x="422" y="724"/>
                  </a:lnTo>
                  <a:lnTo>
                    <a:pt x="0" y="865"/>
                  </a:lnTo>
                </a:path>
              </a:pathLst>
            </a:custGeom>
            <a:noFill/>
            <a:ln w="1500" cap="rnd" cmpd="sng">
              <a:solidFill>
                <a:srgbClr val="D96C5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63"/>
            <p:cNvSpPr/>
            <p:nvPr/>
          </p:nvSpPr>
          <p:spPr>
            <a:xfrm rot="10800000">
              <a:off x="6478162" y="1575732"/>
              <a:ext cx="319460" cy="48347"/>
            </a:xfrm>
            <a:custGeom>
              <a:avLst/>
              <a:gdLst/>
              <a:ahLst/>
              <a:cxnLst/>
              <a:rect l="l" t="t" r="r" b="b"/>
              <a:pathLst>
                <a:path w="7982" h="1208" fill="none" extrusionOk="0">
                  <a:moveTo>
                    <a:pt x="7981" y="222"/>
                  </a:moveTo>
                  <a:lnTo>
                    <a:pt x="7981" y="222"/>
                  </a:lnTo>
                  <a:lnTo>
                    <a:pt x="7479" y="121"/>
                  </a:lnTo>
                  <a:lnTo>
                    <a:pt x="6956" y="61"/>
                  </a:lnTo>
                  <a:lnTo>
                    <a:pt x="6453" y="21"/>
                  </a:lnTo>
                  <a:lnTo>
                    <a:pt x="5951" y="1"/>
                  </a:lnTo>
                  <a:lnTo>
                    <a:pt x="5428" y="1"/>
                  </a:lnTo>
                  <a:lnTo>
                    <a:pt x="4926" y="21"/>
                  </a:lnTo>
                  <a:lnTo>
                    <a:pt x="4423" y="41"/>
                  </a:lnTo>
                  <a:lnTo>
                    <a:pt x="3900" y="101"/>
                  </a:lnTo>
                  <a:lnTo>
                    <a:pt x="3398" y="182"/>
                  </a:lnTo>
                  <a:lnTo>
                    <a:pt x="2895" y="262"/>
                  </a:lnTo>
                  <a:lnTo>
                    <a:pt x="2393" y="383"/>
                  </a:lnTo>
                  <a:lnTo>
                    <a:pt x="1910" y="503"/>
                  </a:lnTo>
                  <a:lnTo>
                    <a:pt x="1428" y="664"/>
                  </a:lnTo>
                  <a:lnTo>
                    <a:pt x="945" y="825"/>
                  </a:lnTo>
                  <a:lnTo>
                    <a:pt x="463" y="1006"/>
                  </a:lnTo>
                  <a:lnTo>
                    <a:pt x="0" y="1207"/>
                  </a:lnTo>
                </a:path>
              </a:pathLst>
            </a:custGeom>
            <a:noFill/>
            <a:ln w="1500" cap="rnd" cmpd="sng">
              <a:solidFill>
                <a:srgbClr val="D96C5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63"/>
            <p:cNvSpPr/>
            <p:nvPr/>
          </p:nvSpPr>
          <p:spPr>
            <a:xfrm rot="10800000">
              <a:off x="6758161" y="2501029"/>
              <a:ext cx="139238" cy="104619"/>
            </a:xfrm>
            <a:custGeom>
              <a:avLst/>
              <a:gdLst/>
              <a:ahLst/>
              <a:cxnLst/>
              <a:rect l="l" t="t" r="r" b="b"/>
              <a:pathLst>
                <a:path w="3479" h="2614" extrusionOk="0">
                  <a:moveTo>
                    <a:pt x="363" y="1"/>
                  </a:moveTo>
                  <a:lnTo>
                    <a:pt x="262" y="21"/>
                  </a:lnTo>
                  <a:lnTo>
                    <a:pt x="162" y="61"/>
                  </a:lnTo>
                  <a:lnTo>
                    <a:pt x="101" y="101"/>
                  </a:lnTo>
                  <a:lnTo>
                    <a:pt x="41" y="161"/>
                  </a:lnTo>
                  <a:lnTo>
                    <a:pt x="1" y="222"/>
                  </a:lnTo>
                  <a:lnTo>
                    <a:pt x="1" y="302"/>
                  </a:lnTo>
                  <a:lnTo>
                    <a:pt x="1" y="383"/>
                  </a:lnTo>
                  <a:lnTo>
                    <a:pt x="41" y="463"/>
                  </a:lnTo>
                  <a:lnTo>
                    <a:pt x="101" y="563"/>
                  </a:lnTo>
                  <a:lnTo>
                    <a:pt x="262" y="785"/>
                  </a:lnTo>
                  <a:lnTo>
                    <a:pt x="483" y="1006"/>
                  </a:lnTo>
                  <a:lnTo>
                    <a:pt x="744" y="1247"/>
                  </a:lnTo>
                  <a:lnTo>
                    <a:pt x="1066" y="1488"/>
                  </a:lnTo>
                  <a:lnTo>
                    <a:pt x="1408" y="1729"/>
                  </a:lnTo>
                  <a:lnTo>
                    <a:pt x="1770" y="1951"/>
                  </a:lnTo>
                  <a:lnTo>
                    <a:pt x="2111" y="2172"/>
                  </a:lnTo>
                  <a:lnTo>
                    <a:pt x="2433" y="2333"/>
                  </a:lnTo>
                  <a:lnTo>
                    <a:pt x="2715" y="2473"/>
                  </a:lnTo>
                  <a:lnTo>
                    <a:pt x="2956" y="2574"/>
                  </a:lnTo>
                  <a:lnTo>
                    <a:pt x="3157" y="2614"/>
                  </a:lnTo>
                  <a:lnTo>
                    <a:pt x="3298" y="2614"/>
                  </a:lnTo>
                  <a:lnTo>
                    <a:pt x="3358" y="2594"/>
                  </a:lnTo>
                  <a:lnTo>
                    <a:pt x="3418" y="2554"/>
                  </a:lnTo>
                  <a:lnTo>
                    <a:pt x="3458" y="2493"/>
                  </a:lnTo>
                  <a:lnTo>
                    <a:pt x="3478" y="2433"/>
                  </a:lnTo>
                  <a:lnTo>
                    <a:pt x="3478" y="2353"/>
                  </a:lnTo>
                  <a:lnTo>
                    <a:pt x="3478" y="2252"/>
                  </a:lnTo>
                  <a:lnTo>
                    <a:pt x="3438" y="2051"/>
                  </a:lnTo>
                  <a:lnTo>
                    <a:pt x="3358" y="1810"/>
                  </a:lnTo>
                  <a:lnTo>
                    <a:pt x="3197" y="1569"/>
                  </a:lnTo>
                  <a:lnTo>
                    <a:pt x="3016" y="1307"/>
                  </a:lnTo>
                  <a:lnTo>
                    <a:pt x="2775" y="1026"/>
                  </a:lnTo>
                  <a:lnTo>
                    <a:pt x="2473" y="785"/>
                  </a:lnTo>
                  <a:lnTo>
                    <a:pt x="2152" y="543"/>
                  </a:lnTo>
                  <a:lnTo>
                    <a:pt x="1790" y="342"/>
                  </a:lnTo>
                  <a:lnTo>
                    <a:pt x="1428" y="182"/>
                  </a:lnTo>
                  <a:lnTo>
                    <a:pt x="1086" y="81"/>
                  </a:lnTo>
                  <a:lnTo>
                    <a:pt x="765" y="21"/>
                  </a:lnTo>
                  <a:lnTo>
                    <a:pt x="483" y="1"/>
                  </a:lnTo>
                  <a:close/>
                </a:path>
              </a:pathLst>
            </a:custGeom>
            <a:solidFill>
              <a:srgbClr val="282020">
                <a:alpha val="303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63"/>
            <p:cNvSpPr/>
            <p:nvPr/>
          </p:nvSpPr>
          <p:spPr>
            <a:xfrm rot="10800000">
              <a:off x="6768606" y="2517918"/>
              <a:ext cx="78084" cy="43464"/>
            </a:xfrm>
            <a:custGeom>
              <a:avLst/>
              <a:gdLst/>
              <a:ahLst/>
              <a:cxnLst/>
              <a:rect l="l" t="t" r="r" b="b"/>
              <a:pathLst>
                <a:path w="1951" h="1086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302" y="262"/>
                  </a:lnTo>
                  <a:lnTo>
                    <a:pt x="603" y="483"/>
                  </a:lnTo>
                  <a:lnTo>
                    <a:pt x="885" y="684"/>
                  </a:lnTo>
                  <a:lnTo>
                    <a:pt x="1146" y="845"/>
                  </a:lnTo>
                  <a:lnTo>
                    <a:pt x="1367" y="965"/>
                  </a:lnTo>
                  <a:lnTo>
                    <a:pt x="1588" y="1046"/>
                  </a:lnTo>
                  <a:lnTo>
                    <a:pt x="1789" y="1066"/>
                  </a:lnTo>
                  <a:lnTo>
                    <a:pt x="1870" y="1086"/>
                  </a:lnTo>
                  <a:lnTo>
                    <a:pt x="1950" y="1066"/>
                  </a:lnTo>
                </a:path>
              </a:pathLst>
            </a:custGeom>
            <a:noFill/>
            <a:ln w="15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1" name="Google Shape;1411;p64"/>
          <p:cNvSpPr txBox="1">
            <a:spLocks noGrp="1"/>
          </p:cNvSpPr>
          <p:nvPr>
            <p:ph type="title"/>
          </p:nvPr>
        </p:nvSpPr>
        <p:spPr>
          <a:xfrm>
            <a:off x="720000" y="10"/>
            <a:ext cx="77040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missing? </a:t>
            </a:r>
            <a:endParaRPr/>
          </a:p>
        </p:txBody>
      </p:sp>
      <p:grpSp>
        <p:nvGrpSpPr>
          <p:cNvPr id="1412" name="Google Shape;1412;p64"/>
          <p:cNvGrpSpPr/>
          <p:nvPr/>
        </p:nvGrpSpPr>
        <p:grpSpPr>
          <a:xfrm>
            <a:off x="2054058" y="1664783"/>
            <a:ext cx="1491384" cy="1190807"/>
            <a:chOff x="5996300" y="2656625"/>
            <a:chExt cx="1786517" cy="1426458"/>
          </a:xfrm>
        </p:grpSpPr>
        <p:sp>
          <p:nvSpPr>
            <p:cNvPr id="1413" name="Google Shape;1413;p64"/>
            <p:cNvSpPr/>
            <p:nvPr/>
          </p:nvSpPr>
          <p:spPr>
            <a:xfrm>
              <a:off x="5996300" y="2656625"/>
              <a:ext cx="1786517" cy="1426458"/>
            </a:xfrm>
            <a:custGeom>
              <a:avLst/>
              <a:gdLst/>
              <a:ahLst/>
              <a:cxnLst/>
              <a:rect l="l" t="t" r="r" b="b"/>
              <a:pathLst>
                <a:path w="48099" h="38405" extrusionOk="0">
                  <a:moveTo>
                    <a:pt x="25472" y="0"/>
                  </a:moveTo>
                  <a:lnTo>
                    <a:pt x="24990" y="22"/>
                  </a:lnTo>
                  <a:lnTo>
                    <a:pt x="24509" y="132"/>
                  </a:lnTo>
                  <a:lnTo>
                    <a:pt x="24027" y="263"/>
                  </a:lnTo>
                  <a:lnTo>
                    <a:pt x="23568" y="460"/>
                  </a:lnTo>
                  <a:lnTo>
                    <a:pt x="23130" y="679"/>
                  </a:lnTo>
                  <a:lnTo>
                    <a:pt x="22714" y="963"/>
                  </a:lnTo>
                  <a:lnTo>
                    <a:pt x="22364" y="898"/>
                  </a:lnTo>
                  <a:lnTo>
                    <a:pt x="21992" y="832"/>
                  </a:lnTo>
                  <a:lnTo>
                    <a:pt x="21642" y="810"/>
                  </a:lnTo>
                  <a:lnTo>
                    <a:pt x="21292" y="810"/>
                  </a:lnTo>
                  <a:lnTo>
                    <a:pt x="20920" y="832"/>
                  </a:lnTo>
                  <a:lnTo>
                    <a:pt x="20570" y="876"/>
                  </a:lnTo>
                  <a:lnTo>
                    <a:pt x="20220" y="941"/>
                  </a:lnTo>
                  <a:lnTo>
                    <a:pt x="19870" y="1051"/>
                  </a:lnTo>
                  <a:lnTo>
                    <a:pt x="19388" y="1226"/>
                  </a:lnTo>
                  <a:lnTo>
                    <a:pt x="18907" y="1445"/>
                  </a:lnTo>
                  <a:lnTo>
                    <a:pt x="18469" y="1707"/>
                  </a:lnTo>
                  <a:lnTo>
                    <a:pt x="18053" y="2014"/>
                  </a:lnTo>
                  <a:lnTo>
                    <a:pt x="17681" y="2364"/>
                  </a:lnTo>
                  <a:lnTo>
                    <a:pt x="17331" y="2736"/>
                  </a:lnTo>
                  <a:lnTo>
                    <a:pt x="17025" y="3152"/>
                  </a:lnTo>
                  <a:lnTo>
                    <a:pt x="16740" y="3589"/>
                  </a:lnTo>
                  <a:lnTo>
                    <a:pt x="16128" y="3480"/>
                  </a:lnTo>
                  <a:lnTo>
                    <a:pt x="15515" y="3414"/>
                  </a:lnTo>
                  <a:lnTo>
                    <a:pt x="14858" y="3414"/>
                  </a:lnTo>
                  <a:lnTo>
                    <a:pt x="14224" y="3436"/>
                  </a:lnTo>
                  <a:lnTo>
                    <a:pt x="13917" y="3480"/>
                  </a:lnTo>
                  <a:lnTo>
                    <a:pt x="13611" y="3524"/>
                  </a:lnTo>
                  <a:lnTo>
                    <a:pt x="13305" y="3589"/>
                  </a:lnTo>
                  <a:lnTo>
                    <a:pt x="12998" y="3677"/>
                  </a:lnTo>
                  <a:lnTo>
                    <a:pt x="12692" y="3764"/>
                  </a:lnTo>
                  <a:lnTo>
                    <a:pt x="12386" y="3874"/>
                  </a:lnTo>
                  <a:lnTo>
                    <a:pt x="12101" y="4005"/>
                  </a:lnTo>
                  <a:lnTo>
                    <a:pt x="11839" y="4136"/>
                  </a:lnTo>
                  <a:lnTo>
                    <a:pt x="11554" y="4289"/>
                  </a:lnTo>
                  <a:lnTo>
                    <a:pt x="11292" y="4464"/>
                  </a:lnTo>
                  <a:lnTo>
                    <a:pt x="11051" y="4661"/>
                  </a:lnTo>
                  <a:lnTo>
                    <a:pt x="10832" y="4858"/>
                  </a:lnTo>
                  <a:lnTo>
                    <a:pt x="10613" y="5099"/>
                  </a:lnTo>
                  <a:lnTo>
                    <a:pt x="10394" y="5340"/>
                  </a:lnTo>
                  <a:lnTo>
                    <a:pt x="10219" y="5581"/>
                  </a:lnTo>
                  <a:lnTo>
                    <a:pt x="10066" y="5865"/>
                  </a:lnTo>
                  <a:lnTo>
                    <a:pt x="9913" y="6128"/>
                  </a:lnTo>
                  <a:lnTo>
                    <a:pt x="9803" y="6412"/>
                  </a:lnTo>
                  <a:lnTo>
                    <a:pt x="9694" y="6697"/>
                  </a:lnTo>
                  <a:lnTo>
                    <a:pt x="9628" y="7003"/>
                  </a:lnTo>
                  <a:lnTo>
                    <a:pt x="9585" y="7309"/>
                  </a:lnTo>
                  <a:lnTo>
                    <a:pt x="9563" y="7616"/>
                  </a:lnTo>
                  <a:lnTo>
                    <a:pt x="9585" y="7900"/>
                  </a:lnTo>
                  <a:lnTo>
                    <a:pt x="9628" y="8206"/>
                  </a:lnTo>
                  <a:lnTo>
                    <a:pt x="9322" y="8185"/>
                  </a:lnTo>
                  <a:lnTo>
                    <a:pt x="8994" y="8163"/>
                  </a:lnTo>
                  <a:lnTo>
                    <a:pt x="8687" y="8163"/>
                  </a:lnTo>
                  <a:lnTo>
                    <a:pt x="8359" y="8185"/>
                  </a:lnTo>
                  <a:lnTo>
                    <a:pt x="8053" y="8250"/>
                  </a:lnTo>
                  <a:lnTo>
                    <a:pt x="7725" y="8316"/>
                  </a:lnTo>
                  <a:lnTo>
                    <a:pt x="7418" y="8403"/>
                  </a:lnTo>
                  <a:lnTo>
                    <a:pt x="7112" y="8513"/>
                  </a:lnTo>
                  <a:lnTo>
                    <a:pt x="6806" y="8644"/>
                  </a:lnTo>
                  <a:lnTo>
                    <a:pt x="6521" y="8797"/>
                  </a:lnTo>
                  <a:lnTo>
                    <a:pt x="6237" y="8972"/>
                  </a:lnTo>
                  <a:lnTo>
                    <a:pt x="5974" y="9147"/>
                  </a:lnTo>
                  <a:lnTo>
                    <a:pt x="5733" y="9344"/>
                  </a:lnTo>
                  <a:lnTo>
                    <a:pt x="5493" y="9563"/>
                  </a:lnTo>
                  <a:lnTo>
                    <a:pt x="5274" y="9804"/>
                  </a:lnTo>
                  <a:lnTo>
                    <a:pt x="5077" y="10045"/>
                  </a:lnTo>
                  <a:lnTo>
                    <a:pt x="4902" y="10307"/>
                  </a:lnTo>
                  <a:lnTo>
                    <a:pt x="4749" y="10592"/>
                  </a:lnTo>
                  <a:lnTo>
                    <a:pt x="4617" y="10876"/>
                  </a:lnTo>
                  <a:lnTo>
                    <a:pt x="4508" y="11161"/>
                  </a:lnTo>
                  <a:lnTo>
                    <a:pt x="4420" y="11467"/>
                  </a:lnTo>
                  <a:lnTo>
                    <a:pt x="4333" y="11751"/>
                  </a:lnTo>
                  <a:lnTo>
                    <a:pt x="4289" y="12080"/>
                  </a:lnTo>
                  <a:lnTo>
                    <a:pt x="4267" y="12386"/>
                  </a:lnTo>
                  <a:lnTo>
                    <a:pt x="4245" y="12692"/>
                  </a:lnTo>
                  <a:lnTo>
                    <a:pt x="4245" y="12999"/>
                  </a:lnTo>
                  <a:lnTo>
                    <a:pt x="4289" y="13327"/>
                  </a:lnTo>
                  <a:lnTo>
                    <a:pt x="4333" y="13633"/>
                  </a:lnTo>
                  <a:lnTo>
                    <a:pt x="4398" y="13940"/>
                  </a:lnTo>
                  <a:lnTo>
                    <a:pt x="4508" y="14224"/>
                  </a:lnTo>
                  <a:lnTo>
                    <a:pt x="4617" y="14531"/>
                  </a:lnTo>
                  <a:lnTo>
                    <a:pt x="4749" y="14815"/>
                  </a:lnTo>
                  <a:lnTo>
                    <a:pt x="4355" y="14968"/>
                  </a:lnTo>
                  <a:lnTo>
                    <a:pt x="3961" y="15143"/>
                  </a:lnTo>
                  <a:lnTo>
                    <a:pt x="3567" y="15340"/>
                  </a:lnTo>
                  <a:lnTo>
                    <a:pt x="3195" y="15581"/>
                  </a:lnTo>
                  <a:lnTo>
                    <a:pt x="2845" y="15822"/>
                  </a:lnTo>
                  <a:lnTo>
                    <a:pt x="2495" y="16084"/>
                  </a:lnTo>
                  <a:lnTo>
                    <a:pt x="2166" y="16391"/>
                  </a:lnTo>
                  <a:lnTo>
                    <a:pt x="1860" y="16697"/>
                  </a:lnTo>
                  <a:lnTo>
                    <a:pt x="1576" y="17025"/>
                  </a:lnTo>
                  <a:lnTo>
                    <a:pt x="1313" y="17375"/>
                  </a:lnTo>
                  <a:lnTo>
                    <a:pt x="1050" y="17725"/>
                  </a:lnTo>
                  <a:lnTo>
                    <a:pt x="832" y="18119"/>
                  </a:lnTo>
                  <a:lnTo>
                    <a:pt x="635" y="18491"/>
                  </a:lnTo>
                  <a:lnTo>
                    <a:pt x="460" y="18885"/>
                  </a:lnTo>
                  <a:lnTo>
                    <a:pt x="328" y="19301"/>
                  </a:lnTo>
                  <a:lnTo>
                    <a:pt x="219" y="19717"/>
                  </a:lnTo>
                  <a:lnTo>
                    <a:pt x="131" y="20133"/>
                  </a:lnTo>
                  <a:lnTo>
                    <a:pt x="88" y="20548"/>
                  </a:lnTo>
                  <a:lnTo>
                    <a:pt x="44" y="20986"/>
                  </a:lnTo>
                  <a:lnTo>
                    <a:pt x="66" y="21402"/>
                  </a:lnTo>
                  <a:lnTo>
                    <a:pt x="88" y="21839"/>
                  </a:lnTo>
                  <a:lnTo>
                    <a:pt x="131" y="22255"/>
                  </a:lnTo>
                  <a:lnTo>
                    <a:pt x="219" y="22671"/>
                  </a:lnTo>
                  <a:lnTo>
                    <a:pt x="328" y="23087"/>
                  </a:lnTo>
                  <a:lnTo>
                    <a:pt x="460" y="23503"/>
                  </a:lnTo>
                  <a:lnTo>
                    <a:pt x="613" y="23896"/>
                  </a:lnTo>
                  <a:lnTo>
                    <a:pt x="788" y="24290"/>
                  </a:lnTo>
                  <a:lnTo>
                    <a:pt x="1007" y="24662"/>
                  </a:lnTo>
                  <a:lnTo>
                    <a:pt x="1225" y="25012"/>
                  </a:lnTo>
                  <a:lnTo>
                    <a:pt x="1466" y="25363"/>
                  </a:lnTo>
                  <a:lnTo>
                    <a:pt x="1751" y="25691"/>
                  </a:lnTo>
                  <a:lnTo>
                    <a:pt x="2035" y="26019"/>
                  </a:lnTo>
                  <a:lnTo>
                    <a:pt x="1838" y="26107"/>
                  </a:lnTo>
                  <a:lnTo>
                    <a:pt x="1641" y="26194"/>
                  </a:lnTo>
                  <a:lnTo>
                    <a:pt x="1444" y="26325"/>
                  </a:lnTo>
                  <a:lnTo>
                    <a:pt x="1269" y="26457"/>
                  </a:lnTo>
                  <a:lnTo>
                    <a:pt x="1094" y="26588"/>
                  </a:lnTo>
                  <a:lnTo>
                    <a:pt x="941" y="26741"/>
                  </a:lnTo>
                  <a:lnTo>
                    <a:pt x="788" y="26916"/>
                  </a:lnTo>
                  <a:lnTo>
                    <a:pt x="657" y="27091"/>
                  </a:lnTo>
                  <a:lnTo>
                    <a:pt x="525" y="27266"/>
                  </a:lnTo>
                  <a:lnTo>
                    <a:pt x="416" y="27463"/>
                  </a:lnTo>
                  <a:lnTo>
                    <a:pt x="328" y="27660"/>
                  </a:lnTo>
                  <a:lnTo>
                    <a:pt x="219" y="27879"/>
                  </a:lnTo>
                  <a:lnTo>
                    <a:pt x="153" y="28076"/>
                  </a:lnTo>
                  <a:lnTo>
                    <a:pt x="88" y="28295"/>
                  </a:lnTo>
                  <a:lnTo>
                    <a:pt x="44" y="28514"/>
                  </a:lnTo>
                  <a:lnTo>
                    <a:pt x="22" y="28733"/>
                  </a:lnTo>
                  <a:lnTo>
                    <a:pt x="0" y="28973"/>
                  </a:lnTo>
                  <a:lnTo>
                    <a:pt x="0" y="29192"/>
                  </a:lnTo>
                  <a:lnTo>
                    <a:pt x="0" y="29411"/>
                  </a:lnTo>
                  <a:lnTo>
                    <a:pt x="22" y="29630"/>
                  </a:lnTo>
                  <a:lnTo>
                    <a:pt x="109" y="30067"/>
                  </a:lnTo>
                  <a:lnTo>
                    <a:pt x="241" y="30483"/>
                  </a:lnTo>
                  <a:lnTo>
                    <a:pt x="416" y="30899"/>
                  </a:lnTo>
                  <a:lnTo>
                    <a:pt x="635" y="31293"/>
                  </a:lnTo>
                  <a:lnTo>
                    <a:pt x="875" y="31665"/>
                  </a:lnTo>
                  <a:lnTo>
                    <a:pt x="1160" y="32015"/>
                  </a:lnTo>
                  <a:lnTo>
                    <a:pt x="1488" y="32321"/>
                  </a:lnTo>
                  <a:lnTo>
                    <a:pt x="1838" y="32606"/>
                  </a:lnTo>
                  <a:lnTo>
                    <a:pt x="2210" y="32868"/>
                  </a:lnTo>
                  <a:lnTo>
                    <a:pt x="2582" y="33087"/>
                  </a:lnTo>
                  <a:lnTo>
                    <a:pt x="2998" y="33262"/>
                  </a:lnTo>
                  <a:lnTo>
                    <a:pt x="3414" y="33437"/>
                  </a:lnTo>
                  <a:lnTo>
                    <a:pt x="3851" y="33569"/>
                  </a:lnTo>
                  <a:lnTo>
                    <a:pt x="4289" y="33656"/>
                  </a:lnTo>
                  <a:lnTo>
                    <a:pt x="4223" y="33809"/>
                  </a:lnTo>
                  <a:lnTo>
                    <a:pt x="4202" y="33963"/>
                  </a:lnTo>
                  <a:lnTo>
                    <a:pt x="4180" y="34269"/>
                  </a:lnTo>
                  <a:lnTo>
                    <a:pt x="4202" y="34597"/>
                  </a:lnTo>
                  <a:lnTo>
                    <a:pt x="4267" y="34904"/>
                  </a:lnTo>
                  <a:lnTo>
                    <a:pt x="4355" y="35210"/>
                  </a:lnTo>
                  <a:lnTo>
                    <a:pt x="4508" y="35516"/>
                  </a:lnTo>
                  <a:lnTo>
                    <a:pt x="4683" y="35779"/>
                  </a:lnTo>
                  <a:lnTo>
                    <a:pt x="4880" y="36020"/>
                  </a:lnTo>
                  <a:lnTo>
                    <a:pt x="5099" y="36238"/>
                  </a:lnTo>
                  <a:lnTo>
                    <a:pt x="5318" y="36435"/>
                  </a:lnTo>
                  <a:lnTo>
                    <a:pt x="5580" y="36610"/>
                  </a:lnTo>
                  <a:lnTo>
                    <a:pt x="5843" y="36764"/>
                  </a:lnTo>
                  <a:lnTo>
                    <a:pt x="6127" y="36895"/>
                  </a:lnTo>
                  <a:lnTo>
                    <a:pt x="6412" y="37004"/>
                  </a:lnTo>
                  <a:lnTo>
                    <a:pt x="6718" y="37092"/>
                  </a:lnTo>
                  <a:lnTo>
                    <a:pt x="7002" y="37179"/>
                  </a:lnTo>
                  <a:lnTo>
                    <a:pt x="7440" y="37289"/>
                  </a:lnTo>
                  <a:lnTo>
                    <a:pt x="7900" y="37332"/>
                  </a:lnTo>
                  <a:lnTo>
                    <a:pt x="8119" y="37354"/>
                  </a:lnTo>
                  <a:lnTo>
                    <a:pt x="8337" y="37354"/>
                  </a:lnTo>
                  <a:lnTo>
                    <a:pt x="8556" y="37332"/>
                  </a:lnTo>
                  <a:lnTo>
                    <a:pt x="8797" y="37311"/>
                  </a:lnTo>
                  <a:lnTo>
                    <a:pt x="9016" y="37267"/>
                  </a:lnTo>
                  <a:lnTo>
                    <a:pt x="9213" y="37201"/>
                  </a:lnTo>
                  <a:lnTo>
                    <a:pt x="9431" y="37114"/>
                  </a:lnTo>
                  <a:lnTo>
                    <a:pt x="9628" y="37004"/>
                  </a:lnTo>
                  <a:lnTo>
                    <a:pt x="9803" y="36873"/>
                  </a:lnTo>
                  <a:lnTo>
                    <a:pt x="9979" y="36720"/>
                  </a:lnTo>
                  <a:lnTo>
                    <a:pt x="10132" y="36567"/>
                  </a:lnTo>
                  <a:lnTo>
                    <a:pt x="10263" y="36370"/>
                  </a:lnTo>
                  <a:lnTo>
                    <a:pt x="10460" y="36654"/>
                  </a:lnTo>
                  <a:lnTo>
                    <a:pt x="10679" y="36895"/>
                  </a:lnTo>
                  <a:lnTo>
                    <a:pt x="10919" y="37136"/>
                  </a:lnTo>
                  <a:lnTo>
                    <a:pt x="11182" y="37354"/>
                  </a:lnTo>
                  <a:lnTo>
                    <a:pt x="11445" y="37551"/>
                  </a:lnTo>
                  <a:lnTo>
                    <a:pt x="11729" y="37726"/>
                  </a:lnTo>
                  <a:lnTo>
                    <a:pt x="12014" y="37901"/>
                  </a:lnTo>
                  <a:lnTo>
                    <a:pt x="12320" y="38033"/>
                  </a:lnTo>
                  <a:lnTo>
                    <a:pt x="12648" y="38164"/>
                  </a:lnTo>
                  <a:lnTo>
                    <a:pt x="12976" y="38252"/>
                  </a:lnTo>
                  <a:lnTo>
                    <a:pt x="13305" y="38339"/>
                  </a:lnTo>
                  <a:lnTo>
                    <a:pt x="13633" y="38383"/>
                  </a:lnTo>
                  <a:lnTo>
                    <a:pt x="13961" y="38405"/>
                  </a:lnTo>
                  <a:lnTo>
                    <a:pt x="14289" y="38405"/>
                  </a:lnTo>
                  <a:lnTo>
                    <a:pt x="14640" y="38383"/>
                  </a:lnTo>
                  <a:lnTo>
                    <a:pt x="14968" y="38339"/>
                  </a:lnTo>
                  <a:lnTo>
                    <a:pt x="15296" y="38273"/>
                  </a:lnTo>
                  <a:lnTo>
                    <a:pt x="15624" y="38164"/>
                  </a:lnTo>
                  <a:lnTo>
                    <a:pt x="15931" y="38055"/>
                  </a:lnTo>
                  <a:lnTo>
                    <a:pt x="16237" y="37901"/>
                  </a:lnTo>
                  <a:lnTo>
                    <a:pt x="16521" y="37748"/>
                  </a:lnTo>
                  <a:lnTo>
                    <a:pt x="16806" y="37551"/>
                  </a:lnTo>
                  <a:lnTo>
                    <a:pt x="17069" y="37354"/>
                  </a:lnTo>
                  <a:lnTo>
                    <a:pt x="17331" y="37136"/>
                  </a:lnTo>
                  <a:lnTo>
                    <a:pt x="17550" y="36895"/>
                  </a:lnTo>
                  <a:lnTo>
                    <a:pt x="17791" y="36632"/>
                  </a:lnTo>
                  <a:lnTo>
                    <a:pt x="17988" y="36370"/>
                  </a:lnTo>
                  <a:lnTo>
                    <a:pt x="18163" y="36085"/>
                  </a:lnTo>
                  <a:lnTo>
                    <a:pt x="18316" y="35779"/>
                  </a:lnTo>
                  <a:lnTo>
                    <a:pt x="18469" y="35472"/>
                  </a:lnTo>
                  <a:lnTo>
                    <a:pt x="18578" y="35166"/>
                  </a:lnTo>
                  <a:lnTo>
                    <a:pt x="18666" y="34838"/>
                  </a:lnTo>
                  <a:lnTo>
                    <a:pt x="18972" y="34904"/>
                  </a:lnTo>
                  <a:lnTo>
                    <a:pt x="19257" y="34925"/>
                  </a:lnTo>
                  <a:lnTo>
                    <a:pt x="19563" y="34947"/>
                  </a:lnTo>
                  <a:lnTo>
                    <a:pt x="19870" y="34925"/>
                  </a:lnTo>
                  <a:lnTo>
                    <a:pt x="20176" y="34882"/>
                  </a:lnTo>
                  <a:lnTo>
                    <a:pt x="20482" y="34838"/>
                  </a:lnTo>
                  <a:lnTo>
                    <a:pt x="20767" y="34750"/>
                  </a:lnTo>
                  <a:lnTo>
                    <a:pt x="21051" y="34641"/>
                  </a:lnTo>
                  <a:lnTo>
                    <a:pt x="21314" y="34510"/>
                  </a:lnTo>
                  <a:lnTo>
                    <a:pt x="21554" y="34356"/>
                  </a:lnTo>
                  <a:lnTo>
                    <a:pt x="21795" y="34181"/>
                  </a:lnTo>
                  <a:lnTo>
                    <a:pt x="22014" y="33984"/>
                  </a:lnTo>
                  <a:lnTo>
                    <a:pt x="22211" y="33766"/>
                  </a:lnTo>
                  <a:lnTo>
                    <a:pt x="22408" y="33547"/>
                  </a:lnTo>
                  <a:lnTo>
                    <a:pt x="22583" y="33306"/>
                  </a:lnTo>
                  <a:lnTo>
                    <a:pt x="22714" y="33043"/>
                  </a:lnTo>
                  <a:lnTo>
                    <a:pt x="22999" y="33328"/>
                  </a:lnTo>
                  <a:lnTo>
                    <a:pt x="23283" y="33569"/>
                  </a:lnTo>
                  <a:lnTo>
                    <a:pt x="23611" y="33787"/>
                  </a:lnTo>
                  <a:lnTo>
                    <a:pt x="23940" y="33984"/>
                  </a:lnTo>
                  <a:lnTo>
                    <a:pt x="24290" y="34138"/>
                  </a:lnTo>
                  <a:lnTo>
                    <a:pt x="24640" y="34269"/>
                  </a:lnTo>
                  <a:lnTo>
                    <a:pt x="25012" y="34356"/>
                  </a:lnTo>
                  <a:lnTo>
                    <a:pt x="25406" y="34400"/>
                  </a:lnTo>
                  <a:lnTo>
                    <a:pt x="25778" y="34400"/>
                  </a:lnTo>
                  <a:lnTo>
                    <a:pt x="26172" y="34378"/>
                  </a:lnTo>
                  <a:lnTo>
                    <a:pt x="26544" y="34313"/>
                  </a:lnTo>
                  <a:lnTo>
                    <a:pt x="26916" y="34203"/>
                  </a:lnTo>
                  <a:lnTo>
                    <a:pt x="27288" y="34072"/>
                  </a:lnTo>
                  <a:lnTo>
                    <a:pt x="27616" y="33897"/>
                  </a:lnTo>
                  <a:lnTo>
                    <a:pt x="27944" y="33700"/>
                  </a:lnTo>
                  <a:lnTo>
                    <a:pt x="28251" y="33481"/>
                  </a:lnTo>
                  <a:lnTo>
                    <a:pt x="28338" y="33700"/>
                  </a:lnTo>
                  <a:lnTo>
                    <a:pt x="28448" y="33919"/>
                  </a:lnTo>
                  <a:lnTo>
                    <a:pt x="28557" y="34138"/>
                  </a:lnTo>
                  <a:lnTo>
                    <a:pt x="28688" y="34356"/>
                  </a:lnTo>
                  <a:lnTo>
                    <a:pt x="28841" y="34553"/>
                  </a:lnTo>
                  <a:lnTo>
                    <a:pt x="28995" y="34728"/>
                  </a:lnTo>
                  <a:lnTo>
                    <a:pt x="29148" y="34925"/>
                  </a:lnTo>
                  <a:lnTo>
                    <a:pt x="29323" y="35079"/>
                  </a:lnTo>
                  <a:lnTo>
                    <a:pt x="29520" y="35254"/>
                  </a:lnTo>
                  <a:lnTo>
                    <a:pt x="29717" y="35407"/>
                  </a:lnTo>
                  <a:lnTo>
                    <a:pt x="29914" y="35538"/>
                  </a:lnTo>
                  <a:lnTo>
                    <a:pt x="30111" y="35648"/>
                  </a:lnTo>
                  <a:lnTo>
                    <a:pt x="30329" y="35779"/>
                  </a:lnTo>
                  <a:lnTo>
                    <a:pt x="30570" y="35866"/>
                  </a:lnTo>
                  <a:lnTo>
                    <a:pt x="30789" y="35954"/>
                  </a:lnTo>
                  <a:lnTo>
                    <a:pt x="31030" y="36020"/>
                  </a:lnTo>
                  <a:lnTo>
                    <a:pt x="31270" y="36063"/>
                  </a:lnTo>
                  <a:lnTo>
                    <a:pt x="31511" y="36107"/>
                  </a:lnTo>
                  <a:lnTo>
                    <a:pt x="31752" y="36129"/>
                  </a:lnTo>
                  <a:lnTo>
                    <a:pt x="32233" y="36129"/>
                  </a:lnTo>
                  <a:lnTo>
                    <a:pt x="32474" y="36107"/>
                  </a:lnTo>
                  <a:lnTo>
                    <a:pt x="32715" y="36063"/>
                  </a:lnTo>
                  <a:lnTo>
                    <a:pt x="32955" y="36020"/>
                  </a:lnTo>
                  <a:lnTo>
                    <a:pt x="33196" y="35954"/>
                  </a:lnTo>
                  <a:lnTo>
                    <a:pt x="33415" y="35866"/>
                  </a:lnTo>
                  <a:lnTo>
                    <a:pt x="33656" y="35779"/>
                  </a:lnTo>
                  <a:lnTo>
                    <a:pt x="33874" y="35669"/>
                  </a:lnTo>
                  <a:lnTo>
                    <a:pt x="34071" y="35560"/>
                  </a:lnTo>
                  <a:lnTo>
                    <a:pt x="34290" y="35429"/>
                  </a:lnTo>
                  <a:lnTo>
                    <a:pt x="34487" y="35276"/>
                  </a:lnTo>
                  <a:lnTo>
                    <a:pt x="34662" y="35122"/>
                  </a:lnTo>
                  <a:lnTo>
                    <a:pt x="34881" y="35429"/>
                  </a:lnTo>
                  <a:lnTo>
                    <a:pt x="35122" y="35713"/>
                  </a:lnTo>
                  <a:lnTo>
                    <a:pt x="35384" y="35998"/>
                  </a:lnTo>
                  <a:lnTo>
                    <a:pt x="35669" y="36238"/>
                  </a:lnTo>
                  <a:lnTo>
                    <a:pt x="35953" y="36479"/>
                  </a:lnTo>
                  <a:lnTo>
                    <a:pt x="36260" y="36698"/>
                  </a:lnTo>
                  <a:lnTo>
                    <a:pt x="36588" y="36873"/>
                  </a:lnTo>
                  <a:lnTo>
                    <a:pt x="36916" y="37048"/>
                  </a:lnTo>
                  <a:lnTo>
                    <a:pt x="37266" y="37223"/>
                  </a:lnTo>
                  <a:lnTo>
                    <a:pt x="37638" y="37354"/>
                  </a:lnTo>
                  <a:lnTo>
                    <a:pt x="37988" y="37464"/>
                  </a:lnTo>
                  <a:lnTo>
                    <a:pt x="38360" y="37551"/>
                  </a:lnTo>
                  <a:lnTo>
                    <a:pt x="38732" y="37639"/>
                  </a:lnTo>
                  <a:lnTo>
                    <a:pt x="39126" y="37683"/>
                  </a:lnTo>
                  <a:lnTo>
                    <a:pt x="39498" y="37726"/>
                  </a:lnTo>
                  <a:lnTo>
                    <a:pt x="40330" y="37726"/>
                  </a:lnTo>
                  <a:lnTo>
                    <a:pt x="40789" y="37683"/>
                  </a:lnTo>
                  <a:lnTo>
                    <a:pt x="41227" y="37617"/>
                  </a:lnTo>
                  <a:lnTo>
                    <a:pt x="41665" y="37529"/>
                  </a:lnTo>
                  <a:lnTo>
                    <a:pt x="42080" y="37376"/>
                  </a:lnTo>
                  <a:lnTo>
                    <a:pt x="42496" y="37201"/>
                  </a:lnTo>
                  <a:lnTo>
                    <a:pt x="42890" y="37004"/>
                  </a:lnTo>
                  <a:lnTo>
                    <a:pt x="43262" y="36742"/>
                  </a:lnTo>
                  <a:lnTo>
                    <a:pt x="43437" y="36610"/>
                  </a:lnTo>
                  <a:lnTo>
                    <a:pt x="43612" y="36457"/>
                  </a:lnTo>
                  <a:lnTo>
                    <a:pt x="43765" y="36304"/>
                  </a:lnTo>
                  <a:lnTo>
                    <a:pt x="43897" y="36129"/>
                  </a:lnTo>
                  <a:lnTo>
                    <a:pt x="44050" y="35954"/>
                  </a:lnTo>
                  <a:lnTo>
                    <a:pt x="44159" y="35757"/>
                  </a:lnTo>
                  <a:lnTo>
                    <a:pt x="44269" y="35560"/>
                  </a:lnTo>
                  <a:lnTo>
                    <a:pt x="44378" y="35363"/>
                  </a:lnTo>
                  <a:lnTo>
                    <a:pt x="44466" y="35144"/>
                  </a:lnTo>
                  <a:lnTo>
                    <a:pt x="44531" y="34947"/>
                  </a:lnTo>
                  <a:lnTo>
                    <a:pt x="44597" y="34728"/>
                  </a:lnTo>
                  <a:lnTo>
                    <a:pt x="44641" y="34510"/>
                  </a:lnTo>
                  <a:lnTo>
                    <a:pt x="44663" y="34291"/>
                  </a:lnTo>
                  <a:lnTo>
                    <a:pt x="44663" y="34072"/>
                  </a:lnTo>
                  <a:lnTo>
                    <a:pt x="44663" y="33853"/>
                  </a:lnTo>
                  <a:lnTo>
                    <a:pt x="44619" y="33634"/>
                  </a:lnTo>
                  <a:lnTo>
                    <a:pt x="44838" y="33591"/>
                  </a:lnTo>
                  <a:lnTo>
                    <a:pt x="45035" y="33525"/>
                  </a:lnTo>
                  <a:lnTo>
                    <a:pt x="45253" y="33459"/>
                  </a:lnTo>
                  <a:lnTo>
                    <a:pt x="45450" y="33372"/>
                  </a:lnTo>
                  <a:lnTo>
                    <a:pt x="45625" y="33284"/>
                  </a:lnTo>
                  <a:lnTo>
                    <a:pt x="45801" y="33175"/>
                  </a:lnTo>
                  <a:lnTo>
                    <a:pt x="45976" y="33043"/>
                  </a:lnTo>
                  <a:lnTo>
                    <a:pt x="46151" y="32912"/>
                  </a:lnTo>
                  <a:lnTo>
                    <a:pt x="46304" y="32759"/>
                  </a:lnTo>
                  <a:lnTo>
                    <a:pt x="46457" y="32606"/>
                  </a:lnTo>
                  <a:lnTo>
                    <a:pt x="46720" y="32256"/>
                  </a:lnTo>
                  <a:lnTo>
                    <a:pt x="46938" y="31884"/>
                  </a:lnTo>
                  <a:lnTo>
                    <a:pt x="47114" y="31490"/>
                  </a:lnTo>
                  <a:lnTo>
                    <a:pt x="47201" y="31271"/>
                  </a:lnTo>
                  <a:lnTo>
                    <a:pt x="47245" y="31074"/>
                  </a:lnTo>
                  <a:lnTo>
                    <a:pt x="47289" y="30855"/>
                  </a:lnTo>
                  <a:lnTo>
                    <a:pt x="47310" y="30636"/>
                  </a:lnTo>
                  <a:lnTo>
                    <a:pt x="47332" y="30418"/>
                  </a:lnTo>
                  <a:lnTo>
                    <a:pt x="47332" y="30199"/>
                  </a:lnTo>
                  <a:lnTo>
                    <a:pt x="47310" y="29980"/>
                  </a:lnTo>
                  <a:lnTo>
                    <a:pt x="47289" y="29783"/>
                  </a:lnTo>
                  <a:lnTo>
                    <a:pt x="47245" y="29564"/>
                  </a:lnTo>
                  <a:lnTo>
                    <a:pt x="47179" y="29345"/>
                  </a:lnTo>
                  <a:lnTo>
                    <a:pt x="47114" y="29148"/>
                  </a:lnTo>
                  <a:lnTo>
                    <a:pt x="47026" y="28951"/>
                  </a:lnTo>
                  <a:lnTo>
                    <a:pt x="46938" y="28754"/>
                  </a:lnTo>
                  <a:lnTo>
                    <a:pt x="46829" y="28557"/>
                  </a:lnTo>
                  <a:lnTo>
                    <a:pt x="46698" y="28382"/>
                  </a:lnTo>
                  <a:lnTo>
                    <a:pt x="46566" y="28207"/>
                  </a:lnTo>
                  <a:lnTo>
                    <a:pt x="46763" y="28076"/>
                  </a:lnTo>
                  <a:lnTo>
                    <a:pt x="46960" y="27923"/>
                  </a:lnTo>
                  <a:lnTo>
                    <a:pt x="47135" y="27748"/>
                  </a:lnTo>
                  <a:lnTo>
                    <a:pt x="47310" y="27551"/>
                  </a:lnTo>
                  <a:lnTo>
                    <a:pt x="47464" y="27354"/>
                  </a:lnTo>
                  <a:lnTo>
                    <a:pt x="47595" y="27157"/>
                  </a:lnTo>
                  <a:lnTo>
                    <a:pt x="47704" y="26938"/>
                  </a:lnTo>
                  <a:lnTo>
                    <a:pt x="47814" y="26719"/>
                  </a:lnTo>
                  <a:lnTo>
                    <a:pt x="47901" y="26479"/>
                  </a:lnTo>
                  <a:lnTo>
                    <a:pt x="47967" y="26260"/>
                  </a:lnTo>
                  <a:lnTo>
                    <a:pt x="48033" y="26019"/>
                  </a:lnTo>
                  <a:lnTo>
                    <a:pt x="48076" y="25756"/>
                  </a:lnTo>
                  <a:lnTo>
                    <a:pt x="48098" y="25516"/>
                  </a:lnTo>
                  <a:lnTo>
                    <a:pt x="48098" y="25275"/>
                  </a:lnTo>
                  <a:lnTo>
                    <a:pt x="48098" y="25012"/>
                  </a:lnTo>
                  <a:lnTo>
                    <a:pt x="48076" y="24772"/>
                  </a:lnTo>
                  <a:lnTo>
                    <a:pt x="48033" y="24531"/>
                  </a:lnTo>
                  <a:lnTo>
                    <a:pt x="47967" y="24268"/>
                  </a:lnTo>
                  <a:lnTo>
                    <a:pt x="47901" y="24028"/>
                  </a:lnTo>
                  <a:lnTo>
                    <a:pt x="47814" y="23809"/>
                  </a:lnTo>
                  <a:lnTo>
                    <a:pt x="47617" y="23349"/>
                  </a:lnTo>
                  <a:lnTo>
                    <a:pt x="47376" y="22912"/>
                  </a:lnTo>
                  <a:lnTo>
                    <a:pt x="47092" y="22496"/>
                  </a:lnTo>
                  <a:lnTo>
                    <a:pt x="46763" y="22102"/>
                  </a:lnTo>
                  <a:lnTo>
                    <a:pt x="46413" y="21752"/>
                  </a:lnTo>
                  <a:lnTo>
                    <a:pt x="46019" y="21424"/>
                  </a:lnTo>
                  <a:lnTo>
                    <a:pt x="46282" y="21205"/>
                  </a:lnTo>
                  <a:lnTo>
                    <a:pt x="46523" y="20986"/>
                  </a:lnTo>
                  <a:lnTo>
                    <a:pt x="46763" y="20745"/>
                  </a:lnTo>
                  <a:lnTo>
                    <a:pt x="46960" y="20483"/>
                  </a:lnTo>
                  <a:lnTo>
                    <a:pt x="47157" y="20198"/>
                  </a:lnTo>
                  <a:lnTo>
                    <a:pt x="47332" y="19914"/>
                  </a:lnTo>
                  <a:lnTo>
                    <a:pt x="47486" y="19607"/>
                  </a:lnTo>
                  <a:lnTo>
                    <a:pt x="47595" y="19301"/>
                  </a:lnTo>
                  <a:lnTo>
                    <a:pt x="47704" y="18973"/>
                  </a:lnTo>
                  <a:lnTo>
                    <a:pt x="47792" y="18666"/>
                  </a:lnTo>
                  <a:lnTo>
                    <a:pt x="47858" y="18316"/>
                  </a:lnTo>
                  <a:lnTo>
                    <a:pt x="47879" y="17988"/>
                  </a:lnTo>
                  <a:lnTo>
                    <a:pt x="47901" y="17660"/>
                  </a:lnTo>
                  <a:lnTo>
                    <a:pt x="47879" y="17332"/>
                  </a:lnTo>
                  <a:lnTo>
                    <a:pt x="47858" y="17003"/>
                  </a:lnTo>
                  <a:lnTo>
                    <a:pt x="47792" y="16675"/>
                  </a:lnTo>
                  <a:lnTo>
                    <a:pt x="47682" y="16347"/>
                  </a:lnTo>
                  <a:lnTo>
                    <a:pt x="47573" y="16019"/>
                  </a:lnTo>
                  <a:lnTo>
                    <a:pt x="47442" y="15734"/>
                  </a:lnTo>
                  <a:lnTo>
                    <a:pt x="47267" y="15428"/>
                  </a:lnTo>
                  <a:lnTo>
                    <a:pt x="47092" y="15143"/>
                  </a:lnTo>
                  <a:lnTo>
                    <a:pt x="46895" y="14881"/>
                  </a:lnTo>
                  <a:lnTo>
                    <a:pt x="46676" y="14640"/>
                  </a:lnTo>
                  <a:lnTo>
                    <a:pt x="46435" y="14399"/>
                  </a:lnTo>
                  <a:lnTo>
                    <a:pt x="46173" y="14180"/>
                  </a:lnTo>
                  <a:lnTo>
                    <a:pt x="45910" y="13984"/>
                  </a:lnTo>
                  <a:lnTo>
                    <a:pt x="45625" y="13787"/>
                  </a:lnTo>
                  <a:lnTo>
                    <a:pt x="45341" y="13633"/>
                  </a:lnTo>
                  <a:lnTo>
                    <a:pt x="45035" y="13502"/>
                  </a:lnTo>
                  <a:lnTo>
                    <a:pt x="44728" y="13371"/>
                  </a:lnTo>
                  <a:lnTo>
                    <a:pt x="44400" y="13283"/>
                  </a:lnTo>
                  <a:lnTo>
                    <a:pt x="44072" y="13218"/>
                  </a:lnTo>
                  <a:lnTo>
                    <a:pt x="44159" y="12933"/>
                  </a:lnTo>
                  <a:lnTo>
                    <a:pt x="44225" y="12627"/>
                  </a:lnTo>
                  <a:lnTo>
                    <a:pt x="44269" y="12299"/>
                  </a:lnTo>
                  <a:lnTo>
                    <a:pt x="44291" y="11992"/>
                  </a:lnTo>
                  <a:lnTo>
                    <a:pt x="44291" y="11664"/>
                  </a:lnTo>
                  <a:lnTo>
                    <a:pt x="44269" y="11336"/>
                  </a:lnTo>
                  <a:lnTo>
                    <a:pt x="44225" y="11029"/>
                  </a:lnTo>
                  <a:lnTo>
                    <a:pt x="44159" y="10701"/>
                  </a:lnTo>
                  <a:lnTo>
                    <a:pt x="44072" y="10373"/>
                  </a:lnTo>
                  <a:lnTo>
                    <a:pt x="43962" y="10066"/>
                  </a:lnTo>
                  <a:lnTo>
                    <a:pt x="43831" y="9782"/>
                  </a:lnTo>
                  <a:lnTo>
                    <a:pt x="43700" y="9476"/>
                  </a:lnTo>
                  <a:lnTo>
                    <a:pt x="43525" y="9213"/>
                  </a:lnTo>
                  <a:lnTo>
                    <a:pt x="43350" y="8929"/>
                  </a:lnTo>
                  <a:lnTo>
                    <a:pt x="43153" y="8688"/>
                  </a:lnTo>
                  <a:lnTo>
                    <a:pt x="42956" y="8469"/>
                  </a:lnTo>
                  <a:lnTo>
                    <a:pt x="42715" y="8250"/>
                  </a:lnTo>
                  <a:lnTo>
                    <a:pt x="42474" y="8053"/>
                  </a:lnTo>
                  <a:lnTo>
                    <a:pt x="42234" y="7900"/>
                  </a:lnTo>
                  <a:lnTo>
                    <a:pt x="41971" y="7747"/>
                  </a:lnTo>
                  <a:lnTo>
                    <a:pt x="41687" y="7594"/>
                  </a:lnTo>
                  <a:lnTo>
                    <a:pt x="41402" y="7484"/>
                  </a:lnTo>
                  <a:lnTo>
                    <a:pt x="41118" y="7397"/>
                  </a:lnTo>
                  <a:lnTo>
                    <a:pt x="40811" y="7309"/>
                  </a:lnTo>
                  <a:lnTo>
                    <a:pt x="40505" y="7265"/>
                  </a:lnTo>
                  <a:lnTo>
                    <a:pt x="40199" y="7222"/>
                  </a:lnTo>
                  <a:lnTo>
                    <a:pt x="39892" y="7200"/>
                  </a:lnTo>
                  <a:lnTo>
                    <a:pt x="39586" y="7222"/>
                  </a:lnTo>
                  <a:lnTo>
                    <a:pt x="39279" y="7244"/>
                  </a:lnTo>
                  <a:lnTo>
                    <a:pt x="38973" y="7287"/>
                  </a:lnTo>
                  <a:lnTo>
                    <a:pt x="38667" y="7375"/>
                  </a:lnTo>
                  <a:lnTo>
                    <a:pt x="38382" y="7462"/>
                  </a:lnTo>
                  <a:lnTo>
                    <a:pt x="38382" y="7112"/>
                  </a:lnTo>
                  <a:lnTo>
                    <a:pt x="38339" y="6762"/>
                  </a:lnTo>
                  <a:lnTo>
                    <a:pt x="38273" y="6412"/>
                  </a:lnTo>
                  <a:lnTo>
                    <a:pt x="38185" y="6062"/>
                  </a:lnTo>
                  <a:lnTo>
                    <a:pt x="38076" y="5712"/>
                  </a:lnTo>
                  <a:lnTo>
                    <a:pt x="37945" y="5384"/>
                  </a:lnTo>
                  <a:lnTo>
                    <a:pt x="37770" y="5077"/>
                  </a:lnTo>
                  <a:lnTo>
                    <a:pt x="37595" y="4771"/>
                  </a:lnTo>
                  <a:lnTo>
                    <a:pt x="37398" y="4464"/>
                  </a:lnTo>
                  <a:lnTo>
                    <a:pt x="37179" y="4180"/>
                  </a:lnTo>
                  <a:lnTo>
                    <a:pt x="36938" y="3917"/>
                  </a:lnTo>
                  <a:lnTo>
                    <a:pt x="36697" y="3677"/>
                  </a:lnTo>
                  <a:lnTo>
                    <a:pt x="36413" y="3436"/>
                  </a:lnTo>
                  <a:lnTo>
                    <a:pt x="36128" y="3239"/>
                  </a:lnTo>
                  <a:lnTo>
                    <a:pt x="35844" y="3042"/>
                  </a:lnTo>
                  <a:lnTo>
                    <a:pt x="35516" y="2867"/>
                  </a:lnTo>
                  <a:lnTo>
                    <a:pt x="35187" y="2736"/>
                  </a:lnTo>
                  <a:lnTo>
                    <a:pt x="34859" y="2626"/>
                  </a:lnTo>
                  <a:lnTo>
                    <a:pt x="34509" y="2517"/>
                  </a:lnTo>
                  <a:lnTo>
                    <a:pt x="34159" y="2451"/>
                  </a:lnTo>
                  <a:lnTo>
                    <a:pt x="33809" y="2407"/>
                  </a:lnTo>
                  <a:lnTo>
                    <a:pt x="33109" y="2407"/>
                  </a:lnTo>
                  <a:lnTo>
                    <a:pt x="32737" y="2429"/>
                  </a:lnTo>
                  <a:lnTo>
                    <a:pt x="32386" y="2495"/>
                  </a:lnTo>
                  <a:lnTo>
                    <a:pt x="32036" y="2561"/>
                  </a:lnTo>
                  <a:lnTo>
                    <a:pt x="31708" y="2670"/>
                  </a:lnTo>
                  <a:lnTo>
                    <a:pt x="31380" y="2801"/>
                  </a:lnTo>
                  <a:lnTo>
                    <a:pt x="31052" y="2933"/>
                  </a:lnTo>
                  <a:lnTo>
                    <a:pt x="30723" y="3108"/>
                  </a:lnTo>
                  <a:lnTo>
                    <a:pt x="30439" y="3305"/>
                  </a:lnTo>
                  <a:lnTo>
                    <a:pt x="30154" y="3524"/>
                  </a:lnTo>
                  <a:lnTo>
                    <a:pt x="30045" y="3195"/>
                  </a:lnTo>
                  <a:lnTo>
                    <a:pt x="29936" y="2889"/>
                  </a:lnTo>
                  <a:lnTo>
                    <a:pt x="29782" y="2583"/>
                  </a:lnTo>
                  <a:lnTo>
                    <a:pt x="29629" y="2298"/>
                  </a:lnTo>
                  <a:lnTo>
                    <a:pt x="29454" y="2014"/>
                  </a:lnTo>
                  <a:lnTo>
                    <a:pt x="29257" y="1751"/>
                  </a:lnTo>
                  <a:lnTo>
                    <a:pt x="29038" y="1510"/>
                  </a:lnTo>
                  <a:lnTo>
                    <a:pt x="28798" y="1270"/>
                  </a:lnTo>
                  <a:lnTo>
                    <a:pt x="28535" y="1051"/>
                  </a:lnTo>
                  <a:lnTo>
                    <a:pt x="28272" y="854"/>
                  </a:lnTo>
                  <a:lnTo>
                    <a:pt x="28010" y="679"/>
                  </a:lnTo>
                  <a:lnTo>
                    <a:pt x="27725" y="504"/>
                  </a:lnTo>
                  <a:lnTo>
                    <a:pt x="27419" y="372"/>
                  </a:lnTo>
                  <a:lnTo>
                    <a:pt x="27113" y="241"/>
                  </a:lnTo>
                  <a:lnTo>
                    <a:pt x="26784" y="154"/>
                  </a:lnTo>
                  <a:lnTo>
                    <a:pt x="26478" y="66"/>
                  </a:lnTo>
                  <a:lnTo>
                    <a:pt x="26216" y="22"/>
                  </a:lnTo>
                  <a:lnTo>
                    <a:pt x="2597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64"/>
            <p:cNvSpPr/>
            <p:nvPr/>
          </p:nvSpPr>
          <p:spPr>
            <a:xfrm>
              <a:off x="6079985" y="3623844"/>
              <a:ext cx="256060" cy="220329"/>
            </a:xfrm>
            <a:custGeom>
              <a:avLst/>
              <a:gdLst/>
              <a:ahLst/>
              <a:cxnLst/>
              <a:rect l="l" t="t" r="r" b="b"/>
              <a:pathLst>
                <a:path w="6894" h="5932" extrusionOk="0">
                  <a:moveTo>
                    <a:pt x="242" y="1"/>
                  </a:moveTo>
                  <a:lnTo>
                    <a:pt x="154" y="23"/>
                  </a:lnTo>
                  <a:lnTo>
                    <a:pt x="88" y="88"/>
                  </a:lnTo>
                  <a:lnTo>
                    <a:pt x="23" y="154"/>
                  </a:lnTo>
                  <a:lnTo>
                    <a:pt x="1" y="242"/>
                  </a:lnTo>
                  <a:lnTo>
                    <a:pt x="23" y="329"/>
                  </a:lnTo>
                  <a:lnTo>
                    <a:pt x="88" y="417"/>
                  </a:lnTo>
                  <a:lnTo>
                    <a:pt x="548" y="745"/>
                  </a:lnTo>
                  <a:lnTo>
                    <a:pt x="1029" y="1029"/>
                  </a:lnTo>
                  <a:lnTo>
                    <a:pt x="1533" y="1292"/>
                  </a:lnTo>
                  <a:lnTo>
                    <a:pt x="2058" y="1511"/>
                  </a:lnTo>
                  <a:lnTo>
                    <a:pt x="2583" y="1664"/>
                  </a:lnTo>
                  <a:lnTo>
                    <a:pt x="3130" y="1795"/>
                  </a:lnTo>
                  <a:lnTo>
                    <a:pt x="3677" y="1883"/>
                  </a:lnTo>
                  <a:lnTo>
                    <a:pt x="4246" y="1927"/>
                  </a:lnTo>
                  <a:lnTo>
                    <a:pt x="4399" y="2124"/>
                  </a:lnTo>
                  <a:lnTo>
                    <a:pt x="4553" y="2342"/>
                  </a:lnTo>
                  <a:lnTo>
                    <a:pt x="4706" y="2539"/>
                  </a:lnTo>
                  <a:lnTo>
                    <a:pt x="4837" y="2758"/>
                  </a:lnTo>
                  <a:lnTo>
                    <a:pt x="4946" y="2977"/>
                  </a:lnTo>
                  <a:lnTo>
                    <a:pt x="5056" y="3218"/>
                  </a:lnTo>
                  <a:lnTo>
                    <a:pt x="5143" y="3458"/>
                  </a:lnTo>
                  <a:lnTo>
                    <a:pt x="5231" y="3699"/>
                  </a:lnTo>
                  <a:lnTo>
                    <a:pt x="5340" y="4181"/>
                  </a:lnTo>
                  <a:lnTo>
                    <a:pt x="5406" y="4684"/>
                  </a:lnTo>
                  <a:lnTo>
                    <a:pt x="5428" y="4925"/>
                  </a:lnTo>
                  <a:lnTo>
                    <a:pt x="5428" y="5187"/>
                  </a:lnTo>
                  <a:lnTo>
                    <a:pt x="5428" y="5428"/>
                  </a:lnTo>
                  <a:lnTo>
                    <a:pt x="5406" y="5690"/>
                  </a:lnTo>
                  <a:lnTo>
                    <a:pt x="5406" y="5800"/>
                  </a:lnTo>
                  <a:lnTo>
                    <a:pt x="5450" y="5866"/>
                  </a:lnTo>
                  <a:lnTo>
                    <a:pt x="5537" y="5909"/>
                  </a:lnTo>
                  <a:lnTo>
                    <a:pt x="5625" y="5931"/>
                  </a:lnTo>
                  <a:lnTo>
                    <a:pt x="5712" y="5909"/>
                  </a:lnTo>
                  <a:lnTo>
                    <a:pt x="5800" y="5866"/>
                  </a:lnTo>
                  <a:lnTo>
                    <a:pt x="5866" y="5800"/>
                  </a:lnTo>
                  <a:lnTo>
                    <a:pt x="5909" y="5690"/>
                  </a:lnTo>
                  <a:lnTo>
                    <a:pt x="5931" y="5187"/>
                  </a:lnTo>
                  <a:lnTo>
                    <a:pt x="5931" y="4684"/>
                  </a:lnTo>
                  <a:lnTo>
                    <a:pt x="5866" y="4202"/>
                  </a:lnTo>
                  <a:lnTo>
                    <a:pt x="5756" y="3699"/>
                  </a:lnTo>
                  <a:lnTo>
                    <a:pt x="5603" y="3240"/>
                  </a:lnTo>
                  <a:lnTo>
                    <a:pt x="5406" y="2780"/>
                  </a:lnTo>
                  <a:lnTo>
                    <a:pt x="5165" y="2342"/>
                  </a:lnTo>
                  <a:lnTo>
                    <a:pt x="4881" y="1927"/>
                  </a:lnTo>
                  <a:lnTo>
                    <a:pt x="5340" y="1883"/>
                  </a:lnTo>
                  <a:lnTo>
                    <a:pt x="5822" y="1817"/>
                  </a:lnTo>
                  <a:lnTo>
                    <a:pt x="6281" y="1708"/>
                  </a:lnTo>
                  <a:lnTo>
                    <a:pt x="6719" y="1577"/>
                  </a:lnTo>
                  <a:lnTo>
                    <a:pt x="6828" y="1533"/>
                  </a:lnTo>
                  <a:lnTo>
                    <a:pt x="6872" y="1445"/>
                  </a:lnTo>
                  <a:lnTo>
                    <a:pt x="6894" y="1358"/>
                  </a:lnTo>
                  <a:lnTo>
                    <a:pt x="6894" y="1270"/>
                  </a:lnTo>
                  <a:lnTo>
                    <a:pt x="6850" y="1183"/>
                  </a:lnTo>
                  <a:lnTo>
                    <a:pt x="6785" y="1117"/>
                  </a:lnTo>
                  <a:lnTo>
                    <a:pt x="6697" y="1073"/>
                  </a:lnTo>
                  <a:lnTo>
                    <a:pt x="6588" y="1095"/>
                  </a:lnTo>
                  <a:lnTo>
                    <a:pt x="6194" y="1205"/>
                  </a:lnTo>
                  <a:lnTo>
                    <a:pt x="5800" y="1314"/>
                  </a:lnTo>
                  <a:lnTo>
                    <a:pt x="5406" y="1380"/>
                  </a:lnTo>
                  <a:lnTo>
                    <a:pt x="5012" y="1423"/>
                  </a:lnTo>
                  <a:lnTo>
                    <a:pt x="4202" y="1423"/>
                  </a:lnTo>
                  <a:lnTo>
                    <a:pt x="3787" y="1401"/>
                  </a:lnTo>
                  <a:lnTo>
                    <a:pt x="3393" y="1336"/>
                  </a:lnTo>
                  <a:lnTo>
                    <a:pt x="2999" y="1270"/>
                  </a:lnTo>
                  <a:lnTo>
                    <a:pt x="2605" y="1161"/>
                  </a:lnTo>
                  <a:lnTo>
                    <a:pt x="2211" y="1029"/>
                  </a:lnTo>
                  <a:lnTo>
                    <a:pt x="1839" y="876"/>
                  </a:lnTo>
                  <a:lnTo>
                    <a:pt x="1467" y="723"/>
                  </a:lnTo>
                  <a:lnTo>
                    <a:pt x="1117" y="526"/>
                  </a:lnTo>
                  <a:lnTo>
                    <a:pt x="789" y="307"/>
                  </a:lnTo>
                  <a:lnTo>
                    <a:pt x="439" y="67"/>
                  </a:lnTo>
                  <a:lnTo>
                    <a:pt x="35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64"/>
            <p:cNvSpPr/>
            <p:nvPr/>
          </p:nvSpPr>
          <p:spPr>
            <a:xfrm>
              <a:off x="6190524" y="3207687"/>
              <a:ext cx="169110" cy="173975"/>
            </a:xfrm>
            <a:custGeom>
              <a:avLst/>
              <a:gdLst/>
              <a:ahLst/>
              <a:cxnLst/>
              <a:rect l="l" t="t" r="r" b="b"/>
              <a:pathLst>
                <a:path w="4553" h="4684" extrusionOk="0">
                  <a:moveTo>
                    <a:pt x="264" y="1"/>
                  </a:moveTo>
                  <a:lnTo>
                    <a:pt x="154" y="45"/>
                  </a:lnTo>
                  <a:lnTo>
                    <a:pt x="89" y="88"/>
                  </a:lnTo>
                  <a:lnTo>
                    <a:pt x="23" y="176"/>
                  </a:lnTo>
                  <a:lnTo>
                    <a:pt x="1" y="264"/>
                  </a:lnTo>
                  <a:lnTo>
                    <a:pt x="23" y="351"/>
                  </a:lnTo>
                  <a:lnTo>
                    <a:pt x="89" y="439"/>
                  </a:lnTo>
                  <a:lnTo>
                    <a:pt x="329" y="636"/>
                  </a:lnTo>
                  <a:lnTo>
                    <a:pt x="592" y="811"/>
                  </a:lnTo>
                  <a:lnTo>
                    <a:pt x="854" y="986"/>
                  </a:lnTo>
                  <a:lnTo>
                    <a:pt x="1117" y="1139"/>
                  </a:lnTo>
                  <a:lnTo>
                    <a:pt x="1380" y="1292"/>
                  </a:lnTo>
                  <a:lnTo>
                    <a:pt x="1664" y="1423"/>
                  </a:lnTo>
                  <a:lnTo>
                    <a:pt x="1949" y="1533"/>
                  </a:lnTo>
                  <a:lnTo>
                    <a:pt x="2255" y="1642"/>
                  </a:lnTo>
                  <a:lnTo>
                    <a:pt x="2145" y="2014"/>
                  </a:lnTo>
                  <a:lnTo>
                    <a:pt x="2102" y="2386"/>
                  </a:lnTo>
                  <a:lnTo>
                    <a:pt x="2080" y="2780"/>
                  </a:lnTo>
                  <a:lnTo>
                    <a:pt x="2124" y="3152"/>
                  </a:lnTo>
                  <a:lnTo>
                    <a:pt x="2211" y="3524"/>
                  </a:lnTo>
                  <a:lnTo>
                    <a:pt x="2321" y="3896"/>
                  </a:lnTo>
                  <a:lnTo>
                    <a:pt x="2496" y="4224"/>
                  </a:lnTo>
                  <a:lnTo>
                    <a:pt x="2714" y="4553"/>
                  </a:lnTo>
                  <a:lnTo>
                    <a:pt x="2780" y="4618"/>
                  </a:lnTo>
                  <a:lnTo>
                    <a:pt x="2868" y="4662"/>
                  </a:lnTo>
                  <a:lnTo>
                    <a:pt x="2955" y="4684"/>
                  </a:lnTo>
                  <a:lnTo>
                    <a:pt x="3043" y="4640"/>
                  </a:lnTo>
                  <a:lnTo>
                    <a:pt x="3130" y="4574"/>
                  </a:lnTo>
                  <a:lnTo>
                    <a:pt x="3174" y="4487"/>
                  </a:lnTo>
                  <a:lnTo>
                    <a:pt x="3174" y="4399"/>
                  </a:lnTo>
                  <a:lnTo>
                    <a:pt x="3174" y="4334"/>
                  </a:lnTo>
                  <a:lnTo>
                    <a:pt x="3152" y="4290"/>
                  </a:lnTo>
                  <a:lnTo>
                    <a:pt x="2955" y="4027"/>
                  </a:lnTo>
                  <a:lnTo>
                    <a:pt x="2802" y="3721"/>
                  </a:lnTo>
                  <a:lnTo>
                    <a:pt x="2693" y="3415"/>
                  </a:lnTo>
                  <a:lnTo>
                    <a:pt x="2627" y="3086"/>
                  </a:lnTo>
                  <a:lnTo>
                    <a:pt x="2605" y="2758"/>
                  </a:lnTo>
                  <a:lnTo>
                    <a:pt x="2605" y="2430"/>
                  </a:lnTo>
                  <a:lnTo>
                    <a:pt x="2649" y="2102"/>
                  </a:lnTo>
                  <a:lnTo>
                    <a:pt x="2736" y="1773"/>
                  </a:lnTo>
                  <a:lnTo>
                    <a:pt x="3130" y="1861"/>
                  </a:lnTo>
                  <a:lnTo>
                    <a:pt x="3524" y="1905"/>
                  </a:lnTo>
                  <a:lnTo>
                    <a:pt x="3918" y="1949"/>
                  </a:lnTo>
                  <a:lnTo>
                    <a:pt x="4312" y="1949"/>
                  </a:lnTo>
                  <a:lnTo>
                    <a:pt x="4421" y="1927"/>
                  </a:lnTo>
                  <a:lnTo>
                    <a:pt x="4509" y="1861"/>
                  </a:lnTo>
                  <a:lnTo>
                    <a:pt x="4553" y="1773"/>
                  </a:lnTo>
                  <a:lnTo>
                    <a:pt x="4553" y="1686"/>
                  </a:lnTo>
                  <a:lnTo>
                    <a:pt x="4553" y="1598"/>
                  </a:lnTo>
                  <a:lnTo>
                    <a:pt x="4509" y="1511"/>
                  </a:lnTo>
                  <a:lnTo>
                    <a:pt x="4421" y="1467"/>
                  </a:lnTo>
                  <a:lnTo>
                    <a:pt x="4312" y="1445"/>
                  </a:lnTo>
                  <a:lnTo>
                    <a:pt x="3787" y="1423"/>
                  </a:lnTo>
                  <a:lnTo>
                    <a:pt x="3262" y="1380"/>
                  </a:lnTo>
                  <a:lnTo>
                    <a:pt x="2758" y="1270"/>
                  </a:lnTo>
                  <a:lnTo>
                    <a:pt x="2255" y="1117"/>
                  </a:lnTo>
                  <a:lnTo>
                    <a:pt x="1773" y="920"/>
                  </a:lnTo>
                  <a:lnTo>
                    <a:pt x="1314" y="679"/>
                  </a:lnTo>
                  <a:lnTo>
                    <a:pt x="876" y="395"/>
                  </a:lnTo>
                  <a:lnTo>
                    <a:pt x="461" y="67"/>
                  </a:lnTo>
                  <a:lnTo>
                    <a:pt x="351" y="23"/>
                  </a:lnTo>
                  <a:lnTo>
                    <a:pt x="26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64"/>
            <p:cNvSpPr/>
            <p:nvPr/>
          </p:nvSpPr>
          <p:spPr>
            <a:xfrm>
              <a:off x="6512410" y="2803751"/>
              <a:ext cx="117890" cy="196707"/>
            </a:xfrm>
            <a:custGeom>
              <a:avLst/>
              <a:gdLst/>
              <a:ahLst/>
              <a:cxnLst/>
              <a:rect l="l" t="t" r="r" b="b"/>
              <a:pathLst>
                <a:path w="3174" h="5296" extrusionOk="0">
                  <a:moveTo>
                    <a:pt x="2714" y="0"/>
                  </a:moveTo>
                  <a:lnTo>
                    <a:pt x="2626" y="22"/>
                  </a:lnTo>
                  <a:lnTo>
                    <a:pt x="2539" y="88"/>
                  </a:lnTo>
                  <a:lnTo>
                    <a:pt x="2495" y="175"/>
                  </a:lnTo>
                  <a:lnTo>
                    <a:pt x="2408" y="503"/>
                  </a:lnTo>
                  <a:lnTo>
                    <a:pt x="2320" y="810"/>
                  </a:lnTo>
                  <a:lnTo>
                    <a:pt x="2254" y="1138"/>
                  </a:lnTo>
                  <a:lnTo>
                    <a:pt x="2211" y="1466"/>
                  </a:lnTo>
                  <a:lnTo>
                    <a:pt x="2189" y="1795"/>
                  </a:lnTo>
                  <a:lnTo>
                    <a:pt x="2189" y="2123"/>
                  </a:lnTo>
                  <a:lnTo>
                    <a:pt x="2189" y="2451"/>
                  </a:lnTo>
                  <a:lnTo>
                    <a:pt x="2211" y="2779"/>
                  </a:lnTo>
                  <a:lnTo>
                    <a:pt x="2167" y="2779"/>
                  </a:lnTo>
                  <a:lnTo>
                    <a:pt x="2123" y="2801"/>
                  </a:lnTo>
                  <a:lnTo>
                    <a:pt x="1795" y="3020"/>
                  </a:lnTo>
                  <a:lnTo>
                    <a:pt x="1510" y="3261"/>
                  </a:lnTo>
                  <a:lnTo>
                    <a:pt x="1226" y="3501"/>
                  </a:lnTo>
                  <a:lnTo>
                    <a:pt x="963" y="3764"/>
                  </a:lnTo>
                  <a:lnTo>
                    <a:pt x="701" y="4027"/>
                  </a:lnTo>
                  <a:lnTo>
                    <a:pt x="460" y="4311"/>
                  </a:lnTo>
                  <a:lnTo>
                    <a:pt x="241" y="4617"/>
                  </a:lnTo>
                  <a:lnTo>
                    <a:pt x="44" y="4924"/>
                  </a:lnTo>
                  <a:lnTo>
                    <a:pt x="1" y="5033"/>
                  </a:lnTo>
                  <a:lnTo>
                    <a:pt x="1" y="5121"/>
                  </a:lnTo>
                  <a:lnTo>
                    <a:pt x="44" y="5208"/>
                  </a:lnTo>
                  <a:lnTo>
                    <a:pt x="132" y="5274"/>
                  </a:lnTo>
                  <a:lnTo>
                    <a:pt x="219" y="5296"/>
                  </a:lnTo>
                  <a:lnTo>
                    <a:pt x="307" y="5296"/>
                  </a:lnTo>
                  <a:lnTo>
                    <a:pt x="394" y="5274"/>
                  </a:lnTo>
                  <a:lnTo>
                    <a:pt x="460" y="5186"/>
                  </a:lnTo>
                  <a:lnTo>
                    <a:pt x="657" y="4902"/>
                  </a:lnTo>
                  <a:lnTo>
                    <a:pt x="854" y="4639"/>
                  </a:lnTo>
                  <a:lnTo>
                    <a:pt x="1051" y="4399"/>
                  </a:lnTo>
                  <a:lnTo>
                    <a:pt x="1270" y="4136"/>
                  </a:lnTo>
                  <a:lnTo>
                    <a:pt x="1510" y="3917"/>
                  </a:lnTo>
                  <a:lnTo>
                    <a:pt x="1751" y="3698"/>
                  </a:lnTo>
                  <a:lnTo>
                    <a:pt x="2014" y="3480"/>
                  </a:lnTo>
                  <a:lnTo>
                    <a:pt x="2298" y="3304"/>
                  </a:lnTo>
                  <a:lnTo>
                    <a:pt x="2364" y="3676"/>
                  </a:lnTo>
                  <a:lnTo>
                    <a:pt x="2473" y="4027"/>
                  </a:lnTo>
                  <a:lnTo>
                    <a:pt x="2583" y="4399"/>
                  </a:lnTo>
                  <a:lnTo>
                    <a:pt x="2714" y="4749"/>
                  </a:lnTo>
                  <a:lnTo>
                    <a:pt x="2780" y="4836"/>
                  </a:lnTo>
                  <a:lnTo>
                    <a:pt x="2867" y="4880"/>
                  </a:lnTo>
                  <a:lnTo>
                    <a:pt x="2955" y="4880"/>
                  </a:lnTo>
                  <a:lnTo>
                    <a:pt x="3042" y="4836"/>
                  </a:lnTo>
                  <a:lnTo>
                    <a:pt x="3108" y="4771"/>
                  </a:lnTo>
                  <a:lnTo>
                    <a:pt x="3174" y="4705"/>
                  </a:lnTo>
                  <a:lnTo>
                    <a:pt x="3174" y="4596"/>
                  </a:lnTo>
                  <a:lnTo>
                    <a:pt x="3152" y="4486"/>
                  </a:lnTo>
                  <a:lnTo>
                    <a:pt x="2977" y="3983"/>
                  </a:lnTo>
                  <a:lnTo>
                    <a:pt x="2823" y="3480"/>
                  </a:lnTo>
                  <a:lnTo>
                    <a:pt x="2736" y="2954"/>
                  </a:lnTo>
                  <a:lnTo>
                    <a:pt x="2692" y="2407"/>
                  </a:lnTo>
                  <a:lnTo>
                    <a:pt x="2692" y="1882"/>
                  </a:lnTo>
                  <a:lnTo>
                    <a:pt x="2736" y="1357"/>
                  </a:lnTo>
                  <a:lnTo>
                    <a:pt x="2845" y="832"/>
                  </a:lnTo>
                  <a:lnTo>
                    <a:pt x="2977" y="307"/>
                  </a:lnTo>
                  <a:lnTo>
                    <a:pt x="2998" y="197"/>
                  </a:lnTo>
                  <a:lnTo>
                    <a:pt x="2955" y="110"/>
                  </a:lnTo>
                  <a:lnTo>
                    <a:pt x="2889" y="44"/>
                  </a:lnTo>
                  <a:lnTo>
                    <a:pt x="2802" y="22"/>
                  </a:lnTo>
                  <a:lnTo>
                    <a:pt x="271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64"/>
            <p:cNvSpPr/>
            <p:nvPr/>
          </p:nvSpPr>
          <p:spPr>
            <a:xfrm>
              <a:off x="7310589" y="2949242"/>
              <a:ext cx="117890" cy="232475"/>
            </a:xfrm>
            <a:custGeom>
              <a:avLst/>
              <a:gdLst/>
              <a:ahLst/>
              <a:cxnLst/>
              <a:rect l="l" t="t" r="r" b="b"/>
              <a:pathLst>
                <a:path w="3174" h="6259" extrusionOk="0">
                  <a:moveTo>
                    <a:pt x="2889" y="0"/>
                  </a:moveTo>
                  <a:lnTo>
                    <a:pt x="2801" y="22"/>
                  </a:lnTo>
                  <a:lnTo>
                    <a:pt x="2736" y="66"/>
                  </a:lnTo>
                  <a:lnTo>
                    <a:pt x="2692" y="175"/>
                  </a:lnTo>
                  <a:lnTo>
                    <a:pt x="2626" y="438"/>
                  </a:lnTo>
                  <a:lnTo>
                    <a:pt x="2539" y="722"/>
                  </a:lnTo>
                  <a:lnTo>
                    <a:pt x="2451" y="985"/>
                  </a:lnTo>
                  <a:lnTo>
                    <a:pt x="2342" y="1226"/>
                  </a:lnTo>
                  <a:lnTo>
                    <a:pt x="2211" y="1488"/>
                  </a:lnTo>
                  <a:lnTo>
                    <a:pt x="2079" y="1729"/>
                  </a:lnTo>
                  <a:lnTo>
                    <a:pt x="1926" y="1970"/>
                  </a:lnTo>
                  <a:lnTo>
                    <a:pt x="1773" y="2188"/>
                  </a:lnTo>
                  <a:lnTo>
                    <a:pt x="1598" y="2407"/>
                  </a:lnTo>
                  <a:lnTo>
                    <a:pt x="1423" y="2626"/>
                  </a:lnTo>
                  <a:lnTo>
                    <a:pt x="1226" y="2823"/>
                  </a:lnTo>
                  <a:lnTo>
                    <a:pt x="1029" y="2998"/>
                  </a:lnTo>
                  <a:lnTo>
                    <a:pt x="810" y="3195"/>
                  </a:lnTo>
                  <a:lnTo>
                    <a:pt x="591" y="3348"/>
                  </a:lnTo>
                  <a:lnTo>
                    <a:pt x="350" y="3501"/>
                  </a:lnTo>
                  <a:lnTo>
                    <a:pt x="110" y="3655"/>
                  </a:lnTo>
                  <a:lnTo>
                    <a:pt x="22" y="3720"/>
                  </a:lnTo>
                  <a:lnTo>
                    <a:pt x="0" y="3808"/>
                  </a:lnTo>
                  <a:lnTo>
                    <a:pt x="0" y="3895"/>
                  </a:lnTo>
                  <a:lnTo>
                    <a:pt x="22" y="3983"/>
                  </a:lnTo>
                  <a:lnTo>
                    <a:pt x="88" y="4049"/>
                  </a:lnTo>
                  <a:lnTo>
                    <a:pt x="175" y="4114"/>
                  </a:lnTo>
                  <a:lnTo>
                    <a:pt x="263" y="4114"/>
                  </a:lnTo>
                  <a:lnTo>
                    <a:pt x="372" y="4092"/>
                  </a:lnTo>
                  <a:lnTo>
                    <a:pt x="657" y="3917"/>
                  </a:lnTo>
                  <a:lnTo>
                    <a:pt x="919" y="3742"/>
                  </a:lnTo>
                  <a:lnTo>
                    <a:pt x="1160" y="3545"/>
                  </a:lnTo>
                  <a:lnTo>
                    <a:pt x="1423" y="3348"/>
                  </a:lnTo>
                  <a:lnTo>
                    <a:pt x="1510" y="3655"/>
                  </a:lnTo>
                  <a:lnTo>
                    <a:pt x="1598" y="3983"/>
                  </a:lnTo>
                  <a:lnTo>
                    <a:pt x="1685" y="4333"/>
                  </a:lnTo>
                  <a:lnTo>
                    <a:pt x="1751" y="4661"/>
                  </a:lnTo>
                  <a:lnTo>
                    <a:pt x="1795" y="4989"/>
                  </a:lnTo>
                  <a:lnTo>
                    <a:pt x="1817" y="5340"/>
                  </a:lnTo>
                  <a:lnTo>
                    <a:pt x="1817" y="5668"/>
                  </a:lnTo>
                  <a:lnTo>
                    <a:pt x="1817" y="6018"/>
                  </a:lnTo>
                  <a:lnTo>
                    <a:pt x="1839" y="6127"/>
                  </a:lnTo>
                  <a:lnTo>
                    <a:pt x="1904" y="6193"/>
                  </a:lnTo>
                  <a:lnTo>
                    <a:pt x="1970" y="6259"/>
                  </a:lnTo>
                  <a:lnTo>
                    <a:pt x="2167" y="6259"/>
                  </a:lnTo>
                  <a:lnTo>
                    <a:pt x="2254" y="6193"/>
                  </a:lnTo>
                  <a:lnTo>
                    <a:pt x="2298" y="6127"/>
                  </a:lnTo>
                  <a:lnTo>
                    <a:pt x="2320" y="6018"/>
                  </a:lnTo>
                  <a:lnTo>
                    <a:pt x="2342" y="5646"/>
                  </a:lnTo>
                  <a:lnTo>
                    <a:pt x="2320" y="5252"/>
                  </a:lnTo>
                  <a:lnTo>
                    <a:pt x="2276" y="4880"/>
                  </a:lnTo>
                  <a:lnTo>
                    <a:pt x="2232" y="4486"/>
                  </a:lnTo>
                  <a:lnTo>
                    <a:pt x="2167" y="4114"/>
                  </a:lnTo>
                  <a:lnTo>
                    <a:pt x="2079" y="3742"/>
                  </a:lnTo>
                  <a:lnTo>
                    <a:pt x="1970" y="3392"/>
                  </a:lnTo>
                  <a:lnTo>
                    <a:pt x="1839" y="3020"/>
                  </a:lnTo>
                  <a:lnTo>
                    <a:pt x="1795" y="2954"/>
                  </a:lnTo>
                  <a:lnTo>
                    <a:pt x="2057" y="2670"/>
                  </a:lnTo>
                  <a:lnTo>
                    <a:pt x="2276" y="2364"/>
                  </a:lnTo>
                  <a:lnTo>
                    <a:pt x="2473" y="2057"/>
                  </a:lnTo>
                  <a:lnTo>
                    <a:pt x="2670" y="1729"/>
                  </a:lnTo>
                  <a:lnTo>
                    <a:pt x="2823" y="1379"/>
                  </a:lnTo>
                  <a:lnTo>
                    <a:pt x="2976" y="1029"/>
                  </a:lnTo>
                  <a:lnTo>
                    <a:pt x="3086" y="679"/>
                  </a:lnTo>
                  <a:lnTo>
                    <a:pt x="3173" y="307"/>
                  </a:lnTo>
                  <a:lnTo>
                    <a:pt x="3173" y="197"/>
                  </a:lnTo>
                  <a:lnTo>
                    <a:pt x="3130" y="110"/>
                  </a:lnTo>
                  <a:lnTo>
                    <a:pt x="3064" y="44"/>
                  </a:lnTo>
                  <a:lnTo>
                    <a:pt x="297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64"/>
            <p:cNvSpPr/>
            <p:nvPr/>
          </p:nvSpPr>
          <p:spPr>
            <a:xfrm>
              <a:off x="7154512" y="3737652"/>
              <a:ext cx="124390" cy="212975"/>
            </a:xfrm>
            <a:custGeom>
              <a:avLst/>
              <a:gdLst/>
              <a:ahLst/>
              <a:cxnLst/>
              <a:rect l="l" t="t" r="r" b="b"/>
              <a:pathLst>
                <a:path w="3349" h="5734" extrusionOk="0">
                  <a:moveTo>
                    <a:pt x="3086" y="1"/>
                  </a:moveTo>
                  <a:lnTo>
                    <a:pt x="2977" y="22"/>
                  </a:lnTo>
                  <a:lnTo>
                    <a:pt x="2889" y="88"/>
                  </a:lnTo>
                  <a:lnTo>
                    <a:pt x="2846" y="176"/>
                  </a:lnTo>
                  <a:lnTo>
                    <a:pt x="2671" y="613"/>
                  </a:lnTo>
                  <a:lnTo>
                    <a:pt x="2539" y="1073"/>
                  </a:lnTo>
                  <a:lnTo>
                    <a:pt x="2430" y="1532"/>
                  </a:lnTo>
                  <a:lnTo>
                    <a:pt x="2364" y="2014"/>
                  </a:lnTo>
                  <a:lnTo>
                    <a:pt x="2145" y="1795"/>
                  </a:lnTo>
                  <a:lnTo>
                    <a:pt x="1905" y="1576"/>
                  </a:lnTo>
                  <a:lnTo>
                    <a:pt x="1664" y="1401"/>
                  </a:lnTo>
                  <a:lnTo>
                    <a:pt x="1423" y="1226"/>
                  </a:lnTo>
                  <a:lnTo>
                    <a:pt x="1161" y="1051"/>
                  </a:lnTo>
                  <a:lnTo>
                    <a:pt x="898" y="898"/>
                  </a:lnTo>
                  <a:lnTo>
                    <a:pt x="614" y="766"/>
                  </a:lnTo>
                  <a:lnTo>
                    <a:pt x="329" y="635"/>
                  </a:lnTo>
                  <a:lnTo>
                    <a:pt x="285" y="613"/>
                  </a:lnTo>
                  <a:lnTo>
                    <a:pt x="220" y="613"/>
                  </a:lnTo>
                  <a:lnTo>
                    <a:pt x="132" y="657"/>
                  </a:lnTo>
                  <a:lnTo>
                    <a:pt x="67" y="723"/>
                  </a:lnTo>
                  <a:lnTo>
                    <a:pt x="23" y="810"/>
                  </a:lnTo>
                  <a:lnTo>
                    <a:pt x="1" y="920"/>
                  </a:lnTo>
                  <a:lnTo>
                    <a:pt x="45" y="1007"/>
                  </a:lnTo>
                  <a:lnTo>
                    <a:pt x="110" y="1073"/>
                  </a:lnTo>
                  <a:lnTo>
                    <a:pt x="198" y="1117"/>
                  </a:lnTo>
                  <a:lnTo>
                    <a:pt x="504" y="1270"/>
                  </a:lnTo>
                  <a:lnTo>
                    <a:pt x="789" y="1423"/>
                  </a:lnTo>
                  <a:lnTo>
                    <a:pt x="1073" y="1598"/>
                  </a:lnTo>
                  <a:lnTo>
                    <a:pt x="1358" y="1773"/>
                  </a:lnTo>
                  <a:lnTo>
                    <a:pt x="1620" y="1992"/>
                  </a:lnTo>
                  <a:lnTo>
                    <a:pt x="1861" y="2211"/>
                  </a:lnTo>
                  <a:lnTo>
                    <a:pt x="2102" y="2451"/>
                  </a:lnTo>
                  <a:lnTo>
                    <a:pt x="2320" y="2714"/>
                  </a:lnTo>
                  <a:lnTo>
                    <a:pt x="2320" y="3086"/>
                  </a:lnTo>
                  <a:lnTo>
                    <a:pt x="2342" y="3436"/>
                  </a:lnTo>
                  <a:lnTo>
                    <a:pt x="2386" y="3808"/>
                  </a:lnTo>
                  <a:lnTo>
                    <a:pt x="2452" y="4180"/>
                  </a:lnTo>
                  <a:lnTo>
                    <a:pt x="2539" y="4552"/>
                  </a:lnTo>
                  <a:lnTo>
                    <a:pt x="2649" y="4902"/>
                  </a:lnTo>
                  <a:lnTo>
                    <a:pt x="2758" y="5252"/>
                  </a:lnTo>
                  <a:lnTo>
                    <a:pt x="2889" y="5603"/>
                  </a:lnTo>
                  <a:lnTo>
                    <a:pt x="2955" y="5690"/>
                  </a:lnTo>
                  <a:lnTo>
                    <a:pt x="3043" y="5734"/>
                  </a:lnTo>
                  <a:lnTo>
                    <a:pt x="3130" y="5734"/>
                  </a:lnTo>
                  <a:lnTo>
                    <a:pt x="3218" y="5712"/>
                  </a:lnTo>
                  <a:lnTo>
                    <a:pt x="3283" y="5646"/>
                  </a:lnTo>
                  <a:lnTo>
                    <a:pt x="3327" y="5559"/>
                  </a:lnTo>
                  <a:lnTo>
                    <a:pt x="3349" y="5449"/>
                  </a:lnTo>
                  <a:lnTo>
                    <a:pt x="3327" y="5362"/>
                  </a:lnTo>
                  <a:lnTo>
                    <a:pt x="3218" y="5034"/>
                  </a:lnTo>
                  <a:lnTo>
                    <a:pt x="3108" y="4727"/>
                  </a:lnTo>
                  <a:lnTo>
                    <a:pt x="3021" y="4399"/>
                  </a:lnTo>
                  <a:lnTo>
                    <a:pt x="2933" y="4071"/>
                  </a:lnTo>
                  <a:lnTo>
                    <a:pt x="2889" y="3743"/>
                  </a:lnTo>
                  <a:lnTo>
                    <a:pt x="2846" y="3414"/>
                  </a:lnTo>
                  <a:lnTo>
                    <a:pt x="2824" y="3086"/>
                  </a:lnTo>
                  <a:lnTo>
                    <a:pt x="2824" y="2758"/>
                  </a:lnTo>
                  <a:lnTo>
                    <a:pt x="2846" y="2648"/>
                  </a:lnTo>
                  <a:lnTo>
                    <a:pt x="2824" y="2561"/>
                  </a:lnTo>
                  <a:lnTo>
                    <a:pt x="2889" y="1970"/>
                  </a:lnTo>
                  <a:lnTo>
                    <a:pt x="2977" y="1423"/>
                  </a:lnTo>
                  <a:lnTo>
                    <a:pt x="3130" y="854"/>
                  </a:lnTo>
                  <a:lnTo>
                    <a:pt x="3327" y="307"/>
                  </a:lnTo>
                  <a:lnTo>
                    <a:pt x="3349" y="197"/>
                  </a:lnTo>
                  <a:lnTo>
                    <a:pt x="3327" y="132"/>
                  </a:lnTo>
                  <a:lnTo>
                    <a:pt x="3261" y="66"/>
                  </a:lnTo>
                  <a:lnTo>
                    <a:pt x="3174" y="22"/>
                  </a:lnTo>
                  <a:lnTo>
                    <a:pt x="30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64"/>
            <p:cNvSpPr/>
            <p:nvPr/>
          </p:nvSpPr>
          <p:spPr>
            <a:xfrm>
              <a:off x="7556851" y="3797788"/>
              <a:ext cx="82939" cy="110573"/>
            </a:xfrm>
            <a:custGeom>
              <a:avLst/>
              <a:gdLst/>
              <a:ahLst/>
              <a:cxnLst/>
              <a:rect l="l" t="t" r="r" b="b"/>
              <a:pathLst>
                <a:path w="2233" h="2977" extrusionOk="0">
                  <a:moveTo>
                    <a:pt x="176" y="1"/>
                  </a:moveTo>
                  <a:lnTo>
                    <a:pt x="88" y="67"/>
                  </a:lnTo>
                  <a:lnTo>
                    <a:pt x="23" y="132"/>
                  </a:lnTo>
                  <a:lnTo>
                    <a:pt x="1" y="220"/>
                  </a:lnTo>
                  <a:lnTo>
                    <a:pt x="1" y="329"/>
                  </a:lnTo>
                  <a:lnTo>
                    <a:pt x="88" y="723"/>
                  </a:lnTo>
                  <a:lnTo>
                    <a:pt x="220" y="1117"/>
                  </a:lnTo>
                  <a:lnTo>
                    <a:pt x="395" y="1489"/>
                  </a:lnTo>
                  <a:lnTo>
                    <a:pt x="614" y="1839"/>
                  </a:lnTo>
                  <a:lnTo>
                    <a:pt x="876" y="2167"/>
                  </a:lnTo>
                  <a:lnTo>
                    <a:pt x="1183" y="2452"/>
                  </a:lnTo>
                  <a:lnTo>
                    <a:pt x="1511" y="2714"/>
                  </a:lnTo>
                  <a:lnTo>
                    <a:pt x="1861" y="2933"/>
                  </a:lnTo>
                  <a:lnTo>
                    <a:pt x="1970" y="2977"/>
                  </a:lnTo>
                  <a:lnTo>
                    <a:pt x="2058" y="2955"/>
                  </a:lnTo>
                  <a:lnTo>
                    <a:pt x="2145" y="2911"/>
                  </a:lnTo>
                  <a:lnTo>
                    <a:pt x="2189" y="2846"/>
                  </a:lnTo>
                  <a:lnTo>
                    <a:pt x="2233" y="2758"/>
                  </a:lnTo>
                  <a:lnTo>
                    <a:pt x="2233" y="2649"/>
                  </a:lnTo>
                  <a:lnTo>
                    <a:pt x="2189" y="2561"/>
                  </a:lnTo>
                  <a:lnTo>
                    <a:pt x="2102" y="2496"/>
                  </a:lnTo>
                  <a:lnTo>
                    <a:pt x="1795" y="2299"/>
                  </a:lnTo>
                  <a:lnTo>
                    <a:pt x="1511" y="2080"/>
                  </a:lnTo>
                  <a:lnTo>
                    <a:pt x="1248" y="1817"/>
                  </a:lnTo>
                  <a:lnTo>
                    <a:pt x="1029" y="1533"/>
                  </a:lnTo>
                  <a:lnTo>
                    <a:pt x="832" y="1226"/>
                  </a:lnTo>
                  <a:lnTo>
                    <a:pt x="679" y="898"/>
                  </a:lnTo>
                  <a:lnTo>
                    <a:pt x="570" y="548"/>
                  </a:lnTo>
                  <a:lnTo>
                    <a:pt x="482" y="176"/>
                  </a:lnTo>
                  <a:lnTo>
                    <a:pt x="460" y="132"/>
                  </a:lnTo>
                  <a:lnTo>
                    <a:pt x="438" y="88"/>
                  </a:lnTo>
                  <a:lnTo>
                    <a:pt x="373" y="45"/>
                  </a:lnTo>
                  <a:lnTo>
                    <a:pt x="26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64"/>
            <p:cNvSpPr/>
            <p:nvPr/>
          </p:nvSpPr>
          <p:spPr>
            <a:xfrm>
              <a:off x="7519485" y="3458852"/>
              <a:ext cx="172341" cy="157744"/>
            </a:xfrm>
            <a:custGeom>
              <a:avLst/>
              <a:gdLst/>
              <a:ahLst/>
              <a:cxnLst/>
              <a:rect l="l" t="t" r="r" b="b"/>
              <a:pathLst>
                <a:path w="4640" h="4247" extrusionOk="0">
                  <a:moveTo>
                    <a:pt x="4377" y="1"/>
                  </a:moveTo>
                  <a:lnTo>
                    <a:pt x="4267" y="45"/>
                  </a:lnTo>
                  <a:lnTo>
                    <a:pt x="3830" y="329"/>
                  </a:lnTo>
                  <a:lnTo>
                    <a:pt x="3348" y="592"/>
                  </a:lnTo>
                  <a:lnTo>
                    <a:pt x="2867" y="810"/>
                  </a:lnTo>
                  <a:lnTo>
                    <a:pt x="2364" y="985"/>
                  </a:lnTo>
                  <a:lnTo>
                    <a:pt x="1838" y="1139"/>
                  </a:lnTo>
                  <a:lnTo>
                    <a:pt x="1313" y="1226"/>
                  </a:lnTo>
                  <a:lnTo>
                    <a:pt x="788" y="1292"/>
                  </a:lnTo>
                  <a:lnTo>
                    <a:pt x="241" y="1292"/>
                  </a:lnTo>
                  <a:lnTo>
                    <a:pt x="153" y="1314"/>
                  </a:lnTo>
                  <a:lnTo>
                    <a:pt x="66" y="1379"/>
                  </a:lnTo>
                  <a:lnTo>
                    <a:pt x="22" y="1467"/>
                  </a:lnTo>
                  <a:lnTo>
                    <a:pt x="0" y="1554"/>
                  </a:lnTo>
                  <a:lnTo>
                    <a:pt x="22" y="1642"/>
                  </a:lnTo>
                  <a:lnTo>
                    <a:pt x="66" y="1729"/>
                  </a:lnTo>
                  <a:lnTo>
                    <a:pt x="153" y="1773"/>
                  </a:lnTo>
                  <a:lnTo>
                    <a:pt x="241" y="1795"/>
                  </a:lnTo>
                  <a:lnTo>
                    <a:pt x="722" y="1795"/>
                  </a:lnTo>
                  <a:lnTo>
                    <a:pt x="1204" y="1751"/>
                  </a:lnTo>
                  <a:lnTo>
                    <a:pt x="1685" y="1686"/>
                  </a:lnTo>
                  <a:lnTo>
                    <a:pt x="2145" y="1576"/>
                  </a:lnTo>
                  <a:lnTo>
                    <a:pt x="2145" y="1576"/>
                  </a:lnTo>
                  <a:lnTo>
                    <a:pt x="2079" y="1905"/>
                  </a:lnTo>
                  <a:lnTo>
                    <a:pt x="1992" y="2211"/>
                  </a:lnTo>
                  <a:lnTo>
                    <a:pt x="1882" y="2517"/>
                  </a:lnTo>
                  <a:lnTo>
                    <a:pt x="1751" y="2802"/>
                  </a:lnTo>
                  <a:lnTo>
                    <a:pt x="1576" y="3086"/>
                  </a:lnTo>
                  <a:lnTo>
                    <a:pt x="1379" y="3349"/>
                  </a:lnTo>
                  <a:lnTo>
                    <a:pt x="1160" y="3590"/>
                  </a:lnTo>
                  <a:lnTo>
                    <a:pt x="919" y="3808"/>
                  </a:lnTo>
                  <a:lnTo>
                    <a:pt x="876" y="3852"/>
                  </a:lnTo>
                  <a:lnTo>
                    <a:pt x="854" y="3896"/>
                  </a:lnTo>
                  <a:lnTo>
                    <a:pt x="832" y="3983"/>
                  </a:lnTo>
                  <a:lnTo>
                    <a:pt x="854" y="4093"/>
                  </a:lnTo>
                  <a:lnTo>
                    <a:pt x="919" y="4158"/>
                  </a:lnTo>
                  <a:lnTo>
                    <a:pt x="985" y="4224"/>
                  </a:lnTo>
                  <a:lnTo>
                    <a:pt x="1094" y="4246"/>
                  </a:lnTo>
                  <a:lnTo>
                    <a:pt x="1182" y="4224"/>
                  </a:lnTo>
                  <a:lnTo>
                    <a:pt x="1269" y="4158"/>
                  </a:lnTo>
                  <a:lnTo>
                    <a:pt x="1554" y="3896"/>
                  </a:lnTo>
                  <a:lnTo>
                    <a:pt x="1816" y="3590"/>
                  </a:lnTo>
                  <a:lnTo>
                    <a:pt x="2057" y="3283"/>
                  </a:lnTo>
                  <a:lnTo>
                    <a:pt x="2254" y="2933"/>
                  </a:lnTo>
                  <a:lnTo>
                    <a:pt x="2407" y="2583"/>
                  </a:lnTo>
                  <a:lnTo>
                    <a:pt x="2539" y="2189"/>
                  </a:lnTo>
                  <a:lnTo>
                    <a:pt x="2626" y="1817"/>
                  </a:lnTo>
                  <a:lnTo>
                    <a:pt x="2670" y="1423"/>
                  </a:lnTo>
                  <a:lnTo>
                    <a:pt x="3151" y="1226"/>
                  </a:lnTo>
                  <a:lnTo>
                    <a:pt x="3633" y="1007"/>
                  </a:lnTo>
                  <a:lnTo>
                    <a:pt x="4092" y="767"/>
                  </a:lnTo>
                  <a:lnTo>
                    <a:pt x="4530" y="482"/>
                  </a:lnTo>
                  <a:lnTo>
                    <a:pt x="4596" y="395"/>
                  </a:lnTo>
                  <a:lnTo>
                    <a:pt x="4639" y="307"/>
                  </a:lnTo>
                  <a:lnTo>
                    <a:pt x="4639" y="198"/>
                  </a:lnTo>
                  <a:lnTo>
                    <a:pt x="4596" y="110"/>
                  </a:lnTo>
                  <a:lnTo>
                    <a:pt x="4530" y="45"/>
                  </a:lnTo>
                  <a:lnTo>
                    <a:pt x="446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64"/>
            <p:cNvSpPr/>
            <p:nvPr/>
          </p:nvSpPr>
          <p:spPr>
            <a:xfrm>
              <a:off x="7045607" y="3397083"/>
              <a:ext cx="261743" cy="186158"/>
            </a:xfrm>
            <a:custGeom>
              <a:avLst/>
              <a:gdLst/>
              <a:ahLst/>
              <a:cxnLst/>
              <a:rect l="l" t="t" r="r" b="b"/>
              <a:pathLst>
                <a:path w="7047" h="5012" extrusionOk="0">
                  <a:moveTo>
                    <a:pt x="241" y="1"/>
                  </a:moveTo>
                  <a:lnTo>
                    <a:pt x="154" y="23"/>
                  </a:lnTo>
                  <a:lnTo>
                    <a:pt x="66" y="66"/>
                  </a:lnTo>
                  <a:lnTo>
                    <a:pt x="22" y="154"/>
                  </a:lnTo>
                  <a:lnTo>
                    <a:pt x="1" y="241"/>
                  </a:lnTo>
                  <a:lnTo>
                    <a:pt x="1" y="329"/>
                  </a:lnTo>
                  <a:lnTo>
                    <a:pt x="66" y="438"/>
                  </a:lnTo>
                  <a:lnTo>
                    <a:pt x="416" y="767"/>
                  </a:lnTo>
                  <a:lnTo>
                    <a:pt x="810" y="1073"/>
                  </a:lnTo>
                  <a:lnTo>
                    <a:pt x="1204" y="1335"/>
                  </a:lnTo>
                  <a:lnTo>
                    <a:pt x="1620" y="1576"/>
                  </a:lnTo>
                  <a:lnTo>
                    <a:pt x="2058" y="1751"/>
                  </a:lnTo>
                  <a:lnTo>
                    <a:pt x="2517" y="1904"/>
                  </a:lnTo>
                  <a:lnTo>
                    <a:pt x="2977" y="2014"/>
                  </a:lnTo>
                  <a:lnTo>
                    <a:pt x="3436" y="2080"/>
                  </a:lnTo>
                  <a:lnTo>
                    <a:pt x="3436" y="2452"/>
                  </a:lnTo>
                  <a:lnTo>
                    <a:pt x="3480" y="2824"/>
                  </a:lnTo>
                  <a:lnTo>
                    <a:pt x="3546" y="3196"/>
                  </a:lnTo>
                  <a:lnTo>
                    <a:pt x="3633" y="3568"/>
                  </a:lnTo>
                  <a:lnTo>
                    <a:pt x="3764" y="3918"/>
                  </a:lnTo>
                  <a:lnTo>
                    <a:pt x="3896" y="4246"/>
                  </a:lnTo>
                  <a:lnTo>
                    <a:pt x="4093" y="4574"/>
                  </a:lnTo>
                  <a:lnTo>
                    <a:pt x="4290" y="4902"/>
                  </a:lnTo>
                  <a:lnTo>
                    <a:pt x="4355" y="4968"/>
                  </a:lnTo>
                  <a:lnTo>
                    <a:pt x="4443" y="5012"/>
                  </a:lnTo>
                  <a:lnTo>
                    <a:pt x="4530" y="5012"/>
                  </a:lnTo>
                  <a:lnTo>
                    <a:pt x="4640" y="4990"/>
                  </a:lnTo>
                  <a:lnTo>
                    <a:pt x="4705" y="4924"/>
                  </a:lnTo>
                  <a:lnTo>
                    <a:pt x="4749" y="4837"/>
                  </a:lnTo>
                  <a:lnTo>
                    <a:pt x="4771" y="4727"/>
                  </a:lnTo>
                  <a:lnTo>
                    <a:pt x="4749" y="4684"/>
                  </a:lnTo>
                  <a:lnTo>
                    <a:pt x="4727" y="4640"/>
                  </a:lnTo>
                  <a:lnTo>
                    <a:pt x="4530" y="4355"/>
                  </a:lnTo>
                  <a:lnTo>
                    <a:pt x="4377" y="4071"/>
                  </a:lnTo>
                  <a:lnTo>
                    <a:pt x="4246" y="3764"/>
                  </a:lnTo>
                  <a:lnTo>
                    <a:pt x="4136" y="3436"/>
                  </a:lnTo>
                  <a:lnTo>
                    <a:pt x="4049" y="3108"/>
                  </a:lnTo>
                  <a:lnTo>
                    <a:pt x="3983" y="2780"/>
                  </a:lnTo>
                  <a:lnTo>
                    <a:pt x="3961" y="2452"/>
                  </a:lnTo>
                  <a:lnTo>
                    <a:pt x="3939" y="2101"/>
                  </a:lnTo>
                  <a:lnTo>
                    <a:pt x="4333" y="2101"/>
                  </a:lnTo>
                  <a:lnTo>
                    <a:pt x="4727" y="2058"/>
                  </a:lnTo>
                  <a:lnTo>
                    <a:pt x="5099" y="1992"/>
                  </a:lnTo>
                  <a:lnTo>
                    <a:pt x="5493" y="1904"/>
                  </a:lnTo>
                  <a:lnTo>
                    <a:pt x="5865" y="1773"/>
                  </a:lnTo>
                  <a:lnTo>
                    <a:pt x="6237" y="1620"/>
                  </a:lnTo>
                  <a:lnTo>
                    <a:pt x="6587" y="1445"/>
                  </a:lnTo>
                  <a:lnTo>
                    <a:pt x="6937" y="1226"/>
                  </a:lnTo>
                  <a:lnTo>
                    <a:pt x="7025" y="1160"/>
                  </a:lnTo>
                  <a:lnTo>
                    <a:pt x="7047" y="1051"/>
                  </a:lnTo>
                  <a:lnTo>
                    <a:pt x="7047" y="963"/>
                  </a:lnTo>
                  <a:lnTo>
                    <a:pt x="7025" y="876"/>
                  </a:lnTo>
                  <a:lnTo>
                    <a:pt x="6959" y="810"/>
                  </a:lnTo>
                  <a:lnTo>
                    <a:pt x="6872" y="767"/>
                  </a:lnTo>
                  <a:lnTo>
                    <a:pt x="6784" y="745"/>
                  </a:lnTo>
                  <a:lnTo>
                    <a:pt x="6697" y="788"/>
                  </a:lnTo>
                  <a:lnTo>
                    <a:pt x="6303" y="1029"/>
                  </a:lnTo>
                  <a:lnTo>
                    <a:pt x="5909" y="1204"/>
                  </a:lnTo>
                  <a:lnTo>
                    <a:pt x="5515" y="1357"/>
                  </a:lnTo>
                  <a:lnTo>
                    <a:pt x="5099" y="1467"/>
                  </a:lnTo>
                  <a:lnTo>
                    <a:pt x="4684" y="1554"/>
                  </a:lnTo>
                  <a:lnTo>
                    <a:pt x="4268" y="1598"/>
                  </a:lnTo>
                  <a:lnTo>
                    <a:pt x="3830" y="1598"/>
                  </a:lnTo>
                  <a:lnTo>
                    <a:pt x="3414" y="1576"/>
                  </a:lnTo>
                  <a:lnTo>
                    <a:pt x="2999" y="1511"/>
                  </a:lnTo>
                  <a:lnTo>
                    <a:pt x="2605" y="1401"/>
                  </a:lnTo>
                  <a:lnTo>
                    <a:pt x="2189" y="1270"/>
                  </a:lnTo>
                  <a:lnTo>
                    <a:pt x="1817" y="1095"/>
                  </a:lnTo>
                  <a:lnTo>
                    <a:pt x="1445" y="898"/>
                  </a:lnTo>
                  <a:lnTo>
                    <a:pt x="1073" y="657"/>
                  </a:lnTo>
                  <a:lnTo>
                    <a:pt x="745" y="373"/>
                  </a:lnTo>
                  <a:lnTo>
                    <a:pt x="416" y="66"/>
                  </a:lnTo>
                  <a:lnTo>
                    <a:pt x="329" y="23"/>
                  </a:lnTo>
                  <a:lnTo>
                    <a:pt x="24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64"/>
            <p:cNvSpPr/>
            <p:nvPr/>
          </p:nvSpPr>
          <p:spPr>
            <a:xfrm>
              <a:off x="6593681" y="3553160"/>
              <a:ext cx="143110" cy="207292"/>
            </a:xfrm>
            <a:custGeom>
              <a:avLst/>
              <a:gdLst/>
              <a:ahLst/>
              <a:cxnLst/>
              <a:rect l="l" t="t" r="r" b="b"/>
              <a:pathLst>
                <a:path w="3853" h="5581" extrusionOk="0">
                  <a:moveTo>
                    <a:pt x="3436" y="0"/>
                  </a:moveTo>
                  <a:lnTo>
                    <a:pt x="3327" y="22"/>
                  </a:lnTo>
                  <a:lnTo>
                    <a:pt x="3261" y="66"/>
                  </a:lnTo>
                  <a:lnTo>
                    <a:pt x="3196" y="153"/>
                  </a:lnTo>
                  <a:lnTo>
                    <a:pt x="3174" y="241"/>
                  </a:lnTo>
                  <a:lnTo>
                    <a:pt x="3130" y="547"/>
                  </a:lnTo>
                  <a:lnTo>
                    <a:pt x="3064" y="832"/>
                  </a:lnTo>
                  <a:lnTo>
                    <a:pt x="2977" y="1116"/>
                  </a:lnTo>
                  <a:lnTo>
                    <a:pt x="2846" y="1379"/>
                  </a:lnTo>
                  <a:lnTo>
                    <a:pt x="2714" y="1641"/>
                  </a:lnTo>
                  <a:lnTo>
                    <a:pt x="2561" y="1882"/>
                  </a:lnTo>
                  <a:lnTo>
                    <a:pt x="2386" y="2123"/>
                  </a:lnTo>
                  <a:lnTo>
                    <a:pt x="2211" y="2342"/>
                  </a:lnTo>
                  <a:lnTo>
                    <a:pt x="1992" y="2560"/>
                  </a:lnTo>
                  <a:lnTo>
                    <a:pt x="1773" y="2736"/>
                  </a:lnTo>
                  <a:lnTo>
                    <a:pt x="1533" y="2911"/>
                  </a:lnTo>
                  <a:lnTo>
                    <a:pt x="1292" y="3064"/>
                  </a:lnTo>
                  <a:lnTo>
                    <a:pt x="1029" y="3195"/>
                  </a:lnTo>
                  <a:lnTo>
                    <a:pt x="745" y="3304"/>
                  </a:lnTo>
                  <a:lnTo>
                    <a:pt x="482" y="3414"/>
                  </a:lnTo>
                  <a:lnTo>
                    <a:pt x="176" y="3480"/>
                  </a:lnTo>
                  <a:lnTo>
                    <a:pt x="88" y="3523"/>
                  </a:lnTo>
                  <a:lnTo>
                    <a:pt x="23" y="3589"/>
                  </a:lnTo>
                  <a:lnTo>
                    <a:pt x="1" y="3676"/>
                  </a:lnTo>
                  <a:lnTo>
                    <a:pt x="1" y="3764"/>
                  </a:lnTo>
                  <a:lnTo>
                    <a:pt x="45" y="3852"/>
                  </a:lnTo>
                  <a:lnTo>
                    <a:pt x="110" y="3917"/>
                  </a:lnTo>
                  <a:lnTo>
                    <a:pt x="198" y="3961"/>
                  </a:lnTo>
                  <a:lnTo>
                    <a:pt x="307" y="3961"/>
                  </a:lnTo>
                  <a:lnTo>
                    <a:pt x="548" y="3917"/>
                  </a:lnTo>
                  <a:lnTo>
                    <a:pt x="767" y="3852"/>
                  </a:lnTo>
                  <a:lnTo>
                    <a:pt x="986" y="3764"/>
                  </a:lnTo>
                  <a:lnTo>
                    <a:pt x="1204" y="3676"/>
                  </a:lnTo>
                  <a:lnTo>
                    <a:pt x="1620" y="3458"/>
                  </a:lnTo>
                  <a:lnTo>
                    <a:pt x="1992" y="3195"/>
                  </a:lnTo>
                  <a:lnTo>
                    <a:pt x="2255" y="3414"/>
                  </a:lnTo>
                  <a:lnTo>
                    <a:pt x="2474" y="3655"/>
                  </a:lnTo>
                  <a:lnTo>
                    <a:pt x="2692" y="3917"/>
                  </a:lnTo>
                  <a:lnTo>
                    <a:pt x="2867" y="4180"/>
                  </a:lnTo>
                  <a:lnTo>
                    <a:pt x="3043" y="4464"/>
                  </a:lnTo>
                  <a:lnTo>
                    <a:pt x="3174" y="4771"/>
                  </a:lnTo>
                  <a:lnTo>
                    <a:pt x="3283" y="5077"/>
                  </a:lnTo>
                  <a:lnTo>
                    <a:pt x="3371" y="5405"/>
                  </a:lnTo>
                  <a:lnTo>
                    <a:pt x="3415" y="5515"/>
                  </a:lnTo>
                  <a:lnTo>
                    <a:pt x="3480" y="5558"/>
                  </a:lnTo>
                  <a:lnTo>
                    <a:pt x="3568" y="5580"/>
                  </a:lnTo>
                  <a:lnTo>
                    <a:pt x="3655" y="5580"/>
                  </a:lnTo>
                  <a:lnTo>
                    <a:pt x="3743" y="5537"/>
                  </a:lnTo>
                  <a:lnTo>
                    <a:pt x="3830" y="5471"/>
                  </a:lnTo>
                  <a:lnTo>
                    <a:pt x="3852" y="5383"/>
                  </a:lnTo>
                  <a:lnTo>
                    <a:pt x="3852" y="5274"/>
                  </a:lnTo>
                  <a:lnTo>
                    <a:pt x="3765" y="4924"/>
                  </a:lnTo>
                  <a:lnTo>
                    <a:pt x="3633" y="4596"/>
                  </a:lnTo>
                  <a:lnTo>
                    <a:pt x="3502" y="4267"/>
                  </a:lnTo>
                  <a:lnTo>
                    <a:pt x="3327" y="3961"/>
                  </a:lnTo>
                  <a:lnTo>
                    <a:pt x="3130" y="3655"/>
                  </a:lnTo>
                  <a:lnTo>
                    <a:pt x="2889" y="3370"/>
                  </a:lnTo>
                  <a:lnTo>
                    <a:pt x="2649" y="3108"/>
                  </a:lnTo>
                  <a:lnTo>
                    <a:pt x="2386" y="2867"/>
                  </a:lnTo>
                  <a:lnTo>
                    <a:pt x="2649" y="2604"/>
                  </a:lnTo>
                  <a:lnTo>
                    <a:pt x="2867" y="2320"/>
                  </a:lnTo>
                  <a:lnTo>
                    <a:pt x="3086" y="2013"/>
                  </a:lnTo>
                  <a:lnTo>
                    <a:pt x="3261" y="1685"/>
                  </a:lnTo>
                  <a:lnTo>
                    <a:pt x="3415" y="1357"/>
                  </a:lnTo>
                  <a:lnTo>
                    <a:pt x="3524" y="985"/>
                  </a:lnTo>
                  <a:lnTo>
                    <a:pt x="3633" y="635"/>
                  </a:lnTo>
                  <a:lnTo>
                    <a:pt x="3677" y="241"/>
                  </a:lnTo>
                  <a:lnTo>
                    <a:pt x="3677" y="197"/>
                  </a:lnTo>
                  <a:lnTo>
                    <a:pt x="3677" y="153"/>
                  </a:lnTo>
                  <a:lnTo>
                    <a:pt x="3611" y="66"/>
                  </a:lnTo>
                  <a:lnTo>
                    <a:pt x="3524" y="22"/>
                  </a:lnTo>
                  <a:lnTo>
                    <a:pt x="343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64"/>
            <p:cNvSpPr/>
            <p:nvPr/>
          </p:nvSpPr>
          <p:spPr>
            <a:xfrm>
              <a:off x="6636767" y="3098782"/>
              <a:ext cx="316194" cy="130073"/>
            </a:xfrm>
            <a:custGeom>
              <a:avLst/>
              <a:gdLst/>
              <a:ahLst/>
              <a:cxnLst/>
              <a:rect l="l" t="t" r="r" b="b"/>
              <a:pathLst>
                <a:path w="8513" h="3502" extrusionOk="0">
                  <a:moveTo>
                    <a:pt x="3983" y="1"/>
                  </a:moveTo>
                  <a:lnTo>
                    <a:pt x="3896" y="44"/>
                  </a:lnTo>
                  <a:lnTo>
                    <a:pt x="3830" y="110"/>
                  </a:lnTo>
                  <a:lnTo>
                    <a:pt x="3786" y="198"/>
                  </a:lnTo>
                  <a:lnTo>
                    <a:pt x="3786" y="307"/>
                  </a:lnTo>
                  <a:lnTo>
                    <a:pt x="3874" y="679"/>
                  </a:lnTo>
                  <a:lnTo>
                    <a:pt x="4027" y="1051"/>
                  </a:lnTo>
                  <a:lnTo>
                    <a:pt x="4202" y="1401"/>
                  </a:lnTo>
                  <a:lnTo>
                    <a:pt x="4421" y="1708"/>
                  </a:lnTo>
                  <a:lnTo>
                    <a:pt x="4268" y="1948"/>
                  </a:lnTo>
                  <a:lnTo>
                    <a:pt x="4093" y="2167"/>
                  </a:lnTo>
                  <a:lnTo>
                    <a:pt x="3896" y="2386"/>
                  </a:lnTo>
                  <a:lnTo>
                    <a:pt x="3677" y="2561"/>
                  </a:lnTo>
                  <a:lnTo>
                    <a:pt x="3436" y="2692"/>
                  </a:lnTo>
                  <a:lnTo>
                    <a:pt x="3195" y="2824"/>
                  </a:lnTo>
                  <a:lnTo>
                    <a:pt x="2911" y="2911"/>
                  </a:lnTo>
                  <a:lnTo>
                    <a:pt x="2627" y="2977"/>
                  </a:lnTo>
                  <a:lnTo>
                    <a:pt x="2320" y="2999"/>
                  </a:lnTo>
                  <a:lnTo>
                    <a:pt x="2014" y="2977"/>
                  </a:lnTo>
                  <a:lnTo>
                    <a:pt x="1707" y="2911"/>
                  </a:lnTo>
                  <a:lnTo>
                    <a:pt x="1423" y="2802"/>
                  </a:lnTo>
                  <a:lnTo>
                    <a:pt x="1139" y="2670"/>
                  </a:lnTo>
                  <a:lnTo>
                    <a:pt x="876" y="2517"/>
                  </a:lnTo>
                  <a:lnTo>
                    <a:pt x="635" y="2298"/>
                  </a:lnTo>
                  <a:lnTo>
                    <a:pt x="416" y="2080"/>
                  </a:lnTo>
                  <a:lnTo>
                    <a:pt x="351" y="2014"/>
                  </a:lnTo>
                  <a:lnTo>
                    <a:pt x="263" y="1992"/>
                  </a:lnTo>
                  <a:lnTo>
                    <a:pt x="176" y="2014"/>
                  </a:lnTo>
                  <a:lnTo>
                    <a:pt x="88" y="2080"/>
                  </a:lnTo>
                  <a:lnTo>
                    <a:pt x="44" y="2145"/>
                  </a:lnTo>
                  <a:lnTo>
                    <a:pt x="1" y="2233"/>
                  </a:lnTo>
                  <a:lnTo>
                    <a:pt x="22" y="2342"/>
                  </a:lnTo>
                  <a:lnTo>
                    <a:pt x="66" y="2430"/>
                  </a:lnTo>
                  <a:lnTo>
                    <a:pt x="329" y="2714"/>
                  </a:lnTo>
                  <a:lnTo>
                    <a:pt x="613" y="2933"/>
                  </a:lnTo>
                  <a:lnTo>
                    <a:pt x="920" y="3130"/>
                  </a:lnTo>
                  <a:lnTo>
                    <a:pt x="1248" y="3283"/>
                  </a:lnTo>
                  <a:lnTo>
                    <a:pt x="1598" y="3392"/>
                  </a:lnTo>
                  <a:lnTo>
                    <a:pt x="1970" y="3480"/>
                  </a:lnTo>
                  <a:lnTo>
                    <a:pt x="2342" y="3502"/>
                  </a:lnTo>
                  <a:lnTo>
                    <a:pt x="2692" y="3480"/>
                  </a:lnTo>
                  <a:lnTo>
                    <a:pt x="3020" y="3414"/>
                  </a:lnTo>
                  <a:lnTo>
                    <a:pt x="3327" y="3305"/>
                  </a:lnTo>
                  <a:lnTo>
                    <a:pt x="3611" y="3174"/>
                  </a:lnTo>
                  <a:lnTo>
                    <a:pt x="3896" y="3020"/>
                  </a:lnTo>
                  <a:lnTo>
                    <a:pt x="4158" y="2824"/>
                  </a:lnTo>
                  <a:lnTo>
                    <a:pt x="4399" y="2605"/>
                  </a:lnTo>
                  <a:lnTo>
                    <a:pt x="4596" y="2364"/>
                  </a:lnTo>
                  <a:lnTo>
                    <a:pt x="4793" y="2101"/>
                  </a:lnTo>
                  <a:lnTo>
                    <a:pt x="5077" y="2342"/>
                  </a:lnTo>
                  <a:lnTo>
                    <a:pt x="5406" y="2539"/>
                  </a:lnTo>
                  <a:lnTo>
                    <a:pt x="5756" y="2692"/>
                  </a:lnTo>
                  <a:lnTo>
                    <a:pt x="6128" y="2802"/>
                  </a:lnTo>
                  <a:lnTo>
                    <a:pt x="6500" y="2889"/>
                  </a:lnTo>
                  <a:lnTo>
                    <a:pt x="6894" y="2911"/>
                  </a:lnTo>
                  <a:lnTo>
                    <a:pt x="7288" y="2867"/>
                  </a:lnTo>
                  <a:lnTo>
                    <a:pt x="7660" y="2802"/>
                  </a:lnTo>
                  <a:lnTo>
                    <a:pt x="8032" y="2692"/>
                  </a:lnTo>
                  <a:lnTo>
                    <a:pt x="8382" y="2539"/>
                  </a:lnTo>
                  <a:lnTo>
                    <a:pt x="8469" y="2473"/>
                  </a:lnTo>
                  <a:lnTo>
                    <a:pt x="8513" y="2386"/>
                  </a:lnTo>
                  <a:lnTo>
                    <a:pt x="8513" y="2298"/>
                  </a:lnTo>
                  <a:lnTo>
                    <a:pt x="8469" y="2211"/>
                  </a:lnTo>
                  <a:lnTo>
                    <a:pt x="8404" y="2123"/>
                  </a:lnTo>
                  <a:lnTo>
                    <a:pt x="8338" y="2080"/>
                  </a:lnTo>
                  <a:lnTo>
                    <a:pt x="8229" y="2080"/>
                  </a:lnTo>
                  <a:lnTo>
                    <a:pt x="8119" y="2101"/>
                  </a:lnTo>
                  <a:lnTo>
                    <a:pt x="7835" y="2233"/>
                  </a:lnTo>
                  <a:lnTo>
                    <a:pt x="7506" y="2320"/>
                  </a:lnTo>
                  <a:lnTo>
                    <a:pt x="7178" y="2386"/>
                  </a:lnTo>
                  <a:lnTo>
                    <a:pt x="6872" y="2408"/>
                  </a:lnTo>
                  <a:lnTo>
                    <a:pt x="6544" y="2386"/>
                  </a:lnTo>
                  <a:lnTo>
                    <a:pt x="6215" y="2320"/>
                  </a:lnTo>
                  <a:lnTo>
                    <a:pt x="5909" y="2211"/>
                  </a:lnTo>
                  <a:lnTo>
                    <a:pt x="5603" y="2080"/>
                  </a:lnTo>
                  <a:lnTo>
                    <a:pt x="5340" y="1904"/>
                  </a:lnTo>
                  <a:lnTo>
                    <a:pt x="5121" y="1729"/>
                  </a:lnTo>
                  <a:lnTo>
                    <a:pt x="4902" y="1511"/>
                  </a:lnTo>
                  <a:lnTo>
                    <a:pt x="4727" y="1270"/>
                  </a:lnTo>
                  <a:lnTo>
                    <a:pt x="4574" y="1029"/>
                  </a:lnTo>
                  <a:lnTo>
                    <a:pt x="4443" y="745"/>
                  </a:lnTo>
                  <a:lnTo>
                    <a:pt x="4333" y="460"/>
                  </a:lnTo>
                  <a:lnTo>
                    <a:pt x="4268" y="176"/>
                  </a:lnTo>
                  <a:lnTo>
                    <a:pt x="4224" y="88"/>
                  </a:lnTo>
                  <a:lnTo>
                    <a:pt x="4158" y="23"/>
                  </a:lnTo>
                  <a:lnTo>
                    <a:pt x="407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64"/>
            <p:cNvSpPr/>
            <p:nvPr/>
          </p:nvSpPr>
          <p:spPr>
            <a:xfrm>
              <a:off x="7499167" y="3162187"/>
              <a:ext cx="130073" cy="139842"/>
            </a:xfrm>
            <a:custGeom>
              <a:avLst/>
              <a:gdLst/>
              <a:ahLst/>
              <a:cxnLst/>
              <a:rect l="l" t="t" r="r" b="b"/>
              <a:pathLst>
                <a:path w="3502" h="3765" extrusionOk="0">
                  <a:moveTo>
                    <a:pt x="3195" y="1"/>
                  </a:moveTo>
                  <a:lnTo>
                    <a:pt x="3108" y="44"/>
                  </a:lnTo>
                  <a:lnTo>
                    <a:pt x="3064" y="66"/>
                  </a:lnTo>
                  <a:lnTo>
                    <a:pt x="3042" y="110"/>
                  </a:lnTo>
                  <a:lnTo>
                    <a:pt x="2932" y="329"/>
                  </a:lnTo>
                  <a:lnTo>
                    <a:pt x="2823" y="548"/>
                  </a:lnTo>
                  <a:lnTo>
                    <a:pt x="2692" y="745"/>
                  </a:lnTo>
                  <a:lnTo>
                    <a:pt x="2626" y="832"/>
                  </a:lnTo>
                  <a:lnTo>
                    <a:pt x="2604" y="876"/>
                  </a:lnTo>
                  <a:lnTo>
                    <a:pt x="2560" y="920"/>
                  </a:lnTo>
                  <a:lnTo>
                    <a:pt x="2385" y="1095"/>
                  </a:lnTo>
                  <a:lnTo>
                    <a:pt x="2210" y="1270"/>
                  </a:lnTo>
                  <a:lnTo>
                    <a:pt x="2123" y="1357"/>
                  </a:lnTo>
                  <a:lnTo>
                    <a:pt x="2079" y="1401"/>
                  </a:lnTo>
                  <a:lnTo>
                    <a:pt x="2057" y="1401"/>
                  </a:lnTo>
                  <a:lnTo>
                    <a:pt x="1860" y="1554"/>
                  </a:lnTo>
                  <a:lnTo>
                    <a:pt x="1816" y="1598"/>
                  </a:lnTo>
                  <a:lnTo>
                    <a:pt x="1619" y="1510"/>
                  </a:lnTo>
                  <a:lnTo>
                    <a:pt x="1423" y="1445"/>
                  </a:lnTo>
                  <a:lnTo>
                    <a:pt x="1226" y="1401"/>
                  </a:lnTo>
                  <a:lnTo>
                    <a:pt x="1029" y="1357"/>
                  </a:lnTo>
                  <a:lnTo>
                    <a:pt x="810" y="1335"/>
                  </a:lnTo>
                  <a:lnTo>
                    <a:pt x="613" y="1335"/>
                  </a:lnTo>
                  <a:lnTo>
                    <a:pt x="394" y="1357"/>
                  </a:lnTo>
                  <a:lnTo>
                    <a:pt x="197" y="1379"/>
                  </a:lnTo>
                  <a:lnTo>
                    <a:pt x="110" y="1423"/>
                  </a:lnTo>
                  <a:lnTo>
                    <a:pt x="44" y="1489"/>
                  </a:lnTo>
                  <a:lnTo>
                    <a:pt x="0" y="1598"/>
                  </a:lnTo>
                  <a:lnTo>
                    <a:pt x="22" y="1685"/>
                  </a:lnTo>
                  <a:lnTo>
                    <a:pt x="66" y="1773"/>
                  </a:lnTo>
                  <a:lnTo>
                    <a:pt x="131" y="1839"/>
                  </a:lnTo>
                  <a:lnTo>
                    <a:pt x="219" y="1861"/>
                  </a:lnTo>
                  <a:lnTo>
                    <a:pt x="328" y="1861"/>
                  </a:lnTo>
                  <a:lnTo>
                    <a:pt x="525" y="1839"/>
                  </a:lnTo>
                  <a:lnTo>
                    <a:pt x="744" y="1839"/>
                  </a:lnTo>
                  <a:lnTo>
                    <a:pt x="941" y="1861"/>
                  </a:lnTo>
                  <a:lnTo>
                    <a:pt x="1160" y="1882"/>
                  </a:lnTo>
                  <a:lnTo>
                    <a:pt x="1357" y="1948"/>
                  </a:lnTo>
                  <a:lnTo>
                    <a:pt x="1554" y="2036"/>
                  </a:lnTo>
                  <a:lnTo>
                    <a:pt x="1729" y="2123"/>
                  </a:lnTo>
                  <a:lnTo>
                    <a:pt x="1904" y="2233"/>
                  </a:lnTo>
                  <a:lnTo>
                    <a:pt x="2057" y="2364"/>
                  </a:lnTo>
                  <a:lnTo>
                    <a:pt x="2210" y="2517"/>
                  </a:lnTo>
                  <a:lnTo>
                    <a:pt x="2320" y="2670"/>
                  </a:lnTo>
                  <a:lnTo>
                    <a:pt x="2429" y="2823"/>
                  </a:lnTo>
                  <a:lnTo>
                    <a:pt x="2517" y="2998"/>
                  </a:lnTo>
                  <a:lnTo>
                    <a:pt x="2604" y="3195"/>
                  </a:lnTo>
                  <a:lnTo>
                    <a:pt x="2648" y="3392"/>
                  </a:lnTo>
                  <a:lnTo>
                    <a:pt x="2692" y="3567"/>
                  </a:lnTo>
                  <a:lnTo>
                    <a:pt x="2714" y="3633"/>
                  </a:lnTo>
                  <a:lnTo>
                    <a:pt x="2736" y="3677"/>
                  </a:lnTo>
                  <a:lnTo>
                    <a:pt x="2823" y="3721"/>
                  </a:lnTo>
                  <a:lnTo>
                    <a:pt x="2911" y="3764"/>
                  </a:lnTo>
                  <a:lnTo>
                    <a:pt x="2998" y="3764"/>
                  </a:lnTo>
                  <a:lnTo>
                    <a:pt x="3108" y="3699"/>
                  </a:lnTo>
                  <a:lnTo>
                    <a:pt x="3151" y="3633"/>
                  </a:lnTo>
                  <a:lnTo>
                    <a:pt x="3195" y="3546"/>
                  </a:lnTo>
                  <a:lnTo>
                    <a:pt x="3173" y="3436"/>
                  </a:lnTo>
                  <a:lnTo>
                    <a:pt x="3129" y="3217"/>
                  </a:lnTo>
                  <a:lnTo>
                    <a:pt x="3064" y="2998"/>
                  </a:lnTo>
                  <a:lnTo>
                    <a:pt x="2976" y="2780"/>
                  </a:lnTo>
                  <a:lnTo>
                    <a:pt x="2867" y="2583"/>
                  </a:lnTo>
                  <a:lnTo>
                    <a:pt x="2736" y="2386"/>
                  </a:lnTo>
                  <a:lnTo>
                    <a:pt x="2582" y="2211"/>
                  </a:lnTo>
                  <a:lnTo>
                    <a:pt x="2429" y="2036"/>
                  </a:lnTo>
                  <a:lnTo>
                    <a:pt x="2254" y="1882"/>
                  </a:lnTo>
                  <a:lnTo>
                    <a:pt x="2451" y="1729"/>
                  </a:lnTo>
                  <a:lnTo>
                    <a:pt x="2626" y="1576"/>
                  </a:lnTo>
                  <a:lnTo>
                    <a:pt x="2801" y="1401"/>
                  </a:lnTo>
                  <a:lnTo>
                    <a:pt x="2976" y="1204"/>
                  </a:lnTo>
                  <a:lnTo>
                    <a:pt x="3129" y="1007"/>
                  </a:lnTo>
                  <a:lnTo>
                    <a:pt x="3261" y="810"/>
                  </a:lnTo>
                  <a:lnTo>
                    <a:pt x="3370" y="591"/>
                  </a:lnTo>
                  <a:lnTo>
                    <a:pt x="3480" y="373"/>
                  </a:lnTo>
                  <a:lnTo>
                    <a:pt x="3501" y="285"/>
                  </a:lnTo>
                  <a:lnTo>
                    <a:pt x="3501" y="176"/>
                  </a:lnTo>
                  <a:lnTo>
                    <a:pt x="3458" y="88"/>
                  </a:lnTo>
                  <a:lnTo>
                    <a:pt x="3392" y="22"/>
                  </a:lnTo>
                  <a:lnTo>
                    <a:pt x="330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64"/>
            <p:cNvSpPr/>
            <p:nvPr/>
          </p:nvSpPr>
          <p:spPr>
            <a:xfrm>
              <a:off x="6359602" y="3832740"/>
              <a:ext cx="51257" cy="151244"/>
            </a:xfrm>
            <a:custGeom>
              <a:avLst/>
              <a:gdLst/>
              <a:ahLst/>
              <a:cxnLst/>
              <a:rect l="l" t="t" r="r" b="b"/>
              <a:pathLst>
                <a:path w="1380" h="4072" extrusionOk="0">
                  <a:moveTo>
                    <a:pt x="1073" y="1"/>
                  </a:moveTo>
                  <a:lnTo>
                    <a:pt x="963" y="23"/>
                  </a:lnTo>
                  <a:lnTo>
                    <a:pt x="898" y="110"/>
                  </a:lnTo>
                  <a:lnTo>
                    <a:pt x="745" y="307"/>
                  </a:lnTo>
                  <a:lnTo>
                    <a:pt x="635" y="526"/>
                  </a:lnTo>
                  <a:lnTo>
                    <a:pt x="416" y="964"/>
                  </a:lnTo>
                  <a:lnTo>
                    <a:pt x="241" y="1445"/>
                  </a:lnTo>
                  <a:lnTo>
                    <a:pt x="110" y="1927"/>
                  </a:lnTo>
                  <a:lnTo>
                    <a:pt x="44" y="2408"/>
                  </a:lnTo>
                  <a:lnTo>
                    <a:pt x="1" y="2911"/>
                  </a:lnTo>
                  <a:lnTo>
                    <a:pt x="22" y="3393"/>
                  </a:lnTo>
                  <a:lnTo>
                    <a:pt x="110" y="3896"/>
                  </a:lnTo>
                  <a:lnTo>
                    <a:pt x="154" y="3984"/>
                  </a:lnTo>
                  <a:lnTo>
                    <a:pt x="219" y="4049"/>
                  </a:lnTo>
                  <a:lnTo>
                    <a:pt x="307" y="4071"/>
                  </a:lnTo>
                  <a:lnTo>
                    <a:pt x="394" y="4071"/>
                  </a:lnTo>
                  <a:lnTo>
                    <a:pt x="482" y="4027"/>
                  </a:lnTo>
                  <a:lnTo>
                    <a:pt x="548" y="3962"/>
                  </a:lnTo>
                  <a:lnTo>
                    <a:pt x="591" y="3874"/>
                  </a:lnTo>
                  <a:lnTo>
                    <a:pt x="591" y="3765"/>
                  </a:lnTo>
                  <a:lnTo>
                    <a:pt x="526" y="3305"/>
                  </a:lnTo>
                  <a:lnTo>
                    <a:pt x="504" y="2867"/>
                  </a:lnTo>
                  <a:lnTo>
                    <a:pt x="548" y="2430"/>
                  </a:lnTo>
                  <a:lnTo>
                    <a:pt x="613" y="1992"/>
                  </a:lnTo>
                  <a:lnTo>
                    <a:pt x="723" y="1555"/>
                  </a:lnTo>
                  <a:lnTo>
                    <a:pt x="876" y="1139"/>
                  </a:lnTo>
                  <a:lnTo>
                    <a:pt x="1095" y="745"/>
                  </a:lnTo>
                  <a:lnTo>
                    <a:pt x="1335" y="351"/>
                  </a:lnTo>
                  <a:lnTo>
                    <a:pt x="1379" y="263"/>
                  </a:lnTo>
                  <a:lnTo>
                    <a:pt x="1357" y="176"/>
                  </a:lnTo>
                  <a:lnTo>
                    <a:pt x="1314" y="88"/>
                  </a:lnTo>
                  <a:lnTo>
                    <a:pt x="1248" y="23"/>
                  </a:lnTo>
                  <a:lnTo>
                    <a:pt x="116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26" name="Google Shape;1426;p64"/>
          <p:cNvGrpSpPr/>
          <p:nvPr/>
        </p:nvGrpSpPr>
        <p:grpSpPr>
          <a:xfrm>
            <a:off x="398268" y="2278260"/>
            <a:ext cx="1491280" cy="1190764"/>
            <a:chOff x="1097988" y="1462825"/>
            <a:chExt cx="2548325" cy="2217850"/>
          </a:xfrm>
        </p:grpSpPr>
        <p:sp>
          <p:nvSpPr>
            <p:cNvPr id="1427" name="Google Shape;1427;p64"/>
            <p:cNvSpPr/>
            <p:nvPr/>
          </p:nvSpPr>
          <p:spPr>
            <a:xfrm>
              <a:off x="1804588" y="1502775"/>
              <a:ext cx="1074975" cy="1007000"/>
            </a:xfrm>
            <a:custGeom>
              <a:avLst/>
              <a:gdLst/>
              <a:ahLst/>
              <a:cxnLst/>
              <a:rect l="l" t="t" r="r" b="b"/>
              <a:pathLst>
                <a:path w="42999" h="40280" extrusionOk="0">
                  <a:moveTo>
                    <a:pt x="17079" y="1"/>
                  </a:moveTo>
                  <a:lnTo>
                    <a:pt x="18283" y="18905"/>
                  </a:lnTo>
                  <a:lnTo>
                    <a:pt x="18304" y="19217"/>
                  </a:lnTo>
                  <a:lnTo>
                    <a:pt x="18283" y="19507"/>
                  </a:lnTo>
                  <a:lnTo>
                    <a:pt x="18262" y="19818"/>
                  </a:lnTo>
                  <a:lnTo>
                    <a:pt x="18200" y="20109"/>
                  </a:lnTo>
                  <a:lnTo>
                    <a:pt x="18138" y="20399"/>
                  </a:lnTo>
                  <a:lnTo>
                    <a:pt x="18055" y="20690"/>
                  </a:lnTo>
                  <a:lnTo>
                    <a:pt x="17930" y="20960"/>
                  </a:lnTo>
                  <a:lnTo>
                    <a:pt x="17806" y="21229"/>
                  </a:lnTo>
                  <a:lnTo>
                    <a:pt x="17660" y="21479"/>
                  </a:lnTo>
                  <a:lnTo>
                    <a:pt x="17494" y="21728"/>
                  </a:lnTo>
                  <a:lnTo>
                    <a:pt x="17308" y="21977"/>
                  </a:lnTo>
                  <a:lnTo>
                    <a:pt x="17100" y="22184"/>
                  </a:lnTo>
                  <a:lnTo>
                    <a:pt x="16893" y="22392"/>
                  </a:lnTo>
                  <a:lnTo>
                    <a:pt x="16664" y="22599"/>
                  </a:lnTo>
                  <a:lnTo>
                    <a:pt x="16415" y="22765"/>
                  </a:lnTo>
                  <a:lnTo>
                    <a:pt x="16145" y="22931"/>
                  </a:lnTo>
                  <a:lnTo>
                    <a:pt x="15046" y="23554"/>
                  </a:lnTo>
                  <a:lnTo>
                    <a:pt x="13967" y="24197"/>
                  </a:lnTo>
                  <a:lnTo>
                    <a:pt x="12887" y="24840"/>
                  </a:lnTo>
                  <a:lnTo>
                    <a:pt x="11829" y="25484"/>
                  </a:lnTo>
                  <a:lnTo>
                    <a:pt x="10792" y="26168"/>
                  </a:lnTo>
                  <a:lnTo>
                    <a:pt x="9754" y="26832"/>
                  </a:lnTo>
                  <a:lnTo>
                    <a:pt x="8737" y="27538"/>
                  </a:lnTo>
                  <a:lnTo>
                    <a:pt x="7720" y="28244"/>
                  </a:lnTo>
                  <a:lnTo>
                    <a:pt x="6703" y="28949"/>
                  </a:lnTo>
                  <a:lnTo>
                    <a:pt x="5728" y="29675"/>
                  </a:lnTo>
                  <a:lnTo>
                    <a:pt x="4753" y="30402"/>
                  </a:lnTo>
                  <a:lnTo>
                    <a:pt x="3778" y="31149"/>
                  </a:lnTo>
                  <a:lnTo>
                    <a:pt x="2823" y="31917"/>
                  </a:lnTo>
                  <a:lnTo>
                    <a:pt x="1868" y="32684"/>
                  </a:lnTo>
                  <a:lnTo>
                    <a:pt x="935" y="33452"/>
                  </a:lnTo>
                  <a:lnTo>
                    <a:pt x="1" y="34241"/>
                  </a:lnTo>
                  <a:lnTo>
                    <a:pt x="3715" y="37955"/>
                  </a:lnTo>
                  <a:lnTo>
                    <a:pt x="4732" y="37561"/>
                  </a:lnTo>
                  <a:lnTo>
                    <a:pt x="5728" y="37167"/>
                  </a:lnTo>
                  <a:lnTo>
                    <a:pt x="6745" y="36752"/>
                  </a:lnTo>
                  <a:lnTo>
                    <a:pt x="7741" y="36316"/>
                  </a:lnTo>
                  <a:lnTo>
                    <a:pt x="8737" y="35880"/>
                  </a:lnTo>
                  <a:lnTo>
                    <a:pt x="9712" y="35424"/>
                  </a:lnTo>
                  <a:lnTo>
                    <a:pt x="10709" y="34926"/>
                  </a:lnTo>
                  <a:lnTo>
                    <a:pt x="11663" y="34428"/>
                  </a:lnTo>
                  <a:lnTo>
                    <a:pt x="12638" y="33929"/>
                  </a:lnTo>
                  <a:lnTo>
                    <a:pt x="13593" y="33390"/>
                  </a:lnTo>
                  <a:lnTo>
                    <a:pt x="14548" y="32850"/>
                  </a:lnTo>
                  <a:lnTo>
                    <a:pt x="15481" y="32290"/>
                  </a:lnTo>
                  <a:lnTo>
                    <a:pt x="16436" y="31709"/>
                  </a:lnTo>
                  <a:lnTo>
                    <a:pt x="17370" y="31107"/>
                  </a:lnTo>
                  <a:lnTo>
                    <a:pt x="18283" y="30505"/>
                  </a:lnTo>
                  <a:lnTo>
                    <a:pt x="19196" y="29883"/>
                  </a:lnTo>
                  <a:lnTo>
                    <a:pt x="19507" y="29696"/>
                  </a:lnTo>
                  <a:lnTo>
                    <a:pt x="19819" y="29530"/>
                  </a:lnTo>
                  <a:lnTo>
                    <a:pt x="20130" y="29385"/>
                  </a:lnTo>
                  <a:lnTo>
                    <a:pt x="20462" y="29281"/>
                  </a:lnTo>
                  <a:lnTo>
                    <a:pt x="20794" y="29219"/>
                  </a:lnTo>
                  <a:lnTo>
                    <a:pt x="21126" y="29157"/>
                  </a:lnTo>
                  <a:lnTo>
                    <a:pt x="21479" y="29136"/>
                  </a:lnTo>
                  <a:lnTo>
                    <a:pt x="21811" y="29136"/>
                  </a:lnTo>
                  <a:lnTo>
                    <a:pt x="22143" y="29177"/>
                  </a:lnTo>
                  <a:lnTo>
                    <a:pt x="22475" y="29240"/>
                  </a:lnTo>
                  <a:lnTo>
                    <a:pt x="22807" y="29323"/>
                  </a:lnTo>
                  <a:lnTo>
                    <a:pt x="23139" y="29447"/>
                  </a:lnTo>
                  <a:lnTo>
                    <a:pt x="23450" y="29572"/>
                  </a:lnTo>
                  <a:lnTo>
                    <a:pt x="23761" y="29758"/>
                  </a:lnTo>
                  <a:lnTo>
                    <a:pt x="24052" y="29945"/>
                  </a:lnTo>
                  <a:lnTo>
                    <a:pt x="24322" y="30173"/>
                  </a:lnTo>
                  <a:lnTo>
                    <a:pt x="25172" y="30900"/>
                  </a:lnTo>
                  <a:lnTo>
                    <a:pt x="26023" y="31605"/>
                  </a:lnTo>
                  <a:lnTo>
                    <a:pt x="26895" y="32311"/>
                  </a:lnTo>
                  <a:lnTo>
                    <a:pt x="27787" y="32996"/>
                  </a:lnTo>
                  <a:lnTo>
                    <a:pt x="28679" y="33660"/>
                  </a:lnTo>
                  <a:lnTo>
                    <a:pt x="29593" y="34324"/>
                  </a:lnTo>
                  <a:lnTo>
                    <a:pt x="30506" y="34988"/>
                  </a:lnTo>
                  <a:lnTo>
                    <a:pt x="31460" y="35610"/>
                  </a:lnTo>
                  <a:lnTo>
                    <a:pt x="32394" y="36254"/>
                  </a:lnTo>
                  <a:lnTo>
                    <a:pt x="33369" y="36855"/>
                  </a:lnTo>
                  <a:lnTo>
                    <a:pt x="34324" y="37457"/>
                  </a:lnTo>
                  <a:lnTo>
                    <a:pt x="35320" y="38038"/>
                  </a:lnTo>
                  <a:lnTo>
                    <a:pt x="36316" y="38619"/>
                  </a:lnTo>
                  <a:lnTo>
                    <a:pt x="37312" y="39200"/>
                  </a:lnTo>
                  <a:lnTo>
                    <a:pt x="38350" y="39740"/>
                  </a:lnTo>
                  <a:lnTo>
                    <a:pt x="39367" y="40279"/>
                  </a:lnTo>
                  <a:lnTo>
                    <a:pt x="42998" y="35092"/>
                  </a:lnTo>
                  <a:lnTo>
                    <a:pt x="42210" y="34262"/>
                  </a:lnTo>
                  <a:lnTo>
                    <a:pt x="41400" y="33411"/>
                  </a:lnTo>
                  <a:lnTo>
                    <a:pt x="40549" y="32601"/>
                  </a:lnTo>
                  <a:lnTo>
                    <a:pt x="39699" y="31813"/>
                  </a:lnTo>
                  <a:lnTo>
                    <a:pt x="38806" y="31024"/>
                  </a:lnTo>
                  <a:lnTo>
                    <a:pt x="37914" y="30236"/>
                  </a:lnTo>
                  <a:lnTo>
                    <a:pt x="36980" y="29489"/>
                  </a:lnTo>
                  <a:lnTo>
                    <a:pt x="36046" y="28742"/>
                  </a:lnTo>
                  <a:lnTo>
                    <a:pt x="35092" y="28015"/>
                  </a:lnTo>
                  <a:lnTo>
                    <a:pt x="34096" y="27310"/>
                  </a:lnTo>
                  <a:lnTo>
                    <a:pt x="33100" y="26604"/>
                  </a:lnTo>
                  <a:lnTo>
                    <a:pt x="32083" y="25919"/>
                  </a:lnTo>
                  <a:lnTo>
                    <a:pt x="31024" y="25255"/>
                  </a:lnTo>
                  <a:lnTo>
                    <a:pt x="29966" y="24591"/>
                  </a:lnTo>
                  <a:lnTo>
                    <a:pt x="28866" y="23948"/>
                  </a:lnTo>
                  <a:lnTo>
                    <a:pt x="27766" y="23325"/>
                  </a:lnTo>
                  <a:lnTo>
                    <a:pt x="27476" y="23159"/>
                  </a:lnTo>
                  <a:lnTo>
                    <a:pt x="27227" y="22973"/>
                  </a:lnTo>
                  <a:lnTo>
                    <a:pt x="26978" y="22765"/>
                  </a:lnTo>
                  <a:lnTo>
                    <a:pt x="26729" y="22537"/>
                  </a:lnTo>
                  <a:lnTo>
                    <a:pt x="26521" y="22288"/>
                  </a:lnTo>
                  <a:lnTo>
                    <a:pt x="26335" y="22039"/>
                  </a:lnTo>
                  <a:lnTo>
                    <a:pt x="26169" y="21769"/>
                  </a:lnTo>
                  <a:lnTo>
                    <a:pt x="26003" y="21499"/>
                  </a:lnTo>
                  <a:lnTo>
                    <a:pt x="25878" y="21209"/>
                  </a:lnTo>
                  <a:lnTo>
                    <a:pt x="25774" y="20918"/>
                  </a:lnTo>
                  <a:lnTo>
                    <a:pt x="25691" y="20607"/>
                  </a:lnTo>
                  <a:lnTo>
                    <a:pt x="25629" y="20296"/>
                  </a:lnTo>
                  <a:lnTo>
                    <a:pt x="25587" y="19964"/>
                  </a:lnTo>
                  <a:lnTo>
                    <a:pt x="25567" y="19652"/>
                  </a:lnTo>
                  <a:lnTo>
                    <a:pt x="25587" y="19320"/>
                  </a:lnTo>
                  <a:lnTo>
                    <a:pt x="25629" y="18988"/>
                  </a:lnTo>
                  <a:lnTo>
                    <a:pt x="27766" y="167"/>
                  </a:lnTo>
                  <a:lnTo>
                    <a:pt x="1707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64"/>
            <p:cNvSpPr/>
            <p:nvPr/>
          </p:nvSpPr>
          <p:spPr>
            <a:xfrm>
              <a:off x="2231563" y="1462825"/>
              <a:ext cx="267200" cy="89775"/>
            </a:xfrm>
            <a:custGeom>
              <a:avLst/>
              <a:gdLst/>
              <a:ahLst/>
              <a:cxnLst/>
              <a:rect l="l" t="t" r="r" b="b"/>
              <a:pathLst>
                <a:path w="10688" h="3591" extrusionOk="0">
                  <a:moveTo>
                    <a:pt x="4047" y="1"/>
                  </a:moveTo>
                  <a:lnTo>
                    <a:pt x="3528" y="21"/>
                  </a:lnTo>
                  <a:lnTo>
                    <a:pt x="3030" y="63"/>
                  </a:lnTo>
                  <a:lnTo>
                    <a:pt x="2574" y="125"/>
                  </a:lnTo>
                  <a:lnTo>
                    <a:pt x="2158" y="208"/>
                  </a:lnTo>
                  <a:lnTo>
                    <a:pt x="1764" y="291"/>
                  </a:lnTo>
                  <a:lnTo>
                    <a:pt x="1411" y="395"/>
                  </a:lnTo>
                  <a:lnTo>
                    <a:pt x="1100" y="519"/>
                  </a:lnTo>
                  <a:lnTo>
                    <a:pt x="810" y="644"/>
                  </a:lnTo>
                  <a:lnTo>
                    <a:pt x="581" y="789"/>
                  </a:lnTo>
                  <a:lnTo>
                    <a:pt x="374" y="935"/>
                  </a:lnTo>
                  <a:lnTo>
                    <a:pt x="229" y="1101"/>
                  </a:lnTo>
                  <a:lnTo>
                    <a:pt x="104" y="1267"/>
                  </a:lnTo>
                  <a:lnTo>
                    <a:pt x="21" y="1433"/>
                  </a:lnTo>
                  <a:lnTo>
                    <a:pt x="0" y="1599"/>
                  </a:lnTo>
                  <a:lnTo>
                    <a:pt x="0" y="1682"/>
                  </a:lnTo>
                  <a:lnTo>
                    <a:pt x="21" y="1785"/>
                  </a:lnTo>
                  <a:lnTo>
                    <a:pt x="63" y="1868"/>
                  </a:lnTo>
                  <a:lnTo>
                    <a:pt x="104" y="1951"/>
                  </a:lnTo>
                  <a:lnTo>
                    <a:pt x="229" y="2117"/>
                  </a:lnTo>
                  <a:lnTo>
                    <a:pt x="415" y="2283"/>
                  </a:lnTo>
                  <a:lnTo>
                    <a:pt x="664" y="2449"/>
                  </a:lnTo>
                  <a:lnTo>
                    <a:pt x="934" y="2595"/>
                  </a:lnTo>
                  <a:lnTo>
                    <a:pt x="1266" y="2740"/>
                  </a:lnTo>
                  <a:lnTo>
                    <a:pt x="1640" y="2885"/>
                  </a:lnTo>
                  <a:lnTo>
                    <a:pt x="2034" y="3010"/>
                  </a:lnTo>
                  <a:lnTo>
                    <a:pt x="2470" y="3134"/>
                  </a:lnTo>
                  <a:lnTo>
                    <a:pt x="2947" y="3238"/>
                  </a:lnTo>
                  <a:lnTo>
                    <a:pt x="3466" y="3321"/>
                  </a:lnTo>
                  <a:lnTo>
                    <a:pt x="3985" y="3404"/>
                  </a:lnTo>
                  <a:lnTo>
                    <a:pt x="4545" y="3487"/>
                  </a:lnTo>
                  <a:lnTo>
                    <a:pt x="5126" y="3528"/>
                  </a:lnTo>
                  <a:lnTo>
                    <a:pt x="5707" y="3570"/>
                  </a:lnTo>
                  <a:lnTo>
                    <a:pt x="6309" y="3591"/>
                  </a:lnTo>
                  <a:lnTo>
                    <a:pt x="6848" y="3570"/>
                  </a:lnTo>
                  <a:lnTo>
                    <a:pt x="7367" y="3528"/>
                  </a:lnTo>
                  <a:lnTo>
                    <a:pt x="7844" y="3487"/>
                  </a:lnTo>
                  <a:lnTo>
                    <a:pt x="8280" y="3404"/>
                  </a:lnTo>
                  <a:lnTo>
                    <a:pt x="8695" y="3300"/>
                  </a:lnTo>
                  <a:lnTo>
                    <a:pt x="9069" y="3196"/>
                  </a:lnTo>
                  <a:lnTo>
                    <a:pt x="9401" y="3072"/>
                  </a:lnTo>
                  <a:lnTo>
                    <a:pt x="9691" y="2927"/>
                  </a:lnTo>
                  <a:lnTo>
                    <a:pt x="9940" y="2781"/>
                  </a:lnTo>
                  <a:lnTo>
                    <a:pt x="10169" y="2636"/>
                  </a:lnTo>
                  <a:lnTo>
                    <a:pt x="10355" y="2470"/>
                  </a:lnTo>
                  <a:lnTo>
                    <a:pt x="10480" y="2283"/>
                  </a:lnTo>
                  <a:lnTo>
                    <a:pt x="10604" y="2117"/>
                  </a:lnTo>
                  <a:lnTo>
                    <a:pt x="10667" y="1931"/>
                  </a:lnTo>
                  <a:lnTo>
                    <a:pt x="10687" y="1765"/>
                  </a:lnTo>
                  <a:lnTo>
                    <a:pt x="10687" y="1682"/>
                  </a:lnTo>
                  <a:lnTo>
                    <a:pt x="10667" y="1599"/>
                  </a:lnTo>
                  <a:lnTo>
                    <a:pt x="10646" y="1516"/>
                  </a:lnTo>
                  <a:lnTo>
                    <a:pt x="10604" y="1433"/>
                  </a:lnTo>
                  <a:lnTo>
                    <a:pt x="10480" y="1267"/>
                  </a:lnTo>
                  <a:lnTo>
                    <a:pt x="10293" y="1121"/>
                  </a:lnTo>
                  <a:lnTo>
                    <a:pt x="10086" y="976"/>
                  </a:lnTo>
                  <a:lnTo>
                    <a:pt x="9816" y="831"/>
                  </a:lnTo>
                  <a:lnTo>
                    <a:pt x="9525" y="706"/>
                  </a:lnTo>
                  <a:lnTo>
                    <a:pt x="9173" y="602"/>
                  </a:lnTo>
                  <a:lnTo>
                    <a:pt x="8778" y="478"/>
                  </a:lnTo>
                  <a:lnTo>
                    <a:pt x="8363" y="395"/>
                  </a:lnTo>
                  <a:lnTo>
                    <a:pt x="7907" y="291"/>
                  </a:lnTo>
                  <a:lnTo>
                    <a:pt x="7429" y="229"/>
                  </a:lnTo>
                  <a:lnTo>
                    <a:pt x="6911" y="146"/>
                  </a:lnTo>
                  <a:lnTo>
                    <a:pt x="6371" y="84"/>
                  </a:lnTo>
                  <a:lnTo>
                    <a:pt x="5790" y="42"/>
                  </a:lnTo>
                  <a:lnTo>
                    <a:pt x="5209" y="21"/>
                  </a:lnTo>
                  <a:lnTo>
                    <a:pt x="460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64"/>
            <p:cNvSpPr/>
            <p:nvPr/>
          </p:nvSpPr>
          <p:spPr>
            <a:xfrm>
              <a:off x="2239863" y="1633000"/>
              <a:ext cx="243325" cy="28025"/>
            </a:xfrm>
            <a:custGeom>
              <a:avLst/>
              <a:gdLst/>
              <a:ahLst/>
              <a:cxnLst/>
              <a:rect l="l" t="t" r="r" b="b"/>
              <a:pathLst>
                <a:path w="9733" h="112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581" y="249"/>
                  </a:lnTo>
                  <a:lnTo>
                    <a:pt x="1162" y="457"/>
                  </a:lnTo>
                  <a:lnTo>
                    <a:pt x="1764" y="644"/>
                  </a:lnTo>
                  <a:lnTo>
                    <a:pt x="2366" y="789"/>
                  </a:lnTo>
                  <a:lnTo>
                    <a:pt x="2968" y="913"/>
                  </a:lnTo>
                  <a:lnTo>
                    <a:pt x="3590" y="1017"/>
                  </a:lnTo>
                  <a:lnTo>
                    <a:pt x="4213" y="1079"/>
                  </a:lnTo>
                  <a:lnTo>
                    <a:pt x="4835" y="1121"/>
                  </a:lnTo>
                  <a:lnTo>
                    <a:pt x="5458" y="1121"/>
                  </a:lnTo>
                  <a:lnTo>
                    <a:pt x="6081" y="1100"/>
                  </a:lnTo>
                  <a:lnTo>
                    <a:pt x="6703" y="1038"/>
                  </a:lnTo>
                  <a:lnTo>
                    <a:pt x="7326" y="955"/>
                  </a:lnTo>
                  <a:lnTo>
                    <a:pt x="7948" y="830"/>
                  </a:lnTo>
                  <a:lnTo>
                    <a:pt x="8550" y="685"/>
                  </a:lnTo>
                  <a:lnTo>
                    <a:pt x="9152" y="519"/>
                  </a:lnTo>
                  <a:lnTo>
                    <a:pt x="9733" y="312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64"/>
            <p:cNvSpPr/>
            <p:nvPr/>
          </p:nvSpPr>
          <p:spPr>
            <a:xfrm>
              <a:off x="2251263" y="1810950"/>
              <a:ext cx="211175" cy="23350"/>
            </a:xfrm>
            <a:custGeom>
              <a:avLst/>
              <a:gdLst/>
              <a:ahLst/>
              <a:cxnLst/>
              <a:rect l="l" t="t" r="r" b="b"/>
              <a:pathLst>
                <a:path w="8447" h="934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499" y="187"/>
                  </a:lnTo>
                  <a:lnTo>
                    <a:pt x="1018" y="353"/>
                  </a:lnTo>
                  <a:lnTo>
                    <a:pt x="1536" y="498"/>
                  </a:lnTo>
                  <a:lnTo>
                    <a:pt x="2055" y="623"/>
                  </a:lnTo>
                  <a:lnTo>
                    <a:pt x="2574" y="726"/>
                  </a:lnTo>
                  <a:lnTo>
                    <a:pt x="3114" y="809"/>
                  </a:lnTo>
                  <a:lnTo>
                    <a:pt x="3653" y="872"/>
                  </a:lnTo>
                  <a:lnTo>
                    <a:pt x="4193" y="913"/>
                  </a:lnTo>
                  <a:lnTo>
                    <a:pt x="4732" y="934"/>
                  </a:lnTo>
                  <a:lnTo>
                    <a:pt x="5272" y="934"/>
                  </a:lnTo>
                  <a:lnTo>
                    <a:pt x="5811" y="913"/>
                  </a:lnTo>
                  <a:lnTo>
                    <a:pt x="6330" y="872"/>
                  </a:lnTo>
                  <a:lnTo>
                    <a:pt x="6870" y="809"/>
                  </a:lnTo>
                  <a:lnTo>
                    <a:pt x="7409" y="726"/>
                  </a:lnTo>
                  <a:lnTo>
                    <a:pt x="7928" y="623"/>
                  </a:lnTo>
                  <a:lnTo>
                    <a:pt x="8447" y="498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64"/>
            <p:cNvSpPr/>
            <p:nvPr/>
          </p:nvSpPr>
          <p:spPr>
            <a:xfrm>
              <a:off x="2259563" y="1944775"/>
              <a:ext cx="186800" cy="25450"/>
            </a:xfrm>
            <a:custGeom>
              <a:avLst/>
              <a:gdLst/>
              <a:ahLst/>
              <a:cxnLst/>
              <a:rect l="l" t="t" r="r" b="b"/>
              <a:pathLst>
                <a:path w="7472" h="101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57" y="208"/>
                  </a:lnTo>
                  <a:lnTo>
                    <a:pt x="914" y="395"/>
                  </a:lnTo>
                  <a:lnTo>
                    <a:pt x="1391" y="561"/>
                  </a:lnTo>
                  <a:lnTo>
                    <a:pt x="1869" y="686"/>
                  </a:lnTo>
                  <a:lnTo>
                    <a:pt x="2367" y="790"/>
                  </a:lnTo>
                  <a:lnTo>
                    <a:pt x="2865" y="893"/>
                  </a:lnTo>
                  <a:lnTo>
                    <a:pt x="3363" y="956"/>
                  </a:lnTo>
                  <a:lnTo>
                    <a:pt x="3861" y="997"/>
                  </a:lnTo>
                  <a:lnTo>
                    <a:pt x="3861" y="997"/>
                  </a:lnTo>
                  <a:lnTo>
                    <a:pt x="4296" y="997"/>
                  </a:lnTo>
                  <a:lnTo>
                    <a:pt x="4753" y="1018"/>
                  </a:lnTo>
                  <a:lnTo>
                    <a:pt x="5210" y="997"/>
                  </a:lnTo>
                  <a:lnTo>
                    <a:pt x="5666" y="976"/>
                  </a:lnTo>
                  <a:lnTo>
                    <a:pt x="6579" y="893"/>
                  </a:lnTo>
                  <a:lnTo>
                    <a:pt x="7471" y="769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64"/>
            <p:cNvSpPr/>
            <p:nvPr/>
          </p:nvSpPr>
          <p:spPr>
            <a:xfrm>
              <a:off x="2306788" y="1509525"/>
              <a:ext cx="160850" cy="22325"/>
            </a:xfrm>
            <a:custGeom>
              <a:avLst/>
              <a:gdLst/>
              <a:ahLst/>
              <a:cxnLst/>
              <a:rect l="l" t="t" r="r" b="b"/>
              <a:pathLst>
                <a:path w="6434" h="893" fill="none" extrusionOk="0">
                  <a:moveTo>
                    <a:pt x="0" y="457"/>
                  </a:moveTo>
                  <a:lnTo>
                    <a:pt x="0" y="457"/>
                  </a:lnTo>
                  <a:lnTo>
                    <a:pt x="395" y="561"/>
                  </a:lnTo>
                  <a:lnTo>
                    <a:pt x="789" y="644"/>
                  </a:lnTo>
                  <a:lnTo>
                    <a:pt x="1225" y="727"/>
                  </a:lnTo>
                  <a:lnTo>
                    <a:pt x="1660" y="789"/>
                  </a:lnTo>
                  <a:lnTo>
                    <a:pt x="2117" y="851"/>
                  </a:lnTo>
                  <a:lnTo>
                    <a:pt x="2573" y="872"/>
                  </a:lnTo>
                  <a:lnTo>
                    <a:pt x="3030" y="893"/>
                  </a:lnTo>
                  <a:lnTo>
                    <a:pt x="3487" y="893"/>
                  </a:lnTo>
                  <a:lnTo>
                    <a:pt x="3922" y="851"/>
                  </a:lnTo>
                  <a:lnTo>
                    <a:pt x="4358" y="810"/>
                  </a:lnTo>
                  <a:lnTo>
                    <a:pt x="4773" y="747"/>
                  </a:lnTo>
                  <a:lnTo>
                    <a:pt x="5167" y="644"/>
                  </a:lnTo>
                  <a:lnTo>
                    <a:pt x="5541" y="519"/>
                  </a:lnTo>
                  <a:lnTo>
                    <a:pt x="5873" y="374"/>
                  </a:lnTo>
                  <a:lnTo>
                    <a:pt x="6164" y="208"/>
                  </a:lnTo>
                  <a:lnTo>
                    <a:pt x="6309" y="104"/>
                  </a:lnTo>
                  <a:lnTo>
                    <a:pt x="6433" y="0"/>
                  </a:lnTo>
                </a:path>
              </a:pathLst>
            </a:custGeom>
            <a:noFill/>
            <a:ln w="1050" cap="rnd" cmpd="sng">
              <a:solidFill>
                <a:srgbClr val="261A1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64"/>
            <p:cNvSpPr/>
            <p:nvPr/>
          </p:nvSpPr>
          <p:spPr>
            <a:xfrm>
              <a:off x="2404838" y="2188625"/>
              <a:ext cx="186275" cy="152550"/>
            </a:xfrm>
            <a:custGeom>
              <a:avLst/>
              <a:gdLst/>
              <a:ahLst/>
              <a:cxnLst/>
              <a:rect l="l" t="t" r="r" b="b"/>
              <a:pathLst>
                <a:path w="7451" h="610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810" y="893"/>
                  </a:lnTo>
                  <a:lnTo>
                    <a:pt x="1660" y="1764"/>
                  </a:lnTo>
                  <a:lnTo>
                    <a:pt x="2096" y="2179"/>
                  </a:lnTo>
                  <a:lnTo>
                    <a:pt x="2553" y="2594"/>
                  </a:lnTo>
                  <a:lnTo>
                    <a:pt x="3009" y="2988"/>
                  </a:lnTo>
                  <a:lnTo>
                    <a:pt x="3466" y="3362"/>
                  </a:lnTo>
                  <a:lnTo>
                    <a:pt x="3943" y="3756"/>
                  </a:lnTo>
                  <a:lnTo>
                    <a:pt x="4400" y="4109"/>
                  </a:lnTo>
                  <a:lnTo>
                    <a:pt x="4898" y="4462"/>
                  </a:lnTo>
                  <a:lnTo>
                    <a:pt x="5396" y="4815"/>
                  </a:lnTo>
                  <a:lnTo>
                    <a:pt x="5894" y="5147"/>
                  </a:lnTo>
                  <a:lnTo>
                    <a:pt x="6392" y="5479"/>
                  </a:lnTo>
                  <a:lnTo>
                    <a:pt x="6911" y="5790"/>
                  </a:lnTo>
                  <a:lnTo>
                    <a:pt x="7450" y="610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64"/>
            <p:cNvSpPr/>
            <p:nvPr/>
          </p:nvSpPr>
          <p:spPr>
            <a:xfrm>
              <a:off x="1097988" y="1925600"/>
              <a:ext cx="1176650" cy="1755075"/>
            </a:xfrm>
            <a:custGeom>
              <a:avLst/>
              <a:gdLst/>
              <a:ahLst/>
              <a:cxnLst/>
              <a:rect l="l" t="t" r="r" b="b"/>
              <a:pathLst>
                <a:path w="47066" h="70203" extrusionOk="0">
                  <a:moveTo>
                    <a:pt x="32789" y="0"/>
                  </a:moveTo>
                  <a:lnTo>
                    <a:pt x="32270" y="21"/>
                  </a:lnTo>
                  <a:lnTo>
                    <a:pt x="31751" y="42"/>
                  </a:lnTo>
                  <a:lnTo>
                    <a:pt x="31253" y="83"/>
                  </a:lnTo>
                  <a:lnTo>
                    <a:pt x="30734" y="145"/>
                  </a:lnTo>
                  <a:lnTo>
                    <a:pt x="30236" y="228"/>
                  </a:lnTo>
                  <a:lnTo>
                    <a:pt x="29717" y="311"/>
                  </a:lnTo>
                  <a:lnTo>
                    <a:pt x="29219" y="415"/>
                  </a:lnTo>
                  <a:lnTo>
                    <a:pt x="28721" y="519"/>
                  </a:lnTo>
                  <a:lnTo>
                    <a:pt x="28244" y="643"/>
                  </a:lnTo>
                  <a:lnTo>
                    <a:pt x="27746" y="789"/>
                  </a:lnTo>
                  <a:lnTo>
                    <a:pt x="27269" y="955"/>
                  </a:lnTo>
                  <a:lnTo>
                    <a:pt x="26771" y="1121"/>
                  </a:lnTo>
                  <a:lnTo>
                    <a:pt x="26293" y="1287"/>
                  </a:lnTo>
                  <a:lnTo>
                    <a:pt x="25359" y="1681"/>
                  </a:lnTo>
                  <a:lnTo>
                    <a:pt x="24426" y="2117"/>
                  </a:lnTo>
                  <a:lnTo>
                    <a:pt x="23492" y="2615"/>
                  </a:lnTo>
                  <a:lnTo>
                    <a:pt x="22600" y="3134"/>
                  </a:lnTo>
                  <a:lnTo>
                    <a:pt x="21707" y="3694"/>
                  </a:lnTo>
                  <a:lnTo>
                    <a:pt x="20836" y="4296"/>
                  </a:lnTo>
                  <a:lnTo>
                    <a:pt x="19985" y="4918"/>
                  </a:lnTo>
                  <a:lnTo>
                    <a:pt x="19155" y="5582"/>
                  </a:lnTo>
                  <a:lnTo>
                    <a:pt x="18325" y="6267"/>
                  </a:lnTo>
                  <a:lnTo>
                    <a:pt x="17536" y="6973"/>
                  </a:lnTo>
                  <a:lnTo>
                    <a:pt x="16748" y="7720"/>
                  </a:lnTo>
                  <a:lnTo>
                    <a:pt x="15980" y="8488"/>
                  </a:lnTo>
                  <a:lnTo>
                    <a:pt x="15253" y="9255"/>
                  </a:lnTo>
                  <a:lnTo>
                    <a:pt x="14527" y="10044"/>
                  </a:lnTo>
                  <a:lnTo>
                    <a:pt x="13822" y="10853"/>
                  </a:lnTo>
                  <a:lnTo>
                    <a:pt x="13137" y="11683"/>
                  </a:lnTo>
                  <a:lnTo>
                    <a:pt x="12493" y="12513"/>
                  </a:lnTo>
                  <a:lnTo>
                    <a:pt x="11850" y="13343"/>
                  </a:lnTo>
                  <a:lnTo>
                    <a:pt x="11248" y="14174"/>
                  </a:lnTo>
                  <a:lnTo>
                    <a:pt x="10647" y="15004"/>
                  </a:lnTo>
                  <a:lnTo>
                    <a:pt x="10086" y="15854"/>
                  </a:lnTo>
                  <a:lnTo>
                    <a:pt x="9547" y="16684"/>
                  </a:lnTo>
                  <a:lnTo>
                    <a:pt x="8903" y="17743"/>
                  </a:lnTo>
                  <a:lnTo>
                    <a:pt x="8260" y="18822"/>
                  </a:lnTo>
                  <a:lnTo>
                    <a:pt x="7679" y="19922"/>
                  </a:lnTo>
                  <a:lnTo>
                    <a:pt x="7098" y="21022"/>
                  </a:lnTo>
                  <a:lnTo>
                    <a:pt x="6559" y="22142"/>
                  </a:lnTo>
                  <a:lnTo>
                    <a:pt x="6040" y="23283"/>
                  </a:lnTo>
                  <a:lnTo>
                    <a:pt x="5542" y="24425"/>
                  </a:lnTo>
                  <a:lnTo>
                    <a:pt x="5064" y="25587"/>
                  </a:lnTo>
                  <a:lnTo>
                    <a:pt x="4753" y="26396"/>
                  </a:lnTo>
                  <a:lnTo>
                    <a:pt x="4463" y="27226"/>
                  </a:lnTo>
                  <a:lnTo>
                    <a:pt x="4172" y="28056"/>
                  </a:lnTo>
                  <a:lnTo>
                    <a:pt x="3882" y="28886"/>
                  </a:lnTo>
                  <a:lnTo>
                    <a:pt x="3363" y="30547"/>
                  </a:lnTo>
                  <a:lnTo>
                    <a:pt x="2885" y="32248"/>
                  </a:lnTo>
                  <a:lnTo>
                    <a:pt x="2470" y="33950"/>
                  </a:lnTo>
                  <a:lnTo>
                    <a:pt x="2076" y="35651"/>
                  </a:lnTo>
                  <a:lnTo>
                    <a:pt x="1723" y="37374"/>
                  </a:lnTo>
                  <a:lnTo>
                    <a:pt x="1412" y="39096"/>
                  </a:lnTo>
                  <a:lnTo>
                    <a:pt x="1142" y="40839"/>
                  </a:lnTo>
                  <a:lnTo>
                    <a:pt x="893" y="42583"/>
                  </a:lnTo>
                  <a:lnTo>
                    <a:pt x="686" y="44326"/>
                  </a:lnTo>
                  <a:lnTo>
                    <a:pt x="499" y="46090"/>
                  </a:lnTo>
                  <a:lnTo>
                    <a:pt x="354" y="47833"/>
                  </a:lnTo>
                  <a:lnTo>
                    <a:pt x="229" y="49597"/>
                  </a:lnTo>
                  <a:lnTo>
                    <a:pt x="126" y="51340"/>
                  </a:lnTo>
                  <a:lnTo>
                    <a:pt x="42" y="53104"/>
                  </a:lnTo>
                  <a:lnTo>
                    <a:pt x="1" y="54494"/>
                  </a:lnTo>
                  <a:lnTo>
                    <a:pt x="1" y="55884"/>
                  </a:lnTo>
                  <a:lnTo>
                    <a:pt x="1" y="56569"/>
                  </a:lnTo>
                  <a:lnTo>
                    <a:pt x="22" y="57275"/>
                  </a:lnTo>
                  <a:lnTo>
                    <a:pt x="63" y="57959"/>
                  </a:lnTo>
                  <a:lnTo>
                    <a:pt x="126" y="58644"/>
                  </a:lnTo>
                  <a:lnTo>
                    <a:pt x="188" y="59329"/>
                  </a:lnTo>
                  <a:lnTo>
                    <a:pt x="292" y="60014"/>
                  </a:lnTo>
                  <a:lnTo>
                    <a:pt x="395" y="60699"/>
                  </a:lnTo>
                  <a:lnTo>
                    <a:pt x="541" y="61363"/>
                  </a:lnTo>
                  <a:lnTo>
                    <a:pt x="707" y="62027"/>
                  </a:lnTo>
                  <a:lnTo>
                    <a:pt x="893" y="62691"/>
                  </a:lnTo>
                  <a:lnTo>
                    <a:pt x="1122" y="63334"/>
                  </a:lnTo>
                  <a:lnTo>
                    <a:pt x="1371" y="63977"/>
                  </a:lnTo>
                  <a:lnTo>
                    <a:pt x="1661" y="64600"/>
                  </a:lnTo>
                  <a:lnTo>
                    <a:pt x="1993" y="65223"/>
                  </a:lnTo>
                  <a:lnTo>
                    <a:pt x="2367" y="65804"/>
                  </a:lnTo>
                  <a:lnTo>
                    <a:pt x="2761" y="66385"/>
                  </a:lnTo>
                  <a:lnTo>
                    <a:pt x="3217" y="66924"/>
                  </a:lnTo>
                  <a:lnTo>
                    <a:pt x="3674" y="67443"/>
                  </a:lnTo>
                  <a:lnTo>
                    <a:pt x="4172" y="67941"/>
                  </a:lnTo>
                  <a:lnTo>
                    <a:pt x="4712" y="68377"/>
                  </a:lnTo>
                  <a:lnTo>
                    <a:pt x="5272" y="68792"/>
                  </a:lnTo>
                  <a:lnTo>
                    <a:pt x="5542" y="68979"/>
                  </a:lnTo>
                  <a:lnTo>
                    <a:pt x="5832" y="69145"/>
                  </a:lnTo>
                  <a:lnTo>
                    <a:pt x="6143" y="69311"/>
                  </a:lnTo>
                  <a:lnTo>
                    <a:pt x="6434" y="69456"/>
                  </a:lnTo>
                  <a:lnTo>
                    <a:pt x="6745" y="69601"/>
                  </a:lnTo>
                  <a:lnTo>
                    <a:pt x="7057" y="69726"/>
                  </a:lnTo>
                  <a:lnTo>
                    <a:pt x="7389" y="69850"/>
                  </a:lnTo>
                  <a:lnTo>
                    <a:pt x="7700" y="69933"/>
                  </a:lnTo>
                  <a:lnTo>
                    <a:pt x="8032" y="70016"/>
                  </a:lnTo>
                  <a:lnTo>
                    <a:pt x="8364" y="70099"/>
                  </a:lnTo>
                  <a:lnTo>
                    <a:pt x="8696" y="70141"/>
                  </a:lnTo>
                  <a:lnTo>
                    <a:pt x="9028" y="70182"/>
                  </a:lnTo>
                  <a:lnTo>
                    <a:pt x="9381" y="70203"/>
                  </a:lnTo>
                  <a:lnTo>
                    <a:pt x="9713" y="70203"/>
                  </a:lnTo>
                  <a:lnTo>
                    <a:pt x="10211" y="70182"/>
                  </a:lnTo>
                  <a:lnTo>
                    <a:pt x="10709" y="70141"/>
                  </a:lnTo>
                  <a:lnTo>
                    <a:pt x="11186" y="70058"/>
                  </a:lnTo>
                  <a:lnTo>
                    <a:pt x="11663" y="69933"/>
                  </a:lnTo>
                  <a:lnTo>
                    <a:pt x="12141" y="69788"/>
                  </a:lnTo>
                  <a:lnTo>
                    <a:pt x="12597" y="69622"/>
                  </a:lnTo>
                  <a:lnTo>
                    <a:pt x="13054" y="69435"/>
                  </a:lnTo>
                  <a:lnTo>
                    <a:pt x="13510" y="69228"/>
                  </a:lnTo>
                  <a:lnTo>
                    <a:pt x="13946" y="68979"/>
                  </a:lnTo>
                  <a:lnTo>
                    <a:pt x="14382" y="68730"/>
                  </a:lnTo>
                  <a:lnTo>
                    <a:pt x="14818" y="68460"/>
                  </a:lnTo>
                  <a:lnTo>
                    <a:pt x="15233" y="68190"/>
                  </a:lnTo>
                  <a:lnTo>
                    <a:pt x="15648" y="67879"/>
                  </a:lnTo>
                  <a:lnTo>
                    <a:pt x="16042" y="67588"/>
                  </a:lnTo>
                  <a:lnTo>
                    <a:pt x="16436" y="67256"/>
                  </a:lnTo>
                  <a:lnTo>
                    <a:pt x="16810" y="66945"/>
                  </a:lnTo>
                  <a:lnTo>
                    <a:pt x="17557" y="66260"/>
                  </a:lnTo>
                  <a:lnTo>
                    <a:pt x="18283" y="65575"/>
                  </a:lnTo>
                  <a:lnTo>
                    <a:pt x="19715" y="64185"/>
                  </a:lnTo>
                  <a:lnTo>
                    <a:pt x="20441" y="63500"/>
                  </a:lnTo>
                  <a:lnTo>
                    <a:pt x="21168" y="62836"/>
                  </a:lnTo>
                  <a:lnTo>
                    <a:pt x="21935" y="62193"/>
                  </a:lnTo>
                  <a:lnTo>
                    <a:pt x="22330" y="61902"/>
                  </a:lnTo>
                  <a:lnTo>
                    <a:pt x="22745" y="61612"/>
                  </a:lnTo>
                  <a:lnTo>
                    <a:pt x="23264" y="61259"/>
                  </a:lnTo>
                  <a:lnTo>
                    <a:pt x="23803" y="60927"/>
                  </a:lnTo>
                  <a:lnTo>
                    <a:pt x="24343" y="60616"/>
                  </a:lnTo>
                  <a:lnTo>
                    <a:pt x="24903" y="60304"/>
                  </a:lnTo>
                  <a:lnTo>
                    <a:pt x="25463" y="60035"/>
                  </a:lnTo>
                  <a:lnTo>
                    <a:pt x="26024" y="59765"/>
                  </a:lnTo>
                  <a:lnTo>
                    <a:pt x="27186" y="59246"/>
                  </a:lnTo>
                  <a:lnTo>
                    <a:pt x="28348" y="58769"/>
                  </a:lnTo>
                  <a:lnTo>
                    <a:pt x="29531" y="58292"/>
                  </a:lnTo>
                  <a:lnTo>
                    <a:pt x="30713" y="57793"/>
                  </a:lnTo>
                  <a:lnTo>
                    <a:pt x="31855" y="57295"/>
                  </a:lnTo>
                  <a:lnTo>
                    <a:pt x="32747" y="56860"/>
                  </a:lnTo>
                  <a:lnTo>
                    <a:pt x="33619" y="56424"/>
                  </a:lnTo>
                  <a:lnTo>
                    <a:pt x="34469" y="55947"/>
                  </a:lnTo>
                  <a:lnTo>
                    <a:pt x="35300" y="55449"/>
                  </a:lnTo>
                  <a:lnTo>
                    <a:pt x="36130" y="54930"/>
                  </a:lnTo>
                  <a:lnTo>
                    <a:pt x="36939" y="54369"/>
                  </a:lnTo>
                  <a:lnTo>
                    <a:pt x="37727" y="53788"/>
                  </a:lnTo>
                  <a:lnTo>
                    <a:pt x="38475" y="53187"/>
                  </a:lnTo>
                  <a:lnTo>
                    <a:pt x="39222" y="52564"/>
                  </a:lnTo>
                  <a:lnTo>
                    <a:pt x="39948" y="51900"/>
                  </a:lnTo>
                  <a:lnTo>
                    <a:pt x="40633" y="51236"/>
                  </a:lnTo>
                  <a:lnTo>
                    <a:pt x="41317" y="50530"/>
                  </a:lnTo>
                  <a:lnTo>
                    <a:pt x="41940" y="49804"/>
                  </a:lnTo>
                  <a:lnTo>
                    <a:pt x="42563" y="49036"/>
                  </a:lnTo>
                  <a:lnTo>
                    <a:pt x="43144" y="48268"/>
                  </a:lnTo>
                  <a:lnTo>
                    <a:pt x="43683" y="47459"/>
                  </a:lnTo>
                  <a:lnTo>
                    <a:pt x="44202" y="46629"/>
                  </a:lnTo>
                  <a:lnTo>
                    <a:pt x="44679" y="45778"/>
                  </a:lnTo>
                  <a:lnTo>
                    <a:pt x="45094" y="44907"/>
                  </a:lnTo>
                  <a:lnTo>
                    <a:pt x="45509" y="43994"/>
                  </a:lnTo>
                  <a:lnTo>
                    <a:pt x="45862" y="43101"/>
                  </a:lnTo>
                  <a:lnTo>
                    <a:pt x="46173" y="42167"/>
                  </a:lnTo>
                  <a:lnTo>
                    <a:pt x="46422" y="41234"/>
                  </a:lnTo>
                  <a:lnTo>
                    <a:pt x="46651" y="40279"/>
                  </a:lnTo>
                  <a:lnTo>
                    <a:pt x="46837" y="39325"/>
                  </a:lnTo>
                  <a:lnTo>
                    <a:pt x="46962" y="38370"/>
                  </a:lnTo>
                  <a:lnTo>
                    <a:pt x="47003" y="37872"/>
                  </a:lnTo>
                  <a:lnTo>
                    <a:pt x="47024" y="37395"/>
                  </a:lnTo>
                  <a:lnTo>
                    <a:pt x="47045" y="36917"/>
                  </a:lnTo>
                  <a:lnTo>
                    <a:pt x="47066" y="36419"/>
                  </a:lnTo>
                  <a:lnTo>
                    <a:pt x="47066" y="35942"/>
                  </a:lnTo>
                  <a:lnTo>
                    <a:pt x="47045" y="35465"/>
                  </a:lnTo>
                  <a:lnTo>
                    <a:pt x="47003" y="34967"/>
                  </a:lnTo>
                  <a:lnTo>
                    <a:pt x="46962" y="34489"/>
                  </a:lnTo>
                  <a:lnTo>
                    <a:pt x="46900" y="34012"/>
                  </a:lnTo>
                  <a:lnTo>
                    <a:pt x="46837" y="33535"/>
                  </a:lnTo>
                  <a:lnTo>
                    <a:pt x="46754" y="33058"/>
                  </a:lnTo>
                  <a:lnTo>
                    <a:pt x="46651" y="32580"/>
                  </a:lnTo>
                  <a:lnTo>
                    <a:pt x="46485" y="31854"/>
                  </a:lnTo>
                  <a:lnTo>
                    <a:pt x="46277" y="31169"/>
                  </a:lnTo>
                  <a:lnTo>
                    <a:pt x="46049" y="30464"/>
                  </a:lnTo>
                  <a:lnTo>
                    <a:pt x="45800" y="29779"/>
                  </a:lnTo>
                  <a:lnTo>
                    <a:pt x="45551" y="29094"/>
                  </a:lnTo>
                  <a:lnTo>
                    <a:pt x="45260" y="28430"/>
                  </a:lnTo>
                  <a:lnTo>
                    <a:pt x="44679" y="27081"/>
                  </a:lnTo>
                  <a:lnTo>
                    <a:pt x="44077" y="25732"/>
                  </a:lnTo>
                  <a:lnTo>
                    <a:pt x="43496" y="24404"/>
                  </a:lnTo>
                  <a:lnTo>
                    <a:pt x="43206" y="23719"/>
                  </a:lnTo>
                  <a:lnTo>
                    <a:pt x="42915" y="23055"/>
                  </a:lnTo>
                  <a:lnTo>
                    <a:pt x="42666" y="22370"/>
                  </a:lnTo>
                  <a:lnTo>
                    <a:pt x="42417" y="21665"/>
                  </a:lnTo>
                  <a:lnTo>
                    <a:pt x="42189" y="20980"/>
                  </a:lnTo>
                  <a:lnTo>
                    <a:pt x="41982" y="20275"/>
                  </a:lnTo>
                  <a:lnTo>
                    <a:pt x="41816" y="19569"/>
                  </a:lnTo>
                  <a:lnTo>
                    <a:pt x="41650" y="18863"/>
                  </a:lnTo>
                  <a:lnTo>
                    <a:pt x="41504" y="18158"/>
                  </a:lnTo>
                  <a:lnTo>
                    <a:pt x="41380" y="17432"/>
                  </a:lnTo>
                  <a:lnTo>
                    <a:pt x="41276" y="16705"/>
                  </a:lnTo>
                  <a:lnTo>
                    <a:pt x="41214" y="15979"/>
                  </a:lnTo>
                  <a:lnTo>
                    <a:pt x="41151" y="15253"/>
                  </a:lnTo>
                  <a:lnTo>
                    <a:pt x="41110" y="14526"/>
                  </a:lnTo>
                  <a:lnTo>
                    <a:pt x="41110" y="13800"/>
                  </a:lnTo>
                  <a:lnTo>
                    <a:pt x="41110" y="13074"/>
                  </a:lnTo>
                  <a:lnTo>
                    <a:pt x="41131" y="12347"/>
                  </a:lnTo>
                  <a:lnTo>
                    <a:pt x="41193" y="11621"/>
                  </a:lnTo>
                  <a:lnTo>
                    <a:pt x="41255" y="10895"/>
                  </a:lnTo>
                  <a:lnTo>
                    <a:pt x="41338" y="10168"/>
                  </a:lnTo>
                  <a:lnTo>
                    <a:pt x="41629" y="8301"/>
                  </a:lnTo>
                  <a:lnTo>
                    <a:pt x="41753" y="7367"/>
                  </a:lnTo>
                  <a:lnTo>
                    <a:pt x="41795" y="6890"/>
                  </a:lnTo>
                  <a:lnTo>
                    <a:pt x="41816" y="6412"/>
                  </a:lnTo>
                  <a:lnTo>
                    <a:pt x="41816" y="5956"/>
                  </a:lnTo>
                  <a:lnTo>
                    <a:pt x="41795" y="5499"/>
                  </a:lnTo>
                  <a:lnTo>
                    <a:pt x="41753" y="5064"/>
                  </a:lnTo>
                  <a:lnTo>
                    <a:pt x="41670" y="4607"/>
                  </a:lnTo>
                  <a:lnTo>
                    <a:pt x="41567" y="4192"/>
                  </a:lnTo>
                  <a:lnTo>
                    <a:pt x="41421" y="3756"/>
                  </a:lnTo>
                  <a:lnTo>
                    <a:pt x="41234" y="3362"/>
                  </a:lnTo>
                  <a:lnTo>
                    <a:pt x="41006" y="2968"/>
                  </a:lnTo>
                  <a:lnTo>
                    <a:pt x="40799" y="2698"/>
                  </a:lnTo>
                  <a:lnTo>
                    <a:pt x="40591" y="2449"/>
                  </a:lnTo>
                  <a:lnTo>
                    <a:pt x="40363" y="2200"/>
                  </a:lnTo>
                  <a:lnTo>
                    <a:pt x="40114" y="1992"/>
                  </a:lnTo>
                  <a:lnTo>
                    <a:pt x="39865" y="1785"/>
                  </a:lnTo>
                  <a:lnTo>
                    <a:pt x="39595" y="1598"/>
                  </a:lnTo>
                  <a:lnTo>
                    <a:pt x="39325" y="1432"/>
                  </a:lnTo>
                  <a:lnTo>
                    <a:pt x="39014" y="1266"/>
                  </a:lnTo>
                  <a:lnTo>
                    <a:pt x="38724" y="1121"/>
                  </a:lnTo>
                  <a:lnTo>
                    <a:pt x="38412" y="975"/>
                  </a:lnTo>
                  <a:lnTo>
                    <a:pt x="38101" y="851"/>
                  </a:lnTo>
                  <a:lnTo>
                    <a:pt x="37790" y="747"/>
                  </a:lnTo>
                  <a:lnTo>
                    <a:pt x="37126" y="540"/>
                  </a:lnTo>
                  <a:lnTo>
                    <a:pt x="36482" y="394"/>
                  </a:lnTo>
                  <a:lnTo>
                    <a:pt x="35943" y="291"/>
                  </a:lnTo>
                  <a:lnTo>
                    <a:pt x="35403" y="187"/>
                  </a:lnTo>
                  <a:lnTo>
                    <a:pt x="34884" y="125"/>
                  </a:lnTo>
                  <a:lnTo>
                    <a:pt x="34345" y="62"/>
                  </a:lnTo>
                  <a:lnTo>
                    <a:pt x="33826" y="42"/>
                  </a:lnTo>
                  <a:lnTo>
                    <a:pt x="33307" y="21"/>
                  </a:lnTo>
                  <a:lnTo>
                    <a:pt x="3278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64"/>
            <p:cNvSpPr/>
            <p:nvPr/>
          </p:nvSpPr>
          <p:spPr>
            <a:xfrm>
              <a:off x="1221463" y="3337750"/>
              <a:ext cx="636075" cy="287950"/>
            </a:xfrm>
            <a:custGeom>
              <a:avLst/>
              <a:gdLst/>
              <a:ahLst/>
              <a:cxnLst/>
              <a:rect l="l" t="t" r="r" b="b"/>
              <a:pathLst>
                <a:path w="25443" h="11518" fill="none" extrusionOk="0">
                  <a:moveTo>
                    <a:pt x="1" y="9089"/>
                  </a:moveTo>
                  <a:lnTo>
                    <a:pt x="1" y="9089"/>
                  </a:lnTo>
                  <a:lnTo>
                    <a:pt x="437" y="9442"/>
                  </a:lnTo>
                  <a:lnTo>
                    <a:pt x="872" y="9774"/>
                  </a:lnTo>
                  <a:lnTo>
                    <a:pt x="1287" y="10065"/>
                  </a:lnTo>
                  <a:lnTo>
                    <a:pt x="1703" y="10334"/>
                  </a:lnTo>
                  <a:lnTo>
                    <a:pt x="2097" y="10583"/>
                  </a:lnTo>
                  <a:lnTo>
                    <a:pt x="2491" y="10791"/>
                  </a:lnTo>
                  <a:lnTo>
                    <a:pt x="2865" y="10957"/>
                  </a:lnTo>
                  <a:lnTo>
                    <a:pt x="3238" y="11123"/>
                  </a:lnTo>
                  <a:lnTo>
                    <a:pt x="3591" y="11247"/>
                  </a:lnTo>
                  <a:lnTo>
                    <a:pt x="3944" y="11351"/>
                  </a:lnTo>
                  <a:lnTo>
                    <a:pt x="4296" y="11434"/>
                  </a:lnTo>
                  <a:lnTo>
                    <a:pt x="4628" y="11476"/>
                  </a:lnTo>
                  <a:lnTo>
                    <a:pt x="4961" y="11517"/>
                  </a:lnTo>
                  <a:lnTo>
                    <a:pt x="5272" y="11517"/>
                  </a:lnTo>
                  <a:lnTo>
                    <a:pt x="5604" y="11517"/>
                  </a:lnTo>
                  <a:lnTo>
                    <a:pt x="5915" y="11476"/>
                  </a:lnTo>
                  <a:lnTo>
                    <a:pt x="6226" y="11414"/>
                  </a:lnTo>
                  <a:lnTo>
                    <a:pt x="6517" y="11351"/>
                  </a:lnTo>
                  <a:lnTo>
                    <a:pt x="6828" y="11268"/>
                  </a:lnTo>
                  <a:lnTo>
                    <a:pt x="7119" y="11144"/>
                  </a:lnTo>
                  <a:lnTo>
                    <a:pt x="7409" y="11019"/>
                  </a:lnTo>
                  <a:lnTo>
                    <a:pt x="7700" y="10874"/>
                  </a:lnTo>
                  <a:lnTo>
                    <a:pt x="7990" y="10729"/>
                  </a:lnTo>
                  <a:lnTo>
                    <a:pt x="8281" y="10542"/>
                  </a:lnTo>
                  <a:lnTo>
                    <a:pt x="8862" y="10168"/>
                  </a:lnTo>
                  <a:lnTo>
                    <a:pt x="9443" y="9712"/>
                  </a:lnTo>
                  <a:lnTo>
                    <a:pt x="10045" y="9235"/>
                  </a:lnTo>
                  <a:lnTo>
                    <a:pt x="10646" y="8716"/>
                  </a:lnTo>
                  <a:lnTo>
                    <a:pt x="11912" y="7574"/>
                  </a:lnTo>
                  <a:lnTo>
                    <a:pt x="13261" y="6350"/>
                  </a:lnTo>
                  <a:lnTo>
                    <a:pt x="13987" y="5728"/>
                  </a:lnTo>
                  <a:lnTo>
                    <a:pt x="14755" y="5105"/>
                  </a:lnTo>
                  <a:lnTo>
                    <a:pt x="15565" y="4482"/>
                  </a:lnTo>
                  <a:lnTo>
                    <a:pt x="16415" y="3860"/>
                  </a:lnTo>
                  <a:lnTo>
                    <a:pt x="17328" y="3258"/>
                  </a:lnTo>
                  <a:lnTo>
                    <a:pt x="17806" y="2968"/>
                  </a:lnTo>
                  <a:lnTo>
                    <a:pt x="18283" y="2698"/>
                  </a:lnTo>
                  <a:lnTo>
                    <a:pt x="18781" y="2407"/>
                  </a:lnTo>
                  <a:lnTo>
                    <a:pt x="19300" y="2138"/>
                  </a:lnTo>
                  <a:lnTo>
                    <a:pt x="19839" y="1868"/>
                  </a:lnTo>
                  <a:lnTo>
                    <a:pt x="20379" y="1619"/>
                  </a:lnTo>
                  <a:lnTo>
                    <a:pt x="20960" y="1370"/>
                  </a:lnTo>
                  <a:lnTo>
                    <a:pt x="21541" y="1141"/>
                  </a:lnTo>
                  <a:lnTo>
                    <a:pt x="22143" y="913"/>
                  </a:lnTo>
                  <a:lnTo>
                    <a:pt x="22765" y="706"/>
                  </a:lnTo>
                  <a:lnTo>
                    <a:pt x="23409" y="519"/>
                  </a:lnTo>
                  <a:lnTo>
                    <a:pt x="24073" y="332"/>
                  </a:lnTo>
                  <a:lnTo>
                    <a:pt x="24758" y="145"/>
                  </a:lnTo>
                  <a:lnTo>
                    <a:pt x="25442" y="0"/>
                  </a:lnTo>
                </a:path>
              </a:pathLst>
            </a:custGeom>
            <a:solidFill>
              <a:schemeClr val="accent5"/>
            </a:solidFill>
            <a:ln w="952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64"/>
            <p:cNvSpPr/>
            <p:nvPr/>
          </p:nvSpPr>
          <p:spPr>
            <a:xfrm>
              <a:off x="1343913" y="1989925"/>
              <a:ext cx="611675" cy="470050"/>
            </a:xfrm>
            <a:custGeom>
              <a:avLst/>
              <a:gdLst/>
              <a:ahLst/>
              <a:cxnLst/>
              <a:rect l="l" t="t" r="r" b="b"/>
              <a:pathLst>
                <a:path w="24467" h="18802" fill="none" extrusionOk="0">
                  <a:moveTo>
                    <a:pt x="24466" y="0"/>
                  </a:moveTo>
                  <a:lnTo>
                    <a:pt x="24466" y="0"/>
                  </a:lnTo>
                  <a:lnTo>
                    <a:pt x="23595" y="63"/>
                  </a:lnTo>
                  <a:lnTo>
                    <a:pt x="22723" y="125"/>
                  </a:lnTo>
                  <a:lnTo>
                    <a:pt x="21872" y="229"/>
                  </a:lnTo>
                  <a:lnTo>
                    <a:pt x="21042" y="353"/>
                  </a:lnTo>
                  <a:lnTo>
                    <a:pt x="20192" y="519"/>
                  </a:lnTo>
                  <a:lnTo>
                    <a:pt x="19382" y="727"/>
                  </a:lnTo>
                  <a:lnTo>
                    <a:pt x="18552" y="955"/>
                  </a:lnTo>
                  <a:lnTo>
                    <a:pt x="17743" y="1204"/>
                  </a:lnTo>
                  <a:lnTo>
                    <a:pt x="16934" y="1494"/>
                  </a:lnTo>
                  <a:lnTo>
                    <a:pt x="16124" y="1827"/>
                  </a:lnTo>
                  <a:lnTo>
                    <a:pt x="15336" y="2179"/>
                  </a:lnTo>
                  <a:lnTo>
                    <a:pt x="14547" y="2594"/>
                  </a:lnTo>
                  <a:lnTo>
                    <a:pt x="13779" y="3009"/>
                  </a:lnTo>
                  <a:lnTo>
                    <a:pt x="13012" y="3487"/>
                  </a:lnTo>
                  <a:lnTo>
                    <a:pt x="12244" y="3985"/>
                  </a:lnTo>
                  <a:lnTo>
                    <a:pt x="11476" y="4545"/>
                  </a:lnTo>
                  <a:lnTo>
                    <a:pt x="10729" y="5126"/>
                  </a:lnTo>
                  <a:lnTo>
                    <a:pt x="9982" y="5728"/>
                  </a:lnTo>
                  <a:lnTo>
                    <a:pt x="9235" y="6392"/>
                  </a:lnTo>
                  <a:lnTo>
                    <a:pt x="8508" y="7097"/>
                  </a:lnTo>
                  <a:lnTo>
                    <a:pt x="7761" y="7824"/>
                  </a:lnTo>
                  <a:lnTo>
                    <a:pt x="7035" y="8612"/>
                  </a:lnTo>
                  <a:lnTo>
                    <a:pt x="6309" y="9442"/>
                  </a:lnTo>
                  <a:lnTo>
                    <a:pt x="5603" y="10293"/>
                  </a:lnTo>
                  <a:lnTo>
                    <a:pt x="4898" y="11206"/>
                  </a:lnTo>
                  <a:lnTo>
                    <a:pt x="4171" y="12161"/>
                  </a:lnTo>
                  <a:lnTo>
                    <a:pt x="3466" y="13157"/>
                  </a:lnTo>
                  <a:lnTo>
                    <a:pt x="2781" y="14194"/>
                  </a:lnTo>
                  <a:lnTo>
                    <a:pt x="2075" y="15274"/>
                  </a:lnTo>
                  <a:lnTo>
                    <a:pt x="1391" y="16394"/>
                  </a:lnTo>
                  <a:lnTo>
                    <a:pt x="685" y="17577"/>
                  </a:lnTo>
                  <a:lnTo>
                    <a:pt x="0" y="18801"/>
                  </a:lnTo>
                </a:path>
              </a:pathLst>
            </a:custGeom>
            <a:solidFill>
              <a:schemeClr val="accent1"/>
            </a:solidFill>
            <a:ln w="95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64"/>
            <p:cNvSpPr/>
            <p:nvPr/>
          </p:nvSpPr>
          <p:spPr>
            <a:xfrm>
              <a:off x="2469688" y="1913650"/>
              <a:ext cx="1176625" cy="1755100"/>
            </a:xfrm>
            <a:custGeom>
              <a:avLst/>
              <a:gdLst/>
              <a:ahLst/>
              <a:cxnLst/>
              <a:rect l="l" t="t" r="r" b="b"/>
              <a:pathLst>
                <a:path w="47065" h="70204" extrusionOk="0">
                  <a:moveTo>
                    <a:pt x="13759" y="1"/>
                  </a:moveTo>
                  <a:lnTo>
                    <a:pt x="13240" y="22"/>
                  </a:lnTo>
                  <a:lnTo>
                    <a:pt x="12700" y="63"/>
                  </a:lnTo>
                  <a:lnTo>
                    <a:pt x="12182" y="105"/>
                  </a:lnTo>
                  <a:lnTo>
                    <a:pt x="11642" y="188"/>
                  </a:lnTo>
                  <a:lnTo>
                    <a:pt x="11123" y="271"/>
                  </a:lnTo>
                  <a:lnTo>
                    <a:pt x="10584" y="374"/>
                  </a:lnTo>
                  <a:lnTo>
                    <a:pt x="9920" y="540"/>
                  </a:lnTo>
                  <a:lnTo>
                    <a:pt x="9276" y="727"/>
                  </a:lnTo>
                  <a:lnTo>
                    <a:pt x="8965" y="852"/>
                  </a:lnTo>
                  <a:lnTo>
                    <a:pt x="8654" y="976"/>
                  </a:lnTo>
                  <a:lnTo>
                    <a:pt x="8342" y="1101"/>
                  </a:lnTo>
                  <a:lnTo>
                    <a:pt x="8031" y="1246"/>
                  </a:lnTo>
                  <a:lnTo>
                    <a:pt x="7741" y="1412"/>
                  </a:lnTo>
                  <a:lnTo>
                    <a:pt x="7471" y="1578"/>
                  </a:lnTo>
                  <a:lnTo>
                    <a:pt x="7201" y="1765"/>
                  </a:lnTo>
                  <a:lnTo>
                    <a:pt x="6931" y="1972"/>
                  </a:lnTo>
                  <a:lnTo>
                    <a:pt x="6703" y="2201"/>
                  </a:lnTo>
                  <a:lnTo>
                    <a:pt x="6475" y="2429"/>
                  </a:lnTo>
                  <a:lnTo>
                    <a:pt x="6247" y="2678"/>
                  </a:lnTo>
                  <a:lnTo>
                    <a:pt x="6060" y="2948"/>
                  </a:lnTo>
                  <a:lnTo>
                    <a:pt x="5832" y="3342"/>
                  </a:lnTo>
                  <a:lnTo>
                    <a:pt x="5645" y="3757"/>
                  </a:lnTo>
                  <a:lnTo>
                    <a:pt x="5499" y="4172"/>
                  </a:lnTo>
                  <a:lnTo>
                    <a:pt x="5396" y="4608"/>
                  </a:lnTo>
                  <a:lnTo>
                    <a:pt x="5313" y="5044"/>
                  </a:lnTo>
                  <a:lnTo>
                    <a:pt x="5271" y="5500"/>
                  </a:lnTo>
                  <a:lnTo>
                    <a:pt x="5250" y="5957"/>
                  </a:lnTo>
                  <a:lnTo>
                    <a:pt x="5250" y="6413"/>
                  </a:lnTo>
                  <a:lnTo>
                    <a:pt x="5271" y="6870"/>
                  </a:lnTo>
                  <a:lnTo>
                    <a:pt x="5313" y="7347"/>
                  </a:lnTo>
                  <a:lnTo>
                    <a:pt x="5437" y="8281"/>
                  </a:lnTo>
                  <a:lnTo>
                    <a:pt x="5707" y="10148"/>
                  </a:lnTo>
                  <a:lnTo>
                    <a:pt x="5811" y="10875"/>
                  </a:lnTo>
                  <a:lnTo>
                    <a:pt x="5873" y="11601"/>
                  </a:lnTo>
                  <a:lnTo>
                    <a:pt x="5935" y="12327"/>
                  </a:lnTo>
                  <a:lnTo>
                    <a:pt x="5956" y="13054"/>
                  </a:lnTo>
                  <a:lnTo>
                    <a:pt x="5956" y="13780"/>
                  </a:lnTo>
                  <a:lnTo>
                    <a:pt x="5956" y="14506"/>
                  </a:lnTo>
                  <a:lnTo>
                    <a:pt x="5915" y="15253"/>
                  </a:lnTo>
                  <a:lnTo>
                    <a:pt x="5852" y="15980"/>
                  </a:lnTo>
                  <a:lnTo>
                    <a:pt x="5769" y="16706"/>
                  </a:lnTo>
                  <a:lnTo>
                    <a:pt x="5686" y="17411"/>
                  </a:lnTo>
                  <a:lnTo>
                    <a:pt x="5562" y="18138"/>
                  </a:lnTo>
                  <a:lnTo>
                    <a:pt x="5416" y="18843"/>
                  </a:lnTo>
                  <a:lnTo>
                    <a:pt x="5250" y="19570"/>
                  </a:lnTo>
                  <a:lnTo>
                    <a:pt x="5064" y="20275"/>
                  </a:lnTo>
                  <a:lnTo>
                    <a:pt x="4877" y="20960"/>
                  </a:lnTo>
                  <a:lnTo>
                    <a:pt x="4649" y="21666"/>
                  </a:lnTo>
                  <a:lnTo>
                    <a:pt x="4400" y="22350"/>
                  </a:lnTo>
                  <a:lnTo>
                    <a:pt x="4130" y="23035"/>
                  </a:lnTo>
                  <a:lnTo>
                    <a:pt x="3860" y="23720"/>
                  </a:lnTo>
                  <a:lnTo>
                    <a:pt x="3570" y="24384"/>
                  </a:lnTo>
                  <a:lnTo>
                    <a:pt x="2989" y="25733"/>
                  </a:lnTo>
                  <a:lnTo>
                    <a:pt x="2387" y="27061"/>
                  </a:lnTo>
                  <a:lnTo>
                    <a:pt x="1806" y="28410"/>
                  </a:lnTo>
                  <a:lnTo>
                    <a:pt x="1515" y="29095"/>
                  </a:lnTo>
                  <a:lnTo>
                    <a:pt x="1266" y="29779"/>
                  </a:lnTo>
                  <a:lnTo>
                    <a:pt x="1017" y="30464"/>
                  </a:lnTo>
                  <a:lnTo>
                    <a:pt x="789" y="31149"/>
                  </a:lnTo>
                  <a:lnTo>
                    <a:pt x="581" y="31855"/>
                  </a:lnTo>
                  <a:lnTo>
                    <a:pt x="415" y="32560"/>
                  </a:lnTo>
                  <a:lnTo>
                    <a:pt x="312" y="33037"/>
                  </a:lnTo>
                  <a:lnTo>
                    <a:pt x="229" y="33515"/>
                  </a:lnTo>
                  <a:lnTo>
                    <a:pt x="166" y="33992"/>
                  </a:lnTo>
                  <a:lnTo>
                    <a:pt x="104" y="34469"/>
                  </a:lnTo>
                  <a:lnTo>
                    <a:pt x="63" y="34967"/>
                  </a:lnTo>
                  <a:lnTo>
                    <a:pt x="21" y="35445"/>
                  </a:lnTo>
                  <a:lnTo>
                    <a:pt x="0" y="35922"/>
                  </a:lnTo>
                  <a:lnTo>
                    <a:pt x="0" y="36420"/>
                  </a:lnTo>
                  <a:lnTo>
                    <a:pt x="0" y="36897"/>
                  </a:lnTo>
                  <a:lnTo>
                    <a:pt x="21" y="37375"/>
                  </a:lnTo>
                  <a:lnTo>
                    <a:pt x="63" y="37873"/>
                  </a:lnTo>
                  <a:lnTo>
                    <a:pt x="104" y="38350"/>
                  </a:lnTo>
                  <a:lnTo>
                    <a:pt x="229" y="39304"/>
                  </a:lnTo>
                  <a:lnTo>
                    <a:pt x="415" y="40259"/>
                  </a:lnTo>
                  <a:lnTo>
                    <a:pt x="623" y="41214"/>
                  </a:lnTo>
                  <a:lnTo>
                    <a:pt x="893" y="42147"/>
                  </a:lnTo>
                  <a:lnTo>
                    <a:pt x="1204" y="43081"/>
                  </a:lnTo>
                  <a:lnTo>
                    <a:pt x="1557" y="43994"/>
                  </a:lnTo>
                  <a:lnTo>
                    <a:pt x="1951" y="44887"/>
                  </a:lnTo>
                  <a:lnTo>
                    <a:pt x="2387" y="45758"/>
                  </a:lnTo>
                  <a:lnTo>
                    <a:pt x="2864" y="46609"/>
                  </a:lnTo>
                  <a:lnTo>
                    <a:pt x="3383" y="47439"/>
                  </a:lnTo>
                  <a:lnTo>
                    <a:pt x="3922" y="48248"/>
                  </a:lnTo>
                  <a:lnTo>
                    <a:pt x="4503" y="49037"/>
                  </a:lnTo>
                  <a:lnTo>
                    <a:pt x="5105" y="49784"/>
                  </a:lnTo>
                  <a:lnTo>
                    <a:pt x="5749" y="50510"/>
                  </a:lnTo>
                  <a:lnTo>
                    <a:pt x="6413" y="51216"/>
                  </a:lnTo>
                  <a:lnTo>
                    <a:pt x="7118" y="51901"/>
                  </a:lnTo>
                  <a:lnTo>
                    <a:pt x="7844" y="52544"/>
                  </a:lnTo>
                  <a:lnTo>
                    <a:pt x="8571" y="53187"/>
                  </a:lnTo>
                  <a:lnTo>
                    <a:pt x="9339" y="53789"/>
                  </a:lnTo>
                  <a:lnTo>
                    <a:pt x="10127" y="54370"/>
                  </a:lnTo>
                  <a:lnTo>
                    <a:pt x="10936" y="54910"/>
                  </a:lnTo>
                  <a:lnTo>
                    <a:pt x="11766" y="55428"/>
                  </a:lnTo>
                  <a:lnTo>
                    <a:pt x="12597" y="55927"/>
                  </a:lnTo>
                  <a:lnTo>
                    <a:pt x="13447" y="56404"/>
                  </a:lnTo>
                  <a:lnTo>
                    <a:pt x="14319" y="56860"/>
                  </a:lnTo>
                  <a:lnTo>
                    <a:pt x="15191" y="57275"/>
                  </a:lnTo>
                  <a:lnTo>
                    <a:pt x="16353" y="57794"/>
                  </a:lnTo>
                  <a:lnTo>
                    <a:pt x="17535" y="58271"/>
                  </a:lnTo>
                  <a:lnTo>
                    <a:pt x="18698" y="58749"/>
                  </a:lnTo>
                  <a:lnTo>
                    <a:pt x="19880" y="59226"/>
                  </a:lnTo>
                  <a:lnTo>
                    <a:pt x="21042" y="59745"/>
                  </a:lnTo>
                  <a:lnTo>
                    <a:pt x="21603" y="60015"/>
                  </a:lnTo>
                  <a:lnTo>
                    <a:pt x="22163" y="60305"/>
                  </a:lnTo>
                  <a:lnTo>
                    <a:pt x="22723" y="60596"/>
                  </a:lnTo>
                  <a:lnTo>
                    <a:pt x="23263" y="60907"/>
                  </a:lnTo>
                  <a:lnTo>
                    <a:pt x="23802" y="61239"/>
                  </a:lnTo>
                  <a:lnTo>
                    <a:pt x="24321" y="61592"/>
                  </a:lnTo>
                  <a:lnTo>
                    <a:pt x="24736" y="61882"/>
                  </a:lnTo>
                  <a:lnTo>
                    <a:pt x="25131" y="62194"/>
                  </a:lnTo>
                  <a:lnTo>
                    <a:pt x="25898" y="62816"/>
                  </a:lnTo>
                  <a:lnTo>
                    <a:pt x="26625" y="63480"/>
                  </a:lnTo>
                  <a:lnTo>
                    <a:pt x="27351" y="64186"/>
                  </a:lnTo>
                  <a:lnTo>
                    <a:pt x="28783" y="65576"/>
                  </a:lnTo>
                  <a:lnTo>
                    <a:pt x="29509" y="66261"/>
                  </a:lnTo>
                  <a:lnTo>
                    <a:pt x="30256" y="66925"/>
                  </a:lnTo>
                  <a:lnTo>
                    <a:pt x="30630" y="67257"/>
                  </a:lnTo>
                  <a:lnTo>
                    <a:pt x="31024" y="67568"/>
                  </a:lnTo>
                  <a:lnTo>
                    <a:pt x="31418" y="67879"/>
                  </a:lnTo>
                  <a:lnTo>
                    <a:pt x="31833" y="68170"/>
                  </a:lnTo>
                  <a:lnTo>
                    <a:pt x="32248" y="68461"/>
                  </a:lnTo>
                  <a:lnTo>
                    <a:pt x="32684" y="68730"/>
                  </a:lnTo>
                  <a:lnTo>
                    <a:pt x="33099" y="68979"/>
                  </a:lnTo>
                  <a:lnTo>
                    <a:pt x="33556" y="69208"/>
                  </a:lnTo>
                  <a:lnTo>
                    <a:pt x="33991" y="69415"/>
                  </a:lnTo>
                  <a:lnTo>
                    <a:pt x="34469" y="69623"/>
                  </a:lnTo>
                  <a:lnTo>
                    <a:pt x="34925" y="69789"/>
                  </a:lnTo>
                  <a:lnTo>
                    <a:pt x="35403" y="69934"/>
                  </a:lnTo>
                  <a:lnTo>
                    <a:pt x="35880" y="70038"/>
                  </a:lnTo>
                  <a:lnTo>
                    <a:pt x="36357" y="70121"/>
                  </a:lnTo>
                  <a:lnTo>
                    <a:pt x="36855" y="70183"/>
                  </a:lnTo>
                  <a:lnTo>
                    <a:pt x="37353" y="70204"/>
                  </a:lnTo>
                  <a:lnTo>
                    <a:pt x="37685" y="70204"/>
                  </a:lnTo>
                  <a:lnTo>
                    <a:pt x="38038" y="70183"/>
                  </a:lnTo>
                  <a:lnTo>
                    <a:pt x="38370" y="70141"/>
                  </a:lnTo>
                  <a:lnTo>
                    <a:pt x="38702" y="70079"/>
                  </a:lnTo>
                  <a:lnTo>
                    <a:pt x="39034" y="70017"/>
                  </a:lnTo>
                  <a:lnTo>
                    <a:pt x="39366" y="69934"/>
                  </a:lnTo>
                  <a:lnTo>
                    <a:pt x="39677" y="69830"/>
                  </a:lnTo>
                  <a:lnTo>
                    <a:pt x="39989" y="69726"/>
                  </a:lnTo>
                  <a:lnTo>
                    <a:pt x="40321" y="69602"/>
                  </a:lnTo>
                  <a:lnTo>
                    <a:pt x="40611" y="69457"/>
                  </a:lnTo>
                  <a:lnTo>
                    <a:pt x="40923" y="69311"/>
                  </a:lnTo>
                  <a:lnTo>
                    <a:pt x="41213" y="69145"/>
                  </a:lnTo>
                  <a:lnTo>
                    <a:pt x="41504" y="68959"/>
                  </a:lnTo>
                  <a:lnTo>
                    <a:pt x="41794" y="68772"/>
                  </a:lnTo>
                  <a:lnTo>
                    <a:pt x="42354" y="68378"/>
                  </a:lnTo>
                  <a:lnTo>
                    <a:pt x="42873" y="67921"/>
                  </a:lnTo>
                  <a:lnTo>
                    <a:pt x="43392" y="67444"/>
                  </a:lnTo>
                  <a:lnTo>
                    <a:pt x="43849" y="66925"/>
                  </a:lnTo>
                  <a:lnTo>
                    <a:pt x="44284" y="66365"/>
                  </a:lnTo>
                  <a:lnTo>
                    <a:pt x="44699" y="65804"/>
                  </a:lnTo>
                  <a:lnTo>
                    <a:pt x="45073" y="65203"/>
                  </a:lnTo>
                  <a:lnTo>
                    <a:pt x="45405" y="64601"/>
                  </a:lnTo>
                  <a:lnTo>
                    <a:pt x="45695" y="63957"/>
                  </a:lnTo>
                  <a:lnTo>
                    <a:pt x="45944" y="63335"/>
                  </a:lnTo>
                  <a:lnTo>
                    <a:pt x="46173" y="62671"/>
                  </a:lnTo>
                  <a:lnTo>
                    <a:pt x="46359" y="62028"/>
                  </a:lnTo>
                  <a:lnTo>
                    <a:pt x="46525" y="61363"/>
                  </a:lnTo>
                  <a:lnTo>
                    <a:pt x="46671" y="60679"/>
                  </a:lnTo>
                  <a:lnTo>
                    <a:pt x="46774" y="60015"/>
                  </a:lnTo>
                  <a:lnTo>
                    <a:pt x="46878" y="59330"/>
                  </a:lnTo>
                  <a:lnTo>
                    <a:pt x="46940" y="58645"/>
                  </a:lnTo>
                  <a:lnTo>
                    <a:pt x="47003" y="57960"/>
                  </a:lnTo>
                  <a:lnTo>
                    <a:pt x="47024" y="57255"/>
                  </a:lnTo>
                  <a:lnTo>
                    <a:pt x="47065" y="56570"/>
                  </a:lnTo>
                  <a:lnTo>
                    <a:pt x="47065" y="55864"/>
                  </a:lnTo>
                  <a:lnTo>
                    <a:pt x="47044" y="54474"/>
                  </a:lnTo>
                  <a:lnTo>
                    <a:pt x="47003" y="53084"/>
                  </a:lnTo>
                  <a:lnTo>
                    <a:pt x="46940" y="51340"/>
                  </a:lnTo>
                  <a:lnTo>
                    <a:pt x="46837" y="49577"/>
                  </a:lnTo>
                  <a:lnTo>
                    <a:pt x="46712" y="47833"/>
                  </a:lnTo>
                  <a:lnTo>
                    <a:pt x="46546" y="46070"/>
                  </a:lnTo>
                  <a:lnTo>
                    <a:pt x="46380" y="44326"/>
                  </a:lnTo>
                  <a:lnTo>
                    <a:pt x="46173" y="42562"/>
                  </a:lnTo>
                  <a:lnTo>
                    <a:pt x="45924" y="40819"/>
                  </a:lnTo>
                  <a:lnTo>
                    <a:pt x="45654" y="39097"/>
                  </a:lnTo>
                  <a:lnTo>
                    <a:pt x="45343" y="37354"/>
                  </a:lnTo>
                  <a:lnTo>
                    <a:pt x="44990" y="35652"/>
                  </a:lnTo>
                  <a:lnTo>
                    <a:pt x="44596" y="33930"/>
                  </a:lnTo>
                  <a:lnTo>
                    <a:pt x="44160" y="32228"/>
                  </a:lnTo>
                  <a:lnTo>
                    <a:pt x="43682" y="30547"/>
                  </a:lnTo>
                  <a:lnTo>
                    <a:pt x="43164" y="28866"/>
                  </a:lnTo>
                  <a:lnTo>
                    <a:pt x="42894" y="28036"/>
                  </a:lnTo>
                  <a:lnTo>
                    <a:pt x="42603" y="27206"/>
                  </a:lnTo>
                  <a:lnTo>
                    <a:pt x="42313" y="26376"/>
                  </a:lnTo>
                  <a:lnTo>
                    <a:pt x="42002" y="25567"/>
                  </a:lnTo>
                  <a:lnTo>
                    <a:pt x="41524" y="24405"/>
                  </a:lnTo>
                  <a:lnTo>
                    <a:pt x="41026" y="23263"/>
                  </a:lnTo>
                  <a:lnTo>
                    <a:pt x="40507" y="22143"/>
                  </a:lnTo>
                  <a:lnTo>
                    <a:pt x="39968" y="21022"/>
                  </a:lnTo>
                  <a:lnTo>
                    <a:pt x="39387" y="19902"/>
                  </a:lnTo>
                  <a:lnTo>
                    <a:pt x="38785" y="18823"/>
                  </a:lnTo>
                  <a:lnTo>
                    <a:pt x="38163" y="17744"/>
                  </a:lnTo>
                  <a:lnTo>
                    <a:pt x="37519" y="16664"/>
                  </a:lnTo>
                  <a:lnTo>
                    <a:pt x="36980" y="15834"/>
                  </a:lnTo>
                  <a:lnTo>
                    <a:pt x="36399" y="15004"/>
                  </a:lnTo>
                  <a:lnTo>
                    <a:pt x="35818" y="14153"/>
                  </a:lnTo>
                  <a:lnTo>
                    <a:pt x="35216" y="13323"/>
                  </a:lnTo>
                  <a:lnTo>
                    <a:pt x="34573" y="12493"/>
                  </a:lnTo>
                  <a:lnTo>
                    <a:pt x="33908" y="11663"/>
                  </a:lnTo>
                  <a:lnTo>
                    <a:pt x="33244" y="10854"/>
                  </a:lnTo>
                  <a:lnTo>
                    <a:pt x="32539" y="10045"/>
                  </a:lnTo>
                  <a:lnTo>
                    <a:pt x="31813" y="9235"/>
                  </a:lnTo>
                  <a:lnTo>
                    <a:pt x="31086" y="8468"/>
                  </a:lnTo>
                  <a:lnTo>
                    <a:pt x="30318" y="7700"/>
                  </a:lnTo>
                  <a:lnTo>
                    <a:pt x="29530" y="6973"/>
                  </a:lnTo>
                  <a:lnTo>
                    <a:pt x="28741" y="6247"/>
                  </a:lnTo>
                  <a:lnTo>
                    <a:pt x="27911" y="5562"/>
                  </a:lnTo>
                  <a:lnTo>
                    <a:pt x="27081" y="4898"/>
                  </a:lnTo>
                  <a:lnTo>
                    <a:pt x="26230" y="4276"/>
                  </a:lnTo>
                  <a:lnTo>
                    <a:pt x="25359" y="3674"/>
                  </a:lnTo>
                  <a:lnTo>
                    <a:pt x="24466" y="3114"/>
                  </a:lnTo>
                  <a:lnTo>
                    <a:pt x="23574" y="2595"/>
                  </a:lnTo>
                  <a:lnTo>
                    <a:pt x="22640" y="2118"/>
                  </a:lnTo>
                  <a:lnTo>
                    <a:pt x="21707" y="1682"/>
                  </a:lnTo>
                  <a:lnTo>
                    <a:pt x="20773" y="1287"/>
                  </a:lnTo>
                  <a:lnTo>
                    <a:pt x="20275" y="1101"/>
                  </a:lnTo>
                  <a:lnTo>
                    <a:pt x="19797" y="935"/>
                  </a:lnTo>
                  <a:lnTo>
                    <a:pt x="19320" y="789"/>
                  </a:lnTo>
                  <a:lnTo>
                    <a:pt x="18822" y="644"/>
                  </a:lnTo>
                  <a:lnTo>
                    <a:pt x="18324" y="520"/>
                  </a:lnTo>
                  <a:lnTo>
                    <a:pt x="17826" y="395"/>
                  </a:lnTo>
                  <a:lnTo>
                    <a:pt x="17328" y="291"/>
                  </a:lnTo>
                  <a:lnTo>
                    <a:pt x="16830" y="208"/>
                  </a:lnTo>
                  <a:lnTo>
                    <a:pt x="16332" y="146"/>
                  </a:lnTo>
                  <a:lnTo>
                    <a:pt x="15813" y="84"/>
                  </a:lnTo>
                  <a:lnTo>
                    <a:pt x="15315" y="42"/>
                  </a:lnTo>
                  <a:lnTo>
                    <a:pt x="1479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64"/>
            <p:cNvSpPr/>
            <p:nvPr/>
          </p:nvSpPr>
          <p:spPr>
            <a:xfrm>
              <a:off x="3426338" y="2487450"/>
              <a:ext cx="165525" cy="1073925"/>
            </a:xfrm>
            <a:custGeom>
              <a:avLst/>
              <a:gdLst/>
              <a:ahLst/>
              <a:cxnLst/>
              <a:rect l="l" t="t" r="r" b="b"/>
              <a:pathLst>
                <a:path w="6621" h="42957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602" y="1557"/>
                  </a:lnTo>
                  <a:lnTo>
                    <a:pt x="1162" y="3154"/>
                  </a:lnTo>
                  <a:lnTo>
                    <a:pt x="1702" y="4752"/>
                  </a:lnTo>
                  <a:lnTo>
                    <a:pt x="2221" y="6350"/>
                  </a:lnTo>
                  <a:lnTo>
                    <a:pt x="2740" y="7969"/>
                  </a:lnTo>
                  <a:lnTo>
                    <a:pt x="3196" y="9587"/>
                  </a:lnTo>
                  <a:lnTo>
                    <a:pt x="3653" y="11227"/>
                  </a:lnTo>
                  <a:lnTo>
                    <a:pt x="4068" y="12845"/>
                  </a:lnTo>
                  <a:lnTo>
                    <a:pt x="4462" y="14443"/>
                  </a:lnTo>
                  <a:lnTo>
                    <a:pt x="4835" y="16062"/>
                  </a:lnTo>
                  <a:lnTo>
                    <a:pt x="5167" y="17639"/>
                  </a:lnTo>
                  <a:lnTo>
                    <a:pt x="5479" y="19216"/>
                  </a:lnTo>
                  <a:lnTo>
                    <a:pt x="5749" y="20793"/>
                  </a:lnTo>
                  <a:lnTo>
                    <a:pt x="5977" y="22329"/>
                  </a:lnTo>
                  <a:lnTo>
                    <a:pt x="6184" y="23844"/>
                  </a:lnTo>
                  <a:lnTo>
                    <a:pt x="6350" y="25338"/>
                  </a:lnTo>
                  <a:lnTo>
                    <a:pt x="6475" y="26791"/>
                  </a:lnTo>
                  <a:lnTo>
                    <a:pt x="6558" y="28222"/>
                  </a:lnTo>
                  <a:lnTo>
                    <a:pt x="6599" y="29613"/>
                  </a:lnTo>
                  <a:lnTo>
                    <a:pt x="6620" y="30962"/>
                  </a:lnTo>
                  <a:lnTo>
                    <a:pt x="6579" y="32269"/>
                  </a:lnTo>
                  <a:lnTo>
                    <a:pt x="6496" y="33535"/>
                  </a:lnTo>
                  <a:lnTo>
                    <a:pt x="6433" y="34137"/>
                  </a:lnTo>
                  <a:lnTo>
                    <a:pt x="6371" y="34738"/>
                  </a:lnTo>
                  <a:lnTo>
                    <a:pt x="6288" y="35319"/>
                  </a:lnTo>
                  <a:lnTo>
                    <a:pt x="6205" y="35901"/>
                  </a:lnTo>
                  <a:lnTo>
                    <a:pt x="6101" y="36461"/>
                  </a:lnTo>
                  <a:lnTo>
                    <a:pt x="5977" y="37000"/>
                  </a:lnTo>
                  <a:lnTo>
                    <a:pt x="5852" y="37540"/>
                  </a:lnTo>
                  <a:lnTo>
                    <a:pt x="5728" y="38059"/>
                  </a:lnTo>
                  <a:lnTo>
                    <a:pt x="5562" y="38557"/>
                  </a:lnTo>
                  <a:lnTo>
                    <a:pt x="5416" y="39055"/>
                  </a:lnTo>
                  <a:lnTo>
                    <a:pt x="5230" y="39511"/>
                  </a:lnTo>
                  <a:lnTo>
                    <a:pt x="5043" y="39968"/>
                  </a:lnTo>
                  <a:lnTo>
                    <a:pt x="4835" y="40404"/>
                  </a:lnTo>
                  <a:lnTo>
                    <a:pt x="4628" y="40819"/>
                  </a:lnTo>
                  <a:lnTo>
                    <a:pt x="4400" y="41234"/>
                  </a:lnTo>
                  <a:lnTo>
                    <a:pt x="4171" y="41607"/>
                  </a:lnTo>
                  <a:lnTo>
                    <a:pt x="3902" y="41981"/>
                  </a:lnTo>
                  <a:lnTo>
                    <a:pt x="3632" y="42334"/>
                  </a:lnTo>
                  <a:lnTo>
                    <a:pt x="3362" y="42645"/>
                  </a:lnTo>
                  <a:lnTo>
                    <a:pt x="3072" y="42956"/>
                  </a:lnTo>
                </a:path>
              </a:pathLst>
            </a:custGeom>
            <a:solidFill>
              <a:schemeClr val="accent5"/>
            </a:solidFill>
            <a:ln w="952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64"/>
            <p:cNvSpPr/>
            <p:nvPr/>
          </p:nvSpPr>
          <p:spPr>
            <a:xfrm>
              <a:off x="2526738" y="2520650"/>
              <a:ext cx="95500" cy="391200"/>
            </a:xfrm>
            <a:custGeom>
              <a:avLst/>
              <a:gdLst/>
              <a:ahLst/>
              <a:cxnLst/>
              <a:rect l="l" t="t" r="r" b="b"/>
              <a:pathLst>
                <a:path w="3820" h="15648" fill="none" extrusionOk="0">
                  <a:moveTo>
                    <a:pt x="3819" y="0"/>
                  </a:moveTo>
                  <a:lnTo>
                    <a:pt x="3819" y="0"/>
                  </a:lnTo>
                  <a:lnTo>
                    <a:pt x="2802" y="2200"/>
                  </a:lnTo>
                  <a:lnTo>
                    <a:pt x="2346" y="3217"/>
                  </a:lnTo>
                  <a:lnTo>
                    <a:pt x="1889" y="4213"/>
                  </a:lnTo>
                  <a:lnTo>
                    <a:pt x="1495" y="5188"/>
                  </a:lnTo>
                  <a:lnTo>
                    <a:pt x="1122" y="6122"/>
                  </a:lnTo>
                  <a:lnTo>
                    <a:pt x="790" y="7035"/>
                  </a:lnTo>
                  <a:lnTo>
                    <a:pt x="520" y="7948"/>
                  </a:lnTo>
                  <a:lnTo>
                    <a:pt x="395" y="8405"/>
                  </a:lnTo>
                  <a:lnTo>
                    <a:pt x="292" y="8861"/>
                  </a:lnTo>
                  <a:lnTo>
                    <a:pt x="209" y="9318"/>
                  </a:lnTo>
                  <a:lnTo>
                    <a:pt x="125" y="9774"/>
                  </a:lnTo>
                  <a:lnTo>
                    <a:pt x="63" y="10231"/>
                  </a:lnTo>
                  <a:lnTo>
                    <a:pt x="22" y="10687"/>
                  </a:lnTo>
                  <a:lnTo>
                    <a:pt x="1" y="11165"/>
                  </a:lnTo>
                  <a:lnTo>
                    <a:pt x="1" y="11621"/>
                  </a:lnTo>
                  <a:lnTo>
                    <a:pt x="1" y="12098"/>
                  </a:lnTo>
                  <a:lnTo>
                    <a:pt x="42" y="12576"/>
                  </a:lnTo>
                  <a:lnTo>
                    <a:pt x="84" y="13074"/>
                  </a:lnTo>
                  <a:lnTo>
                    <a:pt x="167" y="13572"/>
                  </a:lnTo>
                  <a:lnTo>
                    <a:pt x="250" y="14070"/>
                  </a:lnTo>
                  <a:lnTo>
                    <a:pt x="375" y="14589"/>
                  </a:lnTo>
                  <a:lnTo>
                    <a:pt x="499" y="15107"/>
                  </a:lnTo>
                  <a:lnTo>
                    <a:pt x="665" y="15647"/>
                  </a:lnTo>
                </a:path>
              </a:pathLst>
            </a:custGeom>
            <a:solidFill>
              <a:schemeClr val="accent1"/>
            </a:solidFill>
            <a:ln w="95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64"/>
            <p:cNvSpPr/>
            <p:nvPr/>
          </p:nvSpPr>
          <p:spPr>
            <a:xfrm>
              <a:off x="2808963" y="1913650"/>
              <a:ext cx="682775" cy="573825"/>
            </a:xfrm>
            <a:custGeom>
              <a:avLst/>
              <a:gdLst/>
              <a:ahLst/>
              <a:cxnLst/>
              <a:rect l="l" t="t" r="r" b="b"/>
              <a:pathLst>
                <a:path w="27311" h="22953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78" y="1"/>
                  </a:lnTo>
                  <a:lnTo>
                    <a:pt x="955" y="1"/>
                  </a:lnTo>
                  <a:lnTo>
                    <a:pt x="1433" y="22"/>
                  </a:lnTo>
                  <a:lnTo>
                    <a:pt x="1889" y="42"/>
                  </a:lnTo>
                  <a:lnTo>
                    <a:pt x="2367" y="84"/>
                  </a:lnTo>
                  <a:lnTo>
                    <a:pt x="2823" y="146"/>
                  </a:lnTo>
                  <a:lnTo>
                    <a:pt x="3736" y="291"/>
                  </a:lnTo>
                  <a:lnTo>
                    <a:pt x="4649" y="478"/>
                  </a:lnTo>
                  <a:lnTo>
                    <a:pt x="5542" y="727"/>
                  </a:lnTo>
                  <a:lnTo>
                    <a:pt x="6434" y="997"/>
                  </a:lnTo>
                  <a:lnTo>
                    <a:pt x="7305" y="1329"/>
                  </a:lnTo>
                  <a:lnTo>
                    <a:pt x="8177" y="1682"/>
                  </a:lnTo>
                  <a:lnTo>
                    <a:pt x="9028" y="2097"/>
                  </a:lnTo>
                  <a:lnTo>
                    <a:pt x="9858" y="2533"/>
                  </a:lnTo>
                  <a:lnTo>
                    <a:pt x="10688" y="2989"/>
                  </a:lnTo>
                  <a:lnTo>
                    <a:pt x="11497" y="3487"/>
                  </a:lnTo>
                  <a:lnTo>
                    <a:pt x="12307" y="4027"/>
                  </a:lnTo>
                  <a:lnTo>
                    <a:pt x="13095" y="4587"/>
                  </a:lnTo>
                  <a:lnTo>
                    <a:pt x="13863" y="5168"/>
                  </a:lnTo>
                  <a:lnTo>
                    <a:pt x="14610" y="5791"/>
                  </a:lnTo>
                  <a:lnTo>
                    <a:pt x="15357" y="6413"/>
                  </a:lnTo>
                  <a:lnTo>
                    <a:pt x="16083" y="7077"/>
                  </a:lnTo>
                  <a:lnTo>
                    <a:pt x="16789" y="7762"/>
                  </a:lnTo>
                  <a:lnTo>
                    <a:pt x="17494" y="8447"/>
                  </a:lnTo>
                  <a:lnTo>
                    <a:pt x="18159" y="9152"/>
                  </a:lnTo>
                  <a:lnTo>
                    <a:pt x="18823" y="9879"/>
                  </a:lnTo>
                  <a:lnTo>
                    <a:pt x="19466" y="10605"/>
                  </a:lnTo>
                  <a:lnTo>
                    <a:pt x="20088" y="11352"/>
                  </a:lnTo>
                  <a:lnTo>
                    <a:pt x="20690" y="12099"/>
                  </a:lnTo>
                  <a:lnTo>
                    <a:pt x="21292" y="12867"/>
                  </a:lnTo>
                  <a:lnTo>
                    <a:pt x="21852" y="13614"/>
                  </a:lnTo>
                  <a:lnTo>
                    <a:pt x="22413" y="14382"/>
                  </a:lnTo>
                  <a:lnTo>
                    <a:pt x="22931" y="15150"/>
                  </a:lnTo>
                  <a:lnTo>
                    <a:pt x="23450" y="15917"/>
                  </a:lnTo>
                  <a:lnTo>
                    <a:pt x="23948" y="16664"/>
                  </a:lnTo>
                  <a:lnTo>
                    <a:pt x="23948" y="16664"/>
                  </a:lnTo>
                  <a:lnTo>
                    <a:pt x="24405" y="17432"/>
                  </a:lnTo>
                  <a:lnTo>
                    <a:pt x="24861" y="18200"/>
                  </a:lnTo>
                  <a:lnTo>
                    <a:pt x="25318" y="18968"/>
                  </a:lnTo>
                  <a:lnTo>
                    <a:pt x="25733" y="19756"/>
                  </a:lnTo>
                  <a:lnTo>
                    <a:pt x="26148" y="20545"/>
                  </a:lnTo>
                  <a:lnTo>
                    <a:pt x="26563" y="21334"/>
                  </a:lnTo>
                  <a:lnTo>
                    <a:pt x="26936" y="22143"/>
                  </a:lnTo>
                  <a:lnTo>
                    <a:pt x="27310" y="22952"/>
                  </a:lnTo>
                </a:path>
              </a:pathLst>
            </a:custGeom>
            <a:noFill/>
            <a:ln w="1050" cap="rnd" cmpd="sng">
              <a:solidFill>
                <a:srgbClr val="261A1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64"/>
            <p:cNvSpPr/>
            <p:nvPr/>
          </p:nvSpPr>
          <p:spPr>
            <a:xfrm>
              <a:off x="1722113" y="3147350"/>
              <a:ext cx="166025" cy="97025"/>
            </a:xfrm>
            <a:custGeom>
              <a:avLst/>
              <a:gdLst/>
              <a:ahLst/>
              <a:cxnLst/>
              <a:rect l="l" t="t" r="r" b="b"/>
              <a:pathLst>
                <a:path w="6641" h="3881" extrusionOk="0">
                  <a:moveTo>
                    <a:pt x="4192" y="0"/>
                  </a:moveTo>
                  <a:lnTo>
                    <a:pt x="3881" y="21"/>
                  </a:lnTo>
                  <a:lnTo>
                    <a:pt x="3549" y="63"/>
                  </a:lnTo>
                  <a:lnTo>
                    <a:pt x="3217" y="125"/>
                  </a:lnTo>
                  <a:lnTo>
                    <a:pt x="2864" y="208"/>
                  </a:lnTo>
                  <a:lnTo>
                    <a:pt x="2532" y="312"/>
                  </a:lnTo>
                  <a:lnTo>
                    <a:pt x="2221" y="415"/>
                  </a:lnTo>
                  <a:lnTo>
                    <a:pt x="1909" y="540"/>
                  </a:lnTo>
                  <a:lnTo>
                    <a:pt x="1619" y="685"/>
                  </a:lnTo>
                  <a:lnTo>
                    <a:pt x="1349" y="830"/>
                  </a:lnTo>
                  <a:lnTo>
                    <a:pt x="1100" y="976"/>
                  </a:lnTo>
                  <a:lnTo>
                    <a:pt x="872" y="1142"/>
                  </a:lnTo>
                  <a:lnTo>
                    <a:pt x="664" y="1328"/>
                  </a:lnTo>
                  <a:lnTo>
                    <a:pt x="498" y="1494"/>
                  </a:lnTo>
                  <a:lnTo>
                    <a:pt x="332" y="1681"/>
                  </a:lnTo>
                  <a:lnTo>
                    <a:pt x="208" y="1868"/>
                  </a:lnTo>
                  <a:lnTo>
                    <a:pt x="104" y="2055"/>
                  </a:lnTo>
                  <a:lnTo>
                    <a:pt x="42" y="2241"/>
                  </a:lnTo>
                  <a:lnTo>
                    <a:pt x="0" y="2428"/>
                  </a:lnTo>
                  <a:lnTo>
                    <a:pt x="0" y="2615"/>
                  </a:lnTo>
                  <a:lnTo>
                    <a:pt x="21" y="2802"/>
                  </a:lnTo>
                  <a:lnTo>
                    <a:pt x="83" y="2968"/>
                  </a:lnTo>
                  <a:lnTo>
                    <a:pt x="187" y="3134"/>
                  </a:lnTo>
                  <a:lnTo>
                    <a:pt x="311" y="3279"/>
                  </a:lnTo>
                  <a:lnTo>
                    <a:pt x="457" y="3404"/>
                  </a:lnTo>
                  <a:lnTo>
                    <a:pt x="644" y="3528"/>
                  </a:lnTo>
                  <a:lnTo>
                    <a:pt x="830" y="3611"/>
                  </a:lnTo>
                  <a:lnTo>
                    <a:pt x="1059" y="3694"/>
                  </a:lnTo>
                  <a:lnTo>
                    <a:pt x="1308" y="3777"/>
                  </a:lnTo>
                  <a:lnTo>
                    <a:pt x="1577" y="3819"/>
                  </a:lnTo>
                  <a:lnTo>
                    <a:pt x="1847" y="3860"/>
                  </a:lnTo>
                  <a:lnTo>
                    <a:pt x="2138" y="3881"/>
                  </a:lnTo>
                  <a:lnTo>
                    <a:pt x="2449" y="3860"/>
                  </a:lnTo>
                  <a:lnTo>
                    <a:pt x="2781" y="3839"/>
                  </a:lnTo>
                  <a:lnTo>
                    <a:pt x="3092" y="3798"/>
                  </a:lnTo>
                  <a:lnTo>
                    <a:pt x="3424" y="3756"/>
                  </a:lnTo>
                  <a:lnTo>
                    <a:pt x="3777" y="3673"/>
                  </a:lnTo>
                  <a:lnTo>
                    <a:pt x="4109" y="3570"/>
                  </a:lnTo>
                  <a:lnTo>
                    <a:pt x="4420" y="3466"/>
                  </a:lnTo>
                  <a:lnTo>
                    <a:pt x="4732" y="3341"/>
                  </a:lnTo>
                  <a:lnTo>
                    <a:pt x="5022" y="3196"/>
                  </a:lnTo>
                  <a:lnTo>
                    <a:pt x="5292" y="3051"/>
                  </a:lnTo>
                  <a:lnTo>
                    <a:pt x="5541" y="2885"/>
                  </a:lnTo>
                  <a:lnTo>
                    <a:pt x="5769" y="2719"/>
                  </a:lnTo>
                  <a:lnTo>
                    <a:pt x="5977" y="2553"/>
                  </a:lnTo>
                  <a:lnTo>
                    <a:pt x="6143" y="2387"/>
                  </a:lnTo>
                  <a:lnTo>
                    <a:pt x="6309" y="2200"/>
                  </a:lnTo>
                  <a:lnTo>
                    <a:pt x="6433" y="2013"/>
                  </a:lnTo>
                  <a:lnTo>
                    <a:pt x="6537" y="1826"/>
                  </a:lnTo>
                  <a:lnTo>
                    <a:pt x="6599" y="1640"/>
                  </a:lnTo>
                  <a:lnTo>
                    <a:pt x="6641" y="1453"/>
                  </a:lnTo>
                  <a:lnTo>
                    <a:pt x="6641" y="1266"/>
                  </a:lnTo>
                  <a:lnTo>
                    <a:pt x="6620" y="1079"/>
                  </a:lnTo>
                  <a:lnTo>
                    <a:pt x="6558" y="913"/>
                  </a:lnTo>
                  <a:lnTo>
                    <a:pt x="6454" y="747"/>
                  </a:lnTo>
                  <a:lnTo>
                    <a:pt x="6329" y="602"/>
                  </a:lnTo>
                  <a:lnTo>
                    <a:pt x="6184" y="478"/>
                  </a:lnTo>
                  <a:lnTo>
                    <a:pt x="5997" y="353"/>
                  </a:lnTo>
                  <a:lnTo>
                    <a:pt x="5811" y="249"/>
                  </a:lnTo>
                  <a:lnTo>
                    <a:pt x="5582" y="166"/>
                  </a:lnTo>
                  <a:lnTo>
                    <a:pt x="5333" y="104"/>
                  </a:lnTo>
                  <a:lnTo>
                    <a:pt x="5064" y="63"/>
                  </a:lnTo>
                  <a:lnTo>
                    <a:pt x="4794" y="21"/>
                  </a:lnTo>
                  <a:lnTo>
                    <a:pt x="450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64"/>
            <p:cNvSpPr/>
            <p:nvPr/>
          </p:nvSpPr>
          <p:spPr>
            <a:xfrm>
              <a:off x="1851813" y="3015050"/>
              <a:ext cx="77325" cy="53975"/>
            </a:xfrm>
            <a:custGeom>
              <a:avLst/>
              <a:gdLst/>
              <a:ahLst/>
              <a:cxnLst/>
              <a:rect l="l" t="t" r="r" b="b"/>
              <a:pathLst>
                <a:path w="3093" h="2159" extrusionOk="0">
                  <a:moveTo>
                    <a:pt x="1598" y="1"/>
                  </a:moveTo>
                  <a:lnTo>
                    <a:pt x="1287" y="63"/>
                  </a:lnTo>
                  <a:lnTo>
                    <a:pt x="975" y="167"/>
                  </a:lnTo>
                  <a:lnTo>
                    <a:pt x="706" y="312"/>
                  </a:lnTo>
                  <a:lnTo>
                    <a:pt x="477" y="457"/>
                  </a:lnTo>
                  <a:lnTo>
                    <a:pt x="270" y="644"/>
                  </a:lnTo>
                  <a:lnTo>
                    <a:pt x="125" y="851"/>
                  </a:lnTo>
                  <a:lnTo>
                    <a:pt x="83" y="934"/>
                  </a:lnTo>
                  <a:lnTo>
                    <a:pt x="42" y="1059"/>
                  </a:lnTo>
                  <a:lnTo>
                    <a:pt x="0" y="1163"/>
                  </a:lnTo>
                  <a:lnTo>
                    <a:pt x="0" y="1266"/>
                  </a:lnTo>
                  <a:lnTo>
                    <a:pt x="0" y="1370"/>
                  </a:lnTo>
                  <a:lnTo>
                    <a:pt x="21" y="1474"/>
                  </a:lnTo>
                  <a:lnTo>
                    <a:pt x="42" y="1578"/>
                  </a:lnTo>
                  <a:lnTo>
                    <a:pt x="104" y="1661"/>
                  </a:lnTo>
                  <a:lnTo>
                    <a:pt x="166" y="1744"/>
                  </a:lnTo>
                  <a:lnTo>
                    <a:pt x="228" y="1827"/>
                  </a:lnTo>
                  <a:lnTo>
                    <a:pt x="332" y="1910"/>
                  </a:lnTo>
                  <a:lnTo>
                    <a:pt x="415" y="1972"/>
                  </a:lnTo>
                  <a:lnTo>
                    <a:pt x="643" y="2055"/>
                  </a:lnTo>
                  <a:lnTo>
                    <a:pt x="913" y="2117"/>
                  </a:lnTo>
                  <a:lnTo>
                    <a:pt x="1183" y="2159"/>
                  </a:lnTo>
                  <a:lnTo>
                    <a:pt x="1494" y="2138"/>
                  </a:lnTo>
                  <a:lnTo>
                    <a:pt x="1806" y="2076"/>
                  </a:lnTo>
                  <a:lnTo>
                    <a:pt x="2117" y="1972"/>
                  </a:lnTo>
                  <a:lnTo>
                    <a:pt x="2387" y="1847"/>
                  </a:lnTo>
                  <a:lnTo>
                    <a:pt x="2615" y="1681"/>
                  </a:lnTo>
                  <a:lnTo>
                    <a:pt x="2802" y="1495"/>
                  </a:lnTo>
                  <a:lnTo>
                    <a:pt x="2968" y="1308"/>
                  </a:lnTo>
                  <a:lnTo>
                    <a:pt x="3009" y="1204"/>
                  </a:lnTo>
                  <a:lnTo>
                    <a:pt x="3051" y="1100"/>
                  </a:lnTo>
                  <a:lnTo>
                    <a:pt x="3092" y="997"/>
                  </a:lnTo>
                  <a:lnTo>
                    <a:pt x="3092" y="872"/>
                  </a:lnTo>
                  <a:lnTo>
                    <a:pt x="3092" y="768"/>
                  </a:lnTo>
                  <a:lnTo>
                    <a:pt x="3071" y="665"/>
                  </a:lnTo>
                  <a:lnTo>
                    <a:pt x="3051" y="582"/>
                  </a:lnTo>
                  <a:lnTo>
                    <a:pt x="2988" y="478"/>
                  </a:lnTo>
                  <a:lnTo>
                    <a:pt x="2926" y="395"/>
                  </a:lnTo>
                  <a:lnTo>
                    <a:pt x="2864" y="312"/>
                  </a:lnTo>
                  <a:lnTo>
                    <a:pt x="2760" y="250"/>
                  </a:lnTo>
                  <a:lnTo>
                    <a:pt x="2677" y="187"/>
                  </a:lnTo>
                  <a:lnTo>
                    <a:pt x="2449" y="84"/>
                  </a:lnTo>
                  <a:lnTo>
                    <a:pt x="2179" y="21"/>
                  </a:lnTo>
                  <a:lnTo>
                    <a:pt x="190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64"/>
            <p:cNvSpPr/>
            <p:nvPr/>
          </p:nvSpPr>
          <p:spPr>
            <a:xfrm>
              <a:off x="1975788" y="3074200"/>
              <a:ext cx="104300" cy="75250"/>
            </a:xfrm>
            <a:custGeom>
              <a:avLst/>
              <a:gdLst/>
              <a:ahLst/>
              <a:cxnLst/>
              <a:rect l="l" t="t" r="r" b="b"/>
              <a:pathLst>
                <a:path w="4172" h="3010" extrusionOk="0">
                  <a:moveTo>
                    <a:pt x="3155" y="0"/>
                  </a:moveTo>
                  <a:lnTo>
                    <a:pt x="2968" y="21"/>
                  </a:lnTo>
                  <a:lnTo>
                    <a:pt x="2761" y="42"/>
                  </a:lnTo>
                  <a:lnTo>
                    <a:pt x="2553" y="63"/>
                  </a:lnTo>
                  <a:lnTo>
                    <a:pt x="2138" y="166"/>
                  </a:lnTo>
                  <a:lnTo>
                    <a:pt x="1931" y="249"/>
                  </a:lnTo>
                  <a:lnTo>
                    <a:pt x="1723" y="332"/>
                  </a:lnTo>
                  <a:lnTo>
                    <a:pt x="1516" y="415"/>
                  </a:lnTo>
                  <a:lnTo>
                    <a:pt x="1329" y="519"/>
                  </a:lnTo>
                  <a:lnTo>
                    <a:pt x="976" y="768"/>
                  </a:lnTo>
                  <a:lnTo>
                    <a:pt x="665" y="1038"/>
                  </a:lnTo>
                  <a:lnTo>
                    <a:pt x="416" y="1308"/>
                  </a:lnTo>
                  <a:lnTo>
                    <a:pt x="312" y="1453"/>
                  </a:lnTo>
                  <a:lnTo>
                    <a:pt x="208" y="1598"/>
                  </a:lnTo>
                  <a:lnTo>
                    <a:pt x="146" y="1743"/>
                  </a:lnTo>
                  <a:lnTo>
                    <a:pt x="84" y="1889"/>
                  </a:lnTo>
                  <a:lnTo>
                    <a:pt x="42" y="2013"/>
                  </a:lnTo>
                  <a:lnTo>
                    <a:pt x="22" y="2158"/>
                  </a:lnTo>
                  <a:lnTo>
                    <a:pt x="1" y="2283"/>
                  </a:lnTo>
                  <a:lnTo>
                    <a:pt x="22" y="2407"/>
                  </a:lnTo>
                  <a:lnTo>
                    <a:pt x="63" y="2532"/>
                  </a:lnTo>
                  <a:lnTo>
                    <a:pt x="105" y="2636"/>
                  </a:lnTo>
                  <a:lnTo>
                    <a:pt x="188" y="2719"/>
                  </a:lnTo>
                  <a:lnTo>
                    <a:pt x="271" y="2802"/>
                  </a:lnTo>
                  <a:lnTo>
                    <a:pt x="374" y="2885"/>
                  </a:lnTo>
                  <a:lnTo>
                    <a:pt x="499" y="2926"/>
                  </a:lnTo>
                  <a:lnTo>
                    <a:pt x="623" y="2968"/>
                  </a:lnTo>
                  <a:lnTo>
                    <a:pt x="769" y="3009"/>
                  </a:lnTo>
                  <a:lnTo>
                    <a:pt x="1246" y="3009"/>
                  </a:lnTo>
                  <a:lnTo>
                    <a:pt x="1412" y="2968"/>
                  </a:lnTo>
                  <a:lnTo>
                    <a:pt x="1785" y="2885"/>
                  </a:lnTo>
                  <a:lnTo>
                    <a:pt x="2159" y="2739"/>
                  </a:lnTo>
                  <a:lnTo>
                    <a:pt x="2532" y="2532"/>
                  </a:lnTo>
                  <a:lnTo>
                    <a:pt x="2906" y="2283"/>
                  </a:lnTo>
                  <a:lnTo>
                    <a:pt x="3259" y="2013"/>
                  </a:lnTo>
                  <a:lnTo>
                    <a:pt x="3549" y="1723"/>
                  </a:lnTo>
                  <a:lnTo>
                    <a:pt x="3819" y="1432"/>
                  </a:lnTo>
                  <a:lnTo>
                    <a:pt x="3923" y="1287"/>
                  </a:lnTo>
                  <a:lnTo>
                    <a:pt x="4006" y="1142"/>
                  </a:lnTo>
                  <a:lnTo>
                    <a:pt x="4089" y="996"/>
                  </a:lnTo>
                  <a:lnTo>
                    <a:pt x="4130" y="851"/>
                  </a:lnTo>
                  <a:lnTo>
                    <a:pt x="4172" y="727"/>
                  </a:lnTo>
                  <a:lnTo>
                    <a:pt x="4172" y="602"/>
                  </a:lnTo>
                  <a:lnTo>
                    <a:pt x="4151" y="478"/>
                  </a:lnTo>
                  <a:lnTo>
                    <a:pt x="4089" y="374"/>
                  </a:lnTo>
                  <a:lnTo>
                    <a:pt x="4027" y="270"/>
                  </a:lnTo>
                  <a:lnTo>
                    <a:pt x="3923" y="187"/>
                  </a:lnTo>
                  <a:lnTo>
                    <a:pt x="3798" y="125"/>
                  </a:lnTo>
                  <a:lnTo>
                    <a:pt x="3674" y="63"/>
                  </a:lnTo>
                  <a:lnTo>
                    <a:pt x="3508" y="42"/>
                  </a:lnTo>
                  <a:lnTo>
                    <a:pt x="3342" y="21"/>
                  </a:lnTo>
                  <a:lnTo>
                    <a:pt x="31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444" name="Google Shape;1444;p64"/>
          <p:cNvPicPr preferRelativeResize="0"/>
          <p:nvPr/>
        </p:nvPicPr>
        <p:blipFill rotWithShape="1">
          <a:blip r:embed="rId3">
            <a:alphaModFix/>
          </a:blip>
          <a:srcRect l="24444" t="53989" r="25545" b="6136"/>
          <a:stretch/>
        </p:blipFill>
        <p:spPr>
          <a:xfrm>
            <a:off x="4035225" y="2074138"/>
            <a:ext cx="1566749" cy="13589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45" name="Google Shape;1445;p64"/>
          <p:cNvGrpSpPr/>
          <p:nvPr/>
        </p:nvGrpSpPr>
        <p:grpSpPr>
          <a:xfrm>
            <a:off x="2164973" y="706034"/>
            <a:ext cx="1566717" cy="899876"/>
            <a:chOff x="8138464" y="-4218997"/>
            <a:chExt cx="1187537" cy="666871"/>
          </a:xfrm>
        </p:grpSpPr>
        <p:sp>
          <p:nvSpPr>
            <p:cNvPr id="1446" name="Google Shape;1446;p64"/>
            <p:cNvSpPr/>
            <p:nvPr/>
          </p:nvSpPr>
          <p:spPr>
            <a:xfrm>
              <a:off x="8931753" y="-4039540"/>
              <a:ext cx="296192" cy="290290"/>
            </a:xfrm>
            <a:custGeom>
              <a:avLst/>
              <a:gdLst/>
              <a:ahLst/>
              <a:cxnLst/>
              <a:rect l="l" t="t" r="r" b="b"/>
              <a:pathLst>
                <a:path w="6072" h="595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865" y="623"/>
                  </a:lnTo>
                  <a:lnTo>
                    <a:pt x="1709" y="1287"/>
                  </a:lnTo>
                  <a:lnTo>
                    <a:pt x="2513" y="1990"/>
                  </a:lnTo>
                  <a:lnTo>
                    <a:pt x="3297" y="2714"/>
                  </a:lnTo>
                  <a:lnTo>
                    <a:pt x="4041" y="3478"/>
                  </a:lnTo>
                  <a:lnTo>
                    <a:pt x="4745" y="4282"/>
                  </a:lnTo>
                  <a:lnTo>
                    <a:pt x="5428" y="5106"/>
                  </a:lnTo>
                  <a:lnTo>
                    <a:pt x="6071" y="5951"/>
                  </a:lnTo>
                </a:path>
              </a:pathLst>
            </a:custGeom>
            <a:noFill/>
            <a:ln w="1500" cap="rnd" cmpd="sng">
              <a:solidFill>
                <a:srgbClr val="ED726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64"/>
            <p:cNvSpPr/>
            <p:nvPr/>
          </p:nvSpPr>
          <p:spPr>
            <a:xfrm>
              <a:off x="8711127" y="-3929739"/>
              <a:ext cx="120682" cy="303070"/>
            </a:xfrm>
            <a:custGeom>
              <a:avLst/>
              <a:gdLst/>
              <a:ahLst/>
              <a:cxnLst/>
              <a:rect l="l" t="t" r="r" b="b"/>
              <a:pathLst>
                <a:path w="2474" h="6213" fill="none" extrusionOk="0">
                  <a:moveTo>
                    <a:pt x="2473" y="1"/>
                  </a:moveTo>
                  <a:lnTo>
                    <a:pt x="2473" y="1"/>
                  </a:lnTo>
                  <a:lnTo>
                    <a:pt x="2473" y="443"/>
                  </a:lnTo>
                  <a:lnTo>
                    <a:pt x="2453" y="865"/>
                  </a:lnTo>
                  <a:lnTo>
                    <a:pt x="2413" y="1287"/>
                  </a:lnTo>
                  <a:lnTo>
                    <a:pt x="2352" y="1709"/>
                  </a:lnTo>
                  <a:lnTo>
                    <a:pt x="2272" y="2132"/>
                  </a:lnTo>
                  <a:lnTo>
                    <a:pt x="2151" y="2554"/>
                  </a:lnTo>
                  <a:lnTo>
                    <a:pt x="2031" y="2956"/>
                  </a:lnTo>
                  <a:lnTo>
                    <a:pt x="1890" y="3358"/>
                  </a:lnTo>
                  <a:lnTo>
                    <a:pt x="1709" y="3760"/>
                  </a:lnTo>
                  <a:lnTo>
                    <a:pt x="1528" y="4142"/>
                  </a:lnTo>
                  <a:lnTo>
                    <a:pt x="1307" y="4524"/>
                  </a:lnTo>
                  <a:lnTo>
                    <a:pt x="1086" y="4886"/>
                  </a:lnTo>
                  <a:lnTo>
                    <a:pt x="845" y="5227"/>
                  </a:lnTo>
                  <a:lnTo>
                    <a:pt x="583" y="5569"/>
                  </a:lnTo>
                  <a:lnTo>
                    <a:pt x="302" y="5891"/>
                  </a:lnTo>
                  <a:lnTo>
                    <a:pt x="0" y="6212"/>
                  </a:lnTo>
                </a:path>
              </a:pathLst>
            </a:custGeom>
            <a:noFill/>
            <a:ln w="1500" cap="rnd" cmpd="sng">
              <a:solidFill>
                <a:srgbClr val="ED726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64"/>
            <p:cNvSpPr/>
            <p:nvPr/>
          </p:nvSpPr>
          <p:spPr>
            <a:xfrm>
              <a:off x="9189647" y="-4159194"/>
              <a:ext cx="52975" cy="37317"/>
            </a:xfrm>
            <a:custGeom>
              <a:avLst/>
              <a:gdLst/>
              <a:ahLst/>
              <a:cxnLst/>
              <a:rect l="l" t="t" r="r" b="b"/>
              <a:pathLst>
                <a:path w="1086" h="76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61" y="61"/>
                  </a:lnTo>
                  <a:lnTo>
                    <a:pt x="302" y="121"/>
                  </a:lnTo>
                  <a:lnTo>
                    <a:pt x="583" y="302"/>
                  </a:lnTo>
                  <a:lnTo>
                    <a:pt x="845" y="503"/>
                  </a:lnTo>
                  <a:lnTo>
                    <a:pt x="1086" y="765"/>
                  </a:lnTo>
                </a:path>
              </a:pathLst>
            </a:custGeom>
            <a:noFill/>
            <a:ln w="1500" cap="rnd" cmpd="sng">
              <a:solidFill>
                <a:srgbClr val="ED726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64"/>
            <p:cNvSpPr/>
            <p:nvPr/>
          </p:nvSpPr>
          <p:spPr>
            <a:xfrm>
              <a:off x="8931753" y="-4039540"/>
              <a:ext cx="296192" cy="290290"/>
            </a:xfrm>
            <a:custGeom>
              <a:avLst/>
              <a:gdLst/>
              <a:ahLst/>
              <a:cxnLst/>
              <a:rect l="l" t="t" r="r" b="b"/>
              <a:pathLst>
                <a:path w="6072" h="595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865" y="623"/>
                  </a:lnTo>
                  <a:lnTo>
                    <a:pt x="1709" y="1287"/>
                  </a:lnTo>
                  <a:lnTo>
                    <a:pt x="2513" y="1990"/>
                  </a:lnTo>
                  <a:lnTo>
                    <a:pt x="3297" y="2714"/>
                  </a:lnTo>
                  <a:lnTo>
                    <a:pt x="4041" y="3478"/>
                  </a:lnTo>
                  <a:lnTo>
                    <a:pt x="4745" y="4282"/>
                  </a:lnTo>
                  <a:lnTo>
                    <a:pt x="5428" y="5106"/>
                  </a:lnTo>
                  <a:lnTo>
                    <a:pt x="6071" y="5951"/>
                  </a:lnTo>
                </a:path>
              </a:pathLst>
            </a:custGeom>
            <a:noFill/>
            <a:ln w="1500" cap="rnd" cmpd="sng">
              <a:solidFill>
                <a:srgbClr val="ED726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64"/>
            <p:cNvSpPr/>
            <p:nvPr/>
          </p:nvSpPr>
          <p:spPr>
            <a:xfrm>
              <a:off x="8711127" y="-3929739"/>
              <a:ext cx="120682" cy="303070"/>
            </a:xfrm>
            <a:custGeom>
              <a:avLst/>
              <a:gdLst/>
              <a:ahLst/>
              <a:cxnLst/>
              <a:rect l="l" t="t" r="r" b="b"/>
              <a:pathLst>
                <a:path w="2474" h="6213" fill="none" extrusionOk="0">
                  <a:moveTo>
                    <a:pt x="2473" y="1"/>
                  </a:moveTo>
                  <a:lnTo>
                    <a:pt x="2473" y="1"/>
                  </a:lnTo>
                  <a:lnTo>
                    <a:pt x="2473" y="443"/>
                  </a:lnTo>
                  <a:lnTo>
                    <a:pt x="2453" y="865"/>
                  </a:lnTo>
                  <a:lnTo>
                    <a:pt x="2413" y="1287"/>
                  </a:lnTo>
                  <a:lnTo>
                    <a:pt x="2352" y="1709"/>
                  </a:lnTo>
                  <a:lnTo>
                    <a:pt x="2272" y="2132"/>
                  </a:lnTo>
                  <a:lnTo>
                    <a:pt x="2151" y="2554"/>
                  </a:lnTo>
                  <a:lnTo>
                    <a:pt x="2031" y="2956"/>
                  </a:lnTo>
                  <a:lnTo>
                    <a:pt x="1890" y="3358"/>
                  </a:lnTo>
                  <a:lnTo>
                    <a:pt x="1709" y="3760"/>
                  </a:lnTo>
                  <a:lnTo>
                    <a:pt x="1528" y="4142"/>
                  </a:lnTo>
                  <a:lnTo>
                    <a:pt x="1307" y="4524"/>
                  </a:lnTo>
                  <a:lnTo>
                    <a:pt x="1086" y="4886"/>
                  </a:lnTo>
                  <a:lnTo>
                    <a:pt x="845" y="5227"/>
                  </a:lnTo>
                  <a:lnTo>
                    <a:pt x="583" y="5569"/>
                  </a:lnTo>
                  <a:lnTo>
                    <a:pt x="302" y="5891"/>
                  </a:lnTo>
                  <a:lnTo>
                    <a:pt x="0" y="6212"/>
                  </a:lnTo>
                </a:path>
              </a:pathLst>
            </a:custGeom>
            <a:noFill/>
            <a:ln w="1500" cap="rnd" cmpd="sng">
              <a:solidFill>
                <a:srgbClr val="ED726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64"/>
            <p:cNvSpPr/>
            <p:nvPr/>
          </p:nvSpPr>
          <p:spPr>
            <a:xfrm>
              <a:off x="9189647" y="-4159194"/>
              <a:ext cx="52975" cy="37317"/>
            </a:xfrm>
            <a:custGeom>
              <a:avLst/>
              <a:gdLst/>
              <a:ahLst/>
              <a:cxnLst/>
              <a:rect l="l" t="t" r="r" b="b"/>
              <a:pathLst>
                <a:path w="1086" h="76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61" y="61"/>
                  </a:lnTo>
                  <a:lnTo>
                    <a:pt x="302" y="121"/>
                  </a:lnTo>
                  <a:lnTo>
                    <a:pt x="583" y="302"/>
                  </a:lnTo>
                  <a:lnTo>
                    <a:pt x="845" y="503"/>
                  </a:lnTo>
                  <a:lnTo>
                    <a:pt x="1086" y="765"/>
                  </a:lnTo>
                </a:path>
              </a:pathLst>
            </a:custGeom>
            <a:noFill/>
            <a:ln w="1500" cap="rnd" cmpd="sng">
              <a:solidFill>
                <a:srgbClr val="ED726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64"/>
            <p:cNvSpPr/>
            <p:nvPr/>
          </p:nvSpPr>
          <p:spPr>
            <a:xfrm>
              <a:off x="8138464" y="-4110171"/>
              <a:ext cx="773748" cy="524678"/>
            </a:xfrm>
            <a:custGeom>
              <a:avLst/>
              <a:gdLst/>
              <a:ahLst/>
              <a:cxnLst/>
              <a:rect l="l" t="t" r="r" b="b"/>
              <a:pathLst>
                <a:path w="15862" h="10756" extrusionOk="0">
                  <a:moveTo>
                    <a:pt x="1187" y="1"/>
                  </a:moveTo>
                  <a:lnTo>
                    <a:pt x="986" y="21"/>
                  </a:lnTo>
                  <a:lnTo>
                    <a:pt x="805" y="61"/>
                  </a:lnTo>
                  <a:lnTo>
                    <a:pt x="624" y="121"/>
                  </a:lnTo>
                  <a:lnTo>
                    <a:pt x="443" y="202"/>
                  </a:lnTo>
                  <a:lnTo>
                    <a:pt x="282" y="302"/>
                  </a:lnTo>
                  <a:lnTo>
                    <a:pt x="161" y="443"/>
                  </a:lnTo>
                  <a:lnTo>
                    <a:pt x="61" y="584"/>
                  </a:lnTo>
                  <a:lnTo>
                    <a:pt x="41" y="664"/>
                  </a:lnTo>
                  <a:lnTo>
                    <a:pt x="21" y="765"/>
                  </a:lnTo>
                  <a:lnTo>
                    <a:pt x="1" y="905"/>
                  </a:lnTo>
                  <a:lnTo>
                    <a:pt x="41" y="1046"/>
                  </a:lnTo>
                  <a:lnTo>
                    <a:pt x="81" y="1187"/>
                  </a:lnTo>
                  <a:lnTo>
                    <a:pt x="161" y="1307"/>
                  </a:lnTo>
                  <a:lnTo>
                    <a:pt x="262" y="1428"/>
                  </a:lnTo>
                  <a:lnTo>
                    <a:pt x="362" y="1529"/>
                  </a:lnTo>
                  <a:lnTo>
                    <a:pt x="503" y="1629"/>
                  </a:lnTo>
                  <a:lnTo>
                    <a:pt x="624" y="1689"/>
                  </a:lnTo>
                  <a:lnTo>
                    <a:pt x="905" y="1810"/>
                  </a:lnTo>
                  <a:lnTo>
                    <a:pt x="1187" y="1890"/>
                  </a:lnTo>
                  <a:lnTo>
                    <a:pt x="1488" y="1971"/>
                  </a:lnTo>
                  <a:lnTo>
                    <a:pt x="1770" y="2051"/>
                  </a:lnTo>
                  <a:lnTo>
                    <a:pt x="1950" y="2112"/>
                  </a:lnTo>
                  <a:lnTo>
                    <a:pt x="2131" y="2212"/>
                  </a:lnTo>
                  <a:lnTo>
                    <a:pt x="2312" y="2313"/>
                  </a:lnTo>
                  <a:lnTo>
                    <a:pt x="2473" y="2413"/>
                  </a:lnTo>
                  <a:lnTo>
                    <a:pt x="2634" y="2534"/>
                  </a:lnTo>
                  <a:lnTo>
                    <a:pt x="2795" y="2674"/>
                  </a:lnTo>
                  <a:lnTo>
                    <a:pt x="3076" y="2956"/>
                  </a:lnTo>
                  <a:lnTo>
                    <a:pt x="3338" y="3277"/>
                  </a:lnTo>
                  <a:lnTo>
                    <a:pt x="3559" y="3599"/>
                  </a:lnTo>
                  <a:lnTo>
                    <a:pt x="3780" y="3961"/>
                  </a:lnTo>
                  <a:lnTo>
                    <a:pt x="3961" y="4323"/>
                  </a:lnTo>
                  <a:lnTo>
                    <a:pt x="4142" y="4685"/>
                  </a:lnTo>
                  <a:lnTo>
                    <a:pt x="4302" y="5067"/>
                  </a:lnTo>
                  <a:lnTo>
                    <a:pt x="4604" y="5810"/>
                  </a:lnTo>
                  <a:lnTo>
                    <a:pt x="4765" y="6192"/>
                  </a:lnTo>
                  <a:lnTo>
                    <a:pt x="4946" y="6554"/>
                  </a:lnTo>
                  <a:lnTo>
                    <a:pt x="5127" y="6896"/>
                  </a:lnTo>
                  <a:lnTo>
                    <a:pt x="5348" y="7258"/>
                  </a:lnTo>
                  <a:lnTo>
                    <a:pt x="5489" y="7479"/>
                  </a:lnTo>
                  <a:lnTo>
                    <a:pt x="5669" y="7680"/>
                  </a:lnTo>
                  <a:lnTo>
                    <a:pt x="5830" y="7881"/>
                  </a:lnTo>
                  <a:lnTo>
                    <a:pt x="6011" y="8082"/>
                  </a:lnTo>
                  <a:lnTo>
                    <a:pt x="6212" y="8263"/>
                  </a:lnTo>
                  <a:lnTo>
                    <a:pt x="6413" y="8444"/>
                  </a:lnTo>
                  <a:lnTo>
                    <a:pt x="6634" y="8605"/>
                  </a:lnTo>
                  <a:lnTo>
                    <a:pt x="6855" y="8765"/>
                  </a:lnTo>
                  <a:lnTo>
                    <a:pt x="7077" y="8926"/>
                  </a:lnTo>
                  <a:lnTo>
                    <a:pt x="7298" y="9047"/>
                  </a:lnTo>
                  <a:lnTo>
                    <a:pt x="7539" y="9168"/>
                  </a:lnTo>
                  <a:lnTo>
                    <a:pt x="7780" y="9288"/>
                  </a:lnTo>
                  <a:lnTo>
                    <a:pt x="8042" y="9389"/>
                  </a:lnTo>
                  <a:lnTo>
                    <a:pt x="8283" y="9469"/>
                  </a:lnTo>
                  <a:lnTo>
                    <a:pt x="8544" y="9549"/>
                  </a:lnTo>
                  <a:lnTo>
                    <a:pt x="8805" y="9610"/>
                  </a:lnTo>
                  <a:lnTo>
                    <a:pt x="9288" y="9690"/>
                  </a:lnTo>
                  <a:lnTo>
                    <a:pt x="9770" y="9751"/>
                  </a:lnTo>
                  <a:lnTo>
                    <a:pt x="10735" y="9811"/>
                  </a:lnTo>
                  <a:lnTo>
                    <a:pt x="11238" y="9851"/>
                  </a:lnTo>
                  <a:lnTo>
                    <a:pt x="11700" y="9911"/>
                  </a:lnTo>
                  <a:lnTo>
                    <a:pt x="12183" y="9992"/>
                  </a:lnTo>
                  <a:lnTo>
                    <a:pt x="12424" y="10052"/>
                  </a:lnTo>
                  <a:lnTo>
                    <a:pt x="12645" y="10132"/>
                  </a:lnTo>
                  <a:lnTo>
                    <a:pt x="13007" y="10273"/>
                  </a:lnTo>
                  <a:lnTo>
                    <a:pt x="13349" y="10434"/>
                  </a:lnTo>
                  <a:lnTo>
                    <a:pt x="13710" y="10575"/>
                  </a:lnTo>
                  <a:lnTo>
                    <a:pt x="14072" y="10675"/>
                  </a:lnTo>
                  <a:lnTo>
                    <a:pt x="14273" y="10715"/>
                  </a:lnTo>
                  <a:lnTo>
                    <a:pt x="14454" y="10736"/>
                  </a:lnTo>
                  <a:lnTo>
                    <a:pt x="14655" y="10756"/>
                  </a:lnTo>
                  <a:lnTo>
                    <a:pt x="14856" y="10736"/>
                  </a:lnTo>
                  <a:lnTo>
                    <a:pt x="15037" y="10675"/>
                  </a:lnTo>
                  <a:lnTo>
                    <a:pt x="15218" y="10615"/>
                  </a:lnTo>
                  <a:lnTo>
                    <a:pt x="15379" y="10514"/>
                  </a:lnTo>
                  <a:lnTo>
                    <a:pt x="15520" y="10394"/>
                  </a:lnTo>
                  <a:lnTo>
                    <a:pt x="15620" y="10273"/>
                  </a:lnTo>
                  <a:lnTo>
                    <a:pt x="15701" y="10132"/>
                  </a:lnTo>
                  <a:lnTo>
                    <a:pt x="15761" y="9992"/>
                  </a:lnTo>
                  <a:lnTo>
                    <a:pt x="15821" y="9831"/>
                  </a:lnTo>
                  <a:lnTo>
                    <a:pt x="15841" y="9670"/>
                  </a:lnTo>
                  <a:lnTo>
                    <a:pt x="15861" y="9509"/>
                  </a:lnTo>
                  <a:lnTo>
                    <a:pt x="15861" y="9348"/>
                  </a:lnTo>
                  <a:lnTo>
                    <a:pt x="15841" y="9188"/>
                  </a:lnTo>
                  <a:lnTo>
                    <a:pt x="15761" y="8866"/>
                  </a:lnTo>
                  <a:lnTo>
                    <a:pt x="15660" y="8564"/>
                  </a:lnTo>
                  <a:lnTo>
                    <a:pt x="15419" y="7961"/>
                  </a:lnTo>
                  <a:lnTo>
                    <a:pt x="15138" y="7258"/>
                  </a:lnTo>
                  <a:lnTo>
                    <a:pt x="14917" y="6534"/>
                  </a:lnTo>
                  <a:lnTo>
                    <a:pt x="14716" y="5810"/>
                  </a:lnTo>
                  <a:lnTo>
                    <a:pt x="14535" y="5067"/>
                  </a:lnTo>
                  <a:lnTo>
                    <a:pt x="14354" y="4122"/>
                  </a:lnTo>
                  <a:lnTo>
                    <a:pt x="14233" y="3177"/>
                  </a:lnTo>
                  <a:lnTo>
                    <a:pt x="14193" y="2795"/>
                  </a:lnTo>
                  <a:lnTo>
                    <a:pt x="14173" y="2413"/>
                  </a:lnTo>
                  <a:lnTo>
                    <a:pt x="14133" y="2011"/>
                  </a:lnTo>
                  <a:lnTo>
                    <a:pt x="14092" y="1830"/>
                  </a:lnTo>
                  <a:lnTo>
                    <a:pt x="14032" y="1649"/>
                  </a:lnTo>
                  <a:lnTo>
                    <a:pt x="13952" y="1488"/>
                  </a:lnTo>
                  <a:lnTo>
                    <a:pt x="13851" y="1348"/>
                  </a:lnTo>
                  <a:lnTo>
                    <a:pt x="13731" y="1247"/>
                  </a:lnTo>
                  <a:lnTo>
                    <a:pt x="13590" y="1147"/>
                  </a:lnTo>
                  <a:lnTo>
                    <a:pt x="13429" y="1066"/>
                  </a:lnTo>
                  <a:lnTo>
                    <a:pt x="13268" y="1006"/>
                  </a:lnTo>
                  <a:lnTo>
                    <a:pt x="13087" y="966"/>
                  </a:lnTo>
                  <a:lnTo>
                    <a:pt x="12906" y="946"/>
                  </a:lnTo>
                  <a:lnTo>
                    <a:pt x="12725" y="925"/>
                  </a:lnTo>
                  <a:lnTo>
                    <a:pt x="12524" y="925"/>
                  </a:lnTo>
                  <a:lnTo>
                    <a:pt x="12163" y="946"/>
                  </a:lnTo>
                  <a:lnTo>
                    <a:pt x="11801" y="1006"/>
                  </a:lnTo>
                  <a:lnTo>
                    <a:pt x="11499" y="1086"/>
                  </a:lnTo>
                  <a:lnTo>
                    <a:pt x="11218" y="1187"/>
                  </a:lnTo>
                  <a:lnTo>
                    <a:pt x="10936" y="1328"/>
                  </a:lnTo>
                  <a:lnTo>
                    <a:pt x="10373" y="1609"/>
                  </a:lnTo>
                  <a:lnTo>
                    <a:pt x="9811" y="1910"/>
                  </a:lnTo>
                  <a:lnTo>
                    <a:pt x="9248" y="2192"/>
                  </a:lnTo>
                  <a:lnTo>
                    <a:pt x="8805" y="2373"/>
                  </a:lnTo>
                  <a:lnTo>
                    <a:pt x="8323" y="2514"/>
                  </a:lnTo>
                  <a:lnTo>
                    <a:pt x="8082" y="2574"/>
                  </a:lnTo>
                  <a:lnTo>
                    <a:pt x="7841" y="2614"/>
                  </a:lnTo>
                  <a:lnTo>
                    <a:pt x="7599" y="2654"/>
                  </a:lnTo>
                  <a:lnTo>
                    <a:pt x="7358" y="2674"/>
                  </a:lnTo>
                  <a:lnTo>
                    <a:pt x="7117" y="2674"/>
                  </a:lnTo>
                  <a:lnTo>
                    <a:pt x="6876" y="2654"/>
                  </a:lnTo>
                  <a:lnTo>
                    <a:pt x="6634" y="2634"/>
                  </a:lnTo>
                  <a:lnTo>
                    <a:pt x="6393" y="2594"/>
                  </a:lnTo>
                  <a:lnTo>
                    <a:pt x="6172" y="2534"/>
                  </a:lnTo>
                  <a:lnTo>
                    <a:pt x="5951" y="2473"/>
                  </a:lnTo>
                  <a:lnTo>
                    <a:pt x="5730" y="2373"/>
                  </a:lnTo>
                  <a:lnTo>
                    <a:pt x="5509" y="2252"/>
                  </a:lnTo>
                  <a:lnTo>
                    <a:pt x="5247" y="2091"/>
                  </a:lnTo>
                  <a:lnTo>
                    <a:pt x="5026" y="1910"/>
                  </a:lnTo>
                  <a:lnTo>
                    <a:pt x="4805" y="1730"/>
                  </a:lnTo>
                  <a:lnTo>
                    <a:pt x="4584" y="1529"/>
                  </a:lnTo>
                  <a:lnTo>
                    <a:pt x="4142" y="1126"/>
                  </a:lnTo>
                  <a:lnTo>
                    <a:pt x="3921" y="925"/>
                  </a:lnTo>
                  <a:lnTo>
                    <a:pt x="3679" y="745"/>
                  </a:lnTo>
                  <a:lnTo>
                    <a:pt x="3398" y="564"/>
                  </a:lnTo>
                  <a:lnTo>
                    <a:pt x="3116" y="403"/>
                  </a:lnTo>
                  <a:lnTo>
                    <a:pt x="2815" y="262"/>
                  </a:lnTo>
                  <a:lnTo>
                    <a:pt x="2493" y="162"/>
                  </a:lnTo>
                  <a:lnTo>
                    <a:pt x="2172" y="81"/>
                  </a:lnTo>
                  <a:lnTo>
                    <a:pt x="1850" y="21"/>
                  </a:lnTo>
                  <a:lnTo>
                    <a:pt x="150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64"/>
            <p:cNvSpPr/>
            <p:nvPr/>
          </p:nvSpPr>
          <p:spPr>
            <a:xfrm>
              <a:off x="8351237" y="-3952274"/>
              <a:ext cx="289363" cy="283412"/>
            </a:xfrm>
            <a:custGeom>
              <a:avLst/>
              <a:gdLst/>
              <a:ahLst/>
              <a:cxnLst/>
              <a:rect l="l" t="t" r="r" b="b"/>
              <a:pathLst>
                <a:path w="5932" h="5810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202" y="463"/>
                  </a:lnTo>
                  <a:lnTo>
                    <a:pt x="423" y="945"/>
                  </a:lnTo>
                  <a:lnTo>
                    <a:pt x="664" y="1428"/>
                  </a:lnTo>
                  <a:lnTo>
                    <a:pt x="925" y="1930"/>
                  </a:lnTo>
                  <a:lnTo>
                    <a:pt x="1207" y="2413"/>
                  </a:lnTo>
                  <a:lnTo>
                    <a:pt x="1508" y="2895"/>
                  </a:lnTo>
                  <a:lnTo>
                    <a:pt x="1850" y="3357"/>
                  </a:lnTo>
                  <a:lnTo>
                    <a:pt x="2192" y="3800"/>
                  </a:lnTo>
                  <a:lnTo>
                    <a:pt x="2574" y="4202"/>
                  </a:lnTo>
                  <a:lnTo>
                    <a:pt x="2976" y="4584"/>
                  </a:lnTo>
                  <a:lnTo>
                    <a:pt x="3197" y="4765"/>
                  </a:lnTo>
                  <a:lnTo>
                    <a:pt x="3398" y="4925"/>
                  </a:lnTo>
                  <a:lnTo>
                    <a:pt x="3619" y="5066"/>
                  </a:lnTo>
                  <a:lnTo>
                    <a:pt x="3860" y="5207"/>
                  </a:lnTo>
                  <a:lnTo>
                    <a:pt x="4102" y="5348"/>
                  </a:lnTo>
                  <a:lnTo>
                    <a:pt x="4343" y="5448"/>
                  </a:lnTo>
                  <a:lnTo>
                    <a:pt x="4584" y="5549"/>
                  </a:lnTo>
                  <a:lnTo>
                    <a:pt x="4845" y="5649"/>
                  </a:lnTo>
                  <a:lnTo>
                    <a:pt x="5107" y="5709"/>
                  </a:lnTo>
                  <a:lnTo>
                    <a:pt x="5368" y="5750"/>
                  </a:lnTo>
                  <a:lnTo>
                    <a:pt x="5650" y="5790"/>
                  </a:lnTo>
                  <a:lnTo>
                    <a:pt x="5931" y="5810"/>
                  </a:lnTo>
                </a:path>
              </a:pathLst>
            </a:custGeom>
            <a:noFill/>
            <a:ln w="15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64"/>
            <p:cNvSpPr/>
            <p:nvPr/>
          </p:nvSpPr>
          <p:spPr>
            <a:xfrm>
              <a:off x="8631715" y="-4218997"/>
              <a:ext cx="694286" cy="666871"/>
            </a:xfrm>
            <a:custGeom>
              <a:avLst/>
              <a:gdLst/>
              <a:ahLst/>
              <a:cxnLst/>
              <a:rect l="l" t="t" r="r" b="b"/>
              <a:pathLst>
                <a:path w="14233" h="13671" extrusionOk="0">
                  <a:moveTo>
                    <a:pt x="6996" y="0"/>
                  </a:moveTo>
                  <a:lnTo>
                    <a:pt x="6634" y="20"/>
                  </a:lnTo>
                  <a:lnTo>
                    <a:pt x="6272" y="41"/>
                  </a:lnTo>
                  <a:lnTo>
                    <a:pt x="5930" y="81"/>
                  </a:lnTo>
                  <a:lnTo>
                    <a:pt x="5589" y="141"/>
                  </a:lnTo>
                  <a:lnTo>
                    <a:pt x="5247" y="221"/>
                  </a:lnTo>
                  <a:lnTo>
                    <a:pt x="4905" y="322"/>
                  </a:lnTo>
                  <a:lnTo>
                    <a:pt x="4583" y="423"/>
                  </a:lnTo>
                  <a:lnTo>
                    <a:pt x="4262" y="563"/>
                  </a:lnTo>
                  <a:lnTo>
                    <a:pt x="3960" y="684"/>
                  </a:lnTo>
                  <a:lnTo>
                    <a:pt x="3659" y="845"/>
                  </a:lnTo>
                  <a:lnTo>
                    <a:pt x="3357" y="1026"/>
                  </a:lnTo>
                  <a:lnTo>
                    <a:pt x="3076" y="1207"/>
                  </a:lnTo>
                  <a:lnTo>
                    <a:pt x="2814" y="1387"/>
                  </a:lnTo>
                  <a:lnTo>
                    <a:pt x="2533" y="1609"/>
                  </a:lnTo>
                  <a:lnTo>
                    <a:pt x="2292" y="1830"/>
                  </a:lnTo>
                  <a:lnTo>
                    <a:pt x="2051" y="2051"/>
                  </a:lnTo>
                  <a:lnTo>
                    <a:pt x="1809" y="2292"/>
                  </a:lnTo>
                  <a:lnTo>
                    <a:pt x="1588" y="2553"/>
                  </a:lnTo>
                  <a:lnTo>
                    <a:pt x="1387" y="2815"/>
                  </a:lnTo>
                  <a:lnTo>
                    <a:pt x="1186" y="3096"/>
                  </a:lnTo>
                  <a:lnTo>
                    <a:pt x="1005" y="3378"/>
                  </a:lnTo>
                  <a:lnTo>
                    <a:pt x="844" y="3659"/>
                  </a:lnTo>
                  <a:lnTo>
                    <a:pt x="684" y="3961"/>
                  </a:lnTo>
                  <a:lnTo>
                    <a:pt x="543" y="4282"/>
                  </a:lnTo>
                  <a:lnTo>
                    <a:pt x="422" y="4584"/>
                  </a:lnTo>
                  <a:lnTo>
                    <a:pt x="322" y="4925"/>
                  </a:lnTo>
                  <a:lnTo>
                    <a:pt x="221" y="5247"/>
                  </a:lnTo>
                  <a:lnTo>
                    <a:pt x="141" y="5589"/>
                  </a:lnTo>
                  <a:lnTo>
                    <a:pt x="81" y="5931"/>
                  </a:lnTo>
                  <a:lnTo>
                    <a:pt x="40" y="6272"/>
                  </a:lnTo>
                  <a:lnTo>
                    <a:pt x="0" y="6634"/>
                  </a:lnTo>
                  <a:lnTo>
                    <a:pt x="0" y="6996"/>
                  </a:lnTo>
                  <a:lnTo>
                    <a:pt x="0" y="7358"/>
                  </a:lnTo>
                  <a:lnTo>
                    <a:pt x="40" y="7700"/>
                  </a:lnTo>
                  <a:lnTo>
                    <a:pt x="81" y="8062"/>
                  </a:lnTo>
                  <a:lnTo>
                    <a:pt x="161" y="8383"/>
                  </a:lnTo>
                  <a:lnTo>
                    <a:pt x="241" y="8725"/>
                  </a:lnTo>
                  <a:lnTo>
                    <a:pt x="362" y="9047"/>
                  </a:lnTo>
                  <a:lnTo>
                    <a:pt x="483" y="9368"/>
                  </a:lnTo>
                  <a:lnTo>
                    <a:pt x="623" y="9670"/>
                  </a:lnTo>
                  <a:lnTo>
                    <a:pt x="764" y="9971"/>
                  </a:lnTo>
                  <a:lnTo>
                    <a:pt x="945" y="10253"/>
                  </a:lnTo>
                  <a:lnTo>
                    <a:pt x="1126" y="10534"/>
                  </a:lnTo>
                  <a:lnTo>
                    <a:pt x="1327" y="10795"/>
                  </a:lnTo>
                  <a:lnTo>
                    <a:pt x="1548" y="11057"/>
                  </a:lnTo>
                  <a:lnTo>
                    <a:pt x="1769" y="11318"/>
                  </a:lnTo>
                  <a:lnTo>
                    <a:pt x="2010" y="11559"/>
                  </a:lnTo>
                  <a:lnTo>
                    <a:pt x="2272" y="11780"/>
                  </a:lnTo>
                  <a:lnTo>
                    <a:pt x="2533" y="12002"/>
                  </a:lnTo>
                  <a:lnTo>
                    <a:pt x="2814" y="12203"/>
                  </a:lnTo>
                  <a:lnTo>
                    <a:pt x="3096" y="12384"/>
                  </a:lnTo>
                  <a:lnTo>
                    <a:pt x="3377" y="12565"/>
                  </a:lnTo>
                  <a:lnTo>
                    <a:pt x="3679" y="12745"/>
                  </a:lnTo>
                  <a:lnTo>
                    <a:pt x="4001" y="12886"/>
                  </a:lnTo>
                  <a:lnTo>
                    <a:pt x="4322" y="13047"/>
                  </a:lnTo>
                  <a:lnTo>
                    <a:pt x="4644" y="13168"/>
                  </a:lnTo>
                  <a:lnTo>
                    <a:pt x="4986" y="13288"/>
                  </a:lnTo>
                  <a:lnTo>
                    <a:pt x="5307" y="13389"/>
                  </a:lnTo>
                  <a:lnTo>
                    <a:pt x="5649" y="13469"/>
                  </a:lnTo>
                  <a:lnTo>
                    <a:pt x="6011" y="13529"/>
                  </a:lnTo>
                  <a:lnTo>
                    <a:pt x="6353" y="13590"/>
                  </a:lnTo>
                  <a:lnTo>
                    <a:pt x="6714" y="13630"/>
                  </a:lnTo>
                  <a:lnTo>
                    <a:pt x="7076" y="13650"/>
                  </a:lnTo>
                  <a:lnTo>
                    <a:pt x="7438" y="13670"/>
                  </a:lnTo>
                  <a:lnTo>
                    <a:pt x="7800" y="13650"/>
                  </a:lnTo>
                  <a:lnTo>
                    <a:pt x="8142" y="13630"/>
                  </a:lnTo>
                  <a:lnTo>
                    <a:pt x="8503" y="13590"/>
                  </a:lnTo>
                  <a:lnTo>
                    <a:pt x="8825" y="13529"/>
                  </a:lnTo>
                  <a:lnTo>
                    <a:pt x="9167" y="13469"/>
                  </a:lnTo>
                  <a:lnTo>
                    <a:pt x="9489" y="13389"/>
                  </a:lnTo>
                  <a:lnTo>
                    <a:pt x="9810" y="13288"/>
                  </a:lnTo>
                  <a:lnTo>
                    <a:pt x="10132" y="13168"/>
                  </a:lnTo>
                  <a:lnTo>
                    <a:pt x="10433" y="13047"/>
                  </a:lnTo>
                  <a:lnTo>
                    <a:pt x="10715" y="12886"/>
                  </a:lnTo>
                  <a:lnTo>
                    <a:pt x="11016" y="12745"/>
                  </a:lnTo>
                  <a:lnTo>
                    <a:pt x="11278" y="12565"/>
                  </a:lnTo>
                  <a:lnTo>
                    <a:pt x="11539" y="12384"/>
                  </a:lnTo>
                  <a:lnTo>
                    <a:pt x="11800" y="12203"/>
                  </a:lnTo>
                  <a:lnTo>
                    <a:pt x="12042" y="12002"/>
                  </a:lnTo>
                  <a:lnTo>
                    <a:pt x="12283" y="11780"/>
                  </a:lnTo>
                  <a:lnTo>
                    <a:pt x="12504" y="11559"/>
                  </a:lnTo>
                  <a:lnTo>
                    <a:pt x="12725" y="11318"/>
                  </a:lnTo>
                  <a:lnTo>
                    <a:pt x="12906" y="11057"/>
                  </a:lnTo>
                  <a:lnTo>
                    <a:pt x="13107" y="10795"/>
                  </a:lnTo>
                  <a:lnTo>
                    <a:pt x="13268" y="10534"/>
                  </a:lnTo>
                  <a:lnTo>
                    <a:pt x="13429" y="10253"/>
                  </a:lnTo>
                  <a:lnTo>
                    <a:pt x="13589" y="9971"/>
                  </a:lnTo>
                  <a:lnTo>
                    <a:pt x="13710" y="9670"/>
                  </a:lnTo>
                  <a:lnTo>
                    <a:pt x="13831" y="9368"/>
                  </a:lnTo>
                  <a:lnTo>
                    <a:pt x="13931" y="9047"/>
                  </a:lnTo>
                  <a:lnTo>
                    <a:pt x="14032" y="8725"/>
                  </a:lnTo>
                  <a:lnTo>
                    <a:pt x="14092" y="8383"/>
                  </a:lnTo>
                  <a:lnTo>
                    <a:pt x="14152" y="8062"/>
                  </a:lnTo>
                  <a:lnTo>
                    <a:pt x="14193" y="7700"/>
                  </a:lnTo>
                  <a:lnTo>
                    <a:pt x="14233" y="7358"/>
                  </a:lnTo>
                  <a:lnTo>
                    <a:pt x="14233" y="6996"/>
                  </a:lnTo>
                  <a:lnTo>
                    <a:pt x="14233" y="6634"/>
                  </a:lnTo>
                  <a:lnTo>
                    <a:pt x="14193" y="6272"/>
                  </a:lnTo>
                  <a:lnTo>
                    <a:pt x="14152" y="5931"/>
                  </a:lnTo>
                  <a:lnTo>
                    <a:pt x="14072" y="5589"/>
                  </a:lnTo>
                  <a:lnTo>
                    <a:pt x="13991" y="5247"/>
                  </a:lnTo>
                  <a:lnTo>
                    <a:pt x="13891" y="4925"/>
                  </a:lnTo>
                  <a:lnTo>
                    <a:pt x="13770" y="4584"/>
                  </a:lnTo>
                  <a:lnTo>
                    <a:pt x="13650" y="4282"/>
                  </a:lnTo>
                  <a:lnTo>
                    <a:pt x="13489" y="3961"/>
                  </a:lnTo>
                  <a:lnTo>
                    <a:pt x="13328" y="3659"/>
                  </a:lnTo>
                  <a:lnTo>
                    <a:pt x="13147" y="3378"/>
                  </a:lnTo>
                  <a:lnTo>
                    <a:pt x="12966" y="3096"/>
                  </a:lnTo>
                  <a:lnTo>
                    <a:pt x="12745" y="2815"/>
                  </a:lnTo>
                  <a:lnTo>
                    <a:pt x="12544" y="2553"/>
                  </a:lnTo>
                  <a:lnTo>
                    <a:pt x="12303" y="2292"/>
                  </a:lnTo>
                  <a:lnTo>
                    <a:pt x="12062" y="2051"/>
                  </a:lnTo>
                  <a:lnTo>
                    <a:pt x="11800" y="1830"/>
                  </a:lnTo>
                  <a:lnTo>
                    <a:pt x="11539" y="1609"/>
                  </a:lnTo>
                  <a:lnTo>
                    <a:pt x="11258" y="1387"/>
                  </a:lnTo>
                  <a:lnTo>
                    <a:pt x="10976" y="1207"/>
                  </a:lnTo>
                  <a:lnTo>
                    <a:pt x="10675" y="1026"/>
                  </a:lnTo>
                  <a:lnTo>
                    <a:pt x="10373" y="845"/>
                  </a:lnTo>
                  <a:lnTo>
                    <a:pt x="10071" y="684"/>
                  </a:lnTo>
                  <a:lnTo>
                    <a:pt x="9750" y="563"/>
                  </a:lnTo>
                  <a:lnTo>
                    <a:pt x="9428" y="423"/>
                  </a:lnTo>
                  <a:lnTo>
                    <a:pt x="9086" y="322"/>
                  </a:lnTo>
                  <a:lnTo>
                    <a:pt x="8745" y="221"/>
                  </a:lnTo>
                  <a:lnTo>
                    <a:pt x="8403" y="141"/>
                  </a:lnTo>
                  <a:lnTo>
                    <a:pt x="8061" y="81"/>
                  </a:lnTo>
                  <a:lnTo>
                    <a:pt x="7699" y="41"/>
                  </a:lnTo>
                  <a:lnTo>
                    <a:pt x="7358" y="20"/>
                  </a:lnTo>
                  <a:lnTo>
                    <a:pt x="699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64"/>
            <p:cNvSpPr/>
            <p:nvPr/>
          </p:nvSpPr>
          <p:spPr>
            <a:xfrm>
              <a:off x="8855268" y="-4126854"/>
              <a:ext cx="409947" cy="438386"/>
            </a:xfrm>
            <a:custGeom>
              <a:avLst/>
              <a:gdLst/>
              <a:ahLst/>
              <a:cxnLst/>
              <a:rect l="l" t="t" r="r" b="b"/>
              <a:pathLst>
                <a:path w="8404" h="8987" extrusionOk="0">
                  <a:moveTo>
                    <a:pt x="4061" y="1"/>
                  </a:moveTo>
                  <a:lnTo>
                    <a:pt x="3659" y="21"/>
                  </a:lnTo>
                  <a:lnTo>
                    <a:pt x="3237" y="102"/>
                  </a:lnTo>
                  <a:lnTo>
                    <a:pt x="2815" y="222"/>
                  </a:lnTo>
                  <a:lnTo>
                    <a:pt x="2433" y="363"/>
                  </a:lnTo>
                  <a:lnTo>
                    <a:pt x="2051" y="544"/>
                  </a:lnTo>
                  <a:lnTo>
                    <a:pt x="1709" y="765"/>
                  </a:lnTo>
                  <a:lnTo>
                    <a:pt x="1388" y="1026"/>
                  </a:lnTo>
                  <a:lnTo>
                    <a:pt x="1106" y="1288"/>
                  </a:lnTo>
                  <a:lnTo>
                    <a:pt x="845" y="1589"/>
                  </a:lnTo>
                  <a:lnTo>
                    <a:pt x="624" y="1931"/>
                  </a:lnTo>
                  <a:lnTo>
                    <a:pt x="423" y="2293"/>
                  </a:lnTo>
                  <a:lnTo>
                    <a:pt x="262" y="2655"/>
                  </a:lnTo>
                  <a:lnTo>
                    <a:pt x="141" y="3057"/>
                  </a:lnTo>
                  <a:lnTo>
                    <a:pt x="41" y="3459"/>
                  </a:lnTo>
                  <a:lnTo>
                    <a:pt x="0" y="3901"/>
                  </a:lnTo>
                  <a:lnTo>
                    <a:pt x="0" y="4343"/>
                  </a:lnTo>
                  <a:lnTo>
                    <a:pt x="41" y="4785"/>
                  </a:lnTo>
                  <a:lnTo>
                    <a:pt x="121" y="5268"/>
                  </a:lnTo>
                  <a:lnTo>
                    <a:pt x="242" y="5730"/>
                  </a:lnTo>
                  <a:lnTo>
                    <a:pt x="403" y="6152"/>
                  </a:lnTo>
                  <a:lnTo>
                    <a:pt x="604" y="6575"/>
                  </a:lnTo>
                  <a:lnTo>
                    <a:pt x="845" y="6957"/>
                  </a:lnTo>
                  <a:lnTo>
                    <a:pt x="1106" y="7318"/>
                  </a:lnTo>
                  <a:lnTo>
                    <a:pt x="1388" y="7640"/>
                  </a:lnTo>
                  <a:lnTo>
                    <a:pt x="1709" y="7942"/>
                  </a:lnTo>
                  <a:lnTo>
                    <a:pt x="2031" y="8203"/>
                  </a:lnTo>
                  <a:lnTo>
                    <a:pt x="2393" y="8444"/>
                  </a:lnTo>
                  <a:lnTo>
                    <a:pt x="2775" y="8625"/>
                  </a:lnTo>
                  <a:lnTo>
                    <a:pt x="3157" y="8786"/>
                  </a:lnTo>
                  <a:lnTo>
                    <a:pt x="3559" y="8886"/>
                  </a:lnTo>
                  <a:lnTo>
                    <a:pt x="3961" y="8967"/>
                  </a:lnTo>
                  <a:lnTo>
                    <a:pt x="4383" y="8987"/>
                  </a:lnTo>
                  <a:lnTo>
                    <a:pt x="4805" y="8967"/>
                  </a:lnTo>
                  <a:lnTo>
                    <a:pt x="5006" y="8927"/>
                  </a:lnTo>
                  <a:lnTo>
                    <a:pt x="5227" y="8886"/>
                  </a:lnTo>
                  <a:lnTo>
                    <a:pt x="5428" y="8826"/>
                  </a:lnTo>
                  <a:lnTo>
                    <a:pt x="5629" y="8766"/>
                  </a:lnTo>
                  <a:lnTo>
                    <a:pt x="6031" y="8605"/>
                  </a:lnTo>
                  <a:lnTo>
                    <a:pt x="6393" y="8404"/>
                  </a:lnTo>
                  <a:lnTo>
                    <a:pt x="6735" y="8183"/>
                  </a:lnTo>
                  <a:lnTo>
                    <a:pt x="7036" y="7901"/>
                  </a:lnTo>
                  <a:lnTo>
                    <a:pt x="7318" y="7600"/>
                  </a:lnTo>
                  <a:lnTo>
                    <a:pt x="7579" y="7258"/>
                  </a:lnTo>
                  <a:lnTo>
                    <a:pt x="7800" y="6916"/>
                  </a:lnTo>
                  <a:lnTo>
                    <a:pt x="8001" y="6514"/>
                  </a:lnTo>
                  <a:lnTo>
                    <a:pt x="8142" y="6112"/>
                  </a:lnTo>
                  <a:lnTo>
                    <a:pt x="8263" y="5710"/>
                  </a:lnTo>
                  <a:lnTo>
                    <a:pt x="8343" y="5268"/>
                  </a:lnTo>
                  <a:lnTo>
                    <a:pt x="8403" y="4806"/>
                  </a:lnTo>
                  <a:lnTo>
                    <a:pt x="8403" y="4363"/>
                  </a:lnTo>
                  <a:lnTo>
                    <a:pt x="8363" y="3901"/>
                  </a:lnTo>
                  <a:lnTo>
                    <a:pt x="8263" y="3418"/>
                  </a:lnTo>
                  <a:lnTo>
                    <a:pt x="8142" y="2956"/>
                  </a:lnTo>
                  <a:lnTo>
                    <a:pt x="7981" y="2534"/>
                  </a:lnTo>
                  <a:lnTo>
                    <a:pt x="7780" y="2132"/>
                  </a:lnTo>
                  <a:lnTo>
                    <a:pt x="7559" y="1770"/>
                  </a:lnTo>
                  <a:lnTo>
                    <a:pt x="7298" y="1428"/>
                  </a:lnTo>
                  <a:lnTo>
                    <a:pt x="7016" y="1127"/>
                  </a:lnTo>
                  <a:lnTo>
                    <a:pt x="6715" y="865"/>
                  </a:lnTo>
                  <a:lnTo>
                    <a:pt x="6373" y="624"/>
                  </a:lnTo>
                  <a:lnTo>
                    <a:pt x="6031" y="423"/>
                  </a:lnTo>
                  <a:lnTo>
                    <a:pt x="5669" y="262"/>
                  </a:lnTo>
                  <a:lnTo>
                    <a:pt x="5287" y="142"/>
                  </a:lnTo>
                  <a:lnTo>
                    <a:pt x="4885" y="61"/>
                  </a:lnTo>
                  <a:lnTo>
                    <a:pt x="448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64"/>
            <p:cNvSpPr/>
            <p:nvPr/>
          </p:nvSpPr>
          <p:spPr>
            <a:xfrm>
              <a:off x="8951362" y="-4043491"/>
              <a:ext cx="246193" cy="250095"/>
            </a:xfrm>
            <a:custGeom>
              <a:avLst/>
              <a:gdLst/>
              <a:ahLst/>
              <a:cxnLst/>
              <a:rect l="l" t="t" r="r" b="b"/>
              <a:pathLst>
                <a:path w="5047" h="5127" extrusionOk="0">
                  <a:moveTo>
                    <a:pt x="2473" y="1"/>
                  </a:moveTo>
                  <a:lnTo>
                    <a:pt x="2212" y="21"/>
                  </a:lnTo>
                  <a:lnTo>
                    <a:pt x="1971" y="61"/>
                  </a:lnTo>
                  <a:lnTo>
                    <a:pt x="1709" y="121"/>
                  </a:lnTo>
                  <a:lnTo>
                    <a:pt x="1488" y="222"/>
                  </a:lnTo>
                  <a:lnTo>
                    <a:pt x="1267" y="322"/>
                  </a:lnTo>
                  <a:lnTo>
                    <a:pt x="1046" y="443"/>
                  </a:lnTo>
                  <a:lnTo>
                    <a:pt x="865" y="604"/>
                  </a:lnTo>
                  <a:lnTo>
                    <a:pt x="684" y="765"/>
                  </a:lnTo>
                  <a:lnTo>
                    <a:pt x="523" y="925"/>
                  </a:lnTo>
                  <a:lnTo>
                    <a:pt x="382" y="1126"/>
                  </a:lnTo>
                  <a:lnTo>
                    <a:pt x="262" y="1327"/>
                  </a:lnTo>
                  <a:lnTo>
                    <a:pt x="161" y="1549"/>
                  </a:lnTo>
                  <a:lnTo>
                    <a:pt x="81" y="1770"/>
                  </a:lnTo>
                  <a:lnTo>
                    <a:pt x="41" y="2011"/>
                  </a:lnTo>
                  <a:lnTo>
                    <a:pt x="1" y="2252"/>
                  </a:lnTo>
                  <a:lnTo>
                    <a:pt x="1" y="2493"/>
                  </a:lnTo>
                  <a:lnTo>
                    <a:pt x="21" y="2755"/>
                  </a:lnTo>
                  <a:lnTo>
                    <a:pt x="61" y="3036"/>
                  </a:lnTo>
                  <a:lnTo>
                    <a:pt x="141" y="3298"/>
                  </a:lnTo>
                  <a:lnTo>
                    <a:pt x="222" y="3539"/>
                  </a:lnTo>
                  <a:lnTo>
                    <a:pt x="342" y="3780"/>
                  </a:lnTo>
                  <a:lnTo>
                    <a:pt x="483" y="4001"/>
                  </a:lnTo>
                  <a:lnTo>
                    <a:pt x="644" y="4202"/>
                  </a:lnTo>
                  <a:lnTo>
                    <a:pt x="805" y="4383"/>
                  </a:lnTo>
                  <a:lnTo>
                    <a:pt x="1006" y="4544"/>
                  </a:lnTo>
                  <a:lnTo>
                    <a:pt x="1187" y="4705"/>
                  </a:lnTo>
                  <a:lnTo>
                    <a:pt x="1408" y="4825"/>
                  </a:lnTo>
                  <a:lnTo>
                    <a:pt x="1629" y="4926"/>
                  </a:lnTo>
                  <a:lnTo>
                    <a:pt x="1870" y="5026"/>
                  </a:lnTo>
                  <a:lnTo>
                    <a:pt x="2091" y="5087"/>
                  </a:lnTo>
                  <a:lnTo>
                    <a:pt x="2353" y="5127"/>
                  </a:lnTo>
                  <a:lnTo>
                    <a:pt x="2594" y="5127"/>
                  </a:lnTo>
                  <a:lnTo>
                    <a:pt x="2855" y="5107"/>
                  </a:lnTo>
                  <a:lnTo>
                    <a:pt x="3096" y="5067"/>
                  </a:lnTo>
                  <a:lnTo>
                    <a:pt x="3358" y="5006"/>
                  </a:lnTo>
                  <a:lnTo>
                    <a:pt x="3579" y="4906"/>
                  </a:lnTo>
                  <a:lnTo>
                    <a:pt x="3800" y="4785"/>
                  </a:lnTo>
                  <a:lnTo>
                    <a:pt x="4021" y="4644"/>
                  </a:lnTo>
                  <a:lnTo>
                    <a:pt x="4202" y="4484"/>
                  </a:lnTo>
                  <a:lnTo>
                    <a:pt x="4383" y="4323"/>
                  </a:lnTo>
                  <a:lnTo>
                    <a:pt x="4524" y="4122"/>
                  </a:lnTo>
                  <a:lnTo>
                    <a:pt x="4664" y="3921"/>
                  </a:lnTo>
                  <a:lnTo>
                    <a:pt x="4785" y="3700"/>
                  </a:lnTo>
                  <a:lnTo>
                    <a:pt x="4885" y="3458"/>
                  </a:lnTo>
                  <a:lnTo>
                    <a:pt x="4946" y="3217"/>
                  </a:lnTo>
                  <a:lnTo>
                    <a:pt x="5006" y="2976"/>
                  </a:lnTo>
                  <a:lnTo>
                    <a:pt x="5026" y="2715"/>
                  </a:lnTo>
                  <a:lnTo>
                    <a:pt x="5046" y="2453"/>
                  </a:lnTo>
                  <a:lnTo>
                    <a:pt x="5026" y="2192"/>
                  </a:lnTo>
                  <a:lnTo>
                    <a:pt x="4966" y="1931"/>
                  </a:lnTo>
                  <a:lnTo>
                    <a:pt x="4906" y="1669"/>
                  </a:lnTo>
                  <a:lnTo>
                    <a:pt x="4805" y="1428"/>
                  </a:lnTo>
                  <a:lnTo>
                    <a:pt x="4684" y="1187"/>
                  </a:lnTo>
                  <a:lnTo>
                    <a:pt x="4564" y="986"/>
                  </a:lnTo>
                  <a:lnTo>
                    <a:pt x="4403" y="785"/>
                  </a:lnTo>
                  <a:lnTo>
                    <a:pt x="4242" y="624"/>
                  </a:lnTo>
                  <a:lnTo>
                    <a:pt x="4061" y="463"/>
                  </a:lnTo>
                  <a:lnTo>
                    <a:pt x="3860" y="342"/>
                  </a:lnTo>
                  <a:lnTo>
                    <a:pt x="3639" y="222"/>
                  </a:lnTo>
                  <a:lnTo>
                    <a:pt x="3418" y="141"/>
                  </a:lnTo>
                  <a:lnTo>
                    <a:pt x="3197" y="61"/>
                  </a:lnTo>
                  <a:lnTo>
                    <a:pt x="2956" y="21"/>
                  </a:lnTo>
                  <a:lnTo>
                    <a:pt x="271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64"/>
            <p:cNvSpPr/>
            <p:nvPr/>
          </p:nvSpPr>
          <p:spPr>
            <a:xfrm>
              <a:off x="8914095" y="-4046418"/>
              <a:ext cx="122633" cy="118682"/>
            </a:xfrm>
            <a:custGeom>
              <a:avLst/>
              <a:gdLst/>
              <a:ahLst/>
              <a:cxnLst/>
              <a:rect l="l" t="t" r="r" b="b"/>
              <a:pathLst>
                <a:path w="2514" h="2433" extrusionOk="0">
                  <a:moveTo>
                    <a:pt x="1247" y="0"/>
                  </a:moveTo>
                  <a:lnTo>
                    <a:pt x="1006" y="41"/>
                  </a:lnTo>
                  <a:lnTo>
                    <a:pt x="765" y="121"/>
                  </a:lnTo>
                  <a:lnTo>
                    <a:pt x="543" y="242"/>
                  </a:lnTo>
                  <a:lnTo>
                    <a:pt x="362" y="382"/>
                  </a:lnTo>
                  <a:lnTo>
                    <a:pt x="202" y="563"/>
                  </a:lnTo>
                  <a:lnTo>
                    <a:pt x="81" y="764"/>
                  </a:lnTo>
                  <a:lnTo>
                    <a:pt x="41" y="865"/>
                  </a:lnTo>
                  <a:lnTo>
                    <a:pt x="21" y="965"/>
                  </a:lnTo>
                  <a:lnTo>
                    <a:pt x="1" y="1086"/>
                  </a:lnTo>
                  <a:lnTo>
                    <a:pt x="1" y="1207"/>
                  </a:lnTo>
                  <a:lnTo>
                    <a:pt x="1" y="1327"/>
                  </a:lnTo>
                  <a:lnTo>
                    <a:pt x="21" y="1468"/>
                  </a:lnTo>
                  <a:lnTo>
                    <a:pt x="61" y="1589"/>
                  </a:lnTo>
                  <a:lnTo>
                    <a:pt x="101" y="1709"/>
                  </a:lnTo>
                  <a:lnTo>
                    <a:pt x="161" y="1810"/>
                  </a:lnTo>
                  <a:lnTo>
                    <a:pt x="242" y="1910"/>
                  </a:lnTo>
                  <a:lnTo>
                    <a:pt x="403" y="2091"/>
                  </a:lnTo>
                  <a:lnTo>
                    <a:pt x="584" y="2232"/>
                  </a:lnTo>
                  <a:lnTo>
                    <a:pt x="805" y="2352"/>
                  </a:lnTo>
                  <a:lnTo>
                    <a:pt x="1026" y="2413"/>
                  </a:lnTo>
                  <a:lnTo>
                    <a:pt x="1146" y="2433"/>
                  </a:lnTo>
                  <a:lnTo>
                    <a:pt x="1408" y="2433"/>
                  </a:lnTo>
                  <a:lnTo>
                    <a:pt x="1528" y="2413"/>
                  </a:lnTo>
                  <a:lnTo>
                    <a:pt x="1649" y="2373"/>
                  </a:lnTo>
                  <a:lnTo>
                    <a:pt x="1770" y="2332"/>
                  </a:lnTo>
                  <a:lnTo>
                    <a:pt x="1890" y="2272"/>
                  </a:lnTo>
                  <a:lnTo>
                    <a:pt x="1991" y="2192"/>
                  </a:lnTo>
                  <a:lnTo>
                    <a:pt x="2172" y="2031"/>
                  </a:lnTo>
                  <a:lnTo>
                    <a:pt x="2333" y="1850"/>
                  </a:lnTo>
                  <a:lnTo>
                    <a:pt x="2433" y="1629"/>
                  </a:lnTo>
                  <a:lnTo>
                    <a:pt x="2493" y="1408"/>
                  </a:lnTo>
                  <a:lnTo>
                    <a:pt x="2513" y="1287"/>
                  </a:lnTo>
                  <a:lnTo>
                    <a:pt x="2513" y="1146"/>
                  </a:lnTo>
                  <a:lnTo>
                    <a:pt x="2513" y="1026"/>
                  </a:lnTo>
                  <a:lnTo>
                    <a:pt x="2493" y="905"/>
                  </a:lnTo>
                  <a:lnTo>
                    <a:pt x="2453" y="784"/>
                  </a:lnTo>
                  <a:lnTo>
                    <a:pt x="2413" y="664"/>
                  </a:lnTo>
                  <a:lnTo>
                    <a:pt x="2353" y="563"/>
                  </a:lnTo>
                  <a:lnTo>
                    <a:pt x="2292" y="463"/>
                  </a:lnTo>
                  <a:lnTo>
                    <a:pt x="2212" y="382"/>
                  </a:lnTo>
                  <a:lnTo>
                    <a:pt x="2132" y="302"/>
                  </a:lnTo>
                  <a:lnTo>
                    <a:pt x="1930" y="161"/>
                  </a:lnTo>
                  <a:lnTo>
                    <a:pt x="1729" y="61"/>
                  </a:lnTo>
                  <a:lnTo>
                    <a:pt x="1488" y="21"/>
                  </a:lnTo>
                  <a:lnTo>
                    <a:pt x="124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64"/>
            <p:cNvSpPr/>
            <p:nvPr/>
          </p:nvSpPr>
          <p:spPr>
            <a:xfrm>
              <a:off x="8841561" y="-3666919"/>
              <a:ext cx="361850" cy="71609"/>
            </a:xfrm>
            <a:custGeom>
              <a:avLst/>
              <a:gdLst/>
              <a:ahLst/>
              <a:cxnLst/>
              <a:rect l="l" t="t" r="r" b="b"/>
              <a:pathLst>
                <a:path w="7418" h="1468" fill="none" extrusionOk="0">
                  <a:moveTo>
                    <a:pt x="0" y="483"/>
                  </a:moveTo>
                  <a:lnTo>
                    <a:pt x="0" y="483"/>
                  </a:lnTo>
                  <a:lnTo>
                    <a:pt x="422" y="744"/>
                  </a:lnTo>
                  <a:lnTo>
                    <a:pt x="844" y="965"/>
                  </a:lnTo>
                  <a:lnTo>
                    <a:pt x="1307" y="1126"/>
                  </a:lnTo>
                  <a:lnTo>
                    <a:pt x="1789" y="1267"/>
                  </a:lnTo>
                  <a:lnTo>
                    <a:pt x="2272" y="1387"/>
                  </a:lnTo>
                  <a:lnTo>
                    <a:pt x="2774" y="1448"/>
                  </a:lnTo>
                  <a:lnTo>
                    <a:pt x="3277" y="1468"/>
                  </a:lnTo>
                  <a:lnTo>
                    <a:pt x="3779" y="1468"/>
                  </a:lnTo>
                  <a:lnTo>
                    <a:pt x="4282" y="1427"/>
                  </a:lnTo>
                  <a:lnTo>
                    <a:pt x="4784" y="1347"/>
                  </a:lnTo>
                  <a:lnTo>
                    <a:pt x="5267" y="1206"/>
                  </a:lnTo>
                  <a:lnTo>
                    <a:pt x="5749" y="1045"/>
                  </a:lnTo>
                  <a:lnTo>
                    <a:pt x="6192" y="844"/>
                  </a:lnTo>
                  <a:lnTo>
                    <a:pt x="6634" y="603"/>
                  </a:lnTo>
                  <a:lnTo>
                    <a:pt x="6835" y="483"/>
                  </a:lnTo>
                  <a:lnTo>
                    <a:pt x="7036" y="322"/>
                  </a:lnTo>
                  <a:lnTo>
                    <a:pt x="7237" y="181"/>
                  </a:lnTo>
                  <a:lnTo>
                    <a:pt x="7418" y="0"/>
                  </a:lnTo>
                </a:path>
              </a:pathLst>
            </a:custGeom>
            <a:noFill/>
            <a:ln w="20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459" name="Google Shape;1459;p6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92345" y="3579727"/>
            <a:ext cx="2021642" cy="1137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0" name="Google Shape;1460;p64"/>
          <p:cNvPicPr preferRelativeResize="0"/>
          <p:nvPr/>
        </p:nvPicPr>
        <p:blipFill rotWithShape="1">
          <a:blip r:embed="rId5">
            <a:alphaModFix/>
          </a:blip>
          <a:srcRect l="50641"/>
          <a:stretch/>
        </p:blipFill>
        <p:spPr>
          <a:xfrm>
            <a:off x="4020388" y="830950"/>
            <a:ext cx="997837" cy="1137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1" name="Google Shape;1461;p64"/>
          <p:cNvPicPr preferRelativeResize="0"/>
          <p:nvPr/>
        </p:nvPicPr>
        <p:blipFill rotWithShape="1">
          <a:blip r:embed="rId6">
            <a:alphaModFix/>
          </a:blip>
          <a:srcRect l="32664" b="47210"/>
          <a:stretch/>
        </p:blipFill>
        <p:spPr>
          <a:xfrm>
            <a:off x="6984575" y="757162"/>
            <a:ext cx="1857300" cy="1040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2" name="Google Shape;1462;p6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393120" y="780437"/>
            <a:ext cx="1857302" cy="12382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3" name="Google Shape;1463;p6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71745" y="1126612"/>
            <a:ext cx="1682302" cy="1040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4" name="Google Shape;1464;p64"/>
          <p:cNvPicPr preferRelativeResize="0"/>
          <p:nvPr/>
        </p:nvPicPr>
        <p:blipFill rotWithShape="1">
          <a:blip r:embed="rId9">
            <a:alphaModFix/>
          </a:blip>
          <a:srcRect b="8088"/>
          <a:stretch/>
        </p:blipFill>
        <p:spPr>
          <a:xfrm>
            <a:off x="4795300" y="3488578"/>
            <a:ext cx="1329250" cy="13194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5" name="Google Shape;1465;p6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747652" y="2250368"/>
            <a:ext cx="1329250" cy="139040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66" name="Google Shape;1466;p64"/>
          <p:cNvGrpSpPr/>
          <p:nvPr/>
        </p:nvGrpSpPr>
        <p:grpSpPr>
          <a:xfrm rot="-10246711">
            <a:off x="6401320" y="3476240"/>
            <a:ext cx="1183095" cy="1344166"/>
            <a:chOff x="6300392" y="1023833"/>
            <a:chExt cx="1326749" cy="1581815"/>
          </a:xfrm>
        </p:grpSpPr>
        <p:sp>
          <p:nvSpPr>
            <p:cNvPr id="1467" name="Google Shape;1467;p64"/>
            <p:cNvSpPr/>
            <p:nvPr/>
          </p:nvSpPr>
          <p:spPr>
            <a:xfrm rot="10800000">
              <a:off x="6740480" y="1868628"/>
              <a:ext cx="702395" cy="399905"/>
            </a:xfrm>
            <a:custGeom>
              <a:avLst/>
              <a:gdLst/>
              <a:ahLst/>
              <a:cxnLst/>
              <a:rect l="l" t="t" r="r" b="b"/>
              <a:pathLst>
                <a:path w="17550" h="9992" extrusionOk="0">
                  <a:moveTo>
                    <a:pt x="3317" y="1"/>
                  </a:moveTo>
                  <a:lnTo>
                    <a:pt x="3196" y="21"/>
                  </a:lnTo>
                  <a:lnTo>
                    <a:pt x="3056" y="61"/>
                  </a:lnTo>
                  <a:lnTo>
                    <a:pt x="2955" y="141"/>
                  </a:lnTo>
                  <a:lnTo>
                    <a:pt x="2855" y="222"/>
                  </a:lnTo>
                  <a:lnTo>
                    <a:pt x="2794" y="302"/>
                  </a:lnTo>
                  <a:lnTo>
                    <a:pt x="2754" y="403"/>
                  </a:lnTo>
                  <a:lnTo>
                    <a:pt x="2875" y="825"/>
                  </a:lnTo>
                  <a:lnTo>
                    <a:pt x="3036" y="1247"/>
                  </a:lnTo>
                  <a:lnTo>
                    <a:pt x="3217" y="1649"/>
                  </a:lnTo>
                  <a:lnTo>
                    <a:pt x="3438" y="2031"/>
                  </a:lnTo>
                  <a:lnTo>
                    <a:pt x="3136" y="2312"/>
                  </a:lnTo>
                  <a:lnTo>
                    <a:pt x="2875" y="2594"/>
                  </a:lnTo>
                  <a:lnTo>
                    <a:pt x="2292" y="2192"/>
                  </a:lnTo>
                  <a:lnTo>
                    <a:pt x="1709" y="1750"/>
                  </a:lnTo>
                  <a:lnTo>
                    <a:pt x="1628" y="1729"/>
                  </a:lnTo>
                  <a:lnTo>
                    <a:pt x="1568" y="1729"/>
                  </a:lnTo>
                  <a:lnTo>
                    <a:pt x="1427" y="1750"/>
                  </a:lnTo>
                  <a:lnTo>
                    <a:pt x="1327" y="1830"/>
                  </a:lnTo>
                  <a:lnTo>
                    <a:pt x="1226" y="1910"/>
                  </a:lnTo>
                  <a:lnTo>
                    <a:pt x="1146" y="2011"/>
                  </a:lnTo>
                  <a:lnTo>
                    <a:pt x="1106" y="2111"/>
                  </a:lnTo>
                  <a:lnTo>
                    <a:pt x="1086" y="2232"/>
                  </a:lnTo>
                  <a:lnTo>
                    <a:pt x="1086" y="2312"/>
                  </a:lnTo>
                  <a:lnTo>
                    <a:pt x="1387" y="2594"/>
                  </a:lnTo>
                  <a:lnTo>
                    <a:pt x="1689" y="2855"/>
                  </a:lnTo>
                  <a:lnTo>
                    <a:pt x="2010" y="3096"/>
                  </a:lnTo>
                  <a:lnTo>
                    <a:pt x="2332" y="3318"/>
                  </a:lnTo>
                  <a:lnTo>
                    <a:pt x="2131" y="3679"/>
                  </a:lnTo>
                  <a:lnTo>
                    <a:pt x="1950" y="4021"/>
                  </a:lnTo>
                  <a:lnTo>
                    <a:pt x="1186" y="3880"/>
                  </a:lnTo>
                  <a:lnTo>
                    <a:pt x="402" y="3700"/>
                  </a:lnTo>
                  <a:lnTo>
                    <a:pt x="322" y="3720"/>
                  </a:lnTo>
                  <a:lnTo>
                    <a:pt x="261" y="3740"/>
                  </a:lnTo>
                  <a:lnTo>
                    <a:pt x="141" y="3820"/>
                  </a:lnTo>
                  <a:lnTo>
                    <a:pt x="60" y="3921"/>
                  </a:lnTo>
                  <a:lnTo>
                    <a:pt x="20" y="4021"/>
                  </a:lnTo>
                  <a:lnTo>
                    <a:pt x="0" y="4142"/>
                  </a:lnTo>
                  <a:lnTo>
                    <a:pt x="0" y="4242"/>
                  </a:lnTo>
                  <a:lnTo>
                    <a:pt x="40" y="4343"/>
                  </a:lnTo>
                  <a:lnTo>
                    <a:pt x="81" y="4423"/>
                  </a:lnTo>
                  <a:lnTo>
                    <a:pt x="483" y="4544"/>
                  </a:lnTo>
                  <a:lnTo>
                    <a:pt x="865" y="4664"/>
                  </a:lnTo>
                  <a:lnTo>
                    <a:pt x="1267" y="4765"/>
                  </a:lnTo>
                  <a:lnTo>
                    <a:pt x="1669" y="4845"/>
                  </a:lnTo>
                  <a:lnTo>
                    <a:pt x="1568" y="5308"/>
                  </a:lnTo>
                  <a:lnTo>
                    <a:pt x="1528" y="5770"/>
                  </a:lnTo>
                  <a:lnTo>
                    <a:pt x="1508" y="6232"/>
                  </a:lnTo>
                  <a:lnTo>
                    <a:pt x="1528" y="6675"/>
                  </a:lnTo>
                  <a:lnTo>
                    <a:pt x="1568" y="7097"/>
                  </a:lnTo>
                  <a:lnTo>
                    <a:pt x="1628" y="7499"/>
                  </a:lnTo>
                  <a:lnTo>
                    <a:pt x="1709" y="7881"/>
                  </a:lnTo>
                  <a:lnTo>
                    <a:pt x="1809" y="8243"/>
                  </a:lnTo>
                  <a:lnTo>
                    <a:pt x="1910" y="8564"/>
                  </a:lnTo>
                  <a:lnTo>
                    <a:pt x="2010" y="8866"/>
                  </a:lnTo>
                  <a:lnTo>
                    <a:pt x="2211" y="9348"/>
                  </a:lnTo>
                  <a:lnTo>
                    <a:pt x="2372" y="9650"/>
                  </a:lnTo>
                  <a:lnTo>
                    <a:pt x="2433" y="9771"/>
                  </a:lnTo>
                  <a:lnTo>
                    <a:pt x="2493" y="9831"/>
                  </a:lnTo>
                  <a:lnTo>
                    <a:pt x="2573" y="9891"/>
                  </a:lnTo>
                  <a:lnTo>
                    <a:pt x="2674" y="9931"/>
                  </a:lnTo>
                  <a:lnTo>
                    <a:pt x="2774" y="9972"/>
                  </a:lnTo>
                  <a:lnTo>
                    <a:pt x="2895" y="9992"/>
                  </a:lnTo>
                  <a:lnTo>
                    <a:pt x="3257" y="9992"/>
                  </a:lnTo>
                  <a:lnTo>
                    <a:pt x="3538" y="9931"/>
                  </a:lnTo>
                  <a:lnTo>
                    <a:pt x="3840" y="9851"/>
                  </a:lnTo>
                  <a:lnTo>
                    <a:pt x="4141" y="9730"/>
                  </a:lnTo>
                  <a:lnTo>
                    <a:pt x="4443" y="9590"/>
                  </a:lnTo>
                  <a:lnTo>
                    <a:pt x="4724" y="9429"/>
                  </a:lnTo>
                  <a:lnTo>
                    <a:pt x="5006" y="9248"/>
                  </a:lnTo>
                  <a:lnTo>
                    <a:pt x="5267" y="9047"/>
                  </a:lnTo>
                  <a:lnTo>
                    <a:pt x="5508" y="8826"/>
                  </a:lnTo>
                  <a:lnTo>
                    <a:pt x="5689" y="8605"/>
                  </a:lnTo>
                  <a:lnTo>
                    <a:pt x="5850" y="8383"/>
                  </a:lnTo>
                  <a:lnTo>
                    <a:pt x="5951" y="8142"/>
                  </a:lnTo>
                  <a:lnTo>
                    <a:pt x="5991" y="8042"/>
                  </a:lnTo>
                  <a:lnTo>
                    <a:pt x="6011" y="7921"/>
                  </a:lnTo>
                  <a:lnTo>
                    <a:pt x="6031" y="7620"/>
                  </a:lnTo>
                  <a:lnTo>
                    <a:pt x="6091" y="7278"/>
                  </a:lnTo>
                  <a:lnTo>
                    <a:pt x="6172" y="6876"/>
                  </a:lnTo>
                  <a:lnTo>
                    <a:pt x="6232" y="6655"/>
                  </a:lnTo>
                  <a:lnTo>
                    <a:pt x="6292" y="6413"/>
                  </a:lnTo>
                  <a:lnTo>
                    <a:pt x="6393" y="6192"/>
                  </a:lnTo>
                  <a:lnTo>
                    <a:pt x="6493" y="5971"/>
                  </a:lnTo>
                  <a:lnTo>
                    <a:pt x="6614" y="5750"/>
                  </a:lnTo>
                  <a:lnTo>
                    <a:pt x="6755" y="5549"/>
                  </a:lnTo>
                  <a:lnTo>
                    <a:pt x="6915" y="5368"/>
                  </a:lnTo>
                  <a:lnTo>
                    <a:pt x="7096" y="5207"/>
                  </a:lnTo>
                  <a:lnTo>
                    <a:pt x="7257" y="5087"/>
                  </a:lnTo>
                  <a:lnTo>
                    <a:pt x="7438" y="4986"/>
                  </a:lnTo>
                  <a:lnTo>
                    <a:pt x="7619" y="4906"/>
                  </a:lnTo>
                  <a:lnTo>
                    <a:pt x="7820" y="4865"/>
                  </a:lnTo>
                  <a:lnTo>
                    <a:pt x="8001" y="4825"/>
                  </a:lnTo>
                  <a:lnTo>
                    <a:pt x="8403" y="4825"/>
                  </a:lnTo>
                  <a:lnTo>
                    <a:pt x="8604" y="4865"/>
                  </a:lnTo>
                  <a:lnTo>
                    <a:pt x="8805" y="4906"/>
                  </a:lnTo>
                  <a:lnTo>
                    <a:pt x="9006" y="4966"/>
                  </a:lnTo>
                  <a:lnTo>
                    <a:pt x="9207" y="5046"/>
                  </a:lnTo>
                  <a:lnTo>
                    <a:pt x="9428" y="5127"/>
                  </a:lnTo>
                  <a:lnTo>
                    <a:pt x="9830" y="5348"/>
                  </a:lnTo>
                  <a:lnTo>
                    <a:pt x="10252" y="5609"/>
                  </a:lnTo>
                  <a:lnTo>
                    <a:pt x="10655" y="5891"/>
                  </a:lnTo>
                  <a:lnTo>
                    <a:pt x="11057" y="6212"/>
                  </a:lnTo>
                  <a:lnTo>
                    <a:pt x="11439" y="6554"/>
                  </a:lnTo>
                  <a:lnTo>
                    <a:pt x="11800" y="6896"/>
                  </a:lnTo>
                  <a:lnTo>
                    <a:pt x="12142" y="7238"/>
                  </a:lnTo>
                  <a:lnTo>
                    <a:pt x="12464" y="7579"/>
                  </a:lnTo>
                  <a:lnTo>
                    <a:pt x="13007" y="8182"/>
                  </a:lnTo>
                  <a:lnTo>
                    <a:pt x="17550" y="5951"/>
                  </a:lnTo>
                  <a:lnTo>
                    <a:pt x="16947" y="5408"/>
                  </a:lnTo>
                  <a:lnTo>
                    <a:pt x="16283" y="4845"/>
                  </a:lnTo>
                  <a:lnTo>
                    <a:pt x="15580" y="4262"/>
                  </a:lnTo>
                  <a:lnTo>
                    <a:pt x="14816" y="3679"/>
                  </a:lnTo>
                  <a:lnTo>
                    <a:pt x="13992" y="3117"/>
                  </a:lnTo>
                  <a:lnTo>
                    <a:pt x="13147" y="2554"/>
                  </a:lnTo>
                  <a:lnTo>
                    <a:pt x="12725" y="2292"/>
                  </a:lnTo>
                  <a:lnTo>
                    <a:pt x="12283" y="2051"/>
                  </a:lnTo>
                  <a:lnTo>
                    <a:pt x="11841" y="1810"/>
                  </a:lnTo>
                  <a:lnTo>
                    <a:pt x="11398" y="1589"/>
                  </a:lnTo>
                  <a:lnTo>
                    <a:pt x="10936" y="1388"/>
                  </a:lnTo>
                  <a:lnTo>
                    <a:pt x="10494" y="1207"/>
                  </a:lnTo>
                  <a:lnTo>
                    <a:pt x="10031" y="1026"/>
                  </a:lnTo>
                  <a:lnTo>
                    <a:pt x="9589" y="885"/>
                  </a:lnTo>
                  <a:lnTo>
                    <a:pt x="9127" y="744"/>
                  </a:lnTo>
                  <a:lnTo>
                    <a:pt x="8664" y="644"/>
                  </a:lnTo>
                  <a:lnTo>
                    <a:pt x="8222" y="584"/>
                  </a:lnTo>
                  <a:lnTo>
                    <a:pt x="7760" y="523"/>
                  </a:lnTo>
                  <a:lnTo>
                    <a:pt x="7317" y="503"/>
                  </a:lnTo>
                  <a:lnTo>
                    <a:pt x="6875" y="523"/>
                  </a:lnTo>
                  <a:lnTo>
                    <a:pt x="6433" y="564"/>
                  </a:lnTo>
                  <a:lnTo>
                    <a:pt x="6011" y="644"/>
                  </a:lnTo>
                  <a:lnTo>
                    <a:pt x="5589" y="765"/>
                  </a:lnTo>
                  <a:lnTo>
                    <a:pt x="5167" y="905"/>
                  </a:lnTo>
                  <a:lnTo>
                    <a:pt x="4764" y="1106"/>
                  </a:lnTo>
                  <a:lnTo>
                    <a:pt x="4362" y="1327"/>
                  </a:lnTo>
                  <a:lnTo>
                    <a:pt x="4202" y="1448"/>
                  </a:lnTo>
                  <a:lnTo>
                    <a:pt x="4021" y="1126"/>
                  </a:lnTo>
                  <a:lnTo>
                    <a:pt x="3860" y="785"/>
                  </a:lnTo>
                  <a:lnTo>
                    <a:pt x="3699" y="443"/>
                  </a:lnTo>
                  <a:lnTo>
                    <a:pt x="3558" y="101"/>
                  </a:lnTo>
                  <a:lnTo>
                    <a:pt x="3498" y="41"/>
                  </a:lnTo>
                  <a:lnTo>
                    <a:pt x="3438" y="21"/>
                  </a:lnTo>
                  <a:lnTo>
                    <a:pt x="331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64"/>
            <p:cNvSpPr/>
            <p:nvPr/>
          </p:nvSpPr>
          <p:spPr>
            <a:xfrm rot="10800000">
              <a:off x="7323766" y="1992535"/>
              <a:ext cx="30617" cy="137597"/>
            </a:xfrm>
            <a:custGeom>
              <a:avLst/>
              <a:gdLst/>
              <a:ahLst/>
              <a:cxnLst/>
              <a:rect l="l" t="t" r="r" b="b"/>
              <a:pathLst>
                <a:path w="765" h="3438" fill="none" extrusionOk="0">
                  <a:moveTo>
                    <a:pt x="764" y="0"/>
                  </a:moveTo>
                  <a:lnTo>
                    <a:pt x="764" y="0"/>
                  </a:lnTo>
                  <a:lnTo>
                    <a:pt x="523" y="382"/>
                  </a:lnTo>
                  <a:lnTo>
                    <a:pt x="342" y="764"/>
                  </a:lnTo>
                  <a:lnTo>
                    <a:pt x="201" y="1166"/>
                  </a:lnTo>
                  <a:lnTo>
                    <a:pt x="81" y="1588"/>
                  </a:lnTo>
                  <a:lnTo>
                    <a:pt x="21" y="2031"/>
                  </a:lnTo>
                  <a:lnTo>
                    <a:pt x="0" y="2473"/>
                  </a:lnTo>
                  <a:lnTo>
                    <a:pt x="21" y="2955"/>
                  </a:lnTo>
                  <a:lnTo>
                    <a:pt x="81" y="3438"/>
                  </a:lnTo>
                </a:path>
              </a:pathLst>
            </a:custGeom>
            <a:solidFill>
              <a:schemeClr val="accent1"/>
            </a:solidFill>
            <a:ln w="15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64"/>
            <p:cNvSpPr/>
            <p:nvPr/>
          </p:nvSpPr>
          <p:spPr>
            <a:xfrm rot="10800000">
              <a:off x="6718750" y="1559650"/>
              <a:ext cx="908391" cy="488435"/>
            </a:xfrm>
            <a:custGeom>
              <a:avLst/>
              <a:gdLst/>
              <a:ahLst/>
              <a:cxnLst/>
              <a:rect l="l" t="t" r="r" b="b"/>
              <a:pathLst>
                <a:path w="22697" h="12204" extrusionOk="0">
                  <a:moveTo>
                    <a:pt x="14113" y="1"/>
                  </a:moveTo>
                  <a:lnTo>
                    <a:pt x="13952" y="101"/>
                  </a:lnTo>
                  <a:lnTo>
                    <a:pt x="13489" y="383"/>
                  </a:lnTo>
                  <a:lnTo>
                    <a:pt x="13027" y="624"/>
                  </a:lnTo>
                  <a:lnTo>
                    <a:pt x="12545" y="865"/>
                  </a:lnTo>
                  <a:lnTo>
                    <a:pt x="12042" y="1086"/>
                  </a:lnTo>
                  <a:lnTo>
                    <a:pt x="11459" y="1328"/>
                  </a:lnTo>
                  <a:lnTo>
                    <a:pt x="10856" y="1549"/>
                  </a:lnTo>
                  <a:lnTo>
                    <a:pt x="10233" y="1750"/>
                  </a:lnTo>
                  <a:lnTo>
                    <a:pt x="9590" y="1911"/>
                  </a:lnTo>
                  <a:lnTo>
                    <a:pt x="9811" y="2353"/>
                  </a:lnTo>
                  <a:lnTo>
                    <a:pt x="10032" y="2815"/>
                  </a:lnTo>
                  <a:lnTo>
                    <a:pt x="10514" y="3680"/>
                  </a:lnTo>
                  <a:lnTo>
                    <a:pt x="10233" y="3599"/>
                  </a:lnTo>
                  <a:lnTo>
                    <a:pt x="9951" y="3539"/>
                  </a:lnTo>
                  <a:lnTo>
                    <a:pt x="9650" y="3499"/>
                  </a:lnTo>
                  <a:lnTo>
                    <a:pt x="9368" y="3479"/>
                  </a:lnTo>
                  <a:lnTo>
                    <a:pt x="9067" y="3458"/>
                  </a:lnTo>
                  <a:lnTo>
                    <a:pt x="8765" y="3458"/>
                  </a:lnTo>
                  <a:lnTo>
                    <a:pt x="8464" y="3479"/>
                  </a:lnTo>
                  <a:lnTo>
                    <a:pt x="8182" y="3499"/>
                  </a:lnTo>
                  <a:lnTo>
                    <a:pt x="7881" y="3539"/>
                  </a:lnTo>
                  <a:lnTo>
                    <a:pt x="7579" y="3599"/>
                  </a:lnTo>
                  <a:lnTo>
                    <a:pt x="7298" y="3680"/>
                  </a:lnTo>
                  <a:lnTo>
                    <a:pt x="7016" y="3760"/>
                  </a:lnTo>
                  <a:lnTo>
                    <a:pt x="6735" y="3860"/>
                  </a:lnTo>
                  <a:lnTo>
                    <a:pt x="6454" y="3981"/>
                  </a:lnTo>
                  <a:lnTo>
                    <a:pt x="6192" y="4122"/>
                  </a:lnTo>
                  <a:lnTo>
                    <a:pt x="5951" y="4263"/>
                  </a:lnTo>
                  <a:lnTo>
                    <a:pt x="5710" y="4423"/>
                  </a:lnTo>
                  <a:lnTo>
                    <a:pt x="5529" y="3881"/>
                  </a:lnTo>
                  <a:lnTo>
                    <a:pt x="5388" y="3318"/>
                  </a:lnTo>
                  <a:lnTo>
                    <a:pt x="5247" y="2755"/>
                  </a:lnTo>
                  <a:lnTo>
                    <a:pt x="5147" y="2192"/>
                  </a:lnTo>
                  <a:lnTo>
                    <a:pt x="5067" y="2112"/>
                  </a:lnTo>
                  <a:lnTo>
                    <a:pt x="4966" y="2051"/>
                  </a:lnTo>
                  <a:lnTo>
                    <a:pt x="4886" y="1991"/>
                  </a:lnTo>
                  <a:lnTo>
                    <a:pt x="4785" y="1971"/>
                  </a:lnTo>
                  <a:lnTo>
                    <a:pt x="4664" y="1951"/>
                  </a:lnTo>
                  <a:lnTo>
                    <a:pt x="4564" y="1951"/>
                  </a:lnTo>
                  <a:lnTo>
                    <a:pt x="4343" y="1991"/>
                  </a:lnTo>
                  <a:lnTo>
                    <a:pt x="4142" y="2091"/>
                  </a:lnTo>
                  <a:lnTo>
                    <a:pt x="3961" y="2192"/>
                  </a:lnTo>
                  <a:lnTo>
                    <a:pt x="3820" y="2313"/>
                  </a:lnTo>
                  <a:lnTo>
                    <a:pt x="3780" y="2393"/>
                  </a:lnTo>
                  <a:lnTo>
                    <a:pt x="3740" y="2453"/>
                  </a:lnTo>
                  <a:lnTo>
                    <a:pt x="3780" y="2855"/>
                  </a:lnTo>
                  <a:lnTo>
                    <a:pt x="3840" y="3237"/>
                  </a:lnTo>
                  <a:lnTo>
                    <a:pt x="3901" y="3619"/>
                  </a:lnTo>
                  <a:lnTo>
                    <a:pt x="3981" y="4001"/>
                  </a:lnTo>
                  <a:lnTo>
                    <a:pt x="4081" y="4363"/>
                  </a:lnTo>
                  <a:lnTo>
                    <a:pt x="4182" y="4745"/>
                  </a:lnTo>
                  <a:lnTo>
                    <a:pt x="4283" y="5107"/>
                  </a:lnTo>
                  <a:lnTo>
                    <a:pt x="4423" y="5469"/>
                  </a:lnTo>
                  <a:lnTo>
                    <a:pt x="3961" y="5911"/>
                  </a:lnTo>
                  <a:lnTo>
                    <a:pt x="3559" y="5408"/>
                  </a:lnTo>
                  <a:lnTo>
                    <a:pt x="3177" y="4906"/>
                  </a:lnTo>
                  <a:lnTo>
                    <a:pt x="2815" y="4383"/>
                  </a:lnTo>
                  <a:lnTo>
                    <a:pt x="2453" y="3840"/>
                  </a:lnTo>
                  <a:lnTo>
                    <a:pt x="2353" y="3780"/>
                  </a:lnTo>
                  <a:lnTo>
                    <a:pt x="2252" y="3760"/>
                  </a:lnTo>
                  <a:lnTo>
                    <a:pt x="2132" y="3740"/>
                  </a:lnTo>
                  <a:lnTo>
                    <a:pt x="2031" y="3740"/>
                  </a:lnTo>
                  <a:lnTo>
                    <a:pt x="1931" y="3760"/>
                  </a:lnTo>
                  <a:lnTo>
                    <a:pt x="1830" y="3780"/>
                  </a:lnTo>
                  <a:lnTo>
                    <a:pt x="1729" y="3820"/>
                  </a:lnTo>
                  <a:lnTo>
                    <a:pt x="1629" y="3881"/>
                  </a:lnTo>
                  <a:lnTo>
                    <a:pt x="1468" y="4001"/>
                  </a:lnTo>
                  <a:lnTo>
                    <a:pt x="1348" y="4162"/>
                  </a:lnTo>
                  <a:lnTo>
                    <a:pt x="1267" y="4323"/>
                  </a:lnTo>
                  <a:lnTo>
                    <a:pt x="1247" y="4383"/>
                  </a:lnTo>
                  <a:lnTo>
                    <a:pt x="1247" y="4464"/>
                  </a:lnTo>
                  <a:lnTo>
                    <a:pt x="1589" y="5087"/>
                  </a:lnTo>
                  <a:lnTo>
                    <a:pt x="1951" y="5690"/>
                  </a:lnTo>
                  <a:lnTo>
                    <a:pt x="2353" y="6273"/>
                  </a:lnTo>
                  <a:lnTo>
                    <a:pt x="2795" y="6836"/>
                  </a:lnTo>
                  <a:lnTo>
                    <a:pt x="2554" y="6976"/>
                  </a:lnTo>
                  <a:lnTo>
                    <a:pt x="2312" y="7097"/>
                  </a:lnTo>
                  <a:lnTo>
                    <a:pt x="2071" y="7198"/>
                  </a:lnTo>
                  <a:lnTo>
                    <a:pt x="1830" y="7298"/>
                  </a:lnTo>
                  <a:lnTo>
                    <a:pt x="1569" y="7378"/>
                  </a:lnTo>
                  <a:lnTo>
                    <a:pt x="1327" y="7419"/>
                  </a:lnTo>
                  <a:lnTo>
                    <a:pt x="1066" y="7459"/>
                  </a:lnTo>
                  <a:lnTo>
                    <a:pt x="805" y="7459"/>
                  </a:lnTo>
                  <a:lnTo>
                    <a:pt x="684" y="7479"/>
                  </a:lnTo>
                  <a:lnTo>
                    <a:pt x="584" y="7499"/>
                  </a:lnTo>
                  <a:lnTo>
                    <a:pt x="503" y="7519"/>
                  </a:lnTo>
                  <a:lnTo>
                    <a:pt x="403" y="7579"/>
                  </a:lnTo>
                  <a:lnTo>
                    <a:pt x="322" y="7640"/>
                  </a:lnTo>
                  <a:lnTo>
                    <a:pt x="262" y="7700"/>
                  </a:lnTo>
                  <a:lnTo>
                    <a:pt x="202" y="7780"/>
                  </a:lnTo>
                  <a:lnTo>
                    <a:pt x="161" y="7861"/>
                  </a:lnTo>
                  <a:lnTo>
                    <a:pt x="101" y="8042"/>
                  </a:lnTo>
                  <a:lnTo>
                    <a:pt x="41" y="8203"/>
                  </a:lnTo>
                  <a:lnTo>
                    <a:pt x="21" y="8384"/>
                  </a:lnTo>
                  <a:lnTo>
                    <a:pt x="1" y="8544"/>
                  </a:lnTo>
                  <a:lnTo>
                    <a:pt x="1" y="8705"/>
                  </a:lnTo>
                  <a:lnTo>
                    <a:pt x="41" y="8846"/>
                  </a:lnTo>
                  <a:lnTo>
                    <a:pt x="81" y="9007"/>
                  </a:lnTo>
                  <a:lnTo>
                    <a:pt x="141" y="9147"/>
                  </a:lnTo>
                  <a:lnTo>
                    <a:pt x="222" y="9268"/>
                  </a:lnTo>
                  <a:lnTo>
                    <a:pt x="302" y="9389"/>
                  </a:lnTo>
                  <a:lnTo>
                    <a:pt x="423" y="9509"/>
                  </a:lnTo>
                  <a:lnTo>
                    <a:pt x="564" y="9590"/>
                  </a:lnTo>
                  <a:lnTo>
                    <a:pt x="744" y="9670"/>
                  </a:lnTo>
                  <a:lnTo>
                    <a:pt x="945" y="9710"/>
                  </a:lnTo>
                  <a:lnTo>
                    <a:pt x="1147" y="9730"/>
                  </a:lnTo>
                  <a:lnTo>
                    <a:pt x="1348" y="9751"/>
                  </a:lnTo>
                  <a:lnTo>
                    <a:pt x="1810" y="9730"/>
                  </a:lnTo>
                  <a:lnTo>
                    <a:pt x="2272" y="9690"/>
                  </a:lnTo>
                  <a:lnTo>
                    <a:pt x="2735" y="9610"/>
                  </a:lnTo>
                  <a:lnTo>
                    <a:pt x="3177" y="9509"/>
                  </a:lnTo>
                  <a:lnTo>
                    <a:pt x="3619" y="9369"/>
                  </a:lnTo>
                  <a:lnTo>
                    <a:pt x="4041" y="9208"/>
                  </a:lnTo>
                  <a:lnTo>
                    <a:pt x="4463" y="9007"/>
                  </a:lnTo>
                  <a:lnTo>
                    <a:pt x="4865" y="8786"/>
                  </a:lnTo>
                  <a:lnTo>
                    <a:pt x="5187" y="8585"/>
                  </a:lnTo>
                  <a:lnTo>
                    <a:pt x="5489" y="8363"/>
                  </a:lnTo>
                  <a:lnTo>
                    <a:pt x="6072" y="7901"/>
                  </a:lnTo>
                  <a:lnTo>
                    <a:pt x="6655" y="7419"/>
                  </a:lnTo>
                  <a:lnTo>
                    <a:pt x="7238" y="6936"/>
                  </a:lnTo>
                  <a:lnTo>
                    <a:pt x="7700" y="6594"/>
                  </a:lnTo>
                  <a:lnTo>
                    <a:pt x="7941" y="6434"/>
                  </a:lnTo>
                  <a:lnTo>
                    <a:pt x="8182" y="6293"/>
                  </a:lnTo>
                  <a:lnTo>
                    <a:pt x="8444" y="6152"/>
                  </a:lnTo>
                  <a:lnTo>
                    <a:pt x="8705" y="6011"/>
                  </a:lnTo>
                  <a:lnTo>
                    <a:pt x="8987" y="5911"/>
                  </a:lnTo>
                  <a:lnTo>
                    <a:pt x="9268" y="5810"/>
                  </a:lnTo>
                  <a:lnTo>
                    <a:pt x="9489" y="5750"/>
                  </a:lnTo>
                  <a:lnTo>
                    <a:pt x="9710" y="5710"/>
                  </a:lnTo>
                  <a:lnTo>
                    <a:pt x="9931" y="5670"/>
                  </a:lnTo>
                  <a:lnTo>
                    <a:pt x="10374" y="5670"/>
                  </a:lnTo>
                  <a:lnTo>
                    <a:pt x="10595" y="5690"/>
                  </a:lnTo>
                  <a:lnTo>
                    <a:pt x="10816" y="5730"/>
                  </a:lnTo>
                  <a:lnTo>
                    <a:pt x="11037" y="5790"/>
                  </a:lnTo>
                  <a:lnTo>
                    <a:pt x="11238" y="5871"/>
                  </a:lnTo>
                  <a:lnTo>
                    <a:pt x="11439" y="5951"/>
                  </a:lnTo>
                  <a:lnTo>
                    <a:pt x="11640" y="6052"/>
                  </a:lnTo>
                  <a:lnTo>
                    <a:pt x="11821" y="6172"/>
                  </a:lnTo>
                  <a:lnTo>
                    <a:pt x="11982" y="6293"/>
                  </a:lnTo>
                  <a:lnTo>
                    <a:pt x="12123" y="6434"/>
                  </a:lnTo>
                  <a:lnTo>
                    <a:pt x="12263" y="6594"/>
                  </a:lnTo>
                  <a:lnTo>
                    <a:pt x="12364" y="6755"/>
                  </a:lnTo>
                  <a:lnTo>
                    <a:pt x="12504" y="7017"/>
                  </a:lnTo>
                  <a:lnTo>
                    <a:pt x="12625" y="7318"/>
                  </a:lnTo>
                  <a:lnTo>
                    <a:pt x="12726" y="7600"/>
                  </a:lnTo>
                  <a:lnTo>
                    <a:pt x="12806" y="7901"/>
                  </a:lnTo>
                  <a:lnTo>
                    <a:pt x="12846" y="8203"/>
                  </a:lnTo>
                  <a:lnTo>
                    <a:pt x="12907" y="8524"/>
                  </a:lnTo>
                  <a:lnTo>
                    <a:pt x="12967" y="9147"/>
                  </a:lnTo>
                  <a:lnTo>
                    <a:pt x="13067" y="9851"/>
                  </a:lnTo>
                  <a:lnTo>
                    <a:pt x="13128" y="10193"/>
                  </a:lnTo>
                  <a:lnTo>
                    <a:pt x="13208" y="10535"/>
                  </a:lnTo>
                  <a:lnTo>
                    <a:pt x="13309" y="10876"/>
                  </a:lnTo>
                  <a:lnTo>
                    <a:pt x="13449" y="11198"/>
                  </a:lnTo>
                  <a:lnTo>
                    <a:pt x="13630" y="11520"/>
                  </a:lnTo>
                  <a:lnTo>
                    <a:pt x="13851" y="11801"/>
                  </a:lnTo>
                  <a:lnTo>
                    <a:pt x="13972" y="11922"/>
                  </a:lnTo>
                  <a:lnTo>
                    <a:pt x="14113" y="12022"/>
                  </a:lnTo>
                  <a:lnTo>
                    <a:pt x="14253" y="12123"/>
                  </a:lnTo>
                  <a:lnTo>
                    <a:pt x="14434" y="12183"/>
                  </a:lnTo>
                  <a:lnTo>
                    <a:pt x="14635" y="12203"/>
                  </a:lnTo>
                  <a:lnTo>
                    <a:pt x="14796" y="12203"/>
                  </a:lnTo>
                  <a:lnTo>
                    <a:pt x="14957" y="12163"/>
                  </a:lnTo>
                  <a:lnTo>
                    <a:pt x="15098" y="12082"/>
                  </a:lnTo>
                  <a:lnTo>
                    <a:pt x="15238" y="12002"/>
                  </a:lnTo>
                  <a:lnTo>
                    <a:pt x="15359" y="11881"/>
                  </a:lnTo>
                  <a:lnTo>
                    <a:pt x="15560" y="11640"/>
                  </a:lnTo>
                  <a:lnTo>
                    <a:pt x="15801" y="11359"/>
                  </a:lnTo>
                  <a:lnTo>
                    <a:pt x="16022" y="11037"/>
                  </a:lnTo>
                  <a:lnTo>
                    <a:pt x="16465" y="10394"/>
                  </a:lnTo>
                  <a:lnTo>
                    <a:pt x="16706" y="10092"/>
                  </a:lnTo>
                  <a:lnTo>
                    <a:pt x="16967" y="9791"/>
                  </a:lnTo>
                  <a:lnTo>
                    <a:pt x="17249" y="9550"/>
                  </a:lnTo>
                  <a:lnTo>
                    <a:pt x="17409" y="9429"/>
                  </a:lnTo>
                  <a:lnTo>
                    <a:pt x="17570" y="9328"/>
                  </a:lnTo>
                  <a:lnTo>
                    <a:pt x="18133" y="8967"/>
                  </a:lnTo>
                  <a:lnTo>
                    <a:pt x="18716" y="8585"/>
                  </a:lnTo>
                  <a:lnTo>
                    <a:pt x="19279" y="8162"/>
                  </a:lnTo>
                  <a:lnTo>
                    <a:pt x="19822" y="7740"/>
                  </a:lnTo>
                  <a:lnTo>
                    <a:pt x="20365" y="7278"/>
                  </a:lnTo>
                  <a:lnTo>
                    <a:pt x="20887" y="6795"/>
                  </a:lnTo>
                  <a:lnTo>
                    <a:pt x="21370" y="6313"/>
                  </a:lnTo>
                  <a:lnTo>
                    <a:pt x="21812" y="5810"/>
                  </a:lnTo>
                  <a:lnTo>
                    <a:pt x="22073" y="5509"/>
                  </a:lnTo>
                  <a:lnTo>
                    <a:pt x="22294" y="5187"/>
                  </a:lnTo>
                  <a:lnTo>
                    <a:pt x="22495" y="4845"/>
                  </a:lnTo>
                  <a:lnTo>
                    <a:pt x="22556" y="4685"/>
                  </a:lnTo>
                  <a:lnTo>
                    <a:pt x="22636" y="4504"/>
                  </a:lnTo>
                  <a:lnTo>
                    <a:pt x="22676" y="4323"/>
                  </a:lnTo>
                  <a:lnTo>
                    <a:pt x="22696" y="4162"/>
                  </a:lnTo>
                  <a:lnTo>
                    <a:pt x="22696" y="4001"/>
                  </a:lnTo>
                  <a:lnTo>
                    <a:pt x="22696" y="3820"/>
                  </a:lnTo>
                  <a:lnTo>
                    <a:pt x="22636" y="3659"/>
                  </a:lnTo>
                  <a:lnTo>
                    <a:pt x="22576" y="3499"/>
                  </a:lnTo>
                  <a:lnTo>
                    <a:pt x="22475" y="3358"/>
                  </a:lnTo>
                  <a:lnTo>
                    <a:pt x="22355" y="3197"/>
                  </a:lnTo>
                  <a:lnTo>
                    <a:pt x="22234" y="3097"/>
                  </a:lnTo>
                  <a:lnTo>
                    <a:pt x="22093" y="3016"/>
                  </a:lnTo>
                  <a:lnTo>
                    <a:pt x="21953" y="2936"/>
                  </a:lnTo>
                  <a:lnTo>
                    <a:pt x="21812" y="2875"/>
                  </a:lnTo>
                  <a:lnTo>
                    <a:pt x="21510" y="2775"/>
                  </a:lnTo>
                  <a:lnTo>
                    <a:pt x="21209" y="2715"/>
                  </a:lnTo>
                  <a:lnTo>
                    <a:pt x="20907" y="2695"/>
                  </a:lnTo>
                  <a:lnTo>
                    <a:pt x="20586" y="2674"/>
                  </a:lnTo>
                  <a:lnTo>
                    <a:pt x="19963" y="2674"/>
                  </a:lnTo>
                  <a:lnTo>
                    <a:pt x="19359" y="2654"/>
                  </a:lnTo>
                  <a:lnTo>
                    <a:pt x="18977" y="2634"/>
                  </a:lnTo>
                  <a:lnTo>
                    <a:pt x="18596" y="2574"/>
                  </a:lnTo>
                  <a:lnTo>
                    <a:pt x="18234" y="2493"/>
                  </a:lnTo>
                  <a:lnTo>
                    <a:pt x="17872" y="2393"/>
                  </a:lnTo>
                  <a:lnTo>
                    <a:pt x="17510" y="2272"/>
                  </a:lnTo>
                  <a:lnTo>
                    <a:pt x="17168" y="2152"/>
                  </a:lnTo>
                  <a:lnTo>
                    <a:pt x="16827" y="1991"/>
                  </a:lnTo>
                  <a:lnTo>
                    <a:pt x="16485" y="1830"/>
                  </a:lnTo>
                  <a:lnTo>
                    <a:pt x="16163" y="1629"/>
                  </a:lnTo>
                  <a:lnTo>
                    <a:pt x="15841" y="1448"/>
                  </a:lnTo>
                  <a:lnTo>
                    <a:pt x="15540" y="1227"/>
                  </a:lnTo>
                  <a:lnTo>
                    <a:pt x="15238" y="1006"/>
                  </a:lnTo>
                  <a:lnTo>
                    <a:pt x="14937" y="765"/>
                  </a:lnTo>
                  <a:lnTo>
                    <a:pt x="14655" y="523"/>
                  </a:lnTo>
                  <a:lnTo>
                    <a:pt x="14374" y="262"/>
                  </a:lnTo>
                  <a:lnTo>
                    <a:pt x="1411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64"/>
            <p:cNvSpPr/>
            <p:nvPr/>
          </p:nvSpPr>
          <p:spPr>
            <a:xfrm rot="10800000">
              <a:off x="7483058" y="1804265"/>
              <a:ext cx="52349" cy="68398"/>
            </a:xfrm>
            <a:custGeom>
              <a:avLst/>
              <a:gdLst/>
              <a:ahLst/>
              <a:cxnLst/>
              <a:rect l="l" t="t" r="r" b="b"/>
              <a:pathLst>
                <a:path w="1308" h="1709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121" y="241"/>
                  </a:lnTo>
                  <a:lnTo>
                    <a:pt x="242" y="462"/>
                  </a:lnTo>
                  <a:lnTo>
                    <a:pt x="382" y="684"/>
                  </a:lnTo>
                  <a:lnTo>
                    <a:pt x="543" y="905"/>
                  </a:lnTo>
                  <a:lnTo>
                    <a:pt x="704" y="1126"/>
                  </a:lnTo>
                  <a:lnTo>
                    <a:pt x="905" y="1327"/>
                  </a:lnTo>
                  <a:lnTo>
                    <a:pt x="1086" y="1528"/>
                  </a:lnTo>
                  <a:lnTo>
                    <a:pt x="1307" y="1709"/>
                  </a:lnTo>
                </a:path>
              </a:pathLst>
            </a:custGeom>
            <a:noFill/>
            <a:ln w="1500" cap="rnd" cmpd="sng">
              <a:solidFill>
                <a:srgbClr val="261A1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64"/>
            <p:cNvSpPr/>
            <p:nvPr/>
          </p:nvSpPr>
          <p:spPr>
            <a:xfrm rot="10800000">
              <a:off x="7419501" y="1887913"/>
              <a:ext cx="12927" cy="60394"/>
            </a:xfrm>
            <a:custGeom>
              <a:avLst/>
              <a:gdLst/>
              <a:ahLst/>
              <a:cxnLst/>
              <a:rect l="l" t="t" r="r" b="b"/>
              <a:pathLst>
                <a:path w="323" h="1509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1" y="382"/>
                  </a:lnTo>
                  <a:lnTo>
                    <a:pt x="101" y="764"/>
                  </a:lnTo>
                  <a:lnTo>
                    <a:pt x="202" y="1126"/>
                  </a:lnTo>
                  <a:lnTo>
                    <a:pt x="322" y="1508"/>
                  </a:lnTo>
                </a:path>
              </a:pathLst>
            </a:custGeom>
            <a:noFill/>
            <a:ln w="1500" cap="rnd" cmpd="sng">
              <a:solidFill>
                <a:srgbClr val="261A1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64"/>
            <p:cNvSpPr/>
            <p:nvPr/>
          </p:nvSpPr>
          <p:spPr>
            <a:xfrm rot="10800000">
              <a:off x="6758969" y="1683569"/>
              <a:ext cx="609903" cy="913233"/>
            </a:xfrm>
            <a:custGeom>
              <a:avLst/>
              <a:gdLst/>
              <a:ahLst/>
              <a:cxnLst/>
              <a:rect l="l" t="t" r="r" b="b"/>
              <a:pathLst>
                <a:path w="15239" h="22818" extrusionOk="0">
                  <a:moveTo>
                    <a:pt x="11781" y="1"/>
                  </a:moveTo>
                  <a:lnTo>
                    <a:pt x="11580" y="745"/>
                  </a:lnTo>
                  <a:lnTo>
                    <a:pt x="11359" y="1508"/>
                  </a:lnTo>
                  <a:lnTo>
                    <a:pt x="11117" y="2272"/>
                  </a:lnTo>
                  <a:lnTo>
                    <a:pt x="10856" y="3016"/>
                  </a:lnTo>
                  <a:lnTo>
                    <a:pt x="10575" y="3760"/>
                  </a:lnTo>
                  <a:lnTo>
                    <a:pt x="10293" y="4504"/>
                  </a:lnTo>
                  <a:lnTo>
                    <a:pt x="10012" y="5227"/>
                  </a:lnTo>
                  <a:lnTo>
                    <a:pt x="9690" y="5951"/>
                  </a:lnTo>
                  <a:lnTo>
                    <a:pt x="9529" y="4926"/>
                  </a:lnTo>
                  <a:lnTo>
                    <a:pt x="9388" y="3901"/>
                  </a:lnTo>
                  <a:lnTo>
                    <a:pt x="9268" y="2855"/>
                  </a:lnTo>
                  <a:lnTo>
                    <a:pt x="9208" y="1790"/>
                  </a:lnTo>
                  <a:lnTo>
                    <a:pt x="9127" y="1649"/>
                  </a:lnTo>
                  <a:lnTo>
                    <a:pt x="9047" y="1549"/>
                  </a:lnTo>
                  <a:lnTo>
                    <a:pt x="8966" y="1448"/>
                  </a:lnTo>
                  <a:lnTo>
                    <a:pt x="8866" y="1388"/>
                  </a:lnTo>
                  <a:lnTo>
                    <a:pt x="8745" y="1328"/>
                  </a:lnTo>
                  <a:lnTo>
                    <a:pt x="8645" y="1307"/>
                  </a:lnTo>
                  <a:lnTo>
                    <a:pt x="8524" y="1287"/>
                  </a:lnTo>
                  <a:lnTo>
                    <a:pt x="8424" y="1287"/>
                  </a:lnTo>
                  <a:lnTo>
                    <a:pt x="8303" y="1307"/>
                  </a:lnTo>
                  <a:lnTo>
                    <a:pt x="8202" y="1328"/>
                  </a:lnTo>
                  <a:lnTo>
                    <a:pt x="8102" y="1368"/>
                  </a:lnTo>
                  <a:lnTo>
                    <a:pt x="8001" y="1408"/>
                  </a:lnTo>
                  <a:lnTo>
                    <a:pt x="7921" y="1468"/>
                  </a:lnTo>
                  <a:lnTo>
                    <a:pt x="7841" y="1529"/>
                  </a:lnTo>
                  <a:lnTo>
                    <a:pt x="7780" y="1609"/>
                  </a:lnTo>
                  <a:lnTo>
                    <a:pt x="7740" y="1689"/>
                  </a:lnTo>
                  <a:lnTo>
                    <a:pt x="7780" y="2534"/>
                  </a:lnTo>
                  <a:lnTo>
                    <a:pt x="7841" y="3378"/>
                  </a:lnTo>
                  <a:lnTo>
                    <a:pt x="7921" y="4182"/>
                  </a:lnTo>
                  <a:lnTo>
                    <a:pt x="8022" y="4986"/>
                  </a:lnTo>
                  <a:lnTo>
                    <a:pt x="8142" y="5790"/>
                  </a:lnTo>
                  <a:lnTo>
                    <a:pt x="8283" y="6574"/>
                  </a:lnTo>
                  <a:lnTo>
                    <a:pt x="8444" y="7399"/>
                  </a:lnTo>
                  <a:lnTo>
                    <a:pt x="8645" y="8243"/>
                  </a:lnTo>
                  <a:lnTo>
                    <a:pt x="8604" y="8323"/>
                  </a:lnTo>
                  <a:lnTo>
                    <a:pt x="8243" y="7700"/>
                  </a:lnTo>
                  <a:lnTo>
                    <a:pt x="7921" y="7077"/>
                  </a:lnTo>
                  <a:lnTo>
                    <a:pt x="7599" y="6434"/>
                  </a:lnTo>
                  <a:lnTo>
                    <a:pt x="7298" y="5770"/>
                  </a:lnTo>
                  <a:lnTo>
                    <a:pt x="6996" y="5107"/>
                  </a:lnTo>
                  <a:lnTo>
                    <a:pt x="6735" y="4443"/>
                  </a:lnTo>
                  <a:lnTo>
                    <a:pt x="6474" y="3780"/>
                  </a:lnTo>
                  <a:lnTo>
                    <a:pt x="6232" y="3117"/>
                  </a:lnTo>
                  <a:lnTo>
                    <a:pt x="6132" y="3016"/>
                  </a:lnTo>
                  <a:lnTo>
                    <a:pt x="6031" y="2936"/>
                  </a:lnTo>
                  <a:lnTo>
                    <a:pt x="5911" y="2875"/>
                  </a:lnTo>
                  <a:lnTo>
                    <a:pt x="5810" y="2835"/>
                  </a:lnTo>
                  <a:lnTo>
                    <a:pt x="5569" y="2835"/>
                  </a:lnTo>
                  <a:lnTo>
                    <a:pt x="5468" y="2875"/>
                  </a:lnTo>
                  <a:lnTo>
                    <a:pt x="5368" y="2916"/>
                  </a:lnTo>
                  <a:lnTo>
                    <a:pt x="5267" y="2976"/>
                  </a:lnTo>
                  <a:lnTo>
                    <a:pt x="5167" y="3036"/>
                  </a:lnTo>
                  <a:lnTo>
                    <a:pt x="5087" y="3117"/>
                  </a:lnTo>
                  <a:lnTo>
                    <a:pt x="5026" y="3197"/>
                  </a:lnTo>
                  <a:lnTo>
                    <a:pt x="4966" y="3298"/>
                  </a:lnTo>
                  <a:lnTo>
                    <a:pt x="4926" y="3378"/>
                  </a:lnTo>
                  <a:lnTo>
                    <a:pt x="4886" y="3479"/>
                  </a:lnTo>
                  <a:lnTo>
                    <a:pt x="4865" y="3579"/>
                  </a:lnTo>
                  <a:lnTo>
                    <a:pt x="5167" y="4423"/>
                  </a:lnTo>
                  <a:lnTo>
                    <a:pt x="5468" y="5248"/>
                  </a:lnTo>
                  <a:lnTo>
                    <a:pt x="5790" y="6052"/>
                  </a:lnTo>
                  <a:lnTo>
                    <a:pt x="6132" y="6836"/>
                  </a:lnTo>
                  <a:lnTo>
                    <a:pt x="6494" y="7600"/>
                  </a:lnTo>
                  <a:lnTo>
                    <a:pt x="6876" y="8384"/>
                  </a:lnTo>
                  <a:lnTo>
                    <a:pt x="7298" y="9147"/>
                  </a:lnTo>
                  <a:lnTo>
                    <a:pt x="7740" y="9952"/>
                  </a:lnTo>
                  <a:lnTo>
                    <a:pt x="7358" y="10615"/>
                  </a:lnTo>
                  <a:lnTo>
                    <a:pt x="6956" y="11278"/>
                  </a:lnTo>
                  <a:lnTo>
                    <a:pt x="6554" y="11942"/>
                  </a:lnTo>
                  <a:lnTo>
                    <a:pt x="6132" y="12585"/>
                  </a:lnTo>
                  <a:lnTo>
                    <a:pt x="5690" y="13248"/>
                  </a:lnTo>
                  <a:lnTo>
                    <a:pt x="5247" y="13872"/>
                  </a:lnTo>
                  <a:lnTo>
                    <a:pt x="4805" y="14515"/>
                  </a:lnTo>
                  <a:lnTo>
                    <a:pt x="4343" y="15138"/>
                  </a:lnTo>
                  <a:lnTo>
                    <a:pt x="3860" y="15741"/>
                  </a:lnTo>
                  <a:lnTo>
                    <a:pt x="3358" y="16344"/>
                  </a:lnTo>
                  <a:lnTo>
                    <a:pt x="2875" y="16947"/>
                  </a:lnTo>
                  <a:lnTo>
                    <a:pt x="2353" y="17530"/>
                  </a:lnTo>
                  <a:lnTo>
                    <a:pt x="1850" y="18113"/>
                  </a:lnTo>
                  <a:lnTo>
                    <a:pt x="1307" y="18676"/>
                  </a:lnTo>
                  <a:lnTo>
                    <a:pt x="785" y="19239"/>
                  </a:lnTo>
                  <a:lnTo>
                    <a:pt x="222" y="19782"/>
                  </a:lnTo>
                  <a:lnTo>
                    <a:pt x="141" y="19943"/>
                  </a:lnTo>
                  <a:lnTo>
                    <a:pt x="81" y="20103"/>
                  </a:lnTo>
                  <a:lnTo>
                    <a:pt x="21" y="20264"/>
                  </a:lnTo>
                  <a:lnTo>
                    <a:pt x="1" y="20425"/>
                  </a:lnTo>
                  <a:lnTo>
                    <a:pt x="1" y="20566"/>
                  </a:lnTo>
                  <a:lnTo>
                    <a:pt x="1" y="20727"/>
                  </a:lnTo>
                  <a:lnTo>
                    <a:pt x="41" y="20867"/>
                  </a:lnTo>
                  <a:lnTo>
                    <a:pt x="81" y="21008"/>
                  </a:lnTo>
                  <a:lnTo>
                    <a:pt x="141" y="21169"/>
                  </a:lnTo>
                  <a:lnTo>
                    <a:pt x="222" y="21289"/>
                  </a:lnTo>
                  <a:lnTo>
                    <a:pt x="302" y="21430"/>
                  </a:lnTo>
                  <a:lnTo>
                    <a:pt x="403" y="21571"/>
                  </a:lnTo>
                  <a:lnTo>
                    <a:pt x="644" y="21812"/>
                  </a:lnTo>
                  <a:lnTo>
                    <a:pt x="905" y="22033"/>
                  </a:lnTo>
                  <a:lnTo>
                    <a:pt x="1207" y="22234"/>
                  </a:lnTo>
                  <a:lnTo>
                    <a:pt x="1508" y="22415"/>
                  </a:lnTo>
                  <a:lnTo>
                    <a:pt x="1830" y="22556"/>
                  </a:lnTo>
                  <a:lnTo>
                    <a:pt x="2152" y="22677"/>
                  </a:lnTo>
                  <a:lnTo>
                    <a:pt x="2453" y="22757"/>
                  </a:lnTo>
                  <a:lnTo>
                    <a:pt x="2755" y="22797"/>
                  </a:lnTo>
                  <a:lnTo>
                    <a:pt x="3016" y="22817"/>
                  </a:lnTo>
                  <a:lnTo>
                    <a:pt x="3137" y="22797"/>
                  </a:lnTo>
                  <a:lnTo>
                    <a:pt x="3237" y="22777"/>
                  </a:lnTo>
                  <a:lnTo>
                    <a:pt x="3820" y="22295"/>
                  </a:lnTo>
                  <a:lnTo>
                    <a:pt x="4403" y="21792"/>
                  </a:lnTo>
                  <a:lnTo>
                    <a:pt x="4966" y="21269"/>
                  </a:lnTo>
                  <a:lnTo>
                    <a:pt x="5509" y="20747"/>
                  </a:lnTo>
                  <a:lnTo>
                    <a:pt x="6031" y="20204"/>
                  </a:lnTo>
                  <a:lnTo>
                    <a:pt x="6534" y="19641"/>
                  </a:lnTo>
                  <a:lnTo>
                    <a:pt x="7036" y="19078"/>
                  </a:lnTo>
                  <a:lnTo>
                    <a:pt x="7519" y="18495"/>
                  </a:lnTo>
                  <a:lnTo>
                    <a:pt x="8001" y="17912"/>
                  </a:lnTo>
                  <a:lnTo>
                    <a:pt x="8444" y="17309"/>
                  </a:lnTo>
                  <a:lnTo>
                    <a:pt x="8886" y="16706"/>
                  </a:lnTo>
                  <a:lnTo>
                    <a:pt x="9328" y="16083"/>
                  </a:lnTo>
                  <a:lnTo>
                    <a:pt x="9730" y="15460"/>
                  </a:lnTo>
                  <a:lnTo>
                    <a:pt x="10132" y="14816"/>
                  </a:lnTo>
                  <a:lnTo>
                    <a:pt x="10534" y="14173"/>
                  </a:lnTo>
                  <a:lnTo>
                    <a:pt x="10916" y="13510"/>
                  </a:lnTo>
                  <a:lnTo>
                    <a:pt x="11278" y="12866"/>
                  </a:lnTo>
                  <a:lnTo>
                    <a:pt x="11620" y="12183"/>
                  </a:lnTo>
                  <a:lnTo>
                    <a:pt x="11962" y="11520"/>
                  </a:lnTo>
                  <a:lnTo>
                    <a:pt x="12283" y="10836"/>
                  </a:lnTo>
                  <a:lnTo>
                    <a:pt x="12605" y="10132"/>
                  </a:lnTo>
                  <a:lnTo>
                    <a:pt x="12886" y="9449"/>
                  </a:lnTo>
                  <a:lnTo>
                    <a:pt x="13188" y="8745"/>
                  </a:lnTo>
                  <a:lnTo>
                    <a:pt x="13469" y="8042"/>
                  </a:lnTo>
                  <a:lnTo>
                    <a:pt x="13731" y="7318"/>
                  </a:lnTo>
                  <a:lnTo>
                    <a:pt x="13972" y="6615"/>
                  </a:lnTo>
                  <a:lnTo>
                    <a:pt x="14213" y="5891"/>
                  </a:lnTo>
                  <a:lnTo>
                    <a:pt x="14454" y="5167"/>
                  </a:lnTo>
                  <a:lnTo>
                    <a:pt x="14876" y="3720"/>
                  </a:lnTo>
                  <a:lnTo>
                    <a:pt x="15238" y="2252"/>
                  </a:lnTo>
                  <a:lnTo>
                    <a:pt x="14816" y="1870"/>
                  </a:lnTo>
                  <a:lnTo>
                    <a:pt x="14434" y="1549"/>
                  </a:lnTo>
                  <a:lnTo>
                    <a:pt x="14032" y="1247"/>
                  </a:lnTo>
                  <a:lnTo>
                    <a:pt x="13650" y="986"/>
                  </a:lnTo>
                  <a:lnTo>
                    <a:pt x="13248" y="724"/>
                  </a:lnTo>
                  <a:lnTo>
                    <a:pt x="12806" y="483"/>
                  </a:lnTo>
                  <a:lnTo>
                    <a:pt x="12323" y="242"/>
                  </a:lnTo>
                  <a:lnTo>
                    <a:pt x="117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64"/>
            <p:cNvSpPr/>
            <p:nvPr/>
          </p:nvSpPr>
          <p:spPr>
            <a:xfrm rot="10800000">
              <a:off x="6758161" y="2501029"/>
              <a:ext cx="139238" cy="104619"/>
            </a:xfrm>
            <a:custGeom>
              <a:avLst/>
              <a:gdLst/>
              <a:ahLst/>
              <a:cxnLst/>
              <a:rect l="l" t="t" r="r" b="b"/>
              <a:pathLst>
                <a:path w="3479" h="2614" extrusionOk="0">
                  <a:moveTo>
                    <a:pt x="363" y="1"/>
                  </a:moveTo>
                  <a:lnTo>
                    <a:pt x="262" y="21"/>
                  </a:lnTo>
                  <a:lnTo>
                    <a:pt x="162" y="61"/>
                  </a:lnTo>
                  <a:lnTo>
                    <a:pt x="101" y="101"/>
                  </a:lnTo>
                  <a:lnTo>
                    <a:pt x="41" y="161"/>
                  </a:lnTo>
                  <a:lnTo>
                    <a:pt x="1" y="222"/>
                  </a:lnTo>
                  <a:lnTo>
                    <a:pt x="1" y="302"/>
                  </a:lnTo>
                  <a:lnTo>
                    <a:pt x="1" y="383"/>
                  </a:lnTo>
                  <a:lnTo>
                    <a:pt x="41" y="463"/>
                  </a:lnTo>
                  <a:lnTo>
                    <a:pt x="101" y="563"/>
                  </a:lnTo>
                  <a:lnTo>
                    <a:pt x="262" y="785"/>
                  </a:lnTo>
                  <a:lnTo>
                    <a:pt x="483" y="1006"/>
                  </a:lnTo>
                  <a:lnTo>
                    <a:pt x="744" y="1247"/>
                  </a:lnTo>
                  <a:lnTo>
                    <a:pt x="1066" y="1488"/>
                  </a:lnTo>
                  <a:lnTo>
                    <a:pt x="1408" y="1729"/>
                  </a:lnTo>
                  <a:lnTo>
                    <a:pt x="1770" y="1951"/>
                  </a:lnTo>
                  <a:lnTo>
                    <a:pt x="2111" y="2172"/>
                  </a:lnTo>
                  <a:lnTo>
                    <a:pt x="2433" y="2333"/>
                  </a:lnTo>
                  <a:lnTo>
                    <a:pt x="2715" y="2473"/>
                  </a:lnTo>
                  <a:lnTo>
                    <a:pt x="2956" y="2574"/>
                  </a:lnTo>
                  <a:lnTo>
                    <a:pt x="3157" y="2614"/>
                  </a:lnTo>
                  <a:lnTo>
                    <a:pt x="3298" y="2614"/>
                  </a:lnTo>
                  <a:lnTo>
                    <a:pt x="3358" y="2594"/>
                  </a:lnTo>
                  <a:lnTo>
                    <a:pt x="3418" y="2554"/>
                  </a:lnTo>
                  <a:lnTo>
                    <a:pt x="3458" y="2493"/>
                  </a:lnTo>
                  <a:lnTo>
                    <a:pt x="3478" y="2433"/>
                  </a:lnTo>
                  <a:lnTo>
                    <a:pt x="3478" y="2353"/>
                  </a:lnTo>
                  <a:lnTo>
                    <a:pt x="3478" y="2252"/>
                  </a:lnTo>
                  <a:lnTo>
                    <a:pt x="3438" y="2051"/>
                  </a:lnTo>
                  <a:lnTo>
                    <a:pt x="3358" y="1810"/>
                  </a:lnTo>
                  <a:lnTo>
                    <a:pt x="3197" y="1569"/>
                  </a:lnTo>
                  <a:lnTo>
                    <a:pt x="3016" y="1307"/>
                  </a:lnTo>
                  <a:lnTo>
                    <a:pt x="2775" y="1026"/>
                  </a:lnTo>
                  <a:lnTo>
                    <a:pt x="2473" y="785"/>
                  </a:lnTo>
                  <a:lnTo>
                    <a:pt x="2152" y="543"/>
                  </a:lnTo>
                  <a:lnTo>
                    <a:pt x="1790" y="342"/>
                  </a:lnTo>
                  <a:lnTo>
                    <a:pt x="1428" y="182"/>
                  </a:lnTo>
                  <a:lnTo>
                    <a:pt x="1086" y="81"/>
                  </a:lnTo>
                  <a:lnTo>
                    <a:pt x="765" y="21"/>
                  </a:lnTo>
                  <a:lnTo>
                    <a:pt x="48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64"/>
            <p:cNvSpPr/>
            <p:nvPr/>
          </p:nvSpPr>
          <p:spPr>
            <a:xfrm rot="10800000">
              <a:off x="6796782" y="2322406"/>
              <a:ext cx="40263" cy="156928"/>
            </a:xfrm>
            <a:custGeom>
              <a:avLst/>
              <a:gdLst/>
              <a:ahLst/>
              <a:cxnLst/>
              <a:rect l="l" t="t" r="r" b="b"/>
              <a:pathLst>
                <a:path w="1006" h="3921" fill="none" extrusionOk="0">
                  <a:moveTo>
                    <a:pt x="1006" y="1"/>
                  </a:moveTo>
                  <a:lnTo>
                    <a:pt x="1006" y="1"/>
                  </a:lnTo>
                  <a:lnTo>
                    <a:pt x="925" y="463"/>
                  </a:lnTo>
                  <a:lnTo>
                    <a:pt x="845" y="946"/>
                  </a:lnTo>
                  <a:lnTo>
                    <a:pt x="744" y="1428"/>
                  </a:lnTo>
                  <a:lnTo>
                    <a:pt x="624" y="1910"/>
                  </a:lnTo>
                  <a:lnTo>
                    <a:pt x="483" y="2413"/>
                  </a:lnTo>
                  <a:lnTo>
                    <a:pt x="342" y="2896"/>
                  </a:lnTo>
                  <a:lnTo>
                    <a:pt x="0" y="3921"/>
                  </a:lnTo>
                </a:path>
              </a:pathLst>
            </a:custGeom>
            <a:noFill/>
            <a:ln w="15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64"/>
            <p:cNvSpPr/>
            <p:nvPr/>
          </p:nvSpPr>
          <p:spPr>
            <a:xfrm rot="10800000">
              <a:off x="6988252" y="2336895"/>
              <a:ext cx="22573" cy="181062"/>
            </a:xfrm>
            <a:custGeom>
              <a:avLst/>
              <a:gdLst/>
              <a:ahLst/>
              <a:cxnLst/>
              <a:rect l="l" t="t" r="r" b="b"/>
              <a:pathLst>
                <a:path w="564" h="4524" fill="none" extrusionOk="0">
                  <a:moveTo>
                    <a:pt x="20" y="1"/>
                  </a:moveTo>
                  <a:lnTo>
                    <a:pt x="20" y="1"/>
                  </a:lnTo>
                  <a:lnTo>
                    <a:pt x="0" y="544"/>
                  </a:lnTo>
                  <a:lnTo>
                    <a:pt x="20" y="1106"/>
                  </a:lnTo>
                  <a:lnTo>
                    <a:pt x="61" y="1669"/>
                  </a:lnTo>
                  <a:lnTo>
                    <a:pt x="121" y="2232"/>
                  </a:lnTo>
                  <a:lnTo>
                    <a:pt x="201" y="2795"/>
                  </a:lnTo>
                  <a:lnTo>
                    <a:pt x="302" y="3378"/>
                  </a:lnTo>
                  <a:lnTo>
                    <a:pt x="422" y="3941"/>
                  </a:lnTo>
                  <a:lnTo>
                    <a:pt x="563" y="4524"/>
                  </a:lnTo>
                </a:path>
              </a:pathLst>
            </a:custGeom>
            <a:noFill/>
            <a:ln w="15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64"/>
            <p:cNvSpPr/>
            <p:nvPr/>
          </p:nvSpPr>
          <p:spPr>
            <a:xfrm rot="10800000">
              <a:off x="7026876" y="2248364"/>
              <a:ext cx="103018" cy="210038"/>
            </a:xfrm>
            <a:custGeom>
              <a:avLst/>
              <a:gdLst/>
              <a:ahLst/>
              <a:cxnLst/>
              <a:rect l="l" t="t" r="r" b="b"/>
              <a:pathLst>
                <a:path w="2574" h="5248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241" y="744"/>
                  </a:lnTo>
                  <a:lnTo>
                    <a:pt x="503" y="1448"/>
                  </a:lnTo>
                  <a:lnTo>
                    <a:pt x="804" y="2151"/>
                  </a:lnTo>
                  <a:lnTo>
                    <a:pt x="1106" y="2815"/>
                  </a:lnTo>
                  <a:lnTo>
                    <a:pt x="1427" y="3478"/>
                  </a:lnTo>
                  <a:lnTo>
                    <a:pt x="1789" y="4081"/>
                  </a:lnTo>
                  <a:lnTo>
                    <a:pt x="2171" y="4684"/>
                  </a:lnTo>
                  <a:lnTo>
                    <a:pt x="2573" y="5247"/>
                  </a:lnTo>
                </a:path>
              </a:pathLst>
            </a:custGeom>
            <a:noFill/>
            <a:ln w="15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64"/>
            <p:cNvSpPr/>
            <p:nvPr/>
          </p:nvSpPr>
          <p:spPr>
            <a:xfrm rot="10800000">
              <a:off x="6300392" y="1023833"/>
              <a:ext cx="1107102" cy="1267232"/>
            </a:xfrm>
            <a:custGeom>
              <a:avLst/>
              <a:gdLst/>
              <a:ahLst/>
              <a:cxnLst/>
              <a:rect l="l" t="t" r="r" b="b"/>
              <a:pathLst>
                <a:path w="27662" h="31663" extrusionOk="0">
                  <a:moveTo>
                    <a:pt x="18575" y="1"/>
                  </a:moveTo>
                  <a:lnTo>
                    <a:pt x="18254" y="21"/>
                  </a:lnTo>
                  <a:lnTo>
                    <a:pt x="17932" y="61"/>
                  </a:lnTo>
                  <a:lnTo>
                    <a:pt x="17611" y="121"/>
                  </a:lnTo>
                  <a:lnTo>
                    <a:pt x="17289" y="182"/>
                  </a:lnTo>
                  <a:lnTo>
                    <a:pt x="17028" y="262"/>
                  </a:lnTo>
                  <a:lnTo>
                    <a:pt x="16746" y="363"/>
                  </a:lnTo>
                  <a:lnTo>
                    <a:pt x="16223" y="564"/>
                  </a:lnTo>
                  <a:lnTo>
                    <a:pt x="15721" y="805"/>
                  </a:lnTo>
                  <a:lnTo>
                    <a:pt x="15218" y="1106"/>
                  </a:lnTo>
                  <a:lnTo>
                    <a:pt x="14736" y="1408"/>
                  </a:lnTo>
                  <a:lnTo>
                    <a:pt x="14273" y="1750"/>
                  </a:lnTo>
                  <a:lnTo>
                    <a:pt x="13811" y="2112"/>
                  </a:lnTo>
                  <a:lnTo>
                    <a:pt x="13369" y="2473"/>
                  </a:lnTo>
                  <a:lnTo>
                    <a:pt x="12484" y="3237"/>
                  </a:lnTo>
                  <a:lnTo>
                    <a:pt x="11600" y="3981"/>
                  </a:lnTo>
                  <a:lnTo>
                    <a:pt x="11158" y="4343"/>
                  </a:lnTo>
                  <a:lnTo>
                    <a:pt x="10715" y="4685"/>
                  </a:lnTo>
                  <a:lnTo>
                    <a:pt x="10273" y="5006"/>
                  </a:lnTo>
                  <a:lnTo>
                    <a:pt x="9811" y="5308"/>
                  </a:lnTo>
                  <a:lnTo>
                    <a:pt x="9610" y="5408"/>
                  </a:lnTo>
                  <a:lnTo>
                    <a:pt x="9429" y="5509"/>
                  </a:lnTo>
                  <a:lnTo>
                    <a:pt x="9047" y="5650"/>
                  </a:lnTo>
                  <a:lnTo>
                    <a:pt x="8685" y="5730"/>
                  </a:lnTo>
                  <a:lnTo>
                    <a:pt x="8303" y="5790"/>
                  </a:lnTo>
                  <a:lnTo>
                    <a:pt x="7941" y="5831"/>
                  </a:lnTo>
                  <a:lnTo>
                    <a:pt x="7539" y="5831"/>
                  </a:lnTo>
                  <a:lnTo>
                    <a:pt x="6695" y="5851"/>
                  </a:lnTo>
                  <a:lnTo>
                    <a:pt x="6132" y="5891"/>
                  </a:lnTo>
                  <a:lnTo>
                    <a:pt x="5569" y="5971"/>
                  </a:lnTo>
                  <a:lnTo>
                    <a:pt x="5026" y="6092"/>
                  </a:lnTo>
                  <a:lnTo>
                    <a:pt x="4484" y="6273"/>
                  </a:lnTo>
                  <a:lnTo>
                    <a:pt x="3981" y="6474"/>
                  </a:lnTo>
                  <a:lnTo>
                    <a:pt x="3478" y="6715"/>
                  </a:lnTo>
                  <a:lnTo>
                    <a:pt x="2996" y="6996"/>
                  </a:lnTo>
                  <a:lnTo>
                    <a:pt x="2554" y="7298"/>
                  </a:lnTo>
                  <a:lnTo>
                    <a:pt x="2292" y="7519"/>
                  </a:lnTo>
                  <a:lnTo>
                    <a:pt x="2051" y="7740"/>
                  </a:lnTo>
                  <a:lnTo>
                    <a:pt x="1830" y="8002"/>
                  </a:lnTo>
                  <a:lnTo>
                    <a:pt x="1589" y="8263"/>
                  </a:lnTo>
                  <a:lnTo>
                    <a:pt x="1368" y="8564"/>
                  </a:lnTo>
                  <a:lnTo>
                    <a:pt x="1167" y="8866"/>
                  </a:lnTo>
                  <a:lnTo>
                    <a:pt x="986" y="9188"/>
                  </a:lnTo>
                  <a:lnTo>
                    <a:pt x="805" y="9509"/>
                  </a:lnTo>
                  <a:lnTo>
                    <a:pt x="644" y="9851"/>
                  </a:lnTo>
                  <a:lnTo>
                    <a:pt x="503" y="10193"/>
                  </a:lnTo>
                  <a:lnTo>
                    <a:pt x="363" y="10535"/>
                  </a:lnTo>
                  <a:lnTo>
                    <a:pt x="262" y="10876"/>
                  </a:lnTo>
                  <a:lnTo>
                    <a:pt x="161" y="11218"/>
                  </a:lnTo>
                  <a:lnTo>
                    <a:pt x="101" y="11560"/>
                  </a:lnTo>
                  <a:lnTo>
                    <a:pt x="41" y="11881"/>
                  </a:lnTo>
                  <a:lnTo>
                    <a:pt x="21" y="12223"/>
                  </a:lnTo>
                  <a:lnTo>
                    <a:pt x="1" y="12545"/>
                  </a:lnTo>
                  <a:lnTo>
                    <a:pt x="21" y="12866"/>
                  </a:lnTo>
                  <a:lnTo>
                    <a:pt x="41" y="13208"/>
                  </a:lnTo>
                  <a:lnTo>
                    <a:pt x="61" y="13550"/>
                  </a:lnTo>
                  <a:lnTo>
                    <a:pt x="182" y="14254"/>
                  </a:lnTo>
                  <a:lnTo>
                    <a:pt x="322" y="14957"/>
                  </a:lnTo>
                  <a:lnTo>
                    <a:pt x="503" y="15661"/>
                  </a:lnTo>
                  <a:lnTo>
                    <a:pt x="724" y="16324"/>
                  </a:lnTo>
                  <a:lnTo>
                    <a:pt x="966" y="16987"/>
                  </a:lnTo>
                  <a:lnTo>
                    <a:pt x="1227" y="17570"/>
                  </a:lnTo>
                  <a:lnTo>
                    <a:pt x="1609" y="18354"/>
                  </a:lnTo>
                  <a:lnTo>
                    <a:pt x="2031" y="19138"/>
                  </a:lnTo>
                  <a:lnTo>
                    <a:pt x="2473" y="19902"/>
                  </a:lnTo>
                  <a:lnTo>
                    <a:pt x="2936" y="20666"/>
                  </a:lnTo>
                  <a:lnTo>
                    <a:pt x="3418" y="21410"/>
                  </a:lnTo>
                  <a:lnTo>
                    <a:pt x="3941" y="22134"/>
                  </a:lnTo>
                  <a:lnTo>
                    <a:pt x="4463" y="22857"/>
                  </a:lnTo>
                  <a:lnTo>
                    <a:pt x="5026" y="23561"/>
                  </a:lnTo>
                  <a:lnTo>
                    <a:pt x="5589" y="24265"/>
                  </a:lnTo>
                  <a:lnTo>
                    <a:pt x="6192" y="24928"/>
                  </a:lnTo>
                  <a:lnTo>
                    <a:pt x="6795" y="25591"/>
                  </a:lnTo>
                  <a:lnTo>
                    <a:pt x="7419" y="26235"/>
                  </a:lnTo>
                  <a:lnTo>
                    <a:pt x="8062" y="26858"/>
                  </a:lnTo>
                  <a:lnTo>
                    <a:pt x="8725" y="27461"/>
                  </a:lnTo>
                  <a:lnTo>
                    <a:pt x="9389" y="28044"/>
                  </a:lnTo>
                  <a:lnTo>
                    <a:pt x="10092" y="28607"/>
                  </a:lnTo>
                  <a:lnTo>
                    <a:pt x="10615" y="29009"/>
                  </a:lnTo>
                  <a:lnTo>
                    <a:pt x="11158" y="29411"/>
                  </a:lnTo>
                  <a:lnTo>
                    <a:pt x="11700" y="29793"/>
                  </a:lnTo>
                  <a:lnTo>
                    <a:pt x="12263" y="30135"/>
                  </a:lnTo>
                  <a:lnTo>
                    <a:pt x="12826" y="30476"/>
                  </a:lnTo>
                  <a:lnTo>
                    <a:pt x="13409" y="30778"/>
                  </a:lnTo>
                  <a:lnTo>
                    <a:pt x="14012" y="31039"/>
                  </a:lnTo>
                  <a:lnTo>
                    <a:pt x="14615" y="31260"/>
                  </a:lnTo>
                  <a:lnTo>
                    <a:pt x="14937" y="31361"/>
                  </a:lnTo>
                  <a:lnTo>
                    <a:pt x="15238" y="31441"/>
                  </a:lnTo>
                  <a:lnTo>
                    <a:pt x="15560" y="31502"/>
                  </a:lnTo>
                  <a:lnTo>
                    <a:pt x="15882" y="31562"/>
                  </a:lnTo>
                  <a:lnTo>
                    <a:pt x="16203" y="31622"/>
                  </a:lnTo>
                  <a:lnTo>
                    <a:pt x="16525" y="31642"/>
                  </a:lnTo>
                  <a:lnTo>
                    <a:pt x="16847" y="31662"/>
                  </a:lnTo>
                  <a:lnTo>
                    <a:pt x="17148" y="31662"/>
                  </a:lnTo>
                  <a:lnTo>
                    <a:pt x="17470" y="31642"/>
                  </a:lnTo>
                  <a:lnTo>
                    <a:pt x="17791" y="31622"/>
                  </a:lnTo>
                  <a:lnTo>
                    <a:pt x="18093" y="31582"/>
                  </a:lnTo>
                  <a:lnTo>
                    <a:pt x="18395" y="31522"/>
                  </a:lnTo>
                  <a:lnTo>
                    <a:pt x="18696" y="31441"/>
                  </a:lnTo>
                  <a:lnTo>
                    <a:pt x="18998" y="31341"/>
                  </a:lnTo>
                  <a:lnTo>
                    <a:pt x="19279" y="31220"/>
                  </a:lnTo>
                  <a:lnTo>
                    <a:pt x="19560" y="31100"/>
                  </a:lnTo>
                  <a:lnTo>
                    <a:pt x="19782" y="30979"/>
                  </a:lnTo>
                  <a:lnTo>
                    <a:pt x="20003" y="30838"/>
                  </a:lnTo>
                  <a:lnTo>
                    <a:pt x="20224" y="30697"/>
                  </a:lnTo>
                  <a:lnTo>
                    <a:pt x="20425" y="30537"/>
                  </a:lnTo>
                  <a:lnTo>
                    <a:pt x="20827" y="30215"/>
                  </a:lnTo>
                  <a:lnTo>
                    <a:pt x="21189" y="29853"/>
                  </a:lnTo>
                  <a:lnTo>
                    <a:pt x="21531" y="29451"/>
                  </a:lnTo>
                  <a:lnTo>
                    <a:pt x="21832" y="29029"/>
                  </a:lnTo>
                  <a:lnTo>
                    <a:pt x="22113" y="28607"/>
                  </a:lnTo>
                  <a:lnTo>
                    <a:pt x="22375" y="28144"/>
                  </a:lnTo>
                  <a:lnTo>
                    <a:pt x="22596" y="27682"/>
                  </a:lnTo>
                  <a:lnTo>
                    <a:pt x="22817" y="27220"/>
                  </a:lnTo>
                  <a:lnTo>
                    <a:pt x="22998" y="26737"/>
                  </a:lnTo>
                  <a:lnTo>
                    <a:pt x="23179" y="26255"/>
                  </a:lnTo>
                  <a:lnTo>
                    <a:pt x="23521" y="25270"/>
                  </a:lnTo>
                  <a:lnTo>
                    <a:pt x="23822" y="24285"/>
                  </a:lnTo>
                  <a:lnTo>
                    <a:pt x="24365" y="22536"/>
                  </a:lnTo>
                  <a:lnTo>
                    <a:pt x="24928" y="20807"/>
                  </a:lnTo>
                  <a:lnTo>
                    <a:pt x="26054" y="17329"/>
                  </a:lnTo>
                  <a:lnTo>
                    <a:pt x="26496" y="15902"/>
                  </a:lnTo>
                  <a:lnTo>
                    <a:pt x="26717" y="15178"/>
                  </a:lnTo>
                  <a:lnTo>
                    <a:pt x="26898" y="14475"/>
                  </a:lnTo>
                  <a:lnTo>
                    <a:pt x="27079" y="13771"/>
                  </a:lnTo>
                  <a:lnTo>
                    <a:pt x="27240" y="13067"/>
                  </a:lnTo>
                  <a:lnTo>
                    <a:pt x="27380" y="12364"/>
                  </a:lnTo>
                  <a:lnTo>
                    <a:pt x="27501" y="11660"/>
                  </a:lnTo>
                  <a:lnTo>
                    <a:pt x="27581" y="10977"/>
                  </a:lnTo>
                  <a:lnTo>
                    <a:pt x="27642" y="10273"/>
                  </a:lnTo>
                  <a:lnTo>
                    <a:pt x="27662" y="9590"/>
                  </a:lnTo>
                  <a:lnTo>
                    <a:pt x="27662" y="8886"/>
                  </a:lnTo>
                  <a:lnTo>
                    <a:pt x="27601" y="8203"/>
                  </a:lnTo>
                  <a:lnTo>
                    <a:pt x="27521" y="7499"/>
                  </a:lnTo>
                  <a:lnTo>
                    <a:pt x="27400" y="6816"/>
                  </a:lnTo>
                  <a:lnTo>
                    <a:pt x="27220" y="6112"/>
                  </a:lnTo>
                  <a:lnTo>
                    <a:pt x="27079" y="5690"/>
                  </a:lnTo>
                  <a:lnTo>
                    <a:pt x="26918" y="5288"/>
                  </a:lnTo>
                  <a:lnTo>
                    <a:pt x="26717" y="4886"/>
                  </a:lnTo>
                  <a:lnTo>
                    <a:pt x="26496" y="4484"/>
                  </a:lnTo>
                  <a:lnTo>
                    <a:pt x="26255" y="4102"/>
                  </a:lnTo>
                  <a:lnTo>
                    <a:pt x="25973" y="3720"/>
                  </a:lnTo>
                  <a:lnTo>
                    <a:pt x="25692" y="3358"/>
                  </a:lnTo>
                  <a:lnTo>
                    <a:pt x="25370" y="3016"/>
                  </a:lnTo>
                  <a:lnTo>
                    <a:pt x="25028" y="2674"/>
                  </a:lnTo>
                  <a:lnTo>
                    <a:pt x="24687" y="2353"/>
                  </a:lnTo>
                  <a:lnTo>
                    <a:pt x="24325" y="2051"/>
                  </a:lnTo>
                  <a:lnTo>
                    <a:pt x="23943" y="1750"/>
                  </a:lnTo>
                  <a:lnTo>
                    <a:pt x="23541" y="1488"/>
                  </a:lnTo>
                  <a:lnTo>
                    <a:pt x="23139" y="1247"/>
                  </a:lnTo>
                  <a:lnTo>
                    <a:pt x="22717" y="1006"/>
                  </a:lnTo>
                  <a:lnTo>
                    <a:pt x="22294" y="805"/>
                  </a:lnTo>
                  <a:lnTo>
                    <a:pt x="21732" y="564"/>
                  </a:lnTo>
                  <a:lnTo>
                    <a:pt x="21128" y="342"/>
                  </a:lnTo>
                  <a:lnTo>
                    <a:pt x="20807" y="262"/>
                  </a:lnTo>
                  <a:lnTo>
                    <a:pt x="20505" y="182"/>
                  </a:lnTo>
                  <a:lnTo>
                    <a:pt x="20184" y="121"/>
                  </a:lnTo>
                  <a:lnTo>
                    <a:pt x="19862" y="61"/>
                  </a:lnTo>
                  <a:lnTo>
                    <a:pt x="19540" y="41"/>
                  </a:lnTo>
                  <a:lnTo>
                    <a:pt x="1921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64"/>
            <p:cNvSpPr/>
            <p:nvPr/>
          </p:nvSpPr>
          <p:spPr>
            <a:xfrm rot="10800000">
              <a:off x="6503934" y="1080129"/>
              <a:ext cx="165773" cy="265549"/>
            </a:xfrm>
            <a:custGeom>
              <a:avLst/>
              <a:gdLst/>
              <a:ahLst/>
              <a:cxnLst/>
              <a:rect l="l" t="t" r="r" b="b"/>
              <a:pathLst>
                <a:path w="4142" h="6635" fill="none" extrusionOk="0">
                  <a:moveTo>
                    <a:pt x="4142" y="0"/>
                  </a:moveTo>
                  <a:lnTo>
                    <a:pt x="4142" y="0"/>
                  </a:lnTo>
                  <a:lnTo>
                    <a:pt x="4021" y="523"/>
                  </a:lnTo>
                  <a:lnTo>
                    <a:pt x="3901" y="1026"/>
                  </a:lnTo>
                  <a:lnTo>
                    <a:pt x="3740" y="1528"/>
                  </a:lnTo>
                  <a:lnTo>
                    <a:pt x="3579" y="2011"/>
                  </a:lnTo>
                  <a:lnTo>
                    <a:pt x="3398" y="2473"/>
                  </a:lnTo>
                  <a:lnTo>
                    <a:pt x="3177" y="2935"/>
                  </a:lnTo>
                  <a:lnTo>
                    <a:pt x="2956" y="3378"/>
                  </a:lnTo>
                  <a:lnTo>
                    <a:pt x="2715" y="3800"/>
                  </a:lnTo>
                  <a:lnTo>
                    <a:pt x="2453" y="4202"/>
                  </a:lnTo>
                  <a:lnTo>
                    <a:pt x="2172" y="4604"/>
                  </a:lnTo>
                  <a:lnTo>
                    <a:pt x="1850" y="4986"/>
                  </a:lnTo>
                  <a:lnTo>
                    <a:pt x="1529" y="5348"/>
                  </a:lnTo>
                  <a:lnTo>
                    <a:pt x="1187" y="5689"/>
                  </a:lnTo>
                  <a:lnTo>
                    <a:pt x="825" y="6031"/>
                  </a:lnTo>
                  <a:lnTo>
                    <a:pt x="423" y="6333"/>
                  </a:lnTo>
                  <a:lnTo>
                    <a:pt x="1" y="6634"/>
                  </a:lnTo>
                </a:path>
              </a:pathLst>
            </a:custGeom>
            <a:noFill/>
            <a:ln w="1500" cap="rnd" cmpd="sng">
              <a:solidFill>
                <a:srgbClr val="261A1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64"/>
            <p:cNvSpPr/>
            <p:nvPr/>
          </p:nvSpPr>
          <p:spPr>
            <a:xfrm rot="10800000">
              <a:off x="7063101" y="1587827"/>
              <a:ext cx="379774" cy="495639"/>
            </a:xfrm>
            <a:custGeom>
              <a:avLst/>
              <a:gdLst/>
              <a:ahLst/>
              <a:cxnLst/>
              <a:rect l="l" t="t" r="r" b="b"/>
              <a:pathLst>
                <a:path w="9489" h="12384" extrusionOk="0">
                  <a:moveTo>
                    <a:pt x="6875" y="0"/>
                  </a:moveTo>
                  <a:lnTo>
                    <a:pt x="6533" y="20"/>
                  </a:lnTo>
                  <a:lnTo>
                    <a:pt x="6212" y="101"/>
                  </a:lnTo>
                  <a:lnTo>
                    <a:pt x="5870" y="181"/>
                  </a:lnTo>
                  <a:lnTo>
                    <a:pt x="5548" y="302"/>
                  </a:lnTo>
                  <a:lnTo>
                    <a:pt x="5207" y="463"/>
                  </a:lnTo>
                  <a:lnTo>
                    <a:pt x="4885" y="623"/>
                  </a:lnTo>
                  <a:lnTo>
                    <a:pt x="4584" y="824"/>
                  </a:lnTo>
                  <a:lnTo>
                    <a:pt x="4282" y="1025"/>
                  </a:lnTo>
                  <a:lnTo>
                    <a:pt x="3980" y="1247"/>
                  </a:lnTo>
                  <a:lnTo>
                    <a:pt x="3699" y="1468"/>
                  </a:lnTo>
                  <a:lnTo>
                    <a:pt x="3418" y="1709"/>
                  </a:lnTo>
                  <a:lnTo>
                    <a:pt x="2915" y="2171"/>
                  </a:lnTo>
                  <a:lnTo>
                    <a:pt x="2493" y="2634"/>
                  </a:lnTo>
                  <a:lnTo>
                    <a:pt x="2151" y="3056"/>
                  </a:lnTo>
                  <a:lnTo>
                    <a:pt x="1809" y="3478"/>
                  </a:lnTo>
                  <a:lnTo>
                    <a:pt x="1508" y="3940"/>
                  </a:lnTo>
                  <a:lnTo>
                    <a:pt x="1226" y="4423"/>
                  </a:lnTo>
                  <a:lnTo>
                    <a:pt x="945" y="4905"/>
                  </a:lnTo>
                  <a:lnTo>
                    <a:pt x="724" y="5428"/>
                  </a:lnTo>
                  <a:lnTo>
                    <a:pt x="503" y="5951"/>
                  </a:lnTo>
                  <a:lnTo>
                    <a:pt x="322" y="6473"/>
                  </a:lnTo>
                  <a:lnTo>
                    <a:pt x="181" y="7016"/>
                  </a:lnTo>
                  <a:lnTo>
                    <a:pt x="81" y="7559"/>
                  </a:lnTo>
                  <a:lnTo>
                    <a:pt x="20" y="8102"/>
                  </a:lnTo>
                  <a:lnTo>
                    <a:pt x="0" y="8664"/>
                  </a:lnTo>
                  <a:lnTo>
                    <a:pt x="0" y="8926"/>
                  </a:lnTo>
                  <a:lnTo>
                    <a:pt x="20" y="9207"/>
                  </a:lnTo>
                  <a:lnTo>
                    <a:pt x="60" y="9469"/>
                  </a:lnTo>
                  <a:lnTo>
                    <a:pt x="101" y="9750"/>
                  </a:lnTo>
                  <a:lnTo>
                    <a:pt x="161" y="10011"/>
                  </a:lnTo>
                  <a:lnTo>
                    <a:pt x="241" y="10273"/>
                  </a:lnTo>
                  <a:lnTo>
                    <a:pt x="322" y="10554"/>
                  </a:lnTo>
                  <a:lnTo>
                    <a:pt x="422" y="10815"/>
                  </a:lnTo>
                  <a:lnTo>
                    <a:pt x="563" y="11117"/>
                  </a:lnTo>
                  <a:lnTo>
                    <a:pt x="744" y="11419"/>
                  </a:lnTo>
                  <a:lnTo>
                    <a:pt x="965" y="11700"/>
                  </a:lnTo>
                  <a:lnTo>
                    <a:pt x="1086" y="11821"/>
                  </a:lnTo>
                  <a:lnTo>
                    <a:pt x="1206" y="11941"/>
                  </a:lnTo>
                  <a:lnTo>
                    <a:pt x="1367" y="12062"/>
                  </a:lnTo>
                  <a:lnTo>
                    <a:pt x="1508" y="12162"/>
                  </a:lnTo>
                  <a:lnTo>
                    <a:pt x="1689" y="12243"/>
                  </a:lnTo>
                  <a:lnTo>
                    <a:pt x="1850" y="12303"/>
                  </a:lnTo>
                  <a:lnTo>
                    <a:pt x="2031" y="12343"/>
                  </a:lnTo>
                  <a:lnTo>
                    <a:pt x="2232" y="12383"/>
                  </a:lnTo>
                  <a:lnTo>
                    <a:pt x="2412" y="12383"/>
                  </a:lnTo>
                  <a:lnTo>
                    <a:pt x="2593" y="12363"/>
                  </a:lnTo>
                  <a:lnTo>
                    <a:pt x="2835" y="12303"/>
                  </a:lnTo>
                  <a:lnTo>
                    <a:pt x="3056" y="12223"/>
                  </a:lnTo>
                  <a:lnTo>
                    <a:pt x="3277" y="12082"/>
                  </a:lnTo>
                  <a:lnTo>
                    <a:pt x="3458" y="11941"/>
                  </a:lnTo>
                  <a:lnTo>
                    <a:pt x="3639" y="11760"/>
                  </a:lnTo>
                  <a:lnTo>
                    <a:pt x="3800" y="11579"/>
                  </a:lnTo>
                  <a:lnTo>
                    <a:pt x="3940" y="11378"/>
                  </a:lnTo>
                  <a:lnTo>
                    <a:pt x="4081" y="11197"/>
                  </a:lnTo>
                  <a:lnTo>
                    <a:pt x="4744" y="10132"/>
                  </a:lnTo>
                  <a:lnTo>
                    <a:pt x="5428" y="9087"/>
                  </a:lnTo>
                  <a:lnTo>
                    <a:pt x="5790" y="8584"/>
                  </a:lnTo>
                  <a:lnTo>
                    <a:pt x="6172" y="8082"/>
                  </a:lnTo>
                  <a:lnTo>
                    <a:pt x="6574" y="7579"/>
                  </a:lnTo>
                  <a:lnTo>
                    <a:pt x="6996" y="7096"/>
                  </a:lnTo>
                  <a:lnTo>
                    <a:pt x="7619" y="6433"/>
                  </a:lnTo>
                  <a:lnTo>
                    <a:pt x="7900" y="6111"/>
                  </a:lnTo>
                  <a:lnTo>
                    <a:pt x="8182" y="5770"/>
                  </a:lnTo>
                  <a:lnTo>
                    <a:pt x="8443" y="5408"/>
                  </a:lnTo>
                  <a:lnTo>
                    <a:pt x="8705" y="5066"/>
                  </a:lnTo>
                  <a:lnTo>
                    <a:pt x="8926" y="4684"/>
                  </a:lnTo>
                  <a:lnTo>
                    <a:pt x="9107" y="4302"/>
                  </a:lnTo>
                  <a:lnTo>
                    <a:pt x="9207" y="4041"/>
                  </a:lnTo>
                  <a:lnTo>
                    <a:pt x="9308" y="3780"/>
                  </a:lnTo>
                  <a:lnTo>
                    <a:pt x="9368" y="3498"/>
                  </a:lnTo>
                  <a:lnTo>
                    <a:pt x="9428" y="3217"/>
                  </a:lnTo>
                  <a:lnTo>
                    <a:pt x="9468" y="2935"/>
                  </a:lnTo>
                  <a:lnTo>
                    <a:pt x="9489" y="2634"/>
                  </a:lnTo>
                  <a:lnTo>
                    <a:pt x="9468" y="2352"/>
                  </a:lnTo>
                  <a:lnTo>
                    <a:pt x="9448" y="2091"/>
                  </a:lnTo>
                  <a:lnTo>
                    <a:pt x="9388" y="1809"/>
                  </a:lnTo>
                  <a:lnTo>
                    <a:pt x="9308" y="1548"/>
                  </a:lnTo>
                  <a:lnTo>
                    <a:pt x="9187" y="1307"/>
                  </a:lnTo>
                  <a:lnTo>
                    <a:pt x="9046" y="1066"/>
                  </a:lnTo>
                  <a:lnTo>
                    <a:pt x="8885" y="845"/>
                  </a:lnTo>
                  <a:lnTo>
                    <a:pt x="8684" y="644"/>
                  </a:lnTo>
                  <a:lnTo>
                    <a:pt x="8463" y="463"/>
                  </a:lnTo>
                  <a:lnTo>
                    <a:pt x="8182" y="302"/>
                  </a:lnTo>
                  <a:lnTo>
                    <a:pt x="7941" y="201"/>
                  </a:lnTo>
                  <a:lnTo>
                    <a:pt x="7699" y="101"/>
                  </a:lnTo>
                  <a:lnTo>
                    <a:pt x="7458" y="40"/>
                  </a:lnTo>
                  <a:lnTo>
                    <a:pt x="7197" y="20"/>
                  </a:lnTo>
                  <a:lnTo>
                    <a:pt x="687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64"/>
            <p:cNvSpPr/>
            <p:nvPr/>
          </p:nvSpPr>
          <p:spPr>
            <a:xfrm rot="10800000">
              <a:off x="7100120" y="1629648"/>
              <a:ext cx="212439" cy="344394"/>
            </a:xfrm>
            <a:custGeom>
              <a:avLst/>
              <a:gdLst/>
              <a:ahLst/>
              <a:cxnLst/>
              <a:rect l="l" t="t" r="r" b="b"/>
              <a:pathLst>
                <a:path w="5308" h="8605" fill="none" extrusionOk="0">
                  <a:moveTo>
                    <a:pt x="5308" y="0"/>
                  </a:moveTo>
                  <a:lnTo>
                    <a:pt x="5308" y="0"/>
                  </a:lnTo>
                  <a:lnTo>
                    <a:pt x="5268" y="282"/>
                  </a:lnTo>
                  <a:lnTo>
                    <a:pt x="5207" y="563"/>
                  </a:lnTo>
                  <a:lnTo>
                    <a:pt x="5127" y="845"/>
                  </a:lnTo>
                  <a:lnTo>
                    <a:pt x="5026" y="1126"/>
                  </a:lnTo>
                  <a:lnTo>
                    <a:pt x="4886" y="1407"/>
                  </a:lnTo>
                  <a:lnTo>
                    <a:pt x="4765" y="1689"/>
                  </a:lnTo>
                  <a:lnTo>
                    <a:pt x="4604" y="1970"/>
                  </a:lnTo>
                  <a:lnTo>
                    <a:pt x="4423" y="2252"/>
                  </a:lnTo>
                  <a:lnTo>
                    <a:pt x="4061" y="2794"/>
                  </a:lnTo>
                  <a:lnTo>
                    <a:pt x="3639" y="3337"/>
                  </a:lnTo>
                  <a:lnTo>
                    <a:pt x="3217" y="3880"/>
                  </a:lnTo>
                  <a:lnTo>
                    <a:pt x="2755" y="4403"/>
                  </a:lnTo>
                  <a:lnTo>
                    <a:pt x="1850" y="5468"/>
                  </a:lnTo>
                  <a:lnTo>
                    <a:pt x="1428" y="5991"/>
                  </a:lnTo>
                  <a:lnTo>
                    <a:pt x="1026" y="6513"/>
                  </a:lnTo>
                  <a:lnTo>
                    <a:pt x="684" y="7036"/>
                  </a:lnTo>
                  <a:lnTo>
                    <a:pt x="523" y="7297"/>
                  </a:lnTo>
                  <a:lnTo>
                    <a:pt x="383" y="7559"/>
                  </a:lnTo>
                  <a:lnTo>
                    <a:pt x="262" y="7820"/>
                  </a:lnTo>
                  <a:lnTo>
                    <a:pt x="141" y="8081"/>
                  </a:lnTo>
                  <a:lnTo>
                    <a:pt x="61" y="8343"/>
                  </a:lnTo>
                  <a:lnTo>
                    <a:pt x="1" y="8604"/>
                  </a:lnTo>
                </a:path>
              </a:pathLst>
            </a:custGeom>
            <a:noFill/>
            <a:ln w="1500" cap="rnd" cmpd="sng">
              <a:solidFill>
                <a:srgbClr val="261A1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64"/>
            <p:cNvSpPr/>
            <p:nvPr/>
          </p:nvSpPr>
          <p:spPr>
            <a:xfrm rot="10800000">
              <a:off x="7380879" y="1723780"/>
              <a:ext cx="33859" cy="156928"/>
            </a:xfrm>
            <a:custGeom>
              <a:avLst/>
              <a:gdLst/>
              <a:ahLst/>
              <a:cxnLst/>
              <a:rect l="l" t="t" r="r" b="b"/>
              <a:pathLst>
                <a:path w="846" h="3921" fill="none" extrusionOk="0">
                  <a:moveTo>
                    <a:pt x="845" y="0"/>
                  </a:moveTo>
                  <a:lnTo>
                    <a:pt x="845" y="0"/>
                  </a:lnTo>
                  <a:lnTo>
                    <a:pt x="604" y="563"/>
                  </a:lnTo>
                  <a:lnTo>
                    <a:pt x="383" y="1086"/>
                  </a:lnTo>
                  <a:lnTo>
                    <a:pt x="222" y="1608"/>
                  </a:lnTo>
                  <a:lnTo>
                    <a:pt x="101" y="2111"/>
                  </a:lnTo>
                  <a:lnTo>
                    <a:pt x="21" y="2593"/>
                  </a:lnTo>
                  <a:lnTo>
                    <a:pt x="1" y="2835"/>
                  </a:lnTo>
                  <a:lnTo>
                    <a:pt x="1" y="3056"/>
                  </a:lnTo>
                  <a:lnTo>
                    <a:pt x="1" y="3277"/>
                  </a:lnTo>
                  <a:lnTo>
                    <a:pt x="21" y="3498"/>
                  </a:lnTo>
                  <a:lnTo>
                    <a:pt x="41" y="3719"/>
                  </a:lnTo>
                  <a:lnTo>
                    <a:pt x="81" y="3920"/>
                  </a:lnTo>
                </a:path>
              </a:pathLst>
            </a:custGeom>
            <a:solidFill>
              <a:schemeClr val="accent1"/>
            </a:solidFill>
            <a:ln w="20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64"/>
            <p:cNvSpPr/>
            <p:nvPr/>
          </p:nvSpPr>
          <p:spPr>
            <a:xfrm rot="10800000">
              <a:off x="6358297" y="2031961"/>
              <a:ext cx="608302" cy="313816"/>
            </a:xfrm>
            <a:custGeom>
              <a:avLst/>
              <a:gdLst/>
              <a:ahLst/>
              <a:cxnLst/>
              <a:rect l="l" t="t" r="r" b="b"/>
              <a:pathLst>
                <a:path w="15199" h="7841" extrusionOk="0">
                  <a:moveTo>
                    <a:pt x="6956" y="1"/>
                  </a:moveTo>
                  <a:lnTo>
                    <a:pt x="6655" y="21"/>
                  </a:lnTo>
                  <a:lnTo>
                    <a:pt x="6373" y="41"/>
                  </a:lnTo>
                  <a:lnTo>
                    <a:pt x="6072" y="101"/>
                  </a:lnTo>
                  <a:lnTo>
                    <a:pt x="5770" y="141"/>
                  </a:lnTo>
                  <a:lnTo>
                    <a:pt x="5489" y="222"/>
                  </a:lnTo>
                  <a:lnTo>
                    <a:pt x="5207" y="302"/>
                  </a:lnTo>
                  <a:lnTo>
                    <a:pt x="4926" y="403"/>
                  </a:lnTo>
                  <a:lnTo>
                    <a:pt x="4524" y="564"/>
                  </a:lnTo>
                  <a:lnTo>
                    <a:pt x="4102" y="785"/>
                  </a:lnTo>
                  <a:lnTo>
                    <a:pt x="3639" y="1046"/>
                  </a:lnTo>
                  <a:lnTo>
                    <a:pt x="3157" y="1348"/>
                  </a:lnTo>
                  <a:lnTo>
                    <a:pt x="2675" y="1669"/>
                  </a:lnTo>
                  <a:lnTo>
                    <a:pt x="2212" y="2031"/>
                  </a:lnTo>
                  <a:lnTo>
                    <a:pt x="1750" y="2433"/>
                  </a:lnTo>
                  <a:lnTo>
                    <a:pt x="1328" y="2835"/>
                  </a:lnTo>
                  <a:lnTo>
                    <a:pt x="946" y="3278"/>
                  </a:lnTo>
                  <a:lnTo>
                    <a:pt x="785" y="3499"/>
                  </a:lnTo>
                  <a:lnTo>
                    <a:pt x="624" y="3720"/>
                  </a:lnTo>
                  <a:lnTo>
                    <a:pt x="463" y="3941"/>
                  </a:lnTo>
                  <a:lnTo>
                    <a:pt x="343" y="4182"/>
                  </a:lnTo>
                  <a:lnTo>
                    <a:pt x="242" y="4403"/>
                  </a:lnTo>
                  <a:lnTo>
                    <a:pt x="142" y="4644"/>
                  </a:lnTo>
                  <a:lnTo>
                    <a:pt x="81" y="4866"/>
                  </a:lnTo>
                  <a:lnTo>
                    <a:pt x="21" y="5107"/>
                  </a:lnTo>
                  <a:lnTo>
                    <a:pt x="1" y="5348"/>
                  </a:lnTo>
                  <a:lnTo>
                    <a:pt x="1" y="5569"/>
                  </a:lnTo>
                  <a:lnTo>
                    <a:pt x="21" y="5810"/>
                  </a:lnTo>
                  <a:lnTo>
                    <a:pt x="81" y="6032"/>
                  </a:lnTo>
                  <a:lnTo>
                    <a:pt x="162" y="6253"/>
                  </a:lnTo>
                  <a:lnTo>
                    <a:pt x="282" y="6474"/>
                  </a:lnTo>
                  <a:lnTo>
                    <a:pt x="383" y="6635"/>
                  </a:lnTo>
                  <a:lnTo>
                    <a:pt x="544" y="6755"/>
                  </a:lnTo>
                  <a:lnTo>
                    <a:pt x="745" y="6896"/>
                  </a:lnTo>
                  <a:lnTo>
                    <a:pt x="986" y="7017"/>
                  </a:lnTo>
                  <a:lnTo>
                    <a:pt x="1267" y="7137"/>
                  </a:lnTo>
                  <a:lnTo>
                    <a:pt x="1549" y="7258"/>
                  </a:lnTo>
                  <a:lnTo>
                    <a:pt x="1870" y="7358"/>
                  </a:lnTo>
                  <a:lnTo>
                    <a:pt x="2192" y="7459"/>
                  </a:lnTo>
                  <a:lnTo>
                    <a:pt x="2876" y="7620"/>
                  </a:lnTo>
                  <a:lnTo>
                    <a:pt x="3539" y="7740"/>
                  </a:lnTo>
                  <a:lnTo>
                    <a:pt x="4122" y="7821"/>
                  </a:lnTo>
                  <a:lnTo>
                    <a:pt x="4604" y="7841"/>
                  </a:lnTo>
                  <a:lnTo>
                    <a:pt x="4966" y="7821"/>
                  </a:lnTo>
                  <a:lnTo>
                    <a:pt x="5348" y="7780"/>
                  </a:lnTo>
                  <a:lnTo>
                    <a:pt x="5710" y="7720"/>
                  </a:lnTo>
                  <a:lnTo>
                    <a:pt x="6072" y="7660"/>
                  </a:lnTo>
                  <a:lnTo>
                    <a:pt x="6796" y="7479"/>
                  </a:lnTo>
                  <a:lnTo>
                    <a:pt x="7539" y="7278"/>
                  </a:lnTo>
                  <a:lnTo>
                    <a:pt x="8263" y="7077"/>
                  </a:lnTo>
                  <a:lnTo>
                    <a:pt x="8645" y="6996"/>
                  </a:lnTo>
                  <a:lnTo>
                    <a:pt x="9007" y="6916"/>
                  </a:lnTo>
                  <a:lnTo>
                    <a:pt x="9369" y="6856"/>
                  </a:lnTo>
                  <a:lnTo>
                    <a:pt x="9731" y="6836"/>
                  </a:lnTo>
                  <a:lnTo>
                    <a:pt x="10092" y="6816"/>
                  </a:lnTo>
                  <a:lnTo>
                    <a:pt x="10474" y="6816"/>
                  </a:lnTo>
                  <a:lnTo>
                    <a:pt x="10675" y="6836"/>
                  </a:lnTo>
                  <a:lnTo>
                    <a:pt x="10896" y="6876"/>
                  </a:lnTo>
                  <a:lnTo>
                    <a:pt x="11319" y="6996"/>
                  </a:lnTo>
                  <a:lnTo>
                    <a:pt x="11741" y="7117"/>
                  </a:lnTo>
                  <a:lnTo>
                    <a:pt x="12163" y="7238"/>
                  </a:lnTo>
                  <a:lnTo>
                    <a:pt x="12585" y="7338"/>
                  </a:lnTo>
                  <a:lnTo>
                    <a:pt x="12806" y="7358"/>
                  </a:lnTo>
                  <a:lnTo>
                    <a:pt x="13027" y="7378"/>
                  </a:lnTo>
                  <a:lnTo>
                    <a:pt x="13248" y="7399"/>
                  </a:lnTo>
                  <a:lnTo>
                    <a:pt x="13470" y="7378"/>
                  </a:lnTo>
                  <a:lnTo>
                    <a:pt x="13671" y="7358"/>
                  </a:lnTo>
                  <a:lnTo>
                    <a:pt x="13892" y="7298"/>
                  </a:lnTo>
                  <a:lnTo>
                    <a:pt x="14073" y="7238"/>
                  </a:lnTo>
                  <a:lnTo>
                    <a:pt x="14233" y="7137"/>
                  </a:lnTo>
                  <a:lnTo>
                    <a:pt x="14394" y="7037"/>
                  </a:lnTo>
                  <a:lnTo>
                    <a:pt x="14535" y="6936"/>
                  </a:lnTo>
                  <a:lnTo>
                    <a:pt x="14676" y="6795"/>
                  </a:lnTo>
                  <a:lnTo>
                    <a:pt x="14776" y="6655"/>
                  </a:lnTo>
                  <a:lnTo>
                    <a:pt x="14897" y="6514"/>
                  </a:lnTo>
                  <a:lnTo>
                    <a:pt x="14977" y="6353"/>
                  </a:lnTo>
                  <a:lnTo>
                    <a:pt x="15058" y="6192"/>
                  </a:lnTo>
                  <a:lnTo>
                    <a:pt x="15118" y="6011"/>
                  </a:lnTo>
                  <a:lnTo>
                    <a:pt x="15158" y="5831"/>
                  </a:lnTo>
                  <a:lnTo>
                    <a:pt x="15178" y="5670"/>
                  </a:lnTo>
                  <a:lnTo>
                    <a:pt x="15198" y="5489"/>
                  </a:lnTo>
                  <a:lnTo>
                    <a:pt x="15198" y="5308"/>
                  </a:lnTo>
                  <a:lnTo>
                    <a:pt x="15178" y="5127"/>
                  </a:lnTo>
                  <a:lnTo>
                    <a:pt x="15158" y="4946"/>
                  </a:lnTo>
                  <a:lnTo>
                    <a:pt x="15058" y="4604"/>
                  </a:lnTo>
                  <a:lnTo>
                    <a:pt x="14917" y="4283"/>
                  </a:lnTo>
                  <a:lnTo>
                    <a:pt x="14736" y="3961"/>
                  </a:lnTo>
                  <a:lnTo>
                    <a:pt x="14515" y="3680"/>
                  </a:lnTo>
                  <a:lnTo>
                    <a:pt x="14294" y="3378"/>
                  </a:lnTo>
                  <a:lnTo>
                    <a:pt x="14032" y="3117"/>
                  </a:lnTo>
                  <a:lnTo>
                    <a:pt x="13771" y="2855"/>
                  </a:lnTo>
                  <a:lnTo>
                    <a:pt x="13490" y="2614"/>
                  </a:lnTo>
                  <a:lnTo>
                    <a:pt x="13068" y="2252"/>
                  </a:lnTo>
                  <a:lnTo>
                    <a:pt x="12625" y="1911"/>
                  </a:lnTo>
                  <a:lnTo>
                    <a:pt x="12163" y="1589"/>
                  </a:lnTo>
                  <a:lnTo>
                    <a:pt x="11680" y="1287"/>
                  </a:lnTo>
                  <a:lnTo>
                    <a:pt x="11178" y="1006"/>
                  </a:lnTo>
                  <a:lnTo>
                    <a:pt x="10675" y="745"/>
                  </a:lnTo>
                  <a:lnTo>
                    <a:pt x="10153" y="544"/>
                  </a:lnTo>
                  <a:lnTo>
                    <a:pt x="9590" y="343"/>
                  </a:lnTo>
                  <a:lnTo>
                    <a:pt x="9027" y="202"/>
                  </a:lnTo>
                  <a:lnTo>
                    <a:pt x="8444" y="81"/>
                  </a:lnTo>
                  <a:lnTo>
                    <a:pt x="7861" y="21"/>
                  </a:lnTo>
                  <a:lnTo>
                    <a:pt x="725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64"/>
            <p:cNvSpPr/>
            <p:nvPr/>
          </p:nvSpPr>
          <p:spPr>
            <a:xfrm rot="10800000">
              <a:off x="6451626" y="2053649"/>
              <a:ext cx="307373" cy="46706"/>
            </a:xfrm>
            <a:custGeom>
              <a:avLst/>
              <a:gdLst/>
              <a:ahLst/>
              <a:cxnLst/>
              <a:rect l="l" t="t" r="r" b="b"/>
              <a:pathLst>
                <a:path w="7680" h="1167" fill="none" extrusionOk="0">
                  <a:moveTo>
                    <a:pt x="0" y="1166"/>
                  </a:moveTo>
                  <a:lnTo>
                    <a:pt x="0" y="1166"/>
                  </a:lnTo>
                  <a:lnTo>
                    <a:pt x="563" y="925"/>
                  </a:lnTo>
                  <a:lnTo>
                    <a:pt x="1126" y="724"/>
                  </a:lnTo>
                  <a:lnTo>
                    <a:pt x="1649" y="543"/>
                  </a:lnTo>
                  <a:lnTo>
                    <a:pt x="2171" y="402"/>
                  </a:lnTo>
                  <a:lnTo>
                    <a:pt x="2674" y="261"/>
                  </a:lnTo>
                  <a:lnTo>
                    <a:pt x="3177" y="161"/>
                  </a:lnTo>
                  <a:lnTo>
                    <a:pt x="3679" y="80"/>
                  </a:lnTo>
                  <a:lnTo>
                    <a:pt x="4141" y="20"/>
                  </a:lnTo>
                  <a:lnTo>
                    <a:pt x="4624" y="0"/>
                  </a:lnTo>
                  <a:lnTo>
                    <a:pt x="5086" y="20"/>
                  </a:lnTo>
                  <a:lnTo>
                    <a:pt x="5529" y="60"/>
                  </a:lnTo>
                  <a:lnTo>
                    <a:pt x="5971" y="121"/>
                  </a:lnTo>
                  <a:lnTo>
                    <a:pt x="6413" y="241"/>
                  </a:lnTo>
                  <a:lnTo>
                    <a:pt x="6835" y="362"/>
                  </a:lnTo>
                  <a:lnTo>
                    <a:pt x="7257" y="543"/>
                  </a:lnTo>
                  <a:lnTo>
                    <a:pt x="7680" y="744"/>
                  </a:lnTo>
                </a:path>
              </a:pathLst>
            </a:custGeom>
            <a:noFill/>
            <a:ln w="1500" cap="rnd" cmpd="sng">
              <a:solidFill>
                <a:srgbClr val="261A1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64"/>
            <p:cNvSpPr/>
            <p:nvPr/>
          </p:nvSpPr>
          <p:spPr>
            <a:xfrm rot="10800000">
              <a:off x="6796783" y="2154228"/>
              <a:ext cx="135196" cy="114304"/>
            </a:xfrm>
            <a:custGeom>
              <a:avLst/>
              <a:gdLst/>
              <a:ahLst/>
              <a:cxnLst/>
              <a:rect l="l" t="t" r="r" b="b"/>
              <a:pathLst>
                <a:path w="3378" h="2856" fill="none" extrusionOk="0">
                  <a:moveTo>
                    <a:pt x="0" y="2855"/>
                  </a:moveTo>
                  <a:lnTo>
                    <a:pt x="0" y="2855"/>
                  </a:lnTo>
                  <a:lnTo>
                    <a:pt x="161" y="2554"/>
                  </a:lnTo>
                  <a:lnTo>
                    <a:pt x="322" y="2272"/>
                  </a:lnTo>
                  <a:lnTo>
                    <a:pt x="483" y="2011"/>
                  </a:lnTo>
                  <a:lnTo>
                    <a:pt x="664" y="1750"/>
                  </a:lnTo>
                  <a:lnTo>
                    <a:pt x="845" y="1508"/>
                  </a:lnTo>
                  <a:lnTo>
                    <a:pt x="1046" y="1287"/>
                  </a:lnTo>
                  <a:lnTo>
                    <a:pt x="1227" y="1086"/>
                  </a:lnTo>
                  <a:lnTo>
                    <a:pt x="1448" y="885"/>
                  </a:lnTo>
                  <a:lnTo>
                    <a:pt x="1649" y="724"/>
                  </a:lnTo>
                  <a:lnTo>
                    <a:pt x="1870" y="564"/>
                  </a:lnTo>
                  <a:lnTo>
                    <a:pt x="2111" y="423"/>
                  </a:lnTo>
                  <a:lnTo>
                    <a:pt x="2332" y="302"/>
                  </a:lnTo>
                  <a:lnTo>
                    <a:pt x="2594" y="202"/>
                  </a:lnTo>
                  <a:lnTo>
                    <a:pt x="2835" y="101"/>
                  </a:lnTo>
                  <a:lnTo>
                    <a:pt x="3096" y="41"/>
                  </a:lnTo>
                  <a:lnTo>
                    <a:pt x="3378" y="1"/>
                  </a:lnTo>
                </a:path>
              </a:pathLst>
            </a:custGeom>
            <a:solidFill>
              <a:schemeClr val="accent1"/>
            </a:solidFill>
            <a:ln w="20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64"/>
            <p:cNvSpPr/>
            <p:nvPr/>
          </p:nvSpPr>
          <p:spPr>
            <a:xfrm rot="10800000">
              <a:off x="6875628" y="1171859"/>
              <a:ext cx="103018" cy="78884"/>
            </a:xfrm>
            <a:custGeom>
              <a:avLst/>
              <a:gdLst/>
              <a:ahLst/>
              <a:cxnLst/>
              <a:rect l="l" t="t" r="r" b="b"/>
              <a:pathLst>
                <a:path w="2574" h="1971" extrusionOk="0">
                  <a:moveTo>
                    <a:pt x="704" y="0"/>
                  </a:moveTo>
                  <a:lnTo>
                    <a:pt x="503" y="21"/>
                  </a:lnTo>
                  <a:lnTo>
                    <a:pt x="422" y="41"/>
                  </a:lnTo>
                  <a:lnTo>
                    <a:pt x="342" y="61"/>
                  </a:lnTo>
                  <a:lnTo>
                    <a:pt x="262" y="101"/>
                  </a:lnTo>
                  <a:lnTo>
                    <a:pt x="201" y="161"/>
                  </a:lnTo>
                  <a:lnTo>
                    <a:pt x="141" y="222"/>
                  </a:lnTo>
                  <a:lnTo>
                    <a:pt x="81" y="302"/>
                  </a:lnTo>
                  <a:lnTo>
                    <a:pt x="41" y="382"/>
                  </a:lnTo>
                  <a:lnTo>
                    <a:pt x="20" y="483"/>
                  </a:lnTo>
                  <a:lnTo>
                    <a:pt x="0" y="583"/>
                  </a:lnTo>
                  <a:lnTo>
                    <a:pt x="0" y="684"/>
                  </a:lnTo>
                  <a:lnTo>
                    <a:pt x="20" y="885"/>
                  </a:lnTo>
                  <a:lnTo>
                    <a:pt x="101" y="1086"/>
                  </a:lnTo>
                  <a:lnTo>
                    <a:pt x="221" y="1267"/>
                  </a:lnTo>
                  <a:lnTo>
                    <a:pt x="382" y="1468"/>
                  </a:lnTo>
                  <a:lnTo>
                    <a:pt x="583" y="1629"/>
                  </a:lnTo>
                  <a:lnTo>
                    <a:pt x="825" y="1770"/>
                  </a:lnTo>
                  <a:lnTo>
                    <a:pt x="1086" y="1870"/>
                  </a:lnTo>
                  <a:lnTo>
                    <a:pt x="1327" y="1950"/>
                  </a:lnTo>
                  <a:lnTo>
                    <a:pt x="1588" y="1971"/>
                  </a:lnTo>
                  <a:lnTo>
                    <a:pt x="1830" y="1971"/>
                  </a:lnTo>
                  <a:lnTo>
                    <a:pt x="2051" y="1910"/>
                  </a:lnTo>
                  <a:lnTo>
                    <a:pt x="2232" y="1830"/>
                  </a:lnTo>
                  <a:lnTo>
                    <a:pt x="2312" y="1770"/>
                  </a:lnTo>
                  <a:lnTo>
                    <a:pt x="2393" y="1689"/>
                  </a:lnTo>
                  <a:lnTo>
                    <a:pt x="2453" y="1629"/>
                  </a:lnTo>
                  <a:lnTo>
                    <a:pt x="2513" y="1528"/>
                  </a:lnTo>
                  <a:lnTo>
                    <a:pt x="2553" y="1448"/>
                  </a:lnTo>
                  <a:lnTo>
                    <a:pt x="2573" y="1367"/>
                  </a:lnTo>
                  <a:lnTo>
                    <a:pt x="2573" y="1287"/>
                  </a:lnTo>
                  <a:lnTo>
                    <a:pt x="2573" y="1187"/>
                  </a:lnTo>
                  <a:lnTo>
                    <a:pt x="2553" y="1106"/>
                  </a:lnTo>
                  <a:lnTo>
                    <a:pt x="2513" y="1026"/>
                  </a:lnTo>
                  <a:lnTo>
                    <a:pt x="2413" y="885"/>
                  </a:lnTo>
                  <a:lnTo>
                    <a:pt x="2272" y="724"/>
                  </a:lnTo>
                  <a:lnTo>
                    <a:pt x="2091" y="583"/>
                  </a:lnTo>
                  <a:lnTo>
                    <a:pt x="1870" y="443"/>
                  </a:lnTo>
                  <a:lnTo>
                    <a:pt x="1629" y="322"/>
                  </a:lnTo>
                  <a:lnTo>
                    <a:pt x="1387" y="202"/>
                  </a:lnTo>
                  <a:lnTo>
                    <a:pt x="1146" y="101"/>
                  </a:lnTo>
                  <a:lnTo>
                    <a:pt x="905" y="41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64"/>
            <p:cNvSpPr/>
            <p:nvPr/>
          </p:nvSpPr>
          <p:spPr>
            <a:xfrm rot="10800000">
              <a:off x="7027676" y="1309459"/>
              <a:ext cx="119947" cy="115865"/>
            </a:xfrm>
            <a:custGeom>
              <a:avLst/>
              <a:gdLst/>
              <a:ahLst/>
              <a:cxnLst/>
              <a:rect l="l" t="t" r="r" b="b"/>
              <a:pathLst>
                <a:path w="2997" h="2895" extrusionOk="0">
                  <a:moveTo>
                    <a:pt x="523" y="0"/>
                  </a:moveTo>
                  <a:lnTo>
                    <a:pt x="423" y="20"/>
                  </a:lnTo>
                  <a:lnTo>
                    <a:pt x="343" y="40"/>
                  </a:lnTo>
                  <a:lnTo>
                    <a:pt x="262" y="61"/>
                  </a:lnTo>
                  <a:lnTo>
                    <a:pt x="182" y="121"/>
                  </a:lnTo>
                  <a:lnTo>
                    <a:pt x="101" y="201"/>
                  </a:lnTo>
                  <a:lnTo>
                    <a:pt x="61" y="282"/>
                  </a:lnTo>
                  <a:lnTo>
                    <a:pt x="21" y="382"/>
                  </a:lnTo>
                  <a:lnTo>
                    <a:pt x="1" y="483"/>
                  </a:lnTo>
                  <a:lnTo>
                    <a:pt x="1" y="583"/>
                  </a:lnTo>
                  <a:lnTo>
                    <a:pt x="1" y="704"/>
                  </a:lnTo>
                  <a:lnTo>
                    <a:pt x="21" y="824"/>
                  </a:lnTo>
                  <a:lnTo>
                    <a:pt x="61" y="965"/>
                  </a:lnTo>
                  <a:lnTo>
                    <a:pt x="162" y="1226"/>
                  </a:lnTo>
                  <a:lnTo>
                    <a:pt x="322" y="1528"/>
                  </a:lnTo>
                  <a:lnTo>
                    <a:pt x="523" y="1809"/>
                  </a:lnTo>
                  <a:lnTo>
                    <a:pt x="785" y="2091"/>
                  </a:lnTo>
                  <a:lnTo>
                    <a:pt x="1066" y="2332"/>
                  </a:lnTo>
                  <a:lnTo>
                    <a:pt x="1368" y="2553"/>
                  </a:lnTo>
                  <a:lnTo>
                    <a:pt x="1669" y="2714"/>
                  </a:lnTo>
                  <a:lnTo>
                    <a:pt x="1951" y="2835"/>
                  </a:lnTo>
                  <a:lnTo>
                    <a:pt x="2212" y="2895"/>
                  </a:lnTo>
                  <a:lnTo>
                    <a:pt x="2574" y="2895"/>
                  </a:lnTo>
                  <a:lnTo>
                    <a:pt x="2674" y="2855"/>
                  </a:lnTo>
                  <a:lnTo>
                    <a:pt x="2775" y="2815"/>
                  </a:lnTo>
                  <a:lnTo>
                    <a:pt x="2855" y="2754"/>
                  </a:lnTo>
                  <a:lnTo>
                    <a:pt x="2916" y="2674"/>
                  </a:lnTo>
                  <a:lnTo>
                    <a:pt x="2956" y="2593"/>
                  </a:lnTo>
                  <a:lnTo>
                    <a:pt x="2976" y="2513"/>
                  </a:lnTo>
                  <a:lnTo>
                    <a:pt x="2996" y="2433"/>
                  </a:lnTo>
                  <a:lnTo>
                    <a:pt x="2976" y="2332"/>
                  </a:lnTo>
                  <a:lnTo>
                    <a:pt x="2956" y="2211"/>
                  </a:lnTo>
                  <a:lnTo>
                    <a:pt x="2855" y="1990"/>
                  </a:lnTo>
                  <a:lnTo>
                    <a:pt x="2715" y="1769"/>
                  </a:lnTo>
                  <a:lnTo>
                    <a:pt x="2514" y="1508"/>
                  </a:lnTo>
                  <a:lnTo>
                    <a:pt x="2292" y="1247"/>
                  </a:lnTo>
                  <a:lnTo>
                    <a:pt x="2031" y="985"/>
                  </a:lnTo>
                  <a:lnTo>
                    <a:pt x="1750" y="724"/>
                  </a:lnTo>
                  <a:lnTo>
                    <a:pt x="1488" y="483"/>
                  </a:lnTo>
                  <a:lnTo>
                    <a:pt x="1227" y="302"/>
                  </a:lnTo>
                  <a:lnTo>
                    <a:pt x="966" y="141"/>
                  </a:lnTo>
                  <a:lnTo>
                    <a:pt x="745" y="40"/>
                  </a:lnTo>
                  <a:lnTo>
                    <a:pt x="644" y="20"/>
                  </a:lnTo>
                  <a:lnTo>
                    <a:pt x="52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64"/>
            <p:cNvSpPr/>
            <p:nvPr/>
          </p:nvSpPr>
          <p:spPr>
            <a:xfrm rot="10800000">
              <a:off x="6900562" y="1341637"/>
              <a:ext cx="57152" cy="56352"/>
            </a:xfrm>
            <a:custGeom>
              <a:avLst/>
              <a:gdLst/>
              <a:ahLst/>
              <a:cxnLst/>
              <a:rect l="l" t="t" r="r" b="b"/>
              <a:pathLst>
                <a:path w="1428" h="1408" extrusionOk="0">
                  <a:moveTo>
                    <a:pt x="342" y="1"/>
                  </a:moveTo>
                  <a:lnTo>
                    <a:pt x="241" y="21"/>
                  </a:lnTo>
                  <a:lnTo>
                    <a:pt x="141" y="101"/>
                  </a:lnTo>
                  <a:lnTo>
                    <a:pt x="60" y="182"/>
                  </a:lnTo>
                  <a:lnTo>
                    <a:pt x="20" y="302"/>
                  </a:lnTo>
                  <a:lnTo>
                    <a:pt x="0" y="423"/>
                  </a:lnTo>
                  <a:lnTo>
                    <a:pt x="0" y="564"/>
                  </a:lnTo>
                  <a:lnTo>
                    <a:pt x="40" y="684"/>
                  </a:lnTo>
                  <a:lnTo>
                    <a:pt x="101" y="825"/>
                  </a:lnTo>
                  <a:lnTo>
                    <a:pt x="181" y="966"/>
                  </a:lnTo>
                  <a:lnTo>
                    <a:pt x="281" y="1086"/>
                  </a:lnTo>
                  <a:lnTo>
                    <a:pt x="422" y="1207"/>
                  </a:lnTo>
                  <a:lnTo>
                    <a:pt x="543" y="1287"/>
                  </a:lnTo>
                  <a:lnTo>
                    <a:pt x="683" y="1348"/>
                  </a:lnTo>
                  <a:lnTo>
                    <a:pt x="824" y="1388"/>
                  </a:lnTo>
                  <a:lnTo>
                    <a:pt x="965" y="1408"/>
                  </a:lnTo>
                  <a:lnTo>
                    <a:pt x="1106" y="1388"/>
                  </a:lnTo>
                  <a:lnTo>
                    <a:pt x="1206" y="1348"/>
                  </a:lnTo>
                  <a:lnTo>
                    <a:pt x="1307" y="1267"/>
                  </a:lnTo>
                  <a:lnTo>
                    <a:pt x="1387" y="1187"/>
                  </a:lnTo>
                  <a:lnTo>
                    <a:pt x="1427" y="1086"/>
                  </a:lnTo>
                  <a:lnTo>
                    <a:pt x="1427" y="986"/>
                  </a:lnTo>
                  <a:lnTo>
                    <a:pt x="1387" y="865"/>
                  </a:lnTo>
                  <a:lnTo>
                    <a:pt x="1327" y="744"/>
                  </a:lnTo>
                  <a:lnTo>
                    <a:pt x="1246" y="624"/>
                  </a:lnTo>
                  <a:lnTo>
                    <a:pt x="1045" y="383"/>
                  </a:lnTo>
                  <a:lnTo>
                    <a:pt x="784" y="182"/>
                  </a:lnTo>
                  <a:lnTo>
                    <a:pt x="683" y="101"/>
                  </a:lnTo>
                  <a:lnTo>
                    <a:pt x="563" y="41"/>
                  </a:lnTo>
                  <a:lnTo>
                    <a:pt x="44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64"/>
            <p:cNvSpPr/>
            <p:nvPr/>
          </p:nvSpPr>
          <p:spPr>
            <a:xfrm rot="10800000">
              <a:off x="6347047" y="1816312"/>
              <a:ext cx="355640" cy="53950"/>
            </a:xfrm>
            <a:custGeom>
              <a:avLst/>
              <a:gdLst/>
              <a:ahLst/>
              <a:cxnLst/>
              <a:rect l="l" t="t" r="r" b="b"/>
              <a:pathLst>
                <a:path w="8886" h="1348" fill="none" extrusionOk="0">
                  <a:moveTo>
                    <a:pt x="8886" y="1347"/>
                  </a:moveTo>
                  <a:lnTo>
                    <a:pt x="8886" y="1347"/>
                  </a:lnTo>
                  <a:lnTo>
                    <a:pt x="8464" y="1146"/>
                  </a:lnTo>
                  <a:lnTo>
                    <a:pt x="8042" y="965"/>
                  </a:lnTo>
                  <a:lnTo>
                    <a:pt x="7619" y="805"/>
                  </a:lnTo>
                  <a:lnTo>
                    <a:pt x="7197" y="664"/>
                  </a:lnTo>
                  <a:lnTo>
                    <a:pt x="6755" y="523"/>
                  </a:lnTo>
                  <a:lnTo>
                    <a:pt x="6313" y="402"/>
                  </a:lnTo>
                  <a:lnTo>
                    <a:pt x="5870" y="302"/>
                  </a:lnTo>
                  <a:lnTo>
                    <a:pt x="5428" y="201"/>
                  </a:lnTo>
                  <a:lnTo>
                    <a:pt x="5428" y="201"/>
                  </a:lnTo>
                  <a:lnTo>
                    <a:pt x="4745" y="101"/>
                  </a:lnTo>
                  <a:lnTo>
                    <a:pt x="4061" y="41"/>
                  </a:lnTo>
                  <a:lnTo>
                    <a:pt x="3378" y="0"/>
                  </a:lnTo>
                  <a:lnTo>
                    <a:pt x="2694" y="0"/>
                  </a:lnTo>
                  <a:lnTo>
                    <a:pt x="2031" y="41"/>
                  </a:lnTo>
                  <a:lnTo>
                    <a:pt x="1347" y="101"/>
                  </a:lnTo>
                  <a:lnTo>
                    <a:pt x="664" y="201"/>
                  </a:lnTo>
                  <a:lnTo>
                    <a:pt x="1" y="342"/>
                  </a:lnTo>
                </a:path>
              </a:pathLst>
            </a:custGeom>
            <a:noFill/>
            <a:ln w="1500" cap="rnd" cmpd="sng">
              <a:solidFill>
                <a:srgbClr val="D96C5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64"/>
            <p:cNvSpPr/>
            <p:nvPr/>
          </p:nvSpPr>
          <p:spPr>
            <a:xfrm rot="10800000">
              <a:off x="6413805" y="1695642"/>
              <a:ext cx="347595" cy="34619"/>
            </a:xfrm>
            <a:custGeom>
              <a:avLst/>
              <a:gdLst/>
              <a:ahLst/>
              <a:cxnLst/>
              <a:rect l="l" t="t" r="r" b="b"/>
              <a:pathLst>
                <a:path w="8685" h="865" fill="none" extrusionOk="0">
                  <a:moveTo>
                    <a:pt x="8684" y="583"/>
                  </a:moveTo>
                  <a:lnTo>
                    <a:pt x="8684" y="583"/>
                  </a:lnTo>
                  <a:lnTo>
                    <a:pt x="7941" y="362"/>
                  </a:lnTo>
                  <a:lnTo>
                    <a:pt x="7177" y="201"/>
                  </a:lnTo>
                  <a:lnTo>
                    <a:pt x="7177" y="201"/>
                  </a:lnTo>
                  <a:lnTo>
                    <a:pt x="6734" y="141"/>
                  </a:lnTo>
                  <a:lnTo>
                    <a:pt x="6272" y="81"/>
                  </a:lnTo>
                  <a:lnTo>
                    <a:pt x="5830" y="41"/>
                  </a:lnTo>
                  <a:lnTo>
                    <a:pt x="5367" y="0"/>
                  </a:lnTo>
                  <a:lnTo>
                    <a:pt x="4905" y="0"/>
                  </a:lnTo>
                  <a:lnTo>
                    <a:pt x="4463" y="0"/>
                  </a:lnTo>
                  <a:lnTo>
                    <a:pt x="4000" y="20"/>
                  </a:lnTo>
                  <a:lnTo>
                    <a:pt x="3538" y="61"/>
                  </a:lnTo>
                  <a:lnTo>
                    <a:pt x="3096" y="101"/>
                  </a:lnTo>
                  <a:lnTo>
                    <a:pt x="2633" y="161"/>
                  </a:lnTo>
                  <a:lnTo>
                    <a:pt x="2191" y="242"/>
                  </a:lnTo>
                  <a:lnTo>
                    <a:pt x="1749" y="342"/>
                  </a:lnTo>
                  <a:lnTo>
                    <a:pt x="1307" y="443"/>
                  </a:lnTo>
                  <a:lnTo>
                    <a:pt x="864" y="583"/>
                  </a:lnTo>
                  <a:lnTo>
                    <a:pt x="422" y="724"/>
                  </a:lnTo>
                  <a:lnTo>
                    <a:pt x="0" y="865"/>
                  </a:lnTo>
                </a:path>
              </a:pathLst>
            </a:custGeom>
            <a:noFill/>
            <a:ln w="1500" cap="rnd" cmpd="sng">
              <a:solidFill>
                <a:srgbClr val="D96C5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64"/>
            <p:cNvSpPr/>
            <p:nvPr/>
          </p:nvSpPr>
          <p:spPr>
            <a:xfrm rot="10800000">
              <a:off x="6478162" y="1575732"/>
              <a:ext cx="319460" cy="48347"/>
            </a:xfrm>
            <a:custGeom>
              <a:avLst/>
              <a:gdLst/>
              <a:ahLst/>
              <a:cxnLst/>
              <a:rect l="l" t="t" r="r" b="b"/>
              <a:pathLst>
                <a:path w="7982" h="1208" fill="none" extrusionOk="0">
                  <a:moveTo>
                    <a:pt x="7981" y="222"/>
                  </a:moveTo>
                  <a:lnTo>
                    <a:pt x="7981" y="222"/>
                  </a:lnTo>
                  <a:lnTo>
                    <a:pt x="7479" y="121"/>
                  </a:lnTo>
                  <a:lnTo>
                    <a:pt x="6956" y="61"/>
                  </a:lnTo>
                  <a:lnTo>
                    <a:pt x="6453" y="21"/>
                  </a:lnTo>
                  <a:lnTo>
                    <a:pt x="5951" y="1"/>
                  </a:lnTo>
                  <a:lnTo>
                    <a:pt x="5428" y="1"/>
                  </a:lnTo>
                  <a:lnTo>
                    <a:pt x="4926" y="21"/>
                  </a:lnTo>
                  <a:lnTo>
                    <a:pt x="4423" y="41"/>
                  </a:lnTo>
                  <a:lnTo>
                    <a:pt x="3900" y="101"/>
                  </a:lnTo>
                  <a:lnTo>
                    <a:pt x="3398" y="182"/>
                  </a:lnTo>
                  <a:lnTo>
                    <a:pt x="2895" y="262"/>
                  </a:lnTo>
                  <a:lnTo>
                    <a:pt x="2393" y="383"/>
                  </a:lnTo>
                  <a:lnTo>
                    <a:pt x="1910" y="503"/>
                  </a:lnTo>
                  <a:lnTo>
                    <a:pt x="1428" y="664"/>
                  </a:lnTo>
                  <a:lnTo>
                    <a:pt x="945" y="825"/>
                  </a:lnTo>
                  <a:lnTo>
                    <a:pt x="463" y="1006"/>
                  </a:lnTo>
                  <a:lnTo>
                    <a:pt x="0" y="1207"/>
                  </a:lnTo>
                </a:path>
              </a:pathLst>
            </a:custGeom>
            <a:noFill/>
            <a:ln w="1500" cap="rnd" cmpd="sng">
              <a:solidFill>
                <a:srgbClr val="D96C5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64"/>
            <p:cNvSpPr/>
            <p:nvPr/>
          </p:nvSpPr>
          <p:spPr>
            <a:xfrm rot="10800000">
              <a:off x="6758161" y="2501029"/>
              <a:ext cx="139238" cy="104619"/>
            </a:xfrm>
            <a:custGeom>
              <a:avLst/>
              <a:gdLst/>
              <a:ahLst/>
              <a:cxnLst/>
              <a:rect l="l" t="t" r="r" b="b"/>
              <a:pathLst>
                <a:path w="3479" h="2614" extrusionOk="0">
                  <a:moveTo>
                    <a:pt x="363" y="1"/>
                  </a:moveTo>
                  <a:lnTo>
                    <a:pt x="262" y="21"/>
                  </a:lnTo>
                  <a:lnTo>
                    <a:pt x="162" y="61"/>
                  </a:lnTo>
                  <a:lnTo>
                    <a:pt x="101" y="101"/>
                  </a:lnTo>
                  <a:lnTo>
                    <a:pt x="41" y="161"/>
                  </a:lnTo>
                  <a:lnTo>
                    <a:pt x="1" y="222"/>
                  </a:lnTo>
                  <a:lnTo>
                    <a:pt x="1" y="302"/>
                  </a:lnTo>
                  <a:lnTo>
                    <a:pt x="1" y="383"/>
                  </a:lnTo>
                  <a:lnTo>
                    <a:pt x="41" y="463"/>
                  </a:lnTo>
                  <a:lnTo>
                    <a:pt x="101" y="563"/>
                  </a:lnTo>
                  <a:lnTo>
                    <a:pt x="262" y="785"/>
                  </a:lnTo>
                  <a:lnTo>
                    <a:pt x="483" y="1006"/>
                  </a:lnTo>
                  <a:lnTo>
                    <a:pt x="744" y="1247"/>
                  </a:lnTo>
                  <a:lnTo>
                    <a:pt x="1066" y="1488"/>
                  </a:lnTo>
                  <a:lnTo>
                    <a:pt x="1408" y="1729"/>
                  </a:lnTo>
                  <a:lnTo>
                    <a:pt x="1770" y="1951"/>
                  </a:lnTo>
                  <a:lnTo>
                    <a:pt x="2111" y="2172"/>
                  </a:lnTo>
                  <a:lnTo>
                    <a:pt x="2433" y="2333"/>
                  </a:lnTo>
                  <a:lnTo>
                    <a:pt x="2715" y="2473"/>
                  </a:lnTo>
                  <a:lnTo>
                    <a:pt x="2956" y="2574"/>
                  </a:lnTo>
                  <a:lnTo>
                    <a:pt x="3157" y="2614"/>
                  </a:lnTo>
                  <a:lnTo>
                    <a:pt x="3298" y="2614"/>
                  </a:lnTo>
                  <a:lnTo>
                    <a:pt x="3358" y="2594"/>
                  </a:lnTo>
                  <a:lnTo>
                    <a:pt x="3418" y="2554"/>
                  </a:lnTo>
                  <a:lnTo>
                    <a:pt x="3458" y="2493"/>
                  </a:lnTo>
                  <a:lnTo>
                    <a:pt x="3478" y="2433"/>
                  </a:lnTo>
                  <a:lnTo>
                    <a:pt x="3478" y="2353"/>
                  </a:lnTo>
                  <a:lnTo>
                    <a:pt x="3478" y="2252"/>
                  </a:lnTo>
                  <a:lnTo>
                    <a:pt x="3438" y="2051"/>
                  </a:lnTo>
                  <a:lnTo>
                    <a:pt x="3358" y="1810"/>
                  </a:lnTo>
                  <a:lnTo>
                    <a:pt x="3197" y="1569"/>
                  </a:lnTo>
                  <a:lnTo>
                    <a:pt x="3016" y="1307"/>
                  </a:lnTo>
                  <a:lnTo>
                    <a:pt x="2775" y="1026"/>
                  </a:lnTo>
                  <a:lnTo>
                    <a:pt x="2473" y="785"/>
                  </a:lnTo>
                  <a:lnTo>
                    <a:pt x="2152" y="543"/>
                  </a:lnTo>
                  <a:lnTo>
                    <a:pt x="1790" y="342"/>
                  </a:lnTo>
                  <a:lnTo>
                    <a:pt x="1428" y="182"/>
                  </a:lnTo>
                  <a:lnTo>
                    <a:pt x="1086" y="81"/>
                  </a:lnTo>
                  <a:lnTo>
                    <a:pt x="765" y="21"/>
                  </a:lnTo>
                  <a:lnTo>
                    <a:pt x="483" y="1"/>
                  </a:lnTo>
                  <a:close/>
                </a:path>
              </a:pathLst>
            </a:custGeom>
            <a:solidFill>
              <a:srgbClr val="282020">
                <a:alpha val="303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64"/>
            <p:cNvSpPr/>
            <p:nvPr/>
          </p:nvSpPr>
          <p:spPr>
            <a:xfrm rot="10800000">
              <a:off x="6768606" y="2517918"/>
              <a:ext cx="78084" cy="43464"/>
            </a:xfrm>
            <a:custGeom>
              <a:avLst/>
              <a:gdLst/>
              <a:ahLst/>
              <a:cxnLst/>
              <a:rect l="l" t="t" r="r" b="b"/>
              <a:pathLst>
                <a:path w="1951" h="1086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302" y="262"/>
                  </a:lnTo>
                  <a:lnTo>
                    <a:pt x="603" y="483"/>
                  </a:lnTo>
                  <a:lnTo>
                    <a:pt x="885" y="684"/>
                  </a:lnTo>
                  <a:lnTo>
                    <a:pt x="1146" y="845"/>
                  </a:lnTo>
                  <a:lnTo>
                    <a:pt x="1367" y="965"/>
                  </a:lnTo>
                  <a:lnTo>
                    <a:pt x="1588" y="1046"/>
                  </a:lnTo>
                  <a:lnTo>
                    <a:pt x="1789" y="1066"/>
                  </a:lnTo>
                  <a:lnTo>
                    <a:pt x="1870" y="1086"/>
                  </a:lnTo>
                  <a:lnTo>
                    <a:pt x="1950" y="1066"/>
                  </a:lnTo>
                </a:path>
              </a:pathLst>
            </a:custGeom>
            <a:noFill/>
            <a:ln w="15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7" name="Google Shape;1497;p65"/>
          <p:cNvSpPr txBox="1">
            <a:spLocks noGrp="1"/>
          </p:cNvSpPr>
          <p:nvPr>
            <p:ph type="title"/>
          </p:nvPr>
        </p:nvSpPr>
        <p:spPr>
          <a:xfrm>
            <a:off x="720000" y="10"/>
            <a:ext cx="77040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missing? </a:t>
            </a:r>
            <a:endParaRPr/>
          </a:p>
        </p:txBody>
      </p:sp>
      <p:grpSp>
        <p:nvGrpSpPr>
          <p:cNvPr id="1498" name="Google Shape;1498;p65"/>
          <p:cNvGrpSpPr/>
          <p:nvPr/>
        </p:nvGrpSpPr>
        <p:grpSpPr>
          <a:xfrm>
            <a:off x="4251596" y="2242258"/>
            <a:ext cx="1491384" cy="1190807"/>
            <a:chOff x="5996300" y="2656625"/>
            <a:chExt cx="1786517" cy="1426458"/>
          </a:xfrm>
        </p:grpSpPr>
        <p:sp>
          <p:nvSpPr>
            <p:cNvPr id="1499" name="Google Shape;1499;p65"/>
            <p:cNvSpPr/>
            <p:nvPr/>
          </p:nvSpPr>
          <p:spPr>
            <a:xfrm>
              <a:off x="5996300" y="2656625"/>
              <a:ext cx="1786517" cy="1426458"/>
            </a:xfrm>
            <a:custGeom>
              <a:avLst/>
              <a:gdLst/>
              <a:ahLst/>
              <a:cxnLst/>
              <a:rect l="l" t="t" r="r" b="b"/>
              <a:pathLst>
                <a:path w="48099" h="38405" extrusionOk="0">
                  <a:moveTo>
                    <a:pt x="25472" y="0"/>
                  </a:moveTo>
                  <a:lnTo>
                    <a:pt x="24990" y="22"/>
                  </a:lnTo>
                  <a:lnTo>
                    <a:pt x="24509" y="132"/>
                  </a:lnTo>
                  <a:lnTo>
                    <a:pt x="24027" y="263"/>
                  </a:lnTo>
                  <a:lnTo>
                    <a:pt x="23568" y="460"/>
                  </a:lnTo>
                  <a:lnTo>
                    <a:pt x="23130" y="679"/>
                  </a:lnTo>
                  <a:lnTo>
                    <a:pt x="22714" y="963"/>
                  </a:lnTo>
                  <a:lnTo>
                    <a:pt x="22364" y="898"/>
                  </a:lnTo>
                  <a:lnTo>
                    <a:pt x="21992" y="832"/>
                  </a:lnTo>
                  <a:lnTo>
                    <a:pt x="21642" y="810"/>
                  </a:lnTo>
                  <a:lnTo>
                    <a:pt x="21292" y="810"/>
                  </a:lnTo>
                  <a:lnTo>
                    <a:pt x="20920" y="832"/>
                  </a:lnTo>
                  <a:lnTo>
                    <a:pt x="20570" y="876"/>
                  </a:lnTo>
                  <a:lnTo>
                    <a:pt x="20220" y="941"/>
                  </a:lnTo>
                  <a:lnTo>
                    <a:pt x="19870" y="1051"/>
                  </a:lnTo>
                  <a:lnTo>
                    <a:pt x="19388" y="1226"/>
                  </a:lnTo>
                  <a:lnTo>
                    <a:pt x="18907" y="1445"/>
                  </a:lnTo>
                  <a:lnTo>
                    <a:pt x="18469" y="1707"/>
                  </a:lnTo>
                  <a:lnTo>
                    <a:pt x="18053" y="2014"/>
                  </a:lnTo>
                  <a:lnTo>
                    <a:pt x="17681" y="2364"/>
                  </a:lnTo>
                  <a:lnTo>
                    <a:pt x="17331" y="2736"/>
                  </a:lnTo>
                  <a:lnTo>
                    <a:pt x="17025" y="3152"/>
                  </a:lnTo>
                  <a:lnTo>
                    <a:pt x="16740" y="3589"/>
                  </a:lnTo>
                  <a:lnTo>
                    <a:pt x="16128" y="3480"/>
                  </a:lnTo>
                  <a:lnTo>
                    <a:pt x="15515" y="3414"/>
                  </a:lnTo>
                  <a:lnTo>
                    <a:pt x="14858" y="3414"/>
                  </a:lnTo>
                  <a:lnTo>
                    <a:pt x="14224" y="3436"/>
                  </a:lnTo>
                  <a:lnTo>
                    <a:pt x="13917" y="3480"/>
                  </a:lnTo>
                  <a:lnTo>
                    <a:pt x="13611" y="3524"/>
                  </a:lnTo>
                  <a:lnTo>
                    <a:pt x="13305" y="3589"/>
                  </a:lnTo>
                  <a:lnTo>
                    <a:pt x="12998" y="3677"/>
                  </a:lnTo>
                  <a:lnTo>
                    <a:pt x="12692" y="3764"/>
                  </a:lnTo>
                  <a:lnTo>
                    <a:pt x="12386" y="3874"/>
                  </a:lnTo>
                  <a:lnTo>
                    <a:pt x="12101" y="4005"/>
                  </a:lnTo>
                  <a:lnTo>
                    <a:pt x="11839" y="4136"/>
                  </a:lnTo>
                  <a:lnTo>
                    <a:pt x="11554" y="4289"/>
                  </a:lnTo>
                  <a:lnTo>
                    <a:pt x="11292" y="4464"/>
                  </a:lnTo>
                  <a:lnTo>
                    <a:pt x="11051" y="4661"/>
                  </a:lnTo>
                  <a:lnTo>
                    <a:pt x="10832" y="4858"/>
                  </a:lnTo>
                  <a:lnTo>
                    <a:pt x="10613" y="5099"/>
                  </a:lnTo>
                  <a:lnTo>
                    <a:pt x="10394" y="5340"/>
                  </a:lnTo>
                  <a:lnTo>
                    <a:pt x="10219" y="5581"/>
                  </a:lnTo>
                  <a:lnTo>
                    <a:pt x="10066" y="5865"/>
                  </a:lnTo>
                  <a:lnTo>
                    <a:pt x="9913" y="6128"/>
                  </a:lnTo>
                  <a:lnTo>
                    <a:pt x="9803" y="6412"/>
                  </a:lnTo>
                  <a:lnTo>
                    <a:pt x="9694" y="6697"/>
                  </a:lnTo>
                  <a:lnTo>
                    <a:pt x="9628" y="7003"/>
                  </a:lnTo>
                  <a:lnTo>
                    <a:pt x="9585" y="7309"/>
                  </a:lnTo>
                  <a:lnTo>
                    <a:pt x="9563" y="7616"/>
                  </a:lnTo>
                  <a:lnTo>
                    <a:pt x="9585" y="7900"/>
                  </a:lnTo>
                  <a:lnTo>
                    <a:pt x="9628" y="8206"/>
                  </a:lnTo>
                  <a:lnTo>
                    <a:pt x="9322" y="8185"/>
                  </a:lnTo>
                  <a:lnTo>
                    <a:pt x="8994" y="8163"/>
                  </a:lnTo>
                  <a:lnTo>
                    <a:pt x="8687" y="8163"/>
                  </a:lnTo>
                  <a:lnTo>
                    <a:pt x="8359" y="8185"/>
                  </a:lnTo>
                  <a:lnTo>
                    <a:pt x="8053" y="8250"/>
                  </a:lnTo>
                  <a:lnTo>
                    <a:pt x="7725" y="8316"/>
                  </a:lnTo>
                  <a:lnTo>
                    <a:pt x="7418" y="8403"/>
                  </a:lnTo>
                  <a:lnTo>
                    <a:pt x="7112" y="8513"/>
                  </a:lnTo>
                  <a:lnTo>
                    <a:pt x="6806" y="8644"/>
                  </a:lnTo>
                  <a:lnTo>
                    <a:pt x="6521" y="8797"/>
                  </a:lnTo>
                  <a:lnTo>
                    <a:pt x="6237" y="8972"/>
                  </a:lnTo>
                  <a:lnTo>
                    <a:pt x="5974" y="9147"/>
                  </a:lnTo>
                  <a:lnTo>
                    <a:pt x="5733" y="9344"/>
                  </a:lnTo>
                  <a:lnTo>
                    <a:pt x="5493" y="9563"/>
                  </a:lnTo>
                  <a:lnTo>
                    <a:pt x="5274" y="9804"/>
                  </a:lnTo>
                  <a:lnTo>
                    <a:pt x="5077" y="10045"/>
                  </a:lnTo>
                  <a:lnTo>
                    <a:pt x="4902" y="10307"/>
                  </a:lnTo>
                  <a:lnTo>
                    <a:pt x="4749" y="10592"/>
                  </a:lnTo>
                  <a:lnTo>
                    <a:pt x="4617" y="10876"/>
                  </a:lnTo>
                  <a:lnTo>
                    <a:pt x="4508" y="11161"/>
                  </a:lnTo>
                  <a:lnTo>
                    <a:pt x="4420" y="11467"/>
                  </a:lnTo>
                  <a:lnTo>
                    <a:pt x="4333" y="11751"/>
                  </a:lnTo>
                  <a:lnTo>
                    <a:pt x="4289" y="12080"/>
                  </a:lnTo>
                  <a:lnTo>
                    <a:pt x="4267" y="12386"/>
                  </a:lnTo>
                  <a:lnTo>
                    <a:pt x="4245" y="12692"/>
                  </a:lnTo>
                  <a:lnTo>
                    <a:pt x="4245" y="12999"/>
                  </a:lnTo>
                  <a:lnTo>
                    <a:pt x="4289" y="13327"/>
                  </a:lnTo>
                  <a:lnTo>
                    <a:pt x="4333" y="13633"/>
                  </a:lnTo>
                  <a:lnTo>
                    <a:pt x="4398" y="13940"/>
                  </a:lnTo>
                  <a:lnTo>
                    <a:pt x="4508" y="14224"/>
                  </a:lnTo>
                  <a:lnTo>
                    <a:pt x="4617" y="14531"/>
                  </a:lnTo>
                  <a:lnTo>
                    <a:pt x="4749" y="14815"/>
                  </a:lnTo>
                  <a:lnTo>
                    <a:pt x="4355" y="14968"/>
                  </a:lnTo>
                  <a:lnTo>
                    <a:pt x="3961" y="15143"/>
                  </a:lnTo>
                  <a:lnTo>
                    <a:pt x="3567" y="15340"/>
                  </a:lnTo>
                  <a:lnTo>
                    <a:pt x="3195" y="15581"/>
                  </a:lnTo>
                  <a:lnTo>
                    <a:pt x="2845" y="15822"/>
                  </a:lnTo>
                  <a:lnTo>
                    <a:pt x="2495" y="16084"/>
                  </a:lnTo>
                  <a:lnTo>
                    <a:pt x="2166" y="16391"/>
                  </a:lnTo>
                  <a:lnTo>
                    <a:pt x="1860" y="16697"/>
                  </a:lnTo>
                  <a:lnTo>
                    <a:pt x="1576" y="17025"/>
                  </a:lnTo>
                  <a:lnTo>
                    <a:pt x="1313" y="17375"/>
                  </a:lnTo>
                  <a:lnTo>
                    <a:pt x="1050" y="17725"/>
                  </a:lnTo>
                  <a:lnTo>
                    <a:pt x="832" y="18119"/>
                  </a:lnTo>
                  <a:lnTo>
                    <a:pt x="635" y="18491"/>
                  </a:lnTo>
                  <a:lnTo>
                    <a:pt x="460" y="18885"/>
                  </a:lnTo>
                  <a:lnTo>
                    <a:pt x="328" y="19301"/>
                  </a:lnTo>
                  <a:lnTo>
                    <a:pt x="219" y="19717"/>
                  </a:lnTo>
                  <a:lnTo>
                    <a:pt x="131" y="20133"/>
                  </a:lnTo>
                  <a:lnTo>
                    <a:pt x="88" y="20548"/>
                  </a:lnTo>
                  <a:lnTo>
                    <a:pt x="44" y="20986"/>
                  </a:lnTo>
                  <a:lnTo>
                    <a:pt x="66" y="21402"/>
                  </a:lnTo>
                  <a:lnTo>
                    <a:pt x="88" y="21839"/>
                  </a:lnTo>
                  <a:lnTo>
                    <a:pt x="131" y="22255"/>
                  </a:lnTo>
                  <a:lnTo>
                    <a:pt x="219" y="22671"/>
                  </a:lnTo>
                  <a:lnTo>
                    <a:pt x="328" y="23087"/>
                  </a:lnTo>
                  <a:lnTo>
                    <a:pt x="460" y="23503"/>
                  </a:lnTo>
                  <a:lnTo>
                    <a:pt x="613" y="23896"/>
                  </a:lnTo>
                  <a:lnTo>
                    <a:pt x="788" y="24290"/>
                  </a:lnTo>
                  <a:lnTo>
                    <a:pt x="1007" y="24662"/>
                  </a:lnTo>
                  <a:lnTo>
                    <a:pt x="1225" y="25012"/>
                  </a:lnTo>
                  <a:lnTo>
                    <a:pt x="1466" y="25363"/>
                  </a:lnTo>
                  <a:lnTo>
                    <a:pt x="1751" y="25691"/>
                  </a:lnTo>
                  <a:lnTo>
                    <a:pt x="2035" y="26019"/>
                  </a:lnTo>
                  <a:lnTo>
                    <a:pt x="1838" y="26107"/>
                  </a:lnTo>
                  <a:lnTo>
                    <a:pt x="1641" y="26194"/>
                  </a:lnTo>
                  <a:lnTo>
                    <a:pt x="1444" y="26325"/>
                  </a:lnTo>
                  <a:lnTo>
                    <a:pt x="1269" y="26457"/>
                  </a:lnTo>
                  <a:lnTo>
                    <a:pt x="1094" y="26588"/>
                  </a:lnTo>
                  <a:lnTo>
                    <a:pt x="941" y="26741"/>
                  </a:lnTo>
                  <a:lnTo>
                    <a:pt x="788" y="26916"/>
                  </a:lnTo>
                  <a:lnTo>
                    <a:pt x="657" y="27091"/>
                  </a:lnTo>
                  <a:lnTo>
                    <a:pt x="525" y="27266"/>
                  </a:lnTo>
                  <a:lnTo>
                    <a:pt x="416" y="27463"/>
                  </a:lnTo>
                  <a:lnTo>
                    <a:pt x="328" y="27660"/>
                  </a:lnTo>
                  <a:lnTo>
                    <a:pt x="219" y="27879"/>
                  </a:lnTo>
                  <a:lnTo>
                    <a:pt x="153" y="28076"/>
                  </a:lnTo>
                  <a:lnTo>
                    <a:pt x="88" y="28295"/>
                  </a:lnTo>
                  <a:lnTo>
                    <a:pt x="44" y="28514"/>
                  </a:lnTo>
                  <a:lnTo>
                    <a:pt x="22" y="28733"/>
                  </a:lnTo>
                  <a:lnTo>
                    <a:pt x="0" y="28973"/>
                  </a:lnTo>
                  <a:lnTo>
                    <a:pt x="0" y="29192"/>
                  </a:lnTo>
                  <a:lnTo>
                    <a:pt x="0" y="29411"/>
                  </a:lnTo>
                  <a:lnTo>
                    <a:pt x="22" y="29630"/>
                  </a:lnTo>
                  <a:lnTo>
                    <a:pt x="109" y="30067"/>
                  </a:lnTo>
                  <a:lnTo>
                    <a:pt x="241" y="30483"/>
                  </a:lnTo>
                  <a:lnTo>
                    <a:pt x="416" y="30899"/>
                  </a:lnTo>
                  <a:lnTo>
                    <a:pt x="635" y="31293"/>
                  </a:lnTo>
                  <a:lnTo>
                    <a:pt x="875" y="31665"/>
                  </a:lnTo>
                  <a:lnTo>
                    <a:pt x="1160" y="32015"/>
                  </a:lnTo>
                  <a:lnTo>
                    <a:pt x="1488" y="32321"/>
                  </a:lnTo>
                  <a:lnTo>
                    <a:pt x="1838" y="32606"/>
                  </a:lnTo>
                  <a:lnTo>
                    <a:pt x="2210" y="32868"/>
                  </a:lnTo>
                  <a:lnTo>
                    <a:pt x="2582" y="33087"/>
                  </a:lnTo>
                  <a:lnTo>
                    <a:pt x="2998" y="33262"/>
                  </a:lnTo>
                  <a:lnTo>
                    <a:pt x="3414" y="33437"/>
                  </a:lnTo>
                  <a:lnTo>
                    <a:pt x="3851" y="33569"/>
                  </a:lnTo>
                  <a:lnTo>
                    <a:pt x="4289" y="33656"/>
                  </a:lnTo>
                  <a:lnTo>
                    <a:pt x="4223" y="33809"/>
                  </a:lnTo>
                  <a:lnTo>
                    <a:pt x="4202" y="33963"/>
                  </a:lnTo>
                  <a:lnTo>
                    <a:pt x="4180" y="34269"/>
                  </a:lnTo>
                  <a:lnTo>
                    <a:pt x="4202" y="34597"/>
                  </a:lnTo>
                  <a:lnTo>
                    <a:pt x="4267" y="34904"/>
                  </a:lnTo>
                  <a:lnTo>
                    <a:pt x="4355" y="35210"/>
                  </a:lnTo>
                  <a:lnTo>
                    <a:pt x="4508" y="35516"/>
                  </a:lnTo>
                  <a:lnTo>
                    <a:pt x="4683" y="35779"/>
                  </a:lnTo>
                  <a:lnTo>
                    <a:pt x="4880" y="36020"/>
                  </a:lnTo>
                  <a:lnTo>
                    <a:pt x="5099" y="36238"/>
                  </a:lnTo>
                  <a:lnTo>
                    <a:pt x="5318" y="36435"/>
                  </a:lnTo>
                  <a:lnTo>
                    <a:pt x="5580" y="36610"/>
                  </a:lnTo>
                  <a:lnTo>
                    <a:pt x="5843" y="36764"/>
                  </a:lnTo>
                  <a:lnTo>
                    <a:pt x="6127" y="36895"/>
                  </a:lnTo>
                  <a:lnTo>
                    <a:pt x="6412" y="37004"/>
                  </a:lnTo>
                  <a:lnTo>
                    <a:pt x="6718" y="37092"/>
                  </a:lnTo>
                  <a:lnTo>
                    <a:pt x="7002" y="37179"/>
                  </a:lnTo>
                  <a:lnTo>
                    <a:pt x="7440" y="37289"/>
                  </a:lnTo>
                  <a:lnTo>
                    <a:pt x="7900" y="37332"/>
                  </a:lnTo>
                  <a:lnTo>
                    <a:pt x="8119" y="37354"/>
                  </a:lnTo>
                  <a:lnTo>
                    <a:pt x="8337" y="37354"/>
                  </a:lnTo>
                  <a:lnTo>
                    <a:pt x="8556" y="37332"/>
                  </a:lnTo>
                  <a:lnTo>
                    <a:pt x="8797" y="37311"/>
                  </a:lnTo>
                  <a:lnTo>
                    <a:pt x="9016" y="37267"/>
                  </a:lnTo>
                  <a:lnTo>
                    <a:pt x="9213" y="37201"/>
                  </a:lnTo>
                  <a:lnTo>
                    <a:pt x="9431" y="37114"/>
                  </a:lnTo>
                  <a:lnTo>
                    <a:pt x="9628" y="37004"/>
                  </a:lnTo>
                  <a:lnTo>
                    <a:pt x="9803" y="36873"/>
                  </a:lnTo>
                  <a:lnTo>
                    <a:pt x="9979" y="36720"/>
                  </a:lnTo>
                  <a:lnTo>
                    <a:pt x="10132" y="36567"/>
                  </a:lnTo>
                  <a:lnTo>
                    <a:pt x="10263" y="36370"/>
                  </a:lnTo>
                  <a:lnTo>
                    <a:pt x="10460" y="36654"/>
                  </a:lnTo>
                  <a:lnTo>
                    <a:pt x="10679" y="36895"/>
                  </a:lnTo>
                  <a:lnTo>
                    <a:pt x="10919" y="37136"/>
                  </a:lnTo>
                  <a:lnTo>
                    <a:pt x="11182" y="37354"/>
                  </a:lnTo>
                  <a:lnTo>
                    <a:pt x="11445" y="37551"/>
                  </a:lnTo>
                  <a:lnTo>
                    <a:pt x="11729" y="37726"/>
                  </a:lnTo>
                  <a:lnTo>
                    <a:pt x="12014" y="37901"/>
                  </a:lnTo>
                  <a:lnTo>
                    <a:pt x="12320" y="38033"/>
                  </a:lnTo>
                  <a:lnTo>
                    <a:pt x="12648" y="38164"/>
                  </a:lnTo>
                  <a:lnTo>
                    <a:pt x="12976" y="38252"/>
                  </a:lnTo>
                  <a:lnTo>
                    <a:pt x="13305" y="38339"/>
                  </a:lnTo>
                  <a:lnTo>
                    <a:pt x="13633" y="38383"/>
                  </a:lnTo>
                  <a:lnTo>
                    <a:pt x="13961" y="38405"/>
                  </a:lnTo>
                  <a:lnTo>
                    <a:pt x="14289" y="38405"/>
                  </a:lnTo>
                  <a:lnTo>
                    <a:pt x="14640" y="38383"/>
                  </a:lnTo>
                  <a:lnTo>
                    <a:pt x="14968" y="38339"/>
                  </a:lnTo>
                  <a:lnTo>
                    <a:pt x="15296" y="38273"/>
                  </a:lnTo>
                  <a:lnTo>
                    <a:pt x="15624" y="38164"/>
                  </a:lnTo>
                  <a:lnTo>
                    <a:pt x="15931" y="38055"/>
                  </a:lnTo>
                  <a:lnTo>
                    <a:pt x="16237" y="37901"/>
                  </a:lnTo>
                  <a:lnTo>
                    <a:pt x="16521" y="37748"/>
                  </a:lnTo>
                  <a:lnTo>
                    <a:pt x="16806" y="37551"/>
                  </a:lnTo>
                  <a:lnTo>
                    <a:pt x="17069" y="37354"/>
                  </a:lnTo>
                  <a:lnTo>
                    <a:pt x="17331" y="37136"/>
                  </a:lnTo>
                  <a:lnTo>
                    <a:pt x="17550" y="36895"/>
                  </a:lnTo>
                  <a:lnTo>
                    <a:pt x="17791" y="36632"/>
                  </a:lnTo>
                  <a:lnTo>
                    <a:pt x="17988" y="36370"/>
                  </a:lnTo>
                  <a:lnTo>
                    <a:pt x="18163" y="36085"/>
                  </a:lnTo>
                  <a:lnTo>
                    <a:pt x="18316" y="35779"/>
                  </a:lnTo>
                  <a:lnTo>
                    <a:pt x="18469" y="35472"/>
                  </a:lnTo>
                  <a:lnTo>
                    <a:pt x="18578" y="35166"/>
                  </a:lnTo>
                  <a:lnTo>
                    <a:pt x="18666" y="34838"/>
                  </a:lnTo>
                  <a:lnTo>
                    <a:pt x="18972" y="34904"/>
                  </a:lnTo>
                  <a:lnTo>
                    <a:pt x="19257" y="34925"/>
                  </a:lnTo>
                  <a:lnTo>
                    <a:pt x="19563" y="34947"/>
                  </a:lnTo>
                  <a:lnTo>
                    <a:pt x="19870" y="34925"/>
                  </a:lnTo>
                  <a:lnTo>
                    <a:pt x="20176" y="34882"/>
                  </a:lnTo>
                  <a:lnTo>
                    <a:pt x="20482" y="34838"/>
                  </a:lnTo>
                  <a:lnTo>
                    <a:pt x="20767" y="34750"/>
                  </a:lnTo>
                  <a:lnTo>
                    <a:pt x="21051" y="34641"/>
                  </a:lnTo>
                  <a:lnTo>
                    <a:pt x="21314" y="34510"/>
                  </a:lnTo>
                  <a:lnTo>
                    <a:pt x="21554" y="34356"/>
                  </a:lnTo>
                  <a:lnTo>
                    <a:pt x="21795" y="34181"/>
                  </a:lnTo>
                  <a:lnTo>
                    <a:pt x="22014" y="33984"/>
                  </a:lnTo>
                  <a:lnTo>
                    <a:pt x="22211" y="33766"/>
                  </a:lnTo>
                  <a:lnTo>
                    <a:pt x="22408" y="33547"/>
                  </a:lnTo>
                  <a:lnTo>
                    <a:pt x="22583" y="33306"/>
                  </a:lnTo>
                  <a:lnTo>
                    <a:pt x="22714" y="33043"/>
                  </a:lnTo>
                  <a:lnTo>
                    <a:pt x="22999" y="33328"/>
                  </a:lnTo>
                  <a:lnTo>
                    <a:pt x="23283" y="33569"/>
                  </a:lnTo>
                  <a:lnTo>
                    <a:pt x="23611" y="33787"/>
                  </a:lnTo>
                  <a:lnTo>
                    <a:pt x="23940" y="33984"/>
                  </a:lnTo>
                  <a:lnTo>
                    <a:pt x="24290" y="34138"/>
                  </a:lnTo>
                  <a:lnTo>
                    <a:pt x="24640" y="34269"/>
                  </a:lnTo>
                  <a:lnTo>
                    <a:pt x="25012" y="34356"/>
                  </a:lnTo>
                  <a:lnTo>
                    <a:pt x="25406" y="34400"/>
                  </a:lnTo>
                  <a:lnTo>
                    <a:pt x="25778" y="34400"/>
                  </a:lnTo>
                  <a:lnTo>
                    <a:pt x="26172" y="34378"/>
                  </a:lnTo>
                  <a:lnTo>
                    <a:pt x="26544" y="34313"/>
                  </a:lnTo>
                  <a:lnTo>
                    <a:pt x="26916" y="34203"/>
                  </a:lnTo>
                  <a:lnTo>
                    <a:pt x="27288" y="34072"/>
                  </a:lnTo>
                  <a:lnTo>
                    <a:pt x="27616" y="33897"/>
                  </a:lnTo>
                  <a:lnTo>
                    <a:pt x="27944" y="33700"/>
                  </a:lnTo>
                  <a:lnTo>
                    <a:pt x="28251" y="33481"/>
                  </a:lnTo>
                  <a:lnTo>
                    <a:pt x="28338" y="33700"/>
                  </a:lnTo>
                  <a:lnTo>
                    <a:pt x="28448" y="33919"/>
                  </a:lnTo>
                  <a:lnTo>
                    <a:pt x="28557" y="34138"/>
                  </a:lnTo>
                  <a:lnTo>
                    <a:pt x="28688" y="34356"/>
                  </a:lnTo>
                  <a:lnTo>
                    <a:pt x="28841" y="34553"/>
                  </a:lnTo>
                  <a:lnTo>
                    <a:pt x="28995" y="34728"/>
                  </a:lnTo>
                  <a:lnTo>
                    <a:pt x="29148" y="34925"/>
                  </a:lnTo>
                  <a:lnTo>
                    <a:pt x="29323" y="35079"/>
                  </a:lnTo>
                  <a:lnTo>
                    <a:pt x="29520" y="35254"/>
                  </a:lnTo>
                  <a:lnTo>
                    <a:pt x="29717" y="35407"/>
                  </a:lnTo>
                  <a:lnTo>
                    <a:pt x="29914" y="35538"/>
                  </a:lnTo>
                  <a:lnTo>
                    <a:pt x="30111" y="35648"/>
                  </a:lnTo>
                  <a:lnTo>
                    <a:pt x="30329" y="35779"/>
                  </a:lnTo>
                  <a:lnTo>
                    <a:pt x="30570" y="35866"/>
                  </a:lnTo>
                  <a:lnTo>
                    <a:pt x="30789" y="35954"/>
                  </a:lnTo>
                  <a:lnTo>
                    <a:pt x="31030" y="36020"/>
                  </a:lnTo>
                  <a:lnTo>
                    <a:pt x="31270" y="36063"/>
                  </a:lnTo>
                  <a:lnTo>
                    <a:pt x="31511" y="36107"/>
                  </a:lnTo>
                  <a:lnTo>
                    <a:pt x="31752" y="36129"/>
                  </a:lnTo>
                  <a:lnTo>
                    <a:pt x="32233" y="36129"/>
                  </a:lnTo>
                  <a:lnTo>
                    <a:pt x="32474" y="36107"/>
                  </a:lnTo>
                  <a:lnTo>
                    <a:pt x="32715" y="36063"/>
                  </a:lnTo>
                  <a:lnTo>
                    <a:pt x="32955" y="36020"/>
                  </a:lnTo>
                  <a:lnTo>
                    <a:pt x="33196" y="35954"/>
                  </a:lnTo>
                  <a:lnTo>
                    <a:pt x="33415" y="35866"/>
                  </a:lnTo>
                  <a:lnTo>
                    <a:pt x="33656" y="35779"/>
                  </a:lnTo>
                  <a:lnTo>
                    <a:pt x="33874" y="35669"/>
                  </a:lnTo>
                  <a:lnTo>
                    <a:pt x="34071" y="35560"/>
                  </a:lnTo>
                  <a:lnTo>
                    <a:pt x="34290" y="35429"/>
                  </a:lnTo>
                  <a:lnTo>
                    <a:pt x="34487" y="35276"/>
                  </a:lnTo>
                  <a:lnTo>
                    <a:pt x="34662" y="35122"/>
                  </a:lnTo>
                  <a:lnTo>
                    <a:pt x="34881" y="35429"/>
                  </a:lnTo>
                  <a:lnTo>
                    <a:pt x="35122" y="35713"/>
                  </a:lnTo>
                  <a:lnTo>
                    <a:pt x="35384" y="35998"/>
                  </a:lnTo>
                  <a:lnTo>
                    <a:pt x="35669" y="36238"/>
                  </a:lnTo>
                  <a:lnTo>
                    <a:pt x="35953" y="36479"/>
                  </a:lnTo>
                  <a:lnTo>
                    <a:pt x="36260" y="36698"/>
                  </a:lnTo>
                  <a:lnTo>
                    <a:pt x="36588" y="36873"/>
                  </a:lnTo>
                  <a:lnTo>
                    <a:pt x="36916" y="37048"/>
                  </a:lnTo>
                  <a:lnTo>
                    <a:pt x="37266" y="37223"/>
                  </a:lnTo>
                  <a:lnTo>
                    <a:pt x="37638" y="37354"/>
                  </a:lnTo>
                  <a:lnTo>
                    <a:pt x="37988" y="37464"/>
                  </a:lnTo>
                  <a:lnTo>
                    <a:pt x="38360" y="37551"/>
                  </a:lnTo>
                  <a:lnTo>
                    <a:pt x="38732" y="37639"/>
                  </a:lnTo>
                  <a:lnTo>
                    <a:pt x="39126" y="37683"/>
                  </a:lnTo>
                  <a:lnTo>
                    <a:pt x="39498" y="37726"/>
                  </a:lnTo>
                  <a:lnTo>
                    <a:pt x="40330" y="37726"/>
                  </a:lnTo>
                  <a:lnTo>
                    <a:pt x="40789" y="37683"/>
                  </a:lnTo>
                  <a:lnTo>
                    <a:pt x="41227" y="37617"/>
                  </a:lnTo>
                  <a:lnTo>
                    <a:pt x="41665" y="37529"/>
                  </a:lnTo>
                  <a:lnTo>
                    <a:pt x="42080" y="37376"/>
                  </a:lnTo>
                  <a:lnTo>
                    <a:pt x="42496" y="37201"/>
                  </a:lnTo>
                  <a:lnTo>
                    <a:pt x="42890" y="37004"/>
                  </a:lnTo>
                  <a:lnTo>
                    <a:pt x="43262" y="36742"/>
                  </a:lnTo>
                  <a:lnTo>
                    <a:pt x="43437" y="36610"/>
                  </a:lnTo>
                  <a:lnTo>
                    <a:pt x="43612" y="36457"/>
                  </a:lnTo>
                  <a:lnTo>
                    <a:pt x="43765" y="36304"/>
                  </a:lnTo>
                  <a:lnTo>
                    <a:pt x="43897" y="36129"/>
                  </a:lnTo>
                  <a:lnTo>
                    <a:pt x="44050" y="35954"/>
                  </a:lnTo>
                  <a:lnTo>
                    <a:pt x="44159" y="35757"/>
                  </a:lnTo>
                  <a:lnTo>
                    <a:pt x="44269" y="35560"/>
                  </a:lnTo>
                  <a:lnTo>
                    <a:pt x="44378" y="35363"/>
                  </a:lnTo>
                  <a:lnTo>
                    <a:pt x="44466" y="35144"/>
                  </a:lnTo>
                  <a:lnTo>
                    <a:pt x="44531" y="34947"/>
                  </a:lnTo>
                  <a:lnTo>
                    <a:pt x="44597" y="34728"/>
                  </a:lnTo>
                  <a:lnTo>
                    <a:pt x="44641" y="34510"/>
                  </a:lnTo>
                  <a:lnTo>
                    <a:pt x="44663" y="34291"/>
                  </a:lnTo>
                  <a:lnTo>
                    <a:pt x="44663" y="34072"/>
                  </a:lnTo>
                  <a:lnTo>
                    <a:pt x="44663" y="33853"/>
                  </a:lnTo>
                  <a:lnTo>
                    <a:pt x="44619" y="33634"/>
                  </a:lnTo>
                  <a:lnTo>
                    <a:pt x="44838" y="33591"/>
                  </a:lnTo>
                  <a:lnTo>
                    <a:pt x="45035" y="33525"/>
                  </a:lnTo>
                  <a:lnTo>
                    <a:pt x="45253" y="33459"/>
                  </a:lnTo>
                  <a:lnTo>
                    <a:pt x="45450" y="33372"/>
                  </a:lnTo>
                  <a:lnTo>
                    <a:pt x="45625" y="33284"/>
                  </a:lnTo>
                  <a:lnTo>
                    <a:pt x="45801" y="33175"/>
                  </a:lnTo>
                  <a:lnTo>
                    <a:pt x="45976" y="33043"/>
                  </a:lnTo>
                  <a:lnTo>
                    <a:pt x="46151" y="32912"/>
                  </a:lnTo>
                  <a:lnTo>
                    <a:pt x="46304" y="32759"/>
                  </a:lnTo>
                  <a:lnTo>
                    <a:pt x="46457" y="32606"/>
                  </a:lnTo>
                  <a:lnTo>
                    <a:pt x="46720" y="32256"/>
                  </a:lnTo>
                  <a:lnTo>
                    <a:pt x="46938" y="31884"/>
                  </a:lnTo>
                  <a:lnTo>
                    <a:pt x="47114" y="31490"/>
                  </a:lnTo>
                  <a:lnTo>
                    <a:pt x="47201" y="31271"/>
                  </a:lnTo>
                  <a:lnTo>
                    <a:pt x="47245" y="31074"/>
                  </a:lnTo>
                  <a:lnTo>
                    <a:pt x="47289" y="30855"/>
                  </a:lnTo>
                  <a:lnTo>
                    <a:pt x="47310" y="30636"/>
                  </a:lnTo>
                  <a:lnTo>
                    <a:pt x="47332" y="30418"/>
                  </a:lnTo>
                  <a:lnTo>
                    <a:pt x="47332" y="30199"/>
                  </a:lnTo>
                  <a:lnTo>
                    <a:pt x="47310" y="29980"/>
                  </a:lnTo>
                  <a:lnTo>
                    <a:pt x="47289" y="29783"/>
                  </a:lnTo>
                  <a:lnTo>
                    <a:pt x="47245" y="29564"/>
                  </a:lnTo>
                  <a:lnTo>
                    <a:pt x="47179" y="29345"/>
                  </a:lnTo>
                  <a:lnTo>
                    <a:pt x="47114" y="29148"/>
                  </a:lnTo>
                  <a:lnTo>
                    <a:pt x="47026" y="28951"/>
                  </a:lnTo>
                  <a:lnTo>
                    <a:pt x="46938" y="28754"/>
                  </a:lnTo>
                  <a:lnTo>
                    <a:pt x="46829" y="28557"/>
                  </a:lnTo>
                  <a:lnTo>
                    <a:pt x="46698" y="28382"/>
                  </a:lnTo>
                  <a:lnTo>
                    <a:pt x="46566" y="28207"/>
                  </a:lnTo>
                  <a:lnTo>
                    <a:pt x="46763" y="28076"/>
                  </a:lnTo>
                  <a:lnTo>
                    <a:pt x="46960" y="27923"/>
                  </a:lnTo>
                  <a:lnTo>
                    <a:pt x="47135" y="27748"/>
                  </a:lnTo>
                  <a:lnTo>
                    <a:pt x="47310" y="27551"/>
                  </a:lnTo>
                  <a:lnTo>
                    <a:pt x="47464" y="27354"/>
                  </a:lnTo>
                  <a:lnTo>
                    <a:pt x="47595" y="27157"/>
                  </a:lnTo>
                  <a:lnTo>
                    <a:pt x="47704" y="26938"/>
                  </a:lnTo>
                  <a:lnTo>
                    <a:pt x="47814" y="26719"/>
                  </a:lnTo>
                  <a:lnTo>
                    <a:pt x="47901" y="26479"/>
                  </a:lnTo>
                  <a:lnTo>
                    <a:pt x="47967" y="26260"/>
                  </a:lnTo>
                  <a:lnTo>
                    <a:pt x="48033" y="26019"/>
                  </a:lnTo>
                  <a:lnTo>
                    <a:pt x="48076" y="25756"/>
                  </a:lnTo>
                  <a:lnTo>
                    <a:pt x="48098" y="25516"/>
                  </a:lnTo>
                  <a:lnTo>
                    <a:pt x="48098" y="25275"/>
                  </a:lnTo>
                  <a:lnTo>
                    <a:pt x="48098" y="25012"/>
                  </a:lnTo>
                  <a:lnTo>
                    <a:pt x="48076" y="24772"/>
                  </a:lnTo>
                  <a:lnTo>
                    <a:pt x="48033" y="24531"/>
                  </a:lnTo>
                  <a:lnTo>
                    <a:pt x="47967" y="24268"/>
                  </a:lnTo>
                  <a:lnTo>
                    <a:pt x="47901" y="24028"/>
                  </a:lnTo>
                  <a:lnTo>
                    <a:pt x="47814" y="23809"/>
                  </a:lnTo>
                  <a:lnTo>
                    <a:pt x="47617" y="23349"/>
                  </a:lnTo>
                  <a:lnTo>
                    <a:pt x="47376" y="22912"/>
                  </a:lnTo>
                  <a:lnTo>
                    <a:pt x="47092" y="22496"/>
                  </a:lnTo>
                  <a:lnTo>
                    <a:pt x="46763" y="22102"/>
                  </a:lnTo>
                  <a:lnTo>
                    <a:pt x="46413" y="21752"/>
                  </a:lnTo>
                  <a:lnTo>
                    <a:pt x="46019" y="21424"/>
                  </a:lnTo>
                  <a:lnTo>
                    <a:pt x="46282" y="21205"/>
                  </a:lnTo>
                  <a:lnTo>
                    <a:pt x="46523" y="20986"/>
                  </a:lnTo>
                  <a:lnTo>
                    <a:pt x="46763" y="20745"/>
                  </a:lnTo>
                  <a:lnTo>
                    <a:pt x="46960" y="20483"/>
                  </a:lnTo>
                  <a:lnTo>
                    <a:pt x="47157" y="20198"/>
                  </a:lnTo>
                  <a:lnTo>
                    <a:pt x="47332" y="19914"/>
                  </a:lnTo>
                  <a:lnTo>
                    <a:pt x="47486" y="19607"/>
                  </a:lnTo>
                  <a:lnTo>
                    <a:pt x="47595" y="19301"/>
                  </a:lnTo>
                  <a:lnTo>
                    <a:pt x="47704" y="18973"/>
                  </a:lnTo>
                  <a:lnTo>
                    <a:pt x="47792" y="18666"/>
                  </a:lnTo>
                  <a:lnTo>
                    <a:pt x="47858" y="18316"/>
                  </a:lnTo>
                  <a:lnTo>
                    <a:pt x="47879" y="17988"/>
                  </a:lnTo>
                  <a:lnTo>
                    <a:pt x="47901" y="17660"/>
                  </a:lnTo>
                  <a:lnTo>
                    <a:pt x="47879" y="17332"/>
                  </a:lnTo>
                  <a:lnTo>
                    <a:pt x="47858" y="17003"/>
                  </a:lnTo>
                  <a:lnTo>
                    <a:pt x="47792" y="16675"/>
                  </a:lnTo>
                  <a:lnTo>
                    <a:pt x="47682" y="16347"/>
                  </a:lnTo>
                  <a:lnTo>
                    <a:pt x="47573" y="16019"/>
                  </a:lnTo>
                  <a:lnTo>
                    <a:pt x="47442" y="15734"/>
                  </a:lnTo>
                  <a:lnTo>
                    <a:pt x="47267" y="15428"/>
                  </a:lnTo>
                  <a:lnTo>
                    <a:pt x="47092" y="15143"/>
                  </a:lnTo>
                  <a:lnTo>
                    <a:pt x="46895" y="14881"/>
                  </a:lnTo>
                  <a:lnTo>
                    <a:pt x="46676" y="14640"/>
                  </a:lnTo>
                  <a:lnTo>
                    <a:pt x="46435" y="14399"/>
                  </a:lnTo>
                  <a:lnTo>
                    <a:pt x="46173" y="14180"/>
                  </a:lnTo>
                  <a:lnTo>
                    <a:pt x="45910" y="13984"/>
                  </a:lnTo>
                  <a:lnTo>
                    <a:pt x="45625" y="13787"/>
                  </a:lnTo>
                  <a:lnTo>
                    <a:pt x="45341" y="13633"/>
                  </a:lnTo>
                  <a:lnTo>
                    <a:pt x="45035" y="13502"/>
                  </a:lnTo>
                  <a:lnTo>
                    <a:pt x="44728" y="13371"/>
                  </a:lnTo>
                  <a:lnTo>
                    <a:pt x="44400" y="13283"/>
                  </a:lnTo>
                  <a:lnTo>
                    <a:pt x="44072" y="13218"/>
                  </a:lnTo>
                  <a:lnTo>
                    <a:pt x="44159" y="12933"/>
                  </a:lnTo>
                  <a:lnTo>
                    <a:pt x="44225" y="12627"/>
                  </a:lnTo>
                  <a:lnTo>
                    <a:pt x="44269" y="12299"/>
                  </a:lnTo>
                  <a:lnTo>
                    <a:pt x="44291" y="11992"/>
                  </a:lnTo>
                  <a:lnTo>
                    <a:pt x="44291" y="11664"/>
                  </a:lnTo>
                  <a:lnTo>
                    <a:pt x="44269" y="11336"/>
                  </a:lnTo>
                  <a:lnTo>
                    <a:pt x="44225" y="11029"/>
                  </a:lnTo>
                  <a:lnTo>
                    <a:pt x="44159" y="10701"/>
                  </a:lnTo>
                  <a:lnTo>
                    <a:pt x="44072" y="10373"/>
                  </a:lnTo>
                  <a:lnTo>
                    <a:pt x="43962" y="10066"/>
                  </a:lnTo>
                  <a:lnTo>
                    <a:pt x="43831" y="9782"/>
                  </a:lnTo>
                  <a:lnTo>
                    <a:pt x="43700" y="9476"/>
                  </a:lnTo>
                  <a:lnTo>
                    <a:pt x="43525" y="9213"/>
                  </a:lnTo>
                  <a:lnTo>
                    <a:pt x="43350" y="8929"/>
                  </a:lnTo>
                  <a:lnTo>
                    <a:pt x="43153" y="8688"/>
                  </a:lnTo>
                  <a:lnTo>
                    <a:pt x="42956" y="8469"/>
                  </a:lnTo>
                  <a:lnTo>
                    <a:pt x="42715" y="8250"/>
                  </a:lnTo>
                  <a:lnTo>
                    <a:pt x="42474" y="8053"/>
                  </a:lnTo>
                  <a:lnTo>
                    <a:pt x="42234" y="7900"/>
                  </a:lnTo>
                  <a:lnTo>
                    <a:pt x="41971" y="7747"/>
                  </a:lnTo>
                  <a:lnTo>
                    <a:pt x="41687" y="7594"/>
                  </a:lnTo>
                  <a:lnTo>
                    <a:pt x="41402" y="7484"/>
                  </a:lnTo>
                  <a:lnTo>
                    <a:pt x="41118" y="7397"/>
                  </a:lnTo>
                  <a:lnTo>
                    <a:pt x="40811" y="7309"/>
                  </a:lnTo>
                  <a:lnTo>
                    <a:pt x="40505" y="7265"/>
                  </a:lnTo>
                  <a:lnTo>
                    <a:pt x="40199" y="7222"/>
                  </a:lnTo>
                  <a:lnTo>
                    <a:pt x="39892" y="7200"/>
                  </a:lnTo>
                  <a:lnTo>
                    <a:pt x="39586" y="7222"/>
                  </a:lnTo>
                  <a:lnTo>
                    <a:pt x="39279" y="7244"/>
                  </a:lnTo>
                  <a:lnTo>
                    <a:pt x="38973" y="7287"/>
                  </a:lnTo>
                  <a:lnTo>
                    <a:pt x="38667" y="7375"/>
                  </a:lnTo>
                  <a:lnTo>
                    <a:pt x="38382" y="7462"/>
                  </a:lnTo>
                  <a:lnTo>
                    <a:pt x="38382" y="7112"/>
                  </a:lnTo>
                  <a:lnTo>
                    <a:pt x="38339" y="6762"/>
                  </a:lnTo>
                  <a:lnTo>
                    <a:pt x="38273" y="6412"/>
                  </a:lnTo>
                  <a:lnTo>
                    <a:pt x="38185" y="6062"/>
                  </a:lnTo>
                  <a:lnTo>
                    <a:pt x="38076" y="5712"/>
                  </a:lnTo>
                  <a:lnTo>
                    <a:pt x="37945" y="5384"/>
                  </a:lnTo>
                  <a:lnTo>
                    <a:pt x="37770" y="5077"/>
                  </a:lnTo>
                  <a:lnTo>
                    <a:pt x="37595" y="4771"/>
                  </a:lnTo>
                  <a:lnTo>
                    <a:pt x="37398" y="4464"/>
                  </a:lnTo>
                  <a:lnTo>
                    <a:pt x="37179" y="4180"/>
                  </a:lnTo>
                  <a:lnTo>
                    <a:pt x="36938" y="3917"/>
                  </a:lnTo>
                  <a:lnTo>
                    <a:pt x="36697" y="3677"/>
                  </a:lnTo>
                  <a:lnTo>
                    <a:pt x="36413" y="3436"/>
                  </a:lnTo>
                  <a:lnTo>
                    <a:pt x="36128" y="3239"/>
                  </a:lnTo>
                  <a:lnTo>
                    <a:pt x="35844" y="3042"/>
                  </a:lnTo>
                  <a:lnTo>
                    <a:pt x="35516" y="2867"/>
                  </a:lnTo>
                  <a:lnTo>
                    <a:pt x="35187" y="2736"/>
                  </a:lnTo>
                  <a:lnTo>
                    <a:pt x="34859" y="2626"/>
                  </a:lnTo>
                  <a:lnTo>
                    <a:pt x="34509" y="2517"/>
                  </a:lnTo>
                  <a:lnTo>
                    <a:pt x="34159" y="2451"/>
                  </a:lnTo>
                  <a:lnTo>
                    <a:pt x="33809" y="2407"/>
                  </a:lnTo>
                  <a:lnTo>
                    <a:pt x="33109" y="2407"/>
                  </a:lnTo>
                  <a:lnTo>
                    <a:pt x="32737" y="2429"/>
                  </a:lnTo>
                  <a:lnTo>
                    <a:pt x="32386" y="2495"/>
                  </a:lnTo>
                  <a:lnTo>
                    <a:pt x="32036" y="2561"/>
                  </a:lnTo>
                  <a:lnTo>
                    <a:pt x="31708" y="2670"/>
                  </a:lnTo>
                  <a:lnTo>
                    <a:pt x="31380" y="2801"/>
                  </a:lnTo>
                  <a:lnTo>
                    <a:pt x="31052" y="2933"/>
                  </a:lnTo>
                  <a:lnTo>
                    <a:pt x="30723" y="3108"/>
                  </a:lnTo>
                  <a:lnTo>
                    <a:pt x="30439" y="3305"/>
                  </a:lnTo>
                  <a:lnTo>
                    <a:pt x="30154" y="3524"/>
                  </a:lnTo>
                  <a:lnTo>
                    <a:pt x="30045" y="3195"/>
                  </a:lnTo>
                  <a:lnTo>
                    <a:pt x="29936" y="2889"/>
                  </a:lnTo>
                  <a:lnTo>
                    <a:pt x="29782" y="2583"/>
                  </a:lnTo>
                  <a:lnTo>
                    <a:pt x="29629" y="2298"/>
                  </a:lnTo>
                  <a:lnTo>
                    <a:pt x="29454" y="2014"/>
                  </a:lnTo>
                  <a:lnTo>
                    <a:pt x="29257" y="1751"/>
                  </a:lnTo>
                  <a:lnTo>
                    <a:pt x="29038" y="1510"/>
                  </a:lnTo>
                  <a:lnTo>
                    <a:pt x="28798" y="1270"/>
                  </a:lnTo>
                  <a:lnTo>
                    <a:pt x="28535" y="1051"/>
                  </a:lnTo>
                  <a:lnTo>
                    <a:pt x="28272" y="854"/>
                  </a:lnTo>
                  <a:lnTo>
                    <a:pt x="28010" y="679"/>
                  </a:lnTo>
                  <a:lnTo>
                    <a:pt x="27725" y="504"/>
                  </a:lnTo>
                  <a:lnTo>
                    <a:pt x="27419" y="372"/>
                  </a:lnTo>
                  <a:lnTo>
                    <a:pt x="27113" y="241"/>
                  </a:lnTo>
                  <a:lnTo>
                    <a:pt x="26784" y="154"/>
                  </a:lnTo>
                  <a:lnTo>
                    <a:pt x="26478" y="66"/>
                  </a:lnTo>
                  <a:lnTo>
                    <a:pt x="26216" y="22"/>
                  </a:lnTo>
                  <a:lnTo>
                    <a:pt x="2597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65"/>
            <p:cNvSpPr/>
            <p:nvPr/>
          </p:nvSpPr>
          <p:spPr>
            <a:xfrm>
              <a:off x="6079985" y="3623844"/>
              <a:ext cx="256060" cy="220329"/>
            </a:xfrm>
            <a:custGeom>
              <a:avLst/>
              <a:gdLst/>
              <a:ahLst/>
              <a:cxnLst/>
              <a:rect l="l" t="t" r="r" b="b"/>
              <a:pathLst>
                <a:path w="6894" h="5932" extrusionOk="0">
                  <a:moveTo>
                    <a:pt x="242" y="1"/>
                  </a:moveTo>
                  <a:lnTo>
                    <a:pt x="154" y="23"/>
                  </a:lnTo>
                  <a:lnTo>
                    <a:pt x="88" y="88"/>
                  </a:lnTo>
                  <a:lnTo>
                    <a:pt x="23" y="154"/>
                  </a:lnTo>
                  <a:lnTo>
                    <a:pt x="1" y="242"/>
                  </a:lnTo>
                  <a:lnTo>
                    <a:pt x="23" y="329"/>
                  </a:lnTo>
                  <a:lnTo>
                    <a:pt x="88" y="417"/>
                  </a:lnTo>
                  <a:lnTo>
                    <a:pt x="548" y="745"/>
                  </a:lnTo>
                  <a:lnTo>
                    <a:pt x="1029" y="1029"/>
                  </a:lnTo>
                  <a:lnTo>
                    <a:pt x="1533" y="1292"/>
                  </a:lnTo>
                  <a:lnTo>
                    <a:pt x="2058" y="1511"/>
                  </a:lnTo>
                  <a:lnTo>
                    <a:pt x="2583" y="1664"/>
                  </a:lnTo>
                  <a:lnTo>
                    <a:pt x="3130" y="1795"/>
                  </a:lnTo>
                  <a:lnTo>
                    <a:pt x="3677" y="1883"/>
                  </a:lnTo>
                  <a:lnTo>
                    <a:pt x="4246" y="1927"/>
                  </a:lnTo>
                  <a:lnTo>
                    <a:pt x="4399" y="2124"/>
                  </a:lnTo>
                  <a:lnTo>
                    <a:pt x="4553" y="2342"/>
                  </a:lnTo>
                  <a:lnTo>
                    <a:pt x="4706" y="2539"/>
                  </a:lnTo>
                  <a:lnTo>
                    <a:pt x="4837" y="2758"/>
                  </a:lnTo>
                  <a:lnTo>
                    <a:pt x="4946" y="2977"/>
                  </a:lnTo>
                  <a:lnTo>
                    <a:pt x="5056" y="3218"/>
                  </a:lnTo>
                  <a:lnTo>
                    <a:pt x="5143" y="3458"/>
                  </a:lnTo>
                  <a:lnTo>
                    <a:pt x="5231" y="3699"/>
                  </a:lnTo>
                  <a:lnTo>
                    <a:pt x="5340" y="4181"/>
                  </a:lnTo>
                  <a:lnTo>
                    <a:pt x="5406" y="4684"/>
                  </a:lnTo>
                  <a:lnTo>
                    <a:pt x="5428" y="4925"/>
                  </a:lnTo>
                  <a:lnTo>
                    <a:pt x="5428" y="5187"/>
                  </a:lnTo>
                  <a:lnTo>
                    <a:pt x="5428" y="5428"/>
                  </a:lnTo>
                  <a:lnTo>
                    <a:pt x="5406" y="5690"/>
                  </a:lnTo>
                  <a:lnTo>
                    <a:pt x="5406" y="5800"/>
                  </a:lnTo>
                  <a:lnTo>
                    <a:pt x="5450" y="5866"/>
                  </a:lnTo>
                  <a:lnTo>
                    <a:pt x="5537" y="5909"/>
                  </a:lnTo>
                  <a:lnTo>
                    <a:pt x="5625" y="5931"/>
                  </a:lnTo>
                  <a:lnTo>
                    <a:pt x="5712" y="5909"/>
                  </a:lnTo>
                  <a:lnTo>
                    <a:pt x="5800" y="5866"/>
                  </a:lnTo>
                  <a:lnTo>
                    <a:pt x="5866" y="5800"/>
                  </a:lnTo>
                  <a:lnTo>
                    <a:pt x="5909" y="5690"/>
                  </a:lnTo>
                  <a:lnTo>
                    <a:pt x="5931" y="5187"/>
                  </a:lnTo>
                  <a:lnTo>
                    <a:pt x="5931" y="4684"/>
                  </a:lnTo>
                  <a:lnTo>
                    <a:pt x="5866" y="4202"/>
                  </a:lnTo>
                  <a:lnTo>
                    <a:pt x="5756" y="3699"/>
                  </a:lnTo>
                  <a:lnTo>
                    <a:pt x="5603" y="3240"/>
                  </a:lnTo>
                  <a:lnTo>
                    <a:pt x="5406" y="2780"/>
                  </a:lnTo>
                  <a:lnTo>
                    <a:pt x="5165" y="2342"/>
                  </a:lnTo>
                  <a:lnTo>
                    <a:pt x="4881" y="1927"/>
                  </a:lnTo>
                  <a:lnTo>
                    <a:pt x="5340" y="1883"/>
                  </a:lnTo>
                  <a:lnTo>
                    <a:pt x="5822" y="1817"/>
                  </a:lnTo>
                  <a:lnTo>
                    <a:pt x="6281" y="1708"/>
                  </a:lnTo>
                  <a:lnTo>
                    <a:pt x="6719" y="1577"/>
                  </a:lnTo>
                  <a:lnTo>
                    <a:pt x="6828" y="1533"/>
                  </a:lnTo>
                  <a:lnTo>
                    <a:pt x="6872" y="1445"/>
                  </a:lnTo>
                  <a:lnTo>
                    <a:pt x="6894" y="1358"/>
                  </a:lnTo>
                  <a:lnTo>
                    <a:pt x="6894" y="1270"/>
                  </a:lnTo>
                  <a:lnTo>
                    <a:pt x="6850" y="1183"/>
                  </a:lnTo>
                  <a:lnTo>
                    <a:pt x="6785" y="1117"/>
                  </a:lnTo>
                  <a:lnTo>
                    <a:pt x="6697" y="1073"/>
                  </a:lnTo>
                  <a:lnTo>
                    <a:pt x="6588" y="1095"/>
                  </a:lnTo>
                  <a:lnTo>
                    <a:pt x="6194" y="1205"/>
                  </a:lnTo>
                  <a:lnTo>
                    <a:pt x="5800" y="1314"/>
                  </a:lnTo>
                  <a:lnTo>
                    <a:pt x="5406" y="1380"/>
                  </a:lnTo>
                  <a:lnTo>
                    <a:pt x="5012" y="1423"/>
                  </a:lnTo>
                  <a:lnTo>
                    <a:pt x="4202" y="1423"/>
                  </a:lnTo>
                  <a:lnTo>
                    <a:pt x="3787" y="1401"/>
                  </a:lnTo>
                  <a:lnTo>
                    <a:pt x="3393" y="1336"/>
                  </a:lnTo>
                  <a:lnTo>
                    <a:pt x="2999" y="1270"/>
                  </a:lnTo>
                  <a:lnTo>
                    <a:pt x="2605" y="1161"/>
                  </a:lnTo>
                  <a:lnTo>
                    <a:pt x="2211" y="1029"/>
                  </a:lnTo>
                  <a:lnTo>
                    <a:pt x="1839" y="876"/>
                  </a:lnTo>
                  <a:lnTo>
                    <a:pt x="1467" y="723"/>
                  </a:lnTo>
                  <a:lnTo>
                    <a:pt x="1117" y="526"/>
                  </a:lnTo>
                  <a:lnTo>
                    <a:pt x="789" y="307"/>
                  </a:lnTo>
                  <a:lnTo>
                    <a:pt x="439" y="67"/>
                  </a:lnTo>
                  <a:lnTo>
                    <a:pt x="35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65"/>
            <p:cNvSpPr/>
            <p:nvPr/>
          </p:nvSpPr>
          <p:spPr>
            <a:xfrm>
              <a:off x="6190524" y="3207687"/>
              <a:ext cx="169110" cy="173975"/>
            </a:xfrm>
            <a:custGeom>
              <a:avLst/>
              <a:gdLst/>
              <a:ahLst/>
              <a:cxnLst/>
              <a:rect l="l" t="t" r="r" b="b"/>
              <a:pathLst>
                <a:path w="4553" h="4684" extrusionOk="0">
                  <a:moveTo>
                    <a:pt x="264" y="1"/>
                  </a:moveTo>
                  <a:lnTo>
                    <a:pt x="154" y="45"/>
                  </a:lnTo>
                  <a:lnTo>
                    <a:pt x="89" y="88"/>
                  </a:lnTo>
                  <a:lnTo>
                    <a:pt x="23" y="176"/>
                  </a:lnTo>
                  <a:lnTo>
                    <a:pt x="1" y="264"/>
                  </a:lnTo>
                  <a:lnTo>
                    <a:pt x="23" y="351"/>
                  </a:lnTo>
                  <a:lnTo>
                    <a:pt x="89" y="439"/>
                  </a:lnTo>
                  <a:lnTo>
                    <a:pt x="329" y="636"/>
                  </a:lnTo>
                  <a:lnTo>
                    <a:pt x="592" y="811"/>
                  </a:lnTo>
                  <a:lnTo>
                    <a:pt x="854" y="986"/>
                  </a:lnTo>
                  <a:lnTo>
                    <a:pt x="1117" y="1139"/>
                  </a:lnTo>
                  <a:lnTo>
                    <a:pt x="1380" y="1292"/>
                  </a:lnTo>
                  <a:lnTo>
                    <a:pt x="1664" y="1423"/>
                  </a:lnTo>
                  <a:lnTo>
                    <a:pt x="1949" y="1533"/>
                  </a:lnTo>
                  <a:lnTo>
                    <a:pt x="2255" y="1642"/>
                  </a:lnTo>
                  <a:lnTo>
                    <a:pt x="2145" y="2014"/>
                  </a:lnTo>
                  <a:lnTo>
                    <a:pt x="2102" y="2386"/>
                  </a:lnTo>
                  <a:lnTo>
                    <a:pt x="2080" y="2780"/>
                  </a:lnTo>
                  <a:lnTo>
                    <a:pt x="2124" y="3152"/>
                  </a:lnTo>
                  <a:lnTo>
                    <a:pt x="2211" y="3524"/>
                  </a:lnTo>
                  <a:lnTo>
                    <a:pt x="2321" y="3896"/>
                  </a:lnTo>
                  <a:lnTo>
                    <a:pt x="2496" y="4224"/>
                  </a:lnTo>
                  <a:lnTo>
                    <a:pt x="2714" y="4553"/>
                  </a:lnTo>
                  <a:lnTo>
                    <a:pt x="2780" y="4618"/>
                  </a:lnTo>
                  <a:lnTo>
                    <a:pt x="2868" y="4662"/>
                  </a:lnTo>
                  <a:lnTo>
                    <a:pt x="2955" y="4684"/>
                  </a:lnTo>
                  <a:lnTo>
                    <a:pt x="3043" y="4640"/>
                  </a:lnTo>
                  <a:lnTo>
                    <a:pt x="3130" y="4574"/>
                  </a:lnTo>
                  <a:lnTo>
                    <a:pt x="3174" y="4487"/>
                  </a:lnTo>
                  <a:lnTo>
                    <a:pt x="3174" y="4399"/>
                  </a:lnTo>
                  <a:lnTo>
                    <a:pt x="3174" y="4334"/>
                  </a:lnTo>
                  <a:lnTo>
                    <a:pt x="3152" y="4290"/>
                  </a:lnTo>
                  <a:lnTo>
                    <a:pt x="2955" y="4027"/>
                  </a:lnTo>
                  <a:lnTo>
                    <a:pt x="2802" y="3721"/>
                  </a:lnTo>
                  <a:lnTo>
                    <a:pt x="2693" y="3415"/>
                  </a:lnTo>
                  <a:lnTo>
                    <a:pt x="2627" y="3086"/>
                  </a:lnTo>
                  <a:lnTo>
                    <a:pt x="2605" y="2758"/>
                  </a:lnTo>
                  <a:lnTo>
                    <a:pt x="2605" y="2430"/>
                  </a:lnTo>
                  <a:lnTo>
                    <a:pt x="2649" y="2102"/>
                  </a:lnTo>
                  <a:lnTo>
                    <a:pt x="2736" y="1773"/>
                  </a:lnTo>
                  <a:lnTo>
                    <a:pt x="3130" y="1861"/>
                  </a:lnTo>
                  <a:lnTo>
                    <a:pt x="3524" y="1905"/>
                  </a:lnTo>
                  <a:lnTo>
                    <a:pt x="3918" y="1949"/>
                  </a:lnTo>
                  <a:lnTo>
                    <a:pt x="4312" y="1949"/>
                  </a:lnTo>
                  <a:lnTo>
                    <a:pt x="4421" y="1927"/>
                  </a:lnTo>
                  <a:lnTo>
                    <a:pt x="4509" y="1861"/>
                  </a:lnTo>
                  <a:lnTo>
                    <a:pt x="4553" y="1773"/>
                  </a:lnTo>
                  <a:lnTo>
                    <a:pt x="4553" y="1686"/>
                  </a:lnTo>
                  <a:lnTo>
                    <a:pt x="4553" y="1598"/>
                  </a:lnTo>
                  <a:lnTo>
                    <a:pt x="4509" y="1511"/>
                  </a:lnTo>
                  <a:lnTo>
                    <a:pt x="4421" y="1467"/>
                  </a:lnTo>
                  <a:lnTo>
                    <a:pt x="4312" y="1445"/>
                  </a:lnTo>
                  <a:lnTo>
                    <a:pt x="3787" y="1423"/>
                  </a:lnTo>
                  <a:lnTo>
                    <a:pt x="3262" y="1380"/>
                  </a:lnTo>
                  <a:lnTo>
                    <a:pt x="2758" y="1270"/>
                  </a:lnTo>
                  <a:lnTo>
                    <a:pt x="2255" y="1117"/>
                  </a:lnTo>
                  <a:lnTo>
                    <a:pt x="1773" y="920"/>
                  </a:lnTo>
                  <a:lnTo>
                    <a:pt x="1314" y="679"/>
                  </a:lnTo>
                  <a:lnTo>
                    <a:pt x="876" y="395"/>
                  </a:lnTo>
                  <a:lnTo>
                    <a:pt x="461" y="67"/>
                  </a:lnTo>
                  <a:lnTo>
                    <a:pt x="351" y="23"/>
                  </a:lnTo>
                  <a:lnTo>
                    <a:pt x="26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65"/>
            <p:cNvSpPr/>
            <p:nvPr/>
          </p:nvSpPr>
          <p:spPr>
            <a:xfrm>
              <a:off x="6512410" y="2803751"/>
              <a:ext cx="117890" cy="196707"/>
            </a:xfrm>
            <a:custGeom>
              <a:avLst/>
              <a:gdLst/>
              <a:ahLst/>
              <a:cxnLst/>
              <a:rect l="l" t="t" r="r" b="b"/>
              <a:pathLst>
                <a:path w="3174" h="5296" extrusionOk="0">
                  <a:moveTo>
                    <a:pt x="2714" y="0"/>
                  </a:moveTo>
                  <a:lnTo>
                    <a:pt x="2626" y="22"/>
                  </a:lnTo>
                  <a:lnTo>
                    <a:pt x="2539" y="88"/>
                  </a:lnTo>
                  <a:lnTo>
                    <a:pt x="2495" y="175"/>
                  </a:lnTo>
                  <a:lnTo>
                    <a:pt x="2408" y="503"/>
                  </a:lnTo>
                  <a:lnTo>
                    <a:pt x="2320" y="810"/>
                  </a:lnTo>
                  <a:lnTo>
                    <a:pt x="2254" y="1138"/>
                  </a:lnTo>
                  <a:lnTo>
                    <a:pt x="2211" y="1466"/>
                  </a:lnTo>
                  <a:lnTo>
                    <a:pt x="2189" y="1795"/>
                  </a:lnTo>
                  <a:lnTo>
                    <a:pt x="2189" y="2123"/>
                  </a:lnTo>
                  <a:lnTo>
                    <a:pt x="2189" y="2451"/>
                  </a:lnTo>
                  <a:lnTo>
                    <a:pt x="2211" y="2779"/>
                  </a:lnTo>
                  <a:lnTo>
                    <a:pt x="2167" y="2779"/>
                  </a:lnTo>
                  <a:lnTo>
                    <a:pt x="2123" y="2801"/>
                  </a:lnTo>
                  <a:lnTo>
                    <a:pt x="1795" y="3020"/>
                  </a:lnTo>
                  <a:lnTo>
                    <a:pt x="1510" y="3261"/>
                  </a:lnTo>
                  <a:lnTo>
                    <a:pt x="1226" y="3501"/>
                  </a:lnTo>
                  <a:lnTo>
                    <a:pt x="963" y="3764"/>
                  </a:lnTo>
                  <a:lnTo>
                    <a:pt x="701" y="4027"/>
                  </a:lnTo>
                  <a:lnTo>
                    <a:pt x="460" y="4311"/>
                  </a:lnTo>
                  <a:lnTo>
                    <a:pt x="241" y="4617"/>
                  </a:lnTo>
                  <a:lnTo>
                    <a:pt x="44" y="4924"/>
                  </a:lnTo>
                  <a:lnTo>
                    <a:pt x="1" y="5033"/>
                  </a:lnTo>
                  <a:lnTo>
                    <a:pt x="1" y="5121"/>
                  </a:lnTo>
                  <a:lnTo>
                    <a:pt x="44" y="5208"/>
                  </a:lnTo>
                  <a:lnTo>
                    <a:pt x="132" y="5274"/>
                  </a:lnTo>
                  <a:lnTo>
                    <a:pt x="219" y="5296"/>
                  </a:lnTo>
                  <a:lnTo>
                    <a:pt x="307" y="5296"/>
                  </a:lnTo>
                  <a:lnTo>
                    <a:pt x="394" y="5274"/>
                  </a:lnTo>
                  <a:lnTo>
                    <a:pt x="460" y="5186"/>
                  </a:lnTo>
                  <a:lnTo>
                    <a:pt x="657" y="4902"/>
                  </a:lnTo>
                  <a:lnTo>
                    <a:pt x="854" y="4639"/>
                  </a:lnTo>
                  <a:lnTo>
                    <a:pt x="1051" y="4399"/>
                  </a:lnTo>
                  <a:lnTo>
                    <a:pt x="1270" y="4136"/>
                  </a:lnTo>
                  <a:lnTo>
                    <a:pt x="1510" y="3917"/>
                  </a:lnTo>
                  <a:lnTo>
                    <a:pt x="1751" y="3698"/>
                  </a:lnTo>
                  <a:lnTo>
                    <a:pt x="2014" y="3480"/>
                  </a:lnTo>
                  <a:lnTo>
                    <a:pt x="2298" y="3304"/>
                  </a:lnTo>
                  <a:lnTo>
                    <a:pt x="2364" y="3676"/>
                  </a:lnTo>
                  <a:lnTo>
                    <a:pt x="2473" y="4027"/>
                  </a:lnTo>
                  <a:lnTo>
                    <a:pt x="2583" y="4399"/>
                  </a:lnTo>
                  <a:lnTo>
                    <a:pt x="2714" y="4749"/>
                  </a:lnTo>
                  <a:lnTo>
                    <a:pt x="2780" y="4836"/>
                  </a:lnTo>
                  <a:lnTo>
                    <a:pt x="2867" y="4880"/>
                  </a:lnTo>
                  <a:lnTo>
                    <a:pt x="2955" y="4880"/>
                  </a:lnTo>
                  <a:lnTo>
                    <a:pt x="3042" y="4836"/>
                  </a:lnTo>
                  <a:lnTo>
                    <a:pt x="3108" y="4771"/>
                  </a:lnTo>
                  <a:lnTo>
                    <a:pt x="3174" y="4705"/>
                  </a:lnTo>
                  <a:lnTo>
                    <a:pt x="3174" y="4596"/>
                  </a:lnTo>
                  <a:lnTo>
                    <a:pt x="3152" y="4486"/>
                  </a:lnTo>
                  <a:lnTo>
                    <a:pt x="2977" y="3983"/>
                  </a:lnTo>
                  <a:lnTo>
                    <a:pt x="2823" y="3480"/>
                  </a:lnTo>
                  <a:lnTo>
                    <a:pt x="2736" y="2954"/>
                  </a:lnTo>
                  <a:lnTo>
                    <a:pt x="2692" y="2407"/>
                  </a:lnTo>
                  <a:lnTo>
                    <a:pt x="2692" y="1882"/>
                  </a:lnTo>
                  <a:lnTo>
                    <a:pt x="2736" y="1357"/>
                  </a:lnTo>
                  <a:lnTo>
                    <a:pt x="2845" y="832"/>
                  </a:lnTo>
                  <a:lnTo>
                    <a:pt x="2977" y="307"/>
                  </a:lnTo>
                  <a:lnTo>
                    <a:pt x="2998" y="197"/>
                  </a:lnTo>
                  <a:lnTo>
                    <a:pt x="2955" y="110"/>
                  </a:lnTo>
                  <a:lnTo>
                    <a:pt x="2889" y="44"/>
                  </a:lnTo>
                  <a:lnTo>
                    <a:pt x="2802" y="22"/>
                  </a:lnTo>
                  <a:lnTo>
                    <a:pt x="271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65"/>
            <p:cNvSpPr/>
            <p:nvPr/>
          </p:nvSpPr>
          <p:spPr>
            <a:xfrm>
              <a:off x="7310589" y="2949242"/>
              <a:ext cx="117890" cy="232475"/>
            </a:xfrm>
            <a:custGeom>
              <a:avLst/>
              <a:gdLst/>
              <a:ahLst/>
              <a:cxnLst/>
              <a:rect l="l" t="t" r="r" b="b"/>
              <a:pathLst>
                <a:path w="3174" h="6259" extrusionOk="0">
                  <a:moveTo>
                    <a:pt x="2889" y="0"/>
                  </a:moveTo>
                  <a:lnTo>
                    <a:pt x="2801" y="22"/>
                  </a:lnTo>
                  <a:lnTo>
                    <a:pt x="2736" y="66"/>
                  </a:lnTo>
                  <a:lnTo>
                    <a:pt x="2692" y="175"/>
                  </a:lnTo>
                  <a:lnTo>
                    <a:pt x="2626" y="438"/>
                  </a:lnTo>
                  <a:lnTo>
                    <a:pt x="2539" y="722"/>
                  </a:lnTo>
                  <a:lnTo>
                    <a:pt x="2451" y="985"/>
                  </a:lnTo>
                  <a:lnTo>
                    <a:pt x="2342" y="1226"/>
                  </a:lnTo>
                  <a:lnTo>
                    <a:pt x="2211" y="1488"/>
                  </a:lnTo>
                  <a:lnTo>
                    <a:pt x="2079" y="1729"/>
                  </a:lnTo>
                  <a:lnTo>
                    <a:pt x="1926" y="1970"/>
                  </a:lnTo>
                  <a:lnTo>
                    <a:pt x="1773" y="2188"/>
                  </a:lnTo>
                  <a:lnTo>
                    <a:pt x="1598" y="2407"/>
                  </a:lnTo>
                  <a:lnTo>
                    <a:pt x="1423" y="2626"/>
                  </a:lnTo>
                  <a:lnTo>
                    <a:pt x="1226" y="2823"/>
                  </a:lnTo>
                  <a:lnTo>
                    <a:pt x="1029" y="2998"/>
                  </a:lnTo>
                  <a:lnTo>
                    <a:pt x="810" y="3195"/>
                  </a:lnTo>
                  <a:lnTo>
                    <a:pt x="591" y="3348"/>
                  </a:lnTo>
                  <a:lnTo>
                    <a:pt x="350" y="3501"/>
                  </a:lnTo>
                  <a:lnTo>
                    <a:pt x="110" y="3655"/>
                  </a:lnTo>
                  <a:lnTo>
                    <a:pt x="22" y="3720"/>
                  </a:lnTo>
                  <a:lnTo>
                    <a:pt x="0" y="3808"/>
                  </a:lnTo>
                  <a:lnTo>
                    <a:pt x="0" y="3895"/>
                  </a:lnTo>
                  <a:lnTo>
                    <a:pt x="22" y="3983"/>
                  </a:lnTo>
                  <a:lnTo>
                    <a:pt x="88" y="4049"/>
                  </a:lnTo>
                  <a:lnTo>
                    <a:pt x="175" y="4114"/>
                  </a:lnTo>
                  <a:lnTo>
                    <a:pt x="263" y="4114"/>
                  </a:lnTo>
                  <a:lnTo>
                    <a:pt x="372" y="4092"/>
                  </a:lnTo>
                  <a:lnTo>
                    <a:pt x="657" y="3917"/>
                  </a:lnTo>
                  <a:lnTo>
                    <a:pt x="919" y="3742"/>
                  </a:lnTo>
                  <a:lnTo>
                    <a:pt x="1160" y="3545"/>
                  </a:lnTo>
                  <a:lnTo>
                    <a:pt x="1423" y="3348"/>
                  </a:lnTo>
                  <a:lnTo>
                    <a:pt x="1510" y="3655"/>
                  </a:lnTo>
                  <a:lnTo>
                    <a:pt x="1598" y="3983"/>
                  </a:lnTo>
                  <a:lnTo>
                    <a:pt x="1685" y="4333"/>
                  </a:lnTo>
                  <a:lnTo>
                    <a:pt x="1751" y="4661"/>
                  </a:lnTo>
                  <a:lnTo>
                    <a:pt x="1795" y="4989"/>
                  </a:lnTo>
                  <a:lnTo>
                    <a:pt x="1817" y="5340"/>
                  </a:lnTo>
                  <a:lnTo>
                    <a:pt x="1817" y="5668"/>
                  </a:lnTo>
                  <a:lnTo>
                    <a:pt x="1817" y="6018"/>
                  </a:lnTo>
                  <a:lnTo>
                    <a:pt x="1839" y="6127"/>
                  </a:lnTo>
                  <a:lnTo>
                    <a:pt x="1904" y="6193"/>
                  </a:lnTo>
                  <a:lnTo>
                    <a:pt x="1970" y="6259"/>
                  </a:lnTo>
                  <a:lnTo>
                    <a:pt x="2167" y="6259"/>
                  </a:lnTo>
                  <a:lnTo>
                    <a:pt x="2254" y="6193"/>
                  </a:lnTo>
                  <a:lnTo>
                    <a:pt x="2298" y="6127"/>
                  </a:lnTo>
                  <a:lnTo>
                    <a:pt x="2320" y="6018"/>
                  </a:lnTo>
                  <a:lnTo>
                    <a:pt x="2342" y="5646"/>
                  </a:lnTo>
                  <a:lnTo>
                    <a:pt x="2320" y="5252"/>
                  </a:lnTo>
                  <a:lnTo>
                    <a:pt x="2276" y="4880"/>
                  </a:lnTo>
                  <a:lnTo>
                    <a:pt x="2232" y="4486"/>
                  </a:lnTo>
                  <a:lnTo>
                    <a:pt x="2167" y="4114"/>
                  </a:lnTo>
                  <a:lnTo>
                    <a:pt x="2079" y="3742"/>
                  </a:lnTo>
                  <a:lnTo>
                    <a:pt x="1970" y="3392"/>
                  </a:lnTo>
                  <a:lnTo>
                    <a:pt x="1839" y="3020"/>
                  </a:lnTo>
                  <a:lnTo>
                    <a:pt x="1795" y="2954"/>
                  </a:lnTo>
                  <a:lnTo>
                    <a:pt x="2057" y="2670"/>
                  </a:lnTo>
                  <a:lnTo>
                    <a:pt x="2276" y="2364"/>
                  </a:lnTo>
                  <a:lnTo>
                    <a:pt x="2473" y="2057"/>
                  </a:lnTo>
                  <a:lnTo>
                    <a:pt x="2670" y="1729"/>
                  </a:lnTo>
                  <a:lnTo>
                    <a:pt x="2823" y="1379"/>
                  </a:lnTo>
                  <a:lnTo>
                    <a:pt x="2976" y="1029"/>
                  </a:lnTo>
                  <a:lnTo>
                    <a:pt x="3086" y="679"/>
                  </a:lnTo>
                  <a:lnTo>
                    <a:pt x="3173" y="307"/>
                  </a:lnTo>
                  <a:lnTo>
                    <a:pt x="3173" y="197"/>
                  </a:lnTo>
                  <a:lnTo>
                    <a:pt x="3130" y="110"/>
                  </a:lnTo>
                  <a:lnTo>
                    <a:pt x="3064" y="44"/>
                  </a:lnTo>
                  <a:lnTo>
                    <a:pt x="297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65"/>
            <p:cNvSpPr/>
            <p:nvPr/>
          </p:nvSpPr>
          <p:spPr>
            <a:xfrm>
              <a:off x="7154512" y="3737652"/>
              <a:ext cx="124390" cy="212975"/>
            </a:xfrm>
            <a:custGeom>
              <a:avLst/>
              <a:gdLst/>
              <a:ahLst/>
              <a:cxnLst/>
              <a:rect l="l" t="t" r="r" b="b"/>
              <a:pathLst>
                <a:path w="3349" h="5734" extrusionOk="0">
                  <a:moveTo>
                    <a:pt x="3086" y="1"/>
                  </a:moveTo>
                  <a:lnTo>
                    <a:pt x="2977" y="22"/>
                  </a:lnTo>
                  <a:lnTo>
                    <a:pt x="2889" y="88"/>
                  </a:lnTo>
                  <a:lnTo>
                    <a:pt x="2846" y="176"/>
                  </a:lnTo>
                  <a:lnTo>
                    <a:pt x="2671" y="613"/>
                  </a:lnTo>
                  <a:lnTo>
                    <a:pt x="2539" y="1073"/>
                  </a:lnTo>
                  <a:lnTo>
                    <a:pt x="2430" y="1532"/>
                  </a:lnTo>
                  <a:lnTo>
                    <a:pt x="2364" y="2014"/>
                  </a:lnTo>
                  <a:lnTo>
                    <a:pt x="2145" y="1795"/>
                  </a:lnTo>
                  <a:lnTo>
                    <a:pt x="1905" y="1576"/>
                  </a:lnTo>
                  <a:lnTo>
                    <a:pt x="1664" y="1401"/>
                  </a:lnTo>
                  <a:lnTo>
                    <a:pt x="1423" y="1226"/>
                  </a:lnTo>
                  <a:lnTo>
                    <a:pt x="1161" y="1051"/>
                  </a:lnTo>
                  <a:lnTo>
                    <a:pt x="898" y="898"/>
                  </a:lnTo>
                  <a:lnTo>
                    <a:pt x="614" y="766"/>
                  </a:lnTo>
                  <a:lnTo>
                    <a:pt x="329" y="635"/>
                  </a:lnTo>
                  <a:lnTo>
                    <a:pt x="285" y="613"/>
                  </a:lnTo>
                  <a:lnTo>
                    <a:pt x="220" y="613"/>
                  </a:lnTo>
                  <a:lnTo>
                    <a:pt x="132" y="657"/>
                  </a:lnTo>
                  <a:lnTo>
                    <a:pt x="67" y="723"/>
                  </a:lnTo>
                  <a:lnTo>
                    <a:pt x="23" y="810"/>
                  </a:lnTo>
                  <a:lnTo>
                    <a:pt x="1" y="920"/>
                  </a:lnTo>
                  <a:lnTo>
                    <a:pt x="45" y="1007"/>
                  </a:lnTo>
                  <a:lnTo>
                    <a:pt x="110" y="1073"/>
                  </a:lnTo>
                  <a:lnTo>
                    <a:pt x="198" y="1117"/>
                  </a:lnTo>
                  <a:lnTo>
                    <a:pt x="504" y="1270"/>
                  </a:lnTo>
                  <a:lnTo>
                    <a:pt x="789" y="1423"/>
                  </a:lnTo>
                  <a:lnTo>
                    <a:pt x="1073" y="1598"/>
                  </a:lnTo>
                  <a:lnTo>
                    <a:pt x="1358" y="1773"/>
                  </a:lnTo>
                  <a:lnTo>
                    <a:pt x="1620" y="1992"/>
                  </a:lnTo>
                  <a:lnTo>
                    <a:pt x="1861" y="2211"/>
                  </a:lnTo>
                  <a:lnTo>
                    <a:pt x="2102" y="2451"/>
                  </a:lnTo>
                  <a:lnTo>
                    <a:pt x="2320" y="2714"/>
                  </a:lnTo>
                  <a:lnTo>
                    <a:pt x="2320" y="3086"/>
                  </a:lnTo>
                  <a:lnTo>
                    <a:pt x="2342" y="3436"/>
                  </a:lnTo>
                  <a:lnTo>
                    <a:pt x="2386" y="3808"/>
                  </a:lnTo>
                  <a:lnTo>
                    <a:pt x="2452" y="4180"/>
                  </a:lnTo>
                  <a:lnTo>
                    <a:pt x="2539" y="4552"/>
                  </a:lnTo>
                  <a:lnTo>
                    <a:pt x="2649" y="4902"/>
                  </a:lnTo>
                  <a:lnTo>
                    <a:pt x="2758" y="5252"/>
                  </a:lnTo>
                  <a:lnTo>
                    <a:pt x="2889" y="5603"/>
                  </a:lnTo>
                  <a:lnTo>
                    <a:pt x="2955" y="5690"/>
                  </a:lnTo>
                  <a:lnTo>
                    <a:pt x="3043" y="5734"/>
                  </a:lnTo>
                  <a:lnTo>
                    <a:pt x="3130" y="5734"/>
                  </a:lnTo>
                  <a:lnTo>
                    <a:pt x="3218" y="5712"/>
                  </a:lnTo>
                  <a:lnTo>
                    <a:pt x="3283" y="5646"/>
                  </a:lnTo>
                  <a:lnTo>
                    <a:pt x="3327" y="5559"/>
                  </a:lnTo>
                  <a:lnTo>
                    <a:pt x="3349" y="5449"/>
                  </a:lnTo>
                  <a:lnTo>
                    <a:pt x="3327" y="5362"/>
                  </a:lnTo>
                  <a:lnTo>
                    <a:pt x="3218" y="5034"/>
                  </a:lnTo>
                  <a:lnTo>
                    <a:pt x="3108" y="4727"/>
                  </a:lnTo>
                  <a:lnTo>
                    <a:pt x="3021" y="4399"/>
                  </a:lnTo>
                  <a:lnTo>
                    <a:pt x="2933" y="4071"/>
                  </a:lnTo>
                  <a:lnTo>
                    <a:pt x="2889" y="3743"/>
                  </a:lnTo>
                  <a:lnTo>
                    <a:pt x="2846" y="3414"/>
                  </a:lnTo>
                  <a:lnTo>
                    <a:pt x="2824" y="3086"/>
                  </a:lnTo>
                  <a:lnTo>
                    <a:pt x="2824" y="2758"/>
                  </a:lnTo>
                  <a:lnTo>
                    <a:pt x="2846" y="2648"/>
                  </a:lnTo>
                  <a:lnTo>
                    <a:pt x="2824" y="2561"/>
                  </a:lnTo>
                  <a:lnTo>
                    <a:pt x="2889" y="1970"/>
                  </a:lnTo>
                  <a:lnTo>
                    <a:pt x="2977" y="1423"/>
                  </a:lnTo>
                  <a:lnTo>
                    <a:pt x="3130" y="854"/>
                  </a:lnTo>
                  <a:lnTo>
                    <a:pt x="3327" y="307"/>
                  </a:lnTo>
                  <a:lnTo>
                    <a:pt x="3349" y="197"/>
                  </a:lnTo>
                  <a:lnTo>
                    <a:pt x="3327" y="132"/>
                  </a:lnTo>
                  <a:lnTo>
                    <a:pt x="3261" y="66"/>
                  </a:lnTo>
                  <a:lnTo>
                    <a:pt x="3174" y="22"/>
                  </a:lnTo>
                  <a:lnTo>
                    <a:pt x="30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65"/>
            <p:cNvSpPr/>
            <p:nvPr/>
          </p:nvSpPr>
          <p:spPr>
            <a:xfrm>
              <a:off x="7556851" y="3797788"/>
              <a:ext cx="82939" cy="110573"/>
            </a:xfrm>
            <a:custGeom>
              <a:avLst/>
              <a:gdLst/>
              <a:ahLst/>
              <a:cxnLst/>
              <a:rect l="l" t="t" r="r" b="b"/>
              <a:pathLst>
                <a:path w="2233" h="2977" extrusionOk="0">
                  <a:moveTo>
                    <a:pt x="176" y="1"/>
                  </a:moveTo>
                  <a:lnTo>
                    <a:pt x="88" y="67"/>
                  </a:lnTo>
                  <a:lnTo>
                    <a:pt x="23" y="132"/>
                  </a:lnTo>
                  <a:lnTo>
                    <a:pt x="1" y="220"/>
                  </a:lnTo>
                  <a:lnTo>
                    <a:pt x="1" y="329"/>
                  </a:lnTo>
                  <a:lnTo>
                    <a:pt x="88" y="723"/>
                  </a:lnTo>
                  <a:lnTo>
                    <a:pt x="220" y="1117"/>
                  </a:lnTo>
                  <a:lnTo>
                    <a:pt x="395" y="1489"/>
                  </a:lnTo>
                  <a:lnTo>
                    <a:pt x="614" y="1839"/>
                  </a:lnTo>
                  <a:lnTo>
                    <a:pt x="876" y="2167"/>
                  </a:lnTo>
                  <a:lnTo>
                    <a:pt x="1183" y="2452"/>
                  </a:lnTo>
                  <a:lnTo>
                    <a:pt x="1511" y="2714"/>
                  </a:lnTo>
                  <a:lnTo>
                    <a:pt x="1861" y="2933"/>
                  </a:lnTo>
                  <a:lnTo>
                    <a:pt x="1970" y="2977"/>
                  </a:lnTo>
                  <a:lnTo>
                    <a:pt x="2058" y="2955"/>
                  </a:lnTo>
                  <a:lnTo>
                    <a:pt x="2145" y="2911"/>
                  </a:lnTo>
                  <a:lnTo>
                    <a:pt x="2189" y="2846"/>
                  </a:lnTo>
                  <a:lnTo>
                    <a:pt x="2233" y="2758"/>
                  </a:lnTo>
                  <a:lnTo>
                    <a:pt x="2233" y="2649"/>
                  </a:lnTo>
                  <a:lnTo>
                    <a:pt x="2189" y="2561"/>
                  </a:lnTo>
                  <a:lnTo>
                    <a:pt x="2102" y="2496"/>
                  </a:lnTo>
                  <a:lnTo>
                    <a:pt x="1795" y="2299"/>
                  </a:lnTo>
                  <a:lnTo>
                    <a:pt x="1511" y="2080"/>
                  </a:lnTo>
                  <a:lnTo>
                    <a:pt x="1248" y="1817"/>
                  </a:lnTo>
                  <a:lnTo>
                    <a:pt x="1029" y="1533"/>
                  </a:lnTo>
                  <a:lnTo>
                    <a:pt x="832" y="1226"/>
                  </a:lnTo>
                  <a:lnTo>
                    <a:pt x="679" y="898"/>
                  </a:lnTo>
                  <a:lnTo>
                    <a:pt x="570" y="548"/>
                  </a:lnTo>
                  <a:lnTo>
                    <a:pt x="482" y="176"/>
                  </a:lnTo>
                  <a:lnTo>
                    <a:pt x="460" y="132"/>
                  </a:lnTo>
                  <a:lnTo>
                    <a:pt x="438" y="88"/>
                  </a:lnTo>
                  <a:lnTo>
                    <a:pt x="373" y="45"/>
                  </a:lnTo>
                  <a:lnTo>
                    <a:pt x="26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65"/>
            <p:cNvSpPr/>
            <p:nvPr/>
          </p:nvSpPr>
          <p:spPr>
            <a:xfrm>
              <a:off x="7519485" y="3458852"/>
              <a:ext cx="172341" cy="157744"/>
            </a:xfrm>
            <a:custGeom>
              <a:avLst/>
              <a:gdLst/>
              <a:ahLst/>
              <a:cxnLst/>
              <a:rect l="l" t="t" r="r" b="b"/>
              <a:pathLst>
                <a:path w="4640" h="4247" extrusionOk="0">
                  <a:moveTo>
                    <a:pt x="4377" y="1"/>
                  </a:moveTo>
                  <a:lnTo>
                    <a:pt x="4267" y="45"/>
                  </a:lnTo>
                  <a:lnTo>
                    <a:pt x="3830" y="329"/>
                  </a:lnTo>
                  <a:lnTo>
                    <a:pt x="3348" y="592"/>
                  </a:lnTo>
                  <a:lnTo>
                    <a:pt x="2867" y="810"/>
                  </a:lnTo>
                  <a:lnTo>
                    <a:pt x="2364" y="985"/>
                  </a:lnTo>
                  <a:lnTo>
                    <a:pt x="1838" y="1139"/>
                  </a:lnTo>
                  <a:lnTo>
                    <a:pt x="1313" y="1226"/>
                  </a:lnTo>
                  <a:lnTo>
                    <a:pt x="788" y="1292"/>
                  </a:lnTo>
                  <a:lnTo>
                    <a:pt x="241" y="1292"/>
                  </a:lnTo>
                  <a:lnTo>
                    <a:pt x="153" y="1314"/>
                  </a:lnTo>
                  <a:lnTo>
                    <a:pt x="66" y="1379"/>
                  </a:lnTo>
                  <a:lnTo>
                    <a:pt x="22" y="1467"/>
                  </a:lnTo>
                  <a:lnTo>
                    <a:pt x="0" y="1554"/>
                  </a:lnTo>
                  <a:lnTo>
                    <a:pt x="22" y="1642"/>
                  </a:lnTo>
                  <a:lnTo>
                    <a:pt x="66" y="1729"/>
                  </a:lnTo>
                  <a:lnTo>
                    <a:pt x="153" y="1773"/>
                  </a:lnTo>
                  <a:lnTo>
                    <a:pt x="241" y="1795"/>
                  </a:lnTo>
                  <a:lnTo>
                    <a:pt x="722" y="1795"/>
                  </a:lnTo>
                  <a:lnTo>
                    <a:pt x="1204" y="1751"/>
                  </a:lnTo>
                  <a:lnTo>
                    <a:pt x="1685" y="1686"/>
                  </a:lnTo>
                  <a:lnTo>
                    <a:pt x="2145" y="1576"/>
                  </a:lnTo>
                  <a:lnTo>
                    <a:pt x="2145" y="1576"/>
                  </a:lnTo>
                  <a:lnTo>
                    <a:pt x="2079" y="1905"/>
                  </a:lnTo>
                  <a:lnTo>
                    <a:pt x="1992" y="2211"/>
                  </a:lnTo>
                  <a:lnTo>
                    <a:pt x="1882" y="2517"/>
                  </a:lnTo>
                  <a:lnTo>
                    <a:pt x="1751" y="2802"/>
                  </a:lnTo>
                  <a:lnTo>
                    <a:pt x="1576" y="3086"/>
                  </a:lnTo>
                  <a:lnTo>
                    <a:pt x="1379" y="3349"/>
                  </a:lnTo>
                  <a:lnTo>
                    <a:pt x="1160" y="3590"/>
                  </a:lnTo>
                  <a:lnTo>
                    <a:pt x="919" y="3808"/>
                  </a:lnTo>
                  <a:lnTo>
                    <a:pt x="876" y="3852"/>
                  </a:lnTo>
                  <a:lnTo>
                    <a:pt x="854" y="3896"/>
                  </a:lnTo>
                  <a:lnTo>
                    <a:pt x="832" y="3983"/>
                  </a:lnTo>
                  <a:lnTo>
                    <a:pt x="854" y="4093"/>
                  </a:lnTo>
                  <a:lnTo>
                    <a:pt x="919" y="4158"/>
                  </a:lnTo>
                  <a:lnTo>
                    <a:pt x="985" y="4224"/>
                  </a:lnTo>
                  <a:lnTo>
                    <a:pt x="1094" y="4246"/>
                  </a:lnTo>
                  <a:lnTo>
                    <a:pt x="1182" y="4224"/>
                  </a:lnTo>
                  <a:lnTo>
                    <a:pt x="1269" y="4158"/>
                  </a:lnTo>
                  <a:lnTo>
                    <a:pt x="1554" y="3896"/>
                  </a:lnTo>
                  <a:lnTo>
                    <a:pt x="1816" y="3590"/>
                  </a:lnTo>
                  <a:lnTo>
                    <a:pt x="2057" y="3283"/>
                  </a:lnTo>
                  <a:lnTo>
                    <a:pt x="2254" y="2933"/>
                  </a:lnTo>
                  <a:lnTo>
                    <a:pt x="2407" y="2583"/>
                  </a:lnTo>
                  <a:lnTo>
                    <a:pt x="2539" y="2189"/>
                  </a:lnTo>
                  <a:lnTo>
                    <a:pt x="2626" y="1817"/>
                  </a:lnTo>
                  <a:lnTo>
                    <a:pt x="2670" y="1423"/>
                  </a:lnTo>
                  <a:lnTo>
                    <a:pt x="3151" y="1226"/>
                  </a:lnTo>
                  <a:lnTo>
                    <a:pt x="3633" y="1007"/>
                  </a:lnTo>
                  <a:lnTo>
                    <a:pt x="4092" y="767"/>
                  </a:lnTo>
                  <a:lnTo>
                    <a:pt x="4530" y="482"/>
                  </a:lnTo>
                  <a:lnTo>
                    <a:pt x="4596" y="395"/>
                  </a:lnTo>
                  <a:lnTo>
                    <a:pt x="4639" y="307"/>
                  </a:lnTo>
                  <a:lnTo>
                    <a:pt x="4639" y="198"/>
                  </a:lnTo>
                  <a:lnTo>
                    <a:pt x="4596" y="110"/>
                  </a:lnTo>
                  <a:lnTo>
                    <a:pt x="4530" y="45"/>
                  </a:lnTo>
                  <a:lnTo>
                    <a:pt x="446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65"/>
            <p:cNvSpPr/>
            <p:nvPr/>
          </p:nvSpPr>
          <p:spPr>
            <a:xfrm>
              <a:off x="7045607" y="3397083"/>
              <a:ext cx="261743" cy="186158"/>
            </a:xfrm>
            <a:custGeom>
              <a:avLst/>
              <a:gdLst/>
              <a:ahLst/>
              <a:cxnLst/>
              <a:rect l="l" t="t" r="r" b="b"/>
              <a:pathLst>
                <a:path w="7047" h="5012" extrusionOk="0">
                  <a:moveTo>
                    <a:pt x="241" y="1"/>
                  </a:moveTo>
                  <a:lnTo>
                    <a:pt x="154" y="23"/>
                  </a:lnTo>
                  <a:lnTo>
                    <a:pt x="66" y="66"/>
                  </a:lnTo>
                  <a:lnTo>
                    <a:pt x="22" y="154"/>
                  </a:lnTo>
                  <a:lnTo>
                    <a:pt x="1" y="241"/>
                  </a:lnTo>
                  <a:lnTo>
                    <a:pt x="1" y="329"/>
                  </a:lnTo>
                  <a:lnTo>
                    <a:pt x="66" y="438"/>
                  </a:lnTo>
                  <a:lnTo>
                    <a:pt x="416" y="767"/>
                  </a:lnTo>
                  <a:lnTo>
                    <a:pt x="810" y="1073"/>
                  </a:lnTo>
                  <a:lnTo>
                    <a:pt x="1204" y="1335"/>
                  </a:lnTo>
                  <a:lnTo>
                    <a:pt x="1620" y="1576"/>
                  </a:lnTo>
                  <a:lnTo>
                    <a:pt x="2058" y="1751"/>
                  </a:lnTo>
                  <a:lnTo>
                    <a:pt x="2517" y="1904"/>
                  </a:lnTo>
                  <a:lnTo>
                    <a:pt x="2977" y="2014"/>
                  </a:lnTo>
                  <a:lnTo>
                    <a:pt x="3436" y="2080"/>
                  </a:lnTo>
                  <a:lnTo>
                    <a:pt x="3436" y="2452"/>
                  </a:lnTo>
                  <a:lnTo>
                    <a:pt x="3480" y="2824"/>
                  </a:lnTo>
                  <a:lnTo>
                    <a:pt x="3546" y="3196"/>
                  </a:lnTo>
                  <a:lnTo>
                    <a:pt x="3633" y="3568"/>
                  </a:lnTo>
                  <a:lnTo>
                    <a:pt x="3764" y="3918"/>
                  </a:lnTo>
                  <a:lnTo>
                    <a:pt x="3896" y="4246"/>
                  </a:lnTo>
                  <a:lnTo>
                    <a:pt x="4093" y="4574"/>
                  </a:lnTo>
                  <a:lnTo>
                    <a:pt x="4290" y="4902"/>
                  </a:lnTo>
                  <a:lnTo>
                    <a:pt x="4355" y="4968"/>
                  </a:lnTo>
                  <a:lnTo>
                    <a:pt x="4443" y="5012"/>
                  </a:lnTo>
                  <a:lnTo>
                    <a:pt x="4530" y="5012"/>
                  </a:lnTo>
                  <a:lnTo>
                    <a:pt x="4640" y="4990"/>
                  </a:lnTo>
                  <a:lnTo>
                    <a:pt x="4705" y="4924"/>
                  </a:lnTo>
                  <a:lnTo>
                    <a:pt x="4749" y="4837"/>
                  </a:lnTo>
                  <a:lnTo>
                    <a:pt x="4771" y="4727"/>
                  </a:lnTo>
                  <a:lnTo>
                    <a:pt x="4749" y="4684"/>
                  </a:lnTo>
                  <a:lnTo>
                    <a:pt x="4727" y="4640"/>
                  </a:lnTo>
                  <a:lnTo>
                    <a:pt x="4530" y="4355"/>
                  </a:lnTo>
                  <a:lnTo>
                    <a:pt x="4377" y="4071"/>
                  </a:lnTo>
                  <a:lnTo>
                    <a:pt x="4246" y="3764"/>
                  </a:lnTo>
                  <a:lnTo>
                    <a:pt x="4136" y="3436"/>
                  </a:lnTo>
                  <a:lnTo>
                    <a:pt x="4049" y="3108"/>
                  </a:lnTo>
                  <a:lnTo>
                    <a:pt x="3983" y="2780"/>
                  </a:lnTo>
                  <a:lnTo>
                    <a:pt x="3961" y="2452"/>
                  </a:lnTo>
                  <a:lnTo>
                    <a:pt x="3939" y="2101"/>
                  </a:lnTo>
                  <a:lnTo>
                    <a:pt x="4333" y="2101"/>
                  </a:lnTo>
                  <a:lnTo>
                    <a:pt x="4727" y="2058"/>
                  </a:lnTo>
                  <a:lnTo>
                    <a:pt x="5099" y="1992"/>
                  </a:lnTo>
                  <a:lnTo>
                    <a:pt x="5493" y="1904"/>
                  </a:lnTo>
                  <a:lnTo>
                    <a:pt x="5865" y="1773"/>
                  </a:lnTo>
                  <a:lnTo>
                    <a:pt x="6237" y="1620"/>
                  </a:lnTo>
                  <a:lnTo>
                    <a:pt x="6587" y="1445"/>
                  </a:lnTo>
                  <a:lnTo>
                    <a:pt x="6937" y="1226"/>
                  </a:lnTo>
                  <a:lnTo>
                    <a:pt x="7025" y="1160"/>
                  </a:lnTo>
                  <a:lnTo>
                    <a:pt x="7047" y="1051"/>
                  </a:lnTo>
                  <a:lnTo>
                    <a:pt x="7047" y="963"/>
                  </a:lnTo>
                  <a:lnTo>
                    <a:pt x="7025" y="876"/>
                  </a:lnTo>
                  <a:lnTo>
                    <a:pt x="6959" y="810"/>
                  </a:lnTo>
                  <a:lnTo>
                    <a:pt x="6872" y="767"/>
                  </a:lnTo>
                  <a:lnTo>
                    <a:pt x="6784" y="745"/>
                  </a:lnTo>
                  <a:lnTo>
                    <a:pt x="6697" y="788"/>
                  </a:lnTo>
                  <a:lnTo>
                    <a:pt x="6303" y="1029"/>
                  </a:lnTo>
                  <a:lnTo>
                    <a:pt x="5909" y="1204"/>
                  </a:lnTo>
                  <a:lnTo>
                    <a:pt x="5515" y="1357"/>
                  </a:lnTo>
                  <a:lnTo>
                    <a:pt x="5099" y="1467"/>
                  </a:lnTo>
                  <a:lnTo>
                    <a:pt x="4684" y="1554"/>
                  </a:lnTo>
                  <a:lnTo>
                    <a:pt x="4268" y="1598"/>
                  </a:lnTo>
                  <a:lnTo>
                    <a:pt x="3830" y="1598"/>
                  </a:lnTo>
                  <a:lnTo>
                    <a:pt x="3414" y="1576"/>
                  </a:lnTo>
                  <a:lnTo>
                    <a:pt x="2999" y="1511"/>
                  </a:lnTo>
                  <a:lnTo>
                    <a:pt x="2605" y="1401"/>
                  </a:lnTo>
                  <a:lnTo>
                    <a:pt x="2189" y="1270"/>
                  </a:lnTo>
                  <a:lnTo>
                    <a:pt x="1817" y="1095"/>
                  </a:lnTo>
                  <a:lnTo>
                    <a:pt x="1445" y="898"/>
                  </a:lnTo>
                  <a:lnTo>
                    <a:pt x="1073" y="657"/>
                  </a:lnTo>
                  <a:lnTo>
                    <a:pt x="745" y="373"/>
                  </a:lnTo>
                  <a:lnTo>
                    <a:pt x="416" y="66"/>
                  </a:lnTo>
                  <a:lnTo>
                    <a:pt x="329" y="23"/>
                  </a:lnTo>
                  <a:lnTo>
                    <a:pt x="24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65"/>
            <p:cNvSpPr/>
            <p:nvPr/>
          </p:nvSpPr>
          <p:spPr>
            <a:xfrm>
              <a:off x="6593681" y="3553160"/>
              <a:ext cx="143110" cy="207292"/>
            </a:xfrm>
            <a:custGeom>
              <a:avLst/>
              <a:gdLst/>
              <a:ahLst/>
              <a:cxnLst/>
              <a:rect l="l" t="t" r="r" b="b"/>
              <a:pathLst>
                <a:path w="3853" h="5581" extrusionOk="0">
                  <a:moveTo>
                    <a:pt x="3436" y="0"/>
                  </a:moveTo>
                  <a:lnTo>
                    <a:pt x="3327" y="22"/>
                  </a:lnTo>
                  <a:lnTo>
                    <a:pt x="3261" y="66"/>
                  </a:lnTo>
                  <a:lnTo>
                    <a:pt x="3196" y="153"/>
                  </a:lnTo>
                  <a:lnTo>
                    <a:pt x="3174" y="241"/>
                  </a:lnTo>
                  <a:lnTo>
                    <a:pt x="3130" y="547"/>
                  </a:lnTo>
                  <a:lnTo>
                    <a:pt x="3064" y="832"/>
                  </a:lnTo>
                  <a:lnTo>
                    <a:pt x="2977" y="1116"/>
                  </a:lnTo>
                  <a:lnTo>
                    <a:pt x="2846" y="1379"/>
                  </a:lnTo>
                  <a:lnTo>
                    <a:pt x="2714" y="1641"/>
                  </a:lnTo>
                  <a:lnTo>
                    <a:pt x="2561" y="1882"/>
                  </a:lnTo>
                  <a:lnTo>
                    <a:pt x="2386" y="2123"/>
                  </a:lnTo>
                  <a:lnTo>
                    <a:pt x="2211" y="2342"/>
                  </a:lnTo>
                  <a:lnTo>
                    <a:pt x="1992" y="2560"/>
                  </a:lnTo>
                  <a:lnTo>
                    <a:pt x="1773" y="2736"/>
                  </a:lnTo>
                  <a:lnTo>
                    <a:pt x="1533" y="2911"/>
                  </a:lnTo>
                  <a:lnTo>
                    <a:pt x="1292" y="3064"/>
                  </a:lnTo>
                  <a:lnTo>
                    <a:pt x="1029" y="3195"/>
                  </a:lnTo>
                  <a:lnTo>
                    <a:pt x="745" y="3304"/>
                  </a:lnTo>
                  <a:lnTo>
                    <a:pt x="482" y="3414"/>
                  </a:lnTo>
                  <a:lnTo>
                    <a:pt x="176" y="3480"/>
                  </a:lnTo>
                  <a:lnTo>
                    <a:pt x="88" y="3523"/>
                  </a:lnTo>
                  <a:lnTo>
                    <a:pt x="23" y="3589"/>
                  </a:lnTo>
                  <a:lnTo>
                    <a:pt x="1" y="3676"/>
                  </a:lnTo>
                  <a:lnTo>
                    <a:pt x="1" y="3764"/>
                  </a:lnTo>
                  <a:lnTo>
                    <a:pt x="45" y="3852"/>
                  </a:lnTo>
                  <a:lnTo>
                    <a:pt x="110" y="3917"/>
                  </a:lnTo>
                  <a:lnTo>
                    <a:pt x="198" y="3961"/>
                  </a:lnTo>
                  <a:lnTo>
                    <a:pt x="307" y="3961"/>
                  </a:lnTo>
                  <a:lnTo>
                    <a:pt x="548" y="3917"/>
                  </a:lnTo>
                  <a:lnTo>
                    <a:pt x="767" y="3852"/>
                  </a:lnTo>
                  <a:lnTo>
                    <a:pt x="986" y="3764"/>
                  </a:lnTo>
                  <a:lnTo>
                    <a:pt x="1204" y="3676"/>
                  </a:lnTo>
                  <a:lnTo>
                    <a:pt x="1620" y="3458"/>
                  </a:lnTo>
                  <a:lnTo>
                    <a:pt x="1992" y="3195"/>
                  </a:lnTo>
                  <a:lnTo>
                    <a:pt x="2255" y="3414"/>
                  </a:lnTo>
                  <a:lnTo>
                    <a:pt x="2474" y="3655"/>
                  </a:lnTo>
                  <a:lnTo>
                    <a:pt x="2692" y="3917"/>
                  </a:lnTo>
                  <a:lnTo>
                    <a:pt x="2867" y="4180"/>
                  </a:lnTo>
                  <a:lnTo>
                    <a:pt x="3043" y="4464"/>
                  </a:lnTo>
                  <a:lnTo>
                    <a:pt x="3174" y="4771"/>
                  </a:lnTo>
                  <a:lnTo>
                    <a:pt x="3283" y="5077"/>
                  </a:lnTo>
                  <a:lnTo>
                    <a:pt x="3371" y="5405"/>
                  </a:lnTo>
                  <a:lnTo>
                    <a:pt x="3415" y="5515"/>
                  </a:lnTo>
                  <a:lnTo>
                    <a:pt x="3480" y="5558"/>
                  </a:lnTo>
                  <a:lnTo>
                    <a:pt x="3568" y="5580"/>
                  </a:lnTo>
                  <a:lnTo>
                    <a:pt x="3655" y="5580"/>
                  </a:lnTo>
                  <a:lnTo>
                    <a:pt x="3743" y="5537"/>
                  </a:lnTo>
                  <a:lnTo>
                    <a:pt x="3830" y="5471"/>
                  </a:lnTo>
                  <a:lnTo>
                    <a:pt x="3852" y="5383"/>
                  </a:lnTo>
                  <a:lnTo>
                    <a:pt x="3852" y="5274"/>
                  </a:lnTo>
                  <a:lnTo>
                    <a:pt x="3765" y="4924"/>
                  </a:lnTo>
                  <a:lnTo>
                    <a:pt x="3633" y="4596"/>
                  </a:lnTo>
                  <a:lnTo>
                    <a:pt x="3502" y="4267"/>
                  </a:lnTo>
                  <a:lnTo>
                    <a:pt x="3327" y="3961"/>
                  </a:lnTo>
                  <a:lnTo>
                    <a:pt x="3130" y="3655"/>
                  </a:lnTo>
                  <a:lnTo>
                    <a:pt x="2889" y="3370"/>
                  </a:lnTo>
                  <a:lnTo>
                    <a:pt x="2649" y="3108"/>
                  </a:lnTo>
                  <a:lnTo>
                    <a:pt x="2386" y="2867"/>
                  </a:lnTo>
                  <a:lnTo>
                    <a:pt x="2649" y="2604"/>
                  </a:lnTo>
                  <a:lnTo>
                    <a:pt x="2867" y="2320"/>
                  </a:lnTo>
                  <a:lnTo>
                    <a:pt x="3086" y="2013"/>
                  </a:lnTo>
                  <a:lnTo>
                    <a:pt x="3261" y="1685"/>
                  </a:lnTo>
                  <a:lnTo>
                    <a:pt x="3415" y="1357"/>
                  </a:lnTo>
                  <a:lnTo>
                    <a:pt x="3524" y="985"/>
                  </a:lnTo>
                  <a:lnTo>
                    <a:pt x="3633" y="635"/>
                  </a:lnTo>
                  <a:lnTo>
                    <a:pt x="3677" y="241"/>
                  </a:lnTo>
                  <a:lnTo>
                    <a:pt x="3677" y="197"/>
                  </a:lnTo>
                  <a:lnTo>
                    <a:pt x="3677" y="153"/>
                  </a:lnTo>
                  <a:lnTo>
                    <a:pt x="3611" y="66"/>
                  </a:lnTo>
                  <a:lnTo>
                    <a:pt x="3524" y="22"/>
                  </a:lnTo>
                  <a:lnTo>
                    <a:pt x="343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65"/>
            <p:cNvSpPr/>
            <p:nvPr/>
          </p:nvSpPr>
          <p:spPr>
            <a:xfrm>
              <a:off x="6636767" y="3098782"/>
              <a:ext cx="316194" cy="130073"/>
            </a:xfrm>
            <a:custGeom>
              <a:avLst/>
              <a:gdLst/>
              <a:ahLst/>
              <a:cxnLst/>
              <a:rect l="l" t="t" r="r" b="b"/>
              <a:pathLst>
                <a:path w="8513" h="3502" extrusionOk="0">
                  <a:moveTo>
                    <a:pt x="3983" y="1"/>
                  </a:moveTo>
                  <a:lnTo>
                    <a:pt x="3896" y="44"/>
                  </a:lnTo>
                  <a:lnTo>
                    <a:pt x="3830" y="110"/>
                  </a:lnTo>
                  <a:lnTo>
                    <a:pt x="3786" y="198"/>
                  </a:lnTo>
                  <a:lnTo>
                    <a:pt x="3786" y="307"/>
                  </a:lnTo>
                  <a:lnTo>
                    <a:pt x="3874" y="679"/>
                  </a:lnTo>
                  <a:lnTo>
                    <a:pt x="4027" y="1051"/>
                  </a:lnTo>
                  <a:lnTo>
                    <a:pt x="4202" y="1401"/>
                  </a:lnTo>
                  <a:lnTo>
                    <a:pt x="4421" y="1708"/>
                  </a:lnTo>
                  <a:lnTo>
                    <a:pt x="4268" y="1948"/>
                  </a:lnTo>
                  <a:lnTo>
                    <a:pt x="4093" y="2167"/>
                  </a:lnTo>
                  <a:lnTo>
                    <a:pt x="3896" y="2386"/>
                  </a:lnTo>
                  <a:lnTo>
                    <a:pt x="3677" y="2561"/>
                  </a:lnTo>
                  <a:lnTo>
                    <a:pt x="3436" y="2692"/>
                  </a:lnTo>
                  <a:lnTo>
                    <a:pt x="3195" y="2824"/>
                  </a:lnTo>
                  <a:lnTo>
                    <a:pt x="2911" y="2911"/>
                  </a:lnTo>
                  <a:lnTo>
                    <a:pt x="2627" y="2977"/>
                  </a:lnTo>
                  <a:lnTo>
                    <a:pt x="2320" y="2999"/>
                  </a:lnTo>
                  <a:lnTo>
                    <a:pt x="2014" y="2977"/>
                  </a:lnTo>
                  <a:lnTo>
                    <a:pt x="1707" y="2911"/>
                  </a:lnTo>
                  <a:lnTo>
                    <a:pt x="1423" y="2802"/>
                  </a:lnTo>
                  <a:lnTo>
                    <a:pt x="1139" y="2670"/>
                  </a:lnTo>
                  <a:lnTo>
                    <a:pt x="876" y="2517"/>
                  </a:lnTo>
                  <a:lnTo>
                    <a:pt x="635" y="2298"/>
                  </a:lnTo>
                  <a:lnTo>
                    <a:pt x="416" y="2080"/>
                  </a:lnTo>
                  <a:lnTo>
                    <a:pt x="351" y="2014"/>
                  </a:lnTo>
                  <a:lnTo>
                    <a:pt x="263" y="1992"/>
                  </a:lnTo>
                  <a:lnTo>
                    <a:pt x="176" y="2014"/>
                  </a:lnTo>
                  <a:lnTo>
                    <a:pt x="88" y="2080"/>
                  </a:lnTo>
                  <a:lnTo>
                    <a:pt x="44" y="2145"/>
                  </a:lnTo>
                  <a:lnTo>
                    <a:pt x="1" y="2233"/>
                  </a:lnTo>
                  <a:lnTo>
                    <a:pt x="22" y="2342"/>
                  </a:lnTo>
                  <a:lnTo>
                    <a:pt x="66" y="2430"/>
                  </a:lnTo>
                  <a:lnTo>
                    <a:pt x="329" y="2714"/>
                  </a:lnTo>
                  <a:lnTo>
                    <a:pt x="613" y="2933"/>
                  </a:lnTo>
                  <a:lnTo>
                    <a:pt x="920" y="3130"/>
                  </a:lnTo>
                  <a:lnTo>
                    <a:pt x="1248" y="3283"/>
                  </a:lnTo>
                  <a:lnTo>
                    <a:pt x="1598" y="3392"/>
                  </a:lnTo>
                  <a:lnTo>
                    <a:pt x="1970" y="3480"/>
                  </a:lnTo>
                  <a:lnTo>
                    <a:pt x="2342" y="3502"/>
                  </a:lnTo>
                  <a:lnTo>
                    <a:pt x="2692" y="3480"/>
                  </a:lnTo>
                  <a:lnTo>
                    <a:pt x="3020" y="3414"/>
                  </a:lnTo>
                  <a:lnTo>
                    <a:pt x="3327" y="3305"/>
                  </a:lnTo>
                  <a:lnTo>
                    <a:pt x="3611" y="3174"/>
                  </a:lnTo>
                  <a:lnTo>
                    <a:pt x="3896" y="3020"/>
                  </a:lnTo>
                  <a:lnTo>
                    <a:pt x="4158" y="2824"/>
                  </a:lnTo>
                  <a:lnTo>
                    <a:pt x="4399" y="2605"/>
                  </a:lnTo>
                  <a:lnTo>
                    <a:pt x="4596" y="2364"/>
                  </a:lnTo>
                  <a:lnTo>
                    <a:pt x="4793" y="2101"/>
                  </a:lnTo>
                  <a:lnTo>
                    <a:pt x="5077" y="2342"/>
                  </a:lnTo>
                  <a:lnTo>
                    <a:pt x="5406" y="2539"/>
                  </a:lnTo>
                  <a:lnTo>
                    <a:pt x="5756" y="2692"/>
                  </a:lnTo>
                  <a:lnTo>
                    <a:pt x="6128" y="2802"/>
                  </a:lnTo>
                  <a:lnTo>
                    <a:pt x="6500" y="2889"/>
                  </a:lnTo>
                  <a:lnTo>
                    <a:pt x="6894" y="2911"/>
                  </a:lnTo>
                  <a:lnTo>
                    <a:pt x="7288" y="2867"/>
                  </a:lnTo>
                  <a:lnTo>
                    <a:pt x="7660" y="2802"/>
                  </a:lnTo>
                  <a:lnTo>
                    <a:pt x="8032" y="2692"/>
                  </a:lnTo>
                  <a:lnTo>
                    <a:pt x="8382" y="2539"/>
                  </a:lnTo>
                  <a:lnTo>
                    <a:pt x="8469" y="2473"/>
                  </a:lnTo>
                  <a:lnTo>
                    <a:pt x="8513" y="2386"/>
                  </a:lnTo>
                  <a:lnTo>
                    <a:pt x="8513" y="2298"/>
                  </a:lnTo>
                  <a:lnTo>
                    <a:pt x="8469" y="2211"/>
                  </a:lnTo>
                  <a:lnTo>
                    <a:pt x="8404" y="2123"/>
                  </a:lnTo>
                  <a:lnTo>
                    <a:pt x="8338" y="2080"/>
                  </a:lnTo>
                  <a:lnTo>
                    <a:pt x="8229" y="2080"/>
                  </a:lnTo>
                  <a:lnTo>
                    <a:pt x="8119" y="2101"/>
                  </a:lnTo>
                  <a:lnTo>
                    <a:pt x="7835" y="2233"/>
                  </a:lnTo>
                  <a:lnTo>
                    <a:pt x="7506" y="2320"/>
                  </a:lnTo>
                  <a:lnTo>
                    <a:pt x="7178" y="2386"/>
                  </a:lnTo>
                  <a:lnTo>
                    <a:pt x="6872" y="2408"/>
                  </a:lnTo>
                  <a:lnTo>
                    <a:pt x="6544" y="2386"/>
                  </a:lnTo>
                  <a:lnTo>
                    <a:pt x="6215" y="2320"/>
                  </a:lnTo>
                  <a:lnTo>
                    <a:pt x="5909" y="2211"/>
                  </a:lnTo>
                  <a:lnTo>
                    <a:pt x="5603" y="2080"/>
                  </a:lnTo>
                  <a:lnTo>
                    <a:pt x="5340" y="1904"/>
                  </a:lnTo>
                  <a:lnTo>
                    <a:pt x="5121" y="1729"/>
                  </a:lnTo>
                  <a:lnTo>
                    <a:pt x="4902" y="1511"/>
                  </a:lnTo>
                  <a:lnTo>
                    <a:pt x="4727" y="1270"/>
                  </a:lnTo>
                  <a:lnTo>
                    <a:pt x="4574" y="1029"/>
                  </a:lnTo>
                  <a:lnTo>
                    <a:pt x="4443" y="745"/>
                  </a:lnTo>
                  <a:lnTo>
                    <a:pt x="4333" y="460"/>
                  </a:lnTo>
                  <a:lnTo>
                    <a:pt x="4268" y="176"/>
                  </a:lnTo>
                  <a:lnTo>
                    <a:pt x="4224" y="88"/>
                  </a:lnTo>
                  <a:lnTo>
                    <a:pt x="4158" y="23"/>
                  </a:lnTo>
                  <a:lnTo>
                    <a:pt x="407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65"/>
            <p:cNvSpPr/>
            <p:nvPr/>
          </p:nvSpPr>
          <p:spPr>
            <a:xfrm>
              <a:off x="7499167" y="3162187"/>
              <a:ext cx="130073" cy="139842"/>
            </a:xfrm>
            <a:custGeom>
              <a:avLst/>
              <a:gdLst/>
              <a:ahLst/>
              <a:cxnLst/>
              <a:rect l="l" t="t" r="r" b="b"/>
              <a:pathLst>
                <a:path w="3502" h="3765" extrusionOk="0">
                  <a:moveTo>
                    <a:pt x="3195" y="1"/>
                  </a:moveTo>
                  <a:lnTo>
                    <a:pt x="3108" y="44"/>
                  </a:lnTo>
                  <a:lnTo>
                    <a:pt x="3064" y="66"/>
                  </a:lnTo>
                  <a:lnTo>
                    <a:pt x="3042" y="110"/>
                  </a:lnTo>
                  <a:lnTo>
                    <a:pt x="2932" y="329"/>
                  </a:lnTo>
                  <a:lnTo>
                    <a:pt x="2823" y="548"/>
                  </a:lnTo>
                  <a:lnTo>
                    <a:pt x="2692" y="745"/>
                  </a:lnTo>
                  <a:lnTo>
                    <a:pt x="2626" y="832"/>
                  </a:lnTo>
                  <a:lnTo>
                    <a:pt x="2604" y="876"/>
                  </a:lnTo>
                  <a:lnTo>
                    <a:pt x="2560" y="920"/>
                  </a:lnTo>
                  <a:lnTo>
                    <a:pt x="2385" y="1095"/>
                  </a:lnTo>
                  <a:lnTo>
                    <a:pt x="2210" y="1270"/>
                  </a:lnTo>
                  <a:lnTo>
                    <a:pt x="2123" y="1357"/>
                  </a:lnTo>
                  <a:lnTo>
                    <a:pt x="2079" y="1401"/>
                  </a:lnTo>
                  <a:lnTo>
                    <a:pt x="2057" y="1401"/>
                  </a:lnTo>
                  <a:lnTo>
                    <a:pt x="1860" y="1554"/>
                  </a:lnTo>
                  <a:lnTo>
                    <a:pt x="1816" y="1598"/>
                  </a:lnTo>
                  <a:lnTo>
                    <a:pt x="1619" y="1510"/>
                  </a:lnTo>
                  <a:lnTo>
                    <a:pt x="1423" y="1445"/>
                  </a:lnTo>
                  <a:lnTo>
                    <a:pt x="1226" y="1401"/>
                  </a:lnTo>
                  <a:lnTo>
                    <a:pt x="1029" y="1357"/>
                  </a:lnTo>
                  <a:lnTo>
                    <a:pt x="810" y="1335"/>
                  </a:lnTo>
                  <a:lnTo>
                    <a:pt x="613" y="1335"/>
                  </a:lnTo>
                  <a:lnTo>
                    <a:pt x="394" y="1357"/>
                  </a:lnTo>
                  <a:lnTo>
                    <a:pt x="197" y="1379"/>
                  </a:lnTo>
                  <a:lnTo>
                    <a:pt x="110" y="1423"/>
                  </a:lnTo>
                  <a:lnTo>
                    <a:pt x="44" y="1489"/>
                  </a:lnTo>
                  <a:lnTo>
                    <a:pt x="0" y="1598"/>
                  </a:lnTo>
                  <a:lnTo>
                    <a:pt x="22" y="1685"/>
                  </a:lnTo>
                  <a:lnTo>
                    <a:pt x="66" y="1773"/>
                  </a:lnTo>
                  <a:lnTo>
                    <a:pt x="131" y="1839"/>
                  </a:lnTo>
                  <a:lnTo>
                    <a:pt x="219" y="1861"/>
                  </a:lnTo>
                  <a:lnTo>
                    <a:pt x="328" y="1861"/>
                  </a:lnTo>
                  <a:lnTo>
                    <a:pt x="525" y="1839"/>
                  </a:lnTo>
                  <a:lnTo>
                    <a:pt x="744" y="1839"/>
                  </a:lnTo>
                  <a:lnTo>
                    <a:pt x="941" y="1861"/>
                  </a:lnTo>
                  <a:lnTo>
                    <a:pt x="1160" y="1882"/>
                  </a:lnTo>
                  <a:lnTo>
                    <a:pt x="1357" y="1948"/>
                  </a:lnTo>
                  <a:lnTo>
                    <a:pt x="1554" y="2036"/>
                  </a:lnTo>
                  <a:lnTo>
                    <a:pt x="1729" y="2123"/>
                  </a:lnTo>
                  <a:lnTo>
                    <a:pt x="1904" y="2233"/>
                  </a:lnTo>
                  <a:lnTo>
                    <a:pt x="2057" y="2364"/>
                  </a:lnTo>
                  <a:lnTo>
                    <a:pt x="2210" y="2517"/>
                  </a:lnTo>
                  <a:lnTo>
                    <a:pt x="2320" y="2670"/>
                  </a:lnTo>
                  <a:lnTo>
                    <a:pt x="2429" y="2823"/>
                  </a:lnTo>
                  <a:lnTo>
                    <a:pt x="2517" y="2998"/>
                  </a:lnTo>
                  <a:lnTo>
                    <a:pt x="2604" y="3195"/>
                  </a:lnTo>
                  <a:lnTo>
                    <a:pt x="2648" y="3392"/>
                  </a:lnTo>
                  <a:lnTo>
                    <a:pt x="2692" y="3567"/>
                  </a:lnTo>
                  <a:lnTo>
                    <a:pt x="2714" y="3633"/>
                  </a:lnTo>
                  <a:lnTo>
                    <a:pt x="2736" y="3677"/>
                  </a:lnTo>
                  <a:lnTo>
                    <a:pt x="2823" y="3721"/>
                  </a:lnTo>
                  <a:lnTo>
                    <a:pt x="2911" y="3764"/>
                  </a:lnTo>
                  <a:lnTo>
                    <a:pt x="2998" y="3764"/>
                  </a:lnTo>
                  <a:lnTo>
                    <a:pt x="3108" y="3699"/>
                  </a:lnTo>
                  <a:lnTo>
                    <a:pt x="3151" y="3633"/>
                  </a:lnTo>
                  <a:lnTo>
                    <a:pt x="3195" y="3546"/>
                  </a:lnTo>
                  <a:lnTo>
                    <a:pt x="3173" y="3436"/>
                  </a:lnTo>
                  <a:lnTo>
                    <a:pt x="3129" y="3217"/>
                  </a:lnTo>
                  <a:lnTo>
                    <a:pt x="3064" y="2998"/>
                  </a:lnTo>
                  <a:lnTo>
                    <a:pt x="2976" y="2780"/>
                  </a:lnTo>
                  <a:lnTo>
                    <a:pt x="2867" y="2583"/>
                  </a:lnTo>
                  <a:lnTo>
                    <a:pt x="2736" y="2386"/>
                  </a:lnTo>
                  <a:lnTo>
                    <a:pt x="2582" y="2211"/>
                  </a:lnTo>
                  <a:lnTo>
                    <a:pt x="2429" y="2036"/>
                  </a:lnTo>
                  <a:lnTo>
                    <a:pt x="2254" y="1882"/>
                  </a:lnTo>
                  <a:lnTo>
                    <a:pt x="2451" y="1729"/>
                  </a:lnTo>
                  <a:lnTo>
                    <a:pt x="2626" y="1576"/>
                  </a:lnTo>
                  <a:lnTo>
                    <a:pt x="2801" y="1401"/>
                  </a:lnTo>
                  <a:lnTo>
                    <a:pt x="2976" y="1204"/>
                  </a:lnTo>
                  <a:lnTo>
                    <a:pt x="3129" y="1007"/>
                  </a:lnTo>
                  <a:lnTo>
                    <a:pt x="3261" y="810"/>
                  </a:lnTo>
                  <a:lnTo>
                    <a:pt x="3370" y="591"/>
                  </a:lnTo>
                  <a:lnTo>
                    <a:pt x="3480" y="373"/>
                  </a:lnTo>
                  <a:lnTo>
                    <a:pt x="3501" y="285"/>
                  </a:lnTo>
                  <a:lnTo>
                    <a:pt x="3501" y="176"/>
                  </a:lnTo>
                  <a:lnTo>
                    <a:pt x="3458" y="88"/>
                  </a:lnTo>
                  <a:lnTo>
                    <a:pt x="3392" y="22"/>
                  </a:lnTo>
                  <a:lnTo>
                    <a:pt x="330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65"/>
            <p:cNvSpPr/>
            <p:nvPr/>
          </p:nvSpPr>
          <p:spPr>
            <a:xfrm>
              <a:off x="6359602" y="3832740"/>
              <a:ext cx="51257" cy="151244"/>
            </a:xfrm>
            <a:custGeom>
              <a:avLst/>
              <a:gdLst/>
              <a:ahLst/>
              <a:cxnLst/>
              <a:rect l="l" t="t" r="r" b="b"/>
              <a:pathLst>
                <a:path w="1380" h="4072" extrusionOk="0">
                  <a:moveTo>
                    <a:pt x="1073" y="1"/>
                  </a:moveTo>
                  <a:lnTo>
                    <a:pt x="963" y="23"/>
                  </a:lnTo>
                  <a:lnTo>
                    <a:pt x="898" y="110"/>
                  </a:lnTo>
                  <a:lnTo>
                    <a:pt x="745" y="307"/>
                  </a:lnTo>
                  <a:lnTo>
                    <a:pt x="635" y="526"/>
                  </a:lnTo>
                  <a:lnTo>
                    <a:pt x="416" y="964"/>
                  </a:lnTo>
                  <a:lnTo>
                    <a:pt x="241" y="1445"/>
                  </a:lnTo>
                  <a:lnTo>
                    <a:pt x="110" y="1927"/>
                  </a:lnTo>
                  <a:lnTo>
                    <a:pt x="44" y="2408"/>
                  </a:lnTo>
                  <a:lnTo>
                    <a:pt x="1" y="2911"/>
                  </a:lnTo>
                  <a:lnTo>
                    <a:pt x="22" y="3393"/>
                  </a:lnTo>
                  <a:lnTo>
                    <a:pt x="110" y="3896"/>
                  </a:lnTo>
                  <a:lnTo>
                    <a:pt x="154" y="3984"/>
                  </a:lnTo>
                  <a:lnTo>
                    <a:pt x="219" y="4049"/>
                  </a:lnTo>
                  <a:lnTo>
                    <a:pt x="307" y="4071"/>
                  </a:lnTo>
                  <a:lnTo>
                    <a:pt x="394" y="4071"/>
                  </a:lnTo>
                  <a:lnTo>
                    <a:pt x="482" y="4027"/>
                  </a:lnTo>
                  <a:lnTo>
                    <a:pt x="548" y="3962"/>
                  </a:lnTo>
                  <a:lnTo>
                    <a:pt x="591" y="3874"/>
                  </a:lnTo>
                  <a:lnTo>
                    <a:pt x="591" y="3765"/>
                  </a:lnTo>
                  <a:lnTo>
                    <a:pt x="526" y="3305"/>
                  </a:lnTo>
                  <a:lnTo>
                    <a:pt x="504" y="2867"/>
                  </a:lnTo>
                  <a:lnTo>
                    <a:pt x="548" y="2430"/>
                  </a:lnTo>
                  <a:lnTo>
                    <a:pt x="613" y="1992"/>
                  </a:lnTo>
                  <a:lnTo>
                    <a:pt x="723" y="1555"/>
                  </a:lnTo>
                  <a:lnTo>
                    <a:pt x="876" y="1139"/>
                  </a:lnTo>
                  <a:lnTo>
                    <a:pt x="1095" y="745"/>
                  </a:lnTo>
                  <a:lnTo>
                    <a:pt x="1335" y="351"/>
                  </a:lnTo>
                  <a:lnTo>
                    <a:pt x="1379" y="263"/>
                  </a:lnTo>
                  <a:lnTo>
                    <a:pt x="1357" y="176"/>
                  </a:lnTo>
                  <a:lnTo>
                    <a:pt x="1314" y="88"/>
                  </a:lnTo>
                  <a:lnTo>
                    <a:pt x="1248" y="23"/>
                  </a:lnTo>
                  <a:lnTo>
                    <a:pt x="116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512" name="Google Shape;1512;p65"/>
          <p:cNvPicPr preferRelativeResize="0"/>
          <p:nvPr/>
        </p:nvPicPr>
        <p:blipFill rotWithShape="1">
          <a:blip r:embed="rId3">
            <a:alphaModFix/>
          </a:blip>
          <a:srcRect l="24444" t="53989" r="25545" b="6136"/>
          <a:stretch/>
        </p:blipFill>
        <p:spPr>
          <a:xfrm>
            <a:off x="3905437" y="883313"/>
            <a:ext cx="1566749" cy="13589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13" name="Google Shape;1513;p65"/>
          <p:cNvGrpSpPr/>
          <p:nvPr/>
        </p:nvGrpSpPr>
        <p:grpSpPr>
          <a:xfrm>
            <a:off x="7686773" y="3206359"/>
            <a:ext cx="1566717" cy="899876"/>
            <a:chOff x="8138464" y="-4218997"/>
            <a:chExt cx="1187537" cy="666871"/>
          </a:xfrm>
        </p:grpSpPr>
        <p:sp>
          <p:nvSpPr>
            <p:cNvPr id="1514" name="Google Shape;1514;p65"/>
            <p:cNvSpPr/>
            <p:nvPr/>
          </p:nvSpPr>
          <p:spPr>
            <a:xfrm>
              <a:off x="8931753" y="-4039540"/>
              <a:ext cx="296192" cy="290290"/>
            </a:xfrm>
            <a:custGeom>
              <a:avLst/>
              <a:gdLst/>
              <a:ahLst/>
              <a:cxnLst/>
              <a:rect l="l" t="t" r="r" b="b"/>
              <a:pathLst>
                <a:path w="6072" h="595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865" y="623"/>
                  </a:lnTo>
                  <a:lnTo>
                    <a:pt x="1709" y="1287"/>
                  </a:lnTo>
                  <a:lnTo>
                    <a:pt x="2513" y="1990"/>
                  </a:lnTo>
                  <a:lnTo>
                    <a:pt x="3297" y="2714"/>
                  </a:lnTo>
                  <a:lnTo>
                    <a:pt x="4041" y="3478"/>
                  </a:lnTo>
                  <a:lnTo>
                    <a:pt x="4745" y="4282"/>
                  </a:lnTo>
                  <a:lnTo>
                    <a:pt x="5428" y="5106"/>
                  </a:lnTo>
                  <a:lnTo>
                    <a:pt x="6071" y="5951"/>
                  </a:lnTo>
                </a:path>
              </a:pathLst>
            </a:custGeom>
            <a:noFill/>
            <a:ln w="1500" cap="rnd" cmpd="sng">
              <a:solidFill>
                <a:srgbClr val="ED726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65"/>
            <p:cNvSpPr/>
            <p:nvPr/>
          </p:nvSpPr>
          <p:spPr>
            <a:xfrm>
              <a:off x="8711127" y="-3929739"/>
              <a:ext cx="120682" cy="303070"/>
            </a:xfrm>
            <a:custGeom>
              <a:avLst/>
              <a:gdLst/>
              <a:ahLst/>
              <a:cxnLst/>
              <a:rect l="l" t="t" r="r" b="b"/>
              <a:pathLst>
                <a:path w="2474" h="6213" fill="none" extrusionOk="0">
                  <a:moveTo>
                    <a:pt x="2473" y="1"/>
                  </a:moveTo>
                  <a:lnTo>
                    <a:pt x="2473" y="1"/>
                  </a:lnTo>
                  <a:lnTo>
                    <a:pt x="2473" y="443"/>
                  </a:lnTo>
                  <a:lnTo>
                    <a:pt x="2453" y="865"/>
                  </a:lnTo>
                  <a:lnTo>
                    <a:pt x="2413" y="1287"/>
                  </a:lnTo>
                  <a:lnTo>
                    <a:pt x="2352" y="1709"/>
                  </a:lnTo>
                  <a:lnTo>
                    <a:pt x="2272" y="2132"/>
                  </a:lnTo>
                  <a:lnTo>
                    <a:pt x="2151" y="2554"/>
                  </a:lnTo>
                  <a:lnTo>
                    <a:pt x="2031" y="2956"/>
                  </a:lnTo>
                  <a:lnTo>
                    <a:pt x="1890" y="3358"/>
                  </a:lnTo>
                  <a:lnTo>
                    <a:pt x="1709" y="3760"/>
                  </a:lnTo>
                  <a:lnTo>
                    <a:pt x="1528" y="4142"/>
                  </a:lnTo>
                  <a:lnTo>
                    <a:pt x="1307" y="4524"/>
                  </a:lnTo>
                  <a:lnTo>
                    <a:pt x="1086" y="4886"/>
                  </a:lnTo>
                  <a:lnTo>
                    <a:pt x="845" y="5227"/>
                  </a:lnTo>
                  <a:lnTo>
                    <a:pt x="583" y="5569"/>
                  </a:lnTo>
                  <a:lnTo>
                    <a:pt x="302" y="5891"/>
                  </a:lnTo>
                  <a:lnTo>
                    <a:pt x="0" y="6212"/>
                  </a:lnTo>
                </a:path>
              </a:pathLst>
            </a:custGeom>
            <a:noFill/>
            <a:ln w="1500" cap="rnd" cmpd="sng">
              <a:solidFill>
                <a:srgbClr val="ED726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65"/>
            <p:cNvSpPr/>
            <p:nvPr/>
          </p:nvSpPr>
          <p:spPr>
            <a:xfrm>
              <a:off x="9189647" y="-4159194"/>
              <a:ext cx="52975" cy="37317"/>
            </a:xfrm>
            <a:custGeom>
              <a:avLst/>
              <a:gdLst/>
              <a:ahLst/>
              <a:cxnLst/>
              <a:rect l="l" t="t" r="r" b="b"/>
              <a:pathLst>
                <a:path w="1086" h="76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61" y="61"/>
                  </a:lnTo>
                  <a:lnTo>
                    <a:pt x="302" y="121"/>
                  </a:lnTo>
                  <a:lnTo>
                    <a:pt x="583" y="302"/>
                  </a:lnTo>
                  <a:lnTo>
                    <a:pt x="845" y="503"/>
                  </a:lnTo>
                  <a:lnTo>
                    <a:pt x="1086" y="765"/>
                  </a:lnTo>
                </a:path>
              </a:pathLst>
            </a:custGeom>
            <a:noFill/>
            <a:ln w="1500" cap="rnd" cmpd="sng">
              <a:solidFill>
                <a:srgbClr val="ED726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65"/>
            <p:cNvSpPr/>
            <p:nvPr/>
          </p:nvSpPr>
          <p:spPr>
            <a:xfrm>
              <a:off x="8931753" y="-4039540"/>
              <a:ext cx="296192" cy="290290"/>
            </a:xfrm>
            <a:custGeom>
              <a:avLst/>
              <a:gdLst/>
              <a:ahLst/>
              <a:cxnLst/>
              <a:rect l="l" t="t" r="r" b="b"/>
              <a:pathLst>
                <a:path w="6072" h="595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865" y="623"/>
                  </a:lnTo>
                  <a:lnTo>
                    <a:pt x="1709" y="1287"/>
                  </a:lnTo>
                  <a:lnTo>
                    <a:pt x="2513" y="1990"/>
                  </a:lnTo>
                  <a:lnTo>
                    <a:pt x="3297" y="2714"/>
                  </a:lnTo>
                  <a:lnTo>
                    <a:pt x="4041" y="3478"/>
                  </a:lnTo>
                  <a:lnTo>
                    <a:pt x="4745" y="4282"/>
                  </a:lnTo>
                  <a:lnTo>
                    <a:pt x="5428" y="5106"/>
                  </a:lnTo>
                  <a:lnTo>
                    <a:pt x="6071" y="5951"/>
                  </a:lnTo>
                </a:path>
              </a:pathLst>
            </a:custGeom>
            <a:noFill/>
            <a:ln w="1500" cap="rnd" cmpd="sng">
              <a:solidFill>
                <a:srgbClr val="ED726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65"/>
            <p:cNvSpPr/>
            <p:nvPr/>
          </p:nvSpPr>
          <p:spPr>
            <a:xfrm>
              <a:off x="8711127" y="-3929739"/>
              <a:ext cx="120682" cy="303070"/>
            </a:xfrm>
            <a:custGeom>
              <a:avLst/>
              <a:gdLst/>
              <a:ahLst/>
              <a:cxnLst/>
              <a:rect l="l" t="t" r="r" b="b"/>
              <a:pathLst>
                <a:path w="2474" h="6213" fill="none" extrusionOk="0">
                  <a:moveTo>
                    <a:pt x="2473" y="1"/>
                  </a:moveTo>
                  <a:lnTo>
                    <a:pt x="2473" y="1"/>
                  </a:lnTo>
                  <a:lnTo>
                    <a:pt x="2473" y="443"/>
                  </a:lnTo>
                  <a:lnTo>
                    <a:pt x="2453" y="865"/>
                  </a:lnTo>
                  <a:lnTo>
                    <a:pt x="2413" y="1287"/>
                  </a:lnTo>
                  <a:lnTo>
                    <a:pt x="2352" y="1709"/>
                  </a:lnTo>
                  <a:lnTo>
                    <a:pt x="2272" y="2132"/>
                  </a:lnTo>
                  <a:lnTo>
                    <a:pt x="2151" y="2554"/>
                  </a:lnTo>
                  <a:lnTo>
                    <a:pt x="2031" y="2956"/>
                  </a:lnTo>
                  <a:lnTo>
                    <a:pt x="1890" y="3358"/>
                  </a:lnTo>
                  <a:lnTo>
                    <a:pt x="1709" y="3760"/>
                  </a:lnTo>
                  <a:lnTo>
                    <a:pt x="1528" y="4142"/>
                  </a:lnTo>
                  <a:lnTo>
                    <a:pt x="1307" y="4524"/>
                  </a:lnTo>
                  <a:lnTo>
                    <a:pt x="1086" y="4886"/>
                  </a:lnTo>
                  <a:lnTo>
                    <a:pt x="845" y="5227"/>
                  </a:lnTo>
                  <a:lnTo>
                    <a:pt x="583" y="5569"/>
                  </a:lnTo>
                  <a:lnTo>
                    <a:pt x="302" y="5891"/>
                  </a:lnTo>
                  <a:lnTo>
                    <a:pt x="0" y="6212"/>
                  </a:lnTo>
                </a:path>
              </a:pathLst>
            </a:custGeom>
            <a:noFill/>
            <a:ln w="1500" cap="rnd" cmpd="sng">
              <a:solidFill>
                <a:srgbClr val="ED726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65"/>
            <p:cNvSpPr/>
            <p:nvPr/>
          </p:nvSpPr>
          <p:spPr>
            <a:xfrm>
              <a:off x="9189647" y="-4159194"/>
              <a:ext cx="52975" cy="37317"/>
            </a:xfrm>
            <a:custGeom>
              <a:avLst/>
              <a:gdLst/>
              <a:ahLst/>
              <a:cxnLst/>
              <a:rect l="l" t="t" r="r" b="b"/>
              <a:pathLst>
                <a:path w="1086" h="76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61" y="61"/>
                  </a:lnTo>
                  <a:lnTo>
                    <a:pt x="302" y="121"/>
                  </a:lnTo>
                  <a:lnTo>
                    <a:pt x="583" y="302"/>
                  </a:lnTo>
                  <a:lnTo>
                    <a:pt x="845" y="503"/>
                  </a:lnTo>
                  <a:lnTo>
                    <a:pt x="1086" y="765"/>
                  </a:lnTo>
                </a:path>
              </a:pathLst>
            </a:custGeom>
            <a:noFill/>
            <a:ln w="1500" cap="rnd" cmpd="sng">
              <a:solidFill>
                <a:srgbClr val="ED726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65"/>
            <p:cNvSpPr/>
            <p:nvPr/>
          </p:nvSpPr>
          <p:spPr>
            <a:xfrm>
              <a:off x="8138464" y="-4110171"/>
              <a:ext cx="773748" cy="524678"/>
            </a:xfrm>
            <a:custGeom>
              <a:avLst/>
              <a:gdLst/>
              <a:ahLst/>
              <a:cxnLst/>
              <a:rect l="l" t="t" r="r" b="b"/>
              <a:pathLst>
                <a:path w="15862" h="10756" extrusionOk="0">
                  <a:moveTo>
                    <a:pt x="1187" y="1"/>
                  </a:moveTo>
                  <a:lnTo>
                    <a:pt x="986" y="21"/>
                  </a:lnTo>
                  <a:lnTo>
                    <a:pt x="805" y="61"/>
                  </a:lnTo>
                  <a:lnTo>
                    <a:pt x="624" y="121"/>
                  </a:lnTo>
                  <a:lnTo>
                    <a:pt x="443" y="202"/>
                  </a:lnTo>
                  <a:lnTo>
                    <a:pt x="282" y="302"/>
                  </a:lnTo>
                  <a:lnTo>
                    <a:pt x="161" y="443"/>
                  </a:lnTo>
                  <a:lnTo>
                    <a:pt x="61" y="584"/>
                  </a:lnTo>
                  <a:lnTo>
                    <a:pt x="41" y="664"/>
                  </a:lnTo>
                  <a:lnTo>
                    <a:pt x="21" y="765"/>
                  </a:lnTo>
                  <a:lnTo>
                    <a:pt x="1" y="905"/>
                  </a:lnTo>
                  <a:lnTo>
                    <a:pt x="41" y="1046"/>
                  </a:lnTo>
                  <a:lnTo>
                    <a:pt x="81" y="1187"/>
                  </a:lnTo>
                  <a:lnTo>
                    <a:pt x="161" y="1307"/>
                  </a:lnTo>
                  <a:lnTo>
                    <a:pt x="262" y="1428"/>
                  </a:lnTo>
                  <a:lnTo>
                    <a:pt x="362" y="1529"/>
                  </a:lnTo>
                  <a:lnTo>
                    <a:pt x="503" y="1629"/>
                  </a:lnTo>
                  <a:lnTo>
                    <a:pt x="624" y="1689"/>
                  </a:lnTo>
                  <a:lnTo>
                    <a:pt x="905" y="1810"/>
                  </a:lnTo>
                  <a:lnTo>
                    <a:pt x="1187" y="1890"/>
                  </a:lnTo>
                  <a:lnTo>
                    <a:pt x="1488" y="1971"/>
                  </a:lnTo>
                  <a:lnTo>
                    <a:pt x="1770" y="2051"/>
                  </a:lnTo>
                  <a:lnTo>
                    <a:pt x="1950" y="2112"/>
                  </a:lnTo>
                  <a:lnTo>
                    <a:pt x="2131" y="2212"/>
                  </a:lnTo>
                  <a:lnTo>
                    <a:pt x="2312" y="2313"/>
                  </a:lnTo>
                  <a:lnTo>
                    <a:pt x="2473" y="2413"/>
                  </a:lnTo>
                  <a:lnTo>
                    <a:pt x="2634" y="2534"/>
                  </a:lnTo>
                  <a:lnTo>
                    <a:pt x="2795" y="2674"/>
                  </a:lnTo>
                  <a:lnTo>
                    <a:pt x="3076" y="2956"/>
                  </a:lnTo>
                  <a:lnTo>
                    <a:pt x="3338" y="3277"/>
                  </a:lnTo>
                  <a:lnTo>
                    <a:pt x="3559" y="3599"/>
                  </a:lnTo>
                  <a:lnTo>
                    <a:pt x="3780" y="3961"/>
                  </a:lnTo>
                  <a:lnTo>
                    <a:pt x="3961" y="4323"/>
                  </a:lnTo>
                  <a:lnTo>
                    <a:pt x="4142" y="4685"/>
                  </a:lnTo>
                  <a:lnTo>
                    <a:pt x="4302" y="5067"/>
                  </a:lnTo>
                  <a:lnTo>
                    <a:pt x="4604" y="5810"/>
                  </a:lnTo>
                  <a:lnTo>
                    <a:pt x="4765" y="6192"/>
                  </a:lnTo>
                  <a:lnTo>
                    <a:pt x="4946" y="6554"/>
                  </a:lnTo>
                  <a:lnTo>
                    <a:pt x="5127" y="6896"/>
                  </a:lnTo>
                  <a:lnTo>
                    <a:pt x="5348" y="7258"/>
                  </a:lnTo>
                  <a:lnTo>
                    <a:pt x="5489" y="7479"/>
                  </a:lnTo>
                  <a:lnTo>
                    <a:pt x="5669" y="7680"/>
                  </a:lnTo>
                  <a:lnTo>
                    <a:pt x="5830" y="7881"/>
                  </a:lnTo>
                  <a:lnTo>
                    <a:pt x="6011" y="8082"/>
                  </a:lnTo>
                  <a:lnTo>
                    <a:pt x="6212" y="8263"/>
                  </a:lnTo>
                  <a:lnTo>
                    <a:pt x="6413" y="8444"/>
                  </a:lnTo>
                  <a:lnTo>
                    <a:pt x="6634" y="8605"/>
                  </a:lnTo>
                  <a:lnTo>
                    <a:pt x="6855" y="8765"/>
                  </a:lnTo>
                  <a:lnTo>
                    <a:pt x="7077" y="8926"/>
                  </a:lnTo>
                  <a:lnTo>
                    <a:pt x="7298" y="9047"/>
                  </a:lnTo>
                  <a:lnTo>
                    <a:pt x="7539" y="9168"/>
                  </a:lnTo>
                  <a:lnTo>
                    <a:pt x="7780" y="9288"/>
                  </a:lnTo>
                  <a:lnTo>
                    <a:pt x="8042" y="9389"/>
                  </a:lnTo>
                  <a:lnTo>
                    <a:pt x="8283" y="9469"/>
                  </a:lnTo>
                  <a:lnTo>
                    <a:pt x="8544" y="9549"/>
                  </a:lnTo>
                  <a:lnTo>
                    <a:pt x="8805" y="9610"/>
                  </a:lnTo>
                  <a:lnTo>
                    <a:pt x="9288" y="9690"/>
                  </a:lnTo>
                  <a:lnTo>
                    <a:pt x="9770" y="9751"/>
                  </a:lnTo>
                  <a:lnTo>
                    <a:pt x="10735" y="9811"/>
                  </a:lnTo>
                  <a:lnTo>
                    <a:pt x="11238" y="9851"/>
                  </a:lnTo>
                  <a:lnTo>
                    <a:pt x="11700" y="9911"/>
                  </a:lnTo>
                  <a:lnTo>
                    <a:pt x="12183" y="9992"/>
                  </a:lnTo>
                  <a:lnTo>
                    <a:pt x="12424" y="10052"/>
                  </a:lnTo>
                  <a:lnTo>
                    <a:pt x="12645" y="10132"/>
                  </a:lnTo>
                  <a:lnTo>
                    <a:pt x="13007" y="10273"/>
                  </a:lnTo>
                  <a:lnTo>
                    <a:pt x="13349" y="10434"/>
                  </a:lnTo>
                  <a:lnTo>
                    <a:pt x="13710" y="10575"/>
                  </a:lnTo>
                  <a:lnTo>
                    <a:pt x="14072" y="10675"/>
                  </a:lnTo>
                  <a:lnTo>
                    <a:pt x="14273" y="10715"/>
                  </a:lnTo>
                  <a:lnTo>
                    <a:pt x="14454" y="10736"/>
                  </a:lnTo>
                  <a:lnTo>
                    <a:pt x="14655" y="10756"/>
                  </a:lnTo>
                  <a:lnTo>
                    <a:pt x="14856" y="10736"/>
                  </a:lnTo>
                  <a:lnTo>
                    <a:pt x="15037" y="10675"/>
                  </a:lnTo>
                  <a:lnTo>
                    <a:pt x="15218" y="10615"/>
                  </a:lnTo>
                  <a:lnTo>
                    <a:pt x="15379" y="10514"/>
                  </a:lnTo>
                  <a:lnTo>
                    <a:pt x="15520" y="10394"/>
                  </a:lnTo>
                  <a:lnTo>
                    <a:pt x="15620" y="10273"/>
                  </a:lnTo>
                  <a:lnTo>
                    <a:pt x="15701" y="10132"/>
                  </a:lnTo>
                  <a:lnTo>
                    <a:pt x="15761" y="9992"/>
                  </a:lnTo>
                  <a:lnTo>
                    <a:pt x="15821" y="9831"/>
                  </a:lnTo>
                  <a:lnTo>
                    <a:pt x="15841" y="9670"/>
                  </a:lnTo>
                  <a:lnTo>
                    <a:pt x="15861" y="9509"/>
                  </a:lnTo>
                  <a:lnTo>
                    <a:pt x="15861" y="9348"/>
                  </a:lnTo>
                  <a:lnTo>
                    <a:pt x="15841" y="9188"/>
                  </a:lnTo>
                  <a:lnTo>
                    <a:pt x="15761" y="8866"/>
                  </a:lnTo>
                  <a:lnTo>
                    <a:pt x="15660" y="8564"/>
                  </a:lnTo>
                  <a:lnTo>
                    <a:pt x="15419" y="7961"/>
                  </a:lnTo>
                  <a:lnTo>
                    <a:pt x="15138" y="7258"/>
                  </a:lnTo>
                  <a:lnTo>
                    <a:pt x="14917" y="6534"/>
                  </a:lnTo>
                  <a:lnTo>
                    <a:pt x="14716" y="5810"/>
                  </a:lnTo>
                  <a:lnTo>
                    <a:pt x="14535" y="5067"/>
                  </a:lnTo>
                  <a:lnTo>
                    <a:pt x="14354" y="4122"/>
                  </a:lnTo>
                  <a:lnTo>
                    <a:pt x="14233" y="3177"/>
                  </a:lnTo>
                  <a:lnTo>
                    <a:pt x="14193" y="2795"/>
                  </a:lnTo>
                  <a:lnTo>
                    <a:pt x="14173" y="2413"/>
                  </a:lnTo>
                  <a:lnTo>
                    <a:pt x="14133" y="2011"/>
                  </a:lnTo>
                  <a:lnTo>
                    <a:pt x="14092" y="1830"/>
                  </a:lnTo>
                  <a:lnTo>
                    <a:pt x="14032" y="1649"/>
                  </a:lnTo>
                  <a:lnTo>
                    <a:pt x="13952" y="1488"/>
                  </a:lnTo>
                  <a:lnTo>
                    <a:pt x="13851" y="1348"/>
                  </a:lnTo>
                  <a:lnTo>
                    <a:pt x="13731" y="1247"/>
                  </a:lnTo>
                  <a:lnTo>
                    <a:pt x="13590" y="1147"/>
                  </a:lnTo>
                  <a:lnTo>
                    <a:pt x="13429" y="1066"/>
                  </a:lnTo>
                  <a:lnTo>
                    <a:pt x="13268" y="1006"/>
                  </a:lnTo>
                  <a:lnTo>
                    <a:pt x="13087" y="966"/>
                  </a:lnTo>
                  <a:lnTo>
                    <a:pt x="12906" y="946"/>
                  </a:lnTo>
                  <a:lnTo>
                    <a:pt x="12725" y="925"/>
                  </a:lnTo>
                  <a:lnTo>
                    <a:pt x="12524" y="925"/>
                  </a:lnTo>
                  <a:lnTo>
                    <a:pt x="12163" y="946"/>
                  </a:lnTo>
                  <a:lnTo>
                    <a:pt x="11801" y="1006"/>
                  </a:lnTo>
                  <a:lnTo>
                    <a:pt x="11499" y="1086"/>
                  </a:lnTo>
                  <a:lnTo>
                    <a:pt x="11218" y="1187"/>
                  </a:lnTo>
                  <a:lnTo>
                    <a:pt x="10936" y="1328"/>
                  </a:lnTo>
                  <a:lnTo>
                    <a:pt x="10373" y="1609"/>
                  </a:lnTo>
                  <a:lnTo>
                    <a:pt x="9811" y="1910"/>
                  </a:lnTo>
                  <a:lnTo>
                    <a:pt x="9248" y="2192"/>
                  </a:lnTo>
                  <a:lnTo>
                    <a:pt x="8805" y="2373"/>
                  </a:lnTo>
                  <a:lnTo>
                    <a:pt x="8323" y="2514"/>
                  </a:lnTo>
                  <a:lnTo>
                    <a:pt x="8082" y="2574"/>
                  </a:lnTo>
                  <a:lnTo>
                    <a:pt x="7841" y="2614"/>
                  </a:lnTo>
                  <a:lnTo>
                    <a:pt x="7599" y="2654"/>
                  </a:lnTo>
                  <a:lnTo>
                    <a:pt x="7358" y="2674"/>
                  </a:lnTo>
                  <a:lnTo>
                    <a:pt x="7117" y="2674"/>
                  </a:lnTo>
                  <a:lnTo>
                    <a:pt x="6876" y="2654"/>
                  </a:lnTo>
                  <a:lnTo>
                    <a:pt x="6634" y="2634"/>
                  </a:lnTo>
                  <a:lnTo>
                    <a:pt x="6393" y="2594"/>
                  </a:lnTo>
                  <a:lnTo>
                    <a:pt x="6172" y="2534"/>
                  </a:lnTo>
                  <a:lnTo>
                    <a:pt x="5951" y="2473"/>
                  </a:lnTo>
                  <a:lnTo>
                    <a:pt x="5730" y="2373"/>
                  </a:lnTo>
                  <a:lnTo>
                    <a:pt x="5509" y="2252"/>
                  </a:lnTo>
                  <a:lnTo>
                    <a:pt x="5247" y="2091"/>
                  </a:lnTo>
                  <a:lnTo>
                    <a:pt x="5026" y="1910"/>
                  </a:lnTo>
                  <a:lnTo>
                    <a:pt x="4805" y="1730"/>
                  </a:lnTo>
                  <a:lnTo>
                    <a:pt x="4584" y="1529"/>
                  </a:lnTo>
                  <a:lnTo>
                    <a:pt x="4142" y="1126"/>
                  </a:lnTo>
                  <a:lnTo>
                    <a:pt x="3921" y="925"/>
                  </a:lnTo>
                  <a:lnTo>
                    <a:pt x="3679" y="745"/>
                  </a:lnTo>
                  <a:lnTo>
                    <a:pt x="3398" y="564"/>
                  </a:lnTo>
                  <a:lnTo>
                    <a:pt x="3116" y="403"/>
                  </a:lnTo>
                  <a:lnTo>
                    <a:pt x="2815" y="262"/>
                  </a:lnTo>
                  <a:lnTo>
                    <a:pt x="2493" y="162"/>
                  </a:lnTo>
                  <a:lnTo>
                    <a:pt x="2172" y="81"/>
                  </a:lnTo>
                  <a:lnTo>
                    <a:pt x="1850" y="21"/>
                  </a:lnTo>
                  <a:lnTo>
                    <a:pt x="150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65"/>
            <p:cNvSpPr/>
            <p:nvPr/>
          </p:nvSpPr>
          <p:spPr>
            <a:xfrm>
              <a:off x="8351237" y="-3952274"/>
              <a:ext cx="289363" cy="283412"/>
            </a:xfrm>
            <a:custGeom>
              <a:avLst/>
              <a:gdLst/>
              <a:ahLst/>
              <a:cxnLst/>
              <a:rect l="l" t="t" r="r" b="b"/>
              <a:pathLst>
                <a:path w="5932" h="5810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202" y="463"/>
                  </a:lnTo>
                  <a:lnTo>
                    <a:pt x="423" y="945"/>
                  </a:lnTo>
                  <a:lnTo>
                    <a:pt x="664" y="1428"/>
                  </a:lnTo>
                  <a:lnTo>
                    <a:pt x="925" y="1930"/>
                  </a:lnTo>
                  <a:lnTo>
                    <a:pt x="1207" y="2413"/>
                  </a:lnTo>
                  <a:lnTo>
                    <a:pt x="1508" y="2895"/>
                  </a:lnTo>
                  <a:lnTo>
                    <a:pt x="1850" y="3357"/>
                  </a:lnTo>
                  <a:lnTo>
                    <a:pt x="2192" y="3800"/>
                  </a:lnTo>
                  <a:lnTo>
                    <a:pt x="2574" y="4202"/>
                  </a:lnTo>
                  <a:lnTo>
                    <a:pt x="2976" y="4584"/>
                  </a:lnTo>
                  <a:lnTo>
                    <a:pt x="3197" y="4765"/>
                  </a:lnTo>
                  <a:lnTo>
                    <a:pt x="3398" y="4925"/>
                  </a:lnTo>
                  <a:lnTo>
                    <a:pt x="3619" y="5066"/>
                  </a:lnTo>
                  <a:lnTo>
                    <a:pt x="3860" y="5207"/>
                  </a:lnTo>
                  <a:lnTo>
                    <a:pt x="4102" y="5348"/>
                  </a:lnTo>
                  <a:lnTo>
                    <a:pt x="4343" y="5448"/>
                  </a:lnTo>
                  <a:lnTo>
                    <a:pt x="4584" y="5549"/>
                  </a:lnTo>
                  <a:lnTo>
                    <a:pt x="4845" y="5649"/>
                  </a:lnTo>
                  <a:lnTo>
                    <a:pt x="5107" y="5709"/>
                  </a:lnTo>
                  <a:lnTo>
                    <a:pt x="5368" y="5750"/>
                  </a:lnTo>
                  <a:lnTo>
                    <a:pt x="5650" y="5790"/>
                  </a:lnTo>
                  <a:lnTo>
                    <a:pt x="5931" y="5810"/>
                  </a:lnTo>
                </a:path>
              </a:pathLst>
            </a:custGeom>
            <a:noFill/>
            <a:ln w="15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65"/>
            <p:cNvSpPr/>
            <p:nvPr/>
          </p:nvSpPr>
          <p:spPr>
            <a:xfrm>
              <a:off x="8631715" y="-4218997"/>
              <a:ext cx="694286" cy="666871"/>
            </a:xfrm>
            <a:custGeom>
              <a:avLst/>
              <a:gdLst/>
              <a:ahLst/>
              <a:cxnLst/>
              <a:rect l="l" t="t" r="r" b="b"/>
              <a:pathLst>
                <a:path w="14233" h="13671" extrusionOk="0">
                  <a:moveTo>
                    <a:pt x="6996" y="0"/>
                  </a:moveTo>
                  <a:lnTo>
                    <a:pt x="6634" y="20"/>
                  </a:lnTo>
                  <a:lnTo>
                    <a:pt x="6272" y="41"/>
                  </a:lnTo>
                  <a:lnTo>
                    <a:pt x="5930" y="81"/>
                  </a:lnTo>
                  <a:lnTo>
                    <a:pt x="5589" y="141"/>
                  </a:lnTo>
                  <a:lnTo>
                    <a:pt x="5247" y="221"/>
                  </a:lnTo>
                  <a:lnTo>
                    <a:pt x="4905" y="322"/>
                  </a:lnTo>
                  <a:lnTo>
                    <a:pt x="4583" y="423"/>
                  </a:lnTo>
                  <a:lnTo>
                    <a:pt x="4262" y="563"/>
                  </a:lnTo>
                  <a:lnTo>
                    <a:pt x="3960" y="684"/>
                  </a:lnTo>
                  <a:lnTo>
                    <a:pt x="3659" y="845"/>
                  </a:lnTo>
                  <a:lnTo>
                    <a:pt x="3357" y="1026"/>
                  </a:lnTo>
                  <a:lnTo>
                    <a:pt x="3076" y="1207"/>
                  </a:lnTo>
                  <a:lnTo>
                    <a:pt x="2814" y="1387"/>
                  </a:lnTo>
                  <a:lnTo>
                    <a:pt x="2533" y="1609"/>
                  </a:lnTo>
                  <a:lnTo>
                    <a:pt x="2292" y="1830"/>
                  </a:lnTo>
                  <a:lnTo>
                    <a:pt x="2051" y="2051"/>
                  </a:lnTo>
                  <a:lnTo>
                    <a:pt x="1809" y="2292"/>
                  </a:lnTo>
                  <a:lnTo>
                    <a:pt x="1588" y="2553"/>
                  </a:lnTo>
                  <a:lnTo>
                    <a:pt x="1387" y="2815"/>
                  </a:lnTo>
                  <a:lnTo>
                    <a:pt x="1186" y="3096"/>
                  </a:lnTo>
                  <a:lnTo>
                    <a:pt x="1005" y="3378"/>
                  </a:lnTo>
                  <a:lnTo>
                    <a:pt x="844" y="3659"/>
                  </a:lnTo>
                  <a:lnTo>
                    <a:pt x="684" y="3961"/>
                  </a:lnTo>
                  <a:lnTo>
                    <a:pt x="543" y="4282"/>
                  </a:lnTo>
                  <a:lnTo>
                    <a:pt x="422" y="4584"/>
                  </a:lnTo>
                  <a:lnTo>
                    <a:pt x="322" y="4925"/>
                  </a:lnTo>
                  <a:lnTo>
                    <a:pt x="221" y="5247"/>
                  </a:lnTo>
                  <a:lnTo>
                    <a:pt x="141" y="5589"/>
                  </a:lnTo>
                  <a:lnTo>
                    <a:pt x="81" y="5931"/>
                  </a:lnTo>
                  <a:lnTo>
                    <a:pt x="40" y="6272"/>
                  </a:lnTo>
                  <a:lnTo>
                    <a:pt x="0" y="6634"/>
                  </a:lnTo>
                  <a:lnTo>
                    <a:pt x="0" y="6996"/>
                  </a:lnTo>
                  <a:lnTo>
                    <a:pt x="0" y="7358"/>
                  </a:lnTo>
                  <a:lnTo>
                    <a:pt x="40" y="7700"/>
                  </a:lnTo>
                  <a:lnTo>
                    <a:pt x="81" y="8062"/>
                  </a:lnTo>
                  <a:lnTo>
                    <a:pt x="161" y="8383"/>
                  </a:lnTo>
                  <a:lnTo>
                    <a:pt x="241" y="8725"/>
                  </a:lnTo>
                  <a:lnTo>
                    <a:pt x="362" y="9047"/>
                  </a:lnTo>
                  <a:lnTo>
                    <a:pt x="483" y="9368"/>
                  </a:lnTo>
                  <a:lnTo>
                    <a:pt x="623" y="9670"/>
                  </a:lnTo>
                  <a:lnTo>
                    <a:pt x="764" y="9971"/>
                  </a:lnTo>
                  <a:lnTo>
                    <a:pt x="945" y="10253"/>
                  </a:lnTo>
                  <a:lnTo>
                    <a:pt x="1126" y="10534"/>
                  </a:lnTo>
                  <a:lnTo>
                    <a:pt x="1327" y="10795"/>
                  </a:lnTo>
                  <a:lnTo>
                    <a:pt x="1548" y="11057"/>
                  </a:lnTo>
                  <a:lnTo>
                    <a:pt x="1769" y="11318"/>
                  </a:lnTo>
                  <a:lnTo>
                    <a:pt x="2010" y="11559"/>
                  </a:lnTo>
                  <a:lnTo>
                    <a:pt x="2272" y="11780"/>
                  </a:lnTo>
                  <a:lnTo>
                    <a:pt x="2533" y="12002"/>
                  </a:lnTo>
                  <a:lnTo>
                    <a:pt x="2814" y="12203"/>
                  </a:lnTo>
                  <a:lnTo>
                    <a:pt x="3096" y="12384"/>
                  </a:lnTo>
                  <a:lnTo>
                    <a:pt x="3377" y="12565"/>
                  </a:lnTo>
                  <a:lnTo>
                    <a:pt x="3679" y="12745"/>
                  </a:lnTo>
                  <a:lnTo>
                    <a:pt x="4001" y="12886"/>
                  </a:lnTo>
                  <a:lnTo>
                    <a:pt x="4322" y="13047"/>
                  </a:lnTo>
                  <a:lnTo>
                    <a:pt x="4644" y="13168"/>
                  </a:lnTo>
                  <a:lnTo>
                    <a:pt x="4986" y="13288"/>
                  </a:lnTo>
                  <a:lnTo>
                    <a:pt x="5307" y="13389"/>
                  </a:lnTo>
                  <a:lnTo>
                    <a:pt x="5649" y="13469"/>
                  </a:lnTo>
                  <a:lnTo>
                    <a:pt x="6011" y="13529"/>
                  </a:lnTo>
                  <a:lnTo>
                    <a:pt x="6353" y="13590"/>
                  </a:lnTo>
                  <a:lnTo>
                    <a:pt x="6714" y="13630"/>
                  </a:lnTo>
                  <a:lnTo>
                    <a:pt x="7076" y="13650"/>
                  </a:lnTo>
                  <a:lnTo>
                    <a:pt x="7438" y="13670"/>
                  </a:lnTo>
                  <a:lnTo>
                    <a:pt x="7800" y="13650"/>
                  </a:lnTo>
                  <a:lnTo>
                    <a:pt x="8142" y="13630"/>
                  </a:lnTo>
                  <a:lnTo>
                    <a:pt x="8503" y="13590"/>
                  </a:lnTo>
                  <a:lnTo>
                    <a:pt x="8825" y="13529"/>
                  </a:lnTo>
                  <a:lnTo>
                    <a:pt x="9167" y="13469"/>
                  </a:lnTo>
                  <a:lnTo>
                    <a:pt x="9489" y="13389"/>
                  </a:lnTo>
                  <a:lnTo>
                    <a:pt x="9810" y="13288"/>
                  </a:lnTo>
                  <a:lnTo>
                    <a:pt x="10132" y="13168"/>
                  </a:lnTo>
                  <a:lnTo>
                    <a:pt x="10433" y="13047"/>
                  </a:lnTo>
                  <a:lnTo>
                    <a:pt x="10715" y="12886"/>
                  </a:lnTo>
                  <a:lnTo>
                    <a:pt x="11016" y="12745"/>
                  </a:lnTo>
                  <a:lnTo>
                    <a:pt x="11278" y="12565"/>
                  </a:lnTo>
                  <a:lnTo>
                    <a:pt x="11539" y="12384"/>
                  </a:lnTo>
                  <a:lnTo>
                    <a:pt x="11800" y="12203"/>
                  </a:lnTo>
                  <a:lnTo>
                    <a:pt x="12042" y="12002"/>
                  </a:lnTo>
                  <a:lnTo>
                    <a:pt x="12283" y="11780"/>
                  </a:lnTo>
                  <a:lnTo>
                    <a:pt x="12504" y="11559"/>
                  </a:lnTo>
                  <a:lnTo>
                    <a:pt x="12725" y="11318"/>
                  </a:lnTo>
                  <a:lnTo>
                    <a:pt x="12906" y="11057"/>
                  </a:lnTo>
                  <a:lnTo>
                    <a:pt x="13107" y="10795"/>
                  </a:lnTo>
                  <a:lnTo>
                    <a:pt x="13268" y="10534"/>
                  </a:lnTo>
                  <a:lnTo>
                    <a:pt x="13429" y="10253"/>
                  </a:lnTo>
                  <a:lnTo>
                    <a:pt x="13589" y="9971"/>
                  </a:lnTo>
                  <a:lnTo>
                    <a:pt x="13710" y="9670"/>
                  </a:lnTo>
                  <a:lnTo>
                    <a:pt x="13831" y="9368"/>
                  </a:lnTo>
                  <a:lnTo>
                    <a:pt x="13931" y="9047"/>
                  </a:lnTo>
                  <a:lnTo>
                    <a:pt x="14032" y="8725"/>
                  </a:lnTo>
                  <a:lnTo>
                    <a:pt x="14092" y="8383"/>
                  </a:lnTo>
                  <a:lnTo>
                    <a:pt x="14152" y="8062"/>
                  </a:lnTo>
                  <a:lnTo>
                    <a:pt x="14193" y="7700"/>
                  </a:lnTo>
                  <a:lnTo>
                    <a:pt x="14233" y="7358"/>
                  </a:lnTo>
                  <a:lnTo>
                    <a:pt x="14233" y="6996"/>
                  </a:lnTo>
                  <a:lnTo>
                    <a:pt x="14233" y="6634"/>
                  </a:lnTo>
                  <a:lnTo>
                    <a:pt x="14193" y="6272"/>
                  </a:lnTo>
                  <a:lnTo>
                    <a:pt x="14152" y="5931"/>
                  </a:lnTo>
                  <a:lnTo>
                    <a:pt x="14072" y="5589"/>
                  </a:lnTo>
                  <a:lnTo>
                    <a:pt x="13991" y="5247"/>
                  </a:lnTo>
                  <a:lnTo>
                    <a:pt x="13891" y="4925"/>
                  </a:lnTo>
                  <a:lnTo>
                    <a:pt x="13770" y="4584"/>
                  </a:lnTo>
                  <a:lnTo>
                    <a:pt x="13650" y="4282"/>
                  </a:lnTo>
                  <a:lnTo>
                    <a:pt x="13489" y="3961"/>
                  </a:lnTo>
                  <a:lnTo>
                    <a:pt x="13328" y="3659"/>
                  </a:lnTo>
                  <a:lnTo>
                    <a:pt x="13147" y="3378"/>
                  </a:lnTo>
                  <a:lnTo>
                    <a:pt x="12966" y="3096"/>
                  </a:lnTo>
                  <a:lnTo>
                    <a:pt x="12745" y="2815"/>
                  </a:lnTo>
                  <a:lnTo>
                    <a:pt x="12544" y="2553"/>
                  </a:lnTo>
                  <a:lnTo>
                    <a:pt x="12303" y="2292"/>
                  </a:lnTo>
                  <a:lnTo>
                    <a:pt x="12062" y="2051"/>
                  </a:lnTo>
                  <a:lnTo>
                    <a:pt x="11800" y="1830"/>
                  </a:lnTo>
                  <a:lnTo>
                    <a:pt x="11539" y="1609"/>
                  </a:lnTo>
                  <a:lnTo>
                    <a:pt x="11258" y="1387"/>
                  </a:lnTo>
                  <a:lnTo>
                    <a:pt x="10976" y="1207"/>
                  </a:lnTo>
                  <a:lnTo>
                    <a:pt x="10675" y="1026"/>
                  </a:lnTo>
                  <a:lnTo>
                    <a:pt x="10373" y="845"/>
                  </a:lnTo>
                  <a:lnTo>
                    <a:pt x="10071" y="684"/>
                  </a:lnTo>
                  <a:lnTo>
                    <a:pt x="9750" y="563"/>
                  </a:lnTo>
                  <a:lnTo>
                    <a:pt x="9428" y="423"/>
                  </a:lnTo>
                  <a:lnTo>
                    <a:pt x="9086" y="322"/>
                  </a:lnTo>
                  <a:lnTo>
                    <a:pt x="8745" y="221"/>
                  </a:lnTo>
                  <a:lnTo>
                    <a:pt x="8403" y="141"/>
                  </a:lnTo>
                  <a:lnTo>
                    <a:pt x="8061" y="81"/>
                  </a:lnTo>
                  <a:lnTo>
                    <a:pt x="7699" y="41"/>
                  </a:lnTo>
                  <a:lnTo>
                    <a:pt x="7358" y="20"/>
                  </a:lnTo>
                  <a:lnTo>
                    <a:pt x="699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65"/>
            <p:cNvSpPr/>
            <p:nvPr/>
          </p:nvSpPr>
          <p:spPr>
            <a:xfrm>
              <a:off x="8855268" y="-4126854"/>
              <a:ext cx="409947" cy="438386"/>
            </a:xfrm>
            <a:custGeom>
              <a:avLst/>
              <a:gdLst/>
              <a:ahLst/>
              <a:cxnLst/>
              <a:rect l="l" t="t" r="r" b="b"/>
              <a:pathLst>
                <a:path w="8404" h="8987" extrusionOk="0">
                  <a:moveTo>
                    <a:pt x="4061" y="1"/>
                  </a:moveTo>
                  <a:lnTo>
                    <a:pt x="3659" y="21"/>
                  </a:lnTo>
                  <a:lnTo>
                    <a:pt x="3237" y="102"/>
                  </a:lnTo>
                  <a:lnTo>
                    <a:pt x="2815" y="222"/>
                  </a:lnTo>
                  <a:lnTo>
                    <a:pt x="2433" y="363"/>
                  </a:lnTo>
                  <a:lnTo>
                    <a:pt x="2051" y="544"/>
                  </a:lnTo>
                  <a:lnTo>
                    <a:pt x="1709" y="765"/>
                  </a:lnTo>
                  <a:lnTo>
                    <a:pt x="1388" y="1026"/>
                  </a:lnTo>
                  <a:lnTo>
                    <a:pt x="1106" y="1288"/>
                  </a:lnTo>
                  <a:lnTo>
                    <a:pt x="845" y="1589"/>
                  </a:lnTo>
                  <a:lnTo>
                    <a:pt x="624" y="1931"/>
                  </a:lnTo>
                  <a:lnTo>
                    <a:pt x="423" y="2293"/>
                  </a:lnTo>
                  <a:lnTo>
                    <a:pt x="262" y="2655"/>
                  </a:lnTo>
                  <a:lnTo>
                    <a:pt x="141" y="3057"/>
                  </a:lnTo>
                  <a:lnTo>
                    <a:pt x="41" y="3459"/>
                  </a:lnTo>
                  <a:lnTo>
                    <a:pt x="0" y="3901"/>
                  </a:lnTo>
                  <a:lnTo>
                    <a:pt x="0" y="4343"/>
                  </a:lnTo>
                  <a:lnTo>
                    <a:pt x="41" y="4785"/>
                  </a:lnTo>
                  <a:lnTo>
                    <a:pt x="121" y="5268"/>
                  </a:lnTo>
                  <a:lnTo>
                    <a:pt x="242" y="5730"/>
                  </a:lnTo>
                  <a:lnTo>
                    <a:pt x="403" y="6152"/>
                  </a:lnTo>
                  <a:lnTo>
                    <a:pt x="604" y="6575"/>
                  </a:lnTo>
                  <a:lnTo>
                    <a:pt x="845" y="6957"/>
                  </a:lnTo>
                  <a:lnTo>
                    <a:pt x="1106" y="7318"/>
                  </a:lnTo>
                  <a:lnTo>
                    <a:pt x="1388" y="7640"/>
                  </a:lnTo>
                  <a:lnTo>
                    <a:pt x="1709" y="7942"/>
                  </a:lnTo>
                  <a:lnTo>
                    <a:pt x="2031" y="8203"/>
                  </a:lnTo>
                  <a:lnTo>
                    <a:pt x="2393" y="8444"/>
                  </a:lnTo>
                  <a:lnTo>
                    <a:pt x="2775" y="8625"/>
                  </a:lnTo>
                  <a:lnTo>
                    <a:pt x="3157" y="8786"/>
                  </a:lnTo>
                  <a:lnTo>
                    <a:pt x="3559" y="8886"/>
                  </a:lnTo>
                  <a:lnTo>
                    <a:pt x="3961" y="8967"/>
                  </a:lnTo>
                  <a:lnTo>
                    <a:pt x="4383" y="8987"/>
                  </a:lnTo>
                  <a:lnTo>
                    <a:pt x="4805" y="8967"/>
                  </a:lnTo>
                  <a:lnTo>
                    <a:pt x="5006" y="8927"/>
                  </a:lnTo>
                  <a:lnTo>
                    <a:pt x="5227" y="8886"/>
                  </a:lnTo>
                  <a:lnTo>
                    <a:pt x="5428" y="8826"/>
                  </a:lnTo>
                  <a:lnTo>
                    <a:pt x="5629" y="8766"/>
                  </a:lnTo>
                  <a:lnTo>
                    <a:pt x="6031" y="8605"/>
                  </a:lnTo>
                  <a:lnTo>
                    <a:pt x="6393" y="8404"/>
                  </a:lnTo>
                  <a:lnTo>
                    <a:pt x="6735" y="8183"/>
                  </a:lnTo>
                  <a:lnTo>
                    <a:pt x="7036" y="7901"/>
                  </a:lnTo>
                  <a:lnTo>
                    <a:pt x="7318" y="7600"/>
                  </a:lnTo>
                  <a:lnTo>
                    <a:pt x="7579" y="7258"/>
                  </a:lnTo>
                  <a:lnTo>
                    <a:pt x="7800" y="6916"/>
                  </a:lnTo>
                  <a:lnTo>
                    <a:pt x="8001" y="6514"/>
                  </a:lnTo>
                  <a:lnTo>
                    <a:pt x="8142" y="6112"/>
                  </a:lnTo>
                  <a:lnTo>
                    <a:pt x="8263" y="5710"/>
                  </a:lnTo>
                  <a:lnTo>
                    <a:pt x="8343" y="5268"/>
                  </a:lnTo>
                  <a:lnTo>
                    <a:pt x="8403" y="4806"/>
                  </a:lnTo>
                  <a:lnTo>
                    <a:pt x="8403" y="4363"/>
                  </a:lnTo>
                  <a:lnTo>
                    <a:pt x="8363" y="3901"/>
                  </a:lnTo>
                  <a:lnTo>
                    <a:pt x="8263" y="3418"/>
                  </a:lnTo>
                  <a:lnTo>
                    <a:pt x="8142" y="2956"/>
                  </a:lnTo>
                  <a:lnTo>
                    <a:pt x="7981" y="2534"/>
                  </a:lnTo>
                  <a:lnTo>
                    <a:pt x="7780" y="2132"/>
                  </a:lnTo>
                  <a:lnTo>
                    <a:pt x="7559" y="1770"/>
                  </a:lnTo>
                  <a:lnTo>
                    <a:pt x="7298" y="1428"/>
                  </a:lnTo>
                  <a:lnTo>
                    <a:pt x="7016" y="1127"/>
                  </a:lnTo>
                  <a:lnTo>
                    <a:pt x="6715" y="865"/>
                  </a:lnTo>
                  <a:lnTo>
                    <a:pt x="6373" y="624"/>
                  </a:lnTo>
                  <a:lnTo>
                    <a:pt x="6031" y="423"/>
                  </a:lnTo>
                  <a:lnTo>
                    <a:pt x="5669" y="262"/>
                  </a:lnTo>
                  <a:lnTo>
                    <a:pt x="5287" y="142"/>
                  </a:lnTo>
                  <a:lnTo>
                    <a:pt x="4885" y="61"/>
                  </a:lnTo>
                  <a:lnTo>
                    <a:pt x="448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65"/>
            <p:cNvSpPr/>
            <p:nvPr/>
          </p:nvSpPr>
          <p:spPr>
            <a:xfrm>
              <a:off x="8951362" y="-4043491"/>
              <a:ext cx="246193" cy="250095"/>
            </a:xfrm>
            <a:custGeom>
              <a:avLst/>
              <a:gdLst/>
              <a:ahLst/>
              <a:cxnLst/>
              <a:rect l="l" t="t" r="r" b="b"/>
              <a:pathLst>
                <a:path w="5047" h="5127" extrusionOk="0">
                  <a:moveTo>
                    <a:pt x="2473" y="1"/>
                  </a:moveTo>
                  <a:lnTo>
                    <a:pt x="2212" y="21"/>
                  </a:lnTo>
                  <a:lnTo>
                    <a:pt x="1971" y="61"/>
                  </a:lnTo>
                  <a:lnTo>
                    <a:pt x="1709" y="121"/>
                  </a:lnTo>
                  <a:lnTo>
                    <a:pt x="1488" y="222"/>
                  </a:lnTo>
                  <a:lnTo>
                    <a:pt x="1267" y="322"/>
                  </a:lnTo>
                  <a:lnTo>
                    <a:pt x="1046" y="443"/>
                  </a:lnTo>
                  <a:lnTo>
                    <a:pt x="865" y="604"/>
                  </a:lnTo>
                  <a:lnTo>
                    <a:pt x="684" y="765"/>
                  </a:lnTo>
                  <a:lnTo>
                    <a:pt x="523" y="925"/>
                  </a:lnTo>
                  <a:lnTo>
                    <a:pt x="382" y="1126"/>
                  </a:lnTo>
                  <a:lnTo>
                    <a:pt x="262" y="1327"/>
                  </a:lnTo>
                  <a:lnTo>
                    <a:pt x="161" y="1549"/>
                  </a:lnTo>
                  <a:lnTo>
                    <a:pt x="81" y="1770"/>
                  </a:lnTo>
                  <a:lnTo>
                    <a:pt x="41" y="2011"/>
                  </a:lnTo>
                  <a:lnTo>
                    <a:pt x="1" y="2252"/>
                  </a:lnTo>
                  <a:lnTo>
                    <a:pt x="1" y="2493"/>
                  </a:lnTo>
                  <a:lnTo>
                    <a:pt x="21" y="2755"/>
                  </a:lnTo>
                  <a:lnTo>
                    <a:pt x="61" y="3036"/>
                  </a:lnTo>
                  <a:lnTo>
                    <a:pt x="141" y="3298"/>
                  </a:lnTo>
                  <a:lnTo>
                    <a:pt x="222" y="3539"/>
                  </a:lnTo>
                  <a:lnTo>
                    <a:pt x="342" y="3780"/>
                  </a:lnTo>
                  <a:lnTo>
                    <a:pt x="483" y="4001"/>
                  </a:lnTo>
                  <a:lnTo>
                    <a:pt x="644" y="4202"/>
                  </a:lnTo>
                  <a:lnTo>
                    <a:pt x="805" y="4383"/>
                  </a:lnTo>
                  <a:lnTo>
                    <a:pt x="1006" y="4544"/>
                  </a:lnTo>
                  <a:lnTo>
                    <a:pt x="1187" y="4705"/>
                  </a:lnTo>
                  <a:lnTo>
                    <a:pt x="1408" y="4825"/>
                  </a:lnTo>
                  <a:lnTo>
                    <a:pt x="1629" y="4926"/>
                  </a:lnTo>
                  <a:lnTo>
                    <a:pt x="1870" y="5026"/>
                  </a:lnTo>
                  <a:lnTo>
                    <a:pt x="2091" y="5087"/>
                  </a:lnTo>
                  <a:lnTo>
                    <a:pt x="2353" y="5127"/>
                  </a:lnTo>
                  <a:lnTo>
                    <a:pt x="2594" y="5127"/>
                  </a:lnTo>
                  <a:lnTo>
                    <a:pt x="2855" y="5107"/>
                  </a:lnTo>
                  <a:lnTo>
                    <a:pt x="3096" y="5067"/>
                  </a:lnTo>
                  <a:lnTo>
                    <a:pt x="3358" y="5006"/>
                  </a:lnTo>
                  <a:lnTo>
                    <a:pt x="3579" y="4906"/>
                  </a:lnTo>
                  <a:lnTo>
                    <a:pt x="3800" y="4785"/>
                  </a:lnTo>
                  <a:lnTo>
                    <a:pt x="4021" y="4644"/>
                  </a:lnTo>
                  <a:lnTo>
                    <a:pt x="4202" y="4484"/>
                  </a:lnTo>
                  <a:lnTo>
                    <a:pt x="4383" y="4323"/>
                  </a:lnTo>
                  <a:lnTo>
                    <a:pt x="4524" y="4122"/>
                  </a:lnTo>
                  <a:lnTo>
                    <a:pt x="4664" y="3921"/>
                  </a:lnTo>
                  <a:lnTo>
                    <a:pt x="4785" y="3700"/>
                  </a:lnTo>
                  <a:lnTo>
                    <a:pt x="4885" y="3458"/>
                  </a:lnTo>
                  <a:lnTo>
                    <a:pt x="4946" y="3217"/>
                  </a:lnTo>
                  <a:lnTo>
                    <a:pt x="5006" y="2976"/>
                  </a:lnTo>
                  <a:lnTo>
                    <a:pt x="5026" y="2715"/>
                  </a:lnTo>
                  <a:lnTo>
                    <a:pt x="5046" y="2453"/>
                  </a:lnTo>
                  <a:lnTo>
                    <a:pt x="5026" y="2192"/>
                  </a:lnTo>
                  <a:lnTo>
                    <a:pt x="4966" y="1931"/>
                  </a:lnTo>
                  <a:lnTo>
                    <a:pt x="4906" y="1669"/>
                  </a:lnTo>
                  <a:lnTo>
                    <a:pt x="4805" y="1428"/>
                  </a:lnTo>
                  <a:lnTo>
                    <a:pt x="4684" y="1187"/>
                  </a:lnTo>
                  <a:lnTo>
                    <a:pt x="4564" y="986"/>
                  </a:lnTo>
                  <a:lnTo>
                    <a:pt x="4403" y="785"/>
                  </a:lnTo>
                  <a:lnTo>
                    <a:pt x="4242" y="624"/>
                  </a:lnTo>
                  <a:lnTo>
                    <a:pt x="4061" y="463"/>
                  </a:lnTo>
                  <a:lnTo>
                    <a:pt x="3860" y="342"/>
                  </a:lnTo>
                  <a:lnTo>
                    <a:pt x="3639" y="222"/>
                  </a:lnTo>
                  <a:lnTo>
                    <a:pt x="3418" y="141"/>
                  </a:lnTo>
                  <a:lnTo>
                    <a:pt x="3197" y="61"/>
                  </a:lnTo>
                  <a:lnTo>
                    <a:pt x="2956" y="21"/>
                  </a:lnTo>
                  <a:lnTo>
                    <a:pt x="271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65"/>
            <p:cNvSpPr/>
            <p:nvPr/>
          </p:nvSpPr>
          <p:spPr>
            <a:xfrm>
              <a:off x="8914095" y="-4046418"/>
              <a:ext cx="122633" cy="118682"/>
            </a:xfrm>
            <a:custGeom>
              <a:avLst/>
              <a:gdLst/>
              <a:ahLst/>
              <a:cxnLst/>
              <a:rect l="l" t="t" r="r" b="b"/>
              <a:pathLst>
                <a:path w="2514" h="2433" extrusionOk="0">
                  <a:moveTo>
                    <a:pt x="1247" y="0"/>
                  </a:moveTo>
                  <a:lnTo>
                    <a:pt x="1006" y="41"/>
                  </a:lnTo>
                  <a:lnTo>
                    <a:pt x="765" y="121"/>
                  </a:lnTo>
                  <a:lnTo>
                    <a:pt x="543" y="242"/>
                  </a:lnTo>
                  <a:lnTo>
                    <a:pt x="362" y="382"/>
                  </a:lnTo>
                  <a:lnTo>
                    <a:pt x="202" y="563"/>
                  </a:lnTo>
                  <a:lnTo>
                    <a:pt x="81" y="764"/>
                  </a:lnTo>
                  <a:lnTo>
                    <a:pt x="41" y="865"/>
                  </a:lnTo>
                  <a:lnTo>
                    <a:pt x="21" y="965"/>
                  </a:lnTo>
                  <a:lnTo>
                    <a:pt x="1" y="1086"/>
                  </a:lnTo>
                  <a:lnTo>
                    <a:pt x="1" y="1207"/>
                  </a:lnTo>
                  <a:lnTo>
                    <a:pt x="1" y="1327"/>
                  </a:lnTo>
                  <a:lnTo>
                    <a:pt x="21" y="1468"/>
                  </a:lnTo>
                  <a:lnTo>
                    <a:pt x="61" y="1589"/>
                  </a:lnTo>
                  <a:lnTo>
                    <a:pt x="101" y="1709"/>
                  </a:lnTo>
                  <a:lnTo>
                    <a:pt x="161" y="1810"/>
                  </a:lnTo>
                  <a:lnTo>
                    <a:pt x="242" y="1910"/>
                  </a:lnTo>
                  <a:lnTo>
                    <a:pt x="403" y="2091"/>
                  </a:lnTo>
                  <a:lnTo>
                    <a:pt x="584" y="2232"/>
                  </a:lnTo>
                  <a:lnTo>
                    <a:pt x="805" y="2352"/>
                  </a:lnTo>
                  <a:lnTo>
                    <a:pt x="1026" y="2413"/>
                  </a:lnTo>
                  <a:lnTo>
                    <a:pt x="1146" y="2433"/>
                  </a:lnTo>
                  <a:lnTo>
                    <a:pt x="1408" y="2433"/>
                  </a:lnTo>
                  <a:lnTo>
                    <a:pt x="1528" y="2413"/>
                  </a:lnTo>
                  <a:lnTo>
                    <a:pt x="1649" y="2373"/>
                  </a:lnTo>
                  <a:lnTo>
                    <a:pt x="1770" y="2332"/>
                  </a:lnTo>
                  <a:lnTo>
                    <a:pt x="1890" y="2272"/>
                  </a:lnTo>
                  <a:lnTo>
                    <a:pt x="1991" y="2192"/>
                  </a:lnTo>
                  <a:lnTo>
                    <a:pt x="2172" y="2031"/>
                  </a:lnTo>
                  <a:lnTo>
                    <a:pt x="2333" y="1850"/>
                  </a:lnTo>
                  <a:lnTo>
                    <a:pt x="2433" y="1629"/>
                  </a:lnTo>
                  <a:lnTo>
                    <a:pt x="2493" y="1408"/>
                  </a:lnTo>
                  <a:lnTo>
                    <a:pt x="2513" y="1287"/>
                  </a:lnTo>
                  <a:lnTo>
                    <a:pt x="2513" y="1146"/>
                  </a:lnTo>
                  <a:lnTo>
                    <a:pt x="2513" y="1026"/>
                  </a:lnTo>
                  <a:lnTo>
                    <a:pt x="2493" y="905"/>
                  </a:lnTo>
                  <a:lnTo>
                    <a:pt x="2453" y="784"/>
                  </a:lnTo>
                  <a:lnTo>
                    <a:pt x="2413" y="664"/>
                  </a:lnTo>
                  <a:lnTo>
                    <a:pt x="2353" y="563"/>
                  </a:lnTo>
                  <a:lnTo>
                    <a:pt x="2292" y="463"/>
                  </a:lnTo>
                  <a:lnTo>
                    <a:pt x="2212" y="382"/>
                  </a:lnTo>
                  <a:lnTo>
                    <a:pt x="2132" y="302"/>
                  </a:lnTo>
                  <a:lnTo>
                    <a:pt x="1930" y="161"/>
                  </a:lnTo>
                  <a:lnTo>
                    <a:pt x="1729" y="61"/>
                  </a:lnTo>
                  <a:lnTo>
                    <a:pt x="1488" y="21"/>
                  </a:lnTo>
                  <a:lnTo>
                    <a:pt x="124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65"/>
            <p:cNvSpPr/>
            <p:nvPr/>
          </p:nvSpPr>
          <p:spPr>
            <a:xfrm>
              <a:off x="8841561" y="-3666919"/>
              <a:ext cx="361850" cy="71609"/>
            </a:xfrm>
            <a:custGeom>
              <a:avLst/>
              <a:gdLst/>
              <a:ahLst/>
              <a:cxnLst/>
              <a:rect l="l" t="t" r="r" b="b"/>
              <a:pathLst>
                <a:path w="7418" h="1468" fill="none" extrusionOk="0">
                  <a:moveTo>
                    <a:pt x="0" y="483"/>
                  </a:moveTo>
                  <a:lnTo>
                    <a:pt x="0" y="483"/>
                  </a:lnTo>
                  <a:lnTo>
                    <a:pt x="422" y="744"/>
                  </a:lnTo>
                  <a:lnTo>
                    <a:pt x="844" y="965"/>
                  </a:lnTo>
                  <a:lnTo>
                    <a:pt x="1307" y="1126"/>
                  </a:lnTo>
                  <a:lnTo>
                    <a:pt x="1789" y="1267"/>
                  </a:lnTo>
                  <a:lnTo>
                    <a:pt x="2272" y="1387"/>
                  </a:lnTo>
                  <a:lnTo>
                    <a:pt x="2774" y="1448"/>
                  </a:lnTo>
                  <a:lnTo>
                    <a:pt x="3277" y="1468"/>
                  </a:lnTo>
                  <a:lnTo>
                    <a:pt x="3779" y="1468"/>
                  </a:lnTo>
                  <a:lnTo>
                    <a:pt x="4282" y="1427"/>
                  </a:lnTo>
                  <a:lnTo>
                    <a:pt x="4784" y="1347"/>
                  </a:lnTo>
                  <a:lnTo>
                    <a:pt x="5267" y="1206"/>
                  </a:lnTo>
                  <a:lnTo>
                    <a:pt x="5749" y="1045"/>
                  </a:lnTo>
                  <a:lnTo>
                    <a:pt x="6192" y="844"/>
                  </a:lnTo>
                  <a:lnTo>
                    <a:pt x="6634" y="603"/>
                  </a:lnTo>
                  <a:lnTo>
                    <a:pt x="6835" y="483"/>
                  </a:lnTo>
                  <a:lnTo>
                    <a:pt x="7036" y="322"/>
                  </a:lnTo>
                  <a:lnTo>
                    <a:pt x="7237" y="181"/>
                  </a:lnTo>
                  <a:lnTo>
                    <a:pt x="7418" y="0"/>
                  </a:lnTo>
                </a:path>
              </a:pathLst>
            </a:custGeom>
            <a:noFill/>
            <a:ln w="20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527" name="Google Shape;1527;p65"/>
          <p:cNvPicPr preferRelativeResize="0"/>
          <p:nvPr/>
        </p:nvPicPr>
        <p:blipFill rotWithShape="1">
          <a:blip r:embed="rId4">
            <a:alphaModFix/>
          </a:blip>
          <a:srcRect l="-3770" r="3770"/>
          <a:stretch/>
        </p:blipFill>
        <p:spPr>
          <a:xfrm>
            <a:off x="637007" y="599827"/>
            <a:ext cx="2021642" cy="1137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8" name="Google Shape;1528;p6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83945" y="1968137"/>
            <a:ext cx="1857302" cy="12382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9" name="Google Shape;1529;p6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789870" y="3703312"/>
            <a:ext cx="1682302" cy="1040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0" name="Google Shape;1530;p65"/>
          <p:cNvPicPr preferRelativeResize="0"/>
          <p:nvPr/>
        </p:nvPicPr>
        <p:blipFill rotWithShape="1">
          <a:blip r:embed="rId7">
            <a:alphaModFix/>
          </a:blip>
          <a:srcRect b="8088"/>
          <a:stretch/>
        </p:blipFill>
        <p:spPr>
          <a:xfrm>
            <a:off x="1124300" y="2426353"/>
            <a:ext cx="1329250" cy="13194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1" name="Google Shape;1531;p6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583152" y="704331"/>
            <a:ext cx="1329250" cy="139040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32" name="Google Shape;1532;p65"/>
          <p:cNvGrpSpPr/>
          <p:nvPr/>
        </p:nvGrpSpPr>
        <p:grpSpPr>
          <a:xfrm rot="-10246711">
            <a:off x="2761020" y="1771615"/>
            <a:ext cx="1183095" cy="1344166"/>
            <a:chOff x="6300392" y="1023833"/>
            <a:chExt cx="1326749" cy="1581815"/>
          </a:xfrm>
        </p:grpSpPr>
        <p:sp>
          <p:nvSpPr>
            <p:cNvPr id="1533" name="Google Shape;1533;p65"/>
            <p:cNvSpPr/>
            <p:nvPr/>
          </p:nvSpPr>
          <p:spPr>
            <a:xfrm rot="10800000">
              <a:off x="6740480" y="1868628"/>
              <a:ext cx="702395" cy="399905"/>
            </a:xfrm>
            <a:custGeom>
              <a:avLst/>
              <a:gdLst/>
              <a:ahLst/>
              <a:cxnLst/>
              <a:rect l="l" t="t" r="r" b="b"/>
              <a:pathLst>
                <a:path w="17550" h="9992" extrusionOk="0">
                  <a:moveTo>
                    <a:pt x="3317" y="1"/>
                  </a:moveTo>
                  <a:lnTo>
                    <a:pt x="3196" y="21"/>
                  </a:lnTo>
                  <a:lnTo>
                    <a:pt x="3056" y="61"/>
                  </a:lnTo>
                  <a:lnTo>
                    <a:pt x="2955" y="141"/>
                  </a:lnTo>
                  <a:lnTo>
                    <a:pt x="2855" y="222"/>
                  </a:lnTo>
                  <a:lnTo>
                    <a:pt x="2794" y="302"/>
                  </a:lnTo>
                  <a:lnTo>
                    <a:pt x="2754" y="403"/>
                  </a:lnTo>
                  <a:lnTo>
                    <a:pt x="2875" y="825"/>
                  </a:lnTo>
                  <a:lnTo>
                    <a:pt x="3036" y="1247"/>
                  </a:lnTo>
                  <a:lnTo>
                    <a:pt x="3217" y="1649"/>
                  </a:lnTo>
                  <a:lnTo>
                    <a:pt x="3438" y="2031"/>
                  </a:lnTo>
                  <a:lnTo>
                    <a:pt x="3136" y="2312"/>
                  </a:lnTo>
                  <a:lnTo>
                    <a:pt x="2875" y="2594"/>
                  </a:lnTo>
                  <a:lnTo>
                    <a:pt x="2292" y="2192"/>
                  </a:lnTo>
                  <a:lnTo>
                    <a:pt x="1709" y="1750"/>
                  </a:lnTo>
                  <a:lnTo>
                    <a:pt x="1628" y="1729"/>
                  </a:lnTo>
                  <a:lnTo>
                    <a:pt x="1568" y="1729"/>
                  </a:lnTo>
                  <a:lnTo>
                    <a:pt x="1427" y="1750"/>
                  </a:lnTo>
                  <a:lnTo>
                    <a:pt x="1327" y="1830"/>
                  </a:lnTo>
                  <a:lnTo>
                    <a:pt x="1226" y="1910"/>
                  </a:lnTo>
                  <a:lnTo>
                    <a:pt x="1146" y="2011"/>
                  </a:lnTo>
                  <a:lnTo>
                    <a:pt x="1106" y="2111"/>
                  </a:lnTo>
                  <a:lnTo>
                    <a:pt x="1086" y="2232"/>
                  </a:lnTo>
                  <a:lnTo>
                    <a:pt x="1086" y="2312"/>
                  </a:lnTo>
                  <a:lnTo>
                    <a:pt x="1387" y="2594"/>
                  </a:lnTo>
                  <a:lnTo>
                    <a:pt x="1689" y="2855"/>
                  </a:lnTo>
                  <a:lnTo>
                    <a:pt x="2010" y="3096"/>
                  </a:lnTo>
                  <a:lnTo>
                    <a:pt x="2332" y="3318"/>
                  </a:lnTo>
                  <a:lnTo>
                    <a:pt x="2131" y="3679"/>
                  </a:lnTo>
                  <a:lnTo>
                    <a:pt x="1950" y="4021"/>
                  </a:lnTo>
                  <a:lnTo>
                    <a:pt x="1186" y="3880"/>
                  </a:lnTo>
                  <a:lnTo>
                    <a:pt x="402" y="3700"/>
                  </a:lnTo>
                  <a:lnTo>
                    <a:pt x="322" y="3720"/>
                  </a:lnTo>
                  <a:lnTo>
                    <a:pt x="261" y="3740"/>
                  </a:lnTo>
                  <a:lnTo>
                    <a:pt x="141" y="3820"/>
                  </a:lnTo>
                  <a:lnTo>
                    <a:pt x="60" y="3921"/>
                  </a:lnTo>
                  <a:lnTo>
                    <a:pt x="20" y="4021"/>
                  </a:lnTo>
                  <a:lnTo>
                    <a:pt x="0" y="4142"/>
                  </a:lnTo>
                  <a:lnTo>
                    <a:pt x="0" y="4242"/>
                  </a:lnTo>
                  <a:lnTo>
                    <a:pt x="40" y="4343"/>
                  </a:lnTo>
                  <a:lnTo>
                    <a:pt x="81" y="4423"/>
                  </a:lnTo>
                  <a:lnTo>
                    <a:pt x="483" y="4544"/>
                  </a:lnTo>
                  <a:lnTo>
                    <a:pt x="865" y="4664"/>
                  </a:lnTo>
                  <a:lnTo>
                    <a:pt x="1267" y="4765"/>
                  </a:lnTo>
                  <a:lnTo>
                    <a:pt x="1669" y="4845"/>
                  </a:lnTo>
                  <a:lnTo>
                    <a:pt x="1568" y="5308"/>
                  </a:lnTo>
                  <a:lnTo>
                    <a:pt x="1528" y="5770"/>
                  </a:lnTo>
                  <a:lnTo>
                    <a:pt x="1508" y="6232"/>
                  </a:lnTo>
                  <a:lnTo>
                    <a:pt x="1528" y="6675"/>
                  </a:lnTo>
                  <a:lnTo>
                    <a:pt x="1568" y="7097"/>
                  </a:lnTo>
                  <a:lnTo>
                    <a:pt x="1628" y="7499"/>
                  </a:lnTo>
                  <a:lnTo>
                    <a:pt x="1709" y="7881"/>
                  </a:lnTo>
                  <a:lnTo>
                    <a:pt x="1809" y="8243"/>
                  </a:lnTo>
                  <a:lnTo>
                    <a:pt x="1910" y="8564"/>
                  </a:lnTo>
                  <a:lnTo>
                    <a:pt x="2010" y="8866"/>
                  </a:lnTo>
                  <a:lnTo>
                    <a:pt x="2211" y="9348"/>
                  </a:lnTo>
                  <a:lnTo>
                    <a:pt x="2372" y="9650"/>
                  </a:lnTo>
                  <a:lnTo>
                    <a:pt x="2433" y="9771"/>
                  </a:lnTo>
                  <a:lnTo>
                    <a:pt x="2493" y="9831"/>
                  </a:lnTo>
                  <a:lnTo>
                    <a:pt x="2573" y="9891"/>
                  </a:lnTo>
                  <a:lnTo>
                    <a:pt x="2674" y="9931"/>
                  </a:lnTo>
                  <a:lnTo>
                    <a:pt x="2774" y="9972"/>
                  </a:lnTo>
                  <a:lnTo>
                    <a:pt x="2895" y="9992"/>
                  </a:lnTo>
                  <a:lnTo>
                    <a:pt x="3257" y="9992"/>
                  </a:lnTo>
                  <a:lnTo>
                    <a:pt x="3538" y="9931"/>
                  </a:lnTo>
                  <a:lnTo>
                    <a:pt x="3840" y="9851"/>
                  </a:lnTo>
                  <a:lnTo>
                    <a:pt x="4141" y="9730"/>
                  </a:lnTo>
                  <a:lnTo>
                    <a:pt x="4443" y="9590"/>
                  </a:lnTo>
                  <a:lnTo>
                    <a:pt x="4724" y="9429"/>
                  </a:lnTo>
                  <a:lnTo>
                    <a:pt x="5006" y="9248"/>
                  </a:lnTo>
                  <a:lnTo>
                    <a:pt x="5267" y="9047"/>
                  </a:lnTo>
                  <a:lnTo>
                    <a:pt x="5508" y="8826"/>
                  </a:lnTo>
                  <a:lnTo>
                    <a:pt x="5689" y="8605"/>
                  </a:lnTo>
                  <a:lnTo>
                    <a:pt x="5850" y="8383"/>
                  </a:lnTo>
                  <a:lnTo>
                    <a:pt x="5951" y="8142"/>
                  </a:lnTo>
                  <a:lnTo>
                    <a:pt x="5991" y="8042"/>
                  </a:lnTo>
                  <a:lnTo>
                    <a:pt x="6011" y="7921"/>
                  </a:lnTo>
                  <a:lnTo>
                    <a:pt x="6031" y="7620"/>
                  </a:lnTo>
                  <a:lnTo>
                    <a:pt x="6091" y="7278"/>
                  </a:lnTo>
                  <a:lnTo>
                    <a:pt x="6172" y="6876"/>
                  </a:lnTo>
                  <a:lnTo>
                    <a:pt x="6232" y="6655"/>
                  </a:lnTo>
                  <a:lnTo>
                    <a:pt x="6292" y="6413"/>
                  </a:lnTo>
                  <a:lnTo>
                    <a:pt x="6393" y="6192"/>
                  </a:lnTo>
                  <a:lnTo>
                    <a:pt x="6493" y="5971"/>
                  </a:lnTo>
                  <a:lnTo>
                    <a:pt x="6614" y="5750"/>
                  </a:lnTo>
                  <a:lnTo>
                    <a:pt x="6755" y="5549"/>
                  </a:lnTo>
                  <a:lnTo>
                    <a:pt x="6915" y="5368"/>
                  </a:lnTo>
                  <a:lnTo>
                    <a:pt x="7096" y="5207"/>
                  </a:lnTo>
                  <a:lnTo>
                    <a:pt x="7257" y="5087"/>
                  </a:lnTo>
                  <a:lnTo>
                    <a:pt x="7438" y="4986"/>
                  </a:lnTo>
                  <a:lnTo>
                    <a:pt x="7619" y="4906"/>
                  </a:lnTo>
                  <a:lnTo>
                    <a:pt x="7820" y="4865"/>
                  </a:lnTo>
                  <a:lnTo>
                    <a:pt x="8001" y="4825"/>
                  </a:lnTo>
                  <a:lnTo>
                    <a:pt x="8403" y="4825"/>
                  </a:lnTo>
                  <a:lnTo>
                    <a:pt x="8604" y="4865"/>
                  </a:lnTo>
                  <a:lnTo>
                    <a:pt x="8805" y="4906"/>
                  </a:lnTo>
                  <a:lnTo>
                    <a:pt x="9006" y="4966"/>
                  </a:lnTo>
                  <a:lnTo>
                    <a:pt x="9207" y="5046"/>
                  </a:lnTo>
                  <a:lnTo>
                    <a:pt x="9428" y="5127"/>
                  </a:lnTo>
                  <a:lnTo>
                    <a:pt x="9830" y="5348"/>
                  </a:lnTo>
                  <a:lnTo>
                    <a:pt x="10252" y="5609"/>
                  </a:lnTo>
                  <a:lnTo>
                    <a:pt x="10655" y="5891"/>
                  </a:lnTo>
                  <a:lnTo>
                    <a:pt x="11057" y="6212"/>
                  </a:lnTo>
                  <a:lnTo>
                    <a:pt x="11439" y="6554"/>
                  </a:lnTo>
                  <a:lnTo>
                    <a:pt x="11800" y="6896"/>
                  </a:lnTo>
                  <a:lnTo>
                    <a:pt x="12142" y="7238"/>
                  </a:lnTo>
                  <a:lnTo>
                    <a:pt x="12464" y="7579"/>
                  </a:lnTo>
                  <a:lnTo>
                    <a:pt x="13007" y="8182"/>
                  </a:lnTo>
                  <a:lnTo>
                    <a:pt x="17550" y="5951"/>
                  </a:lnTo>
                  <a:lnTo>
                    <a:pt x="16947" y="5408"/>
                  </a:lnTo>
                  <a:lnTo>
                    <a:pt x="16283" y="4845"/>
                  </a:lnTo>
                  <a:lnTo>
                    <a:pt x="15580" y="4262"/>
                  </a:lnTo>
                  <a:lnTo>
                    <a:pt x="14816" y="3679"/>
                  </a:lnTo>
                  <a:lnTo>
                    <a:pt x="13992" y="3117"/>
                  </a:lnTo>
                  <a:lnTo>
                    <a:pt x="13147" y="2554"/>
                  </a:lnTo>
                  <a:lnTo>
                    <a:pt x="12725" y="2292"/>
                  </a:lnTo>
                  <a:lnTo>
                    <a:pt x="12283" y="2051"/>
                  </a:lnTo>
                  <a:lnTo>
                    <a:pt x="11841" y="1810"/>
                  </a:lnTo>
                  <a:lnTo>
                    <a:pt x="11398" y="1589"/>
                  </a:lnTo>
                  <a:lnTo>
                    <a:pt x="10936" y="1388"/>
                  </a:lnTo>
                  <a:lnTo>
                    <a:pt x="10494" y="1207"/>
                  </a:lnTo>
                  <a:lnTo>
                    <a:pt x="10031" y="1026"/>
                  </a:lnTo>
                  <a:lnTo>
                    <a:pt x="9589" y="885"/>
                  </a:lnTo>
                  <a:lnTo>
                    <a:pt x="9127" y="744"/>
                  </a:lnTo>
                  <a:lnTo>
                    <a:pt x="8664" y="644"/>
                  </a:lnTo>
                  <a:lnTo>
                    <a:pt x="8222" y="584"/>
                  </a:lnTo>
                  <a:lnTo>
                    <a:pt x="7760" y="523"/>
                  </a:lnTo>
                  <a:lnTo>
                    <a:pt x="7317" y="503"/>
                  </a:lnTo>
                  <a:lnTo>
                    <a:pt x="6875" y="523"/>
                  </a:lnTo>
                  <a:lnTo>
                    <a:pt x="6433" y="564"/>
                  </a:lnTo>
                  <a:lnTo>
                    <a:pt x="6011" y="644"/>
                  </a:lnTo>
                  <a:lnTo>
                    <a:pt x="5589" y="765"/>
                  </a:lnTo>
                  <a:lnTo>
                    <a:pt x="5167" y="905"/>
                  </a:lnTo>
                  <a:lnTo>
                    <a:pt x="4764" y="1106"/>
                  </a:lnTo>
                  <a:lnTo>
                    <a:pt x="4362" y="1327"/>
                  </a:lnTo>
                  <a:lnTo>
                    <a:pt x="4202" y="1448"/>
                  </a:lnTo>
                  <a:lnTo>
                    <a:pt x="4021" y="1126"/>
                  </a:lnTo>
                  <a:lnTo>
                    <a:pt x="3860" y="785"/>
                  </a:lnTo>
                  <a:lnTo>
                    <a:pt x="3699" y="443"/>
                  </a:lnTo>
                  <a:lnTo>
                    <a:pt x="3558" y="101"/>
                  </a:lnTo>
                  <a:lnTo>
                    <a:pt x="3498" y="41"/>
                  </a:lnTo>
                  <a:lnTo>
                    <a:pt x="3438" y="21"/>
                  </a:lnTo>
                  <a:lnTo>
                    <a:pt x="331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65"/>
            <p:cNvSpPr/>
            <p:nvPr/>
          </p:nvSpPr>
          <p:spPr>
            <a:xfrm rot="10800000">
              <a:off x="7323766" y="1992535"/>
              <a:ext cx="30617" cy="137597"/>
            </a:xfrm>
            <a:custGeom>
              <a:avLst/>
              <a:gdLst/>
              <a:ahLst/>
              <a:cxnLst/>
              <a:rect l="l" t="t" r="r" b="b"/>
              <a:pathLst>
                <a:path w="765" h="3438" fill="none" extrusionOk="0">
                  <a:moveTo>
                    <a:pt x="764" y="0"/>
                  </a:moveTo>
                  <a:lnTo>
                    <a:pt x="764" y="0"/>
                  </a:lnTo>
                  <a:lnTo>
                    <a:pt x="523" y="382"/>
                  </a:lnTo>
                  <a:lnTo>
                    <a:pt x="342" y="764"/>
                  </a:lnTo>
                  <a:lnTo>
                    <a:pt x="201" y="1166"/>
                  </a:lnTo>
                  <a:lnTo>
                    <a:pt x="81" y="1588"/>
                  </a:lnTo>
                  <a:lnTo>
                    <a:pt x="21" y="2031"/>
                  </a:lnTo>
                  <a:lnTo>
                    <a:pt x="0" y="2473"/>
                  </a:lnTo>
                  <a:lnTo>
                    <a:pt x="21" y="2955"/>
                  </a:lnTo>
                  <a:lnTo>
                    <a:pt x="81" y="3438"/>
                  </a:lnTo>
                </a:path>
              </a:pathLst>
            </a:custGeom>
            <a:solidFill>
              <a:schemeClr val="accent1"/>
            </a:solidFill>
            <a:ln w="15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65"/>
            <p:cNvSpPr/>
            <p:nvPr/>
          </p:nvSpPr>
          <p:spPr>
            <a:xfrm rot="10800000">
              <a:off x="6718750" y="1559650"/>
              <a:ext cx="908391" cy="488435"/>
            </a:xfrm>
            <a:custGeom>
              <a:avLst/>
              <a:gdLst/>
              <a:ahLst/>
              <a:cxnLst/>
              <a:rect l="l" t="t" r="r" b="b"/>
              <a:pathLst>
                <a:path w="22697" h="12204" extrusionOk="0">
                  <a:moveTo>
                    <a:pt x="14113" y="1"/>
                  </a:moveTo>
                  <a:lnTo>
                    <a:pt x="13952" y="101"/>
                  </a:lnTo>
                  <a:lnTo>
                    <a:pt x="13489" y="383"/>
                  </a:lnTo>
                  <a:lnTo>
                    <a:pt x="13027" y="624"/>
                  </a:lnTo>
                  <a:lnTo>
                    <a:pt x="12545" y="865"/>
                  </a:lnTo>
                  <a:lnTo>
                    <a:pt x="12042" y="1086"/>
                  </a:lnTo>
                  <a:lnTo>
                    <a:pt x="11459" y="1328"/>
                  </a:lnTo>
                  <a:lnTo>
                    <a:pt x="10856" y="1549"/>
                  </a:lnTo>
                  <a:lnTo>
                    <a:pt x="10233" y="1750"/>
                  </a:lnTo>
                  <a:lnTo>
                    <a:pt x="9590" y="1911"/>
                  </a:lnTo>
                  <a:lnTo>
                    <a:pt x="9811" y="2353"/>
                  </a:lnTo>
                  <a:lnTo>
                    <a:pt x="10032" y="2815"/>
                  </a:lnTo>
                  <a:lnTo>
                    <a:pt x="10514" y="3680"/>
                  </a:lnTo>
                  <a:lnTo>
                    <a:pt x="10233" y="3599"/>
                  </a:lnTo>
                  <a:lnTo>
                    <a:pt x="9951" y="3539"/>
                  </a:lnTo>
                  <a:lnTo>
                    <a:pt x="9650" y="3499"/>
                  </a:lnTo>
                  <a:lnTo>
                    <a:pt x="9368" y="3479"/>
                  </a:lnTo>
                  <a:lnTo>
                    <a:pt x="9067" y="3458"/>
                  </a:lnTo>
                  <a:lnTo>
                    <a:pt x="8765" y="3458"/>
                  </a:lnTo>
                  <a:lnTo>
                    <a:pt x="8464" y="3479"/>
                  </a:lnTo>
                  <a:lnTo>
                    <a:pt x="8182" y="3499"/>
                  </a:lnTo>
                  <a:lnTo>
                    <a:pt x="7881" y="3539"/>
                  </a:lnTo>
                  <a:lnTo>
                    <a:pt x="7579" y="3599"/>
                  </a:lnTo>
                  <a:lnTo>
                    <a:pt x="7298" y="3680"/>
                  </a:lnTo>
                  <a:lnTo>
                    <a:pt x="7016" y="3760"/>
                  </a:lnTo>
                  <a:lnTo>
                    <a:pt x="6735" y="3860"/>
                  </a:lnTo>
                  <a:lnTo>
                    <a:pt x="6454" y="3981"/>
                  </a:lnTo>
                  <a:lnTo>
                    <a:pt x="6192" y="4122"/>
                  </a:lnTo>
                  <a:lnTo>
                    <a:pt x="5951" y="4263"/>
                  </a:lnTo>
                  <a:lnTo>
                    <a:pt x="5710" y="4423"/>
                  </a:lnTo>
                  <a:lnTo>
                    <a:pt x="5529" y="3881"/>
                  </a:lnTo>
                  <a:lnTo>
                    <a:pt x="5388" y="3318"/>
                  </a:lnTo>
                  <a:lnTo>
                    <a:pt x="5247" y="2755"/>
                  </a:lnTo>
                  <a:lnTo>
                    <a:pt x="5147" y="2192"/>
                  </a:lnTo>
                  <a:lnTo>
                    <a:pt x="5067" y="2112"/>
                  </a:lnTo>
                  <a:lnTo>
                    <a:pt x="4966" y="2051"/>
                  </a:lnTo>
                  <a:lnTo>
                    <a:pt x="4886" y="1991"/>
                  </a:lnTo>
                  <a:lnTo>
                    <a:pt x="4785" y="1971"/>
                  </a:lnTo>
                  <a:lnTo>
                    <a:pt x="4664" y="1951"/>
                  </a:lnTo>
                  <a:lnTo>
                    <a:pt x="4564" y="1951"/>
                  </a:lnTo>
                  <a:lnTo>
                    <a:pt x="4343" y="1991"/>
                  </a:lnTo>
                  <a:lnTo>
                    <a:pt x="4142" y="2091"/>
                  </a:lnTo>
                  <a:lnTo>
                    <a:pt x="3961" y="2192"/>
                  </a:lnTo>
                  <a:lnTo>
                    <a:pt x="3820" y="2313"/>
                  </a:lnTo>
                  <a:lnTo>
                    <a:pt x="3780" y="2393"/>
                  </a:lnTo>
                  <a:lnTo>
                    <a:pt x="3740" y="2453"/>
                  </a:lnTo>
                  <a:lnTo>
                    <a:pt x="3780" y="2855"/>
                  </a:lnTo>
                  <a:lnTo>
                    <a:pt x="3840" y="3237"/>
                  </a:lnTo>
                  <a:lnTo>
                    <a:pt x="3901" y="3619"/>
                  </a:lnTo>
                  <a:lnTo>
                    <a:pt x="3981" y="4001"/>
                  </a:lnTo>
                  <a:lnTo>
                    <a:pt x="4081" y="4363"/>
                  </a:lnTo>
                  <a:lnTo>
                    <a:pt x="4182" y="4745"/>
                  </a:lnTo>
                  <a:lnTo>
                    <a:pt x="4283" y="5107"/>
                  </a:lnTo>
                  <a:lnTo>
                    <a:pt x="4423" y="5469"/>
                  </a:lnTo>
                  <a:lnTo>
                    <a:pt x="3961" y="5911"/>
                  </a:lnTo>
                  <a:lnTo>
                    <a:pt x="3559" y="5408"/>
                  </a:lnTo>
                  <a:lnTo>
                    <a:pt x="3177" y="4906"/>
                  </a:lnTo>
                  <a:lnTo>
                    <a:pt x="2815" y="4383"/>
                  </a:lnTo>
                  <a:lnTo>
                    <a:pt x="2453" y="3840"/>
                  </a:lnTo>
                  <a:lnTo>
                    <a:pt x="2353" y="3780"/>
                  </a:lnTo>
                  <a:lnTo>
                    <a:pt x="2252" y="3760"/>
                  </a:lnTo>
                  <a:lnTo>
                    <a:pt x="2132" y="3740"/>
                  </a:lnTo>
                  <a:lnTo>
                    <a:pt x="2031" y="3740"/>
                  </a:lnTo>
                  <a:lnTo>
                    <a:pt x="1931" y="3760"/>
                  </a:lnTo>
                  <a:lnTo>
                    <a:pt x="1830" y="3780"/>
                  </a:lnTo>
                  <a:lnTo>
                    <a:pt x="1729" y="3820"/>
                  </a:lnTo>
                  <a:lnTo>
                    <a:pt x="1629" y="3881"/>
                  </a:lnTo>
                  <a:lnTo>
                    <a:pt x="1468" y="4001"/>
                  </a:lnTo>
                  <a:lnTo>
                    <a:pt x="1348" y="4162"/>
                  </a:lnTo>
                  <a:lnTo>
                    <a:pt x="1267" y="4323"/>
                  </a:lnTo>
                  <a:lnTo>
                    <a:pt x="1247" y="4383"/>
                  </a:lnTo>
                  <a:lnTo>
                    <a:pt x="1247" y="4464"/>
                  </a:lnTo>
                  <a:lnTo>
                    <a:pt x="1589" y="5087"/>
                  </a:lnTo>
                  <a:lnTo>
                    <a:pt x="1951" y="5690"/>
                  </a:lnTo>
                  <a:lnTo>
                    <a:pt x="2353" y="6273"/>
                  </a:lnTo>
                  <a:lnTo>
                    <a:pt x="2795" y="6836"/>
                  </a:lnTo>
                  <a:lnTo>
                    <a:pt x="2554" y="6976"/>
                  </a:lnTo>
                  <a:lnTo>
                    <a:pt x="2312" y="7097"/>
                  </a:lnTo>
                  <a:lnTo>
                    <a:pt x="2071" y="7198"/>
                  </a:lnTo>
                  <a:lnTo>
                    <a:pt x="1830" y="7298"/>
                  </a:lnTo>
                  <a:lnTo>
                    <a:pt x="1569" y="7378"/>
                  </a:lnTo>
                  <a:lnTo>
                    <a:pt x="1327" y="7419"/>
                  </a:lnTo>
                  <a:lnTo>
                    <a:pt x="1066" y="7459"/>
                  </a:lnTo>
                  <a:lnTo>
                    <a:pt x="805" y="7459"/>
                  </a:lnTo>
                  <a:lnTo>
                    <a:pt x="684" y="7479"/>
                  </a:lnTo>
                  <a:lnTo>
                    <a:pt x="584" y="7499"/>
                  </a:lnTo>
                  <a:lnTo>
                    <a:pt x="503" y="7519"/>
                  </a:lnTo>
                  <a:lnTo>
                    <a:pt x="403" y="7579"/>
                  </a:lnTo>
                  <a:lnTo>
                    <a:pt x="322" y="7640"/>
                  </a:lnTo>
                  <a:lnTo>
                    <a:pt x="262" y="7700"/>
                  </a:lnTo>
                  <a:lnTo>
                    <a:pt x="202" y="7780"/>
                  </a:lnTo>
                  <a:lnTo>
                    <a:pt x="161" y="7861"/>
                  </a:lnTo>
                  <a:lnTo>
                    <a:pt x="101" y="8042"/>
                  </a:lnTo>
                  <a:lnTo>
                    <a:pt x="41" y="8203"/>
                  </a:lnTo>
                  <a:lnTo>
                    <a:pt x="21" y="8384"/>
                  </a:lnTo>
                  <a:lnTo>
                    <a:pt x="1" y="8544"/>
                  </a:lnTo>
                  <a:lnTo>
                    <a:pt x="1" y="8705"/>
                  </a:lnTo>
                  <a:lnTo>
                    <a:pt x="41" y="8846"/>
                  </a:lnTo>
                  <a:lnTo>
                    <a:pt x="81" y="9007"/>
                  </a:lnTo>
                  <a:lnTo>
                    <a:pt x="141" y="9147"/>
                  </a:lnTo>
                  <a:lnTo>
                    <a:pt x="222" y="9268"/>
                  </a:lnTo>
                  <a:lnTo>
                    <a:pt x="302" y="9389"/>
                  </a:lnTo>
                  <a:lnTo>
                    <a:pt x="423" y="9509"/>
                  </a:lnTo>
                  <a:lnTo>
                    <a:pt x="564" y="9590"/>
                  </a:lnTo>
                  <a:lnTo>
                    <a:pt x="744" y="9670"/>
                  </a:lnTo>
                  <a:lnTo>
                    <a:pt x="945" y="9710"/>
                  </a:lnTo>
                  <a:lnTo>
                    <a:pt x="1147" y="9730"/>
                  </a:lnTo>
                  <a:lnTo>
                    <a:pt x="1348" y="9751"/>
                  </a:lnTo>
                  <a:lnTo>
                    <a:pt x="1810" y="9730"/>
                  </a:lnTo>
                  <a:lnTo>
                    <a:pt x="2272" y="9690"/>
                  </a:lnTo>
                  <a:lnTo>
                    <a:pt x="2735" y="9610"/>
                  </a:lnTo>
                  <a:lnTo>
                    <a:pt x="3177" y="9509"/>
                  </a:lnTo>
                  <a:lnTo>
                    <a:pt x="3619" y="9369"/>
                  </a:lnTo>
                  <a:lnTo>
                    <a:pt x="4041" y="9208"/>
                  </a:lnTo>
                  <a:lnTo>
                    <a:pt x="4463" y="9007"/>
                  </a:lnTo>
                  <a:lnTo>
                    <a:pt x="4865" y="8786"/>
                  </a:lnTo>
                  <a:lnTo>
                    <a:pt x="5187" y="8585"/>
                  </a:lnTo>
                  <a:lnTo>
                    <a:pt x="5489" y="8363"/>
                  </a:lnTo>
                  <a:lnTo>
                    <a:pt x="6072" y="7901"/>
                  </a:lnTo>
                  <a:lnTo>
                    <a:pt x="6655" y="7419"/>
                  </a:lnTo>
                  <a:lnTo>
                    <a:pt x="7238" y="6936"/>
                  </a:lnTo>
                  <a:lnTo>
                    <a:pt x="7700" y="6594"/>
                  </a:lnTo>
                  <a:lnTo>
                    <a:pt x="7941" y="6434"/>
                  </a:lnTo>
                  <a:lnTo>
                    <a:pt x="8182" y="6293"/>
                  </a:lnTo>
                  <a:lnTo>
                    <a:pt x="8444" y="6152"/>
                  </a:lnTo>
                  <a:lnTo>
                    <a:pt x="8705" y="6011"/>
                  </a:lnTo>
                  <a:lnTo>
                    <a:pt x="8987" y="5911"/>
                  </a:lnTo>
                  <a:lnTo>
                    <a:pt x="9268" y="5810"/>
                  </a:lnTo>
                  <a:lnTo>
                    <a:pt x="9489" y="5750"/>
                  </a:lnTo>
                  <a:lnTo>
                    <a:pt x="9710" y="5710"/>
                  </a:lnTo>
                  <a:lnTo>
                    <a:pt x="9931" y="5670"/>
                  </a:lnTo>
                  <a:lnTo>
                    <a:pt x="10374" y="5670"/>
                  </a:lnTo>
                  <a:lnTo>
                    <a:pt x="10595" y="5690"/>
                  </a:lnTo>
                  <a:lnTo>
                    <a:pt x="10816" y="5730"/>
                  </a:lnTo>
                  <a:lnTo>
                    <a:pt x="11037" y="5790"/>
                  </a:lnTo>
                  <a:lnTo>
                    <a:pt x="11238" y="5871"/>
                  </a:lnTo>
                  <a:lnTo>
                    <a:pt x="11439" y="5951"/>
                  </a:lnTo>
                  <a:lnTo>
                    <a:pt x="11640" y="6052"/>
                  </a:lnTo>
                  <a:lnTo>
                    <a:pt x="11821" y="6172"/>
                  </a:lnTo>
                  <a:lnTo>
                    <a:pt x="11982" y="6293"/>
                  </a:lnTo>
                  <a:lnTo>
                    <a:pt x="12123" y="6434"/>
                  </a:lnTo>
                  <a:lnTo>
                    <a:pt x="12263" y="6594"/>
                  </a:lnTo>
                  <a:lnTo>
                    <a:pt x="12364" y="6755"/>
                  </a:lnTo>
                  <a:lnTo>
                    <a:pt x="12504" y="7017"/>
                  </a:lnTo>
                  <a:lnTo>
                    <a:pt x="12625" y="7318"/>
                  </a:lnTo>
                  <a:lnTo>
                    <a:pt x="12726" y="7600"/>
                  </a:lnTo>
                  <a:lnTo>
                    <a:pt x="12806" y="7901"/>
                  </a:lnTo>
                  <a:lnTo>
                    <a:pt x="12846" y="8203"/>
                  </a:lnTo>
                  <a:lnTo>
                    <a:pt x="12907" y="8524"/>
                  </a:lnTo>
                  <a:lnTo>
                    <a:pt x="12967" y="9147"/>
                  </a:lnTo>
                  <a:lnTo>
                    <a:pt x="13067" y="9851"/>
                  </a:lnTo>
                  <a:lnTo>
                    <a:pt x="13128" y="10193"/>
                  </a:lnTo>
                  <a:lnTo>
                    <a:pt x="13208" y="10535"/>
                  </a:lnTo>
                  <a:lnTo>
                    <a:pt x="13309" y="10876"/>
                  </a:lnTo>
                  <a:lnTo>
                    <a:pt x="13449" y="11198"/>
                  </a:lnTo>
                  <a:lnTo>
                    <a:pt x="13630" y="11520"/>
                  </a:lnTo>
                  <a:lnTo>
                    <a:pt x="13851" y="11801"/>
                  </a:lnTo>
                  <a:lnTo>
                    <a:pt x="13972" y="11922"/>
                  </a:lnTo>
                  <a:lnTo>
                    <a:pt x="14113" y="12022"/>
                  </a:lnTo>
                  <a:lnTo>
                    <a:pt x="14253" y="12123"/>
                  </a:lnTo>
                  <a:lnTo>
                    <a:pt x="14434" y="12183"/>
                  </a:lnTo>
                  <a:lnTo>
                    <a:pt x="14635" y="12203"/>
                  </a:lnTo>
                  <a:lnTo>
                    <a:pt x="14796" y="12203"/>
                  </a:lnTo>
                  <a:lnTo>
                    <a:pt x="14957" y="12163"/>
                  </a:lnTo>
                  <a:lnTo>
                    <a:pt x="15098" y="12082"/>
                  </a:lnTo>
                  <a:lnTo>
                    <a:pt x="15238" y="12002"/>
                  </a:lnTo>
                  <a:lnTo>
                    <a:pt x="15359" y="11881"/>
                  </a:lnTo>
                  <a:lnTo>
                    <a:pt x="15560" y="11640"/>
                  </a:lnTo>
                  <a:lnTo>
                    <a:pt x="15801" y="11359"/>
                  </a:lnTo>
                  <a:lnTo>
                    <a:pt x="16022" y="11037"/>
                  </a:lnTo>
                  <a:lnTo>
                    <a:pt x="16465" y="10394"/>
                  </a:lnTo>
                  <a:lnTo>
                    <a:pt x="16706" y="10092"/>
                  </a:lnTo>
                  <a:lnTo>
                    <a:pt x="16967" y="9791"/>
                  </a:lnTo>
                  <a:lnTo>
                    <a:pt x="17249" y="9550"/>
                  </a:lnTo>
                  <a:lnTo>
                    <a:pt x="17409" y="9429"/>
                  </a:lnTo>
                  <a:lnTo>
                    <a:pt x="17570" y="9328"/>
                  </a:lnTo>
                  <a:lnTo>
                    <a:pt x="18133" y="8967"/>
                  </a:lnTo>
                  <a:lnTo>
                    <a:pt x="18716" y="8585"/>
                  </a:lnTo>
                  <a:lnTo>
                    <a:pt x="19279" y="8162"/>
                  </a:lnTo>
                  <a:lnTo>
                    <a:pt x="19822" y="7740"/>
                  </a:lnTo>
                  <a:lnTo>
                    <a:pt x="20365" y="7278"/>
                  </a:lnTo>
                  <a:lnTo>
                    <a:pt x="20887" y="6795"/>
                  </a:lnTo>
                  <a:lnTo>
                    <a:pt x="21370" y="6313"/>
                  </a:lnTo>
                  <a:lnTo>
                    <a:pt x="21812" y="5810"/>
                  </a:lnTo>
                  <a:lnTo>
                    <a:pt x="22073" y="5509"/>
                  </a:lnTo>
                  <a:lnTo>
                    <a:pt x="22294" y="5187"/>
                  </a:lnTo>
                  <a:lnTo>
                    <a:pt x="22495" y="4845"/>
                  </a:lnTo>
                  <a:lnTo>
                    <a:pt x="22556" y="4685"/>
                  </a:lnTo>
                  <a:lnTo>
                    <a:pt x="22636" y="4504"/>
                  </a:lnTo>
                  <a:lnTo>
                    <a:pt x="22676" y="4323"/>
                  </a:lnTo>
                  <a:lnTo>
                    <a:pt x="22696" y="4162"/>
                  </a:lnTo>
                  <a:lnTo>
                    <a:pt x="22696" y="4001"/>
                  </a:lnTo>
                  <a:lnTo>
                    <a:pt x="22696" y="3820"/>
                  </a:lnTo>
                  <a:lnTo>
                    <a:pt x="22636" y="3659"/>
                  </a:lnTo>
                  <a:lnTo>
                    <a:pt x="22576" y="3499"/>
                  </a:lnTo>
                  <a:lnTo>
                    <a:pt x="22475" y="3358"/>
                  </a:lnTo>
                  <a:lnTo>
                    <a:pt x="22355" y="3197"/>
                  </a:lnTo>
                  <a:lnTo>
                    <a:pt x="22234" y="3097"/>
                  </a:lnTo>
                  <a:lnTo>
                    <a:pt x="22093" y="3016"/>
                  </a:lnTo>
                  <a:lnTo>
                    <a:pt x="21953" y="2936"/>
                  </a:lnTo>
                  <a:lnTo>
                    <a:pt x="21812" y="2875"/>
                  </a:lnTo>
                  <a:lnTo>
                    <a:pt x="21510" y="2775"/>
                  </a:lnTo>
                  <a:lnTo>
                    <a:pt x="21209" y="2715"/>
                  </a:lnTo>
                  <a:lnTo>
                    <a:pt x="20907" y="2695"/>
                  </a:lnTo>
                  <a:lnTo>
                    <a:pt x="20586" y="2674"/>
                  </a:lnTo>
                  <a:lnTo>
                    <a:pt x="19963" y="2674"/>
                  </a:lnTo>
                  <a:lnTo>
                    <a:pt x="19359" y="2654"/>
                  </a:lnTo>
                  <a:lnTo>
                    <a:pt x="18977" y="2634"/>
                  </a:lnTo>
                  <a:lnTo>
                    <a:pt x="18596" y="2574"/>
                  </a:lnTo>
                  <a:lnTo>
                    <a:pt x="18234" y="2493"/>
                  </a:lnTo>
                  <a:lnTo>
                    <a:pt x="17872" y="2393"/>
                  </a:lnTo>
                  <a:lnTo>
                    <a:pt x="17510" y="2272"/>
                  </a:lnTo>
                  <a:lnTo>
                    <a:pt x="17168" y="2152"/>
                  </a:lnTo>
                  <a:lnTo>
                    <a:pt x="16827" y="1991"/>
                  </a:lnTo>
                  <a:lnTo>
                    <a:pt x="16485" y="1830"/>
                  </a:lnTo>
                  <a:lnTo>
                    <a:pt x="16163" y="1629"/>
                  </a:lnTo>
                  <a:lnTo>
                    <a:pt x="15841" y="1448"/>
                  </a:lnTo>
                  <a:lnTo>
                    <a:pt x="15540" y="1227"/>
                  </a:lnTo>
                  <a:lnTo>
                    <a:pt x="15238" y="1006"/>
                  </a:lnTo>
                  <a:lnTo>
                    <a:pt x="14937" y="765"/>
                  </a:lnTo>
                  <a:lnTo>
                    <a:pt x="14655" y="523"/>
                  </a:lnTo>
                  <a:lnTo>
                    <a:pt x="14374" y="262"/>
                  </a:lnTo>
                  <a:lnTo>
                    <a:pt x="1411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65"/>
            <p:cNvSpPr/>
            <p:nvPr/>
          </p:nvSpPr>
          <p:spPr>
            <a:xfrm rot="10800000">
              <a:off x="7483058" y="1804265"/>
              <a:ext cx="52349" cy="68398"/>
            </a:xfrm>
            <a:custGeom>
              <a:avLst/>
              <a:gdLst/>
              <a:ahLst/>
              <a:cxnLst/>
              <a:rect l="l" t="t" r="r" b="b"/>
              <a:pathLst>
                <a:path w="1308" h="1709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121" y="241"/>
                  </a:lnTo>
                  <a:lnTo>
                    <a:pt x="242" y="462"/>
                  </a:lnTo>
                  <a:lnTo>
                    <a:pt x="382" y="684"/>
                  </a:lnTo>
                  <a:lnTo>
                    <a:pt x="543" y="905"/>
                  </a:lnTo>
                  <a:lnTo>
                    <a:pt x="704" y="1126"/>
                  </a:lnTo>
                  <a:lnTo>
                    <a:pt x="905" y="1327"/>
                  </a:lnTo>
                  <a:lnTo>
                    <a:pt x="1086" y="1528"/>
                  </a:lnTo>
                  <a:lnTo>
                    <a:pt x="1307" y="1709"/>
                  </a:lnTo>
                </a:path>
              </a:pathLst>
            </a:custGeom>
            <a:noFill/>
            <a:ln w="1500" cap="rnd" cmpd="sng">
              <a:solidFill>
                <a:srgbClr val="261A1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65"/>
            <p:cNvSpPr/>
            <p:nvPr/>
          </p:nvSpPr>
          <p:spPr>
            <a:xfrm rot="10800000">
              <a:off x="7419501" y="1887913"/>
              <a:ext cx="12927" cy="60394"/>
            </a:xfrm>
            <a:custGeom>
              <a:avLst/>
              <a:gdLst/>
              <a:ahLst/>
              <a:cxnLst/>
              <a:rect l="l" t="t" r="r" b="b"/>
              <a:pathLst>
                <a:path w="323" h="1509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1" y="382"/>
                  </a:lnTo>
                  <a:lnTo>
                    <a:pt x="101" y="764"/>
                  </a:lnTo>
                  <a:lnTo>
                    <a:pt x="202" y="1126"/>
                  </a:lnTo>
                  <a:lnTo>
                    <a:pt x="322" y="1508"/>
                  </a:lnTo>
                </a:path>
              </a:pathLst>
            </a:custGeom>
            <a:noFill/>
            <a:ln w="1500" cap="rnd" cmpd="sng">
              <a:solidFill>
                <a:srgbClr val="261A1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65"/>
            <p:cNvSpPr/>
            <p:nvPr/>
          </p:nvSpPr>
          <p:spPr>
            <a:xfrm rot="10800000">
              <a:off x="6758969" y="1683569"/>
              <a:ext cx="609903" cy="913233"/>
            </a:xfrm>
            <a:custGeom>
              <a:avLst/>
              <a:gdLst/>
              <a:ahLst/>
              <a:cxnLst/>
              <a:rect l="l" t="t" r="r" b="b"/>
              <a:pathLst>
                <a:path w="15239" h="22818" extrusionOk="0">
                  <a:moveTo>
                    <a:pt x="11781" y="1"/>
                  </a:moveTo>
                  <a:lnTo>
                    <a:pt x="11580" y="745"/>
                  </a:lnTo>
                  <a:lnTo>
                    <a:pt x="11359" y="1508"/>
                  </a:lnTo>
                  <a:lnTo>
                    <a:pt x="11117" y="2272"/>
                  </a:lnTo>
                  <a:lnTo>
                    <a:pt x="10856" y="3016"/>
                  </a:lnTo>
                  <a:lnTo>
                    <a:pt x="10575" y="3760"/>
                  </a:lnTo>
                  <a:lnTo>
                    <a:pt x="10293" y="4504"/>
                  </a:lnTo>
                  <a:lnTo>
                    <a:pt x="10012" y="5227"/>
                  </a:lnTo>
                  <a:lnTo>
                    <a:pt x="9690" y="5951"/>
                  </a:lnTo>
                  <a:lnTo>
                    <a:pt x="9529" y="4926"/>
                  </a:lnTo>
                  <a:lnTo>
                    <a:pt x="9388" y="3901"/>
                  </a:lnTo>
                  <a:lnTo>
                    <a:pt x="9268" y="2855"/>
                  </a:lnTo>
                  <a:lnTo>
                    <a:pt x="9208" y="1790"/>
                  </a:lnTo>
                  <a:lnTo>
                    <a:pt x="9127" y="1649"/>
                  </a:lnTo>
                  <a:lnTo>
                    <a:pt x="9047" y="1549"/>
                  </a:lnTo>
                  <a:lnTo>
                    <a:pt x="8966" y="1448"/>
                  </a:lnTo>
                  <a:lnTo>
                    <a:pt x="8866" y="1388"/>
                  </a:lnTo>
                  <a:lnTo>
                    <a:pt x="8745" y="1328"/>
                  </a:lnTo>
                  <a:lnTo>
                    <a:pt x="8645" y="1307"/>
                  </a:lnTo>
                  <a:lnTo>
                    <a:pt x="8524" y="1287"/>
                  </a:lnTo>
                  <a:lnTo>
                    <a:pt x="8424" y="1287"/>
                  </a:lnTo>
                  <a:lnTo>
                    <a:pt x="8303" y="1307"/>
                  </a:lnTo>
                  <a:lnTo>
                    <a:pt x="8202" y="1328"/>
                  </a:lnTo>
                  <a:lnTo>
                    <a:pt x="8102" y="1368"/>
                  </a:lnTo>
                  <a:lnTo>
                    <a:pt x="8001" y="1408"/>
                  </a:lnTo>
                  <a:lnTo>
                    <a:pt x="7921" y="1468"/>
                  </a:lnTo>
                  <a:lnTo>
                    <a:pt x="7841" y="1529"/>
                  </a:lnTo>
                  <a:lnTo>
                    <a:pt x="7780" y="1609"/>
                  </a:lnTo>
                  <a:lnTo>
                    <a:pt x="7740" y="1689"/>
                  </a:lnTo>
                  <a:lnTo>
                    <a:pt x="7780" y="2534"/>
                  </a:lnTo>
                  <a:lnTo>
                    <a:pt x="7841" y="3378"/>
                  </a:lnTo>
                  <a:lnTo>
                    <a:pt x="7921" y="4182"/>
                  </a:lnTo>
                  <a:lnTo>
                    <a:pt x="8022" y="4986"/>
                  </a:lnTo>
                  <a:lnTo>
                    <a:pt x="8142" y="5790"/>
                  </a:lnTo>
                  <a:lnTo>
                    <a:pt x="8283" y="6574"/>
                  </a:lnTo>
                  <a:lnTo>
                    <a:pt x="8444" y="7399"/>
                  </a:lnTo>
                  <a:lnTo>
                    <a:pt x="8645" y="8243"/>
                  </a:lnTo>
                  <a:lnTo>
                    <a:pt x="8604" y="8323"/>
                  </a:lnTo>
                  <a:lnTo>
                    <a:pt x="8243" y="7700"/>
                  </a:lnTo>
                  <a:lnTo>
                    <a:pt x="7921" y="7077"/>
                  </a:lnTo>
                  <a:lnTo>
                    <a:pt x="7599" y="6434"/>
                  </a:lnTo>
                  <a:lnTo>
                    <a:pt x="7298" y="5770"/>
                  </a:lnTo>
                  <a:lnTo>
                    <a:pt x="6996" y="5107"/>
                  </a:lnTo>
                  <a:lnTo>
                    <a:pt x="6735" y="4443"/>
                  </a:lnTo>
                  <a:lnTo>
                    <a:pt x="6474" y="3780"/>
                  </a:lnTo>
                  <a:lnTo>
                    <a:pt x="6232" y="3117"/>
                  </a:lnTo>
                  <a:lnTo>
                    <a:pt x="6132" y="3016"/>
                  </a:lnTo>
                  <a:lnTo>
                    <a:pt x="6031" y="2936"/>
                  </a:lnTo>
                  <a:lnTo>
                    <a:pt x="5911" y="2875"/>
                  </a:lnTo>
                  <a:lnTo>
                    <a:pt x="5810" y="2835"/>
                  </a:lnTo>
                  <a:lnTo>
                    <a:pt x="5569" y="2835"/>
                  </a:lnTo>
                  <a:lnTo>
                    <a:pt x="5468" y="2875"/>
                  </a:lnTo>
                  <a:lnTo>
                    <a:pt x="5368" y="2916"/>
                  </a:lnTo>
                  <a:lnTo>
                    <a:pt x="5267" y="2976"/>
                  </a:lnTo>
                  <a:lnTo>
                    <a:pt x="5167" y="3036"/>
                  </a:lnTo>
                  <a:lnTo>
                    <a:pt x="5087" y="3117"/>
                  </a:lnTo>
                  <a:lnTo>
                    <a:pt x="5026" y="3197"/>
                  </a:lnTo>
                  <a:lnTo>
                    <a:pt x="4966" y="3298"/>
                  </a:lnTo>
                  <a:lnTo>
                    <a:pt x="4926" y="3378"/>
                  </a:lnTo>
                  <a:lnTo>
                    <a:pt x="4886" y="3479"/>
                  </a:lnTo>
                  <a:lnTo>
                    <a:pt x="4865" y="3579"/>
                  </a:lnTo>
                  <a:lnTo>
                    <a:pt x="5167" y="4423"/>
                  </a:lnTo>
                  <a:lnTo>
                    <a:pt x="5468" y="5248"/>
                  </a:lnTo>
                  <a:lnTo>
                    <a:pt x="5790" y="6052"/>
                  </a:lnTo>
                  <a:lnTo>
                    <a:pt x="6132" y="6836"/>
                  </a:lnTo>
                  <a:lnTo>
                    <a:pt x="6494" y="7600"/>
                  </a:lnTo>
                  <a:lnTo>
                    <a:pt x="6876" y="8384"/>
                  </a:lnTo>
                  <a:lnTo>
                    <a:pt x="7298" y="9147"/>
                  </a:lnTo>
                  <a:lnTo>
                    <a:pt x="7740" y="9952"/>
                  </a:lnTo>
                  <a:lnTo>
                    <a:pt x="7358" y="10615"/>
                  </a:lnTo>
                  <a:lnTo>
                    <a:pt x="6956" y="11278"/>
                  </a:lnTo>
                  <a:lnTo>
                    <a:pt x="6554" y="11942"/>
                  </a:lnTo>
                  <a:lnTo>
                    <a:pt x="6132" y="12585"/>
                  </a:lnTo>
                  <a:lnTo>
                    <a:pt x="5690" y="13248"/>
                  </a:lnTo>
                  <a:lnTo>
                    <a:pt x="5247" y="13872"/>
                  </a:lnTo>
                  <a:lnTo>
                    <a:pt x="4805" y="14515"/>
                  </a:lnTo>
                  <a:lnTo>
                    <a:pt x="4343" y="15138"/>
                  </a:lnTo>
                  <a:lnTo>
                    <a:pt x="3860" y="15741"/>
                  </a:lnTo>
                  <a:lnTo>
                    <a:pt x="3358" y="16344"/>
                  </a:lnTo>
                  <a:lnTo>
                    <a:pt x="2875" y="16947"/>
                  </a:lnTo>
                  <a:lnTo>
                    <a:pt x="2353" y="17530"/>
                  </a:lnTo>
                  <a:lnTo>
                    <a:pt x="1850" y="18113"/>
                  </a:lnTo>
                  <a:lnTo>
                    <a:pt x="1307" y="18676"/>
                  </a:lnTo>
                  <a:lnTo>
                    <a:pt x="785" y="19239"/>
                  </a:lnTo>
                  <a:lnTo>
                    <a:pt x="222" y="19782"/>
                  </a:lnTo>
                  <a:lnTo>
                    <a:pt x="141" y="19943"/>
                  </a:lnTo>
                  <a:lnTo>
                    <a:pt x="81" y="20103"/>
                  </a:lnTo>
                  <a:lnTo>
                    <a:pt x="21" y="20264"/>
                  </a:lnTo>
                  <a:lnTo>
                    <a:pt x="1" y="20425"/>
                  </a:lnTo>
                  <a:lnTo>
                    <a:pt x="1" y="20566"/>
                  </a:lnTo>
                  <a:lnTo>
                    <a:pt x="1" y="20727"/>
                  </a:lnTo>
                  <a:lnTo>
                    <a:pt x="41" y="20867"/>
                  </a:lnTo>
                  <a:lnTo>
                    <a:pt x="81" y="21008"/>
                  </a:lnTo>
                  <a:lnTo>
                    <a:pt x="141" y="21169"/>
                  </a:lnTo>
                  <a:lnTo>
                    <a:pt x="222" y="21289"/>
                  </a:lnTo>
                  <a:lnTo>
                    <a:pt x="302" y="21430"/>
                  </a:lnTo>
                  <a:lnTo>
                    <a:pt x="403" y="21571"/>
                  </a:lnTo>
                  <a:lnTo>
                    <a:pt x="644" y="21812"/>
                  </a:lnTo>
                  <a:lnTo>
                    <a:pt x="905" y="22033"/>
                  </a:lnTo>
                  <a:lnTo>
                    <a:pt x="1207" y="22234"/>
                  </a:lnTo>
                  <a:lnTo>
                    <a:pt x="1508" y="22415"/>
                  </a:lnTo>
                  <a:lnTo>
                    <a:pt x="1830" y="22556"/>
                  </a:lnTo>
                  <a:lnTo>
                    <a:pt x="2152" y="22677"/>
                  </a:lnTo>
                  <a:lnTo>
                    <a:pt x="2453" y="22757"/>
                  </a:lnTo>
                  <a:lnTo>
                    <a:pt x="2755" y="22797"/>
                  </a:lnTo>
                  <a:lnTo>
                    <a:pt x="3016" y="22817"/>
                  </a:lnTo>
                  <a:lnTo>
                    <a:pt x="3137" y="22797"/>
                  </a:lnTo>
                  <a:lnTo>
                    <a:pt x="3237" y="22777"/>
                  </a:lnTo>
                  <a:lnTo>
                    <a:pt x="3820" y="22295"/>
                  </a:lnTo>
                  <a:lnTo>
                    <a:pt x="4403" y="21792"/>
                  </a:lnTo>
                  <a:lnTo>
                    <a:pt x="4966" y="21269"/>
                  </a:lnTo>
                  <a:lnTo>
                    <a:pt x="5509" y="20747"/>
                  </a:lnTo>
                  <a:lnTo>
                    <a:pt x="6031" y="20204"/>
                  </a:lnTo>
                  <a:lnTo>
                    <a:pt x="6534" y="19641"/>
                  </a:lnTo>
                  <a:lnTo>
                    <a:pt x="7036" y="19078"/>
                  </a:lnTo>
                  <a:lnTo>
                    <a:pt x="7519" y="18495"/>
                  </a:lnTo>
                  <a:lnTo>
                    <a:pt x="8001" y="17912"/>
                  </a:lnTo>
                  <a:lnTo>
                    <a:pt x="8444" y="17309"/>
                  </a:lnTo>
                  <a:lnTo>
                    <a:pt x="8886" y="16706"/>
                  </a:lnTo>
                  <a:lnTo>
                    <a:pt x="9328" y="16083"/>
                  </a:lnTo>
                  <a:lnTo>
                    <a:pt x="9730" y="15460"/>
                  </a:lnTo>
                  <a:lnTo>
                    <a:pt x="10132" y="14816"/>
                  </a:lnTo>
                  <a:lnTo>
                    <a:pt x="10534" y="14173"/>
                  </a:lnTo>
                  <a:lnTo>
                    <a:pt x="10916" y="13510"/>
                  </a:lnTo>
                  <a:lnTo>
                    <a:pt x="11278" y="12866"/>
                  </a:lnTo>
                  <a:lnTo>
                    <a:pt x="11620" y="12183"/>
                  </a:lnTo>
                  <a:lnTo>
                    <a:pt x="11962" y="11520"/>
                  </a:lnTo>
                  <a:lnTo>
                    <a:pt x="12283" y="10836"/>
                  </a:lnTo>
                  <a:lnTo>
                    <a:pt x="12605" y="10132"/>
                  </a:lnTo>
                  <a:lnTo>
                    <a:pt x="12886" y="9449"/>
                  </a:lnTo>
                  <a:lnTo>
                    <a:pt x="13188" y="8745"/>
                  </a:lnTo>
                  <a:lnTo>
                    <a:pt x="13469" y="8042"/>
                  </a:lnTo>
                  <a:lnTo>
                    <a:pt x="13731" y="7318"/>
                  </a:lnTo>
                  <a:lnTo>
                    <a:pt x="13972" y="6615"/>
                  </a:lnTo>
                  <a:lnTo>
                    <a:pt x="14213" y="5891"/>
                  </a:lnTo>
                  <a:lnTo>
                    <a:pt x="14454" y="5167"/>
                  </a:lnTo>
                  <a:lnTo>
                    <a:pt x="14876" y="3720"/>
                  </a:lnTo>
                  <a:lnTo>
                    <a:pt x="15238" y="2252"/>
                  </a:lnTo>
                  <a:lnTo>
                    <a:pt x="14816" y="1870"/>
                  </a:lnTo>
                  <a:lnTo>
                    <a:pt x="14434" y="1549"/>
                  </a:lnTo>
                  <a:lnTo>
                    <a:pt x="14032" y="1247"/>
                  </a:lnTo>
                  <a:lnTo>
                    <a:pt x="13650" y="986"/>
                  </a:lnTo>
                  <a:lnTo>
                    <a:pt x="13248" y="724"/>
                  </a:lnTo>
                  <a:lnTo>
                    <a:pt x="12806" y="483"/>
                  </a:lnTo>
                  <a:lnTo>
                    <a:pt x="12323" y="242"/>
                  </a:lnTo>
                  <a:lnTo>
                    <a:pt x="117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65"/>
            <p:cNvSpPr/>
            <p:nvPr/>
          </p:nvSpPr>
          <p:spPr>
            <a:xfrm rot="10800000">
              <a:off x="6758161" y="2501029"/>
              <a:ext cx="139238" cy="104619"/>
            </a:xfrm>
            <a:custGeom>
              <a:avLst/>
              <a:gdLst/>
              <a:ahLst/>
              <a:cxnLst/>
              <a:rect l="l" t="t" r="r" b="b"/>
              <a:pathLst>
                <a:path w="3479" h="2614" extrusionOk="0">
                  <a:moveTo>
                    <a:pt x="363" y="1"/>
                  </a:moveTo>
                  <a:lnTo>
                    <a:pt x="262" y="21"/>
                  </a:lnTo>
                  <a:lnTo>
                    <a:pt x="162" y="61"/>
                  </a:lnTo>
                  <a:lnTo>
                    <a:pt x="101" y="101"/>
                  </a:lnTo>
                  <a:lnTo>
                    <a:pt x="41" y="161"/>
                  </a:lnTo>
                  <a:lnTo>
                    <a:pt x="1" y="222"/>
                  </a:lnTo>
                  <a:lnTo>
                    <a:pt x="1" y="302"/>
                  </a:lnTo>
                  <a:lnTo>
                    <a:pt x="1" y="383"/>
                  </a:lnTo>
                  <a:lnTo>
                    <a:pt x="41" y="463"/>
                  </a:lnTo>
                  <a:lnTo>
                    <a:pt x="101" y="563"/>
                  </a:lnTo>
                  <a:lnTo>
                    <a:pt x="262" y="785"/>
                  </a:lnTo>
                  <a:lnTo>
                    <a:pt x="483" y="1006"/>
                  </a:lnTo>
                  <a:lnTo>
                    <a:pt x="744" y="1247"/>
                  </a:lnTo>
                  <a:lnTo>
                    <a:pt x="1066" y="1488"/>
                  </a:lnTo>
                  <a:lnTo>
                    <a:pt x="1408" y="1729"/>
                  </a:lnTo>
                  <a:lnTo>
                    <a:pt x="1770" y="1951"/>
                  </a:lnTo>
                  <a:lnTo>
                    <a:pt x="2111" y="2172"/>
                  </a:lnTo>
                  <a:lnTo>
                    <a:pt x="2433" y="2333"/>
                  </a:lnTo>
                  <a:lnTo>
                    <a:pt x="2715" y="2473"/>
                  </a:lnTo>
                  <a:lnTo>
                    <a:pt x="2956" y="2574"/>
                  </a:lnTo>
                  <a:lnTo>
                    <a:pt x="3157" y="2614"/>
                  </a:lnTo>
                  <a:lnTo>
                    <a:pt x="3298" y="2614"/>
                  </a:lnTo>
                  <a:lnTo>
                    <a:pt x="3358" y="2594"/>
                  </a:lnTo>
                  <a:lnTo>
                    <a:pt x="3418" y="2554"/>
                  </a:lnTo>
                  <a:lnTo>
                    <a:pt x="3458" y="2493"/>
                  </a:lnTo>
                  <a:lnTo>
                    <a:pt x="3478" y="2433"/>
                  </a:lnTo>
                  <a:lnTo>
                    <a:pt x="3478" y="2353"/>
                  </a:lnTo>
                  <a:lnTo>
                    <a:pt x="3478" y="2252"/>
                  </a:lnTo>
                  <a:lnTo>
                    <a:pt x="3438" y="2051"/>
                  </a:lnTo>
                  <a:lnTo>
                    <a:pt x="3358" y="1810"/>
                  </a:lnTo>
                  <a:lnTo>
                    <a:pt x="3197" y="1569"/>
                  </a:lnTo>
                  <a:lnTo>
                    <a:pt x="3016" y="1307"/>
                  </a:lnTo>
                  <a:lnTo>
                    <a:pt x="2775" y="1026"/>
                  </a:lnTo>
                  <a:lnTo>
                    <a:pt x="2473" y="785"/>
                  </a:lnTo>
                  <a:lnTo>
                    <a:pt x="2152" y="543"/>
                  </a:lnTo>
                  <a:lnTo>
                    <a:pt x="1790" y="342"/>
                  </a:lnTo>
                  <a:lnTo>
                    <a:pt x="1428" y="182"/>
                  </a:lnTo>
                  <a:lnTo>
                    <a:pt x="1086" y="81"/>
                  </a:lnTo>
                  <a:lnTo>
                    <a:pt x="765" y="21"/>
                  </a:lnTo>
                  <a:lnTo>
                    <a:pt x="48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65"/>
            <p:cNvSpPr/>
            <p:nvPr/>
          </p:nvSpPr>
          <p:spPr>
            <a:xfrm rot="10800000">
              <a:off x="6796782" y="2322406"/>
              <a:ext cx="40263" cy="156928"/>
            </a:xfrm>
            <a:custGeom>
              <a:avLst/>
              <a:gdLst/>
              <a:ahLst/>
              <a:cxnLst/>
              <a:rect l="l" t="t" r="r" b="b"/>
              <a:pathLst>
                <a:path w="1006" h="3921" fill="none" extrusionOk="0">
                  <a:moveTo>
                    <a:pt x="1006" y="1"/>
                  </a:moveTo>
                  <a:lnTo>
                    <a:pt x="1006" y="1"/>
                  </a:lnTo>
                  <a:lnTo>
                    <a:pt x="925" y="463"/>
                  </a:lnTo>
                  <a:lnTo>
                    <a:pt x="845" y="946"/>
                  </a:lnTo>
                  <a:lnTo>
                    <a:pt x="744" y="1428"/>
                  </a:lnTo>
                  <a:lnTo>
                    <a:pt x="624" y="1910"/>
                  </a:lnTo>
                  <a:lnTo>
                    <a:pt x="483" y="2413"/>
                  </a:lnTo>
                  <a:lnTo>
                    <a:pt x="342" y="2896"/>
                  </a:lnTo>
                  <a:lnTo>
                    <a:pt x="0" y="3921"/>
                  </a:lnTo>
                </a:path>
              </a:pathLst>
            </a:custGeom>
            <a:noFill/>
            <a:ln w="15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65"/>
            <p:cNvSpPr/>
            <p:nvPr/>
          </p:nvSpPr>
          <p:spPr>
            <a:xfrm rot="10800000">
              <a:off x="6988252" y="2336895"/>
              <a:ext cx="22573" cy="181062"/>
            </a:xfrm>
            <a:custGeom>
              <a:avLst/>
              <a:gdLst/>
              <a:ahLst/>
              <a:cxnLst/>
              <a:rect l="l" t="t" r="r" b="b"/>
              <a:pathLst>
                <a:path w="564" h="4524" fill="none" extrusionOk="0">
                  <a:moveTo>
                    <a:pt x="20" y="1"/>
                  </a:moveTo>
                  <a:lnTo>
                    <a:pt x="20" y="1"/>
                  </a:lnTo>
                  <a:lnTo>
                    <a:pt x="0" y="544"/>
                  </a:lnTo>
                  <a:lnTo>
                    <a:pt x="20" y="1106"/>
                  </a:lnTo>
                  <a:lnTo>
                    <a:pt x="61" y="1669"/>
                  </a:lnTo>
                  <a:lnTo>
                    <a:pt x="121" y="2232"/>
                  </a:lnTo>
                  <a:lnTo>
                    <a:pt x="201" y="2795"/>
                  </a:lnTo>
                  <a:lnTo>
                    <a:pt x="302" y="3378"/>
                  </a:lnTo>
                  <a:lnTo>
                    <a:pt x="422" y="3941"/>
                  </a:lnTo>
                  <a:lnTo>
                    <a:pt x="563" y="4524"/>
                  </a:lnTo>
                </a:path>
              </a:pathLst>
            </a:custGeom>
            <a:noFill/>
            <a:ln w="15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65"/>
            <p:cNvSpPr/>
            <p:nvPr/>
          </p:nvSpPr>
          <p:spPr>
            <a:xfrm rot="10800000">
              <a:off x="7026876" y="2248364"/>
              <a:ext cx="103018" cy="210038"/>
            </a:xfrm>
            <a:custGeom>
              <a:avLst/>
              <a:gdLst/>
              <a:ahLst/>
              <a:cxnLst/>
              <a:rect l="l" t="t" r="r" b="b"/>
              <a:pathLst>
                <a:path w="2574" h="5248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241" y="744"/>
                  </a:lnTo>
                  <a:lnTo>
                    <a:pt x="503" y="1448"/>
                  </a:lnTo>
                  <a:lnTo>
                    <a:pt x="804" y="2151"/>
                  </a:lnTo>
                  <a:lnTo>
                    <a:pt x="1106" y="2815"/>
                  </a:lnTo>
                  <a:lnTo>
                    <a:pt x="1427" y="3478"/>
                  </a:lnTo>
                  <a:lnTo>
                    <a:pt x="1789" y="4081"/>
                  </a:lnTo>
                  <a:lnTo>
                    <a:pt x="2171" y="4684"/>
                  </a:lnTo>
                  <a:lnTo>
                    <a:pt x="2573" y="5247"/>
                  </a:lnTo>
                </a:path>
              </a:pathLst>
            </a:custGeom>
            <a:noFill/>
            <a:ln w="15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65"/>
            <p:cNvSpPr/>
            <p:nvPr/>
          </p:nvSpPr>
          <p:spPr>
            <a:xfrm rot="10800000">
              <a:off x="6300392" y="1023833"/>
              <a:ext cx="1107102" cy="1267232"/>
            </a:xfrm>
            <a:custGeom>
              <a:avLst/>
              <a:gdLst/>
              <a:ahLst/>
              <a:cxnLst/>
              <a:rect l="l" t="t" r="r" b="b"/>
              <a:pathLst>
                <a:path w="27662" h="31663" extrusionOk="0">
                  <a:moveTo>
                    <a:pt x="18575" y="1"/>
                  </a:moveTo>
                  <a:lnTo>
                    <a:pt x="18254" y="21"/>
                  </a:lnTo>
                  <a:lnTo>
                    <a:pt x="17932" y="61"/>
                  </a:lnTo>
                  <a:lnTo>
                    <a:pt x="17611" y="121"/>
                  </a:lnTo>
                  <a:lnTo>
                    <a:pt x="17289" y="182"/>
                  </a:lnTo>
                  <a:lnTo>
                    <a:pt x="17028" y="262"/>
                  </a:lnTo>
                  <a:lnTo>
                    <a:pt x="16746" y="363"/>
                  </a:lnTo>
                  <a:lnTo>
                    <a:pt x="16223" y="564"/>
                  </a:lnTo>
                  <a:lnTo>
                    <a:pt x="15721" y="805"/>
                  </a:lnTo>
                  <a:lnTo>
                    <a:pt x="15218" y="1106"/>
                  </a:lnTo>
                  <a:lnTo>
                    <a:pt x="14736" y="1408"/>
                  </a:lnTo>
                  <a:lnTo>
                    <a:pt x="14273" y="1750"/>
                  </a:lnTo>
                  <a:lnTo>
                    <a:pt x="13811" y="2112"/>
                  </a:lnTo>
                  <a:lnTo>
                    <a:pt x="13369" y="2473"/>
                  </a:lnTo>
                  <a:lnTo>
                    <a:pt x="12484" y="3237"/>
                  </a:lnTo>
                  <a:lnTo>
                    <a:pt x="11600" y="3981"/>
                  </a:lnTo>
                  <a:lnTo>
                    <a:pt x="11158" y="4343"/>
                  </a:lnTo>
                  <a:lnTo>
                    <a:pt x="10715" y="4685"/>
                  </a:lnTo>
                  <a:lnTo>
                    <a:pt x="10273" y="5006"/>
                  </a:lnTo>
                  <a:lnTo>
                    <a:pt x="9811" y="5308"/>
                  </a:lnTo>
                  <a:lnTo>
                    <a:pt x="9610" y="5408"/>
                  </a:lnTo>
                  <a:lnTo>
                    <a:pt x="9429" y="5509"/>
                  </a:lnTo>
                  <a:lnTo>
                    <a:pt x="9047" y="5650"/>
                  </a:lnTo>
                  <a:lnTo>
                    <a:pt x="8685" y="5730"/>
                  </a:lnTo>
                  <a:lnTo>
                    <a:pt x="8303" y="5790"/>
                  </a:lnTo>
                  <a:lnTo>
                    <a:pt x="7941" y="5831"/>
                  </a:lnTo>
                  <a:lnTo>
                    <a:pt x="7539" y="5831"/>
                  </a:lnTo>
                  <a:lnTo>
                    <a:pt x="6695" y="5851"/>
                  </a:lnTo>
                  <a:lnTo>
                    <a:pt x="6132" y="5891"/>
                  </a:lnTo>
                  <a:lnTo>
                    <a:pt x="5569" y="5971"/>
                  </a:lnTo>
                  <a:lnTo>
                    <a:pt x="5026" y="6092"/>
                  </a:lnTo>
                  <a:lnTo>
                    <a:pt x="4484" y="6273"/>
                  </a:lnTo>
                  <a:lnTo>
                    <a:pt x="3981" y="6474"/>
                  </a:lnTo>
                  <a:lnTo>
                    <a:pt x="3478" y="6715"/>
                  </a:lnTo>
                  <a:lnTo>
                    <a:pt x="2996" y="6996"/>
                  </a:lnTo>
                  <a:lnTo>
                    <a:pt x="2554" y="7298"/>
                  </a:lnTo>
                  <a:lnTo>
                    <a:pt x="2292" y="7519"/>
                  </a:lnTo>
                  <a:lnTo>
                    <a:pt x="2051" y="7740"/>
                  </a:lnTo>
                  <a:lnTo>
                    <a:pt x="1830" y="8002"/>
                  </a:lnTo>
                  <a:lnTo>
                    <a:pt x="1589" y="8263"/>
                  </a:lnTo>
                  <a:lnTo>
                    <a:pt x="1368" y="8564"/>
                  </a:lnTo>
                  <a:lnTo>
                    <a:pt x="1167" y="8866"/>
                  </a:lnTo>
                  <a:lnTo>
                    <a:pt x="986" y="9188"/>
                  </a:lnTo>
                  <a:lnTo>
                    <a:pt x="805" y="9509"/>
                  </a:lnTo>
                  <a:lnTo>
                    <a:pt x="644" y="9851"/>
                  </a:lnTo>
                  <a:lnTo>
                    <a:pt x="503" y="10193"/>
                  </a:lnTo>
                  <a:lnTo>
                    <a:pt x="363" y="10535"/>
                  </a:lnTo>
                  <a:lnTo>
                    <a:pt x="262" y="10876"/>
                  </a:lnTo>
                  <a:lnTo>
                    <a:pt x="161" y="11218"/>
                  </a:lnTo>
                  <a:lnTo>
                    <a:pt x="101" y="11560"/>
                  </a:lnTo>
                  <a:lnTo>
                    <a:pt x="41" y="11881"/>
                  </a:lnTo>
                  <a:lnTo>
                    <a:pt x="21" y="12223"/>
                  </a:lnTo>
                  <a:lnTo>
                    <a:pt x="1" y="12545"/>
                  </a:lnTo>
                  <a:lnTo>
                    <a:pt x="21" y="12866"/>
                  </a:lnTo>
                  <a:lnTo>
                    <a:pt x="41" y="13208"/>
                  </a:lnTo>
                  <a:lnTo>
                    <a:pt x="61" y="13550"/>
                  </a:lnTo>
                  <a:lnTo>
                    <a:pt x="182" y="14254"/>
                  </a:lnTo>
                  <a:lnTo>
                    <a:pt x="322" y="14957"/>
                  </a:lnTo>
                  <a:lnTo>
                    <a:pt x="503" y="15661"/>
                  </a:lnTo>
                  <a:lnTo>
                    <a:pt x="724" y="16324"/>
                  </a:lnTo>
                  <a:lnTo>
                    <a:pt x="966" y="16987"/>
                  </a:lnTo>
                  <a:lnTo>
                    <a:pt x="1227" y="17570"/>
                  </a:lnTo>
                  <a:lnTo>
                    <a:pt x="1609" y="18354"/>
                  </a:lnTo>
                  <a:lnTo>
                    <a:pt x="2031" y="19138"/>
                  </a:lnTo>
                  <a:lnTo>
                    <a:pt x="2473" y="19902"/>
                  </a:lnTo>
                  <a:lnTo>
                    <a:pt x="2936" y="20666"/>
                  </a:lnTo>
                  <a:lnTo>
                    <a:pt x="3418" y="21410"/>
                  </a:lnTo>
                  <a:lnTo>
                    <a:pt x="3941" y="22134"/>
                  </a:lnTo>
                  <a:lnTo>
                    <a:pt x="4463" y="22857"/>
                  </a:lnTo>
                  <a:lnTo>
                    <a:pt x="5026" y="23561"/>
                  </a:lnTo>
                  <a:lnTo>
                    <a:pt x="5589" y="24265"/>
                  </a:lnTo>
                  <a:lnTo>
                    <a:pt x="6192" y="24928"/>
                  </a:lnTo>
                  <a:lnTo>
                    <a:pt x="6795" y="25591"/>
                  </a:lnTo>
                  <a:lnTo>
                    <a:pt x="7419" y="26235"/>
                  </a:lnTo>
                  <a:lnTo>
                    <a:pt x="8062" y="26858"/>
                  </a:lnTo>
                  <a:lnTo>
                    <a:pt x="8725" y="27461"/>
                  </a:lnTo>
                  <a:lnTo>
                    <a:pt x="9389" y="28044"/>
                  </a:lnTo>
                  <a:lnTo>
                    <a:pt x="10092" y="28607"/>
                  </a:lnTo>
                  <a:lnTo>
                    <a:pt x="10615" y="29009"/>
                  </a:lnTo>
                  <a:lnTo>
                    <a:pt x="11158" y="29411"/>
                  </a:lnTo>
                  <a:lnTo>
                    <a:pt x="11700" y="29793"/>
                  </a:lnTo>
                  <a:lnTo>
                    <a:pt x="12263" y="30135"/>
                  </a:lnTo>
                  <a:lnTo>
                    <a:pt x="12826" y="30476"/>
                  </a:lnTo>
                  <a:lnTo>
                    <a:pt x="13409" y="30778"/>
                  </a:lnTo>
                  <a:lnTo>
                    <a:pt x="14012" y="31039"/>
                  </a:lnTo>
                  <a:lnTo>
                    <a:pt x="14615" y="31260"/>
                  </a:lnTo>
                  <a:lnTo>
                    <a:pt x="14937" y="31361"/>
                  </a:lnTo>
                  <a:lnTo>
                    <a:pt x="15238" y="31441"/>
                  </a:lnTo>
                  <a:lnTo>
                    <a:pt x="15560" y="31502"/>
                  </a:lnTo>
                  <a:lnTo>
                    <a:pt x="15882" y="31562"/>
                  </a:lnTo>
                  <a:lnTo>
                    <a:pt x="16203" y="31622"/>
                  </a:lnTo>
                  <a:lnTo>
                    <a:pt x="16525" y="31642"/>
                  </a:lnTo>
                  <a:lnTo>
                    <a:pt x="16847" y="31662"/>
                  </a:lnTo>
                  <a:lnTo>
                    <a:pt x="17148" y="31662"/>
                  </a:lnTo>
                  <a:lnTo>
                    <a:pt x="17470" y="31642"/>
                  </a:lnTo>
                  <a:lnTo>
                    <a:pt x="17791" y="31622"/>
                  </a:lnTo>
                  <a:lnTo>
                    <a:pt x="18093" y="31582"/>
                  </a:lnTo>
                  <a:lnTo>
                    <a:pt x="18395" y="31522"/>
                  </a:lnTo>
                  <a:lnTo>
                    <a:pt x="18696" y="31441"/>
                  </a:lnTo>
                  <a:lnTo>
                    <a:pt x="18998" y="31341"/>
                  </a:lnTo>
                  <a:lnTo>
                    <a:pt x="19279" y="31220"/>
                  </a:lnTo>
                  <a:lnTo>
                    <a:pt x="19560" y="31100"/>
                  </a:lnTo>
                  <a:lnTo>
                    <a:pt x="19782" y="30979"/>
                  </a:lnTo>
                  <a:lnTo>
                    <a:pt x="20003" y="30838"/>
                  </a:lnTo>
                  <a:lnTo>
                    <a:pt x="20224" y="30697"/>
                  </a:lnTo>
                  <a:lnTo>
                    <a:pt x="20425" y="30537"/>
                  </a:lnTo>
                  <a:lnTo>
                    <a:pt x="20827" y="30215"/>
                  </a:lnTo>
                  <a:lnTo>
                    <a:pt x="21189" y="29853"/>
                  </a:lnTo>
                  <a:lnTo>
                    <a:pt x="21531" y="29451"/>
                  </a:lnTo>
                  <a:lnTo>
                    <a:pt x="21832" y="29029"/>
                  </a:lnTo>
                  <a:lnTo>
                    <a:pt x="22113" y="28607"/>
                  </a:lnTo>
                  <a:lnTo>
                    <a:pt x="22375" y="28144"/>
                  </a:lnTo>
                  <a:lnTo>
                    <a:pt x="22596" y="27682"/>
                  </a:lnTo>
                  <a:lnTo>
                    <a:pt x="22817" y="27220"/>
                  </a:lnTo>
                  <a:lnTo>
                    <a:pt x="22998" y="26737"/>
                  </a:lnTo>
                  <a:lnTo>
                    <a:pt x="23179" y="26255"/>
                  </a:lnTo>
                  <a:lnTo>
                    <a:pt x="23521" y="25270"/>
                  </a:lnTo>
                  <a:lnTo>
                    <a:pt x="23822" y="24285"/>
                  </a:lnTo>
                  <a:lnTo>
                    <a:pt x="24365" y="22536"/>
                  </a:lnTo>
                  <a:lnTo>
                    <a:pt x="24928" y="20807"/>
                  </a:lnTo>
                  <a:lnTo>
                    <a:pt x="26054" y="17329"/>
                  </a:lnTo>
                  <a:lnTo>
                    <a:pt x="26496" y="15902"/>
                  </a:lnTo>
                  <a:lnTo>
                    <a:pt x="26717" y="15178"/>
                  </a:lnTo>
                  <a:lnTo>
                    <a:pt x="26898" y="14475"/>
                  </a:lnTo>
                  <a:lnTo>
                    <a:pt x="27079" y="13771"/>
                  </a:lnTo>
                  <a:lnTo>
                    <a:pt x="27240" y="13067"/>
                  </a:lnTo>
                  <a:lnTo>
                    <a:pt x="27380" y="12364"/>
                  </a:lnTo>
                  <a:lnTo>
                    <a:pt x="27501" y="11660"/>
                  </a:lnTo>
                  <a:lnTo>
                    <a:pt x="27581" y="10977"/>
                  </a:lnTo>
                  <a:lnTo>
                    <a:pt x="27642" y="10273"/>
                  </a:lnTo>
                  <a:lnTo>
                    <a:pt x="27662" y="9590"/>
                  </a:lnTo>
                  <a:lnTo>
                    <a:pt x="27662" y="8886"/>
                  </a:lnTo>
                  <a:lnTo>
                    <a:pt x="27601" y="8203"/>
                  </a:lnTo>
                  <a:lnTo>
                    <a:pt x="27521" y="7499"/>
                  </a:lnTo>
                  <a:lnTo>
                    <a:pt x="27400" y="6816"/>
                  </a:lnTo>
                  <a:lnTo>
                    <a:pt x="27220" y="6112"/>
                  </a:lnTo>
                  <a:lnTo>
                    <a:pt x="27079" y="5690"/>
                  </a:lnTo>
                  <a:lnTo>
                    <a:pt x="26918" y="5288"/>
                  </a:lnTo>
                  <a:lnTo>
                    <a:pt x="26717" y="4886"/>
                  </a:lnTo>
                  <a:lnTo>
                    <a:pt x="26496" y="4484"/>
                  </a:lnTo>
                  <a:lnTo>
                    <a:pt x="26255" y="4102"/>
                  </a:lnTo>
                  <a:lnTo>
                    <a:pt x="25973" y="3720"/>
                  </a:lnTo>
                  <a:lnTo>
                    <a:pt x="25692" y="3358"/>
                  </a:lnTo>
                  <a:lnTo>
                    <a:pt x="25370" y="3016"/>
                  </a:lnTo>
                  <a:lnTo>
                    <a:pt x="25028" y="2674"/>
                  </a:lnTo>
                  <a:lnTo>
                    <a:pt x="24687" y="2353"/>
                  </a:lnTo>
                  <a:lnTo>
                    <a:pt x="24325" y="2051"/>
                  </a:lnTo>
                  <a:lnTo>
                    <a:pt x="23943" y="1750"/>
                  </a:lnTo>
                  <a:lnTo>
                    <a:pt x="23541" y="1488"/>
                  </a:lnTo>
                  <a:lnTo>
                    <a:pt x="23139" y="1247"/>
                  </a:lnTo>
                  <a:lnTo>
                    <a:pt x="22717" y="1006"/>
                  </a:lnTo>
                  <a:lnTo>
                    <a:pt x="22294" y="805"/>
                  </a:lnTo>
                  <a:lnTo>
                    <a:pt x="21732" y="564"/>
                  </a:lnTo>
                  <a:lnTo>
                    <a:pt x="21128" y="342"/>
                  </a:lnTo>
                  <a:lnTo>
                    <a:pt x="20807" y="262"/>
                  </a:lnTo>
                  <a:lnTo>
                    <a:pt x="20505" y="182"/>
                  </a:lnTo>
                  <a:lnTo>
                    <a:pt x="20184" y="121"/>
                  </a:lnTo>
                  <a:lnTo>
                    <a:pt x="19862" y="61"/>
                  </a:lnTo>
                  <a:lnTo>
                    <a:pt x="19540" y="41"/>
                  </a:lnTo>
                  <a:lnTo>
                    <a:pt x="1921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65"/>
            <p:cNvSpPr/>
            <p:nvPr/>
          </p:nvSpPr>
          <p:spPr>
            <a:xfrm rot="10800000">
              <a:off x="6503934" y="1080129"/>
              <a:ext cx="165773" cy="265549"/>
            </a:xfrm>
            <a:custGeom>
              <a:avLst/>
              <a:gdLst/>
              <a:ahLst/>
              <a:cxnLst/>
              <a:rect l="l" t="t" r="r" b="b"/>
              <a:pathLst>
                <a:path w="4142" h="6635" fill="none" extrusionOk="0">
                  <a:moveTo>
                    <a:pt x="4142" y="0"/>
                  </a:moveTo>
                  <a:lnTo>
                    <a:pt x="4142" y="0"/>
                  </a:lnTo>
                  <a:lnTo>
                    <a:pt x="4021" y="523"/>
                  </a:lnTo>
                  <a:lnTo>
                    <a:pt x="3901" y="1026"/>
                  </a:lnTo>
                  <a:lnTo>
                    <a:pt x="3740" y="1528"/>
                  </a:lnTo>
                  <a:lnTo>
                    <a:pt x="3579" y="2011"/>
                  </a:lnTo>
                  <a:lnTo>
                    <a:pt x="3398" y="2473"/>
                  </a:lnTo>
                  <a:lnTo>
                    <a:pt x="3177" y="2935"/>
                  </a:lnTo>
                  <a:lnTo>
                    <a:pt x="2956" y="3378"/>
                  </a:lnTo>
                  <a:lnTo>
                    <a:pt x="2715" y="3800"/>
                  </a:lnTo>
                  <a:lnTo>
                    <a:pt x="2453" y="4202"/>
                  </a:lnTo>
                  <a:lnTo>
                    <a:pt x="2172" y="4604"/>
                  </a:lnTo>
                  <a:lnTo>
                    <a:pt x="1850" y="4986"/>
                  </a:lnTo>
                  <a:lnTo>
                    <a:pt x="1529" y="5348"/>
                  </a:lnTo>
                  <a:lnTo>
                    <a:pt x="1187" y="5689"/>
                  </a:lnTo>
                  <a:lnTo>
                    <a:pt x="825" y="6031"/>
                  </a:lnTo>
                  <a:lnTo>
                    <a:pt x="423" y="6333"/>
                  </a:lnTo>
                  <a:lnTo>
                    <a:pt x="1" y="6634"/>
                  </a:lnTo>
                </a:path>
              </a:pathLst>
            </a:custGeom>
            <a:noFill/>
            <a:ln w="1500" cap="rnd" cmpd="sng">
              <a:solidFill>
                <a:srgbClr val="261A1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65"/>
            <p:cNvSpPr/>
            <p:nvPr/>
          </p:nvSpPr>
          <p:spPr>
            <a:xfrm rot="10800000">
              <a:off x="7063101" y="1587827"/>
              <a:ext cx="379774" cy="495639"/>
            </a:xfrm>
            <a:custGeom>
              <a:avLst/>
              <a:gdLst/>
              <a:ahLst/>
              <a:cxnLst/>
              <a:rect l="l" t="t" r="r" b="b"/>
              <a:pathLst>
                <a:path w="9489" h="12384" extrusionOk="0">
                  <a:moveTo>
                    <a:pt x="6875" y="0"/>
                  </a:moveTo>
                  <a:lnTo>
                    <a:pt x="6533" y="20"/>
                  </a:lnTo>
                  <a:lnTo>
                    <a:pt x="6212" y="101"/>
                  </a:lnTo>
                  <a:lnTo>
                    <a:pt x="5870" y="181"/>
                  </a:lnTo>
                  <a:lnTo>
                    <a:pt x="5548" y="302"/>
                  </a:lnTo>
                  <a:lnTo>
                    <a:pt x="5207" y="463"/>
                  </a:lnTo>
                  <a:lnTo>
                    <a:pt x="4885" y="623"/>
                  </a:lnTo>
                  <a:lnTo>
                    <a:pt x="4584" y="824"/>
                  </a:lnTo>
                  <a:lnTo>
                    <a:pt x="4282" y="1025"/>
                  </a:lnTo>
                  <a:lnTo>
                    <a:pt x="3980" y="1247"/>
                  </a:lnTo>
                  <a:lnTo>
                    <a:pt x="3699" y="1468"/>
                  </a:lnTo>
                  <a:lnTo>
                    <a:pt x="3418" y="1709"/>
                  </a:lnTo>
                  <a:lnTo>
                    <a:pt x="2915" y="2171"/>
                  </a:lnTo>
                  <a:lnTo>
                    <a:pt x="2493" y="2634"/>
                  </a:lnTo>
                  <a:lnTo>
                    <a:pt x="2151" y="3056"/>
                  </a:lnTo>
                  <a:lnTo>
                    <a:pt x="1809" y="3478"/>
                  </a:lnTo>
                  <a:lnTo>
                    <a:pt x="1508" y="3940"/>
                  </a:lnTo>
                  <a:lnTo>
                    <a:pt x="1226" y="4423"/>
                  </a:lnTo>
                  <a:lnTo>
                    <a:pt x="945" y="4905"/>
                  </a:lnTo>
                  <a:lnTo>
                    <a:pt x="724" y="5428"/>
                  </a:lnTo>
                  <a:lnTo>
                    <a:pt x="503" y="5951"/>
                  </a:lnTo>
                  <a:lnTo>
                    <a:pt x="322" y="6473"/>
                  </a:lnTo>
                  <a:lnTo>
                    <a:pt x="181" y="7016"/>
                  </a:lnTo>
                  <a:lnTo>
                    <a:pt x="81" y="7559"/>
                  </a:lnTo>
                  <a:lnTo>
                    <a:pt x="20" y="8102"/>
                  </a:lnTo>
                  <a:lnTo>
                    <a:pt x="0" y="8664"/>
                  </a:lnTo>
                  <a:lnTo>
                    <a:pt x="0" y="8926"/>
                  </a:lnTo>
                  <a:lnTo>
                    <a:pt x="20" y="9207"/>
                  </a:lnTo>
                  <a:lnTo>
                    <a:pt x="60" y="9469"/>
                  </a:lnTo>
                  <a:lnTo>
                    <a:pt x="101" y="9750"/>
                  </a:lnTo>
                  <a:lnTo>
                    <a:pt x="161" y="10011"/>
                  </a:lnTo>
                  <a:lnTo>
                    <a:pt x="241" y="10273"/>
                  </a:lnTo>
                  <a:lnTo>
                    <a:pt x="322" y="10554"/>
                  </a:lnTo>
                  <a:lnTo>
                    <a:pt x="422" y="10815"/>
                  </a:lnTo>
                  <a:lnTo>
                    <a:pt x="563" y="11117"/>
                  </a:lnTo>
                  <a:lnTo>
                    <a:pt x="744" y="11419"/>
                  </a:lnTo>
                  <a:lnTo>
                    <a:pt x="965" y="11700"/>
                  </a:lnTo>
                  <a:lnTo>
                    <a:pt x="1086" y="11821"/>
                  </a:lnTo>
                  <a:lnTo>
                    <a:pt x="1206" y="11941"/>
                  </a:lnTo>
                  <a:lnTo>
                    <a:pt x="1367" y="12062"/>
                  </a:lnTo>
                  <a:lnTo>
                    <a:pt x="1508" y="12162"/>
                  </a:lnTo>
                  <a:lnTo>
                    <a:pt x="1689" y="12243"/>
                  </a:lnTo>
                  <a:lnTo>
                    <a:pt x="1850" y="12303"/>
                  </a:lnTo>
                  <a:lnTo>
                    <a:pt x="2031" y="12343"/>
                  </a:lnTo>
                  <a:lnTo>
                    <a:pt x="2232" y="12383"/>
                  </a:lnTo>
                  <a:lnTo>
                    <a:pt x="2412" y="12383"/>
                  </a:lnTo>
                  <a:lnTo>
                    <a:pt x="2593" y="12363"/>
                  </a:lnTo>
                  <a:lnTo>
                    <a:pt x="2835" y="12303"/>
                  </a:lnTo>
                  <a:lnTo>
                    <a:pt x="3056" y="12223"/>
                  </a:lnTo>
                  <a:lnTo>
                    <a:pt x="3277" y="12082"/>
                  </a:lnTo>
                  <a:lnTo>
                    <a:pt x="3458" y="11941"/>
                  </a:lnTo>
                  <a:lnTo>
                    <a:pt x="3639" y="11760"/>
                  </a:lnTo>
                  <a:lnTo>
                    <a:pt x="3800" y="11579"/>
                  </a:lnTo>
                  <a:lnTo>
                    <a:pt x="3940" y="11378"/>
                  </a:lnTo>
                  <a:lnTo>
                    <a:pt x="4081" y="11197"/>
                  </a:lnTo>
                  <a:lnTo>
                    <a:pt x="4744" y="10132"/>
                  </a:lnTo>
                  <a:lnTo>
                    <a:pt x="5428" y="9087"/>
                  </a:lnTo>
                  <a:lnTo>
                    <a:pt x="5790" y="8584"/>
                  </a:lnTo>
                  <a:lnTo>
                    <a:pt x="6172" y="8082"/>
                  </a:lnTo>
                  <a:lnTo>
                    <a:pt x="6574" y="7579"/>
                  </a:lnTo>
                  <a:lnTo>
                    <a:pt x="6996" y="7096"/>
                  </a:lnTo>
                  <a:lnTo>
                    <a:pt x="7619" y="6433"/>
                  </a:lnTo>
                  <a:lnTo>
                    <a:pt x="7900" y="6111"/>
                  </a:lnTo>
                  <a:lnTo>
                    <a:pt x="8182" y="5770"/>
                  </a:lnTo>
                  <a:lnTo>
                    <a:pt x="8443" y="5408"/>
                  </a:lnTo>
                  <a:lnTo>
                    <a:pt x="8705" y="5066"/>
                  </a:lnTo>
                  <a:lnTo>
                    <a:pt x="8926" y="4684"/>
                  </a:lnTo>
                  <a:lnTo>
                    <a:pt x="9107" y="4302"/>
                  </a:lnTo>
                  <a:lnTo>
                    <a:pt x="9207" y="4041"/>
                  </a:lnTo>
                  <a:lnTo>
                    <a:pt x="9308" y="3780"/>
                  </a:lnTo>
                  <a:lnTo>
                    <a:pt x="9368" y="3498"/>
                  </a:lnTo>
                  <a:lnTo>
                    <a:pt x="9428" y="3217"/>
                  </a:lnTo>
                  <a:lnTo>
                    <a:pt x="9468" y="2935"/>
                  </a:lnTo>
                  <a:lnTo>
                    <a:pt x="9489" y="2634"/>
                  </a:lnTo>
                  <a:lnTo>
                    <a:pt x="9468" y="2352"/>
                  </a:lnTo>
                  <a:lnTo>
                    <a:pt x="9448" y="2091"/>
                  </a:lnTo>
                  <a:lnTo>
                    <a:pt x="9388" y="1809"/>
                  </a:lnTo>
                  <a:lnTo>
                    <a:pt x="9308" y="1548"/>
                  </a:lnTo>
                  <a:lnTo>
                    <a:pt x="9187" y="1307"/>
                  </a:lnTo>
                  <a:lnTo>
                    <a:pt x="9046" y="1066"/>
                  </a:lnTo>
                  <a:lnTo>
                    <a:pt x="8885" y="845"/>
                  </a:lnTo>
                  <a:lnTo>
                    <a:pt x="8684" y="644"/>
                  </a:lnTo>
                  <a:lnTo>
                    <a:pt x="8463" y="463"/>
                  </a:lnTo>
                  <a:lnTo>
                    <a:pt x="8182" y="302"/>
                  </a:lnTo>
                  <a:lnTo>
                    <a:pt x="7941" y="201"/>
                  </a:lnTo>
                  <a:lnTo>
                    <a:pt x="7699" y="101"/>
                  </a:lnTo>
                  <a:lnTo>
                    <a:pt x="7458" y="40"/>
                  </a:lnTo>
                  <a:lnTo>
                    <a:pt x="7197" y="20"/>
                  </a:lnTo>
                  <a:lnTo>
                    <a:pt x="687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65"/>
            <p:cNvSpPr/>
            <p:nvPr/>
          </p:nvSpPr>
          <p:spPr>
            <a:xfrm rot="10800000">
              <a:off x="7100120" y="1629648"/>
              <a:ext cx="212439" cy="344394"/>
            </a:xfrm>
            <a:custGeom>
              <a:avLst/>
              <a:gdLst/>
              <a:ahLst/>
              <a:cxnLst/>
              <a:rect l="l" t="t" r="r" b="b"/>
              <a:pathLst>
                <a:path w="5308" h="8605" fill="none" extrusionOk="0">
                  <a:moveTo>
                    <a:pt x="5308" y="0"/>
                  </a:moveTo>
                  <a:lnTo>
                    <a:pt x="5308" y="0"/>
                  </a:lnTo>
                  <a:lnTo>
                    <a:pt x="5268" y="282"/>
                  </a:lnTo>
                  <a:lnTo>
                    <a:pt x="5207" y="563"/>
                  </a:lnTo>
                  <a:lnTo>
                    <a:pt x="5127" y="845"/>
                  </a:lnTo>
                  <a:lnTo>
                    <a:pt x="5026" y="1126"/>
                  </a:lnTo>
                  <a:lnTo>
                    <a:pt x="4886" y="1407"/>
                  </a:lnTo>
                  <a:lnTo>
                    <a:pt x="4765" y="1689"/>
                  </a:lnTo>
                  <a:lnTo>
                    <a:pt x="4604" y="1970"/>
                  </a:lnTo>
                  <a:lnTo>
                    <a:pt x="4423" y="2252"/>
                  </a:lnTo>
                  <a:lnTo>
                    <a:pt x="4061" y="2794"/>
                  </a:lnTo>
                  <a:lnTo>
                    <a:pt x="3639" y="3337"/>
                  </a:lnTo>
                  <a:lnTo>
                    <a:pt x="3217" y="3880"/>
                  </a:lnTo>
                  <a:lnTo>
                    <a:pt x="2755" y="4403"/>
                  </a:lnTo>
                  <a:lnTo>
                    <a:pt x="1850" y="5468"/>
                  </a:lnTo>
                  <a:lnTo>
                    <a:pt x="1428" y="5991"/>
                  </a:lnTo>
                  <a:lnTo>
                    <a:pt x="1026" y="6513"/>
                  </a:lnTo>
                  <a:lnTo>
                    <a:pt x="684" y="7036"/>
                  </a:lnTo>
                  <a:lnTo>
                    <a:pt x="523" y="7297"/>
                  </a:lnTo>
                  <a:lnTo>
                    <a:pt x="383" y="7559"/>
                  </a:lnTo>
                  <a:lnTo>
                    <a:pt x="262" y="7820"/>
                  </a:lnTo>
                  <a:lnTo>
                    <a:pt x="141" y="8081"/>
                  </a:lnTo>
                  <a:lnTo>
                    <a:pt x="61" y="8343"/>
                  </a:lnTo>
                  <a:lnTo>
                    <a:pt x="1" y="8604"/>
                  </a:lnTo>
                </a:path>
              </a:pathLst>
            </a:custGeom>
            <a:noFill/>
            <a:ln w="1500" cap="rnd" cmpd="sng">
              <a:solidFill>
                <a:srgbClr val="261A1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65"/>
            <p:cNvSpPr/>
            <p:nvPr/>
          </p:nvSpPr>
          <p:spPr>
            <a:xfrm rot="10800000">
              <a:off x="7380879" y="1723780"/>
              <a:ext cx="33859" cy="156928"/>
            </a:xfrm>
            <a:custGeom>
              <a:avLst/>
              <a:gdLst/>
              <a:ahLst/>
              <a:cxnLst/>
              <a:rect l="l" t="t" r="r" b="b"/>
              <a:pathLst>
                <a:path w="846" h="3921" fill="none" extrusionOk="0">
                  <a:moveTo>
                    <a:pt x="845" y="0"/>
                  </a:moveTo>
                  <a:lnTo>
                    <a:pt x="845" y="0"/>
                  </a:lnTo>
                  <a:lnTo>
                    <a:pt x="604" y="563"/>
                  </a:lnTo>
                  <a:lnTo>
                    <a:pt x="383" y="1086"/>
                  </a:lnTo>
                  <a:lnTo>
                    <a:pt x="222" y="1608"/>
                  </a:lnTo>
                  <a:lnTo>
                    <a:pt x="101" y="2111"/>
                  </a:lnTo>
                  <a:lnTo>
                    <a:pt x="21" y="2593"/>
                  </a:lnTo>
                  <a:lnTo>
                    <a:pt x="1" y="2835"/>
                  </a:lnTo>
                  <a:lnTo>
                    <a:pt x="1" y="3056"/>
                  </a:lnTo>
                  <a:lnTo>
                    <a:pt x="1" y="3277"/>
                  </a:lnTo>
                  <a:lnTo>
                    <a:pt x="21" y="3498"/>
                  </a:lnTo>
                  <a:lnTo>
                    <a:pt x="41" y="3719"/>
                  </a:lnTo>
                  <a:lnTo>
                    <a:pt x="81" y="3920"/>
                  </a:lnTo>
                </a:path>
              </a:pathLst>
            </a:custGeom>
            <a:solidFill>
              <a:schemeClr val="accent1"/>
            </a:solidFill>
            <a:ln w="20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65"/>
            <p:cNvSpPr/>
            <p:nvPr/>
          </p:nvSpPr>
          <p:spPr>
            <a:xfrm rot="10800000">
              <a:off x="6358297" y="2031961"/>
              <a:ext cx="608302" cy="313816"/>
            </a:xfrm>
            <a:custGeom>
              <a:avLst/>
              <a:gdLst/>
              <a:ahLst/>
              <a:cxnLst/>
              <a:rect l="l" t="t" r="r" b="b"/>
              <a:pathLst>
                <a:path w="15199" h="7841" extrusionOk="0">
                  <a:moveTo>
                    <a:pt x="6956" y="1"/>
                  </a:moveTo>
                  <a:lnTo>
                    <a:pt x="6655" y="21"/>
                  </a:lnTo>
                  <a:lnTo>
                    <a:pt x="6373" y="41"/>
                  </a:lnTo>
                  <a:lnTo>
                    <a:pt x="6072" y="101"/>
                  </a:lnTo>
                  <a:lnTo>
                    <a:pt x="5770" y="141"/>
                  </a:lnTo>
                  <a:lnTo>
                    <a:pt x="5489" y="222"/>
                  </a:lnTo>
                  <a:lnTo>
                    <a:pt x="5207" y="302"/>
                  </a:lnTo>
                  <a:lnTo>
                    <a:pt x="4926" y="403"/>
                  </a:lnTo>
                  <a:lnTo>
                    <a:pt x="4524" y="564"/>
                  </a:lnTo>
                  <a:lnTo>
                    <a:pt x="4102" y="785"/>
                  </a:lnTo>
                  <a:lnTo>
                    <a:pt x="3639" y="1046"/>
                  </a:lnTo>
                  <a:lnTo>
                    <a:pt x="3157" y="1348"/>
                  </a:lnTo>
                  <a:lnTo>
                    <a:pt x="2675" y="1669"/>
                  </a:lnTo>
                  <a:lnTo>
                    <a:pt x="2212" y="2031"/>
                  </a:lnTo>
                  <a:lnTo>
                    <a:pt x="1750" y="2433"/>
                  </a:lnTo>
                  <a:lnTo>
                    <a:pt x="1328" y="2835"/>
                  </a:lnTo>
                  <a:lnTo>
                    <a:pt x="946" y="3278"/>
                  </a:lnTo>
                  <a:lnTo>
                    <a:pt x="785" y="3499"/>
                  </a:lnTo>
                  <a:lnTo>
                    <a:pt x="624" y="3720"/>
                  </a:lnTo>
                  <a:lnTo>
                    <a:pt x="463" y="3941"/>
                  </a:lnTo>
                  <a:lnTo>
                    <a:pt x="343" y="4182"/>
                  </a:lnTo>
                  <a:lnTo>
                    <a:pt x="242" y="4403"/>
                  </a:lnTo>
                  <a:lnTo>
                    <a:pt x="142" y="4644"/>
                  </a:lnTo>
                  <a:lnTo>
                    <a:pt x="81" y="4866"/>
                  </a:lnTo>
                  <a:lnTo>
                    <a:pt x="21" y="5107"/>
                  </a:lnTo>
                  <a:lnTo>
                    <a:pt x="1" y="5348"/>
                  </a:lnTo>
                  <a:lnTo>
                    <a:pt x="1" y="5569"/>
                  </a:lnTo>
                  <a:lnTo>
                    <a:pt x="21" y="5810"/>
                  </a:lnTo>
                  <a:lnTo>
                    <a:pt x="81" y="6032"/>
                  </a:lnTo>
                  <a:lnTo>
                    <a:pt x="162" y="6253"/>
                  </a:lnTo>
                  <a:lnTo>
                    <a:pt x="282" y="6474"/>
                  </a:lnTo>
                  <a:lnTo>
                    <a:pt x="383" y="6635"/>
                  </a:lnTo>
                  <a:lnTo>
                    <a:pt x="544" y="6755"/>
                  </a:lnTo>
                  <a:lnTo>
                    <a:pt x="745" y="6896"/>
                  </a:lnTo>
                  <a:lnTo>
                    <a:pt x="986" y="7017"/>
                  </a:lnTo>
                  <a:lnTo>
                    <a:pt x="1267" y="7137"/>
                  </a:lnTo>
                  <a:lnTo>
                    <a:pt x="1549" y="7258"/>
                  </a:lnTo>
                  <a:lnTo>
                    <a:pt x="1870" y="7358"/>
                  </a:lnTo>
                  <a:lnTo>
                    <a:pt x="2192" y="7459"/>
                  </a:lnTo>
                  <a:lnTo>
                    <a:pt x="2876" y="7620"/>
                  </a:lnTo>
                  <a:lnTo>
                    <a:pt x="3539" y="7740"/>
                  </a:lnTo>
                  <a:lnTo>
                    <a:pt x="4122" y="7821"/>
                  </a:lnTo>
                  <a:lnTo>
                    <a:pt x="4604" y="7841"/>
                  </a:lnTo>
                  <a:lnTo>
                    <a:pt x="4966" y="7821"/>
                  </a:lnTo>
                  <a:lnTo>
                    <a:pt x="5348" y="7780"/>
                  </a:lnTo>
                  <a:lnTo>
                    <a:pt x="5710" y="7720"/>
                  </a:lnTo>
                  <a:lnTo>
                    <a:pt x="6072" y="7660"/>
                  </a:lnTo>
                  <a:lnTo>
                    <a:pt x="6796" y="7479"/>
                  </a:lnTo>
                  <a:lnTo>
                    <a:pt x="7539" y="7278"/>
                  </a:lnTo>
                  <a:lnTo>
                    <a:pt x="8263" y="7077"/>
                  </a:lnTo>
                  <a:lnTo>
                    <a:pt x="8645" y="6996"/>
                  </a:lnTo>
                  <a:lnTo>
                    <a:pt x="9007" y="6916"/>
                  </a:lnTo>
                  <a:lnTo>
                    <a:pt x="9369" y="6856"/>
                  </a:lnTo>
                  <a:lnTo>
                    <a:pt x="9731" y="6836"/>
                  </a:lnTo>
                  <a:lnTo>
                    <a:pt x="10092" y="6816"/>
                  </a:lnTo>
                  <a:lnTo>
                    <a:pt x="10474" y="6816"/>
                  </a:lnTo>
                  <a:lnTo>
                    <a:pt x="10675" y="6836"/>
                  </a:lnTo>
                  <a:lnTo>
                    <a:pt x="10896" y="6876"/>
                  </a:lnTo>
                  <a:lnTo>
                    <a:pt x="11319" y="6996"/>
                  </a:lnTo>
                  <a:lnTo>
                    <a:pt x="11741" y="7117"/>
                  </a:lnTo>
                  <a:lnTo>
                    <a:pt x="12163" y="7238"/>
                  </a:lnTo>
                  <a:lnTo>
                    <a:pt x="12585" y="7338"/>
                  </a:lnTo>
                  <a:lnTo>
                    <a:pt x="12806" y="7358"/>
                  </a:lnTo>
                  <a:lnTo>
                    <a:pt x="13027" y="7378"/>
                  </a:lnTo>
                  <a:lnTo>
                    <a:pt x="13248" y="7399"/>
                  </a:lnTo>
                  <a:lnTo>
                    <a:pt x="13470" y="7378"/>
                  </a:lnTo>
                  <a:lnTo>
                    <a:pt x="13671" y="7358"/>
                  </a:lnTo>
                  <a:lnTo>
                    <a:pt x="13892" y="7298"/>
                  </a:lnTo>
                  <a:lnTo>
                    <a:pt x="14073" y="7238"/>
                  </a:lnTo>
                  <a:lnTo>
                    <a:pt x="14233" y="7137"/>
                  </a:lnTo>
                  <a:lnTo>
                    <a:pt x="14394" y="7037"/>
                  </a:lnTo>
                  <a:lnTo>
                    <a:pt x="14535" y="6936"/>
                  </a:lnTo>
                  <a:lnTo>
                    <a:pt x="14676" y="6795"/>
                  </a:lnTo>
                  <a:lnTo>
                    <a:pt x="14776" y="6655"/>
                  </a:lnTo>
                  <a:lnTo>
                    <a:pt x="14897" y="6514"/>
                  </a:lnTo>
                  <a:lnTo>
                    <a:pt x="14977" y="6353"/>
                  </a:lnTo>
                  <a:lnTo>
                    <a:pt x="15058" y="6192"/>
                  </a:lnTo>
                  <a:lnTo>
                    <a:pt x="15118" y="6011"/>
                  </a:lnTo>
                  <a:lnTo>
                    <a:pt x="15158" y="5831"/>
                  </a:lnTo>
                  <a:lnTo>
                    <a:pt x="15178" y="5670"/>
                  </a:lnTo>
                  <a:lnTo>
                    <a:pt x="15198" y="5489"/>
                  </a:lnTo>
                  <a:lnTo>
                    <a:pt x="15198" y="5308"/>
                  </a:lnTo>
                  <a:lnTo>
                    <a:pt x="15178" y="5127"/>
                  </a:lnTo>
                  <a:lnTo>
                    <a:pt x="15158" y="4946"/>
                  </a:lnTo>
                  <a:lnTo>
                    <a:pt x="15058" y="4604"/>
                  </a:lnTo>
                  <a:lnTo>
                    <a:pt x="14917" y="4283"/>
                  </a:lnTo>
                  <a:lnTo>
                    <a:pt x="14736" y="3961"/>
                  </a:lnTo>
                  <a:lnTo>
                    <a:pt x="14515" y="3680"/>
                  </a:lnTo>
                  <a:lnTo>
                    <a:pt x="14294" y="3378"/>
                  </a:lnTo>
                  <a:lnTo>
                    <a:pt x="14032" y="3117"/>
                  </a:lnTo>
                  <a:lnTo>
                    <a:pt x="13771" y="2855"/>
                  </a:lnTo>
                  <a:lnTo>
                    <a:pt x="13490" y="2614"/>
                  </a:lnTo>
                  <a:lnTo>
                    <a:pt x="13068" y="2252"/>
                  </a:lnTo>
                  <a:lnTo>
                    <a:pt x="12625" y="1911"/>
                  </a:lnTo>
                  <a:lnTo>
                    <a:pt x="12163" y="1589"/>
                  </a:lnTo>
                  <a:lnTo>
                    <a:pt x="11680" y="1287"/>
                  </a:lnTo>
                  <a:lnTo>
                    <a:pt x="11178" y="1006"/>
                  </a:lnTo>
                  <a:lnTo>
                    <a:pt x="10675" y="745"/>
                  </a:lnTo>
                  <a:lnTo>
                    <a:pt x="10153" y="544"/>
                  </a:lnTo>
                  <a:lnTo>
                    <a:pt x="9590" y="343"/>
                  </a:lnTo>
                  <a:lnTo>
                    <a:pt x="9027" y="202"/>
                  </a:lnTo>
                  <a:lnTo>
                    <a:pt x="8444" y="81"/>
                  </a:lnTo>
                  <a:lnTo>
                    <a:pt x="7861" y="21"/>
                  </a:lnTo>
                  <a:lnTo>
                    <a:pt x="725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65"/>
            <p:cNvSpPr/>
            <p:nvPr/>
          </p:nvSpPr>
          <p:spPr>
            <a:xfrm rot="10800000">
              <a:off x="6451626" y="2053649"/>
              <a:ext cx="307373" cy="46706"/>
            </a:xfrm>
            <a:custGeom>
              <a:avLst/>
              <a:gdLst/>
              <a:ahLst/>
              <a:cxnLst/>
              <a:rect l="l" t="t" r="r" b="b"/>
              <a:pathLst>
                <a:path w="7680" h="1167" fill="none" extrusionOk="0">
                  <a:moveTo>
                    <a:pt x="0" y="1166"/>
                  </a:moveTo>
                  <a:lnTo>
                    <a:pt x="0" y="1166"/>
                  </a:lnTo>
                  <a:lnTo>
                    <a:pt x="563" y="925"/>
                  </a:lnTo>
                  <a:lnTo>
                    <a:pt x="1126" y="724"/>
                  </a:lnTo>
                  <a:lnTo>
                    <a:pt x="1649" y="543"/>
                  </a:lnTo>
                  <a:lnTo>
                    <a:pt x="2171" y="402"/>
                  </a:lnTo>
                  <a:lnTo>
                    <a:pt x="2674" y="261"/>
                  </a:lnTo>
                  <a:lnTo>
                    <a:pt x="3177" y="161"/>
                  </a:lnTo>
                  <a:lnTo>
                    <a:pt x="3679" y="80"/>
                  </a:lnTo>
                  <a:lnTo>
                    <a:pt x="4141" y="20"/>
                  </a:lnTo>
                  <a:lnTo>
                    <a:pt x="4624" y="0"/>
                  </a:lnTo>
                  <a:lnTo>
                    <a:pt x="5086" y="20"/>
                  </a:lnTo>
                  <a:lnTo>
                    <a:pt x="5529" y="60"/>
                  </a:lnTo>
                  <a:lnTo>
                    <a:pt x="5971" y="121"/>
                  </a:lnTo>
                  <a:lnTo>
                    <a:pt x="6413" y="241"/>
                  </a:lnTo>
                  <a:lnTo>
                    <a:pt x="6835" y="362"/>
                  </a:lnTo>
                  <a:lnTo>
                    <a:pt x="7257" y="543"/>
                  </a:lnTo>
                  <a:lnTo>
                    <a:pt x="7680" y="744"/>
                  </a:lnTo>
                </a:path>
              </a:pathLst>
            </a:custGeom>
            <a:noFill/>
            <a:ln w="1500" cap="rnd" cmpd="sng">
              <a:solidFill>
                <a:srgbClr val="261A1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65"/>
            <p:cNvSpPr/>
            <p:nvPr/>
          </p:nvSpPr>
          <p:spPr>
            <a:xfrm rot="10800000">
              <a:off x="6796783" y="2154228"/>
              <a:ext cx="135196" cy="114304"/>
            </a:xfrm>
            <a:custGeom>
              <a:avLst/>
              <a:gdLst/>
              <a:ahLst/>
              <a:cxnLst/>
              <a:rect l="l" t="t" r="r" b="b"/>
              <a:pathLst>
                <a:path w="3378" h="2856" fill="none" extrusionOk="0">
                  <a:moveTo>
                    <a:pt x="0" y="2855"/>
                  </a:moveTo>
                  <a:lnTo>
                    <a:pt x="0" y="2855"/>
                  </a:lnTo>
                  <a:lnTo>
                    <a:pt x="161" y="2554"/>
                  </a:lnTo>
                  <a:lnTo>
                    <a:pt x="322" y="2272"/>
                  </a:lnTo>
                  <a:lnTo>
                    <a:pt x="483" y="2011"/>
                  </a:lnTo>
                  <a:lnTo>
                    <a:pt x="664" y="1750"/>
                  </a:lnTo>
                  <a:lnTo>
                    <a:pt x="845" y="1508"/>
                  </a:lnTo>
                  <a:lnTo>
                    <a:pt x="1046" y="1287"/>
                  </a:lnTo>
                  <a:lnTo>
                    <a:pt x="1227" y="1086"/>
                  </a:lnTo>
                  <a:lnTo>
                    <a:pt x="1448" y="885"/>
                  </a:lnTo>
                  <a:lnTo>
                    <a:pt x="1649" y="724"/>
                  </a:lnTo>
                  <a:lnTo>
                    <a:pt x="1870" y="564"/>
                  </a:lnTo>
                  <a:lnTo>
                    <a:pt x="2111" y="423"/>
                  </a:lnTo>
                  <a:lnTo>
                    <a:pt x="2332" y="302"/>
                  </a:lnTo>
                  <a:lnTo>
                    <a:pt x="2594" y="202"/>
                  </a:lnTo>
                  <a:lnTo>
                    <a:pt x="2835" y="101"/>
                  </a:lnTo>
                  <a:lnTo>
                    <a:pt x="3096" y="41"/>
                  </a:lnTo>
                  <a:lnTo>
                    <a:pt x="3378" y="1"/>
                  </a:lnTo>
                </a:path>
              </a:pathLst>
            </a:custGeom>
            <a:solidFill>
              <a:schemeClr val="accent1"/>
            </a:solidFill>
            <a:ln w="20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65"/>
            <p:cNvSpPr/>
            <p:nvPr/>
          </p:nvSpPr>
          <p:spPr>
            <a:xfrm rot="10800000">
              <a:off x="6875628" y="1171859"/>
              <a:ext cx="103018" cy="78884"/>
            </a:xfrm>
            <a:custGeom>
              <a:avLst/>
              <a:gdLst/>
              <a:ahLst/>
              <a:cxnLst/>
              <a:rect l="l" t="t" r="r" b="b"/>
              <a:pathLst>
                <a:path w="2574" h="1971" extrusionOk="0">
                  <a:moveTo>
                    <a:pt x="704" y="0"/>
                  </a:moveTo>
                  <a:lnTo>
                    <a:pt x="503" y="21"/>
                  </a:lnTo>
                  <a:lnTo>
                    <a:pt x="422" y="41"/>
                  </a:lnTo>
                  <a:lnTo>
                    <a:pt x="342" y="61"/>
                  </a:lnTo>
                  <a:lnTo>
                    <a:pt x="262" y="101"/>
                  </a:lnTo>
                  <a:lnTo>
                    <a:pt x="201" y="161"/>
                  </a:lnTo>
                  <a:lnTo>
                    <a:pt x="141" y="222"/>
                  </a:lnTo>
                  <a:lnTo>
                    <a:pt x="81" y="302"/>
                  </a:lnTo>
                  <a:lnTo>
                    <a:pt x="41" y="382"/>
                  </a:lnTo>
                  <a:lnTo>
                    <a:pt x="20" y="483"/>
                  </a:lnTo>
                  <a:lnTo>
                    <a:pt x="0" y="583"/>
                  </a:lnTo>
                  <a:lnTo>
                    <a:pt x="0" y="684"/>
                  </a:lnTo>
                  <a:lnTo>
                    <a:pt x="20" y="885"/>
                  </a:lnTo>
                  <a:lnTo>
                    <a:pt x="101" y="1086"/>
                  </a:lnTo>
                  <a:lnTo>
                    <a:pt x="221" y="1267"/>
                  </a:lnTo>
                  <a:lnTo>
                    <a:pt x="382" y="1468"/>
                  </a:lnTo>
                  <a:lnTo>
                    <a:pt x="583" y="1629"/>
                  </a:lnTo>
                  <a:lnTo>
                    <a:pt x="825" y="1770"/>
                  </a:lnTo>
                  <a:lnTo>
                    <a:pt x="1086" y="1870"/>
                  </a:lnTo>
                  <a:lnTo>
                    <a:pt x="1327" y="1950"/>
                  </a:lnTo>
                  <a:lnTo>
                    <a:pt x="1588" y="1971"/>
                  </a:lnTo>
                  <a:lnTo>
                    <a:pt x="1830" y="1971"/>
                  </a:lnTo>
                  <a:lnTo>
                    <a:pt x="2051" y="1910"/>
                  </a:lnTo>
                  <a:lnTo>
                    <a:pt x="2232" y="1830"/>
                  </a:lnTo>
                  <a:lnTo>
                    <a:pt x="2312" y="1770"/>
                  </a:lnTo>
                  <a:lnTo>
                    <a:pt x="2393" y="1689"/>
                  </a:lnTo>
                  <a:lnTo>
                    <a:pt x="2453" y="1629"/>
                  </a:lnTo>
                  <a:lnTo>
                    <a:pt x="2513" y="1528"/>
                  </a:lnTo>
                  <a:lnTo>
                    <a:pt x="2553" y="1448"/>
                  </a:lnTo>
                  <a:lnTo>
                    <a:pt x="2573" y="1367"/>
                  </a:lnTo>
                  <a:lnTo>
                    <a:pt x="2573" y="1287"/>
                  </a:lnTo>
                  <a:lnTo>
                    <a:pt x="2573" y="1187"/>
                  </a:lnTo>
                  <a:lnTo>
                    <a:pt x="2553" y="1106"/>
                  </a:lnTo>
                  <a:lnTo>
                    <a:pt x="2513" y="1026"/>
                  </a:lnTo>
                  <a:lnTo>
                    <a:pt x="2413" y="885"/>
                  </a:lnTo>
                  <a:lnTo>
                    <a:pt x="2272" y="724"/>
                  </a:lnTo>
                  <a:lnTo>
                    <a:pt x="2091" y="583"/>
                  </a:lnTo>
                  <a:lnTo>
                    <a:pt x="1870" y="443"/>
                  </a:lnTo>
                  <a:lnTo>
                    <a:pt x="1629" y="322"/>
                  </a:lnTo>
                  <a:lnTo>
                    <a:pt x="1387" y="202"/>
                  </a:lnTo>
                  <a:lnTo>
                    <a:pt x="1146" y="101"/>
                  </a:lnTo>
                  <a:lnTo>
                    <a:pt x="905" y="41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65"/>
            <p:cNvSpPr/>
            <p:nvPr/>
          </p:nvSpPr>
          <p:spPr>
            <a:xfrm rot="10800000">
              <a:off x="7027676" y="1309459"/>
              <a:ext cx="119947" cy="115865"/>
            </a:xfrm>
            <a:custGeom>
              <a:avLst/>
              <a:gdLst/>
              <a:ahLst/>
              <a:cxnLst/>
              <a:rect l="l" t="t" r="r" b="b"/>
              <a:pathLst>
                <a:path w="2997" h="2895" extrusionOk="0">
                  <a:moveTo>
                    <a:pt x="523" y="0"/>
                  </a:moveTo>
                  <a:lnTo>
                    <a:pt x="423" y="20"/>
                  </a:lnTo>
                  <a:lnTo>
                    <a:pt x="343" y="40"/>
                  </a:lnTo>
                  <a:lnTo>
                    <a:pt x="262" y="61"/>
                  </a:lnTo>
                  <a:lnTo>
                    <a:pt x="182" y="121"/>
                  </a:lnTo>
                  <a:lnTo>
                    <a:pt x="101" y="201"/>
                  </a:lnTo>
                  <a:lnTo>
                    <a:pt x="61" y="282"/>
                  </a:lnTo>
                  <a:lnTo>
                    <a:pt x="21" y="382"/>
                  </a:lnTo>
                  <a:lnTo>
                    <a:pt x="1" y="483"/>
                  </a:lnTo>
                  <a:lnTo>
                    <a:pt x="1" y="583"/>
                  </a:lnTo>
                  <a:lnTo>
                    <a:pt x="1" y="704"/>
                  </a:lnTo>
                  <a:lnTo>
                    <a:pt x="21" y="824"/>
                  </a:lnTo>
                  <a:lnTo>
                    <a:pt x="61" y="965"/>
                  </a:lnTo>
                  <a:lnTo>
                    <a:pt x="162" y="1226"/>
                  </a:lnTo>
                  <a:lnTo>
                    <a:pt x="322" y="1528"/>
                  </a:lnTo>
                  <a:lnTo>
                    <a:pt x="523" y="1809"/>
                  </a:lnTo>
                  <a:lnTo>
                    <a:pt x="785" y="2091"/>
                  </a:lnTo>
                  <a:lnTo>
                    <a:pt x="1066" y="2332"/>
                  </a:lnTo>
                  <a:lnTo>
                    <a:pt x="1368" y="2553"/>
                  </a:lnTo>
                  <a:lnTo>
                    <a:pt x="1669" y="2714"/>
                  </a:lnTo>
                  <a:lnTo>
                    <a:pt x="1951" y="2835"/>
                  </a:lnTo>
                  <a:lnTo>
                    <a:pt x="2212" y="2895"/>
                  </a:lnTo>
                  <a:lnTo>
                    <a:pt x="2574" y="2895"/>
                  </a:lnTo>
                  <a:lnTo>
                    <a:pt x="2674" y="2855"/>
                  </a:lnTo>
                  <a:lnTo>
                    <a:pt x="2775" y="2815"/>
                  </a:lnTo>
                  <a:lnTo>
                    <a:pt x="2855" y="2754"/>
                  </a:lnTo>
                  <a:lnTo>
                    <a:pt x="2916" y="2674"/>
                  </a:lnTo>
                  <a:lnTo>
                    <a:pt x="2956" y="2593"/>
                  </a:lnTo>
                  <a:lnTo>
                    <a:pt x="2976" y="2513"/>
                  </a:lnTo>
                  <a:lnTo>
                    <a:pt x="2996" y="2433"/>
                  </a:lnTo>
                  <a:lnTo>
                    <a:pt x="2976" y="2332"/>
                  </a:lnTo>
                  <a:lnTo>
                    <a:pt x="2956" y="2211"/>
                  </a:lnTo>
                  <a:lnTo>
                    <a:pt x="2855" y="1990"/>
                  </a:lnTo>
                  <a:lnTo>
                    <a:pt x="2715" y="1769"/>
                  </a:lnTo>
                  <a:lnTo>
                    <a:pt x="2514" y="1508"/>
                  </a:lnTo>
                  <a:lnTo>
                    <a:pt x="2292" y="1247"/>
                  </a:lnTo>
                  <a:lnTo>
                    <a:pt x="2031" y="985"/>
                  </a:lnTo>
                  <a:lnTo>
                    <a:pt x="1750" y="724"/>
                  </a:lnTo>
                  <a:lnTo>
                    <a:pt x="1488" y="483"/>
                  </a:lnTo>
                  <a:lnTo>
                    <a:pt x="1227" y="302"/>
                  </a:lnTo>
                  <a:lnTo>
                    <a:pt x="966" y="141"/>
                  </a:lnTo>
                  <a:lnTo>
                    <a:pt x="745" y="40"/>
                  </a:lnTo>
                  <a:lnTo>
                    <a:pt x="644" y="20"/>
                  </a:lnTo>
                  <a:lnTo>
                    <a:pt x="52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65"/>
            <p:cNvSpPr/>
            <p:nvPr/>
          </p:nvSpPr>
          <p:spPr>
            <a:xfrm rot="10800000">
              <a:off x="6900562" y="1341637"/>
              <a:ext cx="57152" cy="56352"/>
            </a:xfrm>
            <a:custGeom>
              <a:avLst/>
              <a:gdLst/>
              <a:ahLst/>
              <a:cxnLst/>
              <a:rect l="l" t="t" r="r" b="b"/>
              <a:pathLst>
                <a:path w="1428" h="1408" extrusionOk="0">
                  <a:moveTo>
                    <a:pt x="342" y="1"/>
                  </a:moveTo>
                  <a:lnTo>
                    <a:pt x="241" y="21"/>
                  </a:lnTo>
                  <a:lnTo>
                    <a:pt x="141" y="101"/>
                  </a:lnTo>
                  <a:lnTo>
                    <a:pt x="60" y="182"/>
                  </a:lnTo>
                  <a:lnTo>
                    <a:pt x="20" y="302"/>
                  </a:lnTo>
                  <a:lnTo>
                    <a:pt x="0" y="423"/>
                  </a:lnTo>
                  <a:lnTo>
                    <a:pt x="0" y="564"/>
                  </a:lnTo>
                  <a:lnTo>
                    <a:pt x="40" y="684"/>
                  </a:lnTo>
                  <a:lnTo>
                    <a:pt x="101" y="825"/>
                  </a:lnTo>
                  <a:lnTo>
                    <a:pt x="181" y="966"/>
                  </a:lnTo>
                  <a:lnTo>
                    <a:pt x="281" y="1086"/>
                  </a:lnTo>
                  <a:lnTo>
                    <a:pt x="422" y="1207"/>
                  </a:lnTo>
                  <a:lnTo>
                    <a:pt x="543" y="1287"/>
                  </a:lnTo>
                  <a:lnTo>
                    <a:pt x="683" y="1348"/>
                  </a:lnTo>
                  <a:lnTo>
                    <a:pt x="824" y="1388"/>
                  </a:lnTo>
                  <a:lnTo>
                    <a:pt x="965" y="1408"/>
                  </a:lnTo>
                  <a:lnTo>
                    <a:pt x="1106" y="1388"/>
                  </a:lnTo>
                  <a:lnTo>
                    <a:pt x="1206" y="1348"/>
                  </a:lnTo>
                  <a:lnTo>
                    <a:pt x="1307" y="1267"/>
                  </a:lnTo>
                  <a:lnTo>
                    <a:pt x="1387" y="1187"/>
                  </a:lnTo>
                  <a:lnTo>
                    <a:pt x="1427" y="1086"/>
                  </a:lnTo>
                  <a:lnTo>
                    <a:pt x="1427" y="986"/>
                  </a:lnTo>
                  <a:lnTo>
                    <a:pt x="1387" y="865"/>
                  </a:lnTo>
                  <a:lnTo>
                    <a:pt x="1327" y="744"/>
                  </a:lnTo>
                  <a:lnTo>
                    <a:pt x="1246" y="624"/>
                  </a:lnTo>
                  <a:lnTo>
                    <a:pt x="1045" y="383"/>
                  </a:lnTo>
                  <a:lnTo>
                    <a:pt x="784" y="182"/>
                  </a:lnTo>
                  <a:lnTo>
                    <a:pt x="683" y="101"/>
                  </a:lnTo>
                  <a:lnTo>
                    <a:pt x="563" y="41"/>
                  </a:lnTo>
                  <a:lnTo>
                    <a:pt x="44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65"/>
            <p:cNvSpPr/>
            <p:nvPr/>
          </p:nvSpPr>
          <p:spPr>
            <a:xfrm rot="10800000">
              <a:off x="6347047" y="1816312"/>
              <a:ext cx="355640" cy="53950"/>
            </a:xfrm>
            <a:custGeom>
              <a:avLst/>
              <a:gdLst/>
              <a:ahLst/>
              <a:cxnLst/>
              <a:rect l="l" t="t" r="r" b="b"/>
              <a:pathLst>
                <a:path w="8886" h="1348" fill="none" extrusionOk="0">
                  <a:moveTo>
                    <a:pt x="8886" y="1347"/>
                  </a:moveTo>
                  <a:lnTo>
                    <a:pt x="8886" y="1347"/>
                  </a:lnTo>
                  <a:lnTo>
                    <a:pt x="8464" y="1146"/>
                  </a:lnTo>
                  <a:lnTo>
                    <a:pt x="8042" y="965"/>
                  </a:lnTo>
                  <a:lnTo>
                    <a:pt x="7619" y="805"/>
                  </a:lnTo>
                  <a:lnTo>
                    <a:pt x="7197" y="664"/>
                  </a:lnTo>
                  <a:lnTo>
                    <a:pt x="6755" y="523"/>
                  </a:lnTo>
                  <a:lnTo>
                    <a:pt x="6313" y="402"/>
                  </a:lnTo>
                  <a:lnTo>
                    <a:pt x="5870" y="302"/>
                  </a:lnTo>
                  <a:lnTo>
                    <a:pt x="5428" y="201"/>
                  </a:lnTo>
                  <a:lnTo>
                    <a:pt x="5428" y="201"/>
                  </a:lnTo>
                  <a:lnTo>
                    <a:pt x="4745" y="101"/>
                  </a:lnTo>
                  <a:lnTo>
                    <a:pt x="4061" y="41"/>
                  </a:lnTo>
                  <a:lnTo>
                    <a:pt x="3378" y="0"/>
                  </a:lnTo>
                  <a:lnTo>
                    <a:pt x="2694" y="0"/>
                  </a:lnTo>
                  <a:lnTo>
                    <a:pt x="2031" y="41"/>
                  </a:lnTo>
                  <a:lnTo>
                    <a:pt x="1347" y="101"/>
                  </a:lnTo>
                  <a:lnTo>
                    <a:pt x="664" y="201"/>
                  </a:lnTo>
                  <a:lnTo>
                    <a:pt x="1" y="342"/>
                  </a:lnTo>
                </a:path>
              </a:pathLst>
            </a:custGeom>
            <a:noFill/>
            <a:ln w="1500" cap="rnd" cmpd="sng">
              <a:solidFill>
                <a:srgbClr val="D96C5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65"/>
            <p:cNvSpPr/>
            <p:nvPr/>
          </p:nvSpPr>
          <p:spPr>
            <a:xfrm rot="10800000">
              <a:off x="6413805" y="1695642"/>
              <a:ext cx="347595" cy="34619"/>
            </a:xfrm>
            <a:custGeom>
              <a:avLst/>
              <a:gdLst/>
              <a:ahLst/>
              <a:cxnLst/>
              <a:rect l="l" t="t" r="r" b="b"/>
              <a:pathLst>
                <a:path w="8685" h="865" fill="none" extrusionOk="0">
                  <a:moveTo>
                    <a:pt x="8684" y="583"/>
                  </a:moveTo>
                  <a:lnTo>
                    <a:pt x="8684" y="583"/>
                  </a:lnTo>
                  <a:lnTo>
                    <a:pt x="7941" y="362"/>
                  </a:lnTo>
                  <a:lnTo>
                    <a:pt x="7177" y="201"/>
                  </a:lnTo>
                  <a:lnTo>
                    <a:pt x="7177" y="201"/>
                  </a:lnTo>
                  <a:lnTo>
                    <a:pt x="6734" y="141"/>
                  </a:lnTo>
                  <a:lnTo>
                    <a:pt x="6272" y="81"/>
                  </a:lnTo>
                  <a:lnTo>
                    <a:pt x="5830" y="41"/>
                  </a:lnTo>
                  <a:lnTo>
                    <a:pt x="5367" y="0"/>
                  </a:lnTo>
                  <a:lnTo>
                    <a:pt x="4905" y="0"/>
                  </a:lnTo>
                  <a:lnTo>
                    <a:pt x="4463" y="0"/>
                  </a:lnTo>
                  <a:lnTo>
                    <a:pt x="4000" y="20"/>
                  </a:lnTo>
                  <a:lnTo>
                    <a:pt x="3538" y="61"/>
                  </a:lnTo>
                  <a:lnTo>
                    <a:pt x="3096" y="101"/>
                  </a:lnTo>
                  <a:lnTo>
                    <a:pt x="2633" y="161"/>
                  </a:lnTo>
                  <a:lnTo>
                    <a:pt x="2191" y="242"/>
                  </a:lnTo>
                  <a:lnTo>
                    <a:pt x="1749" y="342"/>
                  </a:lnTo>
                  <a:lnTo>
                    <a:pt x="1307" y="443"/>
                  </a:lnTo>
                  <a:lnTo>
                    <a:pt x="864" y="583"/>
                  </a:lnTo>
                  <a:lnTo>
                    <a:pt x="422" y="724"/>
                  </a:lnTo>
                  <a:lnTo>
                    <a:pt x="0" y="865"/>
                  </a:lnTo>
                </a:path>
              </a:pathLst>
            </a:custGeom>
            <a:noFill/>
            <a:ln w="1500" cap="rnd" cmpd="sng">
              <a:solidFill>
                <a:srgbClr val="D96C5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65"/>
            <p:cNvSpPr/>
            <p:nvPr/>
          </p:nvSpPr>
          <p:spPr>
            <a:xfrm rot="10800000">
              <a:off x="6478162" y="1575732"/>
              <a:ext cx="319460" cy="48347"/>
            </a:xfrm>
            <a:custGeom>
              <a:avLst/>
              <a:gdLst/>
              <a:ahLst/>
              <a:cxnLst/>
              <a:rect l="l" t="t" r="r" b="b"/>
              <a:pathLst>
                <a:path w="7982" h="1208" fill="none" extrusionOk="0">
                  <a:moveTo>
                    <a:pt x="7981" y="222"/>
                  </a:moveTo>
                  <a:lnTo>
                    <a:pt x="7981" y="222"/>
                  </a:lnTo>
                  <a:lnTo>
                    <a:pt x="7479" y="121"/>
                  </a:lnTo>
                  <a:lnTo>
                    <a:pt x="6956" y="61"/>
                  </a:lnTo>
                  <a:lnTo>
                    <a:pt x="6453" y="21"/>
                  </a:lnTo>
                  <a:lnTo>
                    <a:pt x="5951" y="1"/>
                  </a:lnTo>
                  <a:lnTo>
                    <a:pt x="5428" y="1"/>
                  </a:lnTo>
                  <a:lnTo>
                    <a:pt x="4926" y="21"/>
                  </a:lnTo>
                  <a:lnTo>
                    <a:pt x="4423" y="41"/>
                  </a:lnTo>
                  <a:lnTo>
                    <a:pt x="3900" y="101"/>
                  </a:lnTo>
                  <a:lnTo>
                    <a:pt x="3398" y="182"/>
                  </a:lnTo>
                  <a:lnTo>
                    <a:pt x="2895" y="262"/>
                  </a:lnTo>
                  <a:lnTo>
                    <a:pt x="2393" y="383"/>
                  </a:lnTo>
                  <a:lnTo>
                    <a:pt x="1910" y="503"/>
                  </a:lnTo>
                  <a:lnTo>
                    <a:pt x="1428" y="664"/>
                  </a:lnTo>
                  <a:lnTo>
                    <a:pt x="945" y="825"/>
                  </a:lnTo>
                  <a:lnTo>
                    <a:pt x="463" y="1006"/>
                  </a:lnTo>
                  <a:lnTo>
                    <a:pt x="0" y="1207"/>
                  </a:lnTo>
                </a:path>
              </a:pathLst>
            </a:custGeom>
            <a:noFill/>
            <a:ln w="1500" cap="rnd" cmpd="sng">
              <a:solidFill>
                <a:srgbClr val="D96C5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65"/>
            <p:cNvSpPr/>
            <p:nvPr/>
          </p:nvSpPr>
          <p:spPr>
            <a:xfrm rot="10800000">
              <a:off x="6758161" y="2501029"/>
              <a:ext cx="139238" cy="104619"/>
            </a:xfrm>
            <a:custGeom>
              <a:avLst/>
              <a:gdLst/>
              <a:ahLst/>
              <a:cxnLst/>
              <a:rect l="l" t="t" r="r" b="b"/>
              <a:pathLst>
                <a:path w="3479" h="2614" extrusionOk="0">
                  <a:moveTo>
                    <a:pt x="363" y="1"/>
                  </a:moveTo>
                  <a:lnTo>
                    <a:pt x="262" y="21"/>
                  </a:lnTo>
                  <a:lnTo>
                    <a:pt x="162" y="61"/>
                  </a:lnTo>
                  <a:lnTo>
                    <a:pt x="101" y="101"/>
                  </a:lnTo>
                  <a:lnTo>
                    <a:pt x="41" y="161"/>
                  </a:lnTo>
                  <a:lnTo>
                    <a:pt x="1" y="222"/>
                  </a:lnTo>
                  <a:lnTo>
                    <a:pt x="1" y="302"/>
                  </a:lnTo>
                  <a:lnTo>
                    <a:pt x="1" y="383"/>
                  </a:lnTo>
                  <a:lnTo>
                    <a:pt x="41" y="463"/>
                  </a:lnTo>
                  <a:lnTo>
                    <a:pt x="101" y="563"/>
                  </a:lnTo>
                  <a:lnTo>
                    <a:pt x="262" y="785"/>
                  </a:lnTo>
                  <a:lnTo>
                    <a:pt x="483" y="1006"/>
                  </a:lnTo>
                  <a:lnTo>
                    <a:pt x="744" y="1247"/>
                  </a:lnTo>
                  <a:lnTo>
                    <a:pt x="1066" y="1488"/>
                  </a:lnTo>
                  <a:lnTo>
                    <a:pt x="1408" y="1729"/>
                  </a:lnTo>
                  <a:lnTo>
                    <a:pt x="1770" y="1951"/>
                  </a:lnTo>
                  <a:lnTo>
                    <a:pt x="2111" y="2172"/>
                  </a:lnTo>
                  <a:lnTo>
                    <a:pt x="2433" y="2333"/>
                  </a:lnTo>
                  <a:lnTo>
                    <a:pt x="2715" y="2473"/>
                  </a:lnTo>
                  <a:lnTo>
                    <a:pt x="2956" y="2574"/>
                  </a:lnTo>
                  <a:lnTo>
                    <a:pt x="3157" y="2614"/>
                  </a:lnTo>
                  <a:lnTo>
                    <a:pt x="3298" y="2614"/>
                  </a:lnTo>
                  <a:lnTo>
                    <a:pt x="3358" y="2594"/>
                  </a:lnTo>
                  <a:lnTo>
                    <a:pt x="3418" y="2554"/>
                  </a:lnTo>
                  <a:lnTo>
                    <a:pt x="3458" y="2493"/>
                  </a:lnTo>
                  <a:lnTo>
                    <a:pt x="3478" y="2433"/>
                  </a:lnTo>
                  <a:lnTo>
                    <a:pt x="3478" y="2353"/>
                  </a:lnTo>
                  <a:lnTo>
                    <a:pt x="3478" y="2252"/>
                  </a:lnTo>
                  <a:lnTo>
                    <a:pt x="3438" y="2051"/>
                  </a:lnTo>
                  <a:lnTo>
                    <a:pt x="3358" y="1810"/>
                  </a:lnTo>
                  <a:lnTo>
                    <a:pt x="3197" y="1569"/>
                  </a:lnTo>
                  <a:lnTo>
                    <a:pt x="3016" y="1307"/>
                  </a:lnTo>
                  <a:lnTo>
                    <a:pt x="2775" y="1026"/>
                  </a:lnTo>
                  <a:lnTo>
                    <a:pt x="2473" y="785"/>
                  </a:lnTo>
                  <a:lnTo>
                    <a:pt x="2152" y="543"/>
                  </a:lnTo>
                  <a:lnTo>
                    <a:pt x="1790" y="342"/>
                  </a:lnTo>
                  <a:lnTo>
                    <a:pt x="1428" y="182"/>
                  </a:lnTo>
                  <a:lnTo>
                    <a:pt x="1086" y="81"/>
                  </a:lnTo>
                  <a:lnTo>
                    <a:pt x="765" y="21"/>
                  </a:lnTo>
                  <a:lnTo>
                    <a:pt x="483" y="1"/>
                  </a:lnTo>
                  <a:close/>
                </a:path>
              </a:pathLst>
            </a:custGeom>
            <a:solidFill>
              <a:srgbClr val="282020">
                <a:alpha val="303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65"/>
            <p:cNvSpPr/>
            <p:nvPr/>
          </p:nvSpPr>
          <p:spPr>
            <a:xfrm rot="10800000">
              <a:off x="6768606" y="2517918"/>
              <a:ext cx="78084" cy="43464"/>
            </a:xfrm>
            <a:custGeom>
              <a:avLst/>
              <a:gdLst/>
              <a:ahLst/>
              <a:cxnLst/>
              <a:rect l="l" t="t" r="r" b="b"/>
              <a:pathLst>
                <a:path w="1951" h="1086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302" y="262"/>
                  </a:lnTo>
                  <a:lnTo>
                    <a:pt x="603" y="483"/>
                  </a:lnTo>
                  <a:lnTo>
                    <a:pt x="885" y="684"/>
                  </a:lnTo>
                  <a:lnTo>
                    <a:pt x="1146" y="845"/>
                  </a:lnTo>
                  <a:lnTo>
                    <a:pt x="1367" y="965"/>
                  </a:lnTo>
                  <a:lnTo>
                    <a:pt x="1588" y="1046"/>
                  </a:lnTo>
                  <a:lnTo>
                    <a:pt x="1789" y="1066"/>
                  </a:lnTo>
                  <a:lnTo>
                    <a:pt x="1870" y="1086"/>
                  </a:lnTo>
                  <a:lnTo>
                    <a:pt x="1950" y="1066"/>
                  </a:lnTo>
                </a:path>
              </a:pathLst>
            </a:custGeom>
            <a:noFill/>
            <a:ln w="15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59" name="Google Shape;1559;p65"/>
          <p:cNvGrpSpPr/>
          <p:nvPr/>
        </p:nvGrpSpPr>
        <p:grpSpPr>
          <a:xfrm>
            <a:off x="5883943" y="573035"/>
            <a:ext cx="1491280" cy="1190764"/>
            <a:chOff x="1097988" y="1462825"/>
            <a:chExt cx="2548325" cy="2217850"/>
          </a:xfrm>
        </p:grpSpPr>
        <p:sp>
          <p:nvSpPr>
            <p:cNvPr id="1560" name="Google Shape;1560;p65"/>
            <p:cNvSpPr/>
            <p:nvPr/>
          </p:nvSpPr>
          <p:spPr>
            <a:xfrm>
              <a:off x="1804588" y="1502775"/>
              <a:ext cx="1074975" cy="1007000"/>
            </a:xfrm>
            <a:custGeom>
              <a:avLst/>
              <a:gdLst/>
              <a:ahLst/>
              <a:cxnLst/>
              <a:rect l="l" t="t" r="r" b="b"/>
              <a:pathLst>
                <a:path w="42999" h="40280" extrusionOk="0">
                  <a:moveTo>
                    <a:pt x="17079" y="1"/>
                  </a:moveTo>
                  <a:lnTo>
                    <a:pt x="18283" y="18905"/>
                  </a:lnTo>
                  <a:lnTo>
                    <a:pt x="18304" y="19217"/>
                  </a:lnTo>
                  <a:lnTo>
                    <a:pt x="18283" y="19507"/>
                  </a:lnTo>
                  <a:lnTo>
                    <a:pt x="18262" y="19818"/>
                  </a:lnTo>
                  <a:lnTo>
                    <a:pt x="18200" y="20109"/>
                  </a:lnTo>
                  <a:lnTo>
                    <a:pt x="18138" y="20399"/>
                  </a:lnTo>
                  <a:lnTo>
                    <a:pt x="18055" y="20690"/>
                  </a:lnTo>
                  <a:lnTo>
                    <a:pt x="17930" y="20960"/>
                  </a:lnTo>
                  <a:lnTo>
                    <a:pt x="17806" y="21229"/>
                  </a:lnTo>
                  <a:lnTo>
                    <a:pt x="17660" y="21479"/>
                  </a:lnTo>
                  <a:lnTo>
                    <a:pt x="17494" y="21728"/>
                  </a:lnTo>
                  <a:lnTo>
                    <a:pt x="17308" y="21977"/>
                  </a:lnTo>
                  <a:lnTo>
                    <a:pt x="17100" y="22184"/>
                  </a:lnTo>
                  <a:lnTo>
                    <a:pt x="16893" y="22392"/>
                  </a:lnTo>
                  <a:lnTo>
                    <a:pt x="16664" y="22599"/>
                  </a:lnTo>
                  <a:lnTo>
                    <a:pt x="16415" y="22765"/>
                  </a:lnTo>
                  <a:lnTo>
                    <a:pt x="16145" y="22931"/>
                  </a:lnTo>
                  <a:lnTo>
                    <a:pt x="15046" y="23554"/>
                  </a:lnTo>
                  <a:lnTo>
                    <a:pt x="13967" y="24197"/>
                  </a:lnTo>
                  <a:lnTo>
                    <a:pt x="12887" y="24840"/>
                  </a:lnTo>
                  <a:lnTo>
                    <a:pt x="11829" y="25484"/>
                  </a:lnTo>
                  <a:lnTo>
                    <a:pt x="10792" y="26168"/>
                  </a:lnTo>
                  <a:lnTo>
                    <a:pt x="9754" y="26832"/>
                  </a:lnTo>
                  <a:lnTo>
                    <a:pt x="8737" y="27538"/>
                  </a:lnTo>
                  <a:lnTo>
                    <a:pt x="7720" y="28244"/>
                  </a:lnTo>
                  <a:lnTo>
                    <a:pt x="6703" y="28949"/>
                  </a:lnTo>
                  <a:lnTo>
                    <a:pt x="5728" y="29675"/>
                  </a:lnTo>
                  <a:lnTo>
                    <a:pt x="4753" y="30402"/>
                  </a:lnTo>
                  <a:lnTo>
                    <a:pt x="3778" y="31149"/>
                  </a:lnTo>
                  <a:lnTo>
                    <a:pt x="2823" y="31917"/>
                  </a:lnTo>
                  <a:lnTo>
                    <a:pt x="1868" y="32684"/>
                  </a:lnTo>
                  <a:lnTo>
                    <a:pt x="935" y="33452"/>
                  </a:lnTo>
                  <a:lnTo>
                    <a:pt x="1" y="34241"/>
                  </a:lnTo>
                  <a:lnTo>
                    <a:pt x="3715" y="37955"/>
                  </a:lnTo>
                  <a:lnTo>
                    <a:pt x="4732" y="37561"/>
                  </a:lnTo>
                  <a:lnTo>
                    <a:pt x="5728" y="37167"/>
                  </a:lnTo>
                  <a:lnTo>
                    <a:pt x="6745" y="36752"/>
                  </a:lnTo>
                  <a:lnTo>
                    <a:pt x="7741" y="36316"/>
                  </a:lnTo>
                  <a:lnTo>
                    <a:pt x="8737" y="35880"/>
                  </a:lnTo>
                  <a:lnTo>
                    <a:pt x="9712" y="35424"/>
                  </a:lnTo>
                  <a:lnTo>
                    <a:pt x="10709" y="34926"/>
                  </a:lnTo>
                  <a:lnTo>
                    <a:pt x="11663" y="34428"/>
                  </a:lnTo>
                  <a:lnTo>
                    <a:pt x="12638" y="33929"/>
                  </a:lnTo>
                  <a:lnTo>
                    <a:pt x="13593" y="33390"/>
                  </a:lnTo>
                  <a:lnTo>
                    <a:pt x="14548" y="32850"/>
                  </a:lnTo>
                  <a:lnTo>
                    <a:pt x="15481" y="32290"/>
                  </a:lnTo>
                  <a:lnTo>
                    <a:pt x="16436" y="31709"/>
                  </a:lnTo>
                  <a:lnTo>
                    <a:pt x="17370" y="31107"/>
                  </a:lnTo>
                  <a:lnTo>
                    <a:pt x="18283" y="30505"/>
                  </a:lnTo>
                  <a:lnTo>
                    <a:pt x="19196" y="29883"/>
                  </a:lnTo>
                  <a:lnTo>
                    <a:pt x="19507" y="29696"/>
                  </a:lnTo>
                  <a:lnTo>
                    <a:pt x="19819" y="29530"/>
                  </a:lnTo>
                  <a:lnTo>
                    <a:pt x="20130" y="29385"/>
                  </a:lnTo>
                  <a:lnTo>
                    <a:pt x="20462" y="29281"/>
                  </a:lnTo>
                  <a:lnTo>
                    <a:pt x="20794" y="29219"/>
                  </a:lnTo>
                  <a:lnTo>
                    <a:pt x="21126" y="29157"/>
                  </a:lnTo>
                  <a:lnTo>
                    <a:pt x="21479" y="29136"/>
                  </a:lnTo>
                  <a:lnTo>
                    <a:pt x="21811" y="29136"/>
                  </a:lnTo>
                  <a:lnTo>
                    <a:pt x="22143" y="29177"/>
                  </a:lnTo>
                  <a:lnTo>
                    <a:pt x="22475" y="29240"/>
                  </a:lnTo>
                  <a:lnTo>
                    <a:pt x="22807" y="29323"/>
                  </a:lnTo>
                  <a:lnTo>
                    <a:pt x="23139" y="29447"/>
                  </a:lnTo>
                  <a:lnTo>
                    <a:pt x="23450" y="29572"/>
                  </a:lnTo>
                  <a:lnTo>
                    <a:pt x="23761" y="29758"/>
                  </a:lnTo>
                  <a:lnTo>
                    <a:pt x="24052" y="29945"/>
                  </a:lnTo>
                  <a:lnTo>
                    <a:pt x="24322" y="30173"/>
                  </a:lnTo>
                  <a:lnTo>
                    <a:pt x="25172" y="30900"/>
                  </a:lnTo>
                  <a:lnTo>
                    <a:pt x="26023" y="31605"/>
                  </a:lnTo>
                  <a:lnTo>
                    <a:pt x="26895" y="32311"/>
                  </a:lnTo>
                  <a:lnTo>
                    <a:pt x="27787" y="32996"/>
                  </a:lnTo>
                  <a:lnTo>
                    <a:pt x="28679" y="33660"/>
                  </a:lnTo>
                  <a:lnTo>
                    <a:pt x="29593" y="34324"/>
                  </a:lnTo>
                  <a:lnTo>
                    <a:pt x="30506" y="34988"/>
                  </a:lnTo>
                  <a:lnTo>
                    <a:pt x="31460" y="35610"/>
                  </a:lnTo>
                  <a:lnTo>
                    <a:pt x="32394" y="36254"/>
                  </a:lnTo>
                  <a:lnTo>
                    <a:pt x="33369" y="36855"/>
                  </a:lnTo>
                  <a:lnTo>
                    <a:pt x="34324" y="37457"/>
                  </a:lnTo>
                  <a:lnTo>
                    <a:pt x="35320" y="38038"/>
                  </a:lnTo>
                  <a:lnTo>
                    <a:pt x="36316" y="38619"/>
                  </a:lnTo>
                  <a:lnTo>
                    <a:pt x="37312" y="39200"/>
                  </a:lnTo>
                  <a:lnTo>
                    <a:pt x="38350" y="39740"/>
                  </a:lnTo>
                  <a:lnTo>
                    <a:pt x="39367" y="40279"/>
                  </a:lnTo>
                  <a:lnTo>
                    <a:pt x="42998" y="35092"/>
                  </a:lnTo>
                  <a:lnTo>
                    <a:pt x="42210" y="34262"/>
                  </a:lnTo>
                  <a:lnTo>
                    <a:pt x="41400" y="33411"/>
                  </a:lnTo>
                  <a:lnTo>
                    <a:pt x="40549" y="32601"/>
                  </a:lnTo>
                  <a:lnTo>
                    <a:pt x="39699" y="31813"/>
                  </a:lnTo>
                  <a:lnTo>
                    <a:pt x="38806" y="31024"/>
                  </a:lnTo>
                  <a:lnTo>
                    <a:pt x="37914" y="30236"/>
                  </a:lnTo>
                  <a:lnTo>
                    <a:pt x="36980" y="29489"/>
                  </a:lnTo>
                  <a:lnTo>
                    <a:pt x="36046" y="28742"/>
                  </a:lnTo>
                  <a:lnTo>
                    <a:pt x="35092" y="28015"/>
                  </a:lnTo>
                  <a:lnTo>
                    <a:pt x="34096" y="27310"/>
                  </a:lnTo>
                  <a:lnTo>
                    <a:pt x="33100" y="26604"/>
                  </a:lnTo>
                  <a:lnTo>
                    <a:pt x="32083" y="25919"/>
                  </a:lnTo>
                  <a:lnTo>
                    <a:pt x="31024" y="25255"/>
                  </a:lnTo>
                  <a:lnTo>
                    <a:pt x="29966" y="24591"/>
                  </a:lnTo>
                  <a:lnTo>
                    <a:pt x="28866" y="23948"/>
                  </a:lnTo>
                  <a:lnTo>
                    <a:pt x="27766" y="23325"/>
                  </a:lnTo>
                  <a:lnTo>
                    <a:pt x="27476" y="23159"/>
                  </a:lnTo>
                  <a:lnTo>
                    <a:pt x="27227" y="22973"/>
                  </a:lnTo>
                  <a:lnTo>
                    <a:pt x="26978" y="22765"/>
                  </a:lnTo>
                  <a:lnTo>
                    <a:pt x="26729" y="22537"/>
                  </a:lnTo>
                  <a:lnTo>
                    <a:pt x="26521" y="22288"/>
                  </a:lnTo>
                  <a:lnTo>
                    <a:pt x="26335" y="22039"/>
                  </a:lnTo>
                  <a:lnTo>
                    <a:pt x="26169" y="21769"/>
                  </a:lnTo>
                  <a:lnTo>
                    <a:pt x="26003" y="21499"/>
                  </a:lnTo>
                  <a:lnTo>
                    <a:pt x="25878" y="21209"/>
                  </a:lnTo>
                  <a:lnTo>
                    <a:pt x="25774" y="20918"/>
                  </a:lnTo>
                  <a:lnTo>
                    <a:pt x="25691" y="20607"/>
                  </a:lnTo>
                  <a:lnTo>
                    <a:pt x="25629" y="20296"/>
                  </a:lnTo>
                  <a:lnTo>
                    <a:pt x="25587" y="19964"/>
                  </a:lnTo>
                  <a:lnTo>
                    <a:pt x="25567" y="19652"/>
                  </a:lnTo>
                  <a:lnTo>
                    <a:pt x="25587" y="19320"/>
                  </a:lnTo>
                  <a:lnTo>
                    <a:pt x="25629" y="18988"/>
                  </a:lnTo>
                  <a:lnTo>
                    <a:pt x="27766" y="167"/>
                  </a:lnTo>
                  <a:lnTo>
                    <a:pt x="1707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65"/>
            <p:cNvSpPr/>
            <p:nvPr/>
          </p:nvSpPr>
          <p:spPr>
            <a:xfrm>
              <a:off x="2231563" y="1462825"/>
              <a:ext cx="267200" cy="89775"/>
            </a:xfrm>
            <a:custGeom>
              <a:avLst/>
              <a:gdLst/>
              <a:ahLst/>
              <a:cxnLst/>
              <a:rect l="l" t="t" r="r" b="b"/>
              <a:pathLst>
                <a:path w="10688" h="3591" extrusionOk="0">
                  <a:moveTo>
                    <a:pt x="4047" y="1"/>
                  </a:moveTo>
                  <a:lnTo>
                    <a:pt x="3528" y="21"/>
                  </a:lnTo>
                  <a:lnTo>
                    <a:pt x="3030" y="63"/>
                  </a:lnTo>
                  <a:lnTo>
                    <a:pt x="2574" y="125"/>
                  </a:lnTo>
                  <a:lnTo>
                    <a:pt x="2158" y="208"/>
                  </a:lnTo>
                  <a:lnTo>
                    <a:pt x="1764" y="291"/>
                  </a:lnTo>
                  <a:lnTo>
                    <a:pt x="1411" y="395"/>
                  </a:lnTo>
                  <a:lnTo>
                    <a:pt x="1100" y="519"/>
                  </a:lnTo>
                  <a:lnTo>
                    <a:pt x="810" y="644"/>
                  </a:lnTo>
                  <a:lnTo>
                    <a:pt x="581" y="789"/>
                  </a:lnTo>
                  <a:lnTo>
                    <a:pt x="374" y="935"/>
                  </a:lnTo>
                  <a:lnTo>
                    <a:pt x="229" y="1101"/>
                  </a:lnTo>
                  <a:lnTo>
                    <a:pt x="104" y="1267"/>
                  </a:lnTo>
                  <a:lnTo>
                    <a:pt x="21" y="1433"/>
                  </a:lnTo>
                  <a:lnTo>
                    <a:pt x="0" y="1599"/>
                  </a:lnTo>
                  <a:lnTo>
                    <a:pt x="0" y="1682"/>
                  </a:lnTo>
                  <a:lnTo>
                    <a:pt x="21" y="1785"/>
                  </a:lnTo>
                  <a:lnTo>
                    <a:pt x="63" y="1868"/>
                  </a:lnTo>
                  <a:lnTo>
                    <a:pt x="104" y="1951"/>
                  </a:lnTo>
                  <a:lnTo>
                    <a:pt x="229" y="2117"/>
                  </a:lnTo>
                  <a:lnTo>
                    <a:pt x="415" y="2283"/>
                  </a:lnTo>
                  <a:lnTo>
                    <a:pt x="664" y="2449"/>
                  </a:lnTo>
                  <a:lnTo>
                    <a:pt x="934" y="2595"/>
                  </a:lnTo>
                  <a:lnTo>
                    <a:pt x="1266" y="2740"/>
                  </a:lnTo>
                  <a:lnTo>
                    <a:pt x="1640" y="2885"/>
                  </a:lnTo>
                  <a:lnTo>
                    <a:pt x="2034" y="3010"/>
                  </a:lnTo>
                  <a:lnTo>
                    <a:pt x="2470" y="3134"/>
                  </a:lnTo>
                  <a:lnTo>
                    <a:pt x="2947" y="3238"/>
                  </a:lnTo>
                  <a:lnTo>
                    <a:pt x="3466" y="3321"/>
                  </a:lnTo>
                  <a:lnTo>
                    <a:pt x="3985" y="3404"/>
                  </a:lnTo>
                  <a:lnTo>
                    <a:pt x="4545" y="3487"/>
                  </a:lnTo>
                  <a:lnTo>
                    <a:pt x="5126" y="3528"/>
                  </a:lnTo>
                  <a:lnTo>
                    <a:pt x="5707" y="3570"/>
                  </a:lnTo>
                  <a:lnTo>
                    <a:pt x="6309" y="3591"/>
                  </a:lnTo>
                  <a:lnTo>
                    <a:pt x="6848" y="3570"/>
                  </a:lnTo>
                  <a:lnTo>
                    <a:pt x="7367" y="3528"/>
                  </a:lnTo>
                  <a:lnTo>
                    <a:pt x="7844" y="3487"/>
                  </a:lnTo>
                  <a:lnTo>
                    <a:pt x="8280" y="3404"/>
                  </a:lnTo>
                  <a:lnTo>
                    <a:pt x="8695" y="3300"/>
                  </a:lnTo>
                  <a:lnTo>
                    <a:pt x="9069" y="3196"/>
                  </a:lnTo>
                  <a:lnTo>
                    <a:pt x="9401" y="3072"/>
                  </a:lnTo>
                  <a:lnTo>
                    <a:pt x="9691" y="2927"/>
                  </a:lnTo>
                  <a:lnTo>
                    <a:pt x="9940" y="2781"/>
                  </a:lnTo>
                  <a:lnTo>
                    <a:pt x="10169" y="2636"/>
                  </a:lnTo>
                  <a:lnTo>
                    <a:pt x="10355" y="2470"/>
                  </a:lnTo>
                  <a:lnTo>
                    <a:pt x="10480" y="2283"/>
                  </a:lnTo>
                  <a:lnTo>
                    <a:pt x="10604" y="2117"/>
                  </a:lnTo>
                  <a:lnTo>
                    <a:pt x="10667" y="1931"/>
                  </a:lnTo>
                  <a:lnTo>
                    <a:pt x="10687" y="1765"/>
                  </a:lnTo>
                  <a:lnTo>
                    <a:pt x="10687" y="1682"/>
                  </a:lnTo>
                  <a:lnTo>
                    <a:pt x="10667" y="1599"/>
                  </a:lnTo>
                  <a:lnTo>
                    <a:pt x="10646" y="1516"/>
                  </a:lnTo>
                  <a:lnTo>
                    <a:pt x="10604" y="1433"/>
                  </a:lnTo>
                  <a:lnTo>
                    <a:pt x="10480" y="1267"/>
                  </a:lnTo>
                  <a:lnTo>
                    <a:pt x="10293" y="1121"/>
                  </a:lnTo>
                  <a:lnTo>
                    <a:pt x="10086" y="976"/>
                  </a:lnTo>
                  <a:lnTo>
                    <a:pt x="9816" y="831"/>
                  </a:lnTo>
                  <a:lnTo>
                    <a:pt x="9525" y="706"/>
                  </a:lnTo>
                  <a:lnTo>
                    <a:pt x="9173" y="602"/>
                  </a:lnTo>
                  <a:lnTo>
                    <a:pt x="8778" y="478"/>
                  </a:lnTo>
                  <a:lnTo>
                    <a:pt x="8363" y="395"/>
                  </a:lnTo>
                  <a:lnTo>
                    <a:pt x="7907" y="291"/>
                  </a:lnTo>
                  <a:lnTo>
                    <a:pt x="7429" y="229"/>
                  </a:lnTo>
                  <a:lnTo>
                    <a:pt x="6911" y="146"/>
                  </a:lnTo>
                  <a:lnTo>
                    <a:pt x="6371" y="84"/>
                  </a:lnTo>
                  <a:lnTo>
                    <a:pt x="5790" y="42"/>
                  </a:lnTo>
                  <a:lnTo>
                    <a:pt x="5209" y="21"/>
                  </a:lnTo>
                  <a:lnTo>
                    <a:pt x="460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65"/>
            <p:cNvSpPr/>
            <p:nvPr/>
          </p:nvSpPr>
          <p:spPr>
            <a:xfrm>
              <a:off x="2239863" y="1633000"/>
              <a:ext cx="243325" cy="28025"/>
            </a:xfrm>
            <a:custGeom>
              <a:avLst/>
              <a:gdLst/>
              <a:ahLst/>
              <a:cxnLst/>
              <a:rect l="l" t="t" r="r" b="b"/>
              <a:pathLst>
                <a:path w="9733" h="112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581" y="249"/>
                  </a:lnTo>
                  <a:lnTo>
                    <a:pt x="1162" y="457"/>
                  </a:lnTo>
                  <a:lnTo>
                    <a:pt x="1764" y="644"/>
                  </a:lnTo>
                  <a:lnTo>
                    <a:pt x="2366" y="789"/>
                  </a:lnTo>
                  <a:lnTo>
                    <a:pt x="2968" y="913"/>
                  </a:lnTo>
                  <a:lnTo>
                    <a:pt x="3590" y="1017"/>
                  </a:lnTo>
                  <a:lnTo>
                    <a:pt x="4213" y="1079"/>
                  </a:lnTo>
                  <a:lnTo>
                    <a:pt x="4835" y="1121"/>
                  </a:lnTo>
                  <a:lnTo>
                    <a:pt x="5458" y="1121"/>
                  </a:lnTo>
                  <a:lnTo>
                    <a:pt x="6081" y="1100"/>
                  </a:lnTo>
                  <a:lnTo>
                    <a:pt x="6703" y="1038"/>
                  </a:lnTo>
                  <a:lnTo>
                    <a:pt x="7326" y="955"/>
                  </a:lnTo>
                  <a:lnTo>
                    <a:pt x="7948" y="830"/>
                  </a:lnTo>
                  <a:lnTo>
                    <a:pt x="8550" y="685"/>
                  </a:lnTo>
                  <a:lnTo>
                    <a:pt x="9152" y="519"/>
                  </a:lnTo>
                  <a:lnTo>
                    <a:pt x="9733" y="312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65"/>
            <p:cNvSpPr/>
            <p:nvPr/>
          </p:nvSpPr>
          <p:spPr>
            <a:xfrm>
              <a:off x="2251263" y="1810950"/>
              <a:ext cx="211175" cy="23350"/>
            </a:xfrm>
            <a:custGeom>
              <a:avLst/>
              <a:gdLst/>
              <a:ahLst/>
              <a:cxnLst/>
              <a:rect l="l" t="t" r="r" b="b"/>
              <a:pathLst>
                <a:path w="8447" h="934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499" y="187"/>
                  </a:lnTo>
                  <a:lnTo>
                    <a:pt x="1018" y="353"/>
                  </a:lnTo>
                  <a:lnTo>
                    <a:pt x="1536" y="498"/>
                  </a:lnTo>
                  <a:lnTo>
                    <a:pt x="2055" y="623"/>
                  </a:lnTo>
                  <a:lnTo>
                    <a:pt x="2574" y="726"/>
                  </a:lnTo>
                  <a:lnTo>
                    <a:pt x="3114" y="809"/>
                  </a:lnTo>
                  <a:lnTo>
                    <a:pt x="3653" y="872"/>
                  </a:lnTo>
                  <a:lnTo>
                    <a:pt x="4193" y="913"/>
                  </a:lnTo>
                  <a:lnTo>
                    <a:pt x="4732" y="934"/>
                  </a:lnTo>
                  <a:lnTo>
                    <a:pt x="5272" y="934"/>
                  </a:lnTo>
                  <a:lnTo>
                    <a:pt x="5811" y="913"/>
                  </a:lnTo>
                  <a:lnTo>
                    <a:pt x="6330" y="872"/>
                  </a:lnTo>
                  <a:lnTo>
                    <a:pt x="6870" y="809"/>
                  </a:lnTo>
                  <a:lnTo>
                    <a:pt x="7409" y="726"/>
                  </a:lnTo>
                  <a:lnTo>
                    <a:pt x="7928" y="623"/>
                  </a:lnTo>
                  <a:lnTo>
                    <a:pt x="8447" y="498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65"/>
            <p:cNvSpPr/>
            <p:nvPr/>
          </p:nvSpPr>
          <p:spPr>
            <a:xfrm>
              <a:off x="2259563" y="1944775"/>
              <a:ext cx="186800" cy="25450"/>
            </a:xfrm>
            <a:custGeom>
              <a:avLst/>
              <a:gdLst/>
              <a:ahLst/>
              <a:cxnLst/>
              <a:rect l="l" t="t" r="r" b="b"/>
              <a:pathLst>
                <a:path w="7472" h="101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57" y="208"/>
                  </a:lnTo>
                  <a:lnTo>
                    <a:pt x="914" y="395"/>
                  </a:lnTo>
                  <a:lnTo>
                    <a:pt x="1391" y="561"/>
                  </a:lnTo>
                  <a:lnTo>
                    <a:pt x="1869" y="686"/>
                  </a:lnTo>
                  <a:lnTo>
                    <a:pt x="2367" y="790"/>
                  </a:lnTo>
                  <a:lnTo>
                    <a:pt x="2865" y="893"/>
                  </a:lnTo>
                  <a:lnTo>
                    <a:pt x="3363" y="956"/>
                  </a:lnTo>
                  <a:lnTo>
                    <a:pt x="3861" y="997"/>
                  </a:lnTo>
                  <a:lnTo>
                    <a:pt x="3861" y="997"/>
                  </a:lnTo>
                  <a:lnTo>
                    <a:pt x="4296" y="997"/>
                  </a:lnTo>
                  <a:lnTo>
                    <a:pt x="4753" y="1018"/>
                  </a:lnTo>
                  <a:lnTo>
                    <a:pt x="5210" y="997"/>
                  </a:lnTo>
                  <a:lnTo>
                    <a:pt x="5666" y="976"/>
                  </a:lnTo>
                  <a:lnTo>
                    <a:pt x="6579" y="893"/>
                  </a:lnTo>
                  <a:lnTo>
                    <a:pt x="7471" y="769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65"/>
            <p:cNvSpPr/>
            <p:nvPr/>
          </p:nvSpPr>
          <p:spPr>
            <a:xfrm>
              <a:off x="2306788" y="1509525"/>
              <a:ext cx="160850" cy="22325"/>
            </a:xfrm>
            <a:custGeom>
              <a:avLst/>
              <a:gdLst/>
              <a:ahLst/>
              <a:cxnLst/>
              <a:rect l="l" t="t" r="r" b="b"/>
              <a:pathLst>
                <a:path w="6434" h="893" fill="none" extrusionOk="0">
                  <a:moveTo>
                    <a:pt x="0" y="457"/>
                  </a:moveTo>
                  <a:lnTo>
                    <a:pt x="0" y="457"/>
                  </a:lnTo>
                  <a:lnTo>
                    <a:pt x="395" y="561"/>
                  </a:lnTo>
                  <a:lnTo>
                    <a:pt x="789" y="644"/>
                  </a:lnTo>
                  <a:lnTo>
                    <a:pt x="1225" y="727"/>
                  </a:lnTo>
                  <a:lnTo>
                    <a:pt x="1660" y="789"/>
                  </a:lnTo>
                  <a:lnTo>
                    <a:pt x="2117" y="851"/>
                  </a:lnTo>
                  <a:lnTo>
                    <a:pt x="2573" y="872"/>
                  </a:lnTo>
                  <a:lnTo>
                    <a:pt x="3030" y="893"/>
                  </a:lnTo>
                  <a:lnTo>
                    <a:pt x="3487" y="893"/>
                  </a:lnTo>
                  <a:lnTo>
                    <a:pt x="3922" y="851"/>
                  </a:lnTo>
                  <a:lnTo>
                    <a:pt x="4358" y="810"/>
                  </a:lnTo>
                  <a:lnTo>
                    <a:pt x="4773" y="747"/>
                  </a:lnTo>
                  <a:lnTo>
                    <a:pt x="5167" y="644"/>
                  </a:lnTo>
                  <a:lnTo>
                    <a:pt x="5541" y="519"/>
                  </a:lnTo>
                  <a:lnTo>
                    <a:pt x="5873" y="374"/>
                  </a:lnTo>
                  <a:lnTo>
                    <a:pt x="6164" y="208"/>
                  </a:lnTo>
                  <a:lnTo>
                    <a:pt x="6309" y="104"/>
                  </a:lnTo>
                  <a:lnTo>
                    <a:pt x="6433" y="0"/>
                  </a:lnTo>
                </a:path>
              </a:pathLst>
            </a:custGeom>
            <a:noFill/>
            <a:ln w="1050" cap="rnd" cmpd="sng">
              <a:solidFill>
                <a:srgbClr val="261A1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65"/>
            <p:cNvSpPr/>
            <p:nvPr/>
          </p:nvSpPr>
          <p:spPr>
            <a:xfrm>
              <a:off x="2404838" y="2188625"/>
              <a:ext cx="186275" cy="152550"/>
            </a:xfrm>
            <a:custGeom>
              <a:avLst/>
              <a:gdLst/>
              <a:ahLst/>
              <a:cxnLst/>
              <a:rect l="l" t="t" r="r" b="b"/>
              <a:pathLst>
                <a:path w="7451" h="610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810" y="893"/>
                  </a:lnTo>
                  <a:lnTo>
                    <a:pt x="1660" y="1764"/>
                  </a:lnTo>
                  <a:lnTo>
                    <a:pt x="2096" y="2179"/>
                  </a:lnTo>
                  <a:lnTo>
                    <a:pt x="2553" y="2594"/>
                  </a:lnTo>
                  <a:lnTo>
                    <a:pt x="3009" y="2988"/>
                  </a:lnTo>
                  <a:lnTo>
                    <a:pt x="3466" y="3362"/>
                  </a:lnTo>
                  <a:lnTo>
                    <a:pt x="3943" y="3756"/>
                  </a:lnTo>
                  <a:lnTo>
                    <a:pt x="4400" y="4109"/>
                  </a:lnTo>
                  <a:lnTo>
                    <a:pt x="4898" y="4462"/>
                  </a:lnTo>
                  <a:lnTo>
                    <a:pt x="5396" y="4815"/>
                  </a:lnTo>
                  <a:lnTo>
                    <a:pt x="5894" y="5147"/>
                  </a:lnTo>
                  <a:lnTo>
                    <a:pt x="6392" y="5479"/>
                  </a:lnTo>
                  <a:lnTo>
                    <a:pt x="6911" y="5790"/>
                  </a:lnTo>
                  <a:lnTo>
                    <a:pt x="7450" y="610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65"/>
            <p:cNvSpPr/>
            <p:nvPr/>
          </p:nvSpPr>
          <p:spPr>
            <a:xfrm>
              <a:off x="1097988" y="1925600"/>
              <a:ext cx="1176650" cy="1755075"/>
            </a:xfrm>
            <a:custGeom>
              <a:avLst/>
              <a:gdLst/>
              <a:ahLst/>
              <a:cxnLst/>
              <a:rect l="l" t="t" r="r" b="b"/>
              <a:pathLst>
                <a:path w="47066" h="70203" extrusionOk="0">
                  <a:moveTo>
                    <a:pt x="32789" y="0"/>
                  </a:moveTo>
                  <a:lnTo>
                    <a:pt x="32270" y="21"/>
                  </a:lnTo>
                  <a:lnTo>
                    <a:pt x="31751" y="42"/>
                  </a:lnTo>
                  <a:lnTo>
                    <a:pt x="31253" y="83"/>
                  </a:lnTo>
                  <a:lnTo>
                    <a:pt x="30734" y="145"/>
                  </a:lnTo>
                  <a:lnTo>
                    <a:pt x="30236" y="228"/>
                  </a:lnTo>
                  <a:lnTo>
                    <a:pt x="29717" y="311"/>
                  </a:lnTo>
                  <a:lnTo>
                    <a:pt x="29219" y="415"/>
                  </a:lnTo>
                  <a:lnTo>
                    <a:pt x="28721" y="519"/>
                  </a:lnTo>
                  <a:lnTo>
                    <a:pt x="28244" y="643"/>
                  </a:lnTo>
                  <a:lnTo>
                    <a:pt x="27746" y="789"/>
                  </a:lnTo>
                  <a:lnTo>
                    <a:pt x="27269" y="955"/>
                  </a:lnTo>
                  <a:lnTo>
                    <a:pt x="26771" y="1121"/>
                  </a:lnTo>
                  <a:lnTo>
                    <a:pt x="26293" y="1287"/>
                  </a:lnTo>
                  <a:lnTo>
                    <a:pt x="25359" y="1681"/>
                  </a:lnTo>
                  <a:lnTo>
                    <a:pt x="24426" y="2117"/>
                  </a:lnTo>
                  <a:lnTo>
                    <a:pt x="23492" y="2615"/>
                  </a:lnTo>
                  <a:lnTo>
                    <a:pt x="22600" y="3134"/>
                  </a:lnTo>
                  <a:lnTo>
                    <a:pt x="21707" y="3694"/>
                  </a:lnTo>
                  <a:lnTo>
                    <a:pt x="20836" y="4296"/>
                  </a:lnTo>
                  <a:lnTo>
                    <a:pt x="19985" y="4918"/>
                  </a:lnTo>
                  <a:lnTo>
                    <a:pt x="19155" y="5582"/>
                  </a:lnTo>
                  <a:lnTo>
                    <a:pt x="18325" y="6267"/>
                  </a:lnTo>
                  <a:lnTo>
                    <a:pt x="17536" y="6973"/>
                  </a:lnTo>
                  <a:lnTo>
                    <a:pt x="16748" y="7720"/>
                  </a:lnTo>
                  <a:lnTo>
                    <a:pt x="15980" y="8488"/>
                  </a:lnTo>
                  <a:lnTo>
                    <a:pt x="15253" y="9255"/>
                  </a:lnTo>
                  <a:lnTo>
                    <a:pt x="14527" y="10044"/>
                  </a:lnTo>
                  <a:lnTo>
                    <a:pt x="13822" y="10853"/>
                  </a:lnTo>
                  <a:lnTo>
                    <a:pt x="13137" y="11683"/>
                  </a:lnTo>
                  <a:lnTo>
                    <a:pt x="12493" y="12513"/>
                  </a:lnTo>
                  <a:lnTo>
                    <a:pt x="11850" y="13343"/>
                  </a:lnTo>
                  <a:lnTo>
                    <a:pt x="11248" y="14174"/>
                  </a:lnTo>
                  <a:lnTo>
                    <a:pt x="10647" y="15004"/>
                  </a:lnTo>
                  <a:lnTo>
                    <a:pt x="10086" y="15854"/>
                  </a:lnTo>
                  <a:lnTo>
                    <a:pt x="9547" y="16684"/>
                  </a:lnTo>
                  <a:lnTo>
                    <a:pt x="8903" y="17743"/>
                  </a:lnTo>
                  <a:lnTo>
                    <a:pt x="8260" y="18822"/>
                  </a:lnTo>
                  <a:lnTo>
                    <a:pt x="7679" y="19922"/>
                  </a:lnTo>
                  <a:lnTo>
                    <a:pt x="7098" y="21022"/>
                  </a:lnTo>
                  <a:lnTo>
                    <a:pt x="6559" y="22142"/>
                  </a:lnTo>
                  <a:lnTo>
                    <a:pt x="6040" y="23283"/>
                  </a:lnTo>
                  <a:lnTo>
                    <a:pt x="5542" y="24425"/>
                  </a:lnTo>
                  <a:lnTo>
                    <a:pt x="5064" y="25587"/>
                  </a:lnTo>
                  <a:lnTo>
                    <a:pt x="4753" y="26396"/>
                  </a:lnTo>
                  <a:lnTo>
                    <a:pt x="4463" y="27226"/>
                  </a:lnTo>
                  <a:lnTo>
                    <a:pt x="4172" y="28056"/>
                  </a:lnTo>
                  <a:lnTo>
                    <a:pt x="3882" y="28886"/>
                  </a:lnTo>
                  <a:lnTo>
                    <a:pt x="3363" y="30547"/>
                  </a:lnTo>
                  <a:lnTo>
                    <a:pt x="2885" y="32248"/>
                  </a:lnTo>
                  <a:lnTo>
                    <a:pt x="2470" y="33950"/>
                  </a:lnTo>
                  <a:lnTo>
                    <a:pt x="2076" y="35651"/>
                  </a:lnTo>
                  <a:lnTo>
                    <a:pt x="1723" y="37374"/>
                  </a:lnTo>
                  <a:lnTo>
                    <a:pt x="1412" y="39096"/>
                  </a:lnTo>
                  <a:lnTo>
                    <a:pt x="1142" y="40839"/>
                  </a:lnTo>
                  <a:lnTo>
                    <a:pt x="893" y="42583"/>
                  </a:lnTo>
                  <a:lnTo>
                    <a:pt x="686" y="44326"/>
                  </a:lnTo>
                  <a:lnTo>
                    <a:pt x="499" y="46090"/>
                  </a:lnTo>
                  <a:lnTo>
                    <a:pt x="354" y="47833"/>
                  </a:lnTo>
                  <a:lnTo>
                    <a:pt x="229" y="49597"/>
                  </a:lnTo>
                  <a:lnTo>
                    <a:pt x="126" y="51340"/>
                  </a:lnTo>
                  <a:lnTo>
                    <a:pt x="42" y="53104"/>
                  </a:lnTo>
                  <a:lnTo>
                    <a:pt x="1" y="54494"/>
                  </a:lnTo>
                  <a:lnTo>
                    <a:pt x="1" y="55884"/>
                  </a:lnTo>
                  <a:lnTo>
                    <a:pt x="1" y="56569"/>
                  </a:lnTo>
                  <a:lnTo>
                    <a:pt x="22" y="57275"/>
                  </a:lnTo>
                  <a:lnTo>
                    <a:pt x="63" y="57959"/>
                  </a:lnTo>
                  <a:lnTo>
                    <a:pt x="126" y="58644"/>
                  </a:lnTo>
                  <a:lnTo>
                    <a:pt x="188" y="59329"/>
                  </a:lnTo>
                  <a:lnTo>
                    <a:pt x="292" y="60014"/>
                  </a:lnTo>
                  <a:lnTo>
                    <a:pt x="395" y="60699"/>
                  </a:lnTo>
                  <a:lnTo>
                    <a:pt x="541" y="61363"/>
                  </a:lnTo>
                  <a:lnTo>
                    <a:pt x="707" y="62027"/>
                  </a:lnTo>
                  <a:lnTo>
                    <a:pt x="893" y="62691"/>
                  </a:lnTo>
                  <a:lnTo>
                    <a:pt x="1122" y="63334"/>
                  </a:lnTo>
                  <a:lnTo>
                    <a:pt x="1371" y="63977"/>
                  </a:lnTo>
                  <a:lnTo>
                    <a:pt x="1661" y="64600"/>
                  </a:lnTo>
                  <a:lnTo>
                    <a:pt x="1993" y="65223"/>
                  </a:lnTo>
                  <a:lnTo>
                    <a:pt x="2367" y="65804"/>
                  </a:lnTo>
                  <a:lnTo>
                    <a:pt x="2761" y="66385"/>
                  </a:lnTo>
                  <a:lnTo>
                    <a:pt x="3217" y="66924"/>
                  </a:lnTo>
                  <a:lnTo>
                    <a:pt x="3674" y="67443"/>
                  </a:lnTo>
                  <a:lnTo>
                    <a:pt x="4172" y="67941"/>
                  </a:lnTo>
                  <a:lnTo>
                    <a:pt x="4712" y="68377"/>
                  </a:lnTo>
                  <a:lnTo>
                    <a:pt x="5272" y="68792"/>
                  </a:lnTo>
                  <a:lnTo>
                    <a:pt x="5542" y="68979"/>
                  </a:lnTo>
                  <a:lnTo>
                    <a:pt x="5832" y="69145"/>
                  </a:lnTo>
                  <a:lnTo>
                    <a:pt x="6143" y="69311"/>
                  </a:lnTo>
                  <a:lnTo>
                    <a:pt x="6434" y="69456"/>
                  </a:lnTo>
                  <a:lnTo>
                    <a:pt x="6745" y="69601"/>
                  </a:lnTo>
                  <a:lnTo>
                    <a:pt x="7057" y="69726"/>
                  </a:lnTo>
                  <a:lnTo>
                    <a:pt x="7389" y="69850"/>
                  </a:lnTo>
                  <a:lnTo>
                    <a:pt x="7700" y="69933"/>
                  </a:lnTo>
                  <a:lnTo>
                    <a:pt x="8032" y="70016"/>
                  </a:lnTo>
                  <a:lnTo>
                    <a:pt x="8364" y="70099"/>
                  </a:lnTo>
                  <a:lnTo>
                    <a:pt x="8696" y="70141"/>
                  </a:lnTo>
                  <a:lnTo>
                    <a:pt x="9028" y="70182"/>
                  </a:lnTo>
                  <a:lnTo>
                    <a:pt x="9381" y="70203"/>
                  </a:lnTo>
                  <a:lnTo>
                    <a:pt x="9713" y="70203"/>
                  </a:lnTo>
                  <a:lnTo>
                    <a:pt x="10211" y="70182"/>
                  </a:lnTo>
                  <a:lnTo>
                    <a:pt x="10709" y="70141"/>
                  </a:lnTo>
                  <a:lnTo>
                    <a:pt x="11186" y="70058"/>
                  </a:lnTo>
                  <a:lnTo>
                    <a:pt x="11663" y="69933"/>
                  </a:lnTo>
                  <a:lnTo>
                    <a:pt x="12141" y="69788"/>
                  </a:lnTo>
                  <a:lnTo>
                    <a:pt x="12597" y="69622"/>
                  </a:lnTo>
                  <a:lnTo>
                    <a:pt x="13054" y="69435"/>
                  </a:lnTo>
                  <a:lnTo>
                    <a:pt x="13510" y="69228"/>
                  </a:lnTo>
                  <a:lnTo>
                    <a:pt x="13946" y="68979"/>
                  </a:lnTo>
                  <a:lnTo>
                    <a:pt x="14382" y="68730"/>
                  </a:lnTo>
                  <a:lnTo>
                    <a:pt x="14818" y="68460"/>
                  </a:lnTo>
                  <a:lnTo>
                    <a:pt x="15233" y="68190"/>
                  </a:lnTo>
                  <a:lnTo>
                    <a:pt x="15648" y="67879"/>
                  </a:lnTo>
                  <a:lnTo>
                    <a:pt x="16042" y="67588"/>
                  </a:lnTo>
                  <a:lnTo>
                    <a:pt x="16436" y="67256"/>
                  </a:lnTo>
                  <a:lnTo>
                    <a:pt x="16810" y="66945"/>
                  </a:lnTo>
                  <a:lnTo>
                    <a:pt x="17557" y="66260"/>
                  </a:lnTo>
                  <a:lnTo>
                    <a:pt x="18283" y="65575"/>
                  </a:lnTo>
                  <a:lnTo>
                    <a:pt x="19715" y="64185"/>
                  </a:lnTo>
                  <a:lnTo>
                    <a:pt x="20441" y="63500"/>
                  </a:lnTo>
                  <a:lnTo>
                    <a:pt x="21168" y="62836"/>
                  </a:lnTo>
                  <a:lnTo>
                    <a:pt x="21935" y="62193"/>
                  </a:lnTo>
                  <a:lnTo>
                    <a:pt x="22330" y="61902"/>
                  </a:lnTo>
                  <a:lnTo>
                    <a:pt x="22745" y="61612"/>
                  </a:lnTo>
                  <a:lnTo>
                    <a:pt x="23264" y="61259"/>
                  </a:lnTo>
                  <a:lnTo>
                    <a:pt x="23803" y="60927"/>
                  </a:lnTo>
                  <a:lnTo>
                    <a:pt x="24343" y="60616"/>
                  </a:lnTo>
                  <a:lnTo>
                    <a:pt x="24903" y="60304"/>
                  </a:lnTo>
                  <a:lnTo>
                    <a:pt x="25463" y="60035"/>
                  </a:lnTo>
                  <a:lnTo>
                    <a:pt x="26024" y="59765"/>
                  </a:lnTo>
                  <a:lnTo>
                    <a:pt x="27186" y="59246"/>
                  </a:lnTo>
                  <a:lnTo>
                    <a:pt x="28348" y="58769"/>
                  </a:lnTo>
                  <a:lnTo>
                    <a:pt x="29531" y="58292"/>
                  </a:lnTo>
                  <a:lnTo>
                    <a:pt x="30713" y="57793"/>
                  </a:lnTo>
                  <a:lnTo>
                    <a:pt x="31855" y="57295"/>
                  </a:lnTo>
                  <a:lnTo>
                    <a:pt x="32747" y="56860"/>
                  </a:lnTo>
                  <a:lnTo>
                    <a:pt x="33619" y="56424"/>
                  </a:lnTo>
                  <a:lnTo>
                    <a:pt x="34469" y="55947"/>
                  </a:lnTo>
                  <a:lnTo>
                    <a:pt x="35300" y="55449"/>
                  </a:lnTo>
                  <a:lnTo>
                    <a:pt x="36130" y="54930"/>
                  </a:lnTo>
                  <a:lnTo>
                    <a:pt x="36939" y="54369"/>
                  </a:lnTo>
                  <a:lnTo>
                    <a:pt x="37727" y="53788"/>
                  </a:lnTo>
                  <a:lnTo>
                    <a:pt x="38475" y="53187"/>
                  </a:lnTo>
                  <a:lnTo>
                    <a:pt x="39222" y="52564"/>
                  </a:lnTo>
                  <a:lnTo>
                    <a:pt x="39948" y="51900"/>
                  </a:lnTo>
                  <a:lnTo>
                    <a:pt x="40633" y="51236"/>
                  </a:lnTo>
                  <a:lnTo>
                    <a:pt x="41317" y="50530"/>
                  </a:lnTo>
                  <a:lnTo>
                    <a:pt x="41940" y="49804"/>
                  </a:lnTo>
                  <a:lnTo>
                    <a:pt x="42563" y="49036"/>
                  </a:lnTo>
                  <a:lnTo>
                    <a:pt x="43144" y="48268"/>
                  </a:lnTo>
                  <a:lnTo>
                    <a:pt x="43683" y="47459"/>
                  </a:lnTo>
                  <a:lnTo>
                    <a:pt x="44202" y="46629"/>
                  </a:lnTo>
                  <a:lnTo>
                    <a:pt x="44679" y="45778"/>
                  </a:lnTo>
                  <a:lnTo>
                    <a:pt x="45094" y="44907"/>
                  </a:lnTo>
                  <a:lnTo>
                    <a:pt x="45509" y="43994"/>
                  </a:lnTo>
                  <a:lnTo>
                    <a:pt x="45862" y="43101"/>
                  </a:lnTo>
                  <a:lnTo>
                    <a:pt x="46173" y="42167"/>
                  </a:lnTo>
                  <a:lnTo>
                    <a:pt x="46422" y="41234"/>
                  </a:lnTo>
                  <a:lnTo>
                    <a:pt x="46651" y="40279"/>
                  </a:lnTo>
                  <a:lnTo>
                    <a:pt x="46837" y="39325"/>
                  </a:lnTo>
                  <a:lnTo>
                    <a:pt x="46962" y="38370"/>
                  </a:lnTo>
                  <a:lnTo>
                    <a:pt x="47003" y="37872"/>
                  </a:lnTo>
                  <a:lnTo>
                    <a:pt x="47024" y="37395"/>
                  </a:lnTo>
                  <a:lnTo>
                    <a:pt x="47045" y="36917"/>
                  </a:lnTo>
                  <a:lnTo>
                    <a:pt x="47066" y="36419"/>
                  </a:lnTo>
                  <a:lnTo>
                    <a:pt x="47066" y="35942"/>
                  </a:lnTo>
                  <a:lnTo>
                    <a:pt x="47045" y="35465"/>
                  </a:lnTo>
                  <a:lnTo>
                    <a:pt x="47003" y="34967"/>
                  </a:lnTo>
                  <a:lnTo>
                    <a:pt x="46962" y="34489"/>
                  </a:lnTo>
                  <a:lnTo>
                    <a:pt x="46900" y="34012"/>
                  </a:lnTo>
                  <a:lnTo>
                    <a:pt x="46837" y="33535"/>
                  </a:lnTo>
                  <a:lnTo>
                    <a:pt x="46754" y="33058"/>
                  </a:lnTo>
                  <a:lnTo>
                    <a:pt x="46651" y="32580"/>
                  </a:lnTo>
                  <a:lnTo>
                    <a:pt x="46485" y="31854"/>
                  </a:lnTo>
                  <a:lnTo>
                    <a:pt x="46277" y="31169"/>
                  </a:lnTo>
                  <a:lnTo>
                    <a:pt x="46049" y="30464"/>
                  </a:lnTo>
                  <a:lnTo>
                    <a:pt x="45800" y="29779"/>
                  </a:lnTo>
                  <a:lnTo>
                    <a:pt x="45551" y="29094"/>
                  </a:lnTo>
                  <a:lnTo>
                    <a:pt x="45260" y="28430"/>
                  </a:lnTo>
                  <a:lnTo>
                    <a:pt x="44679" y="27081"/>
                  </a:lnTo>
                  <a:lnTo>
                    <a:pt x="44077" y="25732"/>
                  </a:lnTo>
                  <a:lnTo>
                    <a:pt x="43496" y="24404"/>
                  </a:lnTo>
                  <a:lnTo>
                    <a:pt x="43206" y="23719"/>
                  </a:lnTo>
                  <a:lnTo>
                    <a:pt x="42915" y="23055"/>
                  </a:lnTo>
                  <a:lnTo>
                    <a:pt x="42666" y="22370"/>
                  </a:lnTo>
                  <a:lnTo>
                    <a:pt x="42417" y="21665"/>
                  </a:lnTo>
                  <a:lnTo>
                    <a:pt x="42189" y="20980"/>
                  </a:lnTo>
                  <a:lnTo>
                    <a:pt x="41982" y="20275"/>
                  </a:lnTo>
                  <a:lnTo>
                    <a:pt x="41816" y="19569"/>
                  </a:lnTo>
                  <a:lnTo>
                    <a:pt x="41650" y="18863"/>
                  </a:lnTo>
                  <a:lnTo>
                    <a:pt x="41504" y="18158"/>
                  </a:lnTo>
                  <a:lnTo>
                    <a:pt x="41380" y="17432"/>
                  </a:lnTo>
                  <a:lnTo>
                    <a:pt x="41276" y="16705"/>
                  </a:lnTo>
                  <a:lnTo>
                    <a:pt x="41214" y="15979"/>
                  </a:lnTo>
                  <a:lnTo>
                    <a:pt x="41151" y="15253"/>
                  </a:lnTo>
                  <a:lnTo>
                    <a:pt x="41110" y="14526"/>
                  </a:lnTo>
                  <a:lnTo>
                    <a:pt x="41110" y="13800"/>
                  </a:lnTo>
                  <a:lnTo>
                    <a:pt x="41110" y="13074"/>
                  </a:lnTo>
                  <a:lnTo>
                    <a:pt x="41131" y="12347"/>
                  </a:lnTo>
                  <a:lnTo>
                    <a:pt x="41193" y="11621"/>
                  </a:lnTo>
                  <a:lnTo>
                    <a:pt x="41255" y="10895"/>
                  </a:lnTo>
                  <a:lnTo>
                    <a:pt x="41338" y="10168"/>
                  </a:lnTo>
                  <a:lnTo>
                    <a:pt x="41629" y="8301"/>
                  </a:lnTo>
                  <a:lnTo>
                    <a:pt x="41753" y="7367"/>
                  </a:lnTo>
                  <a:lnTo>
                    <a:pt x="41795" y="6890"/>
                  </a:lnTo>
                  <a:lnTo>
                    <a:pt x="41816" y="6412"/>
                  </a:lnTo>
                  <a:lnTo>
                    <a:pt x="41816" y="5956"/>
                  </a:lnTo>
                  <a:lnTo>
                    <a:pt x="41795" y="5499"/>
                  </a:lnTo>
                  <a:lnTo>
                    <a:pt x="41753" y="5064"/>
                  </a:lnTo>
                  <a:lnTo>
                    <a:pt x="41670" y="4607"/>
                  </a:lnTo>
                  <a:lnTo>
                    <a:pt x="41567" y="4192"/>
                  </a:lnTo>
                  <a:lnTo>
                    <a:pt x="41421" y="3756"/>
                  </a:lnTo>
                  <a:lnTo>
                    <a:pt x="41234" y="3362"/>
                  </a:lnTo>
                  <a:lnTo>
                    <a:pt x="41006" y="2968"/>
                  </a:lnTo>
                  <a:lnTo>
                    <a:pt x="40799" y="2698"/>
                  </a:lnTo>
                  <a:lnTo>
                    <a:pt x="40591" y="2449"/>
                  </a:lnTo>
                  <a:lnTo>
                    <a:pt x="40363" y="2200"/>
                  </a:lnTo>
                  <a:lnTo>
                    <a:pt x="40114" y="1992"/>
                  </a:lnTo>
                  <a:lnTo>
                    <a:pt x="39865" y="1785"/>
                  </a:lnTo>
                  <a:lnTo>
                    <a:pt x="39595" y="1598"/>
                  </a:lnTo>
                  <a:lnTo>
                    <a:pt x="39325" y="1432"/>
                  </a:lnTo>
                  <a:lnTo>
                    <a:pt x="39014" y="1266"/>
                  </a:lnTo>
                  <a:lnTo>
                    <a:pt x="38724" y="1121"/>
                  </a:lnTo>
                  <a:lnTo>
                    <a:pt x="38412" y="975"/>
                  </a:lnTo>
                  <a:lnTo>
                    <a:pt x="38101" y="851"/>
                  </a:lnTo>
                  <a:lnTo>
                    <a:pt x="37790" y="747"/>
                  </a:lnTo>
                  <a:lnTo>
                    <a:pt x="37126" y="540"/>
                  </a:lnTo>
                  <a:lnTo>
                    <a:pt x="36482" y="394"/>
                  </a:lnTo>
                  <a:lnTo>
                    <a:pt x="35943" y="291"/>
                  </a:lnTo>
                  <a:lnTo>
                    <a:pt x="35403" y="187"/>
                  </a:lnTo>
                  <a:lnTo>
                    <a:pt x="34884" y="125"/>
                  </a:lnTo>
                  <a:lnTo>
                    <a:pt x="34345" y="62"/>
                  </a:lnTo>
                  <a:lnTo>
                    <a:pt x="33826" y="42"/>
                  </a:lnTo>
                  <a:lnTo>
                    <a:pt x="33307" y="21"/>
                  </a:lnTo>
                  <a:lnTo>
                    <a:pt x="3278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65"/>
            <p:cNvSpPr/>
            <p:nvPr/>
          </p:nvSpPr>
          <p:spPr>
            <a:xfrm>
              <a:off x="1221463" y="3337750"/>
              <a:ext cx="636075" cy="287950"/>
            </a:xfrm>
            <a:custGeom>
              <a:avLst/>
              <a:gdLst/>
              <a:ahLst/>
              <a:cxnLst/>
              <a:rect l="l" t="t" r="r" b="b"/>
              <a:pathLst>
                <a:path w="25443" h="11518" fill="none" extrusionOk="0">
                  <a:moveTo>
                    <a:pt x="1" y="9089"/>
                  </a:moveTo>
                  <a:lnTo>
                    <a:pt x="1" y="9089"/>
                  </a:lnTo>
                  <a:lnTo>
                    <a:pt x="437" y="9442"/>
                  </a:lnTo>
                  <a:lnTo>
                    <a:pt x="872" y="9774"/>
                  </a:lnTo>
                  <a:lnTo>
                    <a:pt x="1287" y="10065"/>
                  </a:lnTo>
                  <a:lnTo>
                    <a:pt x="1703" y="10334"/>
                  </a:lnTo>
                  <a:lnTo>
                    <a:pt x="2097" y="10583"/>
                  </a:lnTo>
                  <a:lnTo>
                    <a:pt x="2491" y="10791"/>
                  </a:lnTo>
                  <a:lnTo>
                    <a:pt x="2865" y="10957"/>
                  </a:lnTo>
                  <a:lnTo>
                    <a:pt x="3238" y="11123"/>
                  </a:lnTo>
                  <a:lnTo>
                    <a:pt x="3591" y="11247"/>
                  </a:lnTo>
                  <a:lnTo>
                    <a:pt x="3944" y="11351"/>
                  </a:lnTo>
                  <a:lnTo>
                    <a:pt x="4296" y="11434"/>
                  </a:lnTo>
                  <a:lnTo>
                    <a:pt x="4628" y="11476"/>
                  </a:lnTo>
                  <a:lnTo>
                    <a:pt x="4961" y="11517"/>
                  </a:lnTo>
                  <a:lnTo>
                    <a:pt x="5272" y="11517"/>
                  </a:lnTo>
                  <a:lnTo>
                    <a:pt x="5604" y="11517"/>
                  </a:lnTo>
                  <a:lnTo>
                    <a:pt x="5915" y="11476"/>
                  </a:lnTo>
                  <a:lnTo>
                    <a:pt x="6226" y="11414"/>
                  </a:lnTo>
                  <a:lnTo>
                    <a:pt x="6517" y="11351"/>
                  </a:lnTo>
                  <a:lnTo>
                    <a:pt x="6828" y="11268"/>
                  </a:lnTo>
                  <a:lnTo>
                    <a:pt x="7119" y="11144"/>
                  </a:lnTo>
                  <a:lnTo>
                    <a:pt x="7409" y="11019"/>
                  </a:lnTo>
                  <a:lnTo>
                    <a:pt x="7700" y="10874"/>
                  </a:lnTo>
                  <a:lnTo>
                    <a:pt x="7990" y="10729"/>
                  </a:lnTo>
                  <a:lnTo>
                    <a:pt x="8281" y="10542"/>
                  </a:lnTo>
                  <a:lnTo>
                    <a:pt x="8862" y="10168"/>
                  </a:lnTo>
                  <a:lnTo>
                    <a:pt x="9443" y="9712"/>
                  </a:lnTo>
                  <a:lnTo>
                    <a:pt x="10045" y="9235"/>
                  </a:lnTo>
                  <a:lnTo>
                    <a:pt x="10646" y="8716"/>
                  </a:lnTo>
                  <a:lnTo>
                    <a:pt x="11912" y="7574"/>
                  </a:lnTo>
                  <a:lnTo>
                    <a:pt x="13261" y="6350"/>
                  </a:lnTo>
                  <a:lnTo>
                    <a:pt x="13987" y="5728"/>
                  </a:lnTo>
                  <a:lnTo>
                    <a:pt x="14755" y="5105"/>
                  </a:lnTo>
                  <a:lnTo>
                    <a:pt x="15565" y="4482"/>
                  </a:lnTo>
                  <a:lnTo>
                    <a:pt x="16415" y="3860"/>
                  </a:lnTo>
                  <a:lnTo>
                    <a:pt x="17328" y="3258"/>
                  </a:lnTo>
                  <a:lnTo>
                    <a:pt x="17806" y="2968"/>
                  </a:lnTo>
                  <a:lnTo>
                    <a:pt x="18283" y="2698"/>
                  </a:lnTo>
                  <a:lnTo>
                    <a:pt x="18781" y="2407"/>
                  </a:lnTo>
                  <a:lnTo>
                    <a:pt x="19300" y="2138"/>
                  </a:lnTo>
                  <a:lnTo>
                    <a:pt x="19839" y="1868"/>
                  </a:lnTo>
                  <a:lnTo>
                    <a:pt x="20379" y="1619"/>
                  </a:lnTo>
                  <a:lnTo>
                    <a:pt x="20960" y="1370"/>
                  </a:lnTo>
                  <a:lnTo>
                    <a:pt x="21541" y="1141"/>
                  </a:lnTo>
                  <a:lnTo>
                    <a:pt x="22143" y="913"/>
                  </a:lnTo>
                  <a:lnTo>
                    <a:pt x="22765" y="706"/>
                  </a:lnTo>
                  <a:lnTo>
                    <a:pt x="23409" y="519"/>
                  </a:lnTo>
                  <a:lnTo>
                    <a:pt x="24073" y="332"/>
                  </a:lnTo>
                  <a:lnTo>
                    <a:pt x="24758" y="145"/>
                  </a:lnTo>
                  <a:lnTo>
                    <a:pt x="25442" y="0"/>
                  </a:lnTo>
                </a:path>
              </a:pathLst>
            </a:custGeom>
            <a:solidFill>
              <a:schemeClr val="accent5"/>
            </a:solidFill>
            <a:ln w="952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65"/>
            <p:cNvSpPr/>
            <p:nvPr/>
          </p:nvSpPr>
          <p:spPr>
            <a:xfrm>
              <a:off x="1343913" y="1989925"/>
              <a:ext cx="611675" cy="470050"/>
            </a:xfrm>
            <a:custGeom>
              <a:avLst/>
              <a:gdLst/>
              <a:ahLst/>
              <a:cxnLst/>
              <a:rect l="l" t="t" r="r" b="b"/>
              <a:pathLst>
                <a:path w="24467" h="18802" fill="none" extrusionOk="0">
                  <a:moveTo>
                    <a:pt x="24466" y="0"/>
                  </a:moveTo>
                  <a:lnTo>
                    <a:pt x="24466" y="0"/>
                  </a:lnTo>
                  <a:lnTo>
                    <a:pt x="23595" y="63"/>
                  </a:lnTo>
                  <a:lnTo>
                    <a:pt x="22723" y="125"/>
                  </a:lnTo>
                  <a:lnTo>
                    <a:pt x="21872" y="229"/>
                  </a:lnTo>
                  <a:lnTo>
                    <a:pt x="21042" y="353"/>
                  </a:lnTo>
                  <a:lnTo>
                    <a:pt x="20192" y="519"/>
                  </a:lnTo>
                  <a:lnTo>
                    <a:pt x="19382" y="727"/>
                  </a:lnTo>
                  <a:lnTo>
                    <a:pt x="18552" y="955"/>
                  </a:lnTo>
                  <a:lnTo>
                    <a:pt x="17743" y="1204"/>
                  </a:lnTo>
                  <a:lnTo>
                    <a:pt x="16934" y="1494"/>
                  </a:lnTo>
                  <a:lnTo>
                    <a:pt x="16124" y="1827"/>
                  </a:lnTo>
                  <a:lnTo>
                    <a:pt x="15336" y="2179"/>
                  </a:lnTo>
                  <a:lnTo>
                    <a:pt x="14547" y="2594"/>
                  </a:lnTo>
                  <a:lnTo>
                    <a:pt x="13779" y="3009"/>
                  </a:lnTo>
                  <a:lnTo>
                    <a:pt x="13012" y="3487"/>
                  </a:lnTo>
                  <a:lnTo>
                    <a:pt x="12244" y="3985"/>
                  </a:lnTo>
                  <a:lnTo>
                    <a:pt x="11476" y="4545"/>
                  </a:lnTo>
                  <a:lnTo>
                    <a:pt x="10729" y="5126"/>
                  </a:lnTo>
                  <a:lnTo>
                    <a:pt x="9982" y="5728"/>
                  </a:lnTo>
                  <a:lnTo>
                    <a:pt x="9235" y="6392"/>
                  </a:lnTo>
                  <a:lnTo>
                    <a:pt x="8508" y="7097"/>
                  </a:lnTo>
                  <a:lnTo>
                    <a:pt x="7761" y="7824"/>
                  </a:lnTo>
                  <a:lnTo>
                    <a:pt x="7035" y="8612"/>
                  </a:lnTo>
                  <a:lnTo>
                    <a:pt x="6309" y="9442"/>
                  </a:lnTo>
                  <a:lnTo>
                    <a:pt x="5603" y="10293"/>
                  </a:lnTo>
                  <a:lnTo>
                    <a:pt x="4898" y="11206"/>
                  </a:lnTo>
                  <a:lnTo>
                    <a:pt x="4171" y="12161"/>
                  </a:lnTo>
                  <a:lnTo>
                    <a:pt x="3466" y="13157"/>
                  </a:lnTo>
                  <a:lnTo>
                    <a:pt x="2781" y="14194"/>
                  </a:lnTo>
                  <a:lnTo>
                    <a:pt x="2075" y="15274"/>
                  </a:lnTo>
                  <a:lnTo>
                    <a:pt x="1391" y="16394"/>
                  </a:lnTo>
                  <a:lnTo>
                    <a:pt x="685" y="17577"/>
                  </a:lnTo>
                  <a:lnTo>
                    <a:pt x="0" y="18801"/>
                  </a:lnTo>
                </a:path>
              </a:pathLst>
            </a:custGeom>
            <a:solidFill>
              <a:schemeClr val="accent1"/>
            </a:solidFill>
            <a:ln w="95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65"/>
            <p:cNvSpPr/>
            <p:nvPr/>
          </p:nvSpPr>
          <p:spPr>
            <a:xfrm>
              <a:off x="2469688" y="1913650"/>
              <a:ext cx="1176625" cy="1755100"/>
            </a:xfrm>
            <a:custGeom>
              <a:avLst/>
              <a:gdLst/>
              <a:ahLst/>
              <a:cxnLst/>
              <a:rect l="l" t="t" r="r" b="b"/>
              <a:pathLst>
                <a:path w="47065" h="70204" extrusionOk="0">
                  <a:moveTo>
                    <a:pt x="13759" y="1"/>
                  </a:moveTo>
                  <a:lnTo>
                    <a:pt x="13240" y="22"/>
                  </a:lnTo>
                  <a:lnTo>
                    <a:pt x="12700" y="63"/>
                  </a:lnTo>
                  <a:lnTo>
                    <a:pt x="12182" y="105"/>
                  </a:lnTo>
                  <a:lnTo>
                    <a:pt x="11642" y="188"/>
                  </a:lnTo>
                  <a:lnTo>
                    <a:pt x="11123" y="271"/>
                  </a:lnTo>
                  <a:lnTo>
                    <a:pt x="10584" y="374"/>
                  </a:lnTo>
                  <a:lnTo>
                    <a:pt x="9920" y="540"/>
                  </a:lnTo>
                  <a:lnTo>
                    <a:pt x="9276" y="727"/>
                  </a:lnTo>
                  <a:lnTo>
                    <a:pt x="8965" y="852"/>
                  </a:lnTo>
                  <a:lnTo>
                    <a:pt x="8654" y="976"/>
                  </a:lnTo>
                  <a:lnTo>
                    <a:pt x="8342" y="1101"/>
                  </a:lnTo>
                  <a:lnTo>
                    <a:pt x="8031" y="1246"/>
                  </a:lnTo>
                  <a:lnTo>
                    <a:pt x="7741" y="1412"/>
                  </a:lnTo>
                  <a:lnTo>
                    <a:pt x="7471" y="1578"/>
                  </a:lnTo>
                  <a:lnTo>
                    <a:pt x="7201" y="1765"/>
                  </a:lnTo>
                  <a:lnTo>
                    <a:pt x="6931" y="1972"/>
                  </a:lnTo>
                  <a:lnTo>
                    <a:pt x="6703" y="2201"/>
                  </a:lnTo>
                  <a:lnTo>
                    <a:pt x="6475" y="2429"/>
                  </a:lnTo>
                  <a:lnTo>
                    <a:pt x="6247" y="2678"/>
                  </a:lnTo>
                  <a:lnTo>
                    <a:pt x="6060" y="2948"/>
                  </a:lnTo>
                  <a:lnTo>
                    <a:pt x="5832" y="3342"/>
                  </a:lnTo>
                  <a:lnTo>
                    <a:pt x="5645" y="3757"/>
                  </a:lnTo>
                  <a:lnTo>
                    <a:pt x="5499" y="4172"/>
                  </a:lnTo>
                  <a:lnTo>
                    <a:pt x="5396" y="4608"/>
                  </a:lnTo>
                  <a:lnTo>
                    <a:pt x="5313" y="5044"/>
                  </a:lnTo>
                  <a:lnTo>
                    <a:pt x="5271" y="5500"/>
                  </a:lnTo>
                  <a:lnTo>
                    <a:pt x="5250" y="5957"/>
                  </a:lnTo>
                  <a:lnTo>
                    <a:pt x="5250" y="6413"/>
                  </a:lnTo>
                  <a:lnTo>
                    <a:pt x="5271" y="6870"/>
                  </a:lnTo>
                  <a:lnTo>
                    <a:pt x="5313" y="7347"/>
                  </a:lnTo>
                  <a:lnTo>
                    <a:pt x="5437" y="8281"/>
                  </a:lnTo>
                  <a:lnTo>
                    <a:pt x="5707" y="10148"/>
                  </a:lnTo>
                  <a:lnTo>
                    <a:pt x="5811" y="10875"/>
                  </a:lnTo>
                  <a:lnTo>
                    <a:pt x="5873" y="11601"/>
                  </a:lnTo>
                  <a:lnTo>
                    <a:pt x="5935" y="12327"/>
                  </a:lnTo>
                  <a:lnTo>
                    <a:pt x="5956" y="13054"/>
                  </a:lnTo>
                  <a:lnTo>
                    <a:pt x="5956" y="13780"/>
                  </a:lnTo>
                  <a:lnTo>
                    <a:pt x="5956" y="14506"/>
                  </a:lnTo>
                  <a:lnTo>
                    <a:pt x="5915" y="15253"/>
                  </a:lnTo>
                  <a:lnTo>
                    <a:pt x="5852" y="15980"/>
                  </a:lnTo>
                  <a:lnTo>
                    <a:pt x="5769" y="16706"/>
                  </a:lnTo>
                  <a:lnTo>
                    <a:pt x="5686" y="17411"/>
                  </a:lnTo>
                  <a:lnTo>
                    <a:pt x="5562" y="18138"/>
                  </a:lnTo>
                  <a:lnTo>
                    <a:pt x="5416" y="18843"/>
                  </a:lnTo>
                  <a:lnTo>
                    <a:pt x="5250" y="19570"/>
                  </a:lnTo>
                  <a:lnTo>
                    <a:pt x="5064" y="20275"/>
                  </a:lnTo>
                  <a:lnTo>
                    <a:pt x="4877" y="20960"/>
                  </a:lnTo>
                  <a:lnTo>
                    <a:pt x="4649" y="21666"/>
                  </a:lnTo>
                  <a:lnTo>
                    <a:pt x="4400" y="22350"/>
                  </a:lnTo>
                  <a:lnTo>
                    <a:pt x="4130" y="23035"/>
                  </a:lnTo>
                  <a:lnTo>
                    <a:pt x="3860" y="23720"/>
                  </a:lnTo>
                  <a:lnTo>
                    <a:pt x="3570" y="24384"/>
                  </a:lnTo>
                  <a:lnTo>
                    <a:pt x="2989" y="25733"/>
                  </a:lnTo>
                  <a:lnTo>
                    <a:pt x="2387" y="27061"/>
                  </a:lnTo>
                  <a:lnTo>
                    <a:pt x="1806" y="28410"/>
                  </a:lnTo>
                  <a:lnTo>
                    <a:pt x="1515" y="29095"/>
                  </a:lnTo>
                  <a:lnTo>
                    <a:pt x="1266" y="29779"/>
                  </a:lnTo>
                  <a:lnTo>
                    <a:pt x="1017" y="30464"/>
                  </a:lnTo>
                  <a:lnTo>
                    <a:pt x="789" y="31149"/>
                  </a:lnTo>
                  <a:lnTo>
                    <a:pt x="581" y="31855"/>
                  </a:lnTo>
                  <a:lnTo>
                    <a:pt x="415" y="32560"/>
                  </a:lnTo>
                  <a:lnTo>
                    <a:pt x="312" y="33037"/>
                  </a:lnTo>
                  <a:lnTo>
                    <a:pt x="229" y="33515"/>
                  </a:lnTo>
                  <a:lnTo>
                    <a:pt x="166" y="33992"/>
                  </a:lnTo>
                  <a:lnTo>
                    <a:pt x="104" y="34469"/>
                  </a:lnTo>
                  <a:lnTo>
                    <a:pt x="63" y="34967"/>
                  </a:lnTo>
                  <a:lnTo>
                    <a:pt x="21" y="35445"/>
                  </a:lnTo>
                  <a:lnTo>
                    <a:pt x="0" y="35922"/>
                  </a:lnTo>
                  <a:lnTo>
                    <a:pt x="0" y="36420"/>
                  </a:lnTo>
                  <a:lnTo>
                    <a:pt x="0" y="36897"/>
                  </a:lnTo>
                  <a:lnTo>
                    <a:pt x="21" y="37375"/>
                  </a:lnTo>
                  <a:lnTo>
                    <a:pt x="63" y="37873"/>
                  </a:lnTo>
                  <a:lnTo>
                    <a:pt x="104" y="38350"/>
                  </a:lnTo>
                  <a:lnTo>
                    <a:pt x="229" y="39304"/>
                  </a:lnTo>
                  <a:lnTo>
                    <a:pt x="415" y="40259"/>
                  </a:lnTo>
                  <a:lnTo>
                    <a:pt x="623" y="41214"/>
                  </a:lnTo>
                  <a:lnTo>
                    <a:pt x="893" y="42147"/>
                  </a:lnTo>
                  <a:lnTo>
                    <a:pt x="1204" y="43081"/>
                  </a:lnTo>
                  <a:lnTo>
                    <a:pt x="1557" y="43994"/>
                  </a:lnTo>
                  <a:lnTo>
                    <a:pt x="1951" y="44887"/>
                  </a:lnTo>
                  <a:lnTo>
                    <a:pt x="2387" y="45758"/>
                  </a:lnTo>
                  <a:lnTo>
                    <a:pt x="2864" y="46609"/>
                  </a:lnTo>
                  <a:lnTo>
                    <a:pt x="3383" y="47439"/>
                  </a:lnTo>
                  <a:lnTo>
                    <a:pt x="3922" y="48248"/>
                  </a:lnTo>
                  <a:lnTo>
                    <a:pt x="4503" y="49037"/>
                  </a:lnTo>
                  <a:lnTo>
                    <a:pt x="5105" y="49784"/>
                  </a:lnTo>
                  <a:lnTo>
                    <a:pt x="5749" y="50510"/>
                  </a:lnTo>
                  <a:lnTo>
                    <a:pt x="6413" y="51216"/>
                  </a:lnTo>
                  <a:lnTo>
                    <a:pt x="7118" y="51901"/>
                  </a:lnTo>
                  <a:lnTo>
                    <a:pt x="7844" y="52544"/>
                  </a:lnTo>
                  <a:lnTo>
                    <a:pt x="8571" y="53187"/>
                  </a:lnTo>
                  <a:lnTo>
                    <a:pt x="9339" y="53789"/>
                  </a:lnTo>
                  <a:lnTo>
                    <a:pt x="10127" y="54370"/>
                  </a:lnTo>
                  <a:lnTo>
                    <a:pt x="10936" y="54910"/>
                  </a:lnTo>
                  <a:lnTo>
                    <a:pt x="11766" y="55428"/>
                  </a:lnTo>
                  <a:lnTo>
                    <a:pt x="12597" y="55927"/>
                  </a:lnTo>
                  <a:lnTo>
                    <a:pt x="13447" y="56404"/>
                  </a:lnTo>
                  <a:lnTo>
                    <a:pt x="14319" y="56860"/>
                  </a:lnTo>
                  <a:lnTo>
                    <a:pt x="15191" y="57275"/>
                  </a:lnTo>
                  <a:lnTo>
                    <a:pt x="16353" y="57794"/>
                  </a:lnTo>
                  <a:lnTo>
                    <a:pt x="17535" y="58271"/>
                  </a:lnTo>
                  <a:lnTo>
                    <a:pt x="18698" y="58749"/>
                  </a:lnTo>
                  <a:lnTo>
                    <a:pt x="19880" y="59226"/>
                  </a:lnTo>
                  <a:lnTo>
                    <a:pt x="21042" y="59745"/>
                  </a:lnTo>
                  <a:lnTo>
                    <a:pt x="21603" y="60015"/>
                  </a:lnTo>
                  <a:lnTo>
                    <a:pt x="22163" y="60305"/>
                  </a:lnTo>
                  <a:lnTo>
                    <a:pt x="22723" y="60596"/>
                  </a:lnTo>
                  <a:lnTo>
                    <a:pt x="23263" y="60907"/>
                  </a:lnTo>
                  <a:lnTo>
                    <a:pt x="23802" y="61239"/>
                  </a:lnTo>
                  <a:lnTo>
                    <a:pt x="24321" y="61592"/>
                  </a:lnTo>
                  <a:lnTo>
                    <a:pt x="24736" y="61882"/>
                  </a:lnTo>
                  <a:lnTo>
                    <a:pt x="25131" y="62194"/>
                  </a:lnTo>
                  <a:lnTo>
                    <a:pt x="25898" y="62816"/>
                  </a:lnTo>
                  <a:lnTo>
                    <a:pt x="26625" y="63480"/>
                  </a:lnTo>
                  <a:lnTo>
                    <a:pt x="27351" y="64186"/>
                  </a:lnTo>
                  <a:lnTo>
                    <a:pt x="28783" y="65576"/>
                  </a:lnTo>
                  <a:lnTo>
                    <a:pt x="29509" y="66261"/>
                  </a:lnTo>
                  <a:lnTo>
                    <a:pt x="30256" y="66925"/>
                  </a:lnTo>
                  <a:lnTo>
                    <a:pt x="30630" y="67257"/>
                  </a:lnTo>
                  <a:lnTo>
                    <a:pt x="31024" y="67568"/>
                  </a:lnTo>
                  <a:lnTo>
                    <a:pt x="31418" y="67879"/>
                  </a:lnTo>
                  <a:lnTo>
                    <a:pt x="31833" y="68170"/>
                  </a:lnTo>
                  <a:lnTo>
                    <a:pt x="32248" y="68461"/>
                  </a:lnTo>
                  <a:lnTo>
                    <a:pt x="32684" y="68730"/>
                  </a:lnTo>
                  <a:lnTo>
                    <a:pt x="33099" y="68979"/>
                  </a:lnTo>
                  <a:lnTo>
                    <a:pt x="33556" y="69208"/>
                  </a:lnTo>
                  <a:lnTo>
                    <a:pt x="33991" y="69415"/>
                  </a:lnTo>
                  <a:lnTo>
                    <a:pt x="34469" y="69623"/>
                  </a:lnTo>
                  <a:lnTo>
                    <a:pt x="34925" y="69789"/>
                  </a:lnTo>
                  <a:lnTo>
                    <a:pt x="35403" y="69934"/>
                  </a:lnTo>
                  <a:lnTo>
                    <a:pt x="35880" y="70038"/>
                  </a:lnTo>
                  <a:lnTo>
                    <a:pt x="36357" y="70121"/>
                  </a:lnTo>
                  <a:lnTo>
                    <a:pt x="36855" y="70183"/>
                  </a:lnTo>
                  <a:lnTo>
                    <a:pt x="37353" y="70204"/>
                  </a:lnTo>
                  <a:lnTo>
                    <a:pt x="37685" y="70204"/>
                  </a:lnTo>
                  <a:lnTo>
                    <a:pt x="38038" y="70183"/>
                  </a:lnTo>
                  <a:lnTo>
                    <a:pt x="38370" y="70141"/>
                  </a:lnTo>
                  <a:lnTo>
                    <a:pt x="38702" y="70079"/>
                  </a:lnTo>
                  <a:lnTo>
                    <a:pt x="39034" y="70017"/>
                  </a:lnTo>
                  <a:lnTo>
                    <a:pt x="39366" y="69934"/>
                  </a:lnTo>
                  <a:lnTo>
                    <a:pt x="39677" y="69830"/>
                  </a:lnTo>
                  <a:lnTo>
                    <a:pt x="39989" y="69726"/>
                  </a:lnTo>
                  <a:lnTo>
                    <a:pt x="40321" y="69602"/>
                  </a:lnTo>
                  <a:lnTo>
                    <a:pt x="40611" y="69457"/>
                  </a:lnTo>
                  <a:lnTo>
                    <a:pt x="40923" y="69311"/>
                  </a:lnTo>
                  <a:lnTo>
                    <a:pt x="41213" y="69145"/>
                  </a:lnTo>
                  <a:lnTo>
                    <a:pt x="41504" y="68959"/>
                  </a:lnTo>
                  <a:lnTo>
                    <a:pt x="41794" y="68772"/>
                  </a:lnTo>
                  <a:lnTo>
                    <a:pt x="42354" y="68378"/>
                  </a:lnTo>
                  <a:lnTo>
                    <a:pt x="42873" y="67921"/>
                  </a:lnTo>
                  <a:lnTo>
                    <a:pt x="43392" y="67444"/>
                  </a:lnTo>
                  <a:lnTo>
                    <a:pt x="43849" y="66925"/>
                  </a:lnTo>
                  <a:lnTo>
                    <a:pt x="44284" y="66365"/>
                  </a:lnTo>
                  <a:lnTo>
                    <a:pt x="44699" y="65804"/>
                  </a:lnTo>
                  <a:lnTo>
                    <a:pt x="45073" y="65203"/>
                  </a:lnTo>
                  <a:lnTo>
                    <a:pt x="45405" y="64601"/>
                  </a:lnTo>
                  <a:lnTo>
                    <a:pt x="45695" y="63957"/>
                  </a:lnTo>
                  <a:lnTo>
                    <a:pt x="45944" y="63335"/>
                  </a:lnTo>
                  <a:lnTo>
                    <a:pt x="46173" y="62671"/>
                  </a:lnTo>
                  <a:lnTo>
                    <a:pt x="46359" y="62028"/>
                  </a:lnTo>
                  <a:lnTo>
                    <a:pt x="46525" y="61363"/>
                  </a:lnTo>
                  <a:lnTo>
                    <a:pt x="46671" y="60679"/>
                  </a:lnTo>
                  <a:lnTo>
                    <a:pt x="46774" y="60015"/>
                  </a:lnTo>
                  <a:lnTo>
                    <a:pt x="46878" y="59330"/>
                  </a:lnTo>
                  <a:lnTo>
                    <a:pt x="46940" y="58645"/>
                  </a:lnTo>
                  <a:lnTo>
                    <a:pt x="47003" y="57960"/>
                  </a:lnTo>
                  <a:lnTo>
                    <a:pt x="47024" y="57255"/>
                  </a:lnTo>
                  <a:lnTo>
                    <a:pt x="47065" y="56570"/>
                  </a:lnTo>
                  <a:lnTo>
                    <a:pt x="47065" y="55864"/>
                  </a:lnTo>
                  <a:lnTo>
                    <a:pt x="47044" y="54474"/>
                  </a:lnTo>
                  <a:lnTo>
                    <a:pt x="47003" y="53084"/>
                  </a:lnTo>
                  <a:lnTo>
                    <a:pt x="46940" y="51340"/>
                  </a:lnTo>
                  <a:lnTo>
                    <a:pt x="46837" y="49577"/>
                  </a:lnTo>
                  <a:lnTo>
                    <a:pt x="46712" y="47833"/>
                  </a:lnTo>
                  <a:lnTo>
                    <a:pt x="46546" y="46070"/>
                  </a:lnTo>
                  <a:lnTo>
                    <a:pt x="46380" y="44326"/>
                  </a:lnTo>
                  <a:lnTo>
                    <a:pt x="46173" y="42562"/>
                  </a:lnTo>
                  <a:lnTo>
                    <a:pt x="45924" y="40819"/>
                  </a:lnTo>
                  <a:lnTo>
                    <a:pt x="45654" y="39097"/>
                  </a:lnTo>
                  <a:lnTo>
                    <a:pt x="45343" y="37354"/>
                  </a:lnTo>
                  <a:lnTo>
                    <a:pt x="44990" y="35652"/>
                  </a:lnTo>
                  <a:lnTo>
                    <a:pt x="44596" y="33930"/>
                  </a:lnTo>
                  <a:lnTo>
                    <a:pt x="44160" y="32228"/>
                  </a:lnTo>
                  <a:lnTo>
                    <a:pt x="43682" y="30547"/>
                  </a:lnTo>
                  <a:lnTo>
                    <a:pt x="43164" y="28866"/>
                  </a:lnTo>
                  <a:lnTo>
                    <a:pt x="42894" y="28036"/>
                  </a:lnTo>
                  <a:lnTo>
                    <a:pt x="42603" y="27206"/>
                  </a:lnTo>
                  <a:lnTo>
                    <a:pt x="42313" y="26376"/>
                  </a:lnTo>
                  <a:lnTo>
                    <a:pt x="42002" y="25567"/>
                  </a:lnTo>
                  <a:lnTo>
                    <a:pt x="41524" y="24405"/>
                  </a:lnTo>
                  <a:lnTo>
                    <a:pt x="41026" y="23263"/>
                  </a:lnTo>
                  <a:lnTo>
                    <a:pt x="40507" y="22143"/>
                  </a:lnTo>
                  <a:lnTo>
                    <a:pt x="39968" y="21022"/>
                  </a:lnTo>
                  <a:lnTo>
                    <a:pt x="39387" y="19902"/>
                  </a:lnTo>
                  <a:lnTo>
                    <a:pt x="38785" y="18823"/>
                  </a:lnTo>
                  <a:lnTo>
                    <a:pt x="38163" y="17744"/>
                  </a:lnTo>
                  <a:lnTo>
                    <a:pt x="37519" y="16664"/>
                  </a:lnTo>
                  <a:lnTo>
                    <a:pt x="36980" y="15834"/>
                  </a:lnTo>
                  <a:lnTo>
                    <a:pt x="36399" y="15004"/>
                  </a:lnTo>
                  <a:lnTo>
                    <a:pt x="35818" y="14153"/>
                  </a:lnTo>
                  <a:lnTo>
                    <a:pt x="35216" y="13323"/>
                  </a:lnTo>
                  <a:lnTo>
                    <a:pt x="34573" y="12493"/>
                  </a:lnTo>
                  <a:lnTo>
                    <a:pt x="33908" y="11663"/>
                  </a:lnTo>
                  <a:lnTo>
                    <a:pt x="33244" y="10854"/>
                  </a:lnTo>
                  <a:lnTo>
                    <a:pt x="32539" y="10045"/>
                  </a:lnTo>
                  <a:lnTo>
                    <a:pt x="31813" y="9235"/>
                  </a:lnTo>
                  <a:lnTo>
                    <a:pt x="31086" y="8468"/>
                  </a:lnTo>
                  <a:lnTo>
                    <a:pt x="30318" y="7700"/>
                  </a:lnTo>
                  <a:lnTo>
                    <a:pt x="29530" y="6973"/>
                  </a:lnTo>
                  <a:lnTo>
                    <a:pt x="28741" y="6247"/>
                  </a:lnTo>
                  <a:lnTo>
                    <a:pt x="27911" y="5562"/>
                  </a:lnTo>
                  <a:lnTo>
                    <a:pt x="27081" y="4898"/>
                  </a:lnTo>
                  <a:lnTo>
                    <a:pt x="26230" y="4276"/>
                  </a:lnTo>
                  <a:lnTo>
                    <a:pt x="25359" y="3674"/>
                  </a:lnTo>
                  <a:lnTo>
                    <a:pt x="24466" y="3114"/>
                  </a:lnTo>
                  <a:lnTo>
                    <a:pt x="23574" y="2595"/>
                  </a:lnTo>
                  <a:lnTo>
                    <a:pt x="22640" y="2118"/>
                  </a:lnTo>
                  <a:lnTo>
                    <a:pt x="21707" y="1682"/>
                  </a:lnTo>
                  <a:lnTo>
                    <a:pt x="20773" y="1287"/>
                  </a:lnTo>
                  <a:lnTo>
                    <a:pt x="20275" y="1101"/>
                  </a:lnTo>
                  <a:lnTo>
                    <a:pt x="19797" y="935"/>
                  </a:lnTo>
                  <a:lnTo>
                    <a:pt x="19320" y="789"/>
                  </a:lnTo>
                  <a:lnTo>
                    <a:pt x="18822" y="644"/>
                  </a:lnTo>
                  <a:lnTo>
                    <a:pt x="18324" y="520"/>
                  </a:lnTo>
                  <a:lnTo>
                    <a:pt x="17826" y="395"/>
                  </a:lnTo>
                  <a:lnTo>
                    <a:pt x="17328" y="291"/>
                  </a:lnTo>
                  <a:lnTo>
                    <a:pt x="16830" y="208"/>
                  </a:lnTo>
                  <a:lnTo>
                    <a:pt x="16332" y="146"/>
                  </a:lnTo>
                  <a:lnTo>
                    <a:pt x="15813" y="84"/>
                  </a:lnTo>
                  <a:lnTo>
                    <a:pt x="15315" y="42"/>
                  </a:lnTo>
                  <a:lnTo>
                    <a:pt x="1479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65"/>
            <p:cNvSpPr/>
            <p:nvPr/>
          </p:nvSpPr>
          <p:spPr>
            <a:xfrm>
              <a:off x="3426338" y="2487450"/>
              <a:ext cx="165525" cy="1073925"/>
            </a:xfrm>
            <a:custGeom>
              <a:avLst/>
              <a:gdLst/>
              <a:ahLst/>
              <a:cxnLst/>
              <a:rect l="l" t="t" r="r" b="b"/>
              <a:pathLst>
                <a:path w="6621" h="42957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602" y="1557"/>
                  </a:lnTo>
                  <a:lnTo>
                    <a:pt x="1162" y="3154"/>
                  </a:lnTo>
                  <a:lnTo>
                    <a:pt x="1702" y="4752"/>
                  </a:lnTo>
                  <a:lnTo>
                    <a:pt x="2221" y="6350"/>
                  </a:lnTo>
                  <a:lnTo>
                    <a:pt x="2740" y="7969"/>
                  </a:lnTo>
                  <a:lnTo>
                    <a:pt x="3196" y="9587"/>
                  </a:lnTo>
                  <a:lnTo>
                    <a:pt x="3653" y="11227"/>
                  </a:lnTo>
                  <a:lnTo>
                    <a:pt x="4068" y="12845"/>
                  </a:lnTo>
                  <a:lnTo>
                    <a:pt x="4462" y="14443"/>
                  </a:lnTo>
                  <a:lnTo>
                    <a:pt x="4835" y="16062"/>
                  </a:lnTo>
                  <a:lnTo>
                    <a:pt x="5167" y="17639"/>
                  </a:lnTo>
                  <a:lnTo>
                    <a:pt x="5479" y="19216"/>
                  </a:lnTo>
                  <a:lnTo>
                    <a:pt x="5749" y="20793"/>
                  </a:lnTo>
                  <a:lnTo>
                    <a:pt x="5977" y="22329"/>
                  </a:lnTo>
                  <a:lnTo>
                    <a:pt x="6184" y="23844"/>
                  </a:lnTo>
                  <a:lnTo>
                    <a:pt x="6350" y="25338"/>
                  </a:lnTo>
                  <a:lnTo>
                    <a:pt x="6475" y="26791"/>
                  </a:lnTo>
                  <a:lnTo>
                    <a:pt x="6558" y="28222"/>
                  </a:lnTo>
                  <a:lnTo>
                    <a:pt x="6599" y="29613"/>
                  </a:lnTo>
                  <a:lnTo>
                    <a:pt x="6620" y="30962"/>
                  </a:lnTo>
                  <a:lnTo>
                    <a:pt x="6579" y="32269"/>
                  </a:lnTo>
                  <a:lnTo>
                    <a:pt x="6496" y="33535"/>
                  </a:lnTo>
                  <a:lnTo>
                    <a:pt x="6433" y="34137"/>
                  </a:lnTo>
                  <a:lnTo>
                    <a:pt x="6371" y="34738"/>
                  </a:lnTo>
                  <a:lnTo>
                    <a:pt x="6288" y="35319"/>
                  </a:lnTo>
                  <a:lnTo>
                    <a:pt x="6205" y="35901"/>
                  </a:lnTo>
                  <a:lnTo>
                    <a:pt x="6101" y="36461"/>
                  </a:lnTo>
                  <a:lnTo>
                    <a:pt x="5977" y="37000"/>
                  </a:lnTo>
                  <a:lnTo>
                    <a:pt x="5852" y="37540"/>
                  </a:lnTo>
                  <a:lnTo>
                    <a:pt x="5728" y="38059"/>
                  </a:lnTo>
                  <a:lnTo>
                    <a:pt x="5562" y="38557"/>
                  </a:lnTo>
                  <a:lnTo>
                    <a:pt x="5416" y="39055"/>
                  </a:lnTo>
                  <a:lnTo>
                    <a:pt x="5230" y="39511"/>
                  </a:lnTo>
                  <a:lnTo>
                    <a:pt x="5043" y="39968"/>
                  </a:lnTo>
                  <a:lnTo>
                    <a:pt x="4835" y="40404"/>
                  </a:lnTo>
                  <a:lnTo>
                    <a:pt x="4628" y="40819"/>
                  </a:lnTo>
                  <a:lnTo>
                    <a:pt x="4400" y="41234"/>
                  </a:lnTo>
                  <a:lnTo>
                    <a:pt x="4171" y="41607"/>
                  </a:lnTo>
                  <a:lnTo>
                    <a:pt x="3902" y="41981"/>
                  </a:lnTo>
                  <a:lnTo>
                    <a:pt x="3632" y="42334"/>
                  </a:lnTo>
                  <a:lnTo>
                    <a:pt x="3362" y="42645"/>
                  </a:lnTo>
                  <a:lnTo>
                    <a:pt x="3072" y="42956"/>
                  </a:lnTo>
                </a:path>
              </a:pathLst>
            </a:custGeom>
            <a:solidFill>
              <a:schemeClr val="accent5"/>
            </a:solidFill>
            <a:ln w="952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65"/>
            <p:cNvSpPr/>
            <p:nvPr/>
          </p:nvSpPr>
          <p:spPr>
            <a:xfrm>
              <a:off x="2526738" y="2520650"/>
              <a:ext cx="95500" cy="391200"/>
            </a:xfrm>
            <a:custGeom>
              <a:avLst/>
              <a:gdLst/>
              <a:ahLst/>
              <a:cxnLst/>
              <a:rect l="l" t="t" r="r" b="b"/>
              <a:pathLst>
                <a:path w="3820" h="15648" fill="none" extrusionOk="0">
                  <a:moveTo>
                    <a:pt x="3819" y="0"/>
                  </a:moveTo>
                  <a:lnTo>
                    <a:pt x="3819" y="0"/>
                  </a:lnTo>
                  <a:lnTo>
                    <a:pt x="2802" y="2200"/>
                  </a:lnTo>
                  <a:lnTo>
                    <a:pt x="2346" y="3217"/>
                  </a:lnTo>
                  <a:lnTo>
                    <a:pt x="1889" y="4213"/>
                  </a:lnTo>
                  <a:lnTo>
                    <a:pt x="1495" y="5188"/>
                  </a:lnTo>
                  <a:lnTo>
                    <a:pt x="1122" y="6122"/>
                  </a:lnTo>
                  <a:lnTo>
                    <a:pt x="790" y="7035"/>
                  </a:lnTo>
                  <a:lnTo>
                    <a:pt x="520" y="7948"/>
                  </a:lnTo>
                  <a:lnTo>
                    <a:pt x="395" y="8405"/>
                  </a:lnTo>
                  <a:lnTo>
                    <a:pt x="292" y="8861"/>
                  </a:lnTo>
                  <a:lnTo>
                    <a:pt x="209" y="9318"/>
                  </a:lnTo>
                  <a:lnTo>
                    <a:pt x="125" y="9774"/>
                  </a:lnTo>
                  <a:lnTo>
                    <a:pt x="63" y="10231"/>
                  </a:lnTo>
                  <a:lnTo>
                    <a:pt x="22" y="10687"/>
                  </a:lnTo>
                  <a:lnTo>
                    <a:pt x="1" y="11165"/>
                  </a:lnTo>
                  <a:lnTo>
                    <a:pt x="1" y="11621"/>
                  </a:lnTo>
                  <a:lnTo>
                    <a:pt x="1" y="12098"/>
                  </a:lnTo>
                  <a:lnTo>
                    <a:pt x="42" y="12576"/>
                  </a:lnTo>
                  <a:lnTo>
                    <a:pt x="84" y="13074"/>
                  </a:lnTo>
                  <a:lnTo>
                    <a:pt x="167" y="13572"/>
                  </a:lnTo>
                  <a:lnTo>
                    <a:pt x="250" y="14070"/>
                  </a:lnTo>
                  <a:lnTo>
                    <a:pt x="375" y="14589"/>
                  </a:lnTo>
                  <a:lnTo>
                    <a:pt x="499" y="15107"/>
                  </a:lnTo>
                  <a:lnTo>
                    <a:pt x="665" y="15647"/>
                  </a:lnTo>
                </a:path>
              </a:pathLst>
            </a:custGeom>
            <a:solidFill>
              <a:schemeClr val="accent1"/>
            </a:solidFill>
            <a:ln w="95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65"/>
            <p:cNvSpPr/>
            <p:nvPr/>
          </p:nvSpPr>
          <p:spPr>
            <a:xfrm>
              <a:off x="2808963" y="1913650"/>
              <a:ext cx="682775" cy="573825"/>
            </a:xfrm>
            <a:custGeom>
              <a:avLst/>
              <a:gdLst/>
              <a:ahLst/>
              <a:cxnLst/>
              <a:rect l="l" t="t" r="r" b="b"/>
              <a:pathLst>
                <a:path w="27311" h="22953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78" y="1"/>
                  </a:lnTo>
                  <a:lnTo>
                    <a:pt x="955" y="1"/>
                  </a:lnTo>
                  <a:lnTo>
                    <a:pt x="1433" y="22"/>
                  </a:lnTo>
                  <a:lnTo>
                    <a:pt x="1889" y="42"/>
                  </a:lnTo>
                  <a:lnTo>
                    <a:pt x="2367" y="84"/>
                  </a:lnTo>
                  <a:lnTo>
                    <a:pt x="2823" y="146"/>
                  </a:lnTo>
                  <a:lnTo>
                    <a:pt x="3736" y="291"/>
                  </a:lnTo>
                  <a:lnTo>
                    <a:pt x="4649" y="478"/>
                  </a:lnTo>
                  <a:lnTo>
                    <a:pt x="5542" y="727"/>
                  </a:lnTo>
                  <a:lnTo>
                    <a:pt x="6434" y="997"/>
                  </a:lnTo>
                  <a:lnTo>
                    <a:pt x="7305" y="1329"/>
                  </a:lnTo>
                  <a:lnTo>
                    <a:pt x="8177" y="1682"/>
                  </a:lnTo>
                  <a:lnTo>
                    <a:pt x="9028" y="2097"/>
                  </a:lnTo>
                  <a:lnTo>
                    <a:pt x="9858" y="2533"/>
                  </a:lnTo>
                  <a:lnTo>
                    <a:pt x="10688" y="2989"/>
                  </a:lnTo>
                  <a:lnTo>
                    <a:pt x="11497" y="3487"/>
                  </a:lnTo>
                  <a:lnTo>
                    <a:pt x="12307" y="4027"/>
                  </a:lnTo>
                  <a:lnTo>
                    <a:pt x="13095" y="4587"/>
                  </a:lnTo>
                  <a:lnTo>
                    <a:pt x="13863" y="5168"/>
                  </a:lnTo>
                  <a:lnTo>
                    <a:pt x="14610" y="5791"/>
                  </a:lnTo>
                  <a:lnTo>
                    <a:pt x="15357" y="6413"/>
                  </a:lnTo>
                  <a:lnTo>
                    <a:pt x="16083" y="7077"/>
                  </a:lnTo>
                  <a:lnTo>
                    <a:pt x="16789" y="7762"/>
                  </a:lnTo>
                  <a:lnTo>
                    <a:pt x="17494" y="8447"/>
                  </a:lnTo>
                  <a:lnTo>
                    <a:pt x="18159" y="9152"/>
                  </a:lnTo>
                  <a:lnTo>
                    <a:pt x="18823" y="9879"/>
                  </a:lnTo>
                  <a:lnTo>
                    <a:pt x="19466" y="10605"/>
                  </a:lnTo>
                  <a:lnTo>
                    <a:pt x="20088" y="11352"/>
                  </a:lnTo>
                  <a:lnTo>
                    <a:pt x="20690" y="12099"/>
                  </a:lnTo>
                  <a:lnTo>
                    <a:pt x="21292" y="12867"/>
                  </a:lnTo>
                  <a:lnTo>
                    <a:pt x="21852" y="13614"/>
                  </a:lnTo>
                  <a:lnTo>
                    <a:pt x="22413" y="14382"/>
                  </a:lnTo>
                  <a:lnTo>
                    <a:pt x="22931" y="15150"/>
                  </a:lnTo>
                  <a:lnTo>
                    <a:pt x="23450" y="15917"/>
                  </a:lnTo>
                  <a:lnTo>
                    <a:pt x="23948" y="16664"/>
                  </a:lnTo>
                  <a:lnTo>
                    <a:pt x="23948" y="16664"/>
                  </a:lnTo>
                  <a:lnTo>
                    <a:pt x="24405" y="17432"/>
                  </a:lnTo>
                  <a:lnTo>
                    <a:pt x="24861" y="18200"/>
                  </a:lnTo>
                  <a:lnTo>
                    <a:pt x="25318" y="18968"/>
                  </a:lnTo>
                  <a:lnTo>
                    <a:pt x="25733" y="19756"/>
                  </a:lnTo>
                  <a:lnTo>
                    <a:pt x="26148" y="20545"/>
                  </a:lnTo>
                  <a:lnTo>
                    <a:pt x="26563" y="21334"/>
                  </a:lnTo>
                  <a:lnTo>
                    <a:pt x="26936" y="22143"/>
                  </a:lnTo>
                  <a:lnTo>
                    <a:pt x="27310" y="22952"/>
                  </a:lnTo>
                </a:path>
              </a:pathLst>
            </a:custGeom>
            <a:noFill/>
            <a:ln w="1050" cap="rnd" cmpd="sng">
              <a:solidFill>
                <a:srgbClr val="261A1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65"/>
            <p:cNvSpPr/>
            <p:nvPr/>
          </p:nvSpPr>
          <p:spPr>
            <a:xfrm>
              <a:off x="1722113" y="3147350"/>
              <a:ext cx="166025" cy="97025"/>
            </a:xfrm>
            <a:custGeom>
              <a:avLst/>
              <a:gdLst/>
              <a:ahLst/>
              <a:cxnLst/>
              <a:rect l="l" t="t" r="r" b="b"/>
              <a:pathLst>
                <a:path w="6641" h="3881" extrusionOk="0">
                  <a:moveTo>
                    <a:pt x="4192" y="0"/>
                  </a:moveTo>
                  <a:lnTo>
                    <a:pt x="3881" y="21"/>
                  </a:lnTo>
                  <a:lnTo>
                    <a:pt x="3549" y="63"/>
                  </a:lnTo>
                  <a:lnTo>
                    <a:pt x="3217" y="125"/>
                  </a:lnTo>
                  <a:lnTo>
                    <a:pt x="2864" y="208"/>
                  </a:lnTo>
                  <a:lnTo>
                    <a:pt x="2532" y="312"/>
                  </a:lnTo>
                  <a:lnTo>
                    <a:pt x="2221" y="415"/>
                  </a:lnTo>
                  <a:lnTo>
                    <a:pt x="1909" y="540"/>
                  </a:lnTo>
                  <a:lnTo>
                    <a:pt x="1619" y="685"/>
                  </a:lnTo>
                  <a:lnTo>
                    <a:pt x="1349" y="830"/>
                  </a:lnTo>
                  <a:lnTo>
                    <a:pt x="1100" y="976"/>
                  </a:lnTo>
                  <a:lnTo>
                    <a:pt x="872" y="1142"/>
                  </a:lnTo>
                  <a:lnTo>
                    <a:pt x="664" y="1328"/>
                  </a:lnTo>
                  <a:lnTo>
                    <a:pt x="498" y="1494"/>
                  </a:lnTo>
                  <a:lnTo>
                    <a:pt x="332" y="1681"/>
                  </a:lnTo>
                  <a:lnTo>
                    <a:pt x="208" y="1868"/>
                  </a:lnTo>
                  <a:lnTo>
                    <a:pt x="104" y="2055"/>
                  </a:lnTo>
                  <a:lnTo>
                    <a:pt x="42" y="2241"/>
                  </a:lnTo>
                  <a:lnTo>
                    <a:pt x="0" y="2428"/>
                  </a:lnTo>
                  <a:lnTo>
                    <a:pt x="0" y="2615"/>
                  </a:lnTo>
                  <a:lnTo>
                    <a:pt x="21" y="2802"/>
                  </a:lnTo>
                  <a:lnTo>
                    <a:pt x="83" y="2968"/>
                  </a:lnTo>
                  <a:lnTo>
                    <a:pt x="187" y="3134"/>
                  </a:lnTo>
                  <a:lnTo>
                    <a:pt x="311" y="3279"/>
                  </a:lnTo>
                  <a:lnTo>
                    <a:pt x="457" y="3404"/>
                  </a:lnTo>
                  <a:lnTo>
                    <a:pt x="644" y="3528"/>
                  </a:lnTo>
                  <a:lnTo>
                    <a:pt x="830" y="3611"/>
                  </a:lnTo>
                  <a:lnTo>
                    <a:pt x="1059" y="3694"/>
                  </a:lnTo>
                  <a:lnTo>
                    <a:pt x="1308" y="3777"/>
                  </a:lnTo>
                  <a:lnTo>
                    <a:pt x="1577" y="3819"/>
                  </a:lnTo>
                  <a:lnTo>
                    <a:pt x="1847" y="3860"/>
                  </a:lnTo>
                  <a:lnTo>
                    <a:pt x="2138" y="3881"/>
                  </a:lnTo>
                  <a:lnTo>
                    <a:pt x="2449" y="3860"/>
                  </a:lnTo>
                  <a:lnTo>
                    <a:pt x="2781" y="3839"/>
                  </a:lnTo>
                  <a:lnTo>
                    <a:pt x="3092" y="3798"/>
                  </a:lnTo>
                  <a:lnTo>
                    <a:pt x="3424" y="3756"/>
                  </a:lnTo>
                  <a:lnTo>
                    <a:pt x="3777" y="3673"/>
                  </a:lnTo>
                  <a:lnTo>
                    <a:pt x="4109" y="3570"/>
                  </a:lnTo>
                  <a:lnTo>
                    <a:pt x="4420" y="3466"/>
                  </a:lnTo>
                  <a:lnTo>
                    <a:pt x="4732" y="3341"/>
                  </a:lnTo>
                  <a:lnTo>
                    <a:pt x="5022" y="3196"/>
                  </a:lnTo>
                  <a:lnTo>
                    <a:pt x="5292" y="3051"/>
                  </a:lnTo>
                  <a:lnTo>
                    <a:pt x="5541" y="2885"/>
                  </a:lnTo>
                  <a:lnTo>
                    <a:pt x="5769" y="2719"/>
                  </a:lnTo>
                  <a:lnTo>
                    <a:pt x="5977" y="2553"/>
                  </a:lnTo>
                  <a:lnTo>
                    <a:pt x="6143" y="2387"/>
                  </a:lnTo>
                  <a:lnTo>
                    <a:pt x="6309" y="2200"/>
                  </a:lnTo>
                  <a:lnTo>
                    <a:pt x="6433" y="2013"/>
                  </a:lnTo>
                  <a:lnTo>
                    <a:pt x="6537" y="1826"/>
                  </a:lnTo>
                  <a:lnTo>
                    <a:pt x="6599" y="1640"/>
                  </a:lnTo>
                  <a:lnTo>
                    <a:pt x="6641" y="1453"/>
                  </a:lnTo>
                  <a:lnTo>
                    <a:pt x="6641" y="1266"/>
                  </a:lnTo>
                  <a:lnTo>
                    <a:pt x="6620" y="1079"/>
                  </a:lnTo>
                  <a:lnTo>
                    <a:pt x="6558" y="913"/>
                  </a:lnTo>
                  <a:lnTo>
                    <a:pt x="6454" y="747"/>
                  </a:lnTo>
                  <a:lnTo>
                    <a:pt x="6329" y="602"/>
                  </a:lnTo>
                  <a:lnTo>
                    <a:pt x="6184" y="478"/>
                  </a:lnTo>
                  <a:lnTo>
                    <a:pt x="5997" y="353"/>
                  </a:lnTo>
                  <a:lnTo>
                    <a:pt x="5811" y="249"/>
                  </a:lnTo>
                  <a:lnTo>
                    <a:pt x="5582" y="166"/>
                  </a:lnTo>
                  <a:lnTo>
                    <a:pt x="5333" y="104"/>
                  </a:lnTo>
                  <a:lnTo>
                    <a:pt x="5064" y="63"/>
                  </a:lnTo>
                  <a:lnTo>
                    <a:pt x="4794" y="21"/>
                  </a:lnTo>
                  <a:lnTo>
                    <a:pt x="450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65"/>
            <p:cNvSpPr/>
            <p:nvPr/>
          </p:nvSpPr>
          <p:spPr>
            <a:xfrm>
              <a:off x="1851813" y="3015050"/>
              <a:ext cx="77325" cy="53975"/>
            </a:xfrm>
            <a:custGeom>
              <a:avLst/>
              <a:gdLst/>
              <a:ahLst/>
              <a:cxnLst/>
              <a:rect l="l" t="t" r="r" b="b"/>
              <a:pathLst>
                <a:path w="3093" h="2159" extrusionOk="0">
                  <a:moveTo>
                    <a:pt x="1598" y="1"/>
                  </a:moveTo>
                  <a:lnTo>
                    <a:pt x="1287" y="63"/>
                  </a:lnTo>
                  <a:lnTo>
                    <a:pt x="975" y="167"/>
                  </a:lnTo>
                  <a:lnTo>
                    <a:pt x="706" y="312"/>
                  </a:lnTo>
                  <a:lnTo>
                    <a:pt x="477" y="457"/>
                  </a:lnTo>
                  <a:lnTo>
                    <a:pt x="270" y="644"/>
                  </a:lnTo>
                  <a:lnTo>
                    <a:pt x="125" y="851"/>
                  </a:lnTo>
                  <a:lnTo>
                    <a:pt x="83" y="934"/>
                  </a:lnTo>
                  <a:lnTo>
                    <a:pt x="42" y="1059"/>
                  </a:lnTo>
                  <a:lnTo>
                    <a:pt x="0" y="1163"/>
                  </a:lnTo>
                  <a:lnTo>
                    <a:pt x="0" y="1266"/>
                  </a:lnTo>
                  <a:lnTo>
                    <a:pt x="0" y="1370"/>
                  </a:lnTo>
                  <a:lnTo>
                    <a:pt x="21" y="1474"/>
                  </a:lnTo>
                  <a:lnTo>
                    <a:pt x="42" y="1578"/>
                  </a:lnTo>
                  <a:lnTo>
                    <a:pt x="104" y="1661"/>
                  </a:lnTo>
                  <a:lnTo>
                    <a:pt x="166" y="1744"/>
                  </a:lnTo>
                  <a:lnTo>
                    <a:pt x="228" y="1827"/>
                  </a:lnTo>
                  <a:lnTo>
                    <a:pt x="332" y="1910"/>
                  </a:lnTo>
                  <a:lnTo>
                    <a:pt x="415" y="1972"/>
                  </a:lnTo>
                  <a:lnTo>
                    <a:pt x="643" y="2055"/>
                  </a:lnTo>
                  <a:lnTo>
                    <a:pt x="913" y="2117"/>
                  </a:lnTo>
                  <a:lnTo>
                    <a:pt x="1183" y="2159"/>
                  </a:lnTo>
                  <a:lnTo>
                    <a:pt x="1494" y="2138"/>
                  </a:lnTo>
                  <a:lnTo>
                    <a:pt x="1806" y="2076"/>
                  </a:lnTo>
                  <a:lnTo>
                    <a:pt x="2117" y="1972"/>
                  </a:lnTo>
                  <a:lnTo>
                    <a:pt x="2387" y="1847"/>
                  </a:lnTo>
                  <a:lnTo>
                    <a:pt x="2615" y="1681"/>
                  </a:lnTo>
                  <a:lnTo>
                    <a:pt x="2802" y="1495"/>
                  </a:lnTo>
                  <a:lnTo>
                    <a:pt x="2968" y="1308"/>
                  </a:lnTo>
                  <a:lnTo>
                    <a:pt x="3009" y="1204"/>
                  </a:lnTo>
                  <a:lnTo>
                    <a:pt x="3051" y="1100"/>
                  </a:lnTo>
                  <a:lnTo>
                    <a:pt x="3092" y="997"/>
                  </a:lnTo>
                  <a:lnTo>
                    <a:pt x="3092" y="872"/>
                  </a:lnTo>
                  <a:lnTo>
                    <a:pt x="3092" y="768"/>
                  </a:lnTo>
                  <a:lnTo>
                    <a:pt x="3071" y="665"/>
                  </a:lnTo>
                  <a:lnTo>
                    <a:pt x="3051" y="582"/>
                  </a:lnTo>
                  <a:lnTo>
                    <a:pt x="2988" y="478"/>
                  </a:lnTo>
                  <a:lnTo>
                    <a:pt x="2926" y="395"/>
                  </a:lnTo>
                  <a:lnTo>
                    <a:pt x="2864" y="312"/>
                  </a:lnTo>
                  <a:lnTo>
                    <a:pt x="2760" y="250"/>
                  </a:lnTo>
                  <a:lnTo>
                    <a:pt x="2677" y="187"/>
                  </a:lnTo>
                  <a:lnTo>
                    <a:pt x="2449" y="84"/>
                  </a:lnTo>
                  <a:lnTo>
                    <a:pt x="2179" y="21"/>
                  </a:lnTo>
                  <a:lnTo>
                    <a:pt x="190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65"/>
            <p:cNvSpPr/>
            <p:nvPr/>
          </p:nvSpPr>
          <p:spPr>
            <a:xfrm>
              <a:off x="1975788" y="3074200"/>
              <a:ext cx="104300" cy="75250"/>
            </a:xfrm>
            <a:custGeom>
              <a:avLst/>
              <a:gdLst/>
              <a:ahLst/>
              <a:cxnLst/>
              <a:rect l="l" t="t" r="r" b="b"/>
              <a:pathLst>
                <a:path w="4172" h="3010" extrusionOk="0">
                  <a:moveTo>
                    <a:pt x="3155" y="0"/>
                  </a:moveTo>
                  <a:lnTo>
                    <a:pt x="2968" y="21"/>
                  </a:lnTo>
                  <a:lnTo>
                    <a:pt x="2761" y="42"/>
                  </a:lnTo>
                  <a:lnTo>
                    <a:pt x="2553" y="63"/>
                  </a:lnTo>
                  <a:lnTo>
                    <a:pt x="2138" y="166"/>
                  </a:lnTo>
                  <a:lnTo>
                    <a:pt x="1931" y="249"/>
                  </a:lnTo>
                  <a:lnTo>
                    <a:pt x="1723" y="332"/>
                  </a:lnTo>
                  <a:lnTo>
                    <a:pt x="1516" y="415"/>
                  </a:lnTo>
                  <a:lnTo>
                    <a:pt x="1329" y="519"/>
                  </a:lnTo>
                  <a:lnTo>
                    <a:pt x="976" y="768"/>
                  </a:lnTo>
                  <a:lnTo>
                    <a:pt x="665" y="1038"/>
                  </a:lnTo>
                  <a:lnTo>
                    <a:pt x="416" y="1308"/>
                  </a:lnTo>
                  <a:lnTo>
                    <a:pt x="312" y="1453"/>
                  </a:lnTo>
                  <a:lnTo>
                    <a:pt x="208" y="1598"/>
                  </a:lnTo>
                  <a:lnTo>
                    <a:pt x="146" y="1743"/>
                  </a:lnTo>
                  <a:lnTo>
                    <a:pt x="84" y="1889"/>
                  </a:lnTo>
                  <a:lnTo>
                    <a:pt x="42" y="2013"/>
                  </a:lnTo>
                  <a:lnTo>
                    <a:pt x="22" y="2158"/>
                  </a:lnTo>
                  <a:lnTo>
                    <a:pt x="1" y="2283"/>
                  </a:lnTo>
                  <a:lnTo>
                    <a:pt x="22" y="2407"/>
                  </a:lnTo>
                  <a:lnTo>
                    <a:pt x="63" y="2532"/>
                  </a:lnTo>
                  <a:lnTo>
                    <a:pt x="105" y="2636"/>
                  </a:lnTo>
                  <a:lnTo>
                    <a:pt x="188" y="2719"/>
                  </a:lnTo>
                  <a:lnTo>
                    <a:pt x="271" y="2802"/>
                  </a:lnTo>
                  <a:lnTo>
                    <a:pt x="374" y="2885"/>
                  </a:lnTo>
                  <a:lnTo>
                    <a:pt x="499" y="2926"/>
                  </a:lnTo>
                  <a:lnTo>
                    <a:pt x="623" y="2968"/>
                  </a:lnTo>
                  <a:lnTo>
                    <a:pt x="769" y="3009"/>
                  </a:lnTo>
                  <a:lnTo>
                    <a:pt x="1246" y="3009"/>
                  </a:lnTo>
                  <a:lnTo>
                    <a:pt x="1412" y="2968"/>
                  </a:lnTo>
                  <a:lnTo>
                    <a:pt x="1785" y="2885"/>
                  </a:lnTo>
                  <a:lnTo>
                    <a:pt x="2159" y="2739"/>
                  </a:lnTo>
                  <a:lnTo>
                    <a:pt x="2532" y="2532"/>
                  </a:lnTo>
                  <a:lnTo>
                    <a:pt x="2906" y="2283"/>
                  </a:lnTo>
                  <a:lnTo>
                    <a:pt x="3259" y="2013"/>
                  </a:lnTo>
                  <a:lnTo>
                    <a:pt x="3549" y="1723"/>
                  </a:lnTo>
                  <a:lnTo>
                    <a:pt x="3819" y="1432"/>
                  </a:lnTo>
                  <a:lnTo>
                    <a:pt x="3923" y="1287"/>
                  </a:lnTo>
                  <a:lnTo>
                    <a:pt x="4006" y="1142"/>
                  </a:lnTo>
                  <a:lnTo>
                    <a:pt x="4089" y="996"/>
                  </a:lnTo>
                  <a:lnTo>
                    <a:pt x="4130" y="851"/>
                  </a:lnTo>
                  <a:lnTo>
                    <a:pt x="4172" y="727"/>
                  </a:lnTo>
                  <a:lnTo>
                    <a:pt x="4172" y="602"/>
                  </a:lnTo>
                  <a:lnTo>
                    <a:pt x="4151" y="478"/>
                  </a:lnTo>
                  <a:lnTo>
                    <a:pt x="4089" y="374"/>
                  </a:lnTo>
                  <a:lnTo>
                    <a:pt x="4027" y="270"/>
                  </a:lnTo>
                  <a:lnTo>
                    <a:pt x="3923" y="187"/>
                  </a:lnTo>
                  <a:lnTo>
                    <a:pt x="3798" y="125"/>
                  </a:lnTo>
                  <a:lnTo>
                    <a:pt x="3674" y="63"/>
                  </a:lnTo>
                  <a:lnTo>
                    <a:pt x="3508" y="42"/>
                  </a:lnTo>
                  <a:lnTo>
                    <a:pt x="3342" y="21"/>
                  </a:lnTo>
                  <a:lnTo>
                    <a:pt x="31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577" name="Google Shape;1577;p65"/>
          <p:cNvPicPr preferRelativeResize="0"/>
          <p:nvPr/>
        </p:nvPicPr>
        <p:blipFill rotWithShape="1">
          <a:blip r:embed="rId9">
            <a:alphaModFix/>
          </a:blip>
          <a:srcRect l="50641"/>
          <a:stretch/>
        </p:blipFill>
        <p:spPr>
          <a:xfrm>
            <a:off x="6188213" y="3510050"/>
            <a:ext cx="997837" cy="1137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2" name="Google Shape;1582;p66"/>
          <p:cNvSpPr txBox="1">
            <a:spLocks noGrp="1"/>
          </p:cNvSpPr>
          <p:nvPr>
            <p:ph type="title"/>
          </p:nvPr>
        </p:nvSpPr>
        <p:spPr>
          <a:xfrm>
            <a:off x="720000" y="10"/>
            <a:ext cx="77040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missing? </a:t>
            </a:r>
            <a:endParaRPr/>
          </a:p>
        </p:txBody>
      </p:sp>
      <p:grpSp>
        <p:nvGrpSpPr>
          <p:cNvPr id="1583" name="Google Shape;1583;p66"/>
          <p:cNvGrpSpPr/>
          <p:nvPr/>
        </p:nvGrpSpPr>
        <p:grpSpPr>
          <a:xfrm>
            <a:off x="2054058" y="1664783"/>
            <a:ext cx="1491384" cy="1190807"/>
            <a:chOff x="5996300" y="2656625"/>
            <a:chExt cx="1786517" cy="1426458"/>
          </a:xfrm>
        </p:grpSpPr>
        <p:sp>
          <p:nvSpPr>
            <p:cNvPr id="1584" name="Google Shape;1584;p66"/>
            <p:cNvSpPr/>
            <p:nvPr/>
          </p:nvSpPr>
          <p:spPr>
            <a:xfrm>
              <a:off x="5996300" y="2656625"/>
              <a:ext cx="1786517" cy="1426458"/>
            </a:xfrm>
            <a:custGeom>
              <a:avLst/>
              <a:gdLst/>
              <a:ahLst/>
              <a:cxnLst/>
              <a:rect l="l" t="t" r="r" b="b"/>
              <a:pathLst>
                <a:path w="48099" h="38405" extrusionOk="0">
                  <a:moveTo>
                    <a:pt x="25472" y="0"/>
                  </a:moveTo>
                  <a:lnTo>
                    <a:pt x="24990" y="22"/>
                  </a:lnTo>
                  <a:lnTo>
                    <a:pt x="24509" y="132"/>
                  </a:lnTo>
                  <a:lnTo>
                    <a:pt x="24027" y="263"/>
                  </a:lnTo>
                  <a:lnTo>
                    <a:pt x="23568" y="460"/>
                  </a:lnTo>
                  <a:lnTo>
                    <a:pt x="23130" y="679"/>
                  </a:lnTo>
                  <a:lnTo>
                    <a:pt x="22714" y="963"/>
                  </a:lnTo>
                  <a:lnTo>
                    <a:pt x="22364" y="898"/>
                  </a:lnTo>
                  <a:lnTo>
                    <a:pt x="21992" y="832"/>
                  </a:lnTo>
                  <a:lnTo>
                    <a:pt x="21642" y="810"/>
                  </a:lnTo>
                  <a:lnTo>
                    <a:pt x="21292" y="810"/>
                  </a:lnTo>
                  <a:lnTo>
                    <a:pt x="20920" y="832"/>
                  </a:lnTo>
                  <a:lnTo>
                    <a:pt x="20570" y="876"/>
                  </a:lnTo>
                  <a:lnTo>
                    <a:pt x="20220" y="941"/>
                  </a:lnTo>
                  <a:lnTo>
                    <a:pt x="19870" y="1051"/>
                  </a:lnTo>
                  <a:lnTo>
                    <a:pt x="19388" y="1226"/>
                  </a:lnTo>
                  <a:lnTo>
                    <a:pt x="18907" y="1445"/>
                  </a:lnTo>
                  <a:lnTo>
                    <a:pt x="18469" y="1707"/>
                  </a:lnTo>
                  <a:lnTo>
                    <a:pt x="18053" y="2014"/>
                  </a:lnTo>
                  <a:lnTo>
                    <a:pt x="17681" y="2364"/>
                  </a:lnTo>
                  <a:lnTo>
                    <a:pt x="17331" y="2736"/>
                  </a:lnTo>
                  <a:lnTo>
                    <a:pt x="17025" y="3152"/>
                  </a:lnTo>
                  <a:lnTo>
                    <a:pt x="16740" y="3589"/>
                  </a:lnTo>
                  <a:lnTo>
                    <a:pt x="16128" y="3480"/>
                  </a:lnTo>
                  <a:lnTo>
                    <a:pt x="15515" y="3414"/>
                  </a:lnTo>
                  <a:lnTo>
                    <a:pt x="14858" y="3414"/>
                  </a:lnTo>
                  <a:lnTo>
                    <a:pt x="14224" y="3436"/>
                  </a:lnTo>
                  <a:lnTo>
                    <a:pt x="13917" y="3480"/>
                  </a:lnTo>
                  <a:lnTo>
                    <a:pt x="13611" y="3524"/>
                  </a:lnTo>
                  <a:lnTo>
                    <a:pt x="13305" y="3589"/>
                  </a:lnTo>
                  <a:lnTo>
                    <a:pt x="12998" y="3677"/>
                  </a:lnTo>
                  <a:lnTo>
                    <a:pt x="12692" y="3764"/>
                  </a:lnTo>
                  <a:lnTo>
                    <a:pt x="12386" y="3874"/>
                  </a:lnTo>
                  <a:lnTo>
                    <a:pt x="12101" y="4005"/>
                  </a:lnTo>
                  <a:lnTo>
                    <a:pt x="11839" y="4136"/>
                  </a:lnTo>
                  <a:lnTo>
                    <a:pt x="11554" y="4289"/>
                  </a:lnTo>
                  <a:lnTo>
                    <a:pt x="11292" y="4464"/>
                  </a:lnTo>
                  <a:lnTo>
                    <a:pt x="11051" y="4661"/>
                  </a:lnTo>
                  <a:lnTo>
                    <a:pt x="10832" y="4858"/>
                  </a:lnTo>
                  <a:lnTo>
                    <a:pt x="10613" y="5099"/>
                  </a:lnTo>
                  <a:lnTo>
                    <a:pt x="10394" y="5340"/>
                  </a:lnTo>
                  <a:lnTo>
                    <a:pt x="10219" y="5581"/>
                  </a:lnTo>
                  <a:lnTo>
                    <a:pt x="10066" y="5865"/>
                  </a:lnTo>
                  <a:lnTo>
                    <a:pt x="9913" y="6128"/>
                  </a:lnTo>
                  <a:lnTo>
                    <a:pt x="9803" y="6412"/>
                  </a:lnTo>
                  <a:lnTo>
                    <a:pt x="9694" y="6697"/>
                  </a:lnTo>
                  <a:lnTo>
                    <a:pt x="9628" y="7003"/>
                  </a:lnTo>
                  <a:lnTo>
                    <a:pt x="9585" y="7309"/>
                  </a:lnTo>
                  <a:lnTo>
                    <a:pt x="9563" y="7616"/>
                  </a:lnTo>
                  <a:lnTo>
                    <a:pt x="9585" y="7900"/>
                  </a:lnTo>
                  <a:lnTo>
                    <a:pt x="9628" y="8206"/>
                  </a:lnTo>
                  <a:lnTo>
                    <a:pt x="9322" y="8185"/>
                  </a:lnTo>
                  <a:lnTo>
                    <a:pt x="8994" y="8163"/>
                  </a:lnTo>
                  <a:lnTo>
                    <a:pt x="8687" y="8163"/>
                  </a:lnTo>
                  <a:lnTo>
                    <a:pt x="8359" y="8185"/>
                  </a:lnTo>
                  <a:lnTo>
                    <a:pt x="8053" y="8250"/>
                  </a:lnTo>
                  <a:lnTo>
                    <a:pt x="7725" y="8316"/>
                  </a:lnTo>
                  <a:lnTo>
                    <a:pt x="7418" y="8403"/>
                  </a:lnTo>
                  <a:lnTo>
                    <a:pt x="7112" y="8513"/>
                  </a:lnTo>
                  <a:lnTo>
                    <a:pt x="6806" y="8644"/>
                  </a:lnTo>
                  <a:lnTo>
                    <a:pt x="6521" y="8797"/>
                  </a:lnTo>
                  <a:lnTo>
                    <a:pt x="6237" y="8972"/>
                  </a:lnTo>
                  <a:lnTo>
                    <a:pt x="5974" y="9147"/>
                  </a:lnTo>
                  <a:lnTo>
                    <a:pt x="5733" y="9344"/>
                  </a:lnTo>
                  <a:lnTo>
                    <a:pt x="5493" y="9563"/>
                  </a:lnTo>
                  <a:lnTo>
                    <a:pt x="5274" y="9804"/>
                  </a:lnTo>
                  <a:lnTo>
                    <a:pt x="5077" y="10045"/>
                  </a:lnTo>
                  <a:lnTo>
                    <a:pt x="4902" y="10307"/>
                  </a:lnTo>
                  <a:lnTo>
                    <a:pt x="4749" y="10592"/>
                  </a:lnTo>
                  <a:lnTo>
                    <a:pt x="4617" y="10876"/>
                  </a:lnTo>
                  <a:lnTo>
                    <a:pt x="4508" y="11161"/>
                  </a:lnTo>
                  <a:lnTo>
                    <a:pt x="4420" y="11467"/>
                  </a:lnTo>
                  <a:lnTo>
                    <a:pt x="4333" y="11751"/>
                  </a:lnTo>
                  <a:lnTo>
                    <a:pt x="4289" y="12080"/>
                  </a:lnTo>
                  <a:lnTo>
                    <a:pt x="4267" y="12386"/>
                  </a:lnTo>
                  <a:lnTo>
                    <a:pt x="4245" y="12692"/>
                  </a:lnTo>
                  <a:lnTo>
                    <a:pt x="4245" y="12999"/>
                  </a:lnTo>
                  <a:lnTo>
                    <a:pt x="4289" y="13327"/>
                  </a:lnTo>
                  <a:lnTo>
                    <a:pt x="4333" y="13633"/>
                  </a:lnTo>
                  <a:lnTo>
                    <a:pt x="4398" y="13940"/>
                  </a:lnTo>
                  <a:lnTo>
                    <a:pt x="4508" y="14224"/>
                  </a:lnTo>
                  <a:lnTo>
                    <a:pt x="4617" y="14531"/>
                  </a:lnTo>
                  <a:lnTo>
                    <a:pt x="4749" y="14815"/>
                  </a:lnTo>
                  <a:lnTo>
                    <a:pt x="4355" y="14968"/>
                  </a:lnTo>
                  <a:lnTo>
                    <a:pt x="3961" y="15143"/>
                  </a:lnTo>
                  <a:lnTo>
                    <a:pt x="3567" y="15340"/>
                  </a:lnTo>
                  <a:lnTo>
                    <a:pt x="3195" y="15581"/>
                  </a:lnTo>
                  <a:lnTo>
                    <a:pt x="2845" y="15822"/>
                  </a:lnTo>
                  <a:lnTo>
                    <a:pt x="2495" y="16084"/>
                  </a:lnTo>
                  <a:lnTo>
                    <a:pt x="2166" y="16391"/>
                  </a:lnTo>
                  <a:lnTo>
                    <a:pt x="1860" y="16697"/>
                  </a:lnTo>
                  <a:lnTo>
                    <a:pt x="1576" y="17025"/>
                  </a:lnTo>
                  <a:lnTo>
                    <a:pt x="1313" y="17375"/>
                  </a:lnTo>
                  <a:lnTo>
                    <a:pt x="1050" y="17725"/>
                  </a:lnTo>
                  <a:lnTo>
                    <a:pt x="832" y="18119"/>
                  </a:lnTo>
                  <a:lnTo>
                    <a:pt x="635" y="18491"/>
                  </a:lnTo>
                  <a:lnTo>
                    <a:pt x="460" y="18885"/>
                  </a:lnTo>
                  <a:lnTo>
                    <a:pt x="328" y="19301"/>
                  </a:lnTo>
                  <a:lnTo>
                    <a:pt x="219" y="19717"/>
                  </a:lnTo>
                  <a:lnTo>
                    <a:pt x="131" y="20133"/>
                  </a:lnTo>
                  <a:lnTo>
                    <a:pt x="88" y="20548"/>
                  </a:lnTo>
                  <a:lnTo>
                    <a:pt x="44" y="20986"/>
                  </a:lnTo>
                  <a:lnTo>
                    <a:pt x="66" y="21402"/>
                  </a:lnTo>
                  <a:lnTo>
                    <a:pt x="88" y="21839"/>
                  </a:lnTo>
                  <a:lnTo>
                    <a:pt x="131" y="22255"/>
                  </a:lnTo>
                  <a:lnTo>
                    <a:pt x="219" y="22671"/>
                  </a:lnTo>
                  <a:lnTo>
                    <a:pt x="328" y="23087"/>
                  </a:lnTo>
                  <a:lnTo>
                    <a:pt x="460" y="23503"/>
                  </a:lnTo>
                  <a:lnTo>
                    <a:pt x="613" y="23896"/>
                  </a:lnTo>
                  <a:lnTo>
                    <a:pt x="788" y="24290"/>
                  </a:lnTo>
                  <a:lnTo>
                    <a:pt x="1007" y="24662"/>
                  </a:lnTo>
                  <a:lnTo>
                    <a:pt x="1225" y="25012"/>
                  </a:lnTo>
                  <a:lnTo>
                    <a:pt x="1466" y="25363"/>
                  </a:lnTo>
                  <a:lnTo>
                    <a:pt x="1751" y="25691"/>
                  </a:lnTo>
                  <a:lnTo>
                    <a:pt x="2035" y="26019"/>
                  </a:lnTo>
                  <a:lnTo>
                    <a:pt x="1838" y="26107"/>
                  </a:lnTo>
                  <a:lnTo>
                    <a:pt x="1641" y="26194"/>
                  </a:lnTo>
                  <a:lnTo>
                    <a:pt x="1444" y="26325"/>
                  </a:lnTo>
                  <a:lnTo>
                    <a:pt x="1269" y="26457"/>
                  </a:lnTo>
                  <a:lnTo>
                    <a:pt x="1094" y="26588"/>
                  </a:lnTo>
                  <a:lnTo>
                    <a:pt x="941" y="26741"/>
                  </a:lnTo>
                  <a:lnTo>
                    <a:pt x="788" y="26916"/>
                  </a:lnTo>
                  <a:lnTo>
                    <a:pt x="657" y="27091"/>
                  </a:lnTo>
                  <a:lnTo>
                    <a:pt x="525" y="27266"/>
                  </a:lnTo>
                  <a:lnTo>
                    <a:pt x="416" y="27463"/>
                  </a:lnTo>
                  <a:lnTo>
                    <a:pt x="328" y="27660"/>
                  </a:lnTo>
                  <a:lnTo>
                    <a:pt x="219" y="27879"/>
                  </a:lnTo>
                  <a:lnTo>
                    <a:pt x="153" y="28076"/>
                  </a:lnTo>
                  <a:lnTo>
                    <a:pt x="88" y="28295"/>
                  </a:lnTo>
                  <a:lnTo>
                    <a:pt x="44" y="28514"/>
                  </a:lnTo>
                  <a:lnTo>
                    <a:pt x="22" y="28733"/>
                  </a:lnTo>
                  <a:lnTo>
                    <a:pt x="0" y="28973"/>
                  </a:lnTo>
                  <a:lnTo>
                    <a:pt x="0" y="29192"/>
                  </a:lnTo>
                  <a:lnTo>
                    <a:pt x="0" y="29411"/>
                  </a:lnTo>
                  <a:lnTo>
                    <a:pt x="22" y="29630"/>
                  </a:lnTo>
                  <a:lnTo>
                    <a:pt x="109" y="30067"/>
                  </a:lnTo>
                  <a:lnTo>
                    <a:pt x="241" y="30483"/>
                  </a:lnTo>
                  <a:lnTo>
                    <a:pt x="416" y="30899"/>
                  </a:lnTo>
                  <a:lnTo>
                    <a:pt x="635" y="31293"/>
                  </a:lnTo>
                  <a:lnTo>
                    <a:pt x="875" y="31665"/>
                  </a:lnTo>
                  <a:lnTo>
                    <a:pt x="1160" y="32015"/>
                  </a:lnTo>
                  <a:lnTo>
                    <a:pt x="1488" y="32321"/>
                  </a:lnTo>
                  <a:lnTo>
                    <a:pt x="1838" y="32606"/>
                  </a:lnTo>
                  <a:lnTo>
                    <a:pt x="2210" y="32868"/>
                  </a:lnTo>
                  <a:lnTo>
                    <a:pt x="2582" y="33087"/>
                  </a:lnTo>
                  <a:lnTo>
                    <a:pt x="2998" y="33262"/>
                  </a:lnTo>
                  <a:lnTo>
                    <a:pt x="3414" y="33437"/>
                  </a:lnTo>
                  <a:lnTo>
                    <a:pt x="3851" y="33569"/>
                  </a:lnTo>
                  <a:lnTo>
                    <a:pt x="4289" y="33656"/>
                  </a:lnTo>
                  <a:lnTo>
                    <a:pt x="4223" y="33809"/>
                  </a:lnTo>
                  <a:lnTo>
                    <a:pt x="4202" y="33963"/>
                  </a:lnTo>
                  <a:lnTo>
                    <a:pt x="4180" y="34269"/>
                  </a:lnTo>
                  <a:lnTo>
                    <a:pt x="4202" y="34597"/>
                  </a:lnTo>
                  <a:lnTo>
                    <a:pt x="4267" y="34904"/>
                  </a:lnTo>
                  <a:lnTo>
                    <a:pt x="4355" y="35210"/>
                  </a:lnTo>
                  <a:lnTo>
                    <a:pt x="4508" y="35516"/>
                  </a:lnTo>
                  <a:lnTo>
                    <a:pt x="4683" y="35779"/>
                  </a:lnTo>
                  <a:lnTo>
                    <a:pt x="4880" y="36020"/>
                  </a:lnTo>
                  <a:lnTo>
                    <a:pt x="5099" y="36238"/>
                  </a:lnTo>
                  <a:lnTo>
                    <a:pt x="5318" y="36435"/>
                  </a:lnTo>
                  <a:lnTo>
                    <a:pt x="5580" y="36610"/>
                  </a:lnTo>
                  <a:lnTo>
                    <a:pt x="5843" y="36764"/>
                  </a:lnTo>
                  <a:lnTo>
                    <a:pt x="6127" y="36895"/>
                  </a:lnTo>
                  <a:lnTo>
                    <a:pt x="6412" y="37004"/>
                  </a:lnTo>
                  <a:lnTo>
                    <a:pt x="6718" y="37092"/>
                  </a:lnTo>
                  <a:lnTo>
                    <a:pt x="7002" y="37179"/>
                  </a:lnTo>
                  <a:lnTo>
                    <a:pt x="7440" y="37289"/>
                  </a:lnTo>
                  <a:lnTo>
                    <a:pt x="7900" y="37332"/>
                  </a:lnTo>
                  <a:lnTo>
                    <a:pt x="8119" y="37354"/>
                  </a:lnTo>
                  <a:lnTo>
                    <a:pt x="8337" y="37354"/>
                  </a:lnTo>
                  <a:lnTo>
                    <a:pt x="8556" y="37332"/>
                  </a:lnTo>
                  <a:lnTo>
                    <a:pt x="8797" y="37311"/>
                  </a:lnTo>
                  <a:lnTo>
                    <a:pt x="9016" y="37267"/>
                  </a:lnTo>
                  <a:lnTo>
                    <a:pt x="9213" y="37201"/>
                  </a:lnTo>
                  <a:lnTo>
                    <a:pt x="9431" y="37114"/>
                  </a:lnTo>
                  <a:lnTo>
                    <a:pt x="9628" y="37004"/>
                  </a:lnTo>
                  <a:lnTo>
                    <a:pt x="9803" y="36873"/>
                  </a:lnTo>
                  <a:lnTo>
                    <a:pt x="9979" y="36720"/>
                  </a:lnTo>
                  <a:lnTo>
                    <a:pt x="10132" y="36567"/>
                  </a:lnTo>
                  <a:lnTo>
                    <a:pt x="10263" y="36370"/>
                  </a:lnTo>
                  <a:lnTo>
                    <a:pt x="10460" y="36654"/>
                  </a:lnTo>
                  <a:lnTo>
                    <a:pt x="10679" y="36895"/>
                  </a:lnTo>
                  <a:lnTo>
                    <a:pt x="10919" y="37136"/>
                  </a:lnTo>
                  <a:lnTo>
                    <a:pt x="11182" y="37354"/>
                  </a:lnTo>
                  <a:lnTo>
                    <a:pt x="11445" y="37551"/>
                  </a:lnTo>
                  <a:lnTo>
                    <a:pt x="11729" y="37726"/>
                  </a:lnTo>
                  <a:lnTo>
                    <a:pt x="12014" y="37901"/>
                  </a:lnTo>
                  <a:lnTo>
                    <a:pt x="12320" y="38033"/>
                  </a:lnTo>
                  <a:lnTo>
                    <a:pt x="12648" y="38164"/>
                  </a:lnTo>
                  <a:lnTo>
                    <a:pt x="12976" y="38252"/>
                  </a:lnTo>
                  <a:lnTo>
                    <a:pt x="13305" y="38339"/>
                  </a:lnTo>
                  <a:lnTo>
                    <a:pt x="13633" y="38383"/>
                  </a:lnTo>
                  <a:lnTo>
                    <a:pt x="13961" y="38405"/>
                  </a:lnTo>
                  <a:lnTo>
                    <a:pt x="14289" y="38405"/>
                  </a:lnTo>
                  <a:lnTo>
                    <a:pt x="14640" y="38383"/>
                  </a:lnTo>
                  <a:lnTo>
                    <a:pt x="14968" y="38339"/>
                  </a:lnTo>
                  <a:lnTo>
                    <a:pt x="15296" y="38273"/>
                  </a:lnTo>
                  <a:lnTo>
                    <a:pt x="15624" y="38164"/>
                  </a:lnTo>
                  <a:lnTo>
                    <a:pt x="15931" y="38055"/>
                  </a:lnTo>
                  <a:lnTo>
                    <a:pt x="16237" y="37901"/>
                  </a:lnTo>
                  <a:lnTo>
                    <a:pt x="16521" y="37748"/>
                  </a:lnTo>
                  <a:lnTo>
                    <a:pt x="16806" y="37551"/>
                  </a:lnTo>
                  <a:lnTo>
                    <a:pt x="17069" y="37354"/>
                  </a:lnTo>
                  <a:lnTo>
                    <a:pt x="17331" y="37136"/>
                  </a:lnTo>
                  <a:lnTo>
                    <a:pt x="17550" y="36895"/>
                  </a:lnTo>
                  <a:lnTo>
                    <a:pt x="17791" y="36632"/>
                  </a:lnTo>
                  <a:lnTo>
                    <a:pt x="17988" y="36370"/>
                  </a:lnTo>
                  <a:lnTo>
                    <a:pt x="18163" y="36085"/>
                  </a:lnTo>
                  <a:lnTo>
                    <a:pt x="18316" y="35779"/>
                  </a:lnTo>
                  <a:lnTo>
                    <a:pt x="18469" y="35472"/>
                  </a:lnTo>
                  <a:lnTo>
                    <a:pt x="18578" y="35166"/>
                  </a:lnTo>
                  <a:lnTo>
                    <a:pt x="18666" y="34838"/>
                  </a:lnTo>
                  <a:lnTo>
                    <a:pt x="18972" y="34904"/>
                  </a:lnTo>
                  <a:lnTo>
                    <a:pt x="19257" y="34925"/>
                  </a:lnTo>
                  <a:lnTo>
                    <a:pt x="19563" y="34947"/>
                  </a:lnTo>
                  <a:lnTo>
                    <a:pt x="19870" y="34925"/>
                  </a:lnTo>
                  <a:lnTo>
                    <a:pt x="20176" y="34882"/>
                  </a:lnTo>
                  <a:lnTo>
                    <a:pt x="20482" y="34838"/>
                  </a:lnTo>
                  <a:lnTo>
                    <a:pt x="20767" y="34750"/>
                  </a:lnTo>
                  <a:lnTo>
                    <a:pt x="21051" y="34641"/>
                  </a:lnTo>
                  <a:lnTo>
                    <a:pt x="21314" y="34510"/>
                  </a:lnTo>
                  <a:lnTo>
                    <a:pt x="21554" y="34356"/>
                  </a:lnTo>
                  <a:lnTo>
                    <a:pt x="21795" y="34181"/>
                  </a:lnTo>
                  <a:lnTo>
                    <a:pt x="22014" y="33984"/>
                  </a:lnTo>
                  <a:lnTo>
                    <a:pt x="22211" y="33766"/>
                  </a:lnTo>
                  <a:lnTo>
                    <a:pt x="22408" y="33547"/>
                  </a:lnTo>
                  <a:lnTo>
                    <a:pt x="22583" y="33306"/>
                  </a:lnTo>
                  <a:lnTo>
                    <a:pt x="22714" y="33043"/>
                  </a:lnTo>
                  <a:lnTo>
                    <a:pt x="22999" y="33328"/>
                  </a:lnTo>
                  <a:lnTo>
                    <a:pt x="23283" y="33569"/>
                  </a:lnTo>
                  <a:lnTo>
                    <a:pt x="23611" y="33787"/>
                  </a:lnTo>
                  <a:lnTo>
                    <a:pt x="23940" y="33984"/>
                  </a:lnTo>
                  <a:lnTo>
                    <a:pt x="24290" y="34138"/>
                  </a:lnTo>
                  <a:lnTo>
                    <a:pt x="24640" y="34269"/>
                  </a:lnTo>
                  <a:lnTo>
                    <a:pt x="25012" y="34356"/>
                  </a:lnTo>
                  <a:lnTo>
                    <a:pt x="25406" y="34400"/>
                  </a:lnTo>
                  <a:lnTo>
                    <a:pt x="25778" y="34400"/>
                  </a:lnTo>
                  <a:lnTo>
                    <a:pt x="26172" y="34378"/>
                  </a:lnTo>
                  <a:lnTo>
                    <a:pt x="26544" y="34313"/>
                  </a:lnTo>
                  <a:lnTo>
                    <a:pt x="26916" y="34203"/>
                  </a:lnTo>
                  <a:lnTo>
                    <a:pt x="27288" y="34072"/>
                  </a:lnTo>
                  <a:lnTo>
                    <a:pt x="27616" y="33897"/>
                  </a:lnTo>
                  <a:lnTo>
                    <a:pt x="27944" y="33700"/>
                  </a:lnTo>
                  <a:lnTo>
                    <a:pt x="28251" y="33481"/>
                  </a:lnTo>
                  <a:lnTo>
                    <a:pt x="28338" y="33700"/>
                  </a:lnTo>
                  <a:lnTo>
                    <a:pt x="28448" y="33919"/>
                  </a:lnTo>
                  <a:lnTo>
                    <a:pt x="28557" y="34138"/>
                  </a:lnTo>
                  <a:lnTo>
                    <a:pt x="28688" y="34356"/>
                  </a:lnTo>
                  <a:lnTo>
                    <a:pt x="28841" y="34553"/>
                  </a:lnTo>
                  <a:lnTo>
                    <a:pt x="28995" y="34728"/>
                  </a:lnTo>
                  <a:lnTo>
                    <a:pt x="29148" y="34925"/>
                  </a:lnTo>
                  <a:lnTo>
                    <a:pt x="29323" y="35079"/>
                  </a:lnTo>
                  <a:lnTo>
                    <a:pt x="29520" y="35254"/>
                  </a:lnTo>
                  <a:lnTo>
                    <a:pt x="29717" y="35407"/>
                  </a:lnTo>
                  <a:lnTo>
                    <a:pt x="29914" y="35538"/>
                  </a:lnTo>
                  <a:lnTo>
                    <a:pt x="30111" y="35648"/>
                  </a:lnTo>
                  <a:lnTo>
                    <a:pt x="30329" y="35779"/>
                  </a:lnTo>
                  <a:lnTo>
                    <a:pt x="30570" y="35866"/>
                  </a:lnTo>
                  <a:lnTo>
                    <a:pt x="30789" y="35954"/>
                  </a:lnTo>
                  <a:lnTo>
                    <a:pt x="31030" y="36020"/>
                  </a:lnTo>
                  <a:lnTo>
                    <a:pt x="31270" y="36063"/>
                  </a:lnTo>
                  <a:lnTo>
                    <a:pt x="31511" y="36107"/>
                  </a:lnTo>
                  <a:lnTo>
                    <a:pt x="31752" y="36129"/>
                  </a:lnTo>
                  <a:lnTo>
                    <a:pt x="32233" y="36129"/>
                  </a:lnTo>
                  <a:lnTo>
                    <a:pt x="32474" y="36107"/>
                  </a:lnTo>
                  <a:lnTo>
                    <a:pt x="32715" y="36063"/>
                  </a:lnTo>
                  <a:lnTo>
                    <a:pt x="32955" y="36020"/>
                  </a:lnTo>
                  <a:lnTo>
                    <a:pt x="33196" y="35954"/>
                  </a:lnTo>
                  <a:lnTo>
                    <a:pt x="33415" y="35866"/>
                  </a:lnTo>
                  <a:lnTo>
                    <a:pt x="33656" y="35779"/>
                  </a:lnTo>
                  <a:lnTo>
                    <a:pt x="33874" y="35669"/>
                  </a:lnTo>
                  <a:lnTo>
                    <a:pt x="34071" y="35560"/>
                  </a:lnTo>
                  <a:lnTo>
                    <a:pt x="34290" y="35429"/>
                  </a:lnTo>
                  <a:lnTo>
                    <a:pt x="34487" y="35276"/>
                  </a:lnTo>
                  <a:lnTo>
                    <a:pt x="34662" y="35122"/>
                  </a:lnTo>
                  <a:lnTo>
                    <a:pt x="34881" y="35429"/>
                  </a:lnTo>
                  <a:lnTo>
                    <a:pt x="35122" y="35713"/>
                  </a:lnTo>
                  <a:lnTo>
                    <a:pt x="35384" y="35998"/>
                  </a:lnTo>
                  <a:lnTo>
                    <a:pt x="35669" y="36238"/>
                  </a:lnTo>
                  <a:lnTo>
                    <a:pt x="35953" y="36479"/>
                  </a:lnTo>
                  <a:lnTo>
                    <a:pt x="36260" y="36698"/>
                  </a:lnTo>
                  <a:lnTo>
                    <a:pt x="36588" y="36873"/>
                  </a:lnTo>
                  <a:lnTo>
                    <a:pt x="36916" y="37048"/>
                  </a:lnTo>
                  <a:lnTo>
                    <a:pt x="37266" y="37223"/>
                  </a:lnTo>
                  <a:lnTo>
                    <a:pt x="37638" y="37354"/>
                  </a:lnTo>
                  <a:lnTo>
                    <a:pt x="37988" y="37464"/>
                  </a:lnTo>
                  <a:lnTo>
                    <a:pt x="38360" y="37551"/>
                  </a:lnTo>
                  <a:lnTo>
                    <a:pt x="38732" y="37639"/>
                  </a:lnTo>
                  <a:lnTo>
                    <a:pt x="39126" y="37683"/>
                  </a:lnTo>
                  <a:lnTo>
                    <a:pt x="39498" y="37726"/>
                  </a:lnTo>
                  <a:lnTo>
                    <a:pt x="40330" y="37726"/>
                  </a:lnTo>
                  <a:lnTo>
                    <a:pt x="40789" y="37683"/>
                  </a:lnTo>
                  <a:lnTo>
                    <a:pt x="41227" y="37617"/>
                  </a:lnTo>
                  <a:lnTo>
                    <a:pt x="41665" y="37529"/>
                  </a:lnTo>
                  <a:lnTo>
                    <a:pt x="42080" y="37376"/>
                  </a:lnTo>
                  <a:lnTo>
                    <a:pt x="42496" y="37201"/>
                  </a:lnTo>
                  <a:lnTo>
                    <a:pt x="42890" y="37004"/>
                  </a:lnTo>
                  <a:lnTo>
                    <a:pt x="43262" y="36742"/>
                  </a:lnTo>
                  <a:lnTo>
                    <a:pt x="43437" y="36610"/>
                  </a:lnTo>
                  <a:lnTo>
                    <a:pt x="43612" y="36457"/>
                  </a:lnTo>
                  <a:lnTo>
                    <a:pt x="43765" y="36304"/>
                  </a:lnTo>
                  <a:lnTo>
                    <a:pt x="43897" y="36129"/>
                  </a:lnTo>
                  <a:lnTo>
                    <a:pt x="44050" y="35954"/>
                  </a:lnTo>
                  <a:lnTo>
                    <a:pt x="44159" y="35757"/>
                  </a:lnTo>
                  <a:lnTo>
                    <a:pt x="44269" y="35560"/>
                  </a:lnTo>
                  <a:lnTo>
                    <a:pt x="44378" y="35363"/>
                  </a:lnTo>
                  <a:lnTo>
                    <a:pt x="44466" y="35144"/>
                  </a:lnTo>
                  <a:lnTo>
                    <a:pt x="44531" y="34947"/>
                  </a:lnTo>
                  <a:lnTo>
                    <a:pt x="44597" y="34728"/>
                  </a:lnTo>
                  <a:lnTo>
                    <a:pt x="44641" y="34510"/>
                  </a:lnTo>
                  <a:lnTo>
                    <a:pt x="44663" y="34291"/>
                  </a:lnTo>
                  <a:lnTo>
                    <a:pt x="44663" y="34072"/>
                  </a:lnTo>
                  <a:lnTo>
                    <a:pt x="44663" y="33853"/>
                  </a:lnTo>
                  <a:lnTo>
                    <a:pt x="44619" y="33634"/>
                  </a:lnTo>
                  <a:lnTo>
                    <a:pt x="44838" y="33591"/>
                  </a:lnTo>
                  <a:lnTo>
                    <a:pt x="45035" y="33525"/>
                  </a:lnTo>
                  <a:lnTo>
                    <a:pt x="45253" y="33459"/>
                  </a:lnTo>
                  <a:lnTo>
                    <a:pt x="45450" y="33372"/>
                  </a:lnTo>
                  <a:lnTo>
                    <a:pt x="45625" y="33284"/>
                  </a:lnTo>
                  <a:lnTo>
                    <a:pt x="45801" y="33175"/>
                  </a:lnTo>
                  <a:lnTo>
                    <a:pt x="45976" y="33043"/>
                  </a:lnTo>
                  <a:lnTo>
                    <a:pt x="46151" y="32912"/>
                  </a:lnTo>
                  <a:lnTo>
                    <a:pt x="46304" y="32759"/>
                  </a:lnTo>
                  <a:lnTo>
                    <a:pt x="46457" y="32606"/>
                  </a:lnTo>
                  <a:lnTo>
                    <a:pt x="46720" y="32256"/>
                  </a:lnTo>
                  <a:lnTo>
                    <a:pt x="46938" y="31884"/>
                  </a:lnTo>
                  <a:lnTo>
                    <a:pt x="47114" y="31490"/>
                  </a:lnTo>
                  <a:lnTo>
                    <a:pt x="47201" y="31271"/>
                  </a:lnTo>
                  <a:lnTo>
                    <a:pt x="47245" y="31074"/>
                  </a:lnTo>
                  <a:lnTo>
                    <a:pt x="47289" y="30855"/>
                  </a:lnTo>
                  <a:lnTo>
                    <a:pt x="47310" y="30636"/>
                  </a:lnTo>
                  <a:lnTo>
                    <a:pt x="47332" y="30418"/>
                  </a:lnTo>
                  <a:lnTo>
                    <a:pt x="47332" y="30199"/>
                  </a:lnTo>
                  <a:lnTo>
                    <a:pt x="47310" y="29980"/>
                  </a:lnTo>
                  <a:lnTo>
                    <a:pt x="47289" y="29783"/>
                  </a:lnTo>
                  <a:lnTo>
                    <a:pt x="47245" y="29564"/>
                  </a:lnTo>
                  <a:lnTo>
                    <a:pt x="47179" y="29345"/>
                  </a:lnTo>
                  <a:lnTo>
                    <a:pt x="47114" y="29148"/>
                  </a:lnTo>
                  <a:lnTo>
                    <a:pt x="47026" y="28951"/>
                  </a:lnTo>
                  <a:lnTo>
                    <a:pt x="46938" y="28754"/>
                  </a:lnTo>
                  <a:lnTo>
                    <a:pt x="46829" y="28557"/>
                  </a:lnTo>
                  <a:lnTo>
                    <a:pt x="46698" y="28382"/>
                  </a:lnTo>
                  <a:lnTo>
                    <a:pt x="46566" y="28207"/>
                  </a:lnTo>
                  <a:lnTo>
                    <a:pt x="46763" y="28076"/>
                  </a:lnTo>
                  <a:lnTo>
                    <a:pt x="46960" y="27923"/>
                  </a:lnTo>
                  <a:lnTo>
                    <a:pt x="47135" y="27748"/>
                  </a:lnTo>
                  <a:lnTo>
                    <a:pt x="47310" y="27551"/>
                  </a:lnTo>
                  <a:lnTo>
                    <a:pt x="47464" y="27354"/>
                  </a:lnTo>
                  <a:lnTo>
                    <a:pt x="47595" y="27157"/>
                  </a:lnTo>
                  <a:lnTo>
                    <a:pt x="47704" y="26938"/>
                  </a:lnTo>
                  <a:lnTo>
                    <a:pt x="47814" y="26719"/>
                  </a:lnTo>
                  <a:lnTo>
                    <a:pt x="47901" y="26479"/>
                  </a:lnTo>
                  <a:lnTo>
                    <a:pt x="47967" y="26260"/>
                  </a:lnTo>
                  <a:lnTo>
                    <a:pt x="48033" y="26019"/>
                  </a:lnTo>
                  <a:lnTo>
                    <a:pt x="48076" y="25756"/>
                  </a:lnTo>
                  <a:lnTo>
                    <a:pt x="48098" y="25516"/>
                  </a:lnTo>
                  <a:lnTo>
                    <a:pt x="48098" y="25275"/>
                  </a:lnTo>
                  <a:lnTo>
                    <a:pt x="48098" y="25012"/>
                  </a:lnTo>
                  <a:lnTo>
                    <a:pt x="48076" y="24772"/>
                  </a:lnTo>
                  <a:lnTo>
                    <a:pt x="48033" y="24531"/>
                  </a:lnTo>
                  <a:lnTo>
                    <a:pt x="47967" y="24268"/>
                  </a:lnTo>
                  <a:lnTo>
                    <a:pt x="47901" y="24028"/>
                  </a:lnTo>
                  <a:lnTo>
                    <a:pt x="47814" y="23809"/>
                  </a:lnTo>
                  <a:lnTo>
                    <a:pt x="47617" y="23349"/>
                  </a:lnTo>
                  <a:lnTo>
                    <a:pt x="47376" y="22912"/>
                  </a:lnTo>
                  <a:lnTo>
                    <a:pt x="47092" y="22496"/>
                  </a:lnTo>
                  <a:lnTo>
                    <a:pt x="46763" y="22102"/>
                  </a:lnTo>
                  <a:lnTo>
                    <a:pt x="46413" y="21752"/>
                  </a:lnTo>
                  <a:lnTo>
                    <a:pt x="46019" y="21424"/>
                  </a:lnTo>
                  <a:lnTo>
                    <a:pt x="46282" y="21205"/>
                  </a:lnTo>
                  <a:lnTo>
                    <a:pt x="46523" y="20986"/>
                  </a:lnTo>
                  <a:lnTo>
                    <a:pt x="46763" y="20745"/>
                  </a:lnTo>
                  <a:lnTo>
                    <a:pt x="46960" y="20483"/>
                  </a:lnTo>
                  <a:lnTo>
                    <a:pt x="47157" y="20198"/>
                  </a:lnTo>
                  <a:lnTo>
                    <a:pt x="47332" y="19914"/>
                  </a:lnTo>
                  <a:lnTo>
                    <a:pt x="47486" y="19607"/>
                  </a:lnTo>
                  <a:lnTo>
                    <a:pt x="47595" y="19301"/>
                  </a:lnTo>
                  <a:lnTo>
                    <a:pt x="47704" y="18973"/>
                  </a:lnTo>
                  <a:lnTo>
                    <a:pt x="47792" y="18666"/>
                  </a:lnTo>
                  <a:lnTo>
                    <a:pt x="47858" y="18316"/>
                  </a:lnTo>
                  <a:lnTo>
                    <a:pt x="47879" y="17988"/>
                  </a:lnTo>
                  <a:lnTo>
                    <a:pt x="47901" y="17660"/>
                  </a:lnTo>
                  <a:lnTo>
                    <a:pt x="47879" y="17332"/>
                  </a:lnTo>
                  <a:lnTo>
                    <a:pt x="47858" y="17003"/>
                  </a:lnTo>
                  <a:lnTo>
                    <a:pt x="47792" y="16675"/>
                  </a:lnTo>
                  <a:lnTo>
                    <a:pt x="47682" y="16347"/>
                  </a:lnTo>
                  <a:lnTo>
                    <a:pt x="47573" y="16019"/>
                  </a:lnTo>
                  <a:lnTo>
                    <a:pt x="47442" y="15734"/>
                  </a:lnTo>
                  <a:lnTo>
                    <a:pt x="47267" y="15428"/>
                  </a:lnTo>
                  <a:lnTo>
                    <a:pt x="47092" y="15143"/>
                  </a:lnTo>
                  <a:lnTo>
                    <a:pt x="46895" y="14881"/>
                  </a:lnTo>
                  <a:lnTo>
                    <a:pt x="46676" y="14640"/>
                  </a:lnTo>
                  <a:lnTo>
                    <a:pt x="46435" y="14399"/>
                  </a:lnTo>
                  <a:lnTo>
                    <a:pt x="46173" y="14180"/>
                  </a:lnTo>
                  <a:lnTo>
                    <a:pt x="45910" y="13984"/>
                  </a:lnTo>
                  <a:lnTo>
                    <a:pt x="45625" y="13787"/>
                  </a:lnTo>
                  <a:lnTo>
                    <a:pt x="45341" y="13633"/>
                  </a:lnTo>
                  <a:lnTo>
                    <a:pt x="45035" y="13502"/>
                  </a:lnTo>
                  <a:lnTo>
                    <a:pt x="44728" y="13371"/>
                  </a:lnTo>
                  <a:lnTo>
                    <a:pt x="44400" y="13283"/>
                  </a:lnTo>
                  <a:lnTo>
                    <a:pt x="44072" y="13218"/>
                  </a:lnTo>
                  <a:lnTo>
                    <a:pt x="44159" y="12933"/>
                  </a:lnTo>
                  <a:lnTo>
                    <a:pt x="44225" y="12627"/>
                  </a:lnTo>
                  <a:lnTo>
                    <a:pt x="44269" y="12299"/>
                  </a:lnTo>
                  <a:lnTo>
                    <a:pt x="44291" y="11992"/>
                  </a:lnTo>
                  <a:lnTo>
                    <a:pt x="44291" y="11664"/>
                  </a:lnTo>
                  <a:lnTo>
                    <a:pt x="44269" y="11336"/>
                  </a:lnTo>
                  <a:lnTo>
                    <a:pt x="44225" y="11029"/>
                  </a:lnTo>
                  <a:lnTo>
                    <a:pt x="44159" y="10701"/>
                  </a:lnTo>
                  <a:lnTo>
                    <a:pt x="44072" y="10373"/>
                  </a:lnTo>
                  <a:lnTo>
                    <a:pt x="43962" y="10066"/>
                  </a:lnTo>
                  <a:lnTo>
                    <a:pt x="43831" y="9782"/>
                  </a:lnTo>
                  <a:lnTo>
                    <a:pt x="43700" y="9476"/>
                  </a:lnTo>
                  <a:lnTo>
                    <a:pt x="43525" y="9213"/>
                  </a:lnTo>
                  <a:lnTo>
                    <a:pt x="43350" y="8929"/>
                  </a:lnTo>
                  <a:lnTo>
                    <a:pt x="43153" y="8688"/>
                  </a:lnTo>
                  <a:lnTo>
                    <a:pt x="42956" y="8469"/>
                  </a:lnTo>
                  <a:lnTo>
                    <a:pt x="42715" y="8250"/>
                  </a:lnTo>
                  <a:lnTo>
                    <a:pt x="42474" y="8053"/>
                  </a:lnTo>
                  <a:lnTo>
                    <a:pt x="42234" y="7900"/>
                  </a:lnTo>
                  <a:lnTo>
                    <a:pt x="41971" y="7747"/>
                  </a:lnTo>
                  <a:lnTo>
                    <a:pt x="41687" y="7594"/>
                  </a:lnTo>
                  <a:lnTo>
                    <a:pt x="41402" y="7484"/>
                  </a:lnTo>
                  <a:lnTo>
                    <a:pt x="41118" y="7397"/>
                  </a:lnTo>
                  <a:lnTo>
                    <a:pt x="40811" y="7309"/>
                  </a:lnTo>
                  <a:lnTo>
                    <a:pt x="40505" y="7265"/>
                  </a:lnTo>
                  <a:lnTo>
                    <a:pt x="40199" y="7222"/>
                  </a:lnTo>
                  <a:lnTo>
                    <a:pt x="39892" y="7200"/>
                  </a:lnTo>
                  <a:lnTo>
                    <a:pt x="39586" y="7222"/>
                  </a:lnTo>
                  <a:lnTo>
                    <a:pt x="39279" y="7244"/>
                  </a:lnTo>
                  <a:lnTo>
                    <a:pt x="38973" y="7287"/>
                  </a:lnTo>
                  <a:lnTo>
                    <a:pt x="38667" y="7375"/>
                  </a:lnTo>
                  <a:lnTo>
                    <a:pt x="38382" y="7462"/>
                  </a:lnTo>
                  <a:lnTo>
                    <a:pt x="38382" y="7112"/>
                  </a:lnTo>
                  <a:lnTo>
                    <a:pt x="38339" y="6762"/>
                  </a:lnTo>
                  <a:lnTo>
                    <a:pt x="38273" y="6412"/>
                  </a:lnTo>
                  <a:lnTo>
                    <a:pt x="38185" y="6062"/>
                  </a:lnTo>
                  <a:lnTo>
                    <a:pt x="38076" y="5712"/>
                  </a:lnTo>
                  <a:lnTo>
                    <a:pt x="37945" y="5384"/>
                  </a:lnTo>
                  <a:lnTo>
                    <a:pt x="37770" y="5077"/>
                  </a:lnTo>
                  <a:lnTo>
                    <a:pt x="37595" y="4771"/>
                  </a:lnTo>
                  <a:lnTo>
                    <a:pt x="37398" y="4464"/>
                  </a:lnTo>
                  <a:lnTo>
                    <a:pt x="37179" y="4180"/>
                  </a:lnTo>
                  <a:lnTo>
                    <a:pt x="36938" y="3917"/>
                  </a:lnTo>
                  <a:lnTo>
                    <a:pt x="36697" y="3677"/>
                  </a:lnTo>
                  <a:lnTo>
                    <a:pt x="36413" y="3436"/>
                  </a:lnTo>
                  <a:lnTo>
                    <a:pt x="36128" y="3239"/>
                  </a:lnTo>
                  <a:lnTo>
                    <a:pt x="35844" y="3042"/>
                  </a:lnTo>
                  <a:lnTo>
                    <a:pt x="35516" y="2867"/>
                  </a:lnTo>
                  <a:lnTo>
                    <a:pt x="35187" y="2736"/>
                  </a:lnTo>
                  <a:lnTo>
                    <a:pt x="34859" y="2626"/>
                  </a:lnTo>
                  <a:lnTo>
                    <a:pt x="34509" y="2517"/>
                  </a:lnTo>
                  <a:lnTo>
                    <a:pt x="34159" y="2451"/>
                  </a:lnTo>
                  <a:lnTo>
                    <a:pt x="33809" y="2407"/>
                  </a:lnTo>
                  <a:lnTo>
                    <a:pt x="33109" y="2407"/>
                  </a:lnTo>
                  <a:lnTo>
                    <a:pt x="32737" y="2429"/>
                  </a:lnTo>
                  <a:lnTo>
                    <a:pt x="32386" y="2495"/>
                  </a:lnTo>
                  <a:lnTo>
                    <a:pt x="32036" y="2561"/>
                  </a:lnTo>
                  <a:lnTo>
                    <a:pt x="31708" y="2670"/>
                  </a:lnTo>
                  <a:lnTo>
                    <a:pt x="31380" y="2801"/>
                  </a:lnTo>
                  <a:lnTo>
                    <a:pt x="31052" y="2933"/>
                  </a:lnTo>
                  <a:lnTo>
                    <a:pt x="30723" y="3108"/>
                  </a:lnTo>
                  <a:lnTo>
                    <a:pt x="30439" y="3305"/>
                  </a:lnTo>
                  <a:lnTo>
                    <a:pt x="30154" y="3524"/>
                  </a:lnTo>
                  <a:lnTo>
                    <a:pt x="30045" y="3195"/>
                  </a:lnTo>
                  <a:lnTo>
                    <a:pt x="29936" y="2889"/>
                  </a:lnTo>
                  <a:lnTo>
                    <a:pt x="29782" y="2583"/>
                  </a:lnTo>
                  <a:lnTo>
                    <a:pt x="29629" y="2298"/>
                  </a:lnTo>
                  <a:lnTo>
                    <a:pt x="29454" y="2014"/>
                  </a:lnTo>
                  <a:lnTo>
                    <a:pt x="29257" y="1751"/>
                  </a:lnTo>
                  <a:lnTo>
                    <a:pt x="29038" y="1510"/>
                  </a:lnTo>
                  <a:lnTo>
                    <a:pt x="28798" y="1270"/>
                  </a:lnTo>
                  <a:lnTo>
                    <a:pt x="28535" y="1051"/>
                  </a:lnTo>
                  <a:lnTo>
                    <a:pt x="28272" y="854"/>
                  </a:lnTo>
                  <a:lnTo>
                    <a:pt x="28010" y="679"/>
                  </a:lnTo>
                  <a:lnTo>
                    <a:pt x="27725" y="504"/>
                  </a:lnTo>
                  <a:lnTo>
                    <a:pt x="27419" y="372"/>
                  </a:lnTo>
                  <a:lnTo>
                    <a:pt x="27113" y="241"/>
                  </a:lnTo>
                  <a:lnTo>
                    <a:pt x="26784" y="154"/>
                  </a:lnTo>
                  <a:lnTo>
                    <a:pt x="26478" y="66"/>
                  </a:lnTo>
                  <a:lnTo>
                    <a:pt x="26216" y="22"/>
                  </a:lnTo>
                  <a:lnTo>
                    <a:pt x="2597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66"/>
            <p:cNvSpPr/>
            <p:nvPr/>
          </p:nvSpPr>
          <p:spPr>
            <a:xfrm>
              <a:off x="6079985" y="3623844"/>
              <a:ext cx="256060" cy="220329"/>
            </a:xfrm>
            <a:custGeom>
              <a:avLst/>
              <a:gdLst/>
              <a:ahLst/>
              <a:cxnLst/>
              <a:rect l="l" t="t" r="r" b="b"/>
              <a:pathLst>
                <a:path w="6894" h="5932" extrusionOk="0">
                  <a:moveTo>
                    <a:pt x="242" y="1"/>
                  </a:moveTo>
                  <a:lnTo>
                    <a:pt x="154" y="23"/>
                  </a:lnTo>
                  <a:lnTo>
                    <a:pt x="88" y="88"/>
                  </a:lnTo>
                  <a:lnTo>
                    <a:pt x="23" y="154"/>
                  </a:lnTo>
                  <a:lnTo>
                    <a:pt x="1" y="242"/>
                  </a:lnTo>
                  <a:lnTo>
                    <a:pt x="23" y="329"/>
                  </a:lnTo>
                  <a:lnTo>
                    <a:pt x="88" y="417"/>
                  </a:lnTo>
                  <a:lnTo>
                    <a:pt x="548" y="745"/>
                  </a:lnTo>
                  <a:lnTo>
                    <a:pt x="1029" y="1029"/>
                  </a:lnTo>
                  <a:lnTo>
                    <a:pt x="1533" y="1292"/>
                  </a:lnTo>
                  <a:lnTo>
                    <a:pt x="2058" y="1511"/>
                  </a:lnTo>
                  <a:lnTo>
                    <a:pt x="2583" y="1664"/>
                  </a:lnTo>
                  <a:lnTo>
                    <a:pt x="3130" y="1795"/>
                  </a:lnTo>
                  <a:lnTo>
                    <a:pt x="3677" y="1883"/>
                  </a:lnTo>
                  <a:lnTo>
                    <a:pt x="4246" y="1927"/>
                  </a:lnTo>
                  <a:lnTo>
                    <a:pt x="4399" y="2124"/>
                  </a:lnTo>
                  <a:lnTo>
                    <a:pt x="4553" y="2342"/>
                  </a:lnTo>
                  <a:lnTo>
                    <a:pt x="4706" y="2539"/>
                  </a:lnTo>
                  <a:lnTo>
                    <a:pt x="4837" y="2758"/>
                  </a:lnTo>
                  <a:lnTo>
                    <a:pt x="4946" y="2977"/>
                  </a:lnTo>
                  <a:lnTo>
                    <a:pt x="5056" y="3218"/>
                  </a:lnTo>
                  <a:lnTo>
                    <a:pt x="5143" y="3458"/>
                  </a:lnTo>
                  <a:lnTo>
                    <a:pt x="5231" y="3699"/>
                  </a:lnTo>
                  <a:lnTo>
                    <a:pt x="5340" y="4181"/>
                  </a:lnTo>
                  <a:lnTo>
                    <a:pt x="5406" y="4684"/>
                  </a:lnTo>
                  <a:lnTo>
                    <a:pt x="5428" y="4925"/>
                  </a:lnTo>
                  <a:lnTo>
                    <a:pt x="5428" y="5187"/>
                  </a:lnTo>
                  <a:lnTo>
                    <a:pt x="5428" y="5428"/>
                  </a:lnTo>
                  <a:lnTo>
                    <a:pt x="5406" y="5690"/>
                  </a:lnTo>
                  <a:lnTo>
                    <a:pt x="5406" y="5800"/>
                  </a:lnTo>
                  <a:lnTo>
                    <a:pt x="5450" y="5866"/>
                  </a:lnTo>
                  <a:lnTo>
                    <a:pt x="5537" y="5909"/>
                  </a:lnTo>
                  <a:lnTo>
                    <a:pt x="5625" y="5931"/>
                  </a:lnTo>
                  <a:lnTo>
                    <a:pt x="5712" y="5909"/>
                  </a:lnTo>
                  <a:lnTo>
                    <a:pt x="5800" y="5866"/>
                  </a:lnTo>
                  <a:lnTo>
                    <a:pt x="5866" y="5800"/>
                  </a:lnTo>
                  <a:lnTo>
                    <a:pt x="5909" y="5690"/>
                  </a:lnTo>
                  <a:lnTo>
                    <a:pt x="5931" y="5187"/>
                  </a:lnTo>
                  <a:lnTo>
                    <a:pt x="5931" y="4684"/>
                  </a:lnTo>
                  <a:lnTo>
                    <a:pt x="5866" y="4202"/>
                  </a:lnTo>
                  <a:lnTo>
                    <a:pt x="5756" y="3699"/>
                  </a:lnTo>
                  <a:lnTo>
                    <a:pt x="5603" y="3240"/>
                  </a:lnTo>
                  <a:lnTo>
                    <a:pt x="5406" y="2780"/>
                  </a:lnTo>
                  <a:lnTo>
                    <a:pt x="5165" y="2342"/>
                  </a:lnTo>
                  <a:lnTo>
                    <a:pt x="4881" y="1927"/>
                  </a:lnTo>
                  <a:lnTo>
                    <a:pt x="5340" y="1883"/>
                  </a:lnTo>
                  <a:lnTo>
                    <a:pt x="5822" y="1817"/>
                  </a:lnTo>
                  <a:lnTo>
                    <a:pt x="6281" y="1708"/>
                  </a:lnTo>
                  <a:lnTo>
                    <a:pt x="6719" y="1577"/>
                  </a:lnTo>
                  <a:lnTo>
                    <a:pt x="6828" y="1533"/>
                  </a:lnTo>
                  <a:lnTo>
                    <a:pt x="6872" y="1445"/>
                  </a:lnTo>
                  <a:lnTo>
                    <a:pt x="6894" y="1358"/>
                  </a:lnTo>
                  <a:lnTo>
                    <a:pt x="6894" y="1270"/>
                  </a:lnTo>
                  <a:lnTo>
                    <a:pt x="6850" y="1183"/>
                  </a:lnTo>
                  <a:lnTo>
                    <a:pt x="6785" y="1117"/>
                  </a:lnTo>
                  <a:lnTo>
                    <a:pt x="6697" y="1073"/>
                  </a:lnTo>
                  <a:lnTo>
                    <a:pt x="6588" y="1095"/>
                  </a:lnTo>
                  <a:lnTo>
                    <a:pt x="6194" y="1205"/>
                  </a:lnTo>
                  <a:lnTo>
                    <a:pt x="5800" y="1314"/>
                  </a:lnTo>
                  <a:lnTo>
                    <a:pt x="5406" y="1380"/>
                  </a:lnTo>
                  <a:lnTo>
                    <a:pt x="5012" y="1423"/>
                  </a:lnTo>
                  <a:lnTo>
                    <a:pt x="4202" y="1423"/>
                  </a:lnTo>
                  <a:lnTo>
                    <a:pt x="3787" y="1401"/>
                  </a:lnTo>
                  <a:lnTo>
                    <a:pt x="3393" y="1336"/>
                  </a:lnTo>
                  <a:lnTo>
                    <a:pt x="2999" y="1270"/>
                  </a:lnTo>
                  <a:lnTo>
                    <a:pt x="2605" y="1161"/>
                  </a:lnTo>
                  <a:lnTo>
                    <a:pt x="2211" y="1029"/>
                  </a:lnTo>
                  <a:lnTo>
                    <a:pt x="1839" y="876"/>
                  </a:lnTo>
                  <a:lnTo>
                    <a:pt x="1467" y="723"/>
                  </a:lnTo>
                  <a:lnTo>
                    <a:pt x="1117" y="526"/>
                  </a:lnTo>
                  <a:lnTo>
                    <a:pt x="789" y="307"/>
                  </a:lnTo>
                  <a:lnTo>
                    <a:pt x="439" y="67"/>
                  </a:lnTo>
                  <a:lnTo>
                    <a:pt x="35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66"/>
            <p:cNvSpPr/>
            <p:nvPr/>
          </p:nvSpPr>
          <p:spPr>
            <a:xfrm>
              <a:off x="6190524" y="3207687"/>
              <a:ext cx="169110" cy="173975"/>
            </a:xfrm>
            <a:custGeom>
              <a:avLst/>
              <a:gdLst/>
              <a:ahLst/>
              <a:cxnLst/>
              <a:rect l="l" t="t" r="r" b="b"/>
              <a:pathLst>
                <a:path w="4553" h="4684" extrusionOk="0">
                  <a:moveTo>
                    <a:pt x="264" y="1"/>
                  </a:moveTo>
                  <a:lnTo>
                    <a:pt x="154" y="45"/>
                  </a:lnTo>
                  <a:lnTo>
                    <a:pt x="89" y="88"/>
                  </a:lnTo>
                  <a:lnTo>
                    <a:pt x="23" y="176"/>
                  </a:lnTo>
                  <a:lnTo>
                    <a:pt x="1" y="264"/>
                  </a:lnTo>
                  <a:lnTo>
                    <a:pt x="23" y="351"/>
                  </a:lnTo>
                  <a:lnTo>
                    <a:pt x="89" y="439"/>
                  </a:lnTo>
                  <a:lnTo>
                    <a:pt x="329" y="636"/>
                  </a:lnTo>
                  <a:lnTo>
                    <a:pt x="592" y="811"/>
                  </a:lnTo>
                  <a:lnTo>
                    <a:pt x="854" y="986"/>
                  </a:lnTo>
                  <a:lnTo>
                    <a:pt x="1117" y="1139"/>
                  </a:lnTo>
                  <a:lnTo>
                    <a:pt x="1380" y="1292"/>
                  </a:lnTo>
                  <a:lnTo>
                    <a:pt x="1664" y="1423"/>
                  </a:lnTo>
                  <a:lnTo>
                    <a:pt x="1949" y="1533"/>
                  </a:lnTo>
                  <a:lnTo>
                    <a:pt x="2255" y="1642"/>
                  </a:lnTo>
                  <a:lnTo>
                    <a:pt x="2145" y="2014"/>
                  </a:lnTo>
                  <a:lnTo>
                    <a:pt x="2102" y="2386"/>
                  </a:lnTo>
                  <a:lnTo>
                    <a:pt x="2080" y="2780"/>
                  </a:lnTo>
                  <a:lnTo>
                    <a:pt x="2124" y="3152"/>
                  </a:lnTo>
                  <a:lnTo>
                    <a:pt x="2211" y="3524"/>
                  </a:lnTo>
                  <a:lnTo>
                    <a:pt x="2321" y="3896"/>
                  </a:lnTo>
                  <a:lnTo>
                    <a:pt x="2496" y="4224"/>
                  </a:lnTo>
                  <a:lnTo>
                    <a:pt x="2714" y="4553"/>
                  </a:lnTo>
                  <a:lnTo>
                    <a:pt x="2780" y="4618"/>
                  </a:lnTo>
                  <a:lnTo>
                    <a:pt x="2868" y="4662"/>
                  </a:lnTo>
                  <a:lnTo>
                    <a:pt x="2955" y="4684"/>
                  </a:lnTo>
                  <a:lnTo>
                    <a:pt x="3043" y="4640"/>
                  </a:lnTo>
                  <a:lnTo>
                    <a:pt x="3130" y="4574"/>
                  </a:lnTo>
                  <a:lnTo>
                    <a:pt x="3174" y="4487"/>
                  </a:lnTo>
                  <a:lnTo>
                    <a:pt x="3174" y="4399"/>
                  </a:lnTo>
                  <a:lnTo>
                    <a:pt x="3174" y="4334"/>
                  </a:lnTo>
                  <a:lnTo>
                    <a:pt x="3152" y="4290"/>
                  </a:lnTo>
                  <a:lnTo>
                    <a:pt x="2955" y="4027"/>
                  </a:lnTo>
                  <a:lnTo>
                    <a:pt x="2802" y="3721"/>
                  </a:lnTo>
                  <a:lnTo>
                    <a:pt x="2693" y="3415"/>
                  </a:lnTo>
                  <a:lnTo>
                    <a:pt x="2627" y="3086"/>
                  </a:lnTo>
                  <a:lnTo>
                    <a:pt x="2605" y="2758"/>
                  </a:lnTo>
                  <a:lnTo>
                    <a:pt x="2605" y="2430"/>
                  </a:lnTo>
                  <a:lnTo>
                    <a:pt x="2649" y="2102"/>
                  </a:lnTo>
                  <a:lnTo>
                    <a:pt x="2736" y="1773"/>
                  </a:lnTo>
                  <a:lnTo>
                    <a:pt x="3130" y="1861"/>
                  </a:lnTo>
                  <a:lnTo>
                    <a:pt x="3524" y="1905"/>
                  </a:lnTo>
                  <a:lnTo>
                    <a:pt x="3918" y="1949"/>
                  </a:lnTo>
                  <a:lnTo>
                    <a:pt x="4312" y="1949"/>
                  </a:lnTo>
                  <a:lnTo>
                    <a:pt x="4421" y="1927"/>
                  </a:lnTo>
                  <a:lnTo>
                    <a:pt x="4509" y="1861"/>
                  </a:lnTo>
                  <a:lnTo>
                    <a:pt x="4553" y="1773"/>
                  </a:lnTo>
                  <a:lnTo>
                    <a:pt x="4553" y="1686"/>
                  </a:lnTo>
                  <a:lnTo>
                    <a:pt x="4553" y="1598"/>
                  </a:lnTo>
                  <a:lnTo>
                    <a:pt x="4509" y="1511"/>
                  </a:lnTo>
                  <a:lnTo>
                    <a:pt x="4421" y="1467"/>
                  </a:lnTo>
                  <a:lnTo>
                    <a:pt x="4312" y="1445"/>
                  </a:lnTo>
                  <a:lnTo>
                    <a:pt x="3787" y="1423"/>
                  </a:lnTo>
                  <a:lnTo>
                    <a:pt x="3262" y="1380"/>
                  </a:lnTo>
                  <a:lnTo>
                    <a:pt x="2758" y="1270"/>
                  </a:lnTo>
                  <a:lnTo>
                    <a:pt x="2255" y="1117"/>
                  </a:lnTo>
                  <a:lnTo>
                    <a:pt x="1773" y="920"/>
                  </a:lnTo>
                  <a:lnTo>
                    <a:pt x="1314" y="679"/>
                  </a:lnTo>
                  <a:lnTo>
                    <a:pt x="876" y="395"/>
                  </a:lnTo>
                  <a:lnTo>
                    <a:pt x="461" y="67"/>
                  </a:lnTo>
                  <a:lnTo>
                    <a:pt x="351" y="23"/>
                  </a:lnTo>
                  <a:lnTo>
                    <a:pt x="26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66"/>
            <p:cNvSpPr/>
            <p:nvPr/>
          </p:nvSpPr>
          <p:spPr>
            <a:xfrm>
              <a:off x="6512410" y="2803751"/>
              <a:ext cx="117890" cy="196707"/>
            </a:xfrm>
            <a:custGeom>
              <a:avLst/>
              <a:gdLst/>
              <a:ahLst/>
              <a:cxnLst/>
              <a:rect l="l" t="t" r="r" b="b"/>
              <a:pathLst>
                <a:path w="3174" h="5296" extrusionOk="0">
                  <a:moveTo>
                    <a:pt x="2714" y="0"/>
                  </a:moveTo>
                  <a:lnTo>
                    <a:pt x="2626" y="22"/>
                  </a:lnTo>
                  <a:lnTo>
                    <a:pt x="2539" y="88"/>
                  </a:lnTo>
                  <a:lnTo>
                    <a:pt x="2495" y="175"/>
                  </a:lnTo>
                  <a:lnTo>
                    <a:pt x="2408" y="503"/>
                  </a:lnTo>
                  <a:lnTo>
                    <a:pt x="2320" y="810"/>
                  </a:lnTo>
                  <a:lnTo>
                    <a:pt x="2254" y="1138"/>
                  </a:lnTo>
                  <a:lnTo>
                    <a:pt x="2211" y="1466"/>
                  </a:lnTo>
                  <a:lnTo>
                    <a:pt x="2189" y="1795"/>
                  </a:lnTo>
                  <a:lnTo>
                    <a:pt x="2189" y="2123"/>
                  </a:lnTo>
                  <a:lnTo>
                    <a:pt x="2189" y="2451"/>
                  </a:lnTo>
                  <a:lnTo>
                    <a:pt x="2211" y="2779"/>
                  </a:lnTo>
                  <a:lnTo>
                    <a:pt x="2167" y="2779"/>
                  </a:lnTo>
                  <a:lnTo>
                    <a:pt x="2123" y="2801"/>
                  </a:lnTo>
                  <a:lnTo>
                    <a:pt x="1795" y="3020"/>
                  </a:lnTo>
                  <a:lnTo>
                    <a:pt x="1510" y="3261"/>
                  </a:lnTo>
                  <a:lnTo>
                    <a:pt x="1226" y="3501"/>
                  </a:lnTo>
                  <a:lnTo>
                    <a:pt x="963" y="3764"/>
                  </a:lnTo>
                  <a:lnTo>
                    <a:pt x="701" y="4027"/>
                  </a:lnTo>
                  <a:lnTo>
                    <a:pt x="460" y="4311"/>
                  </a:lnTo>
                  <a:lnTo>
                    <a:pt x="241" y="4617"/>
                  </a:lnTo>
                  <a:lnTo>
                    <a:pt x="44" y="4924"/>
                  </a:lnTo>
                  <a:lnTo>
                    <a:pt x="1" y="5033"/>
                  </a:lnTo>
                  <a:lnTo>
                    <a:pt x="1" y="5121"/>
                  </a:lnTo>
                  <a:lnTo>
                    <a:pt x="44" y="5208"/>
                  </a:lnTo>
                  <a:lnTo>
                    <a:pt x="132" y="5274"/>
                  </a:lnTo>
                  <a:lnTo>
                    <a:pt x="219" y="5296"/>
                  </a:lnTo>
                  <a:lnTo>
                    <a:pt x="307" y="5296"/>
                  </a:lnTo>
                  <a:lnTo>
                    <a:pt x="394" y="5274"/>
                  </a:lnTo>
                  <a:lnTo>
                    <a:pt x="460" y="5186"/>
                  </a:lnTo>
                  <a:lnTo>
                    <a:pt x="657" y="4902"/>
                  </a:lnTo>
                  <a:lnTo>
                    <a:pt x="854" y="4639"/>
                  </a:lnTo>
                  <a:lnTo>
                    <a:pt x="1051" y="4399"/>
                  </a:lnTo>
                  <a:lnTo>
                    <a:pt x="1270" y="4136"/>
                  </a:lnTo>
                  <a:lnTo>
                    <a:pt x="1510" y="3917"/>
                  </a:lnTo>
                  <a:lnTo>
                    <a:pt x="1751" y="3698"/>
                  </a:lnTo>
                  <a:lnTo>
                    <a:pt x="2014" y="3480"/>
                  </a:lnTo>
                  <a:lnTo>
                    <a:pt x="2298" y="3304"/>
                  </a:lnTo>
                  <a:lnTo>
                    <a:pt x="2364" y="3676"/>
                  </a:lnTo>
                  <a:lnTo>
                    <a:pt x="2473" y="4027"/>
                  </a:lnTo>
                  <a:lnTo>
                    <a:pt x="2583" y="4399"/>
                  </a:lnTo>
                  <a:lnTo>
                    <a:pt x="2714" y="4749"/>
                  </a:lnTo>
                  <a:lnTo>
                    <a:pt x="2780" y="4836"/>
                  </a:lnTo>
                  <a:lnTo>
                    <a:pt x="2867" y="4880"/>
                  </a:lnTo>
                  <a:lnTo>
                    <a:pt x="2955" y="4880"/>
                  </a:lnTo>
                  <a:lnTo>
                    <a:pt x="3042" y="4836"/>
                  </a:lnTo>
                  <a:lnTo>
                    <a:pt x="3108" y="4771"/>
                  </a:lnTo>
                  <a:lnTo>
                    <a:pt x="3174" y="4705"/>
                  </a:lnTo>
                  <a:lnTo>
                    <a:pt x="3174" y="4596"/>
                  </a:lnTo>
                  <a:lnTo>
                    <a:pt x="3152" y="4486"/>
                  </a:lnTo>
                  <a:lnTo>
                    <a:pt x="2977" y="3983"/>
                  </a:lnTo>
                  <a:lnTo>
                    <a:pt x="2823" y="3480"/>
                  </a:lnTo>
                  <a:lnTo>
                    <a:pt x="2736" y="2954"/>
                  </a:lnTo>
                  <a:lnTo>
                    <a:pt x="2692" y="2407"/>
                  </a:lnTo>
                  <a:lnTo>
                    <a:pt x="2692" y="1882"/>
                  </a:lnTo>
                  <a:lnTo>
                    <a:pt x="2736" y="1357"/>
                  </a:lnTo>
                  <a:lnTo>
                    <a:pt x="2845" y="832"/>
                  </a:lnTo>
                  <a:lnTo>
                    <a:pt x="2977" y="307"/>
                  </a:lnTo>
                  <a:lnTo>
                    <a:pt x="2998" y="197"/>
                  </a:lnTo>
                  <a:lnTo>
                    <a:pt x="2955" y="110"/>
                  </a:lnTo>
                  <a:lnTo>
                    <a:pt x="2889" y="44"/>
                  </a:lnTo>
                  <a:lnTo>
                    <a:pt x="2802" y="22"/>
                  </a:lnTo>
                  <a:lnTo>
                    <a:pt x="271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66"/>
            <p:cNvSpPr/>
            <p:nvPr/>
          </p:nvSpPr>
          <p:spPr>
            <a:xfrm>
              <a:off x="7310589" y="2949242"/>
              <a:ext cx="117890" cy="232475"/>
            </a:xfrm>
            <a:custGeom>
              <a:avLst/>
              <a:gdLst/>
              <a:ahLst/>
              <a:cxnLst/>
              <a:rect l="l" t="t" r="r" b="b"/>
              <a:pathLst>
                <a:path w="3174" h="6259" extrusionOk="0">
                  <a:moveTo>
                    <a:pt x="2889" y="0"/>
                  </a:moveTo>
                  <a:lnTo>
                    <a:pt x="2801" y="22"/>
                  </a:lnTo>
                  <a:lnTo>
                    <a:pt x="2736" y="66"/>
                  </a:lnTo>
                  <a:lnTo>
                    <a:pt x="2692" y="175"/>
                  </a:lnTo>
                  <a:lnTo>
                    <a:pt x="2626" y="438"/>
                  </a:lnTo>
                  <a:lnTo>
                    <a:pt x="2539" y="722"/>
                  </a:lnTo>
                  <a:lnTo>
                    <a:pt x="2451" y="985"/>
                  </a:lnTo>
                  <a:lnTo>
                    <a:pt x="2342" y="1226"/>
                  </a:lnTo>
                  <a:lnTo>
                    <a:pt x="2211" y="1488"/>
                  </a:lnTo>
                  <a:lnTo>
                    <a:pt x="2079" y="1729"/>
                  </a:lnTo>
                  <a:lnTo>
                    <a:pt x="1926" y="1970"/>
                  </a:lnTo>
                  <a:lnTo>
                    <a:pt x="1773" y="2188"/>
                  </a:lnTo>
                  <a:lnTo>
                    <a:pt x="1598" y="2407"/>
                  </a:lnTo>
                  <a:lnTo>
                    <a:pt x="1423" y="2626"/>
                  </a:lnTo>
                  <a:lnTo>
                    <a:pt x="1226" y="2823"/>
                  </a:lnTo>
                  <a:lnTo>
                    <a:pt x="1029" y="2998"/>
                  </a:lnTo>
                  <a:lnTo>
                    <a:pt x="810" y="3195"/>
                  </a:lnTo>
                  <a:lnTo>
                    <a:pt x="591" y="3348"/>
                  </a:lnTo>
                  <a:lnTo>
                    <a:pt x="350" y="3501"/>
                  </a:lnTo>
                  <a:lnTo>
                    <a:pt x="110" y="3655"/>
                  </a:lnTo>
                  <a:lnTo>
                    <a:pt x="22" y="3720"/>
                  </a:lnTo>
                  <a:lnTo>
                    <a:pt x="0" y="3808"/>
                  </a:lnTo>
                  <a:lnTo>
                    <a:pt x="0" y="3895"/>
                  </a:lnTo>
                  <a:lnTo>
                    <a:pt x="22" y="3983"/>
                  </a:lnTo>
                  <a:lnTo>
                    <a:pt x="88" y="4049"/>
                  </a:lnTo>
                  <a:lnTo>
                    <a:pt x="175" y="4114"/>
                  </a:lnTo>
                  <a:lnTo>
                    <a:pt x="263" y="4114"/>
                  </a:lnTo>
                  <a:lnTo>
                    <a:pt x="372" y="4092"/>
                  </a:lnTo>
                  <a:lnTo>
                    <a:pt x="657" y="3917"/>
                  </a:lnTo>
                  <a:lnTo>
                    <a:pt x="919" y="3742"/>
                  </a:lnTo>
                  <a:lnTo>
                    <a:pt x="1160" y="3545"/>
                  </a:lnTo>
                  <a:lnTo>
                    <a:pt x="1423" y="3348"/>
                  </a:lnTo>
                  <a:lnTo>
                    <a:pt x="1510" y="3655"/>
                  </a:lnTo>
                  <a:lnTo>
                    <a:pt x="1598" y="3983"/>
                  </a:lnTo>
                  <a:lnTo>
                    <a:pt x="1685" y="4333"/>
                  </a:lnTo>
                  <a:lnTo>
                    <a:pt x="1751" y="4661"/>
                  </a:lnTo>
                  <a:lnTo>
                    <a:pt x="1795" y="4989"/>
                  </a:lnTo>
                  <a:lnTo>
                    <a:pt x="1817" y="5340"/>
                  </a:lnTo>
                  <a:lnTo>
                    <a:pt x="1817" y="5668"/>
                  </a:lnTo>
                  <a:lnTo>
                    <a:pt x="1817" y="6018"/>
                  </a:lnTo>
                  <a:lnTo>
                    <a:pt x="1839" y="6127"/>
                  </a:lnTo>
                  <a:lnTo>
                    <a:pt x="1904" y="6193"/>
                  </a:lnTo>
                  <a:lnTo>
                    <a:pt x="1970" y="6259"/>
                  </a:lnTo>
                  <a:lnTo>
                    <a:pt x="2167" y="6259"/>
                  </a:lnTo>
                  <a:lnTo>
                    <a:pt x="2254" y="6193"/>
                  </a:lnTo>
                  <a:lnTo>
                    <a:pt x="2298" y="6127"/>
                  </a:lnTo>
                  <a:lnTo>
                    <a:pt x="2320" y="6018"/>
                  </a:lnTo>
                  <a:lnTo>
                    <a:pt x="2342" y="5646"/>
                  </a:lnTo>
                  <a:lnTo>
                    <a:pt x="2320" y="5252"/>
                  </a:lnTo>
                  <a:lnTo>
                    <a:pt x="2276" y="4880"/>
                  </a:lnTo>
                  <a:lnTo>
                    <a:pt x="2232" y="4486"/>
                  </a:lnTo>
                  <a:lnTo>
                    <a:pt x="2167" y="4114"/>
                  </a:lnTo>
                  <a:lnTo>
                    <a:pt x="2079" y="3742"/>
                  </a:lnTo>
                  <a:lnTo>
                    <a:pt x="1970" y="3392"/>
                  </a:lnTo>
                  <a:lnTo>
                    <a:pt x="1839" y="3020"/>
                  </a:lnTo>
                  <a:lnTo>
                    <a:pt x="1795" y="2954"/>
                  </a:lnTo>
                  <a:lnTo>
                    <a:pt x="2057" y="2670"/>
                  </a:lnTo>
                  <a:lnTo>
                    <a:pt x="2276" y="2364"/>
                  </a:lnTo>
                  <a:lnTo>
                    <a:pt x="2473" y="2057"/>
                  </a:lnTo>
                  <a:lnTo>
                    <a:pt x="2670" y="1729"/>
                  </a:lnTo>
                  <a:lnTo>
                    <a:pt x="2823" y="1379"/>
                  </a:lnTo>
                  <a:lnTo>
                    <a:pt x="2976" y="1029"/>
                  </a:lnTo>
                  <a:lnTo>
                    <a:pt x="3086" y="679"/>
                  </a:lnTo>
                  <a:lnTo>
                    <a:pt x="3173" y="307"/>
                  </a:lnTo>
                  <a:lnTo>
                    <a:pt x="3173" y="197"/>
                  </a:lnTo>
                  <a:lnTo>
                    <a:pt x="3130" y="110"/>
                  </a:lnTo>
                  <a:lnTo>
                    <a:pt x="3064" y="44"/>
                  </a:lnTo>
                  <a:lnTo>
                    <a:pt x="297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66"/>
            <p:cNvSpPr/>
            <p:nvPr/>
          </p:nvSpPr>
          <p:spPr>
            <a:xfrm>
              <a:off x="7154512" y="3737652"/>
              <a:ext cx="124390" cy="212975"/>
            </a:xfrm>
            <a:custGeom>
              <a:avLst/>
              <a:gdLst/>
              <a:ahLst/>
              <a:cxnLst/>
              <a:rect l="l" t="t" r="r" b="b"/>
              <a:pathLst>
                <a:path w="3349" h="5734" extrusionOk="0">
                  <a:moveTo>
                    <a:pt x="3086" y="1"/>
                  </a:moveTo>
                  <a:lnTo>
                    <a:pt x="2977" y="22"/>
                  </a:lnTo>
                  <a:lnTo>
                    <a:pt x="2889" y="88"/>
                  </a:lnTo>
                  <a:lnTo>
                    <a:pt x="2846" y="176"/>
                  </a:lnTo>
                  <a:lnTo>
                    <a:pt x="2671" y="613"/>
                  </a:lnTo>
                  <a:lnTo>
                    <a:pt x="2539" y="1073"/>
                  </a:lnTo>
                  <a:lnTo>
                    <a:pt x="2430" y="1532"/>
                  </a:lnTo>
                  <a:lnTo>
                    <a:pt x="2364" y="2014"/>
                  </a:lnTo>
                  <a:lnTo>
                    <a:pt x="2145" y="1795"/>
                  </a:lnTo>
                  <a:lnTo>
                    <a:pt x="1905" y="1576"/>
                  </a:lnTo>
                  <a:lnTo>
                    <a:pt x="1664" y="1401"/>
                  </a:lnTo>
                  <a:lnTo>
                    <a:pt x="1423" y="1226"/>
                  </a:lnTo>
                  <a:lnTo>
                    <a:pt x="1161" y="1051"/>
                  </a:lnTo>
                  <a:lnTo>
                    <a:pt x="898" y="898"/>
                  </a:lnTo>
                  <a:lnTo>
                    <a:pt x="614" y="766"/>
                  </a:lnTo>
                  <a:lnTo>
                    <a:pt x="329" y="635"/>
                  </a:lnTo>
                  <a:lnTo>
                    <a:pt x="285" y="613"/>
                  </a:lnTo>
                  <a:lnTo>
                    <a:pt x="220" y="613"/>
                  </a:lnTo>
                  <a:lnTo>
                    <a:pt x="132" y="657"/>
                  </a:lnTo>
                  <a:lnTo>
                    <a:pt x="67" y="723"/>
                  </a:lnTo>
                  <a:lnTo>
                    <a:pt x="23" y="810"/>
                  </a:lnTo>
                  <a:lnTo>
                    <a:pt x="1" y="920"/>
                  </a:lnTo>
                  <a:lnTo>
                    <a:pt x="45" y="1007"/>
                  </a:lnTo>
                  <a:lnTo>
                    <a:pt x="110" y="1073"/>
                  </a:lnTo>
                  <a:lnTo>
                    <a:pt x="198" y="1117"/>
                  </a:lnTo>
                  <a:lnTo>
                    <a:pt x="504" y="1270"/>
                  </a:lnTo>
                  <a:lnTo>
                    <a:pt x="789" y="1423"/>
                  </a:lnTo>
                  <a:lnTo>
                    <a:pt x="1073" y="1598"/>
                  </a:lnTo>
                  <a:lnTo>
                    <a:pt x="1358" y="1773"/>
                  </a:lnTo>
                  <a:lnTo>
                    <a:pt x="1620" y="1992"/>
                  </a:lnTo>
                  <a:lnTo>
                    <a:pt x="1861" y="2211"/>
                  </a:lnTo>
                  <a:lnTo>
                    <a:pt x="2102" y="2451"/>
                  </a:lnTo>
                  <a:lnTo>
                    <a:pt x="2320" y="2714"/>
                  </a:lnTo>
                  <a:lnTo>
                    <a:pt x="2320" y="3086"/>
                  </a:lnTo>
                  <a:lnTo>
                    <a:pt x="2342" y="3436"/>
                  </a:lnTo>
                  <a:lnTo>
                    <a:pt x="2386" y="3808"/>
                  </a:lnTo>
                  <a:lnTo>
                    <a:pt x="2452" y="4180"/>
                  </a:lnTo>
                  <a:lnTo>
                    <a:pt x="2539" y="4552"/>
                  </a:lnTo>
                  <a:lnTo>
                    <a:pt x="2649" y="4902"/>
                  </a:lnTo>
                  <a:lnTo>
                    <a:pt x="2758" y="5252"/>
                  </a:lnTo>
                  <a:lnTo>
                    <a:pt x="2889" y="5603"/>
                  </a:lnTo>
                  <a:lnTo>
                    <a:pt x="2955" y="5690"/>
                  </a:lnTo>
                  <a:lnTo>
                    <a:pt x="3043" y="5734"/>
                  </a:lnTo>
                  <a:lnTo>
                    <a:pt x="3130" y="5734"/>
                  </a:lnTo>
                  <a:lnTo>
                    <a:pt x="3218" y="5712"/>
                  </a:lnTo>
                  <a:lnTo>
                    <a:pt x="3283" y="5646"/>
                  </a:lnTo>
                  <a:lnTo>
                    <a:pt x="3327" y="5559"/>
                  </a:lnTo>
                  <a:lnTo>
                    <a:pt x="3349" y="5449"/>
                  </a:lnTo>
                  <a:lnTo>
                    <a:pt x="3327" y="5362"/>
                  </a:lnTo>
                  <a:lnTo>
                    <a:pt x="3218" y="5034"/>
                  </a:lnTo>
                  <a:lnTo>
                    <a:pt x="3108" y="4727"/>
                  </a:lnTo>
                  <a:lnTo>
                    <a:pt x="3021" y="4399"/>
                  </a:lnTo>
                  <a:lnTo>
                    <a:pt x="2933" y="4071"/>
                  </a:lnTo>
                  <a:lnTo>
                    <a:pt x="2889" y="3743"/>
                  </a:lnTo>
                  <a:lnTo>
                    <a:pt x="2846" y="3414"/>
                  </a:lnTo>
                  <a:lnTo>
                    <a:pt x="2824" y="3086"/>
                  </a:lnTo>
                  <a:lnTo>
                    <a:pt x="2824" y="2758"/>
                  </a:lnTo>
                  <a:lnTo>
                    <a:pt x="2846" y="2648"/>
                  </a:lnTo>
                  <a:lnTo>
                    <a:pt x="2824" y="2561"/>
                  </a:lnTo>
                  <a:lnTo>
                    <a:pt x="2889" y="1970"/>
                  </a:lnTo>
                  <a:lnTo>
                    <a:pt x="2977" y="1423"/>
                  </a:lnTo>
                  <a:lnTo>
                    <a:pt x="3130" y="854"/>
                  </a:lnTo>
                  <a:lnTo>
                    <a:pt x="3327" y="307"/>
                  </a:lnTo>
                  <a:lnTo>
                    <a:pt x="3349" y="197"/>
                  </a:lnTo>
                  <a:lnTo>
                    <a:pt x="3327" y="132"/>
                  </a:lnTo>
                  <a:lnTo>
                    <a:pt x="3261" y="66"/>
                  </a:lnTo>
                  <a:lnTo>
                    <a:pt x="3174" y="22"/>
                  </a:lnTo>
                  <a:lnTo>
                    <a:pt x="30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66"/>
            <p:cNvSpPr/>
            <p:nvPr/>
          </p:nvSpPr>
          <p:spPr>
            <a:xfrm>
              <a:off x="7556851" y="3797788"/>
              <a:ext cx="82939" cy="110573"/>
            </a:xfrm>
            <a:custGeom>
              <a:avLst/>
              <a:gdLst/>
              <a:ahLst/>
              <a:cxnLst/>
              <a:rect l="l" t="t" r="r" b="b"/>
              <a:pathLst>
                <a:path w="2233" h="2977" extrusionOk="0">
                  <a:moveTo>
                    <a:pt x="176" y="1"/>
                  </a:moveTo>
                  <a:lnTo>
                    <a:pt x="88" y="67"/>
                  </a:lnTo>
                  <a:lnTo>
                    <a:pt x="23" y="132"/>
                  </a:lnTo>
                  <a:lnTo>
                    <a:pt x="1" y="220"/>
                  </a:lnTo>
                  <a:lnTo>
                    <a:pt x="1" y="329"/>
                  </a:lnTo>
                  <a:lnTo>
                    <a:pt x="88" y="723"/>
                  </a:lnTo>
                  <a:lnTo>
                    <a:pt x="220" y="1117"/>
                  </a:lnTo>
                  <a:lnTo>
                    <a:pt x="395" y="1489"/>
                  </a:lnTo>
                  <a:lnTo>
                    <a:pt x="614" y="1839"/>
                  </a:lnTo>
                  <a:lnTo>
                    <a:pt x="876" y="2167"/>
                  </a:lnTo>
                  <a:lnTo>
                    <a:pt x="1183" y="2452"/>
                  </a:lnTo>
                  <a:lnTo>
                    <a:pt x="1511" y="2714"/>
                  </a:lnTo>
                  <a:lnTo>
                    <a:pt x="1861" y="2933"/>
                  </a:lnTo>
                  <a:lnTo>
                    <a:pt x="1970" y="2977"/>
                  </a:lnTo>
                  <a:lnTo>
                    <a:pt x="2058" y="2955"/>
                  </a:lnTo>
                  <a:lnTo>
                    <a:pt x="2145" y="2911"/>
                  </a:lnTo>
                  <a:lnTo>
                    <a:pt x="2189" y="2846"/>
                  </a:lnTo>
                  <a:lnTo>
                    <a:pt x="2233" y="2758"/>
                  </a:lnTo>
                  <a:lnTo>
                    <a:pt x="2233" y="2649"/>
                  </a:lnTo>
                  <a:lnTo>
                    <a:pt x="2189" y="2561"/>
                  </a:lnTo>
                  <a:lnTo>
                    <a:pt x="2102" y="2496"/>
                  </a:lnTo>
                  <a:lnTo>
                    <a:pt x="1795" y="2299"/>
                  </a:lnTo>
                  <a:lnTo>
                    <a:pt x="1511" y="2080"/>
                  </a:lnTo>
                  <a:lnTo>
                    <a:pt x="1248" y="1817"/>
                  </a:lnTo>
                  <a:lnTo>
                    <a:pt x="1029" y="1533"/>
                  </a:lnTo>
                  <a:lnTo>
                    <a:pt x="832" y="1226"/>
                  </a:lnTo>
                  <a:lnTo>
                    <a:pt x="679" y="898"/>
                  </a:lnTo>
                  <a:lnTo>
                    <a:pt x="570" y="548"/>
                  </a:lnTo>
                  <a:lnTo>
                    <a:pt x="482" y="176"/>
                  </a:lnTo>
                  <a:lnTo>
                    <a:pt x="460" y="132"/>
                  </a:lnTo>
                  <a:lnTo>
                    <a:pt x="438" y="88"/>
                  </a:lnTo>
                  <a:lnTo>
                    <a:pt x="373" y="45"/>
                  </a:lnTo>
                  <a:lnTo>
                    <a:pt x="26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66"/>
            <p:cNvSpPr/>
            <p:nvPr/>
          </p:nvSpPr>
          <p:spPr>
            <a:xfrm>
              <a:off x="7519485" y="3458852"/>
              <a:ext cx="172341" cy="157744"/>
            </a:xfrm>
            <a:custGeom>
              <a:avLst/>
              <a:gdLst/>
              <a:ahLst/>
              <a:cxnLst/>
              <a:rect l="l" t="t" r="r" b="b"/>
              <a:pathLst>
                <a:path w="4640" h="4247" extrusionOk="0">
                  <a:moveTo>
                    <a:pt x="4377" y="1"/>
                  </a:moveTo>
                  <a:lnTo>
                    <a:pt x="4267" y="45"/>
                  </a:lnTo>
                  <a:lnTo>
                    <a:pt x="3830" y="329"/>
                  </a:lnTo>
                  <a:lnTo>
                    <a:pt x="3348" y="592"/>
                  </a:lnTo>
                  <a:lnTo>
                    <a:pt x="2867" y="810"/>
                  </a:lnTo>
                  <a:lnTo>
                    <a:pt x="2364" y="985"/>
                  </a:lnTo>
                  <a:lnTo>
                    <a:pt x="1838" y="1139"/>
                  </a:lnTo>
                  <a:lnTo>
                    <a:pt x="1313" y="1226"/>
                  </a:lnTo>
                  <a:lnTo>
                    <a:pt x="788" y="1292"/>
                  </a:lnTo>
                  <a:lnTo>
                    <a:pt x="241" y="1292"/>
                  </a:lnTo>
                  <a:lnTo>
                    <a:pt x="153" y="1314"/>
                  </a:lnTo>
                  <a:lnTo>
                    <a:pt x="66" y="1379"/>
                  </a:lnTo>
                  <a:lnTo>
                    <a:pt x="22" y="1467"/>
                  </a:lnTo>
                  <a:lnTo>
                    <a:pt x="0" y="1554"/>
                  </a:lnTo>
                  <a:lnTo>
                    <a:pt x="22" y="1642"/>
                  </a:lnTo>
                  <a:lnTo>
                    <a:pt x="66" y="1729"/>
                  </a:lnTo>
                  <a:lnTo>
                    <a:pt x="153" y="1773"/>
                  </a:lnTo>
                  <a:lnTo>
                    <a:pt x="241" y="1795"/>
                  </a:lnTo>
                  <a:lnTo>
                    <a:pt x="722" y="1795"/>
                  </a:lnTo>
                  <a:lnTo>
                    <a:pt x="1204" y="1751"/>
                  </a:lnTo>
                  <a:lnTo>
                    <a:pt x="1685" y="1686"/>
                  </a:lnTo>
                  <a:lnTo>
                    <a:pt x="2145" y="1576"/>
                  </a:lnTo>
                  <a:lnTo>
                    <a:pt x="2145" y="1576"/>
                  </a:lnTo>
                  <a:lnTo>
                    <a:pt x="2079" y="1905"/>
                  </a:lnTo>
                  <a:lnTo>
                    <a:pt x="1992" y="2211"/>
                  </a:lnTo>
                  <a:lnTo>
                    <a:pt x="1882" y="2517"/>
                  </a:lnTo>
                  <a:lnTo>
                    <a:pt x="1751" y="2802"/>
                  </a:lnTo>
                  <a:lnTo>
                    <a:pt x="1576" y="3086"/>
                  </a:lnTo>
                  <a:lnTo>
                    <a:pt x="1379" y="3349"/>
                  </a:lnTo>
                  <a:lnTo>
                    <a:pt x="1160" y="3590"/>
                  </a:lnTo>
                  <a:lnTo>
                    <a:pt x="919" y="3808"/>
                  </a:lnTo>
                  <a:lnTo>
                    <a:pt x="876" y="3852"/>
                  </a:lnTo>
                  <a:lnTo>
                    <a:pt x="854" y="3896"/>
                  </a:lnTo>
                  <a:lnTo>
                    <a:pt x="832" y="3983"/>
                  </a:lnTo>
                  <a:lnTo>
                    <a:pt x="854" y="4093"/>
                  </a:lnTo>
                  <a:lnTo>
                    <a:pt x="919" y="4158"/>
                  </a:lnTo>
                  <a:lnTo>
                    <a:pt x="985" y="4224"/>
                  </a:lnTo>
                  <a:lnTo>
                    <a:pt x="1094" y="4246"/>
                  </a:lnTo>
                  <a:lnTo>
                    <a:pt x="1182" y="4224"/>
                  </a:lnTo>
                  <a:lnTo>
                    <a:pt x="1269" y="4158"/>
                  </a:lnTo>
                  <a:lnTo>
                    <a:pt x="1554" y="3896"/>
                  </a:lnTo>
                  <a:lnTo>
                    <a:pt x="1816" y="3590"/>
                  </a:lnTo>
                  <a:lnTo>
                    <a:pt x="2057" y="3283"/>
                  </a:lnTo>
                  <a:lnTo>
                    <a:pt x="2254" y="2933"/>
                  </a:lnTo>
                  <a:lnTo>
                    <a:pt x="2407" y="2583"/>
                  </a:lnTo>
                  <a:lnTo>
                    <a:pt x="2539" y="2189"/>
                  </a:lnTo>
                  <a:lnTo>
                    <a:pt x="2626" y="1817"/>
                  </a:lnTo>
                  <a:lnTo>
                    <a:pt x="2670" y="1423"/>
                  </a:lnTo>
                  <a:lnTo>
                    <a:pt x="3151" y="1226"/>
                  </a:lnTo>
                  <a:lnTo>
                    <a:pt x="3633" y="1007"/>
                  </a:lnTo>
                  <a:lnTo>
                    <a:pt x="4092" y="767"/>
                  </a:lnTo>
                  <a:lnTo>
                    <a:pt x="4530" y="482"/>
                  </a:lnTo>
                  <a:lnTo>
                    <a:pt x="4596" y="395"/>
                  </a:lnTo>
                  <a:lnTo>
                    <a:pt x="4639" y="307"/>
                  </a:lnTo>
                  <a:lnTo>
                    <a:pt x="4639" y="198"/>
                  </a:lnTo>
                  <a:lnTo>
                    <a:pt x="4596" y="110"/>
                  </a:lnTo>
                  <a:lnTo>
                    <a:pt x="4530" y="45"/>
                  </a:lnTo>
                  <a:lnTo>
                    <a:pt x="446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66"/>
            <p:cNvSpPr/>
            <p:nvPr/>
          </p:nvSpPr>
          <p:spPr>
            <a:xfrm>
              <a:off x="7045607" y="3397083"/>
              <a:ext cx="261743" cy="186158"/>
            </a:xfrm>
            <a:custGeom>
              <a:avLst/>
              <a:gdLst/>
              <a:ahLst/>
              <a:cxnLst/>
              <a:rect l="l" t="t" r="r" b="b"/>
              <a:pathLst>
                <a:path w="7047" h="5012" extrusionOk="0">
                  <a:moveTo>
                    <a:pt x="241" y="1"/>
                  </a:moveTo>
                  <a:lnTo>
                    <a:pt x="154" y="23"/>
                  </a:lnTo>
                  <a:lnTo>
                    <a:pt x="66" y="66"/>
                  </a:lnTo>
                  <a:lnTo>
                    <a:pt x="22" y="154"/>
                  </a:lnTo>
                  <a:lnTo>
                    <a:pt x="1" y="241"/>
                  </a:lnTo>
                  <a:lnTo>
                    <a:pt x="1" y="329"/>
                  </a:lnTo>
                  <a:lnTo>
                    <a:pt x="66" y="438"/>
                  </a:lnTo>
                  <a:lnTo>
                    <a:pt x="416" y="767"/>
                  </a:lnTo>
                  <a:lnTo>
                    <a:pt x="810" y="1073"/>
                  </a:lnTo>
                  <a:lnTo>
                    <a:pt x="1204" y="1335"/>
                  </a:lnTo>
                  <a:lnTo>
                    <a:pt x="1620" y="1576"/>
                  </a:lnTo>
                  <a:lnTo>
                    <a:pt x="2058" y="1751"/>
                  </a:lnTo>
                  <a:lnTo>
                    <a:pt x="2517" y="1904"/>
                  </a:lnTo>
                  <a:lnTo>
                    <a:pt x="2977" y="2014"/>
                  </a:lnTo>
                  <a:lnTo>
                    <a:pt x="3436" y="2080"/>
                  </a:lnTo>
                  <a:lnTo>
                    <a:pt x="3436" y="2452"/>
                  </a:lnTo>
                  <a:lnTo>
                    <a:pt x="3480" y="2824"/>
                  </a:lnTo>
                  <a:lnTo>
                    <a:pt x="3546" y="3196"/>
                  </a:lnTo>
                  <a:lnTo>
                    <a:pt x="3633" y="3568"/>
                  </a:lnTo>
                  <a:lnTo>
                    <a:pt x="3764" y="3918"/>
                  </a:lnTo>
                  <a:lnTo>
                    <a:pt x="3896" y="4246"/>
                  </a:lnTo>
                  <a:lnTo>
                    <a:pt x="4093" y="4574"/>
                  </a:lnTo>
                  <a:lnTo>
                    <a:pt x="4290" y="4902"/>
                  </a:lnTo>
                  <a:lnTo>
                    <a:pt x="4355" y="4968"/>
                  </a:lnTo>
                  <a:lnTo>
                    <a:pt x="4443" y="5012"/>
                  </a:lnTo>
                  <a:lnTo>
                    <a:pt x="4530" y="5012"/>
                  </a:lnTo>
                  <a:lnTo>
                    <a:pt x="4640" y="4990"/>
                  </a:lnTo>
                  <a:lnTo>
                    <a:pt x="4705" y="4924"/>
                  </a:lnTo>
                  <a:lnTo>
                    <a:pt x="4749" y="4837"/>
                  </a:lnTo>
                  <a:lnTo>
                    <a:pt x="4771" y="4727"/>
                  </a:lnTo>
                  <a:lnTo>
                    <a:pt x="4749" y="4684"/>
                  </a:lnTo>
                  <a:lnTo>
                    <a:pt x="4727" y="4640"/>
                  </a:lnTo>
                  <a:lnTo>
                    <a:pt x="4530" y="4355"/>
                  </a:lnTo>
                  <a:lnTo>
                    <a:pt x="4377" y="4071"/>
                  </a:lnTo>
                  <a:lnTo>
                    <a:pt x="4246" y="3764"/>
                  </a:lnTo>
                  <a:lnTo>
                    <a:pt x="4136" y="3436"/>
                  </a:lnTo>
                  <a:lnTo>
                    <a:pt x="4049" y="3108"/>
                  </a:lnTo>
                  <a:lnTo>
                    <a:pt x="3983" y="2780"/>
                  </a:lnTo>
                  <a:lnTo>
                    <a:pt x="3961" y="2452"/>
                  </a:lnTo>
                  <a:lnTo>
                    <a:pt x="3939" y="2101"/>
                  </a:lnTo>
                  <a:lnTo>
                    <a:pt x="4333" y="2101"/>
                  </a:lnTo>
                  <a:lnTo>
                    <a:pt x="4727" y="2058"/>
                  </a:lnTo>
                  <a:lnTo>
                    <a:pt x="5099" y="1992"/>
                  </a:lnTo>
                  <a:lnTo>
                    <a:pt x="5493" y="1904"/>
                  </a:lnTo>
                  <a:lnTo>
                    <a:pt x="5865" y="1773"/>
                  </a:lnTo>
                  <a:lnTo>
                    <a:pt x="6237" y="1620"/>
                  </a:lnTo>
                  <a:lnTo>
                    <a:pt x="6587" y="1445"/>
                  </a:lnTo>
                  <a:lnTo>
                    <a:pt x="6937" y="1226"/>
                  </a:lnTo>
                  <a:lnTo>
                    <a:pt x="7025" y="1160"/>
                  </a:lnTo>
                  <a:lnTo>
                    <a:pt x="7047" y="1051"/>
                  </a:lnTo>
                  <a:lnTo>
                    <a:pt x="7047" y="963"/>
                  </a:lnTo>
                  <a:lnTo>
                    <a:pt x="7025" y="876"/>
                  </a:lnTo>
                  <a:lnTo>
                    <a:pt x="6959" y="810"/>
                  </a:lnTo>
                  <a:lnTo>
                    <a:pt x="6872" y="767"/>
                  </a:lnTo>
                  <a:lnTo>
                    <a:pt x="6784" y="745"/>
                  </a:lnTo>
                  <a:lnTo>
                    <a:pt x="6697" y="788"/>
                  </a:lnTo>
                  <a:lnTo>
                    <a:pt x="6303" y="1029"/>
                  </a:lnTo>
                  <a:lnTo>
                    <a:pt x="5909" y="1204"/>
                  </a:lnTo>
                  <a:lnTo>
                    <a:pt x="5515" y="1357"/>
                  </a:lnTo>
                  <a:lnTo>
                    <a:pt x="5099" y="1467"/>
                  </a:lnTo>
                  <a:lnTo>
                    <a:pt x="4684" y="1554"/>
                  </a:lnTo>
                  <a:lnTo>
                    <a:pt x="4268" y="1598"/>
                  </a:lnTo>
                  <a:lnTo>
                    <a:pt x="3830" y="1598"/>
                  </a:lnTo>
                  <a:lnTo>
                    <a:pt x="3414" y="1576"/>
                  </a:lnTo>
                  <a:lnTo>
                    <a:pt x="2999" y="1511"/>
                  </a:lnTo>
                  <a:lnTo>
                    <a:pt x="2605" y="1401"/>
                  </a:lnTo>
                  <a:lnTo>
                    <a:pt x="2189" y="1270"/>
                  </a:lnTo>
                  <a:lnTo>
                    <a:pt x="1817" y="1095"/>
                  </a:lnTo>
                  <a:lnTo>
                    <a:pt x="1445" y="898"/>
                  </a:lnTo>
                  <a:lnTo>
                    <a:pt x="1073" y="657"/>
                  </a:lnTo>
                  <a:lnTo>
                    <a:pt x="745" y="373"/>
                  </a:lnTo>
                  <a:lnTo>
                    <a:pt x="416" y="66"/>
                  </a:lnTo>
                  <a:lnTo>
                    <a:pt x="329" y="23"/>
                  </a:lnTo>
                  <a:lnTo>
                    <a:pt x="24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66"/>
            <p:cNvSpPr/>
            <p:nvPr/>
          </p:nvSpPr>
          <p:spPr>
            <a:xfrm>
              <a:off x="6593681" y="3553160"/>
              <a:ext cx="143110" cy="207292"/>
            </a:xfrm>
            <a:custGeom>
              <a:avLst/>
              <a:gdLst/>
              <a:ahLst/>
              <a:cxnLst/>
              <a:rect l="l" t="t" r="r" b="b"/>
              <a:pathLst>
                <a:path w="3853" h="5581" extrusionOk="0">
                  <a:moveTo>
                    <a:pt x="3436" y="0"/>
                  </a:moveTo>
                  <a:lnTo>
                    <a:pt x="3327" y="22"/>
                  </a:lnTo>
                  <a:lnTo>
                    <a:pt x="3261" y="66"/>
                  </a:lnTo>
                  <a:lnTo>
                    <a:pt x="3196" y="153"/>
                  </a:lnTo>
                  <a:lnTo>
                    <a:pt x="3174" y="241"/>
                  </a:lnTo>
                  <a:lnTo>
                    <a:pt x="3130" y="547"/>
                  </a:lnTo>
                  <a:lnTo>
                    <a:pt x="3064" y="832"/>
                  </a:lnTo>
                  <a:lnTo>
                    <a:pt x="2977" y="1116"/>
                  </a:lnTo>
                  <a:lnTo>
                    <a:pt x="2846" y="1379"/>
                  </a:lnTo>
                  <a:lnTo>
                    <a:pt x="2714" y="1641"/>
                  </a:lnTo>
                  <a:lnTo>
                    <a:pt x="2561" y="1882"/>
                  </a:lnTo>
                  <a:lnTo>
                    <a:pt x="2386" y="2123"/>
                  </a:lnTo>
                  <a:lnTo>
                    <a:pt x="2211" y="2342"/>
                  </a:lnTo>
                  <a:lnTo>
                    <a:pt x="1992" y="2560"/>
                  </a:lnTo>
                  <a:lnTo>
                    <a:pt x="1773" y="2736"/>
                  </a:lnTo>
                  <a:lnTo>
                    <a:pt x="1533" y="2911"/>
                  </a:lnTo>
                  <a:lnTo>
                    <a:pt x="1292" y="3064"/>
                  </a:lnTo>
                  <a:lnTo>
                    <a:pt x="1029" y="3195"/>
                  </a:lnTo>
                  <a:lnTo>
                    <a:pt x="745" y="3304"/>
                  </a:lnTo>
                  <a:lnTo>
                    <a:pt x="482" y="3414"/>
                  </a:lnTo>
                  <a:lnTo>
                    <a:pt x="176" y="3480"/>
                  </a:lnTo>
                  <a:lnTo>
                    <a:pt x="88" y="3523"/>
                  </a:lnTo>
                  <a:lnTo>
                    <a:pt x="23" y="3589"/>
                  </a:lnTo>
                  <a:lnTo>
                    <a:pt x="1" y="3676"/>
                  </a:lnTo>
                  <a:lnTo>
                    <a:pt x="1" y="3764"/>
                  </a:lnTo>
                  <a:lnTo>
                    <a:pt x="45" y="3852"/>
                  </a:lnTo>
                  <a:lnTo>
                    <a:pt x="110" y="3917"/>
                  </a:lnTo>
                  <a:lnTo>
                    <a:pt x="198" y="3961"/>
                  </a:lnTo>
                  <a:lnTo>
                    <a:pt x="307" y="3961"/>
                  </a:lnTo>
                  <a:lnTo>
                    <a:pt x="548" y="3917"/>
                  </a:lnTo>
                  <a:lnTo>
                    <a:pt x="767" y="3852"/>
                  </a:lnTo>
                  <a:lnTo>
                    <a:pt x="986" y="3764"/>
                  </a:lnTo>
                  <a:lnTo>
                    <a:pt x="1204" y="3676"/>
                  </a:lnTo>
                  <a:lnTo>
                    <a:pt x="1620" y="3458"/>
                  </a:lnTo>
                  <a:lnTo>
                    <a:pt x="1992" y="3195"/>
                  </a:lnTo>
                  <a:lnTo>
                    <a:pt x="2255" y="3414"/>
                  </a:lnTo>
                  <a:lnTo>
                    <a:pt x="2474" y="3655"/>
                  </a:lnTo>
                  <a:lnTo>
                    <a:pt x="2692" y="3917"/>
                  </a:lnTo>
                  <a:lnTo>
                    <a:pt x="2867" y="4180"/>
                  </a:lnTo>
                  <a:lnTo>
                    <a:pt x="3043" y="4464"/>
                  </a:lnTo>
                  <a:lnTo>
                    <a:pt x="3174" y="4771"/>
                  </a:lnTo>
                  <a:lnTo>
                    <a:pt x="3283" y="5077"/>
                  </a:lnTo>
                  <a:lnTo>
                    <a:pt x="3371" y="5405"/>
                  </a:lnTo>
                  <a:lnTo>
                    <a:pt x="3415" y="5515"/>
                  </a:lnTo>
                  <a:lnTo>
                    <a:pt x="3480" y="5558"/>
                  </a:lnTo>
                  <a:lnTo>
                    <a:pt x="3568" y="5580"/>
                  </a:lnTo>
                  <a:lnTo>
                    <a:pt x="3655" y="5580"/>
                  </a:lnTo>
                  <a:lnTo>
                    <a:pt x="3743" y="5537"/>
                  </a:lnTo>
                  <a:lnTo>
                    <a:pt x="3830" y="5471"/>
                  </a:lnTo>
                  <a:lnTo>
                    <a:pt x="3852" y="5383"/>
                  </a:lnTo>
                  <a:lnTo>
                    <a:pt x="3852" y="5274"/>
                  </a:lnTo>
                  <a:lnTo>
                    <a:pt x="3765" y="4924"/>
                  </a:lnTo>
                  <a:lnTo>
                    <a:pt x="3633" y="4596"/>
                  </a:lnTo>
                  <a:lnTo>
                    <a:pt x="3502" y="4267"/>
                  </a:lnTo>
                  <a:lnTo>
                    <a:pt x="3327" y="3961"/>
                  </a:lnTo>
                  <a:lnTo>
                    <a:pt x="3130" y="3655"/>
                  </a:lnTo>
                  <a:lnTo>
                    <a:pt x="2889" y="3370"/>
                  </a:lnTo>
                  <a:lnTo>
                    <a:pt x="2649" y="3108"/>
                  </a:lnTo>
                  <a:lnTo>
                    <a:pt x="2386" y="2867"/>
                  </a:lnTo>
                  <a:lnTo>
                    <a:pt x="2649" y="2604"/>
                  </a:lnTo>
                  <a:lnTo>
                    <a:pt x="2867" y="2320"/>
                  </a:lnTo>
                  <a:lnTo>
                    <a:pt x="3086" y="2013"/>
                  </a:lnTo>
                  <a:lnTo>
                    <a:pt x="3261" y="1685"/>
                  </a:lnTo>
                  <a:lnTo>
                    <a:pt x="3415" y="1357"/>
                  </a:lnTo>
                  <a:lnTo>
                    <a:pt x="3524" y="985"/>
                  </a:lnTo>
                  <a:lnTo>
                    <a:pt x="3633" y="635"/>
                  </a:lnTo>
                  <a:lnTo>
                    <a:pt x="3677" y="241"/>
                  </a:lnTo>
                  <a:lnTo>
                    <a:pt x="3677" y="197"/>
                  </a:lnTo>
                  <a:lnTo>
                    <a:pt x="3677" y="153"/>
                  </a:lnTo>
                  <a:lnTo>
                    <a:pt x="3611" y="66"/>
                  </a:lnTo>
                  <a:lnTo>
                    <a:pt x="3524" y="22"/>
                  </a:lnTo>
                  <a:lnTo>
                    <a:pt x="343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66"/>
            <p:cNvSpPr/>
            <p:nvPr/>
          </p:nvSpPr>
          <p:spPr>
            <a:xfrm>
              <a:off x="6636767" y="3098782"/>
              <a:ext cx="316194" cy="130073"/>
            </a:xfrm>
            <a:custGeom>
              <a:avLst/>
              <a:gdLst/>
              <a:ahLst/>
              <a:cxnLst/>
              <a:rect l="l" t="t" r="r" b="b"/>
              <a:pathLst>
                <a:path w="8513" h="3502" extrusionOk="0">
                  <a:moveTo>
                    <a:pt x="3983" y="1"/>
                  </a:moveTo>
                  <a:lnTo>
                    <a:pt x="3896" y="44"/>
                  </a:lnTo>
                  <a:lnTo>
                    <a:pt x="3830" y="110"/>
                  </a:lnTo>
                  <a:lnTo>
                    <a:pt x="3786" y="198"/>
                  </a:lnTo>
                  <a:lnTo>
                    <a:pt x="3786" y="307"/>
                  </a:lnTo>
                  <a:lnTo>
                    <a:pt x="3874" y="679"/>
                  </a:lnTo>
                  <a:lnTo>
                    <a:pt x="4027" y="1051"/>
                  </a:lnTo>
                  <a:lnTo>
                    <a:pt x="4202" y="1401"/>
                  </a:lnTo>
                  <a:lnTo>
                    <a:pt x="4421" y="1708"/>
                  </a:lnTo>
                  <a:lnTo>
                    <a:pt x="4268" y="1948"/>
                  </a:lnTo>
                  <a:lnTo>
                    <a:pt x="4093" y="2167"/>
                  </a:lnTo>
                  <a:lnTo>
                    <a:pt x="3896" y="2386"/>
                  </a:lnTo>
                  <a:lnTo>
                    <a:pt x="3677" y="2561"/>
                  </a:lnTo>
                  <a:lnTo>
                    <a:pt x="3436" y="2692"/>
                  </a:lnTo>
                  <a:lnTo>
                    <a:pt x="3195" y="2824"/>
                  </a:lnTo>
                  <a:lnTo>
                    <a:pt x="2911" y="2911"/>
                  </a:lnTo>
                  <a:lnTo>
                    <a:pt x="2627" y="2977"/>
                  </a:lnTo>
                  <a:lnTo>
                    <a:pt x="2320" y="2999"/>
                  </a:lnTo>
                  <a:lnTo>
                    <a:pt x="2014" y="2977"/>
                  </a:lnTo>
                  <a:lnTo>
                    <a:pt x="1707" y="2911"/>
                  </a:lnTo>
                  <a:lnTo>
                    <a:pt x="1423" y="2802"/>
                  </a:lnTo>
                  <a:lnTo>
                    <a:pt x="1139" y="2670"/>
                  </a:lnTo>
                  <a:lnTo>
                    <a:pt x="876" y="2517"/>
                  </a:lnTo>
                  <a:lnTo>
                    <a:pt x="635" y="2298"/>
                  </a:lnTo>
                  <a:lnTo>
                    <a:pt x="416" y="2080"/>
                  </a:lnTo>
                  <a:lnTo>
                    <a:pt x="351" y="2014"/>
                  </a:lnTo>
                  <a:lnTo>
                    <a:pt x="263" y="1992"/>
                  </a:lnTo>
                  <a:lnTo>
                    <a:pt x="176" y="2014"/>
                  </a:lnTo>
                  <a:lnTo>
                    <a:pt x="88" y="2080"/>
                  </a:lnTo>
                  <a:lnTo>
                    <a:pt x="44" y="2145"/>
                  </a:lnTo>
                  <a:lnTo>
                    <a:pt x="1" y="2233"/>
                  </a:lnTo>
                  <a:lnTo>
                    <a:pt x="22" y="2342"/>
                  </a:lnTo>
                  <a:lnTo>
                    <a:pt x="66" y="2430"/>
                  </a:lnTo>
                  <a:lnTo>
                    <a:pt x="329" y="2714"/>
                  </a:lnTo>
                  <a:lnTo>
                    <a:pt x="613" y="2933"/>
                  </a:lnTo>
                  <a:lnTo>
                    <a:pt x="920" y="3130"/>
                  </a:lnTo>
                  <a:lnTo>
                    <a:pt x="1248" y="3283"/>
                  </a:lnTo>
                  <a:lnTo>
                    <a:pt x="1598" y="3392"/>
                  </a:lnTo>
                  <a:lnTo>
                    <a:pt x="1970" y="3480"/>
                  </a:lnTo>
                  <a:lnTo>
                    <a:pt x="2342" y="3502"/>
                  </a:lnTo>
                  <a:lnTo>
                    <a:pt x="2692" y="3480"/>
                  </a:lnTo>
                  <a:lnTo>
                    <a:pt x="3020" y="3414"/>
                  </a:lnTo>
                  <a:lnTo>
                    <a:pt x="3327" y="3305"/>
                  </a:lnTo>
                  <a:lnTo>
                    <a:pt x="3611" y="3174"/>
                  </a:lnTo>
                  <a:lnTo>
                    <a:pt x="3896" y="3020"/>
                  </a:lnTo>
                  <a:lnTo>
                    <a:pt x="4158" y="2824"/>
                  </a:lnTo>
                  <a:lnTo>
                    <a:pt x="4399" y="2605"/>
                  </a:lnTo>
                  <a:lnTo>
                    <a:pt x="4596" y="2364"/>
                  </a:lnTo>
                  <a:lnTo>
                    <a:pt x="4793" y="2101"/>
                  </a:lnTo>
                  <a:lnTo>
                    <a:pt x="5077" y="2342"/>
                  </a:lnTo>
                  <a:lnTo>
                    <a:pt x="5406" y="2539"/>
                  </a:lnTo>
                  <a:lnTo>
                    <a:pt x="5756" y="2692"/>
                  </a:lnTo>
                  <a:lnTo>
                    <a:pt x="6128" y="2802"/>
                  </a:lnTo>
                  <a:lnTo>
                    <a:pt x="6500" y="2889"/>
                  </a:lnTo>
                  <a:lnTo>
                    <a:pt x="6894" y="2911"/>
                  </a:lnTo>
                  <a:lnTo>
                    <a:pt x="7288" y="2867"/>
                  </a:lnTo>
                  <a:lnTo>
                    <a:pt x="7660" y="2802"/>
                  </a:lnTo>
                  <a:lnTo>
                    <a:pt x="8032" y="2692"/>
                  </a:lnTo>
                  <a:lnTo>
                    <a:pt x="8382" y="2539"/>
                  </a:lnTo>
                  <a:lnTo>
                    <a:pt x="8469" y="2473"/>
                  </a:lnTo>
                  <a:lnTo>
                    <a:pt x="8513" y="2386"/>
                  </a:lnTo>
                  <a:lnTo>
                    <a:pt x="8513" y="2298"/>
                  </a:lnTo>
                  <a:lnTo>
                    <a:pt x="8469" y="2211"/>
                  </a:lnTo>
                  <a:lnTo>
                    <a:pt x="8404" y="2123"/>
                  </a:lnTo>
                  <a:lnTo>
                    <a:pt x="8338" y="2080"/>
                  </a:lnTo>
                  <a:lnTo>
                    <a:pt x="8229" y="2080"/>
                  </a:lnTo>
                  <a:lnTo>
                    <a:pt x="8119" y="2101"/>
                  </a:lnTo>
                  <a:lnTo>
                    <a:pt x="7835" y="2233"/>
                  </a:lnTo>
                  <a:lnTo>
                    <a:pt x="7506" y="2320"/>
                  </a:lnTo>
                  <a:lnTo>
                    <a:pt x="7178" y="2386"/>
                  </a:lnTo>
                  <a:lnTo>
                    <a:pt x="6872" y="2408"/>
                  </a:lnTo>
                  <a:lnTo>
                    <a:pt x="6544" y="2386"/>
                  </a:lnTo>
                  <a:lnTo>
                    <a:pt x="6215" y="2320"/>
                  </a:lnTo>
                  <a:lnTo>
                    <a:pt x="5909" y="2211"/>
                  </a:lnTo>
                  <a:lnTo>
                    <a:pt x="5603" y="2080"/>
                  </a:lnTo>
                  <a:lnTo>
                    <a:pt x="5340" y="1904"/>
                  </a:lnTo>
                  <a:lnTo>
                    <a:pt x="5121" y="1729"/>
                  </a:lnTo>
                  <a:lnTo>
                    <a:pt x="4902" y="1511"/>
                  </a:lnTo>
                  <a:lnTo>
                    <a:pt x="4727" y="1270"/>
                  </a:lnTo>
                  <a:lnTo>
                    <a:pt x="4574" y="1029"/>
                  </a:lnTo>
                  <a:lnTo>
                    <a:pt x="4443" y="745"/>
                  </a:lnTo>
                  <a:lnTo>
                    <a:pt x="4333" y="460"/>
                  </a:lnTo>
                  <a:lnTo>
                    <a:pt x="4268" y="176"/>
                  </a:lnTo>
                  <a:lnTo>
                    <a:pt x="4224" y="88"/>
                  </a:lnTo>
                  <a:lnTo>
                    <a:pt x="4158" y="23"/>
                  </a:lnTo>
                  <a:lnTo>
                    <a:pt x="407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66"/>
            <p:cNvSpPr/>
            <p:nvPr/>
          </p:nvSpPr>
          <p:spPr>
            <a:xfrm>
              <a:off x="7499167" y="3162187"/>
              <a:ext cx="130073" cy="139842"/>
            </a:xfrm>
            <a:custGeom>
              <a:avLst/>
              <a:gdLst/>
              <a:ahLst/>
              <a:cxnLst/>
              <a:rect l="l" t="t" r="r" b="b"/>
              <a:pathLst>
                <a:path w="3502" h="3765" extrusionOk="0">
                  <a:moveTo>
                    <a:pt x="3195" y="1"/>
                  </a:moveTo>
                  <a:lnTo>
                    <a:pt x="3108" y="44"/>
                  </a:lnTo>
                  <a:lnTo>
                    <a:pt x="3064" y="66"/>
                  </a:lnTo>
                  <a:lnTo>
                    <a:pt x="3042" y="110"/>
                  </a:lnTo>
                  <a:lnTo>
                    <a:pt x="2932" y="329"/>
                  </a:lnTo>
                  <a:lnTo>
                    <a:pt x="2823" y="548"/>
                  </a:lnTo>
                  <a:lnTo>
                    <a:pt x="2692" y="745"/>
                  </a:lnTo>
                  <a:lnTo>
                    <a:pt x="2626" y="832"/>
                  </a:lnTo>
                  <a:lnTo>
                    <a:pt x="2604" y="876"/>
                  </a:lnTo>
                  <a:lnTo>
                    <a:pt x="2560" y="920"/>
                  </a:lnTo>
                  <a:lnTo>
                    <a:pt x="2385" y="1095"/>
                  </a:lnTo>
                  <a:lnTo>
                    <a:pt x="2210" y="1270"/>
                  </a:lnTo>
                  <a:lnTo>
                    <a:pt x="2123" y="1357"/>
                  </a:lnTo>
                  <a:lnTo>
                    <a:pt x="2079" y="1401"/>
                  </a:lnTo>
                  <a:lnTo>
                    <a:pt x="2057" y="1401"/>
                  </a:lnTo>
                  <a:lnTo>
                    <a:pt x="1860" y="1554"/>
                  </a:lnTo>
                  <a:lnTo>
                    <a:pt x="1816" y="1598"/>
                  </a:lnTo>
                  <a:lnTo>
                    <a:pt x="1619" y="1510"/>
                  </a:lnTo>
                  <a:lnTo>
                    <a:pt x="1423" y="1445"/>
                  </a:lnTo>
                  <a:lnTo>
                    <a:pt x="1226" y="1401"/>
                  </a:lnTo>
                  <a:lnTo>
                    <a:pt x="1029" y="1357"/>
                  </a:lnTo>
                  <a:lnTo>
                    <a:pt x="810" y="1335"/>
                  </a:lnTo>
                  <a:lnTo>
                    <a:pt x="613" y="1335"/>
                  </a:lnTo>
                  <a:lnTo>
                    <a:pt x="394" y="1357"/>
                  </a:lnTo>
                  <a:lnTo>
                    <a:pt x="197" y="1379"/>
                  </a:lnTo>
                  <a:lnTo>
                    <a:pt x="110" y="1423"/>
                  </a:lnTo>
                  <a:lnTo>
                    <a:pt x="44" y="1489"/>
                  </a:lnTo>
                  <a:lnTo>
                    <a:pt x="0" y="1598"/>
                  </a:lnTo>
                  <a:lnTo>
                    <a:pt x="22" y="1685"/>
                  </a:lnTo>
                  <a:lnTo>
                    <a:pt x="66" y="1773"/>
                  </a:lnTo>
                  <a:lnTo>
                    <a:pt x="131" y="1839"/>
                  </a:lnTo>
                  <a:lnTo>
                    <a:pt x="219" y="1861"/>
                  </a:lnTo>
                  <a:lnTo>
                    <a:pt x="328" y="1861"/>
                  </a:lnTo>
                  <a:lnTo>
                    <a:pt x="525" y="1839"/>
                  </a:lnTo>
                  <a:lnTo>
                    <a:pt x="744" y="1839"/>
                  </a:lnTo>
                  <a:lnTo>
                    <a:pt x="941" y="1861"/>
                  </a:lnTo>
                  <a:lnTo>
                    <a:pt x="1160" y="1882"/>
                  </a:lnTo>
                  <a:lnTo>
                    <a:pt x="1357" y="1948"/>
                  </a:lnTo>
                  <a:lnTo>
                    <a:pt x="1554" y="2036"/>
                  </a:lnTo>
                  <a:lnTo>
                    <a:pt x="1729" y="2123"/>
                  </a:lnTo>
                  <a:lnTo>
                    <a:pt x="1904" y="2233"/>
                  </a:lnTo>
                  <a:lnTo>
                    <a:pt x="2057" y="2364"/>
                  </a:lnTo>
                  <a:lnTo>
                    <a:pt x="2210" y="2517"/>
                  </a:lnTo>
                  <a:lnTo>
                    <a:pt x="2320" y="2670"/>
                  </a:lnTo>
                  <a:lnTo>
                    <a:pt x="2429" y="2823"/>
                  </a:lnTo>
                  <a:lnTo>
                    <a:pt x="2517" y="2998"/>
                  </a:lnTo>
                  <a:lnTo>
                    <a:pt x="2604" y="3195"/>
                  </a:lnTo>
                  <a:lnTo>
                    <a:pt x="2648" y="3392"/>
                  </a:lnTo>
                  <a:lnTo>
                    <a:pt x="2692" y="3567"/>
                  </a:lnTo>
                  <a:lnTo>
                    <a:pt x="2714" y="3633"/>
                  </a:lnTo>
                  <a:lnTo>
                    <a:pt x="2736" y="3677"/>
                  </a:lnTo>
                  <a:lnTo>
                    <a:pt x="2823" y="3721"/>
                  </a:lnTo>
                  <a:lnTo>
                    <a:pt x="2911" y="3764"/>
                  </a:lnTo>
                  <a:lnTo>
                    <a:pt x="2998" y="3764"/>
                  </a:lnTo>
                  <a:lnTo>
                    <a:pt x="3108" y="3699"/>
                  </a:lnTo>
                  <a:lnTo>
                    <a:pt x="3151" y="3633"/>
                  </a:lnTo>
                  <a:lnTo>
                    <a:pt x="3195" y="3546"/>
                  </a:lnTo>
                  <a:lnTo>
                    <a:pt x="3173" y="3436"/>
                  </a:lnTo>
                  <a:lnTo>
                    <a:pt x="3129" y="3217"/>
                  </a:lnTo>
                  <a:lnTo>
                    <a:pt x="3064" y="2998"/>
                  </a:lnTo>
                  <a:lnTo>
                    <a:pt x="2976" y="2780"/>
                  </a:lnTo>
                  <a:lnTo>
                    <a:pt x="2867" y="2583"/>
                  </a:lnTo>
                  <a:lnTo>
                    <a:pt x="2736" y="2386"/>
                  </a:lnTo>
                  <a:lnTo>
                    <a:pt x="2582" y="2211"/>
                  </a:lnTo>
                  <a:lnTo>
                    <a:pt x="2429" y="2036"/>
                  </a:lnTo>
                  <a:lnTo>
                    <a:pt x="2254" y="1882"/>
                  </a:lnTo>
                  <a:lnTo>
                    <a:pt x="2451" y="1729"/>
                  </a:lnTo>
                  <a:lnTo>
                    <a:pt x="2626" y="1576"/>
                  </a:lnTo>
                  <a:lnTo>
                    <a:pt x="2801" y="1401"/>
                  </a:lnTo>
                  <a:lnTo>
                    <a:pt x="2976" y="1204"/>
                  </a:lnTo>
                  <a:lnTo>
                    <a:pt x="3129" y="1007"/>
                  </a:lnTo>
                  <a:lnTo>
                    <a:pt x="3261" y="810"/>
                  </a:lnTo>
                  <a:lnTo>
                    <a:pt x="3370" y="591"/>
                  </a:lnTo>
                  <a:lnTo>
                    <a:pt x="3480" y="373"/>
                  </a:lnTo>
                  <a:lnTo>
                    <a:pt x="3501" y="285"/>
                  </a:lnTo>
                  <a:lnTo>
                    <a:pt x="3501" y="176"/>
                  </a:lnTo>
                  <a:lnTo>
                    <a:pt x="3458" y="88"/>
                  </a:lnTo>
                  <a:lnTo>
                    <a:pt x="3392" y="22"/>
                  </a:lnTo>
                  <a:lnTo>
                    <a:pt x="330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66"/>
            <p:cNvSpPr/>
            <p:nvPr/>
          </p:nvSpPr>
          <p:spPr>
            <a:xfrm>
              <a:off x="6359602" y="3832740"/>
              <a:ext cx="51257" cy="151244"/>
            </a:xfrm>
            <a:custGeom>
              <a:avLst/>
              <a:gdLst/>
              <a:ahLst/>
              <a:cxnLst/>
              <a:rect l="l" t="t" r="r" b="b"/>
              <a:pathLst>
                <a:path w="1380" h="4072" extrusionOk="0">
                  <a:moveTo>
                    <a:pt x="1073" y="1"/>
                  </a:moveTo>
                  <a:lnTo>
                    <a:pt x="963" y="23"/>
                  </a:lnTo>
                  <a:lnTo>
                    <a:pt x="898" y="110"/>
                  </a:lnTo>
                  <a:lnTo>
                    <a:pt x="745" y="307"/>
                  </a:lnTo>
                  <a:lnTo>
                    <a:pt x="635" y="526"/>
                  </a:lnTo>
                  <a:lnTo>
                    <a:pt x="416" y="964"/>
                  </a:lnTo>
                  <a:lnTo>
                    <a:pt x="241" y="1445"/>
                  </a:lnTo>
                  <a:lnTo>
                    <a:pt x="110" y="1927"/>
                  </a:lnTo>
                  <a:lnTo>
                    <a:pt x="44" y="2408"/>
                  </a:lnTo>
                  <a:lnTo>
                    <a:pt x="1" y="2911"/>
                  </a:lnTo>
                  <a:lnTo>
                    <a:pt x="22" y="3393"/>
                  </a:lnTo>
                  <a:lnTo>
                    <a:pt x="110" y="3896"/>
                  </a:lnTo>
                  <a:lnTo>
                    <a:pt x="154" y="3984"/>
                  </a:lnTo>
                  <a:lnTo>
                    <a:pt x="219" y="4049"/>
                  </a:lnTo>
                  <a:lnTo>
                    <a:pt x="307" y="4071"/>
                  </a:lnTo>
                  <a:lnTo>
                    <a:pt x="394" y="4071"/>
                  </a:lnTo>
                  <a:lnTo>
                    <a:pt x="482" y="4027"/>
                  </a:lnTo>
                  <a:lnTo>
                    <a:pt x="548" y="3962"/>
                  </a:lnTo>
                  <a:lnTo>
                    <a:pt x="591" y="3874"/>
                  </a:lnTo>
                  <a:lnTo>
                    <a:pt x="591" y="3765"/>
                  </a:lnTo>
                  <a:lnTo>
                    <a:pt x="526" y="3305"/>
                  </a:lnTo>
                  <a:lnTo>
                    <a:pt x="504" y="2867"/>
                  </a:lnTo>
                  <a:lnTo>
                    <a:pt x="548" y="2430"/>
                  </a:lnTo>
                  <a:lnTo>
                    <a:pt x="613" y="1992"/>
                  </a:lnTo>
                  <a:lnTo>
                    <a:pt x="723" y="1555"/>
                  </a:lnTo>
                  <a:lnTo>
                    <a:pt x="876" y="1139"/>
                  </a:lnTo>
                  <a:lnTo>
                    <a:pt x="1095" y="745"/>
                  </a:lnTo>
                  <a:lnTo>
                    <a:pt x="1335" y="351"/>
                  </a:lnTo>
                  <a:lnTo>
                    <a:pt x="1379" y="263"/>
                  </a:lnTo>
                  <a:lnTo>
                    <a:pt x="1357" y="176"/>
                  </a:lnTo>
                  <a:lnTo>
                    <a:pt x="1314" y="88"/>
                  </a:lnTo>
                  <a:lnTo>
                    <a:pt x="1248" y="23"/>
                  </a:lnTo>
                  <a:lnTo>
                    <a:pt x="116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97" name="Google Shape;1597;p66"/>
          <p:cNvGrpSpPr/>
          <p:nvPr/>
        </p:nvGrpSpPr>
        <p:grpSpPr>
          <a:xfrm>
            <a:off x="398268" y="2278260"/>
            <a:ext cx="1491280" cy="1190764"/>
            <a:chOff x="1097988" y="1462825"/>
            <a:chExt cx="2548325" cy="2217850"/>
          </a:xfrm>
        </p:grpSpPr>
        <p:sp>
          <p:nvSpPr>
            <p:cNvPr id="1598" name="Google Shape;1598;p66"/>
            <p:cNvSpPr/>
            <p:nvPr/>
          </p:nvSpPr>
          <p:spPr>
            <a:xfrm>
              <a:off x="1804588" y="1502775"/>
              <a:ext cx="1074975" cy="1007000"/>
            </a:xfrm>
            <a:custGeom>
              <a:avLst/>
              <a:gdLst/>
              <a:ahLst/>
              <a:cxnLst/>
              <a:rect l="l" t="t" r="r" b="b"/>
              <a:pathLst>
                <a:path w="42999" h="40280" extrusionOk="0">
                  <a:moveTo>
                    <a:pt x="17079" y="1"/>
                  </a:moveTo>
                  <a:lnTo>
                    <a:pt x="18283" y="18905"/>
                  </a:lnTo>
                  <a:lnTo>
                    <a:pt x="18304" y="19217"/>
                  </a:lnTo>
                  <a:lnTo>
                    <a:pt x="18283" y="19507"/>
                  </a:lnTo>
                  <a:lnTo>
                    <a:pt x="18262" y="19818"/>
                  </a:lnTo>
                  <a:lnTo>
                    <a:pt x="18200" y="20109"/>
                  </a:lnTo>
                  <a:lnTo>
                    <a:pt x="18138" y="20399"/>
                  </a:lnTo>
                  <a:lnTo>
                    <a:pt x="18055" y="20690"/>
                  </a:lnTo>
                  <a:lnTo>
                    <a:pt x="17930" y="20960"/>
                  </a:lnTo>
                  <a:lnTo>
                    <a:pt x="17806" y="21229"/>
                  </a:lnTo>
                  <a:lnTo>
                    <a:pt x="17660" y="21479"/>
                  </a:lnTo>
                  <a:lnTo>
                    <a:pt x="17494" y="21728"/>
                  </a:lnTo>
                  <a:lnTo>
                    <a:pt x="17308" y="21977"/>
                  </a:lnTo>
                  <a:lnTo>
                    <a:pt x="17100" y="22184"/>
                  </a:lnTo>
                  <a:lnTo>
                    <a:pt x="16893" y="22392"/>
                  </a:lnTo>
                  <a:lnTo>
                    <a:pt x="16664" y="22599"/>
                  </a:lnTo>
                  <a:lnTo>
                    <a:pt x="16415" y="22765"/>
                  </a:lnTo>
                  <a:lnTo>
                    <a:pt x="16145" y="22931"/>
                  </a:lnTo>
                  <a:lnTo>
                    <a:pt x="15046" y="23554"/>
                  </a:lnTo>
                  <a:lnTo>
                    <a:pt x="13967" y="24197"/>
                  </a:lnTo>
                  <a:lnTo>
                    <a:pt x="12887" y="24840"/>
                  </a:lnTo>
                  <a:lnTo>
                    <a:pt x="11829" y="25484"/>
                  </a:lnTo>
                  <a:lnTo>
                    <a:pt x="10792" y="26168"/>
                  </a:lnTo>
                  <a:lnTo>
                    <a:pt x="9754" y="26832"/>
                  </a:lnTo>
                  <a:lnTo>
                    <a:pt x="8737" y="27538"/>
                  </a:lnTo>
                  <a:lnTo>
                    <a:pt x="7720" y="28244"/>
                  </a:lnTo>
                  <a:lnTo>
                    <a:pt x="6703" y="28949"/>
                  </a:lnTo>
                  <a:lnTo>
                    <a:pt x="5728" y="29675"/>
                  </a:lnTo>
                  <a:lnTo>
                    <a:pt x="4753" y="30402"/>
                  </a:lnTo>
                  <a:lnTo>
                    <a:pt x="3778" y="31149"/>
                  </a:lnTo>
                  <a:lnTo>
                    <a:pt x="2823" y="31917"/>
                  </a:lnTo>
                  <a:lnTo>
                    <a:pt x="1868" y="32684"/>
                  </a:lnTo>
                  <a:lnTo>
                    <a:pt x="935" y="33452"/>
                  </a:lnTo>
                  <a:lnTo>
                    <a:pt x="1" y="34241"/>
                  </a:lnTo>
                  <a:lnTo>
                    <a:pt x="3715" y="37955"/>
                  </a:lnTo>
                  <a:lnTo>
                    <a:pt x="4732" y="37561"/>
                  </a:lnTo>
                  <a:lnTo>
                    <a:pt x="5728" y="37167"/>
                  </a:lnTo>
                  <a:lnTo>
                    <a:pt x="6745" y="36752"/>
                  </a:lnTo>
                  <a:lnTo>
                    <a:pt x="7741" y="36316"/>
                  </a:lnTo>
                  <a:lnTo>
                    <a:pt x="8737" y="35880"/>
                  </a:lnTo>
                  <a:lnTo>
                    <a:pt x="9712" y="35424"/>
                  </a:lnTo>
                  <a:lnTo>
                    <a:pt x="10709" y="34926"/>
                  </a:lnTo>
                  <a:lnTo>
                    <a:pt x="11663" y="34428"/>
                  </a:lnTo>
                  <a:lnTo>
                    <a:pt x="12638" y="33929"/>
                  </a:lnTo>
                  <a:lnTo>
                    <a:pt x="13593" y="33390"/>
                  </a:lnTo>
                  <a:lnTo>
                    <a:pt x="14548" y="32850"/>
                  </a:lnTo>
                  <a:lnTo>
                    <a:pt x="15481" y="32290"/>
                  </a:lnTo>
                  <a:lnTo>
                    <a:pt x="16436" y="31709"/>
                  </a:lnTo>
                  <a:lnTo>
                    <a:pt x="17370" y="31107"/>
                  </a:lnTo>
                  <a:lnTo>
                    <a:pt x="18283" y="30505"/>
                  </a:lnTo>
                  <a:lnTo>
                    <a:pt x="19196" y="29883"/>
                  </a:lnTo>
                  <a:lnTo>
                    <a:pt x="19507" y="29696"/>
                  </a:lnTo>
                  <a:lnTo>
                    <a:pt x="19819" y="29530"/>
                  </a:lnTo>
                  <a:lnTo>
                    <a:pt x="20130" y="29385"/>
                  </a:lnTo>
                  <a:lnTo>
                    <a:pt x="20462" y="29281"/>
                  </a:lnTo>
                  <a:lnTo>
                    <a:pt x="20794" y="29219"/>
                  </a:lnTo>
                  <a:lnTo>
                    <a:pt x="21126" y="29157"/>
                  </a:lnTo>
                  <a:lnTo>
                    <a:pt x="21479" y="29136"/>
                  </a:lnTo>
                  <a:lnTo>
                    <a:pt x="21811" y="29136"/>
                  </a:lnTo>
                  <a:lnTo>
                    <a:pt x="22143" y="29177"/>
                  </a:lnTo>
                  <a:lnTo>
                    <a:pt x="22475" y="29240"/>
                  </a:lnTo>
                  <a:lnTo>
                    <a:pt x="22807" y="29323"/>
                  </a:lnTo>
                  <a:lnTo>
                    <a:pt x="23139" y="29447"/>
                  </a:lnTo>
                  <a:lnTo>
                    <a:pt x="23450" y="29572"/>
                  </a:lnTo>
                  <a:lnTo>
                    <a:pt x="23761" y="29758"/>
                  </a:lnTo>
                  <a:lnTo>
                    <a:pt x="24052" y="29945"/>
                  </a:lnTo>
                  <a:lnTo>
                    <a:pt x="24322" y="30173"/>
                  </a:lnTo>
                  <a:lnTo>
                    <a:pt x="25172" y="30900"/>
                  </a:lnTo>
                  <a:lnTo>
                    <a:pt x="26023" y="31605"/>
                  </a:lnTo>
                  <a:lnTo>
                    <a:pt x="26895" y="32311"/>
                  </a:lnTo>
                  <a:lnTo>
                    <a:pt x="27787" y="32996"/>
                  </a:lnTo>
                  <a:lnTo>
                    <a:pt x="28679" y="33660"/>
                  </a:lnTo>
                  <a:lnTo>
                    <a:pt x="29593" y="34324"/>
                  </a:lnTo>
                  <a:lnTo>
                    <a:pt x="30506" y="34988"/>
                  </a:lnTo>
                  <a:lnTo>
                    <a:pt x="31460" y="35610"/>
                  </a:lnTo>
                  <a:lnTo>
                    <a:pt x="32394" y="36254"/>
                  </a:lnTo>
                  <a:lnTo>
                    <a:pt x="33369" y="36855"/>
                  </a:lnTo>
                  <a:lnTo>
                    <a:pt x="34324" y="37457"/>
                  </a:lnTo>
                  <a:lnTo>
                    <a:pt x="35320" y="38038"/>
                  </a:lnTo>
                  <a:lnTo>
                    <a:pt x="36316" y="38619"/>
                  </a:lnTo>
                  <a:lnTo>
                    <a:pt x="37312" y="39200"/>
                  </a:lnTo>
                  <a:lnTo>
                    <a:pt x="38350" y="39740"/>
                  </a:lnTo>
                  <a:lnTo>
                    <a:pt x="39367" y="40279"/>
                  </a:lnTo>
                  <a:lnTo>
                    <a:pt x="42998" y="35092"/>
                  </a:lnTo>
                  <a:lnTo>
                    <a:pt x="42210" y="34262"/>
                  </a:lnTo>
                  <a:lnTo>
                    <a:pt x="41400" y="33411"/>
                  </a:lnTo>
                  <a:lnTo>
                    <a:pt x="40549" y="32601"/>
                  </a:lnTo>
                  <a:lnTo>
                    <a:pt x="39699" y="31813"/>
                  </a:lnTo>
                  <a:lnTo>
                    <a:pt x="38806" y="31024"/>
                  </a:lnTo>
                  <a:lnTo>
                    <a:pt x="37914" y="30236"/>
                  </a:lnTo>
                  <a:lnTo>
                    <a:pt x="36980" y="29489"/>
                  </a:lnTo>
                  <a:lnTo>
                    <a:pt x="36046" y="28742"/>
                  </a:lnTo>
                  <a:lnTo>
                    <a:pt x="35092" y="28015"/>
                  </a:lnTo>
                  <a:lnTo>
                    <a:pt x="34096" y="27310"/>
                  </a:lnTo>
                  <a:lnTo>
                    <a:pt x="33100" y="26604"/>
                  </a:lnTo>
                  <a:lnTo>
                    <a:pt x="32083" y="25919"/>
                  </a:lnTo>
                  <a:lnTo>
                    <a:pt x="31024" y="25255"/>
                  </a:lnTo>
                  <a:lnTo>
                    <a:pt x="29966" y="24591"/>
                  </a:lnTo>
                  <a:lnTo>
                    <a:pt x="28866" y="23948"/>
                  </a:lnTo>
                  <a:lnTo>
                    <a:pt x="27766" y="23325"/>
                  </a:lnTo>
                  <a:lnTo>
                    <a:pt x="27476" y="23159"/>
                  </a:lnTo>
                  <a:lnTo>
                    <a:pt x="27227" y="22973"/>
                  </a:lnTo>
                  <a:lnTo>
                    <a:pt x="26978" y="22765"/>
                  </a:lnTo>
                  <a:lnTo>
                    <a:pt x="26729" y="22537"/>
                  </a:lnTo>
                  <a:lnTo>
                    <a:pt x="26521" y="22288"/>
                  </a:lnTo>
                  <a:lnTo>
                    <a:pt x="26335" y="22039"/>
                  </a:lnTo>
                  <a:lnTo>
                    <a:pt x="26169" y="21769"/>
                  </a:lnTo>
                  <a:lnTo>
                    <a:pt x="26003" y="21499"/>
                  </a:lnTo>
                  <a:lnTo>
                    <a:pt x="25878" y="21209"/>
                  </a:lnTo>
                  <a:lnTo>
                    <a:pt x="25774" y="20918"/>
                  </a:lnTo>
                  <a:lnTo>
                    <a:pt x="25691" y="20607"/>
                  </a:lnTo>
                  <a:lnTo>
                    <a:pt x="25629" y="20296"/>
                  </a:lnTo>
                  <a:lnTo>
                    <a:pt x="25587" y="19964"/>
                  </a:lnTo>
                  <a:lnTo>
                    <a:pt x="25567" y="19652"/>
                  </a:lnTo>
                  <a:lnTo>
                    <a:pt x="25587" y="19320"/>
                  </a:lnTo>
                  <a:lnTo>
                    <a:pt x="25629" y="18988"/>
                  </a:lnTo>
                  <a:lnTo>
                    <a:pt x="27766" y="167"/>
                  </a:lnTo>
                  <a:lnTo>
                    <a:pt x="1707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66"/>
            <p:cNvSpPr/>
            <p:nvPr/>
          </p:nvSpPr>
          <p:spPr>
            <a:xfrm>
              <a:off x="2231563" y="1462825"/>
              <a:ext cx="267200" cy="89775"/>
            </a:xfrm>
            <a:custGeom>
              <a:avLst/>
              <a:gdLst/>
              <a:ahLst/>
              <a:cxnLst/>
              <a:rect l="l" t="t" r="r" b="b"/>
              <a:pathLst>
                <a:path w="10688" h="3591" extrusionOk="0">
                  <a:moveTo>
                    <a:pt x="4047" y="1"/>
                  </a:moveTo>
                  <a:lnTo>
                    <a:pt x="3528" y="21"/>
                  </a:lnTo>
                  <a:lnTo>
                    <a:pt x="3030" y="63"/>
                  </a:lnTo>
                  <a:lnTo>
                    <a:pt x="2574" y="125"/>
                  </a:lnTo>
                  <a:lnTo>
                    <a:pt x="2158" y="208"/>
                  </a:lnTo>
                  <a:lnTo>
                    <a:pt x="1764" y="291"/>
                  </a:lnTo>
                  <a:lnTo>
                    <a:pt x="1411" y="395"/>
                  </a:lnTo>
                  <a:lnTo>
                    <a:pt x="1100" y="519"/>
                  </a:lnTo>
                  <a:lnTo>
                    <a:pt x="810" y="644"/>
                  </a:lnTo>
                  <a:lnTo>
                    <a:pt x="581" y="789"/>
                  </a:lnTo>
                  <a:lnTo>
                    <a:pt x="374" y="935"/>
                  </a:lnTo>
                  <a:lnTo>
                    <a:pt x="229" y="1101"/>
                  </a:lnTo>
                  <a:lnTo>
                    <a:pt x="104" y="1267"/>
                  </a:lnTo>
                  <a:lnTo>
                    <a:pt x="21" y="1433"/>
                  </a:lnTo>
                  <a:lnTo>
                    <a:pt x="0" y="1599"/>
                  </a:lnTo>
                  <a:lnTo>
                    <a:pt x="0" y="1682"/>
                  </a:lnTo>
                  <a:lnTo>
                    <a:pt x="21" y="1785"/>
                  </a:lnTo>
                  <a:lnTo>
                    <a:pt x="63" y="1868"/>
                  </a:lnTo>
                  <a:lnTo>
                    <a:pt x="104" y="1951"/>
                  </a:lnTo>
                  <a:lnTo>
                    <a:pt x="229" y="2117"/>
                  </a:lnTo>
                  <a:lnTo>
                    <a:pt x="415" y="2283"/>
                  </a:lnTo>
                  <a:lnTo>
                    <a:pt x="664" y="2449"/>
                  </a:lnTo>
                  <a:lnTo>
                    <a:pt x="934" y="2595"/>
                  </a:lnTo>
                  <a:lnTo>
                    <a:pt x="1266" y="2740"/>
                  </a:lnTo>
                  <a:lnTo>
                    <a:pt x="1640" y="2885"/>
                  </a:lnTo>
                  <a:lnTo>
                    <a:pt x="2034" y="3010"/>
                  </a:lnTo>
                  <a:lnTo>
                    <a:pt x="2470" y="3134"/>
                  </a:lnTo>
                  <a:lnTo>
                    <a:pt x="2947" y="3238"/>
                  </a:lnTo>
                  <a:lnTo>
                    <a:pt x="3466" y="3321"/>
                  </a:lnTo>
                  <a:lnTo>
                    <a:pt x="3985" y="3404"/>
                  </a:lnTo>
                  <a:lnTo>
                    <a:pt x="4545" y="3487"/>
                  </a:lnTo>
                  <a:lnTo>
                    <a:pt x="5126" y="3528"/>
                  </a:lnTo>
                  <a:lnTo>
                    <a:pt x="5707" y="3570"/>
                  </a:lnTo>
                  <a:lnTo>
                    <a:pt x="6309" y="3591"/>
                  </a:lnTo>
                  <a:lnTo>
                    <a:pt x="6848" y="3570"/>
                  </a:lnTo>
                  <a:lnTo>
                    <a:pt x="7367" y="3528"/>
                  </a:lnTo>
                  <a:lnTo>
                    <a:pt x="7844" y="3487"/>
                  </a:lnTo>
                  <a:lnTo>
                    <a:pt x="8280" y="3404"/>
                  </a:lnTo>
                  <a:lnTo>
                    <a:pt x="8695" y="3300"/>
                  </a:lnTo>
                  <a:lnTo>
                    <a:pt x="9069" y="3196"/>
                  </a:lnTo>
                  <a:lnTo>
                    <a:pt x="9401" y="3072"/>
                  </a:lnTo>
                  <a:lnTo>
                    <a:pt x="9691" y="2927"/>
                  </a:lnTo>
                  <a:lnTo>
                    <a:pt x="9940" y="2781"/>
                  </a:lnTo>
                  <a:lnTo>
                    <a:pt x="10169" y="2636"/>
                  </a:lnTo>
                  <a:lnTo>
                    <a:pt x="10355" y="2470"/>
                  </a:lnTo>
                  <a:lnTo>
                    <a:pt x="10480" y="2283"/>
                  </a:lnTo>
                  <a:lnTo>
                    <a:pt x="10604" y="2117"/>
                  </a:lnTo>
                  <a:lnTo>
                    <a:pt x="10667" y="1931"/>
                  </a:lnTo>
                  <a:lnTo>
                    <a:pt x="10687" y="1765"/>
                  </a:lnTo>
                  <a:lnTo>
                    <a:pt x="10687" y="1682"/>
                  </a:lnTo>
                  <a:lnTo>
                    <a:pt x="10667" y="1599"/>
                  </a:lnTo>
                  <a:lnTo>
                    <a:pt x="10646" y="1516"/>
                  </a:lnTo>
                  <a:lnTo>
                    <a:pt x="10604" y="1433"/>
                  </a:lnTo>
                  <a:lnTo>
                    <a:pt x="10480" y="1267"/>
                  </a:lnTo>
                  <a:lnTo>
                    <a:pt x="10293" y="1121"/>
                  </a:lnTo>
                  <a:lnTo>
                    <a:pt x="10086" y="976"/>
                  </a:lnTo>
                  <a:lnTo>
                    <a:pt x="9816" y="831"/>
                  </a:lnTo>
                  <a:lnTo>
                    <a:pt x="9525" y="706"/>
                  </a:lnTo>
                  <a:lnTo>
                    <a:pt x="9173" y="602"/>
                  </a:lnTo>
                  <a:lnTo>
                    <a:pt x="8778" y="478"/>
                  </a:lnTo>
                  <a:lnTo>
                    <a:pt x="8363" y="395"/>
                  </a:lnTo>
                  <a:lnTo>
                    <a:pt x="7907" y="291"/>
                  </a:lnTo>
                  <a:lnTo>
                    <a:pt x="7429" y="229"/>
                  </a:lnTo>
                  <a:lnTo>
                    <a:pt x="6911" y="146"/>
                  </a:lnTo>
                  <a:lnTo>
                    <a:pt x="6371" y="84"/>
                  </a:lnTo>
                  <a:lnTo>
                    <a:pt x="5790" y="42"/>
                  </a:lnTo>
                  <a:lnTo>
                    <a:pt x="5209" y="21"/>
                  </a:lnTo>
                  <a:lnTo>
                    <a:pt x="460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66"/>
            <p:cNvSpPr/>
            <p:nvPr/>
          </p:nvSpPr>
          <p:spPr>
            <a:xfrm>
              <a:off x="2239863" y="1633000"/>
              <a:ext cx="243325" cy="28025"/>
            </a:xfrm>
            <a:custGeom>
              <a:avLst/>
              <a:gdLst/>
              <a:ahLst/>
              <a:cxnLst/>
              <a:rect l="l" t="t" r="r" b="b"/>
              <a:pathLst>
                <a:path w="9733" h="112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581" y="249"/>
                  </a:lnTo>
                  <a:lnTo>
                    <a:pt x="1162" y="457"/>
                  </a:lnTo>
                  <a:lnTo>
                    <a:pt x="1764" y="644"/>
                  </a:lnTo>
                  <a:lnTo>
                    <a:pt x="2366" y="789"/>
                  </a:lnTo>
                  <a:lnTo>
                    <a:pt x="2968" y="913"/>
                  </a:lnTo>
                  <a:lnTo>
                    <a:pt x="3590" y="1017"/>
                  </a:lnTo>
                  <a:lnTo>
                    <a:pt x="4213" y="1079"/>
                  </a:lnTo>
                  <a:lnTo>
                    <a:pt x="4835" y="1121"/>
                  </a:lnTo>
                  <a:lnTo>
                    <a:pt x="5458" y="1121"/>
                  </a:lnTo>
                  <a:lnTo>
                    <a:pt x="6081" y="1100"/>
                  </a:lnTo>
                  <a:lnTo>
                    <a:pt x="6703" y="1038"/>
                  </a:lnTo>
                  <a:lnTo>
                    <a:pt x="7326" y="955"/>
                  </a:lnTo>
                  <a:lnTo>
                    <a:pt x="7948" y="830"/>
                  </a:lnTo>
                  <a:lnTo>
                    <a:pt x="8550" y="685"/>
                  </a:lnTo>
                  <a:lnTo>
                    <a:pt x="9152" y="519"/>
                  </a:lnTo>
                  <a:lnTo>
                    <a:pt x="9733" y="312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66"/>
            <p:cNvSpPr/>
            <p:nvPr/>
          </p:nvSpPr>
          <p:spPr>
            <a:xfrm>
              <a:off x="2251263" y="1810950"/>
              <a:ext cx="211175" cy="23350"/>
            </a:xfrm>
            <a:custGeom>
              <a:avLst/>
              <a:gdLst/>
              <a:ahLst/>
              <a:cxnLst/>
              <a:rect l="l" t="t" r="r" b="b"/>
              <a:pathLst>
                <a:path w="8447" h="934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499" y="187"/>
                  </a:lnTo>
                  <a:lnTo>
                    <a:pt x="1018" y="353"/>
                  </a:lnTo>
                  <a:lnTo>
                    <a:pt x="1536" y="498"/>
                  </a:lnTo>
                  <a:lnTo>
                    <a:pt x="2055" y="623"/>
                  </a:lnTo>
                  <a:lnTo>
                    <a:pt x="2574" y="726"/>
                  </a:lnTo>
                  <a:lnTo>
                    <a:pt x="3114" y="809"/>
                  </a:lnTo>
                  <a:lnTo>
                    <a:pt x="3653" y="872"/>
                  </a:lnTo>
                  <a:lnTo>
                    <a:pt x="4193" y="913"/>
                  </a:lnTo>
                  <a:lnTo>
                    <a:pt x="4732" y="934"/>
                  </a:lnTo>
                  <a:lnTo>
                    <a:pt x="5272" y="934"/>
                  </a:lnTo>
                  <a:lnTo>
                    <a:pt x="5811" y="913"/>
                  </a:lnTo>
                  <a:lnTo>
                    <a:pt x="6330" y="872"/>
                  </a:lnTo>
                  <a:lnTo>
                    <a:pt x="6870" y="809"/>
                  </a:lnTo>
                  <a:lnTo>
                    <a:pt x="7409" y="726"/>
                  </a:lnTo>
                  <a:lnTo>
                    <a:pt x="7928" y="623"/>
                  </a:lnTo>
                  <a:lnTo>
                    <a:pt x="8447" y="498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66"/>
            <p:cNvSpPr/>
            <p:nvPr/>
          </p:nvSpPr>
          <p:spPr>
            <a:xfrm>
              <a:off x="2259563" y="1944775"/>
              <a:ext cx="186800" cy="25450"/>
            </a:xfrm>
            <a:custGeom>
              <a:avLst/>
              <a:gdLst/>
              <a:ahLst/>
              <a:cxnLst/>
              <a:rect l="l" t="t" r="r" b="b"/>
              <a:pathLst>
                <a:path w="7472" h="101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57" y="208"/>
                  </a:lnTo>
                  <a:lnTo>
                    <a:pt x="914" y="395"/>
                  </a:lnTo>
                  <a:lnTo>
                    <a:pt x="1391" y="561"/>
                  </a:lnTo>
                  <a:lnTo>
                    <a:pt x="1869" y="686"/>
                  </a:lnTo>
                  <a:lnTo>
                    <a:pt x="2367" y="790"/>
                  </a:lnTo>
                  <a:lnTo>
                    <a:pt x="2865" y="893"/>
                  </a:lnTo>
                  <a:lnTo>
                    <a:pt x="3363" y="956"/>
                  </a:lnTo>
                  <a:lnTo>
                    <a:pt x="3861" y="997"/>
                  </a:lnTo>
                  <a:lnTo>
                    <a:pt x="3861" y="997"/>
                  </a:lnTo>
                  <a:lnTo>
                    <a:pt x="4296" y="997"/>
                  </a:lnTo>
                  <a:lnTo>
                    <a:pt x="4753" y="1018"/>
                  </a:lnTo>
                  <a:lnTo>
                    <a:pt x="5210" y="997"/>
                  </a:lnTo>
                  <a:lnTo>
                    <a:pt x="5666" y="976"/>
                  </a:lnTo>
                  <a:lnTo>
                    <a:pt x="6579" y="893"/>
                  </a:lnTo>
                  <a:lnTo>
                    <a:pt x="7471" y="769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66"/>
            <p:cNvSpPr/>
            <p:nvPr/>
          </p:nvSpPr>
          <p:spPr>
            <a:xfrm>
              <a:off x="2306788" y="1509525"/>
              <a:ext cx="160850" cy="22325"/>
            </a:xfrm>
            <a:custGeom>
              <a:avLst/>
              <a:gdLst/>
              <a:ahLst/>
              <a:cxnLst/>
              <a:rect l="l" t="t" r="r" b="b"/>
              <a:pathLst>
                <a:path w="6434" h="893" fill="none" extrusionOk="0">
                  <a:moveTo>
                    <a:pt x="0" y="457"/>
                  </a:moveTo>
                  <a:lnTo>
                    <a:pt x="0" y="457"/>
                  </a:lnTo>
                  <a:lnTo>
                    <a:pt x="395" y="561"/>
                  </a:lnTo>
                  <a:lnTo>
                    <a:pt x="789" y="644"/>
                  </a:lnTo>
                  <a:lnTo>
                    <a:pt x="1225" y="727"/>
                  </a:lnTo>
                  <a:lnTo>
                    <a:pt x="1660" y="789"/>
                  </a:lnTo>
                  <a:lnTo>
                    <a:pt x="2117" y="851"/>
                  </a:lnTo>
                  <a:lnTo>
                    <a:pt x="2573" y="872"/>
                  </a:lnTo>
                  <a:lnTo>
                    <a:pt x="3030" y="893"/>
                  </a:lnTo>
                  <a:lnTo>
                    <a:pt x="3487" y="893"/>
                  </a:lnTo>
                  <a:lnTo>
                    <a:pt x="3922" y="851"/>
                  </a:lnTo>
                  <a:lnTo>
                    <a:pt x="4358" y="810"/>
                  </a:lnTo>
                  <a:lnTo>
                    <a:pt x="4773" y="747"/>
                  </a:lnTo>
                  <a:lnTo>
                    <a:pt x="5167" y="644"/>
                  </a:lnTo>
                  <a:lnTo>
                    <a:pt x="5541" y="519"/>
                  </a:lnTo>
                  <a:lnTo>
                    <a:pt x="5873" y="374"/>
                  </a:lnTo>
                  <a:lnTo>
                    <a:pt x="6164" y="208"/>
                  </a:lnTo>
                  <a:lnTo>
                    <a:pt x="6309" y="104"/>
                  </a:lnTo>
                  <a:lnTo>
                    <a:pt x="6433" y="0"/>
                  </a:lnTo>
                </a:path>
              </a:pathLst>
            </a:custGeom>
            <a:noFill/>
            <a:ln w="1050" cap="rnd" cmpd="sng">
              <a:solidFill>
                <a:srgbClr val="261A1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66"/>
            <p:cNvSpPr/>
            <p:nvPr/>
          </p:nvSpPr>
          <p:spPr>
            <a:xfrm>
              <a:off x="2404838" y="2188625"/>
              <a:ext cx="186275" cy="152550"/>
            </a:xfrm>
            <a:custGeom>
              <a:avLst/>
              <a:gdLst/>
              <a:ahLst/>
              <a:cxnLst/>
              <a:rect l="l" t="t" r="r" b="b"/>
              <a:pathLst>
                <a:path w="7451" h="610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810" y="893"/>
                  </a:lnTo>
                  <a:lnTo>
                    <a:pt x="1660" y="1764"/>
                  </a:lnTo>
                  <a:lnTo>
                    <a:pt x="2096" y="2179"/>
                  </a:lnTo>
                  <a:lnTo>
                    <a:pt x="2553" y="2594"/>
                  </a:lnTo>
                  <a:lnTo>
                    <a:pt x="3009" y="2988"/>
                  </a:lnTo>
                  <a:lnTo>
                    <a:pt x="3466" y="3362"/>
                  </a:lnTo>
                  <a:lnTo>
                    <a:pt x="3943" y="3756"/>
                  </a:lnTo>
                  <a:lnTo>
                    <a:pt x="4400" y="4109"/>
                  </a:lnTo>
                  <a:lnTo>
                    <a:pt x="4898" y="4462"/>
                  </a:lnTo>
                  <a:lnTo>
                    <a:pt x="5396" y="4815"/>
                  </a:lnTo>
                  <a:lnTo>
                    <a:pt x="5894" y="5147"/>
                  </a:lnTo>
                  <a:lnTo>
                    <a:pt x="6392" y="5479"/>
                  </a:lnTo>
                  <a:lnTo>
                    <a:pt x="6911" y="5790"/>
                  </a:lnTo>
                  <a:lnTo>
                    <a:pt x="7450" y="610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66"/>
            <p:cNvSpPr/>
            <p:nvPr/>
          </p:nvSpPr>
          <p:spPr>
            <a:xfrm>
              <a:off x="1097988" y="1925600"/>
              <a:ext cx="1176650" cy="1755075"/>
            </a:xfrm>
            <a:custGeom>
              <a:avLst/>
              <a:gdLst/>
              <a:ahLst/>
              <a:cxnLst/>
              <a:rect l="l" t="t" r="r" b="b"/>
              <a:pathLst>
                <a:path w="47066" h="70203" extrusionOk="0">
                  <a:moveTo>
                    <a:pt x="32789" y="0"/>
                  </a:moveTo>
                  <a:lnTo>
                    <a:pt x="32270" y="21"/>
                  </a:lnTo>
                  <a:lnTo>
                    <a:pt x="31751" y="42"/>
                  </a:lnTo>
                  <a:lnTo>
                    <a:pt x="31253" y="83"/>
                  </a:lnTo>
                  <a:lnTo>
                    <a:pt x="30734" y="145"/>
                  </a:lnTo>
                  <a:lnTo>
                    <a:pt x="30236" y="228"/>
                  </a:lnTo>
                  <a:lnTo>
                    <a:pt x="29717" y="311"/>
                  </a:lnTo>
                  <a:lnTo>
                    <a:pt x="29219" y="415"/>
                  </a:lnTo>
                  <a:lnTo>
                    <a:pt x="28721" y="519"/>
                  </a:lnTo>
                  <a:lnTo>
                    <a:pt x="28244" y="643"/>
                  </a:lnTo>
                  <a:lnTo>
                    <a:pt x="27746" y="789"/>
                  </a:lnTo>
                  <a:lnTo>
                    <a:pt x="27269" y="955"/>
                  </a:lnTo>
                  <a:lnTo>
                    <a:pt x="26771" y="1121"/>
                  </a:lnTo>
                  <a:lnTo>
                    <a:pt x="26293" y="1287"/>
                  </a:lnTo>
                  <a:lnTo>
                    <a:pt x="25359" y="1681"/>
                  </a:lnTo>
                  <a:lnTo>
                    <a:pt x="24426" y="2117"/>
                  </a:lnTo>
                  <a:lnTo>
                    <a:pt x="23492" y="2615"/>
                  </a:lnTo>
                  <a:lnTo>
                    <a:pt x="22600" y="3134"/>
                  </a:lnTo>
                  <a:lnTo>
                    <a:pt x="21707" y="3694"/>
                  </a:lnTo>
                  <a:lnTo>
                    <a:pt x="20836" y="4296"/>
                  </a:lnTo>
                  <a:lnTo>
                    <a:pt x="19985" y="4918"/>
                  </a:lnTo>
                  <a:lnTo>
                    <a:pt x="19155" y="5582"/>
                  </a:lnTo>
                  <a:lnTo>
                    <a:pt x="18325" y="6267"/>
                  </a:lnTo>
                  <a:lnTo>
                    <a:pt x="17536" y="6973"/>
                  </a:lnTo>
                  <a:lnTo>
                    <a:pt x="16748" y="7720"/>
                  </a:lnTo>
                  <a:lnTo>
                    <a:pt x="15980" y="8488"/>
                  </a:lnTo>
                  <a:lnTo>
                    <a:pt x="15253" y="9255"/>
                  </a:lnTo>
                  <a:lnTo>
                    <a:pt x="14527" y="10044"/>
                  </a:lnTo>
                  <a:lnTo>
                    <a:pt x="13822" y="10853"/>
                  </a:lnTo>
                  <a:lnTo>
                    <a:pt x="13137" y="11683"/>
                  </a:lnTo>
                  <a:lnTo>
                    <a:pt x="12493" y="12513"/>
                  </a:lnTo>
                  <a:lnTo>
                    <a:pt x="11850" y="13343"/>
                  </a:lnTo>
                  <a:lnTo>
                    <a:pt x="11248" y="14174"/>
                  </a:lnTo>
                  <a:lnTo>
                    <a:pt x="10647" y="15004"/>
                  </a:lnTo>
                  <a:lnTo>
                    <a:pt x="10086" y="15854"/>
                  </a:lnTo>
                  <a:lnTo>
                    <a:pt x="9547" y="16684"/>
                  </a:lnTo>
                  <a:lnTo>
                    <a:pt x="8903" y="17743"/>
                  </a:lnTo>
                  <a:lnTo>
                    <a:pt x="8260" y="18822"/>
                  </a:lnTo>
                  <a:lnTo>
                    <a:pt x="7679" y="19922"/>
                  </a:lnTo>
                  <a:lnTo>
                    <a:pt x="7098" y="21022"/>
                  </a:lnTo>
                  <a:lnTo>
                    <a:pt x="6559" y="22142"/>
                  </a:lnTo>
                  <a:lnTo>
                    <a:pt x="6040" y="23283"/>
                  </a:lnTo>
                  <a:lnTo>
                    <a:pt x="5542" y="24425"/>
                  </a:lnTo>
                  <a:lnTo>
                    <a:pt x="5064" y="25587"/>
                  </a:lnTo>
                  <a:lnTo>
                    <a:pt x="4753" y="26396"/>
                  </a:lnTo>
                  <a:lnTo>
                    <a:pt x="4463" y="27226"/>
                  </a:lnTo>
                  <a:lnTo>
                    <a:pt x="4172" y="28056"/>
                  </a:lnTo>
                  <a:lnTo>
                    <a:pt x="3882" y="28886"/>
                  </a:lnTo>
                  <a:lnTo>
                    <a:pt x="3363" y="30547"/>
                  </a:lnTo>
                  <a:lnTo>
                    <a:pt x="2885" y="32248"/>
                  </a:lnTo>
                  <a:lnTo>
                    <a:pt x="2470" y="33950"/>
                  </a:lnTo>
                  <a:lnTo>
                    <a:pt x="2076" y="35651"/>
                  </a:lnTo>
                  <a:lnTo>
                    <a:pt x="1723" y="37374"/>
                  </a:lnTo>
                  <a:lnTo>
                    <a:pt x="1412" y="39096"/>
                  </a:lnTo>
                  <a:lnTo>
                    <a:pt x="1142" y="40839"/>
                  </a:lnTo>
                  <a:lnTo>
                    <a:pt x="893" y="42583"/>
                  </a:lnTo>
                  <a:lnTo>
                    <a:pt x="686" y="44326"/>
                  </a:lnTo>
                  <a:lnTo>
                    <a:pt x="499" y="46090"/>
                  </a:lnTo>
                  <a:lnTo>
                    <a:pt x="354" y="47833"/>
                  </a:lnTo>
                  <a:lnTo>
                    <a:pt x="229" y="49597"/>
                  </a:lnTo>
                  <a:lnTo>
                    <a:pt x="126" y="51340"/>
                  </a:lnTo>
                  <a:lnTo>
                    <a:pt x="42" y="53104"/>
                  </a:lnTo>
                  <a:lnTo>
                    <a:pt x="1" y="54494"/>
                  </a:lnTo>
                  <a:lnTo>
                    <a:pt x="1" y="55884"/>
                  </a:lnTo>
                  <a:lnTo>
                    <a:pt x="1" y="56569"/>
                  </a:lnTo>
                  <a:lnTo>
                    <a:pt x="22" y="57275"/>
                  </a:lnTo>
                  <a:lnTo>
                    <a:pt x="63" y="57959"/>
                  </a:lnTo>
                  <a:lnTo>
                    <a:pt x="126" y="58644"/>
                  </a:lnTo>
                  <a:lnTo>
                    <a:pt x="188" y="59329"/>
                  </a:lnTo>
                  <a:lnTo>
                    <a:pt x="292" y="60014"/>
                  </a:lnTo>
                  <a:lnTo>
                    <a:pt x="395" y="60699"/>
                  </a:lnTo>
                  <a:lnTo>
                    <a:pt x="541" y="61363"/>
                  </a:lnTo>
                  <a:lnTo>
                    <a:pt x="707" y="62027"/>
                  </a:lnTo>
                  <a:lnTo>
                    <a:pt x="893" y="62691"/>
                  </a:lnTo>
                  <a:lnTo>
                    <a:pt x="1122" y="63334"/>
                  </a:lnTo>
                  <a:lnTo>
                    <a:pt x="1371" y="63977"/>
                  </a:lnTo>
                  <a:lnTo>
                    <a:pt x="1661" y="64600"/>
                  </a:lnTo>
                  <a:lnTo>
                    <a:pt x="1993" y="65223"/>
                  </a:lnTo>
                  <a:lnTo>
                    <a:pt x="2367" y="65804"/>
                  </a:lnTo>
                  <a:lnTo>
                    <a:pt x="2761" y="66385"/>
                  </a:lnTo>
                  <a:lnTo>
                    <a:pt x="3217" y="66924"/>
                  </a:lnTo>
                  <a:lnTo>
                    <a:pt x="3674" y="67443"/>
                  </a:lnTo>
                  <a:lnTo>
                    <a:pt x="4172" y="67941"/>
                  </a:lnTo>
                  <a:lnTo>
                    <a:pt x="4712" y="68377"/>
                  </a:lnTo>
                  <a:lnTo>
                    <a:pt x="5272" y="68792"/>
                  </a:lnTo>
                  <a:lnTo>
                    <a:pt x="5542" y="68979"/>
                  </a:lnTo>
                  <a:lnTo>
                    <a:pt x="5832" y="69145"/>
                  </a:lnTo>
                  <a:lnTo>
                    <a:pt x="6143" y="69311"/>
                  </a:lnTo>
                  <a:lnTo>
                    <a:pt x="6434" y="69456"/>
                  </a:lnTo>
                  <a:lnTo>
                    <a:pt x="6745" y="69601"/>
                  </a:lnTo>
                  <a:lnTo>
                    <a:pt x="7057" y="69726"/>
                  </a:lnTo>
                  <a:lnTo>
                    <a:pt x="7389" y="69850"/>
                  </a:lnTo>
                  <a:lnTo>
                    <a:pt x="7700" y="69933"/>
                  </a:lnTo>
                  <a:lnTo>
                    <a:pt x="8032" y="70016"/>
                  </a:lnTo>
                  <a:lnTo>
                    <a:pt x="8364" y="70099"/>
                  </a:lnTo>
                  <a:lnTo>
                    <a:pt x="8696" y="70141"/>
                  </a:lnTo>
                  <a:lnTo>
                    <a:pt x="9028" y="70182"/>
                  </a:lnTo>
                  <a:lnTo>
                    <a:pt x="9381" y="70203"/>
                  </a:lnTo>
                  <a:lnTo>
                    <a:pt x="9713" y="70203"/>
                  </a:lnTo>
                  <a:lnTo>
                    <a:pt x="10211" y="70182"/>
                  </a:lnTo>
                  <a:lnTo>
                    <a:pt x="10709" y="70141"/>
                  </a:lnTo>
                  <a:lnTo>
                    <a:pt x="11186" y="70058"/>
                  </a:lnTo>
                  <a:lnTo>
                    <a:pt x="11663" y="69933"/>
                  </a:lnTo>
                  <a:lnTo>
                    <a:pt x="12141" y="69788"/>
                  </a:lnTo>
                  <a:lnTo>
                    <a:pt x="12597" y="69622"/>
                  </a:lnTo>
                  <a:lnTo>
                    <a:pt x="13054" y="69435"/>
                  </a:lnTo>
                  <a:lnTo>
                    <a:pt x="13510" y="69228"/>
                  </a:lnTo>
                  <a:lnTo>
                    <a:pt x="13946" y="68979"/>
                  </a:lnTo>
                  <a:lnTo>
                    <a:pt x="14382" y="68730"/>
                  </a:lnTo>
                  <a:lnTo>
                    <a:pt x="14818" y="68460"/>
                  </a:lnTo>
                  <a:lnTo>
                    <a:pt x="15233" y="68190"/>
                  </a:lnTo>
                  <a:lnTo>
                    <a:pt x="15648" y="67879"/>
                  </a:lnTo>
                  <a:lnTo>
                    <a:pt x="16042" y="67588"/>
                  </a:lnTo>
                  <a:lnTo>
                    <a:pt x="16436" y="67256"/>
                  </a:lnTo>
                  <a:lnTo>
                    <a:pt x="16810" y="66945"/>
                  </a:lnTo>
                  <a:lnTo>
                    <a:pt x="17557" y="66260"/>
                  </a:lnTo>
                  <a:lnTo>
                    <a:pt x="18283" y="65575"/>
                  </a:lnTo>
                  <a:lnTo>
                    <a:pt x="19715" y="64185"/>
                  </a:lnTo>
                  <a:lnTo>
                    <a:pt x="20441" y="63500"/>
                  </a:lnTo>
                  <a:lnTo>
                    <a:pt x="21168" y="62836"/>
                  </a:lnTo>
                  <a:lnTo>
                    <a:pt x="21935" y="62193"/>
                  </a:lnTo>
                  <a:lnTo>
                    <a:pt x="22330" y="61902"/>
                  </a:lnTo>
                  <a:lnTo>
                    <a:pt x="22745" y="61612"/>
                  </a:lnTo>
                  <a:lnTo>
                    <a:pt x="23264" y="61259"/>
                  </a:lnTo>
                  <a:lnTo>
                    <a:pt x="23803" y="60927"/>
                  </a:lnTo>
                  <a:lnTo>
                    <a:pt x="24343" y="60616"/>
                  </a:lnTo>
                  <a:lnTo>
                    <a:pt x="24903" y="60304"/>
                  </a:lnTo>
                  <a:lnTo>
                    <a:pt x="25463" y="60035"/>
                  </a:lnTo>
                  <a:lnTo>
                    <a:pt x="26024" y="59765"/>
                  </a:lnTo>
                  <a:lnTo>
                    <a:pt x="27186" y="59246"/>
                  </a:lnTo>
                  <a:lnTo>
                    <a:pt x="28348" y="58769"/>
                  </a:lnTo>
                  <a:lnTo>
                    <a:pt x="29531" y="58292"/>
                  </a:lnTo>
                  <a:lnTo>
                    <a:pt x="30713" y="57793"/>
                  </a:lnTo>
                  <a:lnTo>
                    <a:pt x="31855" y="57295"/>
                  </a:lnTo>
                  <a:lnTo>
                    <a:pt x="32747" y="56860"/>
                  </a:lnTo>
                  <a:lnTo>
                    <a:pt x="33619" y="56424"/>
                  </a:lnTo>
                  <a:lnTo>
                    <a:pt x="34469" y="55947"/>
                  </a:lnTo>
                  <a:lnTo>
                    <a:pt x="35300" y="55449"/>
                  </a:lnTo>
                  <a:lnTo>
                    <a:pt x="36130" y="54930"/>
                  </a:lnTo>
                  <a:lnTo>
                    <a:pt x="36939" y="54369"/>
                  </a:lnTo>
                  <a:lnTo>
                    <a:pt x="37727" y="53788"/>
                  </a:lnTo>
                  <a:lnTo>
                    <a:pt x="38475" y="53187"/>
                  </a:lnTo>
                  <a:lnTo>
                    <a:pt x="39222" y="52564"/>
                  </a:lnTo>
                  <a:lnTo>
                    <a:pt x="39948" y="51900"/>
                  </a:lnTo>
                  <a:lnTo>
                    <a:pt x="40633" y="51236"/>
                  </a:lnTo>
                  <a:lnTo>
                    <a:pt x="41317" y="50530"/>
                  </a:lnTo>
                  <a:lnTo>
                    <a:pt x="41940" y="49804"/>
                  </a:lnTo>
                  <a:lnTo>
                    <a:pt x="42563" y="49036"/>
                  </a:lnTo>
                  <a:lnTo>
                    <a:pt x="43144" y="48268"/>
                  </a:lnTo>
                  <a:lnTo>
                    <a:pt x="43683" y="47459"/>
                  </a:lnTo>
                  <a:lnTo>
                    <a:pt x="44202" y="46629"/>
                  </a:lnTo>
                  <a:lnTo>
                    <a:pt x="44679" y="45778"/>
                  </a:lnTo>
                  <a:lnTo>
                    <a:pt x="45094" y="44907"/>
                  </a:lnTo>
                  <a:lnTo>
                    <a:pt x="45509" y="43994"/>
                  </a:lnTo>
                  <a:lnTo>
                    <a:pt x="45862" y="43101"/>
                  </a:lnTo>
                  <a:lnTo>
                    <a:pt x="46173" y="42167"/>
                  </a:lnTo>
                  <a:lnTo>
                    <a:pt x="46422" y="41234"/>
                  </a:lnTo>
                  <a:lnTo>
                    <a:pt x="46651" y="40279"/>
                  </a:lnTo>
                  <a:lnTo>
                    <a:pt x="46837" y="39325"/>
                  </a:lnTo>
                  <a:lnTo>
                    <a:pt x="46962" y="38370"/>
                  </a:lnTo>
                  <a:lnTo>
                    <a:pt x="47003" y="37872"/>
                  </a:lnTo>
                  <a:lnTo>
                    <a:pt x="47024" y="37395"/>
                  </a:lnTo>
                  <a:lnTo>
                    <a:pt x="47045" y="36917"/>
                  </a:lnTo>
                  <a:lnTo>
                    <a:pt x="47066" y="36419"/>
                  </a:lnTo>
                  <a:lnTo>
                    <a:pt x="47066" y="35942"/>
                  </a:lnTo>
                  <a:lnTo>
                    <a:pt x="47045" y="35465"/>
                  </a:lnTo>
                  <a:lnTo>
                    <a:pt x="47003" y="34967"/>
                  </a:lnTo>
                  <a:lnTo>
                    <a:pt x="46962" y="34489"/>
                  </a:lnTo>
                  <a:lnTo>
                    <a:pt x="46900" y="34012"/>
                  </a:lnTo>
                  <a:lnTo>
                    <a:pt x="46837" y="33535"/>
                  </a:lnTo>
                  <a:lnTo>
                    <a:pt x="46754" y="33058"/>
                  </a:lnTo>
                  <a:lnTo>
                    <a:pt x="46651" y="32580"/>
                  </a:lnTo>
                  <a:lnTo>
                    <a:pt x="46485" y="31854"/>
                  </a:lnTo>
                  <a:lnTo>
                    <a:pt x="46277" y="31169"/>
                  </a:lnTo>
                  <a:lnTo>
                    <a:pt x="46049" y="30464"/>
                  </a:lnTo>
                  <a:lnTo>
                    <a:pt x="45800" y="29779"/>
                  </a:lnTo>
                  <a:lnTo>
                    <a:pt x="45551" y="29094"/>
                  </a:lnTo>
                  <a:lnTo>
                    <a:pt x="45260" y="28430"/>
                  </a:lnTo>
                  <a:lnTo>
                    <a:pt x="44679" y="27081"/>
                  </a:lnTo>
                  <a:lnTo>
                    <a:pt x="44077" y="25732"/>
                  </a:lnTo>
                  <a:lnTo>
                    <a:pt x="43496" y="24404"/>
                  </a:lnTo>
                  <a:lnTo>
                    <a:pt x="43206" y="23719"/>
                  </a:lnTo>
                  <a:lnTo>
                    <a:pt x="42915" y="23055"/>
                  </a:lnTo>
                  <a:lnTo>
                    <a:pt x="42666" y="22370"/>
                  </a:lnTo>
                  <a:lnTo>
                    <a:pt x="42417" y="21665"/>
                  </a:lnTo>
                  <a:lnTo>
                    <a:pt x="42189" y="20980"/>
                  </a:lnTo>
                  <a:lnTo>
                    <a:pt x="41982" y="20275"/>
                  </a:lnTo>
                  <a:lnTo>
                    <a:pt x="41816" y="19569"/>
                  </a:lnTo>
                  <a:lnTo>
                    <a:pt x="41650" y="18863"/>
                  </a:lnTo>
                  <a:lnTo>
                    <a:pt x="41504" y="18158"/>
                  </a:lnTo>
                  <a:lnTo>
                    <a:pt x="41380" y="17432"/>
                  </a:lnTo>
                  <a:lnTo>
                    <a:pt x="41276" y="16705"/>
                  </a:lnTo>
                  <a:lnTo>
                    <a:pt x="41214" y="15979"/>
                  </a:lnTo>
                  <a:lnTo>
                    <a:pt x="41151" y="15253"/>
                  </a:lnTo>
                  <a:lnTo>
                    <a:pt x="41110" y="14526"/>
                  </a:lnTo>
                  <a:lnTo>
                    <a:pt x="41110" y="13800"/>
                  </a:lnTo>
                  <a:lnTo>
                    <a:pt x="41110" y="13074"/>
                  </a:lnTo>
                  <a:lnTo>
                    <a:pt x="41131" y="12347"/>
                  </a:lnTo>
                  <a:lnTo>
                    <a:pt x="41193" y="11621"/>
                  </a:lnTo>
                  <a:lnTo>
                    <a:pt x="41255" y="10895"/>
                  </a:lnTo>
                  <a:lnTo>
                    <a:pt x="41338" y="10168"/>
                  </a:lnTo>
                  <a:lnTo>
                    <a:pt x="41629" y="8301"/>
                  </a:lnTo>
                  <a:lnTo>
                    <a:pt x="41753" y="7367"/>
                  </a:lnTo>
                  <a:lnTo>
                    <a:pt x="41795" y="6890"/>
                  </a:lnTo>
                  <a:lnTo>
                    <a:pt x="41816" y="6412"/>
                  </a:lnTo>
                  <a:lnTo>
                    <a:pt x="41816" y="5956"/>
                  </a:lnTo>
                  <a:lnTo>
                    <a:pt x="41795" y="5499"/>
                  </a:lnTo>
                  <a:lnTo>
                    <a:pt x="41753" y="5064"/>
                  </a:lnTo>
                  <a:lnTo>
                    <a:pt x="41670" y="4607"/>
                  </a:lnTo>
                  <a:lnTo>
                    <a:pt x="41567" y="4192"/>
                  </a:lnTo>
                  <a:lnTo>
                    <a:pt x="41421" y="3756"/>
                  </a:lnTo>
                  <a:lnTo>
                    <a:pt x="41234" y="3362"/>
                  </a:lnTo>
                  <a:lnTo>
                    <a:pt x="41006" y="2968"/>
                  </a:lnTo>
                  <a:lnTo>
                    <a:pt x="40799" y="2698"/>
                  </a:lnTo>
                  <a:lnTo>
                    <a:pt x="40591" y="2449"/>
                  </a:lnTo>
                  <a:lnTo>
                    <a:pt x="40363" y="2200"/>
                  </a:lnTo>
                  <a:lnTo>
                    <a:pt x="40114" y="1992"/>
                  </a:lnTo>
                  <a:lnTo>
                    <a:pt x="39865" y="1785"/>
                  </a:lnTo>
                  <a:lnTo>
                    <a:pt x="39595" y="1598"/>
                  </a:lnTo>
                  <a:lnTo>
                    <a:pt x="39325" y="1432"/>
                  </a:lnTo>
                  <a:lnTo>
                    <a:pt x="39014" y="1266"/>
                  </a:lnTo>
                  <a:lnTo>
                    <a:pt x="38724" y="1121"/>
                  </a:lnTo>
                  <a:lnTo>
                    <a:pt x="38412" y="975"/>
                  </a:lnTo>
                  <a:lnTo>
                    <a:pt x="38101" y="851"/>
                  </a:lnTo>
                  <a:lnTo>
                    <a:pt x="37790" y="747"/>
                  </a:lnTo>
                  <a:lnTo>
                    <a:pt x="37126" y="540"/>
                  </a:lnTo>
                  <a:lnTo>
                    <a:pt x="36482" y="394"/>
                  </a:lnTo>
                  <a:lnTo>
                    <a:pt x="35943" y="291"/>
                  </a:lnTo>
                  <a:lnTo>
                    <a:pt x="35403" y="187"/>
                  </a:lnTo>
                  <a:lnTo>
                    <a:pt x="34884" y="125"/>
                  </a:lnTo>
                  <a:lnTo>
                    <a:pt x="34345" y="62"/>
                  </a:lnTo>
                  <a:lnTo>
                    <a:pt x="33826" y="42"/>
                  </a:lnTo>
                  <a:lnTo>
                    <a:pt x="33307" y="21"/>
                  </a:lnTo>
                  <a:lnTo>
                    <a:pt x="3278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66"/>
            <p:cNvSpPr/>
            <p:nvPr/>
          </p:nvSpPr>
          <p:spPr>
            <a:xfrm>
              <a:off x="1221463" y="3337750"/>
              <a:ext cx="636075" cy="287950"/>
            </a:xfrm>
            <a:custGeom>
              <a:avLst/>
              <a:gdLst/>
              <a:ahLst/>
              <a:cxnLst/>
              <a:rect l="l" t="t" r="r" b="b"/>
              <a:pathLst>
                <a:path w="25443" h="11518" fill="none" extrusionOk="0">
                  <a:moveTo>
                    <a:pt x="1" y="9089"/>
                  </a:moveTo>
                  <a:lnTo>
                    <a:pt x="1" y="9089"/>
                  </a:lnTo>
                  <a:lnTo>
                    <a:pt x="437" y="9442"/>
                  </a:lnTo>
                  <a:lnTo>
                    <a:pt x="872" y="9774"/>
                  </a:lnTo>
                  <a:lnTo>
                    <a:pt x="1287" y="10065"/>
                  </a:lnTo>
                  <a:lnTo>
                    <a:pt x="1703" y="10334"/>
                  </a:lnTo>
                  <a:lnTo>
                    <a:pt x="2097" y="10583"/>
                  </a:lnTo>
                  <a:lnTo>
                    <a:pt x="2491" y="10791"/>
                  </a:lnTo>
                  <a:lnTo>
                    <a:pt x="2865" y="10957"/>
                  </a:lnTo>
                  <a:lnTo>
                    <a:pt x="3238" y="11123"/>
                  </a:lnTo>
                  <a:lnTo>
                    <a:pt x="3591" y="11247"/>
                  </a:lnTo>
                  <a:lnTo>
                    <a:pt x="3944" y="11351"/>
                  </a:lnTo>
                  <a:lnTo>
                    <a:pt x="4296" y="11434"/>
                  </a:lnTo>
                  <a:lnTo>
                    <a:pt x="4628" y="11476"/>
                  </a:lnTo>
                  <a:lnTo>
                    <a:pt x="4961" y="11517"/>
                  </a:lnTo>
                  <a:lnTo>
                    <a:pt x="5272" y="11517"/>
                  </a:lnTo>
                  <a:lnTo>
                    <a:pt x="5604" y="11517"/>
                  </a:lnTo>
                  <a:lnTo>
                    <a:pt x="5915" y="11476"/>
                  </a:lnTo>
                  <a:lnTo>
                    <a:pt x="6226" y="11414"/>
                  </a:lnTo>
                  <a:lnTo>
                    <a:pt x="6517" y="11351"/>
                  </a:lnTo>
                  <a:lnTo>
                    <a:pt x="6828" y="11268"/>
                  </a:lnTo>
                  <a:lnTo>
                    <a:pt x="7119" y="11144"/>
                  </a:lnTo>
                  <a:lnTo>
                    <a:pt x="7409" y="11019"/>
                  </a:lnTo>
                  <a:lnTo>
                    <a:pt x="7700" y="10874"/>
                  </a:lnTo>
                  <a:lnTo>
                    <a:pt x="7990" y="10729"/>
                  </a:lnTo>
                  <a:lnTo>
                    <a:pt x="8281" y="10542"/>
                  </a:lnTo>
                  <a:lnTo>
                    <a:pt x="8862" y="10168"/>
                  </a:lnTo>
                  <a:lnTo>
                    <a:pt x="9443" y="9712"/>
                  </a:lnTo>
                  <a:lnTo>
                    <a:pt x="10045" y="9235"/>
                  </a:lnTo>
                  <a:lnTo>
                    <a:pt x="10646" y="8716"/>
                  </a:lnTo>
                  <a:lnTo>
                    <a:pt x="11912" y="7574"/>
                  </a:lnTo>
                  <a:lnTo>
                    <a:pt x="13261" y="6350"/>
                  </a:lnTo>
                  <a:lnTo>
                    <a:pt x="13987" y="5728"/>
                  </a:lnTo>
                  <a:lnTo>
                    <a:pt x="14755" y="5105"/>
                  </a:lnTo>
                  <a:lnTo>
                    <a:pt x="15565" y="4482"/>
                  </a:lnTo>
                  <a:lnTo>
                    <a:pt x="16415" y="3860"/>
                  </a:lnTo>
                  <a:lnTo>
                    <a:pt x="17328" y="3258"/>
                  </a:lnTo>
                  <a:lnTo>
                    <a:pt x="17806" y="2968"/>
                  </a:lnTo>
                  <a:lnTo>
                    <a:pt x="18283" y="2698"/>
                  </a:lnTo>
                  <a:lnTo>
                    <a:pt x="18781" y="2407"/>
                  </a:lnTo>
                  <a:lnTo>
                    <a:pt x="19300" y="2138"/>
                  </a:lnTo>
                  <a:lnTo>
                    <a:pt x="19839" y="1868"/>
                  </a:lnTo>
                  <a:lnTo>
                    <a:pt x="20379" y="1619"/>
                  </a:lnTo>
                  <a:lnTo>
                    <a:pt x="20960" y="1370"/>
                  </a:lnTo>
                  <a:lnTo>
                    <a:pt x="21541" y="1141"/>
                  </a:lnTo>
                  <a:lnTo>
                    <a:pt x="22143" y="913"/>
                  </a:lnTo>
                  <a:lnTo>
                    <a:pt x="22765" y="706"/>
                  </a:lnTo>
                  <a:lnTo>
                    <a:pt x="23409" y="519"/>
                  </a:lnTo>
                  <a:lnTo>
                    <a:pt x="24073" y="332"/>
                  </a:lnTo>
                  <a:lnTo>
                    <a:pt x="24758" y="145"/>
                  </a:lnTo>
                  <a:lnTo>
                    <a:pt x="25442" y="0"/>
                  </a:lnTo>
                </a:path>
              </a:pathLst>
            </a:custGeom>
            <a:solidFill>
              <a:schemeClr val="accent5"/>
            </a:solidFill>
            <a:ln w="952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66"/>
            <p:cNvSpPr/>
            <p:nvPr/>
          </p:nvSpPr>
          <p:spPr>
            <a:xfrm>
              <a:off x="1343913" y="1989925"/>
              <a:ext cx="611675" cy="470050"/>
            </a:xfrm>
            <a:custGeom>
              <a:avLst/>
              <a:gdLst/>
              <a:ahLst/>
              <a:cxnLst/>
              <a:rect l="l" t="t" r="r" b="b"/>
              <a:pathLst>
                <a:path w="24467" h="18802" fill="none" extrusionOk="0">
                  <a:moveTo>
                    <a:pt x="24466" y="0"/>
                  </a:moveTo>
                  <a:lnTo>
                    <a:pt x="24466" y="0"/>
                  </a:lnTo>
                  <a:lnTo>
                    <a:pt x="23595" y="63"/>
                  </a:lnTo>
                  <a:lnTo>
                    <a:pt x="22723" y="125"/>
                  </a:lnTo>
                  <a:lnTo>
                    <a:pt x="21872" y="229"/>
                  </a:lnTo>
                  <a:lnTo>
                    <a:pt x="21042" y="353"/>
                  </a:lnTo>
                  <a:lnTo>
                    <a:pt x="20192" y="519"/>
                  </a:lnTo>
                  <a:lnTo>
                    <a:pt x="19382" y="727"/>
                  </a:lnTo>
                  <a:lnTo>
                    <a:pt x="18552" y="955"/>
                  </a:lnTo>
                  <a:lnTo>
                    <a:pt x="17743" y="1204"/>
                  </a:lnTo>
                  <a:lnTo>
                    <a:pt x="16934" y="1494"/>
                  </a:lnTo>
                  <a:lnTo>
                    <a:pt x="16124" y="1827"/>
                  </a:lnTo>
                  <a:lnTo>
                    <a:pt x="15336" y="2179"/>
                  </a:lnTo>
                  <a:lnTo>
                    <a:pt x="14547" y="2594"/>
                  </a:lnTo>
                  <a:lnTo>
                    <a:pt x="13779" y="3009"/>
                  </a:lnTo>
                  <a:lnTo>
                    <a:pt x="13012" y="3487"/>
                  </a:lnTo>
                  <a:lnTo>
                    <a:pt x="12244" y="3985"/>
                  </a:lnTo>
                  <a:lnTo>
                    <a:pt x="11476" y="4545"/>
                  </a:lnTo>
                  <a:lnTo>
                    <a:pt x="10729" y="5126"/>
                  </a:lnTo>
                  <a:lnTo>
                    <a:pt x="9982" y="5728"/>
                  </a:lnTo>
                  <a:lnTo>
                    <a:pt x="9235" y="6392"/>
                  </a:lnTo>
                  <a:lnTo>
                    <a:pt x="8508" y="7097"/>
                  </a:lnTo>
                  <a:lnTo>
                    <a:pt x="7761" y="7824"/>
                  </a:lnTo>
                  <a:lnTo>
                    <a:pt x="7035" y="8612"/>
                  </a:lnTo>
                  <a:lnTo>
                    <a:pt x="6309" y="9442"/>
                  </a:lnTo>
                  <a:lnTo>
                    <a:pt x="5603" y="10293"/>
                  </a:lnTo>
                  <a:lnTo>
                    <a:pt x="4898" y="11206"/>
                  </a:lnTo>
                  <a:lnTo>
                    <a:pt x="4171" y="12161"/>
                  </a:lnTo>
                  <a:lnTo>
                    <a:pt x="3466" y="13157"/>
                  </a:lnTo>
                  <a:lnTo>
                    <a:pt x="2781" y="14194"/>
                  </a:lnTo>
                  <a:lnTo>
                    <a:pt x="2075" y="15274"/>
                  </a:lnTo>
                  <a:lnTo>
                    <a:pt x="1391" y="16394"/>
                  </a:lnTo>
                  <a:lnTo>
                    <a:pt x="685" y="17577"/>
                  </a:lnTo>
                  <a:lnTo>
                    <a:pt x="0" y="18801"/>
                  </a:lnTo>
                </a:path>
              </a:pathLst>
            </a:custGeom>
            <a:solidFill>
              <a:schemeClr val="accent1"/>
            </a:solidFill>
            <a:ln w="95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66"/>
            <p:cNvSpPr/>
            <p:nvPr/>
          </p:nvSpPr>
          <p:spPr>
            <a:xfrm>
              <a:off x="2469688" y="1913650"/>
              <a:ext cx="1176625" cy="1755100"/>
            </a:xfrm>
            <a:custGeom>
              <a:avLst/>
              <a:gdLst/>
              <a:ahLst/>
              <a:cxnLst/>
              <a:rect l="l" t="t" r="r" b="b"/>
              <a:pathLst>
                <a:path w="47065" h="70204" extrusionOk="0">
                  <a:moveTo>
                    <a:pt x="13759" y="1"/>
                  </a:moveTo>
                  <a:lnTo>
                    <a:pt x="13240" y="22"/>
                  </a:lnTo>
                  <a:lnTo>
                    <a:pt x="12700" y="63"/>
                  </a:lnTo>
                  <a:lnTo>
                    <a:pt x="12182" y="105"/>
                  </a:lnTo>
                  <a:lnTo>
                    <a:pt x="11642" y="188"/>
                  </a:lnTo>
                  <a:lnTo>
                    <a:pt x="11123" y="271"/>
                  </a:lnTo>
                  <a:lnTo>
                    <a:pt x="10584" y="374"/>
                  </a:lnTo>
                  <a:lnTo>
                    <a:pt x="9920" y="540"/>
                  </a:lnTo>
                  <a:lnTo>
                    <a:pt x="9276" y="727"/>
                  </a:lnTo>
                  <a:lnTo>
                    <a:pt x="8965" y="852"/>
                  </a:lnTo>
                  <a:lnTo>
                    <a:pt x="8654" y="976"/>
                  </a:lnTo>
                  <a:lnTo>
                    <a:pt x="8342" y="1101"/>
                  </a:lnTo>
                  <a:lnTo>
                    <a:pt x="8031" y="1246"/>
                  </a:lnTo>
                  <a:lnTo>
                    <a:pt x="7741" y="1412"/>
                  </a:lnTo>
                  <a:lnTo>
                    <a:pt x="7471" y="1578"/>
                  </a:lnTo>
                  <a:lnTo>
                    <a:pt x="7201" y="1765"/>
                  </a:lnTo>
                  <a:lnTo>
                    <a:pt x="6931" y="1972"/>
                  </a:lnTo>
                  <a:lnTo>
                    <a:pt x="6703" y="2201"/>
                  </a:lnTo>
                  <a:lnTo>
                    <a:pt x="6475" y="2429"/>
                  </a:lnTo>
                  <a:lnTo>
                    <a:pt x="6247" y="2678"/>
                  </a:lnTo>
                  <a:lnTo>
                    <a:pt x="6060" y="2948"/>
                  </a:lnTo>
                  <a:lnTo>
                    <a:pt x="5832" y="3342"/>
                  </a:lnTo>
                  <a:lnTo>
                    <a:pt x="5645" y="3757"/>
                  </a:lnTo>
                  <a:lnTo>
                    <a:pt x="5499" y="4172"/>
                  </a:lnTo>
                  <a:lnTo>
                    <a:pt x="5396" y="4608"/>
                  </a:lnTo>
                  <a:lnTo>
                    <a:pt x="5313" y="5044"/>
                  </a:lnTo>
                  <a:lnTo>
                    <a:pt x="5271" y="5500"/>
                  </a:lnTo>
                  <a:lnTo>
                    <a:pt x="5250" y="5957"/>
                  </a:lnTo>
                  <a:lnTo>
                    <a:pt x="5250" y="6413"/>
                  </a:lnTo>
                  <a:lnTo>
                    <a:pt x="5271" y="6870"/>
                  </a:lnTo>
                  <a:lnTo>
                    <a:pt x="5313" y="7347"/>
                  </a:lnTo>
                  <a:lnTo>
                    <a:pt x="5437" y="8281"/>
                  </a:lnTo>
                  <a:lnTo>
                    <a:pt x="5707" y="10148"/>
                  </a:lnTo>
                  <a:lnTo>
                    <a:pt x="5811" y="10875"/>
                  </a:lnTo>
                  <a:lnTo>
                    <a:pt x="5873" y="11601"/>
                  </a:lnTo>
                  <a:lnTo>
                    <a:pt x="5935" y="12327"/>
                  </a:lnTo>
                  <a:lnTo>
                    <a:pt x="5956" y="13054"/>
                  </a:lnTo>
                  <a:lnTo>
                    <a:pt x="5956" y="13780"/>
                  </a:lnTo>
                  <a:lnTo>
                    <a:pt x="5956" y="14506"/>
                  </a:lnTo>
                  <a:lnTo>
                    <a:pt x="5915" y="15253"/>
                  </a:lnTo>
                  <a:lnTo>
                    <a:pt x="5852" y="15980"/>
                  </a:lnTo>
                  <a:lnTo>
                    <a:pt x="5769" y="16706"/>
                  </a:lnTo>
                  <a:lnTo>
                    <a:pt x="5686" y="17411"/>
                  </a:lnTo>
                  <a:lnTo>
                    <a:pt x="5562" y="18138"/>
                  </a:lnTo>
                  <a:lnTo>
                    <a:pt x="5416" y="18843"/>
                  </a:lnTo>
                  <a:lnTo>
                    <a:pt x="5250" y="19570"/>
                  </a:lnTo>
                  <a:lnTo>
                    <a:pt x="5064" y="20275"/>
                  </a:lnTo>
                  <a:lnTo>
                    <a:pt x="4877" y="20960"/>
                  </a:lnTo>
                  <a:lnTo>
                    <a:pt x="4649" y="21666"/>
                  </a:lnTo>
                  <a:lnTo>
                    <a:pt x="4400" y="22350"/>
                  </a:lnTo>
                  <a:lnTo>
                    <a:pt x="4130" y="23035"/>
                  </a:lnTo>
                  <a:lnTo>
                    <a:pt x="3860" y="23720"/>
                  </a:lnTo>
                  <a:lnTo>
                    <a:pt x="3570" y="24384"/>
                  </a:lnTo>
                  <a:lnTo>
                    <a:pt x="2989" y="25733"/>
                  </a:lnTo>
                  <a:lnTo>
                    <a:pt x="2387" y="27061"/>
                  </a:lnTo>
                  <a:lnTo>
                    <a:pt x="1806" y="28410"/>
                  </a:lnTo>
                  <a:lnTo>
                    <a:pt x="1515" y="29095"/>
                  </a:lnTo>
                  <a:lnTo>
                    <a:pt x="1266" y="29779"/>
                  </a:lnTo>
                  <a:lnTo>
                    <a:pt x="1017" y="30464"/>
                  </a:lnTo>
                  <a:lnTo>
                    <a:pt x="789" y="31149"/>
                  </a:lnTo>
                  <a:lnTo>
                    <a:pt x="581" y="31855"/>
                  </a:lnTo>
                  <a:lnTo>
                    <a:pt x="415" y="32560"/>
                  </a:lnTo>
                  <a:lnTo>
                    <a:pt x="312" y="33037"/>
                  </a:lnTo>
                  <a:lnTo>
                    <a:pt x="229" y="33515"/>
                  </a:lnTo>
                  <a:lnTo>
                    <a:pt x="166" y="33992"/>
                  </a:lnTo>
                  <a:lnTo>
                    <a:pt x="104" y="34469"/>
                  </a:lnTo>
                  <a:lnTo>
                    <a:pt x="63" y="34967"/>
                  </a:lnTo>
                  <a:lnTo>
                    <a:pt x="21" y="35445"/>
                  </a:lnTo>
                  <a:lnTo>
                    <a:pt x="0" y="35922"/>
                  </a:lnTo>
                  <a:lnTo>
                    <a:pt x="0" y="36420"/>
                  </a:lnTo>
                  <a:lnTo>
                    <a:pt x="0" y="36897"/>
                  </a:lnTo>
                  <a:lnTo>
                    <a:pt x="21" y="37375"/>
                  </a:lnTo>
                  <a:lnTo>
                    <a:pt x="63" y="37873"/>
                  </a:lnTo>
                  <a:lnTo>
                    <a:pt x="104" y="38350"/>
                  </a:lnTo>
                  <a:lnTo>
                    <a:pt x="229" y="39304"/>
                  </a:lnTo>
                  <a:lnTo>
                    <a:pt x="415" y="40259"/>
                  </a:lnTo>
                  <a:lnTo>
                    <a:pt x="623" y="41214"/>
                  </a:lnTo>
                  <a:lnTo>
                    <a:pt x="893" y="42147"/>
                  </a:lnTo>
                  <a:lnTo>
                    <a:pt x="1204" y="43081"/>
                  </a:lnTo>
                  <a:lnTo>
                    <a:pt x="1557" y="43994"/>
                  </a:lnTo>
                  <a:lnTo>
                    <a:pt x="1951" y="44887"/>
                  </a:lnTo>
                  <a:lnTo>
                    <a:pt x="2387" y="45758"/>
                  </a:lnTo>
                  <a:lnTo>
                    <a:pt x="2864" y="46609"/>
                  </a:lnTo>
                  <a:lnTo>
                    <a:pt x="3383" y="47439"/>
                  </a:lnTo>
                  <a:lnTo>
                    <a:pt x="3922" y="48248"/>
                  </a:lnTo>
                  <a:lnTo>
                    <a:pt x="4503" y="49037"/>
                  </a:lnTo>
                  <a:lnTo>
                    <a:pt x="5105" y="49784"/>
                  </a:lnTo>
                  <a:lnTo>
                    <a:pt x="5749" y="50510"/>
                  </a:lnTo>
                  <a:lnTo>
                    <a:pt x="6413" y="51216"/>
                  </a:lnTo>
                  <a:lnTo>
                    <a:pt x="7118" y="51901"/>
                  </a:lnTo>
                  <a:lnTo>
                    <a:pt x="7844" y="52544"/>
                  </a:lnTo>
                  <a:lnTo>
                    <a:pt x="8571" y="53187"/>
                  </a:lnTo>
                  <a:lnTo>
                    <a:pt x="9339" y="53789"/>
                  </a:lnTo>
                  <a:lnTo>
                    <a:pt x="10127" y="54370"/>
                  </a:lnTo>
                  <a:lnTo>
                    <a:pt x="10936" y="54910"/>
                  </a:lnTo>
                  <a:lnTo>
                    <a:pt x="11766" y="55428"/>
                  </a:lnTo>
                  <a:lnTo>
                    <a:pt x="12597" y="55927"/>
                  </a:lnTo>
                  <a:lnTo>
                    <a:pt x="13447" y="56404"/>
                  </a:lnTo>
                  <a:lnTo>
                    <a:pt x="14319" y="56860"/>
                  </a:lnTo>
                  <a:lnTo>
                    <a:pt x="15191" y="57275"/>
                  </a:lnTo>
                  <a:lnTo>
                    <a:pt x="16353" y="57794"/>
                  </a:lnTo>
                  <a:lnTo>
                    <a:pt x="17535" y="58271"/>
                  </a:lnTo>
                  <a:lnTo>
                    <a:pt x="18698" y="58749"/>
                  </a:lnTo>
                  <a:lnTo>
                    <a:pt x="19880" y="59226"/>
                  </a:lnTo>
                  <a:lnTo>
                    <a:pt x="21042" y="59745"/>
                  </a:lnTo>
                  <a:lnTo>
                    <a:pt x="21603" y="60015"/>
                  </a:lnTo>
                  <a:lnTo>
                    <a:pt x="22163" y="60305"/>
                  </a:lnTo>
                  <a:lnTo>
                    <a:pt x="22723" y="60596"/>
                  </a:lnTo>
                  <a:lnTo>
                    <a:pt x="23263" y="60907"/>
                  </a:lnTo>
                  <a:lnTo>
                    <a:pt x="23802" y="61239"/>
                  </a:lnTo>
                  <a:lnTo>
                    <a:pt x="24321" y="61592"/>
                  </a:lnTo>
                  <a:lnTo>
                    <a:pt x="24736" y="61882"/>
                  </a:lnTo>
                  <a:lnTo>
                    <a:pt x="25131" y="62194"/>
                  </a:lnTo>
                  <a:lnTo>
                    <a:pt x="25898" y="62816"/>
                  </a:lnTo>
                  <a:lnTo>
                    <a:pt x="26625" y="63480"/>
                  </a:lnTo>
                  <a:lnTo>
                    <a:pt x="27351" y="64186"/>
                  </a:lnTo>
                  <a:lnTo>
                    <a:pt x="28783" y="65576"/>
                  </a:lnTo>
                  <a:lnTo>
                    <a:pt x="29509" y="66261"/>
                  </a:lnTo>
                  <a:lnTo>
                    <a:pt x="30256" y="66925"/>
                  </a:lnTo>
                  <a:lnTo>
                    <a:pt x="30630" y="67257"/>
                  </a:lnTo>
                  <a:lnTo>
                    <a:pt x="31024" y="67568"/>
                  </a:lnTo>
                  <a:lnTo>
                    <a:pt x="31418" y="67879"/>
                  </a:lnTo>
                  <a:lnTo>
                    <a:pt x="31833" y="68170"/>
                  </a:lnTo>
                  <a:lnTo>
                    <a:pt x="32248" y="68461"/>
                  </a:lnTo>
                  <a:lnTo>
                    <a:pt x="32684" y="68730"/>
                  </a:lnTo>
                  <a:lnTo>
                    <a:pt x="33099" y="68979"/>
                  </a:lnTo>
                  <a:lnTo>
                    <a:pt x="33556" y="69208"/>
                  </a:lnTo>
                  <a:lnTo>
                    <a:pt x="33991" y="69415"/>
                  </a:lnTo>
                  <a:lnTo>
                    <a:pt x="34469" y="69623"/>
                  </a:lnTo>
                  <a:lnTo>
                    <a:pt x="34925" y="69789"/>
                  </a:lnTo>
                  <a:lnTo>
                    <a:pt x="35403" y="69934"/>
                  </a:lnTo>
                  <a:lnTo>
                    <a:pt x="35880" y="70038"/>
                  </a:lnTo>
                  <a:lnTo>
                    <a:pt x="36357" y="70121"/>
                  </a:lnTo>
                  <a:lnTo>
                    <a:pt x="36855" y="70183"/>
                  </a:lnTo>
                  <a:lnTo>
                    <a:pt x="37353" y="70204"/>
                  </a:lnTo>
                  <a:lnTo>
                    <a:pt x="37685" y="70204"/>
                  </a:lnTo>
                  <a:lnTo>
                    <a:pt x="38038" y="70183"/>
                  </a:lnTo>
                  <a:lnTo>
                    <a:pt x="38370" y="70141"/>
                  </a:lnTo>
                  <a:lnTo>
                    <a:pt x="38702" y="70079"/>
                  </a:lnTo>
                  <a:lnTo>
                    <a:pt x="39034" y="70017"/>
                  </a:lnTo>
                  <a:lnTo>
                    <a:pt x="39366" y="69934"/>
                  </a:lnTo>
                  <a:lnTo>
                    <a:pt x="39677" y="69830"/>
                  </a:lnTo>
                  <a:lnTo>
                    <a:pt x="39989" y="69726"/>
                  </a:lnTo>
                  <a:lnTo>
                    <a:pt x="40321" y="69602"/>
                  </a:lnTo>
                  <a:lnTo>
                    <a:pt x="40611" y="69457"/>
                  </a:lnTo>
                  <a:lnTo>
                    <a:pt x="40923" y="69311"/>
                  </a:lnTo>
                  <a:lnTo>
                    <a:pt x="41213" y="69145"/>
                  </a:lnTo>
                  <a:lnTo>
                    <a:pt x="41504" y="68959"/>
                  </a:lnTo>
                  <a:lnTo>
                    <a:pt x="41794" y="68772"/>
                  </a:lnTo>
                  <a:lnTo>
                    <a:pt x="42354" y="68378"/>
                  </a:lnTo>
                  <a:lnTo>
                    <a:pt x="42873" y="67921"/>
                  </a:lnTo>
                  <a:lnTo>
                    <a:pt x="43392" y="67444"/>
                  </a:lnTo>
                  <a:lnTo>
                    <a:pt x="43849" y="66925"/>
                  </a:lnTo>
                  <a:lnTo>
                    <a:pt x="44284" y="66365"/>
                  </a:lnTo>
                  <a:lnTo>
                    <a:pt x="44699" y="65804"/>
                  </a:lnTo>
                  <a:lnTo>
                    <a:pt x="45073" y="65203"/>
                  </a:lnTo>
                  <a:lnTo>
                    <a:pt x="45405" y="64601"/>
                  </a:lnTo>
                  <a:lnTo>
                    <a:pt x="45695" y="63957"/>
                  </a:lnTo>
                  <a:lnTo>
                    <a:pt x="45944" y="63335"/>
                  </a:lnTo>
                  <a:lnTo>
                    <a:pt x="46173" y="62671"/>
                  </a:lnTo>
                  <a:lnTo>
                    <a:pt x="46359" y="62028"/>
                  </a:lnTo>
                  <a:lnTo>
                    <a:pt x="46525" y="61363"/>
                  </a:lnTo>
                  <a:lnTo>
                    <a:pt x="46671" y="60679"/>
                  </a:lnTo>
                  <a:lnTo>
                    <a:pt x="46774" y="60015"/>
                  </a:lnTo>
                  <a:lnTo>
                    <a:pt x="46878" y="59330"/>
                  </a:lnTo>
                  <a:lnTo>
                    <a:pt x="46940" y="58645"/>
                  </a:lnTo>
                  <a:lnTo>
                    <a:pt x="47003" y="57960"/>
                  </a:lnTo>
                  <a:lnTo>
                    <a:pt x="47024" y="57255"/>
                  </a:lnTo>
                  <a:lnTo>
                    <a:pt x="47065" y="56570"/>
                  </a:lnTo>
                  <a:lnTo>
                    <a:pt x="47065" y="55864"/>
                  </a:lnTo>
                  <a:lnTo>
                    <a:pt x="47044" y="54474"/>
                  </a:lnTo>
                  <a:lnTo>
                    <a:pt x="47003" y="53084"/>
                  </a:lnTo>
                  <a:lnTo>
                    <a:pt x="46940" y="51340"/>
                  </a:lnTo>
                  <a:lnTo>
                    <a:pt x="46837" y="49577"/>
                  </a:lnTo>
                  <a:lnTo>
                    <a:pt x="46712" y="47833"/>
                  </a:lnTo>
                  <a:lnTo>
                    <a:pt x="46546" y="46070"/>
                  </a:lnTo>
                  <a:lnTo>
                    <a:pt x="46380" y="44326"/>
                  </a:lnTo>
                  <a:lnTo>
                    <a:pt x="46173" y="42562"/>
                  </a:lnTo>
                  <a:lnTo>
                    <a:pt x="45924" y="40819"/>
                  </a:lnTo>
                  <a:lnTo>
                    <a:pt x="45654" y="39097"/>
                  </a:lnTo>
                  <a:lnTo>
                    <a:pt x="45343" y="37354"/>
                  </a:lnTo>
                  <a:lnTo>
                    <a:pt x="44990" y="35652"/>
                  </a:lnTo>
                  <a:lnTo>
                    <a:pt x="44596" y="33930"/>
                  </a:lnTo>
                  <a:lnTo>
                    <a:pt x="44160" y="32228"/>
                  </a:lnTo>
                  <a:lnTo>
                    <a:pt x="43682" y="30547"/>
                  </a:lnTo>
                  <a:lnTo>
                    <a:pt x="43164" y="28866"/>
                  </a:lnTo>
                  <a:lnTo>
                    <a:pt x="42894" y="28036"/>
                  </a:lnTo>
                  <a:lnTo>
                    <a:pt x="42603" y="27206"/>
                  </a:lnTo>
                  <a:lnTo>
                    <a:pt x="42313" y="26376"/>
                  </a:lnTo>
                  <a:lnTo>
                    <a:pt x="42002" y="25567"/>
                  </a:lnTo>
                  <a:lnTo>
                    <a:pt x="41524" y="24405"/>
                  </a:lnTo>
                  <a:lnTo>
                    <a:pt x="41026" y="23263"/>
                  </a:lnTo>
                  <a:lnTo>
                    <a:pt x="40507" y="22143"/>
                  </a:lnTo>
                  <a:lnTo>
                    <a:pt x="39968" y="21022"/>
                  </a:lnTo>
                  <a:lnTo>
                    <a:pt x="39387" y="19902"/>
                  </a:lnTo>
                  <a:lnTo>
                    <a:pt x="38785" y="18823"/>
                  </a:lnTo>
                  <a:lnTo>
                    <a:pt x="38163" y="17744"/>
                  </a:lnTo>
                  <a:lnTo>
                    <a:pt x="37519" y="16664"/>
                  </a:lnTo>
                  <a:lnTo>
                    <a:pt x="36980" y="15834"/>
                  </a:lnTo>
                  <a:lnTo>
                    <a:pt x="36399" y="15004"/>
                  </a:lnTo>
                  <a:lnTo>
                    <a:pt x="35818" y="14153"/>
                  </a:lnTo>
                  <a:lnTo>
                    <a:pt x="35216" y="13323"/>
                  </a:lnTo>
                  <a:lnTo>
                    <a:pt x="34573" y="12493"/>
                  </a:lnTo>
                  <a:lnTo>
                    <a:pt x="33908" y="11663"/>
                  </a:lnTo>
                  <a:lnTo>
                    <a:pt x="33244" y="10854"/>
                  </a:lnTo>
                  <a:lnTo>
                    <a:pt x="32539" y="10045"/>
                  </a:lnTo>
                  <a:lnTo>
                    <a:pt x="31813" y="9235"/>
                  </a:lnTo>
                  <a:lnTo>
                    <a:pt x="31086" y="8468"/>
                  </a:lnTo>
                  <a:lnTo>
                    <a:pt x="30318" y="7700"/>
                  </a:lnTo>
                  <a:lnTo>
                    <a:pt x="29530" y="6973"/>
                  </a:lnTo>
                  <a:lnTo>
                    <a:pt x="28741" y="6247"/>
                  </a:lnTo>
                  <a:lnTo>
                    <a:pt x="27911" y="5562"/>
                  </a:lnTo>
                  <a:lnTo>
                    <a:pt x="27081" y="4898"/>
                  </a:lnTo>
                  <a:lnTo>
                    <a:pt x="26230" y="4276"/>
                  </a:lnTo>
                  <a:lnTo>
                    <a:pt x="25359" y="3674"/>
                  </a:lnTo>
                  <a:lnTo>
                    <a:pt x="24466" y="3114"/>
                  </a:lnTo>
                  <a:lnTo>
                    <a:pt x="23574" y="2595"/>
                  </a:lnTo>
                  <a:lnTo>
                    <a:pt x="22640" y="2118"/>
                  </a:lnTo>
                  <a:lnTo>
                    <a:pt x="21707" y="1682"/>
                  </a:lnTo>
                  <a:lnTo>
                    <a:pt x="20773" y="1287"/>
                  </a:lnTo>
                  <a:lnTo>
                    <a:pt x="20275" y="1101"/>
                  </a:lnTo>
                  <a:lnTo>
                    <a:pt x="19797" y="935"/>
                  </a:lnTo>
                  <a:lnTo>
                    <a:pt x="19320" y="789"/>
                  </a:lnTo>
                  <a:lnTo>
                    <a:pt x="18822" y="644"/>
                  </a:lnTo>
                  <a:lnTo>
                    <a:pt x="18324" y="520"/>
                  </a:lnTo>
                  <a:lnTo>
                    <a:pt x="17826" y="395"/>
                  </a:lnTo>
                  <a:lnTo>
                    <a:pt x="17328" y="291"/>
                  </a:lnTo>
                  <a:lnTo>
                    <a:pt x="16830" y="208"/>
                  </a:lnTo>
                  <a:lnTo>
                    <a:pt x="16332" y="146"/>
                  </a:lnTo>
                  <a:lnTo>
                    <a:pt x="15813" y="84"/>
                  </a:lnTo>
                  <a:lnTo>
                    <a:pt x="15315" y="42"/>
                  </a:lnTo>
                  <a:lnTo>
                    <a:pt x="1479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66"/>
            <p:cNvSpPr/>
            <p:nvPr/>
          </p:nvSpPr>
          <p:spPr>
            <a:xfrm>
              <a:off x="3426338" y="2487450"/>
              <a:ext cx="165525" cy="1073925"/>
            </a:xfrm>
            <a:custGeom>
              <a:avLst/>
              <a:gdLst/>
              <a:ahLst/>
              <a:cxnLst/>
              <a:rect l="l" t="t" r="r" b="b"/>
              <a:pathLst>
                <a:path w="6621" h="42957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602" y="1557"/>
                  </a:lnTo>
                  <a:lnTo>
                    <a:pt x="1162" y="3154"/>
                  </a:lnTo>
                  <a:lnTo>
                    <a:pt x="1702" y="4752"/>
                  </a:lnTo>
                  <a:lnTo>
                    <a:pt x="2221" y="6350"/>
                  </a:lnTo>
                  <a:lnTo>
                    <a:pt x="2740" y="7969"/>
                  </a:lnTo>
                  <a:lnTo>
                    <a:pt x="3196" y="9587"/>
                  </a:lnTo>
                  <a:lnTo>
                    <a:pt x="3653" y="11227"/>
                  </a:lnTo>
                  <a:lnTo>
                    <a:pt x="4068" y="12845"/>
                  </a:lnTo>
                  <a:lnTo>
                    <a:pt x="4462" y="14443"/>
                  </a:lnTo>
                  <a:lnTo>
                    <a:pt x="4835" y="16062"/>
                  </a:lnTo>
                  <a:lnTo>
                    <a:pt x="5167" y="17639"/>
                  </a:lnTo>
                  <a:lnTo>
                    <a:pt x="5479" y="19216"/>
                  </a:lnTo>
                  <a:lnTo>
                    <a:pt x="5749" y="20793"/>
                  </a:lnTo>
                  <a:lnTo>
                    <a:pt x="5977" y="22329"/>
                  </a:lnTo>
                  <a:lnTo>
                    <a:pt x="6184" y="23844"/>
                  </a:lnTo>
                  <a:lnTo>
                    <a:pt x="6350" y="25338"/>
                  </a:lnTo>
                  <a:lnTo>
                    <a:pt x="6475" y="26791"/>
                  </a:lnTo>
                  <a:lnTo>
                    <a:pt x="6558" y="28222"/>
                  </a:lnTo>
                  <a:lnTo>
                    <a:pt x="6599" y="29613"/>
                  </a:lnTo>
                  <a:lnTo>
                    <a:pt x="6620" y="30962"/>
                  </a:lnTo>
                  <a:lnTo>
                    <a:pt x="6579" y="32269"/>
                  </a:lnTo>
                  <a:lnTo>
                    <a:pt x="6496" y="33535"/>
                  </a:lnTo>
                  <a:lnTo>
                    <a:pt x="6433" y="34137"/>
                  </a:lnTo>
                  <a:lnTo>
                    <a:pt x="6371" y="34738"/>
                  </a:lnTo>
                  <a:lnTo>
                    <a:pt x="6288" y="35319"/>
                  </a:lnTo>
                  <a:lnTo>
                    <a:pt x="6205" y="35901"/>
                  </a:lnTo>
                  <a:lnTo>
                    <a:pt x="6101" y="36461"/>
                  </a:lnTo>
                  <a:lnTo>
                    <a:pt x="5977" y="37000"/>
                  </a:lnTo>
                  <a:lnTo>
                    <a:pt x="5852" y="37540"/>
                  </a:lnTo>
                  <a:lnTo>
                    <a:pt x="5728" y="38059"/>
                  </a:lnTo>
                  <a:lnTo>
                    <a:pt x="5562" y="38557"/>
                  </a:lnTo>
                  <a:lnTo>
                    <a:pt x="5416" y="39055"/>
                  </a:lnTo>
                  <a:lnTo>
                    <a:pt x="5230" y="39511"/>
                  </a:lnTo>
                  <a:lnTo>
                    <a:pt x="5043" y="39968"/>
                  </a:lnTo>
                  <a:lnTo>
                    <a:pt x="4835" y="40404"/>
                  </a:lnTo>
                  <a:lnTo>
                    <a:pt x="4628" y="40819"/>
                  </a:lnTo>
                  <a:lnTo>
                    <a:pt x="4400" y="41234"/>
                  </a:lnTo>
                  <a:lnTo>
                    <a:pt x="4171" y="41607"/>
                  </a:lnTo>
                  <a:lnTo>
                    <a:pt x="3902" y="41981"/>
                  </a:lnTo>
                  <a:lnTo>
                    <a:pt x="3632" y="42334"/>
                  </a:lnTo>
                  <a:lnTo>
                    <a:pt x="3362" y="42645"/>
                  </a:lnTo>
                  <a:lnTo>
                    <a:pt x="3072" y="42956"/>
                  </a:lnTo>
                </a:path>
              </a:pathLst>
            </a:custGeom>
            <a:solidFill>
              <a:schemeClr val="accent5"/>
            </a:solidFill>
            <a:ln w="952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66"/>
            <p:cNvSpPr/>
            <p:nvPr/>
          </p:nvSpPr>
          <p:spPr>
            <a:xfrm>
              <a:off x="2526738" y="2520650"/>
              <a:ext cx="95500" cy="391200"/>
            </a:xfrm>
            <a:custGeom>
              <a:avLst/>
              <a:gdLst/>
              <a:ahLst/>
              <a:cxnLst/>
              <a:rect l="l" t="t" r="r" b="b"/>
              <a:pathLst>
                <a:path w="3820" h="15648" fill="none" extrusionOk="0">
                  <a:moveTo>
                    <a:pt x="3819" y="0"/>
                  </a:moveTo>
                  <a:lnTo>
                    <a:pt x="3819" y="0"/>
                  </a:lnTo>
                  <a:lnTo>
                    <a:pt x="2802" y="2200"/>
                  </a:lnTo>
                  <a:lnTo>
                    <a:pt x="2346" y="3217"/>
                  </a:lnTo>
                  <a:lnTo>
                    <a:pt x="1889" y="4213"/>
                  </a:lnTo>
                  <a:lnTo>
                    <a:pt x="1495" y="5188"/>
                  </a:lnTo>
                  <a:lnTo>
                    <a:pt x="1122" y="6122"/>
                  </a:lnTo>
                  <a:lnTo>
                    <a:pt x="790" y="7035"/>
                  </a:lnTo>
                  <a:lnTo>
                    <a:pt x="520" y="7948"/>
                  </a:lnTo>
                  <a:lnTo>
                    <a:pt x="395" y="8405"/>
                  </a:lnTo>
                  <a:lnTo>
                    <a:pt x="292" y="8861"/>
                  </a:lnTo>
                  <a:lnTo>
                    <a:pt x="209" y="9318"/>
                  </a:lnTo>
                  <a:lnTo>
                    <a:pt x="125" y="9774"/>
                  </a:lnTo>
                  <a:lnTo>
                    <a:pt x="63" y="10231"/>
                  </a:lnTo>
                  <a:lnTo>
                    <a:pt x="22" y="10687"/>
                  </a:lnTo>
                  <a:lnTo>
                    <a:pt x="1" y="11165"/>
                  </a:lnTo>
                  <a:lnTo>
                    <a:pt x="1" y="11621"/>
                  </a:lnTo>
                  <a:lnTo>
                    <a:pt x="1" y="12098"/>
                  </a:lnTo>
                  <a:lnTo>
                    <a:pt x="42" y="12576"/>
                  </a:lnTo>
                  <a:lnTo>
                    <a:pt x="84" y="13074"/>
                  </a:lnTo>
                  <a:lnTo>
                    <a:pt x="167" y="13572"/>
                  </a:lnTo>
                  <a:lnTo>
                    <a:pt x="250" y="14070"/>
                  </a:lnTo>
                  <a:lnTo>
                    <a:pt x="375" y="14589"/>
                  </a:lnTo>
                  <a:lnTo>
                    <a:pt x="499" y="15107"/>
                  </a:lnTo>
                  <a:lnTo>
                    <a:pt x="665" y="15647"/>
                  </a:lnTo>
                </a:path>
              </a:pathLst>
            </a:custGeom>
            <a:solidFill>
              <a:schemeClr val="accent1"/>
            </a:solidFill>
            <a:ln w="95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66"/>
            <p:cNvSpPr/>
            <p:nvPr/>
          </p:nvSpPr>
          <p:spPr>
            <a:xfrm>
              <a:off x="2808963" y="1913650"/>
              <a:ext cx="682775" cy="573825"/>
            </a:xfrm>
            <a:custGeom>
              <a:avLst/>
              <a:gdLst/>
              <a:ahLst/>
              <a:cxnLst/>
              <a:rect l="l" t="t" r="r" b="b"/>
              <a:pathLst>
                <a:path w="27311" h="22953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78" y="1"/>
                  </a:lnTo>
                  <a:lnTo>
                    <a:pt x="955" y="1"/>
                  </a:lnTo>
                  <a:lnTo>
                    <a:pt x="1433" y="22"/>
                  </a:lnTo>
                  <a:lnTo>
                    <a:pt x="1889" y="42"/>
                  </a:lnTo>
                  <a:lnTo>
                    <a:pt x="2367" y="84"/>
                  </a:lnTo>
                  <a:lnTo>
                    <a:pt x="2823" y="146"/>
                  </a:lnTo>
                  <a:lnTo>
                    <a:pt x="3736" y="291"/>
                  </a:lnTo>
                  <a:lnTo>
                    <a:pt x="4649" y="478"/>
                  </a:lnTo>
                  <a:lnTo>
                    <a:pt x="5542" y="727"/>
                  </a:lnTo>
                  <a:lnTo>
                    <a:pt x="6434" y="997"/>
                  </a:lnTo>
                  <a:lnTo>
                    <a:pt x="7305" y="1329"/>
                  </a:lnTo>
                  <a:lnTo>
                    <a:pt x="8177" y="1682"/>
                  </a:lnTo>
                  <a:lnTo>
                    <a:pt x="9028" y="2097"/>
                  </a:lnTo>
                  <a:lnTo>
                    <a:pt x="9858" y="2533"/>
                  </a:lnTo>
                  <a:lnTo>
                    <a:pt x="10688" y="2989"/>
                  </a:lnTo>
                  <a:lnTo>
                    <a:pt x="11497" y="3487"/>
                  </a:lnTo>
                  <a:lnTo>
                    <a:pt x="12307" y="4027"/>
                  </a:lnTo>
                  <a:lnTo>
                    <a:pt x="13095" y="4587"/>
                  </a:lnTo>
                  <a:lnTo>
                    <a:pt x="13863" y="5168"/>
                  </a:lnTo>
                  <a:lnTo>
                    <a:pt x="14610" y="5791"/>
                  </a:lnTo>
                  <a:lnTo>
                    <a:pt x="15357" y="6413"/>
                  </a:lnTo>
                  <a:lnTo>
                    <a:pt x="16083" y="7077"/>
                  </a:lnTo>
                  <a:lnTo>
                    <a:pt x="16789" y="7762"/>
                  </a:lnTo>
                  <a:lnTo>
                    <a:pt x="17494" y="8447"/>
                  </a:lnTo>
                  <a:lnTo>
                    <a:pt x="18159" y="9152"/>
                  </a:lnTo>
                  <a:lnTo>
                    <a:pt x="18823" y="9879"/>
                  </a:lnTo>
                  <a:lnTo>
                    <a:pt x="19466" y="10605"/>
                  </a:lnTo>
                  <a:lnTo>
                    <a:pt x="20088" y="11352"/>
                  </a:lnTo>
                  <a:lnTo>
                    <a:pt x="20690" y="12099"/>
                  </a:lnTo>
                  <a:lnTo>
                    <a:pt x="21292" y="12867"/>
                  </a:lnTo>
                  <a:lnTo>
                    <a:pt x="21852" y="13614"/>
                  </a:lnTo>
                  <a:lnTo>
                    <a:pt x="22413" y="14382"/>
                  </a:lnTo>
                  <a:lnTo>
                    <a:pt x="22931" y="15150"/>
                  </a:lnTo>
                  <a:lnTo>
                    <a:pt x="23450" y="15917"/>
                  </a:lnTo>
                  <a:lnTo>
                    <a:pt x="23948" y="16664"/>
                  </a:lnTo>
                  <a:lnTo>
                    <a:pt x="23948" y="16664"/>
                  </a:lnTo>
                  <a:lnTo>
                    <a:pt x="24405" y="17432"/>
                  </a:lnTo>
                  <a:lnTo>
                    <a:pt x="24861" y="18200"/>
                  </a:lnTo>
                  <a:lnTo>
                    <a:pt x="25318" y="18968"/>
                  </a:lnTo>
                  <a:lnTo>
                    <a:pt x="25733" y="19756"/>
                  </a:lnTo>
                  <a:lnTo>
                    <a:pt x="26148" y="20545"/>
                  </a:lnTo>
                  <a:lnTo>
                    <a:pt x="26563" y="21334"/>
                  </a:lnTo>
                  <a:lnTo>
                    <a:pt x="26936" y="22143"/>
                  </a:lnTo>
                  <a:lnTo>
                    <a:pt x="27310" y="22952"/>
                  </a:lnTo>
                </a:path>
              </a:pathLst>
            </a:custGeom>
            <a:noFill/>
            <a:ln w="1050" cap="rnd" cmpd="sng">
              <a:solidFill>
                <a:srgbClr val="261A1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66"/>
            <p:cNvSpPr/>
            <p:nvPr/>
          </p:nvSpPr>
          <p:spPr>
            <a:xfrm>
              <a:off x="1722113" y="3147350"/>
              <a:ext cx="166025" cy="97025"/>
            </a:xfrm>
            <a:custGeom>
              <a:avLst/>
              <a:gdLst/>
              <a:ahLst/>
              <a:cxnLst/>
              <a:rect l="l" t="t" r="r" b="b"/>
              <a:pathLst>
                <a:path w="6641" h="3881" extrusionOk="0">
                  <a:moveTo>
                    <a:pt x="4192" y="0"/>
                  </a:moveTo>
                  <a:lnTo>
                    <a:pt x="3881" y="21"/>
                  </a:lnTo>
                  <a:lnTo>
                    <a:pt x="3549" y="63"/>
                  </a:lnTo>
                  <a:lnTo>
                    <a:pt x="3217" y="125"/>
                  </a:lnTo>
                  <a:lnTo>
                    <a:pt x="2864" y="208"/>
                  </a:lnTo>
                  <a:lnTo>
                    <a:pt x="2532" y="312"/>
                  </a:lnTo>
                  <a:lnTo>
                    <a:pt x="2221" y="415"/>
                  </a:lnTo>
                  <a:lnTo>
                    <a:pt x="1909" y="540"/>
                  </a:lnTo>
                  <a:lnTo>
                    <a:pt x="1619" y="685"/>
                  </a:lnTo>
                  <a:lnTo>
                    <a:pt x="1349" y="830"/>
                  </a:lnTo>
                  <a:lnTo>
                    <a:pt x="1100" y="976"/>
                  </a:lnTo>
                  <a:lnTo>
                    <a:pt x="872" y="1142"/>
                  </a:lnTo>
                  <a:lnTo>
                    <a:pt x="664" y="1328"/>
                  </a:lnTo>
                  <a:lnTo>
                    <a:pt x="498" y="1494"/>
                  </a:lnTo>
                  <a:lnTo>
                    <a:pt x="332" y="1681"/>
                  </a:lnTo>
                  <a:lnTo>
                    <a:pt x="208" y="1868"/>
                  </a:lnTo>
                  <a:lnTo>
                    <a:pt x="104" y="2055"/>
                  </a:lnTo>
                  <a:lnTo>
                    <a:pt x="42" y="2241"/>
                  </a:lnTo>
                  <a:lnTo>
                    <a:pt x="0" y="2428"/>
                  </a:lnTo>
                  <a:lnTo>
                    <a:pt x="0" y="2615"/>
                  </a:lnTo>
                  <a:lnTo>
                    <a:pt x="21" y="2802"/>
                  </a:lnTo>
                  <a:lnTo>
                    <a:pt x="83" y="2968"/>
                  </a:lnTo>
                  <a:lnTo>
                    <a:pt x="187" y="3134"/>
                  </a:lnTo>
                  <a:lnTo>
                    <a:pt x="311" y="3279"/>
                  </a:lnTo>
                  <a:lnTo>
                    <a:pt x="457" y="3404"/>
                  </a:lnTo>
                  <a:lnTo>
                    <a:pt x="644" y="3528"/>
                  </a:lnTo>
                  <a:lnTo>
                    <a:pt x="830" y="3611"/>
                  </a:lnTo>
                  <a:lnTo>
                    <a:pt x="1059" y="3694"/>
                  </a:lnTo>
                  <a:lnTo>
                    <a:pt x="1308" y="3777"/>
                  </a:lnTo>
                  <a:lnTo>
                    <a:pt x="1577" y="3819"/>
                  </a:lnTo>
                  <a:lnTo>
                    <a:pt x="1847" y="3860"/>
                  </a:lnTo>
                  <a:lnTo>
                    <a:pt x="2138" y="3881"/>
                  </a:lnTo>
                  <a:lnTo>
                    <a:pt x="2449" y="3860"/>
                  </a:lnTo>
                  <a:lnTo>
                    <a:pt x="2781" y="3839"/>
                  </a:lnTo>
                  <a:lnTo>
                    <a:pt x="3092" y="3798"/>
                  </a:lnTo>
                  <a:lnTo>
                    <a:pt x="3424" y="3756"/>
                  </a:lnTo>
                  <a:lnTo>
                    <a:pt x="3777" y="3673"/>
                  </a:lnTo>
                  <a:lnTo>
                    <a:pt x="4109" y="3570"/>
                  </a:lnTo>
                  <a:lnTo>
                    <a:pt x="4420" y="3466"/>
                  </a:lnTo>
                  <a:lnTo>
                    <a:pt x="4732" y="3341"/>
                  </a:lnTo>
                  <a:lnTo>
                    <a:pt x="5022" y="3196"/>
                  </a:lnTo>
                  <a:lnTo>
                    <a:pt x="5292" y="3051"/>
                  </a:lnTo>
                  <a:lnTo>
                    <a:pt x="5541" y="2885"/>
                  </a:lnTo>
                  <a:lnTo>
                    <a:pt x="5769" y="2719"/>
                  </a:lnTo>
                  <a:lnTo>
                    <a:pt x="5977" y="2553"/>
                  </a:lnTo>
                  <a:lnTo>
                    <a:pt x="6143" y="2387"/>
                  </a:lnTo>
                  <a:lnTo>
                    <a:pt x="6309" y="2200"/>
                  </a:lnTo>
                  <a:lnTo>
                    <a:pt x="6433" y="2013"/>
                  </a:lnTo>
                  <a:lnTo>
                    <a:pt x="6537" y="1826"/>
                  </a:lnTo>
                  <a:lnTo>
                    <a:pt x="6599" y="1640"/>
                  </a:lnTo>
                  <a:lnTo>
                    <a:pt x="6641" y="1453"/>
                  </a:lnTo>
                  <a:lnTo>
                    <a:pt x="6641" y="1266"/>
                  </a:lnTo>
                  <a:lnTo>
                    <a:pt x="6620" y="1079"/>
                  </a:lnTo>
                  <a:lnTo>
                    <a:pt x="6558" y="913"/>
                  </a:lnTo>
                  <a:lnTo>
                    <a:pt x="6454" y="747"/>
                  </a:lnTo>
                  <a:lnTo>
                    <a:pt x="6329" y="602"/>
                  </a:lnTo>
                  <a:lnTo>
                    <a:pt x="6184" y="478"/>
                  </a:lnTo>
                  <a:lnTo>
                    <a:pt x="5997" y="353"/>
                  </a:lnTo>
                  <a:lnTo>
                    <a:pt x="5811" y="249"/>
                  </a:lnTo>
                  <a:lnTo>
                    <a:pt x="5582" y="166"/>
                  </a:lnTo>
                  <a:lnTo>
                    <a:pt x="5333" y="104"/>
                  </a:lnTo>
                  <a:lnTo>
                    <a:pt x="5064" y="63"/>
                  </a:lnTo>
                  <a:lnTo>
                    <a:pt x="4794" y="21"/>
                  </a:lnTo>
                  <a:lnTo>
                    <a:pt x="450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66"/>
            <p:cNvSpPr/>
            <p:nvPr/>
          </p:nvSpPr>
          <p:spPr>
            <a:xfrm>
              <a:off x="1851813" y="3015050"/>
              <a:ext cx="77325" cy="53975"/>
            </a:xfrm>
            <a:custGeom>
              <a:avLst/>
              <a:gdLst/>
              <a:ahLst/>
              <a:cxnLst/>
              <a:rect l="l" t="t" r="r" b="b"/>
              <a:pathLst>
                <a:path w="3093" h="2159" extrusionOk="0">
                  <a:moveTo>
                    <a:pt x="1598" y="1"/>
                  </a:moveTo>
                  <a:lnTo>
                    <a:pt x="1287" y="63"/>
                  </a:lnTo>
                  <a:lnTo>
                    <a:pt x="975" y="167"/>
                  </a:lnTo>
                  <a:lnTo>
                    <a:pt x="706" y="312"/>
                  </a:lnTo>
                  <a:lnTo>
                    <a:pt x="477" y="457"/>
                  </a:lnTo>
                  <a:lnTo>
                    <a:pt x="270" y="644"/>
                  </a:lnTo>
                  <a:lnTo>
                    <a:pt x="125" y="851"/>
                  </a:lnTo>
                  <a:lnTo>
                    <a:pt x="83" y="934"/>
                  </a:lnTo>
                  <a:lnTo>
                    <a:pt x="42" y="1059"/>
                  </a:lnTo>
                  <a:lnTo>
                    <a:pt x="0" y="1163"/>
                  </a:lnTo>
                  <a:lnTo>
                    <a:pt x="0" y="1266"/>
                  </a:lnTo>
                  <a:lnTo>
                    <a:pt x="0" y="1370"/>
                  </a:lnTo>
                  <a:lnTo>
                    <a:pt x="21" y="1474"/>
                  </a:lnTo>
                  <a:lnTo>
                    <a:pt x="42" y="1578"/>
                  </a:lnTo>
                  <a:lnTo>
                    <a:pt x="104" y="1661"/>
                  </a:lnTo>
                  <a:lnTo>
                    <a:pt x="166" y="1744"/>
                  </a:lnTo>
                  <a:lnTo>
                    <a:pt x="228" y="1827"/>
                  </a:lnTo>
                  <a:lnTo>
                    <a:pt x="332" y="1910"/>
                  </a:lnTo>
                  <a:lnTo>
                    <a:pt x="415" y="1972"/>
                  </a:lnTo>
                  <a:lnTo>
                    <a:pt x="643" y="2055"/>
                  </a:lnTo>
                  <a:lnTo>
                    <a:pt x="913" y="2117"/>
                  </a:lnTo>
                  <a:lnTo>
                    <a:pt x="1183" y="2159"/>
                  </a:lnTo>
                  <a:lnTo>
                    <a:pt x="1494" y="2138"/>
                  </a:lnTo>
                  <a:lnTo>
                    <a:pt x="1806" y="2076"/>
                  </a:lnTo>
                  <a:lnTo>
                    <a:pt x="2117" y="1972"/>
                  </a:lnTo>
                  <a:lnTo>
                    <a:pt x="2387" y="1847"/>
                  </a:lnTo>
                  <a:lnTo>
                    <a:pt x="2615" y="1681"/>
                  </a:lnTo>
                  <a:lnTo>
                    <a:pt x="2802" y="1495"/>
                  </a:lnTo>
                  <a:lnTo>
                    <a:pt x="2968" y="1308"/>
                  </a:lnTo>
                  <a:lnTo>
                    <a:pt x="3009" y="1204"/>
                  </a:lnTo>
                  <a:lnTo>
                    <a:pt x="3051" y="1100"/>
                  </a:lnTo>
                  <a:lnTo>
                    <a:pt x="3092" y="997"/>
                  </a:lnTo>
                  <a:lnTo>
                    <a:pt x="3092" y="872"/>
                  </a:lnTo>
                  <a:lnTo>
                    <a:pt x="3092" y="768"/>
                  </a:lnTo>
                  <a:lnTo>
                    <a:pt x="3071" y="665"/>
                  </a:lnTo>
                  <a:lnTo>
                    <a:pt x="3051" y="582"/>
                  </a:lnTo>
                  <a:lnTo>
                    <a:pt x="2988" y="478"/>
                  </a:lnTo>
                  <a:lnTo>
                    <a:pt x="2926" y="395"/>
                  </a:lnTo>
                  <a:lnTo>
                    <a:pt x="2864" y="312"/>
                  </a:lnTo>
                  <a:lnTo>
                    <a:pt x="2760" y="250"/>
                  </a:lnTo>
                  <a:lnTo>
                    <a:pt x="2677" y="187"/>
                  </a:lnTo>
                  <a:lnTo>
                    <a:pt x="2449" y="84"/>
                  </a:lnTo>
                  <a:lnTo>
                    <a:pt x="2179" y="21"/>
                  </a:lnTo>
                  <a:lnTo>
                    <a:pt x="190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66"/>
            <p:cNvSpPr/>
            <p:nvPr/>
          </p:nvSpPr>
          <p:spPr>
            <a:xfrm>
              <a:off x="1975788" y="3074200"/>
              <a:ext cx="104300" cy="75250"/>
            </a:xfrm>
            <a:custGeom>
              <a:avLst/>
              <a:gdLst/>
              <a:ahLst/>
              <a:cxnLst/>
              <a:rect l="l" t="t" r="r" b="b"/>
              <a:pathLst>
                <a:path w="4172" h="3010" extrusionOk="0">
                  <a:moveTo>
                    <a:pt x="3155" y="0"/>
                  </a:moveTo>
                  <a:lnTo>
                    <a:pt x="2968" y="21"/>
                  </a:lnTo>
                  <a:lnTo>
                    <a:pt x="2761" y="42"/>
                  </a:lnTo>
                  <a:lnTo>
                    <a:pt x="2553" y="63"/>
                  </a:lnTo>
                  <a:lnTo>
                    <a:pt x="2138" y="166"/>
                  </a:lnTo>
                  <a:lnTo>
                    <a:pt x="1931" y="249"/>
                  </a:lnTo>
                  <a:lnTo>
                    <a:pt x="1723" y="332"/>
                  </a:lnTo>
                  <a:lnTo>
                    <a:pt x="1516" y="415"/>
                  </a:lnTo>
                  <a:lnTo>
                    <a:pt x="1329" y="519"/>
                  </a:lnTo>
                  <a:lnTo>
                    <a:pt x="976" y="768"/>
                  </a:lnTo>
                  <a:lnTo>
                    <a:pt x="665" y="1038"/>
                  </a:lnTo>
                  <a:lnTo>
                    <a:pt x="416" y="1308"/>
                  </a:lnTo>
                  <a:lnTo>
                    <a:pt x="312" y="1453"/>
                  </a:lnTo>
                  <a:lnTo>
                    <a:pt x="208" y="1598"/>
                  </a:lnTo>
                  <a:lnTo>
                    <a:pt x="146" y="1743"/>
                  </a:lnTo>
                  <a:lnTo>
                    <a:pt x="84" y="1889"/>
                  </a:lnTo>
                  <a:lnTo>
                    <a:pt x="42" y="2013"/>
                  </a:lnTo>
                  <a:lnTo>
                    <a:pt x="22" y="2158"/>
                  </a:lnTo>
                  <a:lnTo>
                    <a:pt x="1" y="2283"/>
                  </a:lnTo>
                  <a:lnTo>
                    <a:pt x="22" y="2407"/>
                  </a:lnTo>
                  <a:lnTo>
                    <a:pt x="63" y="2532"/>
                  </a:lnTo>
                  <a:lnTo>
                    <a:pt x="105" y="2636"/>
                  </a:lnTo>
                  <a:lnTo>
                    <a:pt x="188" y="2719"/>
                  </a:lnTo>
                  <a:lnTo>
                    <a:pt x="271" y="2802"/>
                  </a:lnTo>
                  <a:lnTo>
                    <a:pt x="374" y="2885"/>
                  </a:lnTo>
                  <a:lnTo>
                    <a:pt x="499" y="2926"/>
                  </a:lnTo>
                  <a:lnTo>
                    <a:pt x="623" y="2968"/>
                  </a:lnTo>
                  <a:lnTo>
                    <a:pt x="769" y="3009"/>
                  </a:lnTo>
                  <a:lnTo>
                    <a:pt x="1246" y="3009"/>
                  </a:lnTo>
                  <a:lnTo>
                    <a:pt x="1412" y="2968"/>
                  </a:lnTo>
                  <a:lnTo>
                    <a:pt x="1785" y="2885"/>
                  </a:lnTo>
                  <a:lnTo>
                    <a:pt x="2159" y="2739"/>
                  </a:lnTo>
                  <a:lnTo>
                    <a:pt x="2532" y="2532"/>
                  </a:lnTo>
                  <a:lnTo>
                    <a:pt x="2906" y="2283"/>
                  </a:lnTo>
                  <a:lnTo>
                    <a:pt x="3259" y="2013"/>
                  </a:lnTo>
                  <a:lnTo>
                    <a:pt x="3549" y="1723"/>
                  </a:lnTo>
                  <a:lnTo>
                    <a:pt x="3819" y="1432"/>
                  </a:lnTo>
                  <a:lnTo>
                    <a:pt x="3923" y="1287"/>
                  </a:lnTo>
                  <a:lnTo>
                    <a:pt x="4006" y="1142"/>
                  </a:lnTo>
                  <a:lnTo>
                    <a:pt x="4089" y="996"/>
                  </a:lnTo>
                  <a:lnTo>
                    <a:pt x="4130" y="851"/>
                  </a:lnTo>
                  <a:lnTo>
                    <a:pt x="4172" y="727"/>
                  </a:lnTo>
                  <a:lnTo>
                    <a:pt x="4172" y="602"/>
                  </a:lnTo>
                  <a:lnTo>
                    <a:pt x="4151" y="478"/>
                  </a:lnTo>
                  <a:lnTo>
                    <a:pt x="4089" y="374"/>
                  </a:lnTo>
                  <a:lnTo>
                    <a:pt x="4027" y="270"/>
                  </a:lnTo>
                  <a:lnTo>
                    <a:pt x="3923" y="187"/>
                  </a:lnTo>
                  <a:lnTo>
                    <a:pt x="3798" y="125"/>
                  </a:lnTo>
                  <a:lnTo>
                    <a:pt x="3674" y="63"/>
                  </a:lnTo>
                  <a:lnTo>
                    <a:pt x="3508" y="42"/>
                  </a:lnTo>
                  <a:lnTo>
                    <a:pt x="3342" y="21"/>
                  </a:lnTo>
                  <a:lnTo>
                    <a:pt x="31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615" name="Google Shape;1615;p66"/>
          <p:cNvPicPr preferRelativeResize="0"/>
          <p:nvPr/>
        </p:nvPicPr>
        <p:blipFill rotWithShape="1">
          <a:blip r:embed="rId3">
            <a:alphaModFix/>
          </a:blip>
          <a:srcRect l="24444" t="53989" r="25545" b="6136"/>
          <a:stretch/>
        </p:blipFill>
        <p:spPr>
          <a:xfrm>
            <a:off x="4035225" y="2074138"/>
            <a:ext cx="1566749" cy="13589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16" name="Google Shape;1616;p66"/>
          <p:cNvGrpSpPr/>
          <p:nvPr/>
        </p:nvGrpSpPr>
        <p:grpSpPr>
          <a:xfrm>
            <a:off x="2164973" y="706034"/>
            <a:ext cx="1566717" cy="899876"/>
            <a:chOff x="8138464" y="-4218997"/>
            <a:chExt cx="1187537" cy="666871"/>
          </a:xfrm>
        </p:grpSpPr>
        <p:sp>
          <p:nvSpPr>
            <p:cNvPr id="1617" name="Google Shape;1617;p66"/>
            <p:cNvSpPr/>
            <p:nvPr/>
          </p:nvSpPr>
          <p:spPr>
            <a:xfrm>
              <a:off x="8931753" y="-4039540"/>
              <a:ext cx="296192" cy="290290"/>
            </a:xfrm>
            <a:custGeom>
              <a:avLst/>
              <a:gdLst/>
              <a:ahLst/>
              <a:cxnLst/>
              <a:rect l="l" t="t" r="r" b="b"/>
              <a:pathLst>
                <a:path w="6072" h="595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865" y="623"/>
                  </a:lnTo>
                  <a:lnTo>
                    <a:pt x="1709" y="1287"/>
                  </a:lnTo>
                  <a:lnTo>
                    <a:pt x="2513" y="1990"/>
                  </a:lnTo>
                  <a:lnTo>
                    <a:pt x="3297" y="2714"/>
                  </a:lnTo>
                  <a:lnTo>
                    <a:pt x="4041" y="3478"/>
                  </a:lnTo>
                  <a:lnTo>
                    <a:pt x="4745" y="4282"/>
                  </a:lnTo>
                  <a:lnTo>
                    <a:pt x="5428" y="5106"/>
                  </a:lnTo>
                  <a:lnTo>
                    <a:pt x="6071" y="5951"/>
                  </a:lnTo>
                </a:path>
              </a:pathLst>
            </a:custGeom>
            <a:noFill/>
            <a:ln w="1500" cap="rnd" cmpd="sng">
              <a:solidFill>
                <a:srgbClr val="ED726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66"/>
            <p:cNvSpPr/>
            <p:nvPr/>
          </p:nvSpPr>
          <p:spPr>
            <a:xfrm>
              <a:off x="8711127" y="-3929739"/>
              <a:ext cx="120682" cy="303070"/>
            </a:xfrm>
            <a:custGeom>
              <a:avLst/>
              <a:gdLst/>
              <a:ahLst/>
              <a:cxnLst/>
              <a:rect l="l" t="t" r="r" b="b"/>
              <a:pathLst>
                <a:path w="2474" h="6213" fill="none" extrusionOk="0">
                  <a:moveTo>
                    <a:pt x="2473" y="1"/>
                  </a:moveTo>
                  <a:lnTo>
                    <a:pt x="2473" y="1"/>
                  </a:lnTo>
                  <a:lnTo>
                    <a:pt x="2473" y="443"/>
                  </a:lnTo>
                  <a:lnTo>
                    <a:pt x="2453" y="865"/>
                  </a:lnTo>
                  <a:lnTo>
                    <a:pt x="2413" y="1287"/>
                  </a:lnTo>
                  <a:lnTo>
                    <a:pt x="2352" y="1709"/>
                  </a:lnTo>
                  <a:lnTo>
                    <a:pt x="2272" y="2132"/>
                  </a:lnTo>
                  <a:lnTo>
                    <a:pt x="2151" y="2554"/>
                  </a:lnTo>
                  <a:lnTo>
                    <a:pt x="2031" y="2956"/>
                  </a:lnTo>
                  <a:lnTo>
                    <a:pt x="1890" y="3358"/>
                  </a:lnTo>
                  <a:lnTo>
                    <a:pt x="1709" y="3760"/>
                  </a:lnTo>
                  <a:lnTo>
                    <a:pt x="1528" y="4142"/>
                  </a:lnTo>
                  <a:lnTo>
                    <a:pt x="1307" y="4524"/>
                  </a:lnTo>
                  <a:lnTo>
                    <a:pt x="1086" y="4886"/>
                  </a:lnTo>
                  <a:lnTo>
                    <a:pt x="845" y="5227"/>
                  </a:lnTo>
                  <a:lnTo>
                    <a:pt x="583" y="5569"/>
                  </a:lnTo>
                  <a:lnTo>
                    <a:pt x="302" y="5891"/>
                  </a:lnTo>
                  <a:lnTo>
                    <a:pt x="0" y="6212"/>
                  </a:lnTo>
                </a:path>
              </a:pathLst>
            </a:custGeom>
            <a:noFill/>
            <a:ln w="1500" cap="rnd" cmpd="sng">
              <a:solidFill>
                <a:srgbClr val="ED726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66"/>
            <p:cNvSpPr/>
            <p:nvPr/>
          </p:nvSpPr>
          <p:spPr>
            <a:xfrm>
              <a:off x="9189647" y="-4159194"/>
              <a:ext cx="52975" cy="37317"/>
            </a:xfrm>
            <a:custGeom>
              <a:avLst/>
              <a:gdLst/>
              <a:ahLst/>
              <a:cxnLst/>
              <a:rect l="l" t="t" r="r" b="b"/>
              <a:pathLst>
                <a:path w="1086" h="76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61" y="61"/>
                  </a:lnTo>
                  <a:lnTo>
                    <a:pt x="302" y="121"/>
                  </a:lnTo>
                  <a:lnTo>
                    <a:pt x="583" y="302"/>
                  </a:lnTo>
                  <a:lnTo>
                    <a:pt x="845" y="503"/>
                  </a:lnTo>
                  <a:lnTo>
                    <a:pt x="1086" y="765"/>
                  </a:lnTo>
                </a:path>
              </a:pathLst>
            </a:custGeom>
            <a:noFill/>
            <a:ln w="1500" cap="rnd" cmpd="sng">
              <a:solidFill>
                <a:srgbClr val="ED726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66"/>
            <p:cNvSpPr/>
            <p:nvPr/>
          </p:nvSpPr>
          <p:spPr>
            <a:xfrm>
              <a:off x="8931753" y="-4039540"/>
              <a:ext cx="296192" cy="290290"/>
            </a:xfrm>
            <a:custGeom>
              <a:avLst/>
              <a:gdLst/>
              <a:ahLst/>
              <a:cxnLst/>
              <a:rect l="l" t="t" r="r" b="b"/>
              <a:pathLst>
                <a:path w="6072" h="595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865" y="623"/>
                  </a:lnTo>
                  <a:lnTo>
                    <a:pt x="1709" y="1287"/>
                  </a:lnTo>
                  <a:lnTo>
                    <a:pt x="2513" y="1990"/>
                  </a:lnTo>
                  <a:lnTo>
                    <a:pt x="3297" y="2714"/>
                  </a:lnTo>
                  <a:lnTo>
                    <a:pt x="4041" y="3478"/>
                  </a:lnTo>
                  <a:lnTo>
                    <a:pt x="4745" y="4282"/>
                  </a:lnTo>
                  <a:lnTo>
                    <a:pt x="5428" y="5106"/>
                  </a:lnTo>
                  <a:lnTo>
                    <a:pt x="6071" y="5951"/>
                  </a:lnTo>
                </a:path>
              </a:pathLst>
            </a:custGeom>
            <a:noFill/>
            <a:ln w="1500" cap="rnd" cmpd="sng">
              <a:solidFill>
                <a:srgbClr val="ED726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66"/>
            <p:cNvSpPr/>
            <p:nvPr/>
          </p:nvSpPr>
          <p:spPr>
            <a:xfrm>
              <a:off x="8711127" y="-3929739"/>
              <a:ext cx="120682" cy="303070"/>
            </a:xfrm>
            <a:custGeom>
              <a:avLst/>
              <a:gdLst/>
              <a:ahLst/>
              <a:cxnLst/>
              <a:rect l="l" t="t" r="r" b="b"/>
              <a:pathLst>
                <a:path w="2474" h="6213" fill="none" extrusionOk="0">
                  <a:moveTo>
                    <a:pt x="2473" y="1"/>
                  </a:moveTo>
                  <a:lnTo>
                    <a:pt x="2473" y="1"/>
                  </a:lnTo>
                  <a:lnTo>
                    <a:pt x="2473" y="443"/>
                  </a:lnTo>
                  <a:lnTo>
                    <a:pt x="2453" y="865"/>
                  </a:lnTo>
                  <a:lnTo>
                    <a:pt x="2413" y="1287"/>
                  </a:lnTo>
                  <a:lnTo>
                    <a:pt x="2352" y="1709"/>
                  </a:lnTo>
                  <a:lnTo>
                    <a:pt x="2272" y="2132"/>
                  </a:lnTo>
                  <a:lnTo>
                    <a:pt x="2151" y="2554"/>
                  </a:lnTo>
                  <a:lnTo>
                    <a:pt x="2031" y="2956"/>
                  </a:lnTo>
                  <a:lnTo>
                    <a:pt x="1890" y="3358"/>
                  </a:lnTo>
                  <a:lnTo>
                    <a:pt x="1709" y="3760"/>
                  </a:lnTo>
                  <a:lnTo>
                    <a:pt x="1528" y="4142"/>
                  </a:lnTo>
                  <a:lnTo>
                    <a:pt x="1307" y="4524"/>
                  </a:lnTo>
                  <a:lnTo>
                    <a:pt x="1086" y="4886"/>
                  </a:lnTo>
                  <a:lnTo>
                    <a:pt x="845" y="5227"/>
                  </a:lnTo>
                  <a:lnTo>
                    <a:pt x="583" y="5569"/>
                  </a:lnTo>
                  <a:lnTo>
                    <a:pt x="302" y="5891"/>
                  </a:lnTo>
                  <a:lnTo>
                    <a:pt x="0" y="6212"/>
                  </a:lnTo>
                </a:path>
              </a:pathLst>
            </a:custGeom>
            <a:noFill/>
            <a:ln w="1500" cap="rnd" cmpd="sng">
              <a:solidFill>
                <a:srgbClr val="ED726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66"/>
            <p:cNvSpPr/>
            <p:nvPr/>
          </p:nvSpPr>
          <p:spPr>
            <a:xfrm>
              <a:off x="9189647" y="-4159194"/>
              <a:ext cx="52975" cy="37317"/>
            </a:xfrm>
            <a:custGeom>
              <a:avLst/>
              <a:gdLst/>
              <a:ahLst/>
              <a:cxnLst/>
              <a:rect l="l" t="t" r="r" b="b"/>
              <a:pathLst>
                <a:path w="1086" h="76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61" y="61"/>
                  </a:lnTo>
                  <a:lnTo>
                    <a:pt x="302" y="121"/>
                  </a:lnTo>
                  <a:lnTo>
                    <a:pt x="583" y="302"/>
                  </a:lnTo>
                  <a:lnTo>
                    <a:pt x="845" y="503"/>
                  </a:lnTo>
                  <a:lnTo>
                    <a:pt x="1086" y="765"/>
                  </a:lnTo>
                </a:path>
              </a:pathLst>
            </a:custGeom>
            <a:noFill/>
            <a:ln w="1500" cap="rnd" cmpd="sng">
              <a:solidFill>
                <a:srgbClr val="ED726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66"/>
            <p:cNvSpPr/>
            <p:nvPr/>
          </p:nvSpPr>
          <p:spPr>
            <a:xfrm>
              <a:off x="8138464" y="-4110171"/>
              <a:ext cx="773748" cy="524678"/>
            </a:xfrm>
            <a:custGeom>
              <a:avLst/>
              <a:gdLst/>
              <a:ahLst/>
              <a:cxnLst/>
              <a:rect l="l" t="t" r="r" b="b"/>
              <a:pathLst>
                <a:path w="15862" h="10756" extrusionOk="0">
                  <a:moveTo>
                    <a:pt x="1187" y="1"/>
                  </a:moveTo>
                  <a:lnTo>
                    <a:pt x="986" y="21"/>
                  </a:lnTo>
                  <a:lnTo>
                    <a:pt x="805" y="61"/>
                  </a:lnTo>
                  <a:lnTo>
                    <a:pt x="624" y="121"/>
                  </a:lnTo>
                  <a:lnTo>
                    <a:pt x="443" y="202"/>
                  </a:lnTo>
                  <a:lnTo>
                    <a:pt x="282" y="302"/>
                  </a:lnTo>
                  <a:lnTo>
                    <a:pt x="161" y="443"/>
                  </a:lnTo>
                  <a:lnTo>
                    <a:pt x="61" y="584"/>
                  </a:lnTo>
                  <a:lnTo>
                    <a:pt x="41" y="664"/>
                  </a:lnTo>
                  <a:lnTo>
                    <a:pt x="21" y="765"/>
                  </a:lnTo>
                  <a:lnTo>
                    <a:pt x="1" y="905"/>
                  </a:lnTo>
                  <a:lnTo>
                    <a:pt x="41" y="1046"/>
                  </a:lnTo>
                  <a:lnTo>
                    <a:pt x="81" y="1187"/>
                  </a:lnTo>
                  <a:lnTo>
                    <a:pt x="161" y="1307"/>
                  </a:lnTo>
                  <a:lnTo>
                    <a:pt x="262" y="1428"/>
                  </a:lnTo>
                  <a:lnTo>
                    <a:pt x="362" y="1529"/>
                  </a:lnTo>
                  <a:lnTo>
                    <a:pt x="503" y="1629"/>
                  </a:lnTo>
                  <a:lnTo>
                    <a:pt x="624" y="1689"/>
                  </a:lnTo>
                  <a:lnTo>
                    <a:pt x="905" y="1810"/>
                  </a:lnTo>
                  <a:lnTo>
                    <a:pt x="1187" y="1890"/>
                  </a:lnTo>
                  <a:lnTo>
                    <a:pt x="1488" y="1971"/>
                  </a:lnTo>
                  <a:lnTo>
                    <a:pt x="1770" y="2051"/>
                  </a:lnTo>
                  <a:lnTo>
                    <a:pt x="1950" y="2112"/>
                  </a:lnTo>
                  <a:lnTo>
                    <a:pt x="2131" y="2212"/>
                  </a:lnTo>
                  <a:lnTo>
                    <a:pt x="2312" y="2313"/>
                  </a:lnTo>
                  <a:lnTo>
                    <a:pt x="2473" y="2413"/>
                  </a:lnTo>
                  <a:lnTo>
                    <a:pt x="2634" y="2534"/>
                  </a:lnTo>
                  <a:lnTo>
                    <a:pt x="2795" y="2674"/>
                  </a:lnTo>
                  <a:lnTo>
                    <a:pt x="3076" y="2956"/>
                  </a:lnTo>
                  <a:lnTo>
                    <a:pt x="3338" y="3277"/>
                  </a:lnTo>
                  <a:lnTo>
                    <a:pt x="3559" y="3599"/>
                  </a:lnTo>
                  <a:lnTo>
                    <a:pt x="3780" y="3961"/>
                  </a:lnTo>
                  <a:lnTo>
                    <a:pt x="3961" y="4323"/>
                  </a:lnTo>
                  <a:lnTo>
                    <a:pt x="4142" y="4685"/>
                  </a:lnTo>
                  <a:lnTo>
                    <a:pt x="4302" y="5067"/>
                  </a:lnTo>
                  <a:lnTo>
                    <a:pt x="4604" y="5810"/>
                  </a:lnTo>
                  <a:lnTo>
                    <a:pt x="4765" y="6192"/>
                  </a:lnTo>
                  <a:lnTo>
                    <a:pt x="4946" y="6554"/>
                  </a:lnTo>
                  <a:lnTo>
                    <a:pt x="5127" y="6896"/>
                  </a:lnTo>
                  <a:lnTo>
                    <a:pt x="5348" y="7258"/>
                  </a:lnTo>
                  <a:lnTo>
                    <a:pt x="5489" y="7479"/>
                  </a:lnTo>
                  <a:lnTo>
                    <a:pt x="5669" y="7680"/>
                  </a:lnTo>
                  <a:lnTo>
                    <a:pt x="5830" y="7881"/>
                  </a:lnTo>
                  <a:lnTo>
                    <a:pt x="6011" y="8082"/>
                  </a:lnTo>
                  <a:lnTo>
                    <a:pt x="6212" y="8263"/>
                  </a:lnTo>
                  <a:lnTo>
                    <a:pt x="6413" y="8444"/>
                  </a:lnTo>
                  <a:lnTo>
                    <a:pt x="6634" y="8605"/>
                  </a:lnTo>
                  <a:lnTo>
                    <a:pt x="6855" y="8765"/>
                  </a:lnTo>
                  <a:lnTo>
                    <a:pt x="7077" y="8926"/>
                  </a:lnTo>
                  <a:lnTo>
                    <a:pt x="7298" y="9047"/>
                  </a:lnTo>
                  <a:lnTo>
                    <a:pt x="7539" y="9168"/>
                  </a:lnTo>
                  <a:lnTo>
                    <a:pt x="7780" y="9288"/>
                  </a:lnTo>
                  <a:lnTo>
                    <a:pt x="8042" y="9389"/>
                  </a:lnTo>
                  <a:lnTo>
                    <a:pt x="8283" y="9469"/>
                  </a:lnTo>
                  <a:lnTo>
                    <a:pt x="8544" y="9549"/>
                  </a:lnTo>
                  <a:lnTo>
                    <a:pt x="8805" y="9610"/>
                  </a:lnTo>
                  <a:lnTo>
                    <a:pt x="9288" y="9690"/>
                  </a:lnTo>
                  <a:lnTo>
                    <a:pt x="9770" y="9751"/>
                  </a:lnTo>
                  <a:lnTo>
                    <a:pt x="10735" y="9811"/>
                  </a:lnTo>
                  <a:lnTo>
                    <a:pt x="11238" y="9851"/>
                  </a:lnTo>
                  <a:lnTo>
                    <a:pt x="11700" y="9911"/>
                  </a:lnTo>
                  <a:lnTo>
                    <a:pt x="12183" y="9992"/>
                  </a:lnTo>
                  <a:lnTo>
                    <a:pt x="12424" y="10052"/>
                  </a:lnTo>
                  <a:lnTo>
                    <a:pt x="12645" y="10132"/>
                  </a:lnTo>
                  <a:lnTo>
                    <a:pt x="13007" y="10273"/>
                  </a:lnTo>
                  <a:lnTo>
                    <a:pt x="13349" y="10434"/>
                  </a:lnTo>
                  <a:lnTo>
                    <a:pt x="13710" y="10575"/>
                  </a:lnTo>
                  <a:lnTo>
                    <a:pt x="14072" y="10675"/>
                  </a:lnTo>
                  <a:lnTo>
                    <a:pt x="14273" y="10715"/>
                  </a:lnTo>
                  <a:lnTo>
                    <a:pt x="14454" y="10736"/>
                  </a:lnTo>
                  <a:lnTo>
                    <a:pt x="14655" y="10756"/>
                  </a:lnTo>
                  <a:lnTo>
                    <a:pt x="14856" y="10736"/>
                  </a:lnTo>
                  <a:lnTo>
                    <a:pt x="15037" y="10675"/>
                  </a:lnTo>
                  <a:lnTo>
                    <a:pt x="15218" y="10615"/>
                  </a:lnTo>
                  <a:lnTo>
                    <a:pt x="15379" y="10514"/>
                  </a:lnTo>
                  <a:lnTo>
                    <a:pt x="15520" y="10394"/>
                  </a:lnTo>
                  <a:lnTo>
                    <a:pt x="15620" y="10273"/>
                  </a:lnTo>
                  <a:lnTo>
                    <a:pt x="15701" y="10132"/>
                  </a:lnTo>
                  <a:lnTo>
                    <a:pt x="15761" y="9992"/>
                  </a:lnTo>
                  <a:lnTo>
                    <a:pt x="15821" y="9831"/>
                  </a:lnTo>
                  <a:lnTo>
                    <a:pt x="15841" y="9670"/>
                  </a:lnTo>
                  <a:lnTo>
                    <a:pt x="15861" y="9509"/>
                  </a:lnTo>
                  <a:lnTo>
                    <a:pt x="15861" y="9348"/>
                  </a:lnTo>
                  <a:lnTo>
                    <a:pt x="15841" y="9188"/>
                  </a:lnTo>
                  <a:lnTo>
                    <a:pt x="15761" y="8866"/>
                  </a:lnTo>
                  <a:lnTo>
                    <a:pt x="15660" y="8564"/>
                  </a:lnTo>
                  <a:lnTo>
                    <a:pt x="15419" y="7961"/>
                  </a:lnTo>
                  <a:lnTo>
                    <a:pt x="15138" y="7258"/>
                  </a:lnTo>
                  <a:lnTo>
                    <a:pt x="14917" y="6534"/>
                  </a:lnTo>
                  <a:lnTo>
                    <a:pt x="14716" y="5810"/>
                  </a:lnTo>
                  <a:lnTo>
                    <a:pt x="14535" y="5067"/>
                  </a:lnTo>
                  <a:lnTo>
                    <a:pt x="14354" y="4122"/>
                  </a:lnTo>
                  <a:lnTo>
                    <a:pt x="14233" y="3177"/>
                  </a:lnTo>
                  <a:lnTo>
                    <a:pt x="14193" y="2795"/>
                  </a:lnTo>
                  <a:lnTo>
                    <a:pt x="14173" y="2413"/>
                  </a:lnTo>
                  <a:lnTo>
                    <a:pt x="14133" y="2011"/>
                  </a:lnTo>
                  <a:lnTo>
                    <a:pt x="14092" y="1830"/>
                  </a:lnTo>
                  <a:lnTo>
                    <a:pt x="14032" y="1649"/>
                  </a:lnTo>
                  <a:lnTo>
                    <a:pt x="13952" y="1488"/>
                  </a:lnTo>
                  <a:lnTo>
                    <a:pt x="13851" y="1348"/>
                  </a:lnTo>
                  <a:lnTo>
                    <a:pt x="13731" y="1247"/>
                  </a:lnTo>
                  <a:lnTo>
                    <a:pt x="13590" y="1147"/>
                  </a:lnTo>
                  <a:lnTo>
                    <a:pt x="13429" y="1066"/>
                  </a:lnTo>
                  <a:lnTo>
                    <a:pt x="13268" y="1006"/>
                  </a:lnTo>
                  <a:lnTo>
                    <a:pt x="13087" y="966"/>
                  </a:lnTo>
                  <a:lnTo>
                    <a:pt x="12906" y="946"/>
                  </a:lnTo>
                  <a:lnTo>
                    <a:pt x="12725" y="925"/>
                  </a:lnTo>
                  <a:lnTo>
                    <a:pt x="12524" y="925"/>
                  </a:lnTo>
                  <a:lnTo>
                    <a:pt x="12163" y="946"/>
                  </a:lnTo>
                  <a:lnTo>
                    <a:pt x="11801" y="1006"/>
                  </a:lnTo>
                  <a:lnTo>
                    <a:pt x="11499" y="1086"/>
                  </a:lnTo>
                  <a:lnTo>
                    <a:pt x="11218" y="1187"/>
                  </a:lnTo>
                  <a:lnTo>
                    <a:pt x="10936" y="1328"/>
                  </a:lnTo>
                  <a:lnTo>
                    <a:pt x="10373" y="1609"/>
                  </a:lnTo>
                  <a:lnTo>
                    <a:pt x="9811" y="1910"/>
                  </a:lnTo>
                  <a:lnTo>
                    <a:pt x="9248" y="2192"/>
                  </a:lnTo>
                  <a:lnTo>
                    <a:pt x="8805" y="2373"/>
                  </a:lnTo>
                  <a:lnTo>
                    <a:pt x="8323" y="2514"/>
                  </a:lnTo>
                  <a:lnTo>
                    <a:pt x="8082" y="2574"/>
                  </a:lnTo>
                  <a:lnTo>
                    <a:pt x="7841" y="2614"/>
                  </a:lnTo>
                  <a:lnTo>
                    <a:pt x="7599" y="2654"/>
                  </a:lnTo>
                  <a:lnTo>
                    <a:pt x="7358" y="2674"/>
                  </a:lnTo>
                  <a:lnTo>
                    <a:pt x="7117" y="2674"/>
                  </a:lnTo>
                  <a:lnTo>
                    <a:pt x="6876" y="2654"/>
                  </a:lnTo>
                  <a:lnTo>
                    <a:pt x="6634" y="2634"/>
                  </a:lnTo>
                  <a:lnTo>
                    <a:pt x="6393" y="2594"/>
                  </a:lnTo>
                  <a:lnTo>
                    <a:pt x="6172" y="2534"/>
                  </a:lnTo>
                  <a:lnTo>
                    <a:pt x="5951" y="2473"/>
                  </a:lnTo>
                  <a:lnTo>
                    <a:pt x="5730" y="2373"/>
                  </a:lnTo>
                  <a:lnTo>
                    <a:pt x="5509" y="2252"/>
                  </a:lnTo>
                  <a:lnTo>
                    <a:pt x="5247" y="2091"/>
                  </a:lnTo>
                  <a:lnTo>
                    <a:pt x="5026" y="1910"/>
                  </a:lnTo>
                  <a:lnTo>
                    <a:pt x="4805" y="1730"/>
                  </a:lnTo>
                  <a:lnTo>
                    <a:pt x="4584" y="1529"/>
                  </a:lnTo>
                  <a:lnTo>
                    <a:pt x="4142" y="1126"/>
                  </a:lnTo>
                  <a:lnTo>
                    <a:pt x="3921" y="925"/>
                  </a:lnTo>
                  <a:lnTo>
                    <a:pt x="3679" y="745"/>
                  </a:lnTo>
                  <a:lnTo>
                    <a:pt x="3398" y="564"/>
                  </a:lnTo>
                  <a:lnTo>
                    <a:pt x="3116" y="403"/>
                  </a:lnTo>
                  <a:lnTo>
                    <a:pt x="2815" y="262"/>
                  </a:lnTo>
                  <a:lnTo>
                    <a:pt x="2493" y="162"/>
                  </a:lnTo>
                  <a:lnTo>
                    <a:pt x="2172" y="81"/>
                  </a:lnTo>
                  <a:lnTo>
                    <a:pt x="1850" y="21"/>
                  </a:lnTo>
                  <a:lnTo>
                    <a:pt x="150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66"/>
            <p:cNvSpPr/>
            <p:nvPr/>
          </p:nvSpPr>
          <p:spPr>
            <a:xfrm>
              <a:off x="8351237" y="-3952274"/>
              <a:ext cx="289363" cy="283412"/>
            </a:xfrm>
            <a:custGeom>
              <a:avLst/>
              <a:gdLst/>
              <a:ahLst/>
              <a:cxnLst/>
              <a:rect l="l" t="t" r="r" b="b"/>
              <a:pathLst>
                <a:path w="5932" h="5810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202" y="463"/>
                  </a:lnTo>
                  <a:lnTo>
                    <a:pt x="423" y="945"/>
                  </a:lnTo>
                  <a:lnTo>
                    <a:pt x="664" y="1428"/>
                  </a:lnTo>
                  <a:lnTo>
                    <a:pt x="925" y="1930"/>
                  </a:lnTo>
                  <a:lnTo>
                    <a:pt x="1207" y="2413"/>
                  </a:lnTo>
                  <a:lnTo>
                    <a:pt x="1508" y="2895"/>
                  </a:lnTo>
                  <a:lnTo>
                    <a:pt x="1850" y="3357"/>
                  </a:lnTo>
                  <a:lnTo>
                    <a:pt x="2192" y="3800"/>
                  </a:lnTo>
                  <a:lnTo>
                    <a:pt x="2574" y="4202"/>
                  </a:lnTo>
                  <a:lnTo>
                    <a:pt x="2976" y="4584"/>
                  </a:lnTo>
                  <a:lnTo>
                    <a:pt x="3197" y="4765"/>
                  </a:lnTo>
                  <a:lnTo>
                    <a:pt x="3398" y="4925"/>
                  </a:lnTo>
                  <a:lnTo>
                    <a:pt x="3619" y="5066"/>
                  </a:lnTo>
                  <a:lnTo>
                    <a:pt x="3860" y="5207"/>
                  </a:lnTo>
                  <a:lnTo>
                    <a:pt x="4102" y="5348"/>
                  </a:lnTo>
                  <a:lnTo>
                    <a:pt x="4343" y="5448"/>
                  </a:lnTo>
                  <a:lnTo>
                    <a:pt x="4584" y="5549"/>
                  </a:lnTo>
                  <a:lnTo>
                    <a:pt x="4845" y="5649"/>
                  </a:lnTo>
                  <a:lnTo>
                    <a:pt x="5107" y="5709"/>
                  </a:lnTo>
                  <a:lnTo>
                    <a:pt x="5368" y="5750"/>
                  </a:lnTo>
                  <a:lnTo>
                    <a:pt x="5650" y="5790"/>
                  </a:lnTo>
                  <a:lnTo>
                    <a:pt x="5931" y="5810"/>
                  </a:lnTo>
                </a:path>
              </a:pathLst>
            </a:custGeom>
            <a:noFill/>
            <a:ln w="15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66"/>
            <p:cNvSpPr/>
            <p:nvPr/>
          </p:nvSpPr>
          <p:spPr>
            <a:xfrm>
              <a:off x="8631715" y="-4218997"/>
              <a:ext cx="694286" cy="666871"/>
            </a:xfrm>
            <a:custGeom>
              <a:avLst/>
              <a:gdLst/>
              <a:ahLst/>
              <a:cxnLst/>
              <a:rect l="l" t="t" r="r" b="b"/>
              <a:pathLst>
                <a:path w="14233" h="13671" extrusionOk="0">
                  <a:moveTo>
                    <a:pt x="6996" y="0"/>
                  </a:moveTo>
                  <a:lnTo>
                    <a:pt x="6634" y="20"/>
                  </a:lnTo>
                  <a:lnTo>
                    <a:pt x="6272" y="41"/>
                  </a:lnTo>
                  <a:lnTo>
                    <a:pt x="5930" y="81"/>
                  </a:lnTo>
                  <a:lnTo>
                    <a:pt x="5589" y="141"/>
                  </a:lnTo>
                  <a:lnTo>
                    <a:pt x="5247" y="221"/>
                  </a:lnTo>
                  <a:lnTo>
                    <a:pt x="4905" y="322"/>
                  </a:lnTo>
                  <a:lnTo>
                    <a:pt x="4583" y="423"/>
                  </a:lnTo>
                  <a:lnTo>
                    <a:pt x="4262" y="563"/>
                  </a:lnTo>
                  <a:lnTo>
                    <a:pt x="3960" y="684"/>
                  </a:lnTo>
                  <a:lnTo>
                    <a:pt x="3659" y="845"/>
                  </a:lnTo>
                  <a:lnTo>
                    <a:pt x="3357" y="1026"/>
                  </a:lnTo>
                  <a:lnTo>
                    <a:pt x="3076" y="1207"/>
                  </a:lnTo>
                  <a:lnTo>
                    <a:pt x="2814" y="1387"/>
                  </a:lnTo>
                  <a:lnTo>
                    <a:pt x="2533" y="1609"/>
                  </a:lnTo>
                  <a:lnTo>
                    <a:pt x="2292" y="1830"/>
                  </a:lnTo>
                  <a:lnTo>
                    <a:pt x="2051" y="2051"/>
                  </a:lnTo>
                  <a:lnTo>
                    <a:pt x="1809" y="2292"/>
                  </a:lnTo>
                  <a:lnTo>
                    <a:pt x="1588" y="2553"/>
                  </a:lnTo>
                  <a:lnTo>
                    <a:pt x="1387" y="2815"/>
                  </a:lnTo>
                  <a:lnTo>
                    <a:pt x="1186" y="3096"/>
                  </a:lnTo>
                  <a:lnTo>
                    <a:pt x="1005" y="3378"/>
                  </a:lnTo>
                  <a:lnTo>
                    <a:pt x="844" y="3659"/>
                  </a:lnTo>
                  <a:lnTo>
                    <a:pt x="684" y="3961"/>
                  </a:lnTo>
                  <a:lnTo>
                    <a:pt x="543" y="4282"/>
                  </a:lnTo>
                  <a:lnTo>
                    <a:pt x="422" y="4584"/>
                  </a:lnTo>
                  <a:lnTo>
                    <a:pt x="322" y="4925"/>
                  </a:lnTo>
                  <a:lnTo>
                    <a:pt x="221" y="5247"/>
                  </a:lnTo>
                  <a:lnTo>
                    <a:pt x="141" y="5589"/>
                  </a:lnTo>
                  <a:lnTo>
                    <a:pt x="81" y="5931"/>
                  </a:lnTo>
                  <a:lnTo>
                    <a:pt x="40" y="6272"/>
                  </a:lnTo>
                  <a:lnTo>
                    <a:pt x="0" y="6634"/>
                  </a:lnTo>
                  <a:lnTo>
                    <a:pt x="0" y="6996"/>
                  </a:lnTo>
                  <a:lnTo>
                    <a:pt x="0" y="7358"/>
                  </a:lnTo>
                  <a:lnTo>
                    <a:pt x="40" y="7700"/>
                  </a:lnTo>
                  <a:lnTo>
                    <a:pt x="81" y="8062"/>
                  </a:lnTo>
                  <a:lnTo>
                    <a:pt x="161" y="8383"/>
                  </a:lnTo>
                  <a:lnTo>
                    <a:pt x="241" y="8725"/>
                  </a:lnTo>
                  <a:lnTo>
                    <a:pt x="362" y="9047"/>
                  </a:lnTo>
                  <a:lnTo>
                    <a:pt x="483" y="9368"/>
                  </a:lnTo>
                  <a:lnTo>
                    <a:pt x="623" y="9670"/>
                  </a:lnTo>
                  <a:lnTo>
                    <a:pt x="764" y="9971"/>
                  </a:lnTo>
                  <a:lnTo>
                    <a:pt x="945" y="10253"/>
                  </a:lnTo>
                  <a:lnTo>
                    <a:pt x="1126" y="10534"/>
                  </a:lnTo>
                  <a:lnTo>
                    <a:pt x="1327" y="10795"/>
                  </a:lnTo>
                  <a:lnTo>
                    <a:pt x="1548" y="11057"/>
                  </a:lnTo>
                  <a:lnTo>
                    <a:pt x="1769" y="11318"/>
                  </a:lnTo>
                  <a:lnTo>
                    <a:pt x="2010" y="11559"/>
                  </a:lnTo>
                  <a:lnTo>
                    <a:pt x="2272" y="11780"/>
                  </a:lnTo>
                  <a:lnTo>
                    <a:pt x="2533" y="12002"/>
                  </a:lnTo>
                  <a:lnTo>
                    <a:pt x="2814" y="12203"/>
                  </a:lnTo>
                  <a:lnTo>
                    <a:pt x="3096" y="12384"/>
                  </a:lnTo>
                  <a:lnTo>
                    <a:pt x="3377" y="12565"/>
                  </a:lnTo>
                  <a:lnTo>
                    <a:pt x="3679" y="12745"/>
                  </a:lnTo>
                  <a:lnTo>
                    <a:pt x="4001" y="12886"/>
                  </a:lnTo>
                  <a:lnTo>
                    <a:pt x="4322" y="13047"/>
                  </a:lnTo>
                  <a:lnTo>
                    <a:pt x="4644" y="13168"/>
                  </a:lnTo>
                  <a:lnTo>
                    <a:pt x="4986" y="13288"/>
                  </a:lnTo>
                  <a:lnTo>
                    <a:pt x="5307" y="13389"/>
                  </a:lnTo>
                  <a:lnTo>
                    <a:pt x="5649" y="13469"/>
                  </a:lnTo>
                  <a:lnTo>
                    <a:pt x="6011" y="13529"/>
                  </a:lnTo>
                  <a:lnTo>
                    <a:pt x="6353" y="13590"/>
                  </a:lnTo>
                  <a:lnTo>
                    <a:pt x="6714" y="13630"/>
                  </a:lnTo>
                  <a:lnTo>
                    <a:pt x="7076" y="13650"/>
                  </a:lnTo>
                  <a:lnTo>
                    <a:pt x="7438" y="13670"/>
                  </a:lnTo>
                  <a:lnTo>
                    <a:pt x="7800" y="13650"/>
                  </a:lnTo>
                  <a:lnTo>
                    <a:pt x="8142" y="13630"/>
                  </a:lnTo>
                  <a:lnTo>
                    <a:pt x="8503" y="13590"/>
                  </a:lnTo>
                  <a:lnTo>
                    <a:pt x="8825" y="13529"/>
                  </a:lnTo>
                  <a:lnTo>
                    <a:pt x="9167" y="13469"/>
                  </a:lnTo>
                  <a:lnTo>
                    <a:pt x="9489" y="13389"/>
                  </a:lnTo>
                  <a:lnTo>
                    <a:pt x="9810" y="13288"/>
                  </a:lnTo>
                  <a:lnTo>
                    <a:pt x="10132" y="13168"/>
                  </a:lnTo>
                  <a:lnTo>
                    <a:pt x="10433" y="13047"/>
                  </a:lnTo>
                  <a:lnTo>
                    <a:pt x="10715" y="12886"/>
                  </a:lnTo>
                  <a:lnTo>
                    <a:pt x="11016" y="12745"/>
                  </a:lnTo>
                  <a:lnTo>
                    <a:pt x="11278" y="12565"/>
                  </a:lnTo>
                  <a:lnTo>
                    <a:pt x="11539" y="12384"/>
                  </a:lnTo>
                  <a:lnTo>
                    <a:pt x="11800" y="12203"/>
                  </a:lnTo>
                  <a:lnTo>
                    <a:pt x="12042" y="12002"/>
                  </a:lnTo>
                  <a:lnTo>
                    <a:pt x="12283" y="11780"/>
                  </a:lnTo>
                  <a:lnTo>
                    <a:pt x="12504" y="11559"/>
                  </a:lnTo>
                  <a:lnTo>
                    <a:pt x="12725" y="11318"/>
                  </a:lnTo>
                  <a:lnTo>
                    <a:pt x="12906" y="11057"/>
                  </a:lnTo>
                  <a:lnTo>
                    <a:pt x="13107" y="10795"/>
                  </a:lnTo>
                  <a:lnTo>
                    <a:pt x="13268" y="10534"/>
                  </a:lnTo>
                  <a:lnTo>
                    <a:pt x="13429" y="10253"/>
                  </a:lnTo>
                  <a:lnTo>
                    <a:pt x="13589" y="9971"/>
                  </a:lnTo>
                  <a:lnTo>
                    <a:pt x="13710" y="9670"/>
                  </a:lnTo>
                  <a:lnTo>
                    <a:pt x="13831" y="9368"/>
                  </a:lnTo>
                  <a:lnTo>
                    <a:pt x="13931" y="9047"/>
                  </a:lnTo>
                  <a:lnTo>
                    <a:pt x="14032" y="8725"/>
                  </a:lnTo>
                  <a:lnTo>
                    <a:pt x="14092" y="8383"/>
                  </a:lnTo>
                  <a:lnTo>
                    <a:pt x="14152" y="8062"/>
                  </a:lnTo>
                  <a:lnTo>
                    <a:pt x="14193" y="7700"/>
                  </a:lnTo>
                  <a:lnTo>
                    <a:pt x="14233" y="7358"/>
                  </a:lnTo>
                  <a:lnTo>
                    <a:pt x="14233" y="6996"/>
                  </a:lnTo>
                  <a:lnTo>
                    <a:pt x="14233" y="6634"/>
                  </a:lnTo>
                  <a:lnTo>
                    <a:pt x="14193" y="6272"/>
                  </a:lnTo>
                  <a:lnTo>
                    <a:pt x="14152" y="5931"/>
                  </a:lnTo>
                  <a:lnTo>
                    <a:pt x="14072" y="5589"/>
                  </a:lnTo>
                  <a:lnTo>
                    <a:pt x="13991" y="5247"/>
                  </a:lnTo>
                  <a:lnTo>
                    <a:pt x="13891" y="4925"/>
                  </a:lnTo>
                  <a:lnTo>
                    <a:pt x="13770" y="4584"/>
                  </a:lnTo>
                  <a:lnTo>
                    <a:pt x="13650" y="4282"/>
                  </a:lnTo>
                  <a:lnTo>
                    <a:pt x="13489" y="3961"/>
                  </a:lnTo>
                  <a:lnTo>
                    <a:pt x="13328" y="3659"/>
                  </a:lnTo>
                  <a:lnTo>
                    <a:pt x="13147" y="3378"/>
                  </a:lnTo>
                  <a:lnTo>
                    <a:pt x="12966" y="3096"/>
                  </a:lnTo>
                  <a:lnTo>
                    <a:pt x="12745" y="2815"/>
                  </a:lnTo>
                  <a:lnTo>
                    <a:pt x="12544" y="2553"/>
                  </a:lnTo>
                  <a:lnTo>
                    <a:pt x="12303" y="2292"/>
                  </a:lnTo>
                  <a:lnTo>
                    <a:pt x="12062" y="2051"/>
                  </a:lnTo>
                  <a:lnTo>
                    <a:pt x="11800" y="1830"/>
                  </a:lnTo>
                  <a:lnTo>
                    <a:pt x="11539" y="1609"/>
                  </a:lnTo>
                  <a:lnTo>
                    <a:pt x="11258" y="1387"/>
                  </a:lnTo>
                  <a:lnTo>
                    <a:pt x="10976" y="1207"/>
                  </a:lnTo>
                  <a:lnTo>
                    <a:pt x="10675" y="1026"/>
                  </a:lnTo>
                  <a:lnTo>
                    <a:pt x="10373" y="845"/>
                  </a:lnTo>
                  <a:lnTo>
                    <a:pt x="10071" y="684"/>
                  </a:lnTo>
                  <a:lnTo>
                    <a:pt x="9750" y="563"/>
                  </a:lnTo>
                  <a:lnTo>
                    <a:pt x="9428" y="423"/>
                  </a:lnTo>
                  <a:lnTo>
                    <a:pt x="9086" y="322"/>
                  </a:lnTo>
                  <a:lnTo>
                    <a:pt x="8745" y="221"/>
                  </a:lnTo>
                  <a:lnTo>
                    <a:pt x="8403" y="141"/>
                  </a:lnTo>
                  <a:lnTo>
                    <a:pt x="8061" y="81"/>
                  </a:lnTo>
                  <a:lnTo>
                    <a:pt x="7699" y="41"/>
                  </a:lnTo>
                  <a:lnTo>
                    <a:pt x="7358" y="20"/>
                  </a:lnTo>
                  <a:lnTo>
                    <a:pt x="699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66"/>
            <p:cNvSpPr/>
            <p:nvPr/>
          </p:nvSpPr>
          <p:spPr>
            <a:xfrm>
              <a:off x="8855268" y="-4126854"/>
              <a:ext cx="409947" cy="438386"/>
            </a:xfrm>
            <a:custGeom>
              <a:avLst/>
              <a:gdLst/>
              <a:ahLst/>
              <a:cxnLst/>
              <a:rect l="l" t="t" r="r" b="b"/>
              <a:pathLst>
                <a:path w="8404" h="8987" extrusionOk="0">
                  <a:moveTo>
                    <a:pt x="4061" y="1"/>
                  </a:moveTo>
                  <a:lnTo>
                    <a:pt x="3659" y="21"/>
                  </a:lnTo>
                  <a:lnTo>
                    <a:pt x="3237" y="102"/>
                  </a:lnTo>
                  <a:lnTo>
                    <a:pt x="2815" y="222"/>
                  </a:lnTo>
                  <a:lnTo>
                    <a:pt x="2433" y="363"/>
                  </a:lnTo>
                  <a:lnTo>
                    <a:pt x="2051" y="544"/>
                  </a:lnTo>
                  <a:lnTo>
                    <a:pt x="1709" y="765"/>
                  </a:lnTo>
                  <a:lnTo>
                    <a:pt x="1388" y="1026"/>
                  </a:lnTo>
                  <a:lnTo>
                    <a:pt x="1106" y="1288"/>
                  </a:lnTo>
                  <a:lnTo>
                    <a:pt x="845" y="1589"/>
                  </a:lnTo>
                  <a:lnTo>
                    <a:pt x="624" y="1931"/>
                  </a:lnTo>
                  <a:lnTo>
                    <a:pt x="423" y="2293"/>
                  </a:lnTo>
                  <a:lnTo>
                    <a:pt x="262" y="2655"/>
                  </a:lnTo>
                  <a:lnTo>
                    <a:pt x="141" y="3057"/>
                  </a:lnTo>
                  <a:lnTo>
                    <a:pt x="41" y="3459"/>
                  </a:lnTo>
                  <a:lnTo>
                    <a:pt x="0" y="3901"/>
                  </a:lnTo>
                  <a:lnTo>
                    <a:pt x="0" y="4343"/>
                  </a:lnTo>
                  <a:lnTo>
                    <a:pt x="41" y="4785"/>
                  </a:lnTo>
                  <a:lnTo>
                    <a:pt x="121" y="5268"/>
                  </a:lnTo>
                  <a:lnTo>
                    <a:pt x="242" y="5730"/>
                  </a:lnTo>
                  <a:lnTo>
                    <a:pt x="403" y="6152"/>
                  </a:lnTo>
                  <a:lnTo>
                    <a:pt x="604" y="6575"/>
                  </a:lnTo>
                  <a:lnTo>
                    <a:pt x="845" y="6957"/>
                  </a:lnTo>
                  <a:lnTo>
                    <a:pt x="1106" y="7318"/>
                  </a:lnTo>
                  <a:lnTo>
                    <a:pt x="1388" y="7640"/>
                  </a:lnTo>
                  <a:lnTo>
                    <a:pt x="1709" y="7942"/>
                  </a:lnTo>
                  <a:lnTo>
                    <a:pt x="2031" y="8203"/>
                  </a:lnTo>
                  <a:lnTo>
                    <a:pt x="2393" y="8444"/>
                  </a:lnTo>
                  <a:lnTo>
                    <a:pt x="2775" y="8625"/>
                  </a:lnTo>
                  <a:lnTo>
                    <a:pt x="3157" y="8786"/>
                  </a:lnTo>
                  <a:lnTo>
                    <a:pt x="3559" y="8886"/>
                  </a:lnTo>
                  <a:lnTo>
                    <a:pt x="3961" y="8967"/>
                  </a:lnTo>
                  <a:lnTo>
                    <a:pt x="4383" y="8987"/>
                  </a:lnTo>
                  <a:lnTo>
                    <a:pt x="4805" y="8967"/>
                  </a:lnTo>
                  <a:lnTo>
                    <a:pt x="5006" y="8927"/>
                  </a:lnTo>
                  <a:lnTo>
                    <a:pt x="5227" y="8886"/>
                  </a:lnTo>
                  <a:lnTo>
                    <a:pt x="5428" y="8826"/>
                  </a:lnTo>
                  <a:lnTo>
                    <a:pt x="5629" y="8766"/>
                  </a:lnTo>
                  <a:lnTo>
                    <a:pt x="6031" y="8605"/>
                  </a:lnTo>
                  <a:lnTo>
                    <a:pt x="6393" y="8404"/>
                  </a:lnTo>
                  <a:lnTo>
                    <a:pt x="6735" y="8183"/>
                  </a:lnTo>
                  <a:lnTo>
                    <a:pt x="7036" y="7901"/>
                  </a:lnTo>
                  <a:lnTo>
                    <a:pt x="7318" y="7600"/>
                  </a:lnTo>
                  <a:lnTo>
                    <a:pt x="7579" y="7258"/>
                  </a:lnTo>
                  <a:lnTo>
                    <a:pt x="7800" y="6916"/>
                  </a:lnTo>
                  <a:lnTo>
                    <a:pt x="8001" y="6514"/>
                  </a:lnTo>
                  <a:lnTo>
                    <a:pt x="8142" y="6112"/>
                  </a:lnTo>
                  <a:lnTo>
                    <a:pt x="8263" y="5710"/>
                  </a:lnTo>
                  <a:lnTo>
                    <a:pt x="8343" y="5268"/>
                  </a:lnTo>
                  <a:lnTo>
                    <a:pt x="8403" y="4806"/>
                  </a:lnTo>
                  <a:lnTo>
                    <a:pt x="8403" y="4363"/>
                  </a:lnTo>
                  <a:lnTo>
                    <a:pt x="8363" y="3901"/>
                  </a:lnTo>
                  <a:lnTo>
                    <a:pt x="8263" y="3418"/>
                  </a:lnTo>
                  <a:lnTo>
                    <a:pt x="8142" y="2956"/>
                  </a:lnTo>
                  <a:lnTo>
                    <a:pt x="7981" y="2534"/>
                  </a:lnTo>
                  <a:lnTo>
                    <a:pt x="7780" y="2132"/>
                  </a:lnTo>
                  <a:lnTo>
                    <a:pt x="7559" y="1770"/>
                  </a:lnTo>
                  <a:lnTo>
                    <a:pt x="7298" y="1428"/>
                  </a:lnTo>
                  <a:lnTo>
                    <a:pt x="7016" y="1127"/>
                  </a:lnTo>
                  <a:lnTo>
                    <a:pt x="6715" y="865"/>
                  </a:lnTo>
                  <a:lnTo>
                    <a:pt x="6373" y="624"/>
                  </a:lnTo>
                  <a:lnTo>
                    <a:pt x="6031" y="423"/>
                  </a:lnTo>
                  <a:lnTo>
                    <a:pt x="5669" y="262"/>
                  </a:lnTo>
                  <a:lnTo>
                    <a:pt x="5287" y="142"/>
                  </a:lnTo>
                  <a:lnTo>
                    <a:pt x="4885" y="61"/>
                  </a:lnTo>
                  <a:lnTo>
                    <a:pt x="448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66"/>
            <p:cNvSpPr/>
            <p:nvPr/>
          </p:nvSpPr>
          <p:spPr>
            <a:xfrm>
              <a:off x="8951362" y="-4043491"/>
              <a:ext cx="246193" cy="250095"/>
            </a:xfrm>
            <a:custGeom>
              <a:avLst/>
              <a:gdLst/>
              <a:ahLst/>
              <a:cxnLst/>
              <a:rect l="l" t="t" r="r" b="b"/>
              <a:pathLst>
                <a:path w="5047" h="5127" extrusionOk="0">
                  <a:moveTo>
                    <a:pt x="2473" y="1"/>
                  </a:moveTo>
                  <a:lnTo>
                    <a:pt x="2212" y="21"/>
                  </a:lnTo>
                  <a:lnTo>
                    <a:pt x="1971" y="61"/>
                  </a:lnTo>
                  <a:lnTo>
                    <a:pt x="1709" y="121"/>
                  </a:lnTo>
                  <a:lnTo>
                    <a:pt x="1488" y="222"/>
                  </a:lnTo>
                  <a:lnTo>
                    <a:pt x="1267" y="322"/>
                  </a:lnTo>
                  <a:lnTo>
                    <a:pt x="1046" y="443"/>
                  </a:lnTo>
                  <a:lnTo>
                    <a:pt x="865" y="604"/>
                  </a:lnTo>
                  <a:lnTo>
                    <a:pt x="684" y="765"/>
                  </a:lnTo>
                  <a:lnTo>
                    <a:pt x="523" y="925"/>
                  </a:lnTo>
                  <a:lnTo>
                    <a:pt x="382" y="1126"/>
                  </a:lnTo>
                  <a:lnTo>
                    <a:pt x="262" y="1327"/>
                  </a:lnTo>
                  <a:lnTo>
                    <a:pt x="161" y="1549"/>
                  </a:lnTo>
                  <a:lnTo>
                    <a:pt x="81" y="1770"/>
                  </a:lnTo>
                  <a:lnTo>
                    <a:pt x="41" y="2011"/>
                  </a:lnTo>
                  <a:lnTo>
                    <a:pt x="1" y="2252"/>
                  </a:lnTo>
                  <a:lnTo>
                    <a:pt x="1" y="2493"/>
                  </a:lnTo>
                  <a:lnTo>
                    <a:pt x="21" y="2755"/>
                  </a:lnTo>
                  <a:lnTo>
                    <a:pt x="61" y="3036"/>
                  </a:lnTo>
                  <a:lnTo>
                    <a:pt x="141" y="3298"/>
                  </a:lnTo>
                  <a:lnTo>
                    <a:pt x="222" y="3539"/>
                  </a:lnTo>
                  <a:lnTo>
                    <a:pt x="342" y="3780"/>
                  </a:lnTo>
                  <a:lnTo>
                    <a:pt x="483" y="4001"/>
                  </a:lnTo>
                  <a:lnTo>
                    <a:pt x="644" y="4202"/>
                  </a:lnTo>
                  <a:lnTo>
                    <a:pt x="805" y="4383"/>
                  </a:lnTo>
                  <a:lnTo>
                    <a:pt x="1006" y="4544"/>
                  </a:lnTo>
                  <a:lnTo>
                    <a:pt x="1187" y="4705"/>
                  </a:lnTo>
                  <a:lnTo>
                    <a:pt x="1408" y="4825"/>
                  </a:lnTo>
                  <a:lnTo>
                    <a:pt x="1629" y="4926"/>
                  </a:lnTo>
                  <a:lnTo>
                    <a:pt x="1870" y="5026"/>
                  </a:lnTo>
                  <a:lnTo>
                    <a:pt x="2091" y="5087"/>
                  </a:lnTo>
                  <a:lnTo>
                    <a:pt x="2353" y="5127"/>
                  </a:lnTo>
                  <a:lnTo>
                    <a:pt x="2594" y="5127"/>
                  </a:lnTo>
                  <a:lnTo>
                    <a:pt x="2855" y="5107"/>
                  </a:lnTo>
                  <a:lnTo>
                    <a:pt x="3096" y="5067"/>
                  </a:lnTo>
                  <a:lnTo>
                    <a:pt x="3358" y="5006"/>
                  </a:lnTo>
                  <a:lnTo>
                    <a:pt x="3579" y="4906"/>
                  </a:lnTo>
                  <a:lnTo>
                    <a:pt x="3800" y="4785"/>
                  </a:lnTo>
                  <a:lnTo>
                    <a:pt x="4021" y="4644"/>
                  </a:lnTo>
                  <a:lnTo>
                    <a:pt x="4202" y="4484"/>
                  </a:lnTo>
                  <a:lnTo>
                    <a:pt x="4383" y="4323"/>
                  </a:lnTo>
                  <a:lnTo>
                    <a:pt x="4524" y="4122"/>
                  </a:lnTo>
                  <a:lnTo>
                    <a:pt x="4664" y="3921"/>
                  </a:lnTo>
                  <a:lnTo>
                    <a:pt x="4785" y="3700"/>
                  </a:lnTo>
                  <a:lnTo>
                    <a:pt x="4885" y="3458"/>
                  </a:lnTo>
                  <a:lnTo>
                    <a:pt x="4946" y="3217"/>
                  </a:lnTo>
                  <a:lnTo>
                    <a:pt x="5006" y="2976"/>
                  </a:lnTo>
                  <a:lnTo>
                    <a:pt x="5026" y="2715"/>
                  </a:lnTo>
                  <a:lnTo>
                    <a:pt x="5046" y="2453"/>
                  </a:lnTo>
                  <a:lnTo>
                    <a:pt x="5026" y="2192"/>
                  </a:lnTo>
                  <a:lnTo>
                    <a:pt x="4966" y="1931"/>
                  </a:lnTo>
                  <a:lnTo>
                    <a:pt x="4906" y="1669"/>
                  </a:lnTo>
                  <a:lnTo>
                    <a:pt x="4805" y="1428"/>
                  </a:lnTo>
                  <a:lnTo>
                    <a:pt x="4684" y="1187"/>
                  </a:lnTo>
                  <a:lnTo>
                    <a:pt x="4564" y="986"/>
                  </a:lnTo>
                  <a:lnTo>
                    <a:pt x="4403" y="785"/>
                  </a:lnTo>
                  <a:lnTo>
                    <a:pt x="4242" y="624"/>
                  </a:lnTo>
                  <a:lnTo>
                    <a:pt x="4061" y="463"/>
                  </a:lnTo>
                  <a:lnTo>
                    <a:pt x="3860" y="342"/>
                  </a:lnTo>
                  <a:lnTo>
                    <a:pt x="3639" y="222"/>
                  </a:lnTo>
                  <a:lnTo>
                    <a:pt x="3418" y="141"/>
                  </a:lnTo>
                  <a:lnTo>
                    <a:pt x="3197" y="61"/>
                  </a:lnTo>
                  <a:lnTo>
                    <a:pt x="2956" y="21"/>
                  </a:lnTo>
                  <a:lnTo>
                    <a:pt x="271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66"/>
            <p:cNvSpPr/>
            <p:nvPr/>
          </p:nvSpPr>
          <p:spPr>
            <a:xfrm>
              <a:off x="8914095" y="-4046418"/>
              <a:ext cx="122633" cy="118682"/>
            </a:xfrm>
            <a:custGeom>
              <a:avLst/>
              <a:gdLst/>
              <a:ahLst/>
              <a:cxnLst/>
              <a:rect l="l" t="t" r="r" b="b"/>
              <a:pathLst>
                <a:path w="2514" h="2433" extrusionOk="0">
                  <a:moveTo>
                    <a:pt x="1247" y="0"/>
                  </a:moveTo>
                  <a:lnTo>
                    <a:pt x="1006" y="41"/>
                  </a:lnTo>
                  <a:lnTo>
                    <a:pt x="765" y="121"/>
                  </a:lnTo>
                  <a:lnTo>
                    <a:pt x="543" y="242"/>
                  </a:lnTo>
                  <a:lnTo>
                    <a:pt x="362" y="382"/>
                  </a:lnTo>
                  <a:lnTo>
                    <a:pt x="202" y="563"/>
                  </a:lnTo>
                  <a:lnTo>
                    <a:pt x="81" y="764"/>
                  </a:lnTo>
                  <a:lnTo>
                    <a:pt x="41" y="865"/>
                  </a:lnTo>
                  <a:lnTo>
                    <a:pt x="21" y="965"/>
                  </a:lnTo>
                  <a:lnTo>
                    <a:pt x="1" y="1086"/>
                  </a:lnTo>
                  <a:lnTo>
                    <a:pt x="1" y="1207"/>
                  </a:lnTo>
                  <a:lnTo>
                    <a:pt x="1" y="1327"/>
                  </a:lnTo>
                  <a:lnTo>
                    <a:pt x="21" y="1468"/>
                  </a:lnTo>
                  <a:lnTo>
                    <a:pt x="61" y="1589"/>
                  </a:lnTo>
                  <a:lnTo>
                    <a:pt x="101" y="1709"/>
                  </a:lnTo>
                  <a:lnTo>
                    <a:pt x="161" y="1810"/>
                  </a:lnTo>
                  <a:lnTo>
                    <a:pt x="242" y="1910"/>
                  </a:lnTo>
                  <a:lnTo>
                    <a:pt x="403" y="2091"/>
                  </a:lnTo>
                  <a:lnTo>
                    <a:pt x="584" y="2232"/>
                  </a:lnTo>
                  <a:lnTo>
                    <a:pt x="805" y="2352"/>
                  </a:lnTo>
                  <a:lnTo>
                    <a:pt x="1026" y="2413"/>
                  </a:lnTo>
                  <a:lnTo>
                    <a:pt x="1146" y="2433"/>
                  </a:lnTo>
                  <a:lnTo>
                    <a:pt x="1408" y="2433"/>
                  </a:lnTo>
                  <a:lnTo>
                    <a:pt x="1528" y="2413"/>
                  </a:lnTo>
                  <a:lnTo>
                    <a:pt x="1649" y="2373"/>
                  </a:lnTo>
                  <a:lnTo>
                    <a:pt x="1770" y="2332"/>
                  </a:lnTo>
                  <a:lnTo>
                    <a:pt x="1890" y="2272"/>
                  </a:lnTo>
                  <a:lnTo>
                    <a:pt x="1991" y="2192"/>
                  </a:lnTo>
                  <a:lnTo>
                    <a:pt x="2172" y="2031"/>
                  </a:lnTo>
                  <a:lnTo>
                    <a:pt x="2333" y="1850"/>
                  </a:lnTo>
                  <a:lnTo>
                    <a:pt x="2433" y="1629"/>
                  </a:lnTo>
                  <a:lnTo>
                    <a:pt x="2493" y="1408"/>
                  </a:lnTo>
                  <a:lnTo>
                    <a:pt x="2513" y="1287"/>
                  </a:lnTo>
                  <a:lnTo>
                    <a:pt x="2513" y="1146"/>
                  </a:lnTo>
                  <a:lnTo>
                    <a:pt x="2513" y="1026"/>
                  </a:lnTo>
                  <a:lnTo>
                    <a:pt x="2493" y="905"/>
                  </a:lnTo>
                  <a:lnTo>
                    <a:pt x="2453" y="784"/>
                  </a:lnTo>
                  <a:lnTo>
                    <a:pt x="2413" y="664"/>
                  </a:lnTo>
                  <a:lnTo>
                    <a:pt x="2353" y="563"/>
                  </a:lnTo>
                  <a:lnTo>
                    <a:pt x="2292" y="463"/>
                  </a:lnTo>
                  <a:lnTo>
                    <a:pt x="2212" y="382"/>
                  </a:lnTo>
                  <a:lnTo>
                    <a:pt x="2132" y="302"/>
                  </a:lnTo>
                  <a:lnTo>
                    <a:pt x="1930" y="161"/>
                  </a:lnTo>
                  <a:lnTo>
                    <a:pt x="1729" y="61"/>
                  </a:lnTo>
                  <a:lnTo>
                    <a:pt x="1488" y="21"/>
                  </a:lnTo>
                  <a:lnTo>
                    <a:pt x="124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66"/>
            <p:cNvSpPr/>
            <p:nvPr/>
          </p:nvSpPr>
          <p:spPr>
            <a:xfrm>
              <a:off x="8841561" y="-3666919"/>
              <a:ext cx="361850" cy="71609"/>
            </a:xfrm>
            <a:custGeom>
              <a:avLst/>
              <a:gdLst/>
              <a:ahLst/>
              <a:cxnLst/>
              <a:rect l="l" t="t" r="r" b="b"/>
              <a:pathLst>
                <a:path w="7418" h="1468" fill="none" extrusionOk="0">
                  <a:moveTo>
                    <a:pt x="0" y="483"/>
                  </a:moveTo>
                  <a:lnTo>
                    <a:pt x="0" y="483"/>
                  </a:lnTo>
                  <a:lnTo>
                    <a:pt x="422" y="744"/>
                  </a:lnTo>
                  <a:lnTo>
                    <a:pt x="844" y="965"/>
                  </a:lnTo>
                  <a:lnTo>
                    <a:pt x="1307" y="1126"/>
                  </a:lnTo>
                  <a:lnTo>
                    <a:pt x="1789" y="1267"/>
                  </a:lnTo>
                  <a:lnTo>
                    <a:pt x="2272" y="1387"/>
                  </a:lnTo>
                  <a:lnTo>
                    <a:pt x="2774" y="1448"/>
                  </a:lnTo>
                  <a:lnTo>
                    <a:pt x="3277" y="1468"/>
                  </a:lnTo>
                  <a:lnTo>
                    <a:pt x="3779" y="1468"/>
                  </a:lnTo>
                  <a:lnTo>
                    <a:pt x="4282" y="1427"/>
                  </a:lnTo>
                  <a:lnTo>
                    <a:pt x="4784" y="1347"/>
                  </a:lnTo>
                  <a:lnTo>
                    <a:pt x="5267" y="1206"/>
                  </a:lnTo>
                  <a:lnTo>
                    <a:pt x="5749" y="1045"/>
                  </a:lnTo>
                  <a:lnTo>
                    <a:pt x="6192" y="844"/>
                  </a:lnTo>
                  <a:lnTo>
                    <a:pt x="6634" y="603"/>
                  </a:lnTo>
                  <a:lnTo>
                    <a:pt x="6835" y="483"/>
                  </a:lnTo>
                  <a:lnTo>
                    <a:pt x="7036" y="322"/>
                  </a:lnTo>
                  <a:lnTo>
                    <a:pt x="7237" y="181"/>
                  </a:lnTo>
                  <a:lnTo>
                    <a:pt x="7418" y="0"/>
                  </a:lnTo>
                </a:path>
              </a:pathLst>
            </a:custGeom>
            <a:noFill/>
            <a:ln w="20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630" name="Google Shape;1630;p6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92345" y="3579727"/>
            <a:ext cx="2021642" cy="1137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1" name="Google Shape;1631;p6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93120" y="780437"/>
            <a:ext cx="1857302" cy="12382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2" name="Google Shape;1632;p6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71745" y="1126612"/>
            <a:ext cx="1682302" cy="1040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3" name="Google Shape;1633;p66"/>
          <p:cNvPicPr preferRelativeResize="0"/>
          <p:nvPr/>
        </p:nvPicPr>
        <p:blipFill rotWithShape="1">
          <a:blip r:embed="rId7">
            <a:alphaModFix/>
          </a:blip>
          <a:srcRect b="8088"/>
          <a:stretch/>
        </p:blipFill>
        <p:spPr>
          <a:xfrm>
            <a:off x="4795300" y="3488578"/>
            <a:ext cx="1329250" cy="13194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4" name="Google Shape;1634;p6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747652" y="2250368"/>
            <a:ext cx="1329250" cy="139040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35" name="Google Shape;1635;p66"/>
          <p:cNvGrpSpPr/>
          <p:nvPr/>
        </p:nvGrpSpPr>
        <p:grpSpPr>
          <a:xfrm rot="-10246711">
            <a:off x="6820620" y="3476240"/>
            <a:ext cx="1183095" cy="1344166"/>
            <a:chOff x="6300392" y="1023833"/>
            <a:chExt cx="1326749" cy="1581815"/>
          </a:xfrm>
        </p:grpSpPr>
        <p:sp>
          <p:nvSpPr>
            <p:cNvPr id="1636" name="Google Shape;1636;p66"/>
            <p:cNvSpPr/>
            <p:nvPr/>
          </p:nvSpPr>
          <p:spPr>
            <a:xfrm rot="10800000">
              <a:off x="6740480" y="1868628"/>
              <a:ext cx="702395" cy="399905"/>
            </a:xfrm>
            <a:custGeom>
              <a:avLst/>
              <a:gdLst/>
              <a:ahLst/>
              <a:cxnLst/>
              <a:rect l="l" t="t" r="r" b="b"/>
              <a:pathLst>
                <a:path w="17550" h="9992" extrusionOk="0">
                  <a:moveTo>
                    <a:pt x="3317" y="1"/>
                  </a:moveTo>
                  <a:lnTo>
                    <a:pt x="3196" y="21"/>
                  </a:lnTo>
                  <a:lnTo>
                    <a:pt x="3056" y="61"/>
                  </a:lnTo>
                  <a:lnTo>
                    <a:pt x="2955" y="141"/>
                  </a:lnTo>
                  <a:lnTo>
                    <a:pt x="2855" y="222"/>
                  </a:lnTo>
                  <a:lnTo>
                    <a:pt x="2794" y="302"/>
                  </a:lnTo>
                  <a:lnTo>
                    <a:pt x="2754" y="403"/>
                  </a:lnTo>
                  <a:lnTo>
                    <a:pt x="2875" y="825"/>
                  </a:lnTo>
                  <a:lnTo>
                    <a:pt x="3036" y="1247"/>
                  </a:lnTo>
                  <a:lnTo>
                    <a:pt x="3217" y="1649"/>
                  </a:lnTo>
                  <a:lnTo>
                    <a:pt x="3438" y="2031"/>
                  </a:lnTo>
                  <a:lnTo>
                    <a:pt x="3136" y="2312"/>
                  </a:lnTo>
                  <a:lnTo>
                    <a:pt x="2875" y="2594"/>
                  </a:lnTo>
                  <a:lnTo>
                    <a:pt x="2292" y="2192"/>
                  </a:lnTo>
                  <a:lnTo>
                    <a:pt x="1709" y="1750"/>
                  </a:lnTo>
                  <a:lnTo>
                    <a:pt x="1628" y="1729"/>
                  </a:lnTo>
                  <a:lnTo>
                    <a:pt x="1568" y="1729"/>
                  </a:lnTo>
                  <a:lnTo>
                    <a:pt x="1427" y="1750"/>
                  </a:lnTo>
                  <a:lnTo>
                    <a:pt x="1327" y="1830"/>
                  </a:lnTo>
                  <a:lnTo>
                    <a:pt x="1226" y="1910"/>
                  </a:lnTo>
                  <a:lnTo>
                    <a:pt x="1146" y="2011"/>
                  </a:lnTo>
                  <a:lnTo>
                    <a:pt x="1106" y="2111"/>
                  </a:lnTo>
                  <a:lnTo>
                    <a:pt x="1086" y="2232"/>
                  </a:lnTo>
                  <a:lnTo>
                    <a:pt x="1086" y="2312"/>
                  </a:lnTo>
                  <a:lnTo>
                    <a:pt x="1387" y="2594"/>
                  </a:lnTo>
                  <a:lnTo>
                    <a:pt x="1689" y="2855"/>
                  </a:lnTo>
                  <a:lnTo>
                    <a:pt x="2010" y="3096"/>
                  </a:lnTo>
                  <a:lnTo>
                    <a:pt x="2332" y="3318"/>
                  </a:lnTo>
                  <a:lnTo>
                    <a:pt x="2131" y="3679"/>
                  </a:lnTo>
                  <a:lnTo>
                    <a:pt x="1950" y="4021"/>
                  </a:lnTo>
                  <a:lnTo>
                    <a:pt x="1186" y="3880"/>
                  </a:lnTo>
                  <a:lnTo>
                    <a:pt x="402" y="3700"/>
                  </a:lnTo>
                  <a:lnTo>
                    <a:pt x="322" y="3720"/>
                  </a:lnTo>
                  <a:lnTo>
                    <a:pt x="261" y="3740"/>
                  </a:lnTo>
                  <a:lnTo>
                    <a:pt x="141" y="3820"/>
                  </a:lnTo>
                  <a:lnTo>
                    <a:pt x="60" y="3921"/>
                  </a:lnTo>
                  <a:lnTo>
                    <a:pt x="20" y="4021"/>
                  </a:lnTo>
                  <a:lnTo>
                    <a:pt x="0" y="4142"/>
                  </a:lnTo>
                  <a:lnTo>
                    <a:pt x="0" y="4242"/>
                  </a:lnTo>
                  <a:lnTo>
                    <a:pt x="40" y="4343"/>
                  </a:lnTo>
                  <a:lnTo>
                    <a:pt x="81" y="4423"/>
                  </a:lnTo>
                  <a:lnTo>
                    <a:pt x="483" y="4544"/>
                  </a:lnTo>
                  <a:lnTo>
                    <a:pt x="865" y="4664"/>
                  </a:lnTo>
                  <a:lnTo>
                    <a:pt x="1267" y="4765"/>
                  </a:lnTo>
                  <a:lnTo>
                    <a:pt x="1669" y="4845"/>
                  </a:lnTo>
                  <a:lnTo>
                    <a:pt x="1568" y="5308"/>
                  </a:lnTo>
                  <a:lnTo>
                    <a:pt x="1528" y="5770"/>
                  </a:lnTo>
                  <a:lnTo>
                    <a:pt x="1508" y="6232"/>
                  </a:lnTo>
                  <a:lnTo>
                    <a:pt x="1528" y="6675"/>
                  </a:lnTo>
                  <a:lnTo>
                    <a:pt x="1568" y="7097"/>
                  </a:lnTo>
                  <a:lnTo>
                    <a:pt x="1628" y="7499"/>
                  </a:lnTo>
                  <a:lnTo>
                    <a:pt x="1709" y="7881"/>
                  </a:lnTo>
                  <a:lnTo>
                    <a:pt x="1809" y="8243"/>
                  </a:lnTo>
                  <a:lnTo>
                    <a:pt x="1910" y="8564"/>
                  </a:lnTo>
                  <a:lnTo>
                    <a:pt x="2010" y="8866"/>
                  </a:lnTo>
                  <a:lnTo>
                    <a:pt x="2211" y="9348"/>
                  </a:lnTo>
                  <a:lnTo>
                    <a:pt x="2372" y="9650"/>
                  </a:lnTo>
                  <a:lnTo>
                    <a:pt x="2433" y="9771"/>
                  </a:lnTo>
                  <a:lnTo>
                    <a:pt x="2493" y="9831"/>
                  </a:lnTo>
                  <a:lnTo>
                    <a:pt x="2573" y="9891"/>
                  </a:lnTo>
                  <a:lnTo>
                    <a:pt x="2674" y="9931"/>
                  </a:lnTo>
                  <a:lnTo>
                    <a:pt x="2774" y="9972"/>
                  </a:lnTo>
                  <a:lnTo>
                    <a:pt x="2895" y="9992"/>
                  </a:lnTo>
                  <a:lnTo>
                    <a:pt x="3257" y="9992"/>
                  </a:lnTo>
                  <a:lnTo>
                    <a:pt x="3538" y="9931"/>
                  </a:lnTo>
                  <a:lnTo>
                    <a:pt x="3840" y="9851"/>
                  </a:lnTo>
                  <a:lnTo>
                    <a:pt x="4141" y="9730"/>
                  </a:lnTo>
                  <a:lnTo>
                    <a:pt x="4443" y="9590"/>
                  </a:lnTo>
                  <a:lnTo>
                    <a:pt x="4724" y="9429"/>
                  </a:lnTo>
                  <a:lnTo>
                    <a:pt x="5006" y="9248"/>
                  </a:lnTo>
                  <a:lnTo>
                    <a:pt x="5267" y="9047"/>
                  </a:lnTo>
                  <a:lnTo>
                    <a:pt x="5508" y="8826"/>
                  </a:lnTo>
                  <a:lnTo>
                    <a:pt x="5689" y="8605"/>
                  </a:lnTo>
                  <a:lnTo>
                    <a:pt x="5850" y="8383"/>
                  </a:lnTo>
                  <a:lnTo>
                    <a:pt x="5951" y="8142"/>
                  </a:lnTo>
                  <a:lnTo>
                    <a:pt x="5991" y="8042"/>
                  </a:lnTo>
                  <a:lnTo>
                    <a:pt x="6011" y="7921"/>
                  </a:lnTo>
                  <a:lnTo>
                    <a:pt x="6031" y="7620"/>
                  </a:lnTo>
                  <a:lnTo>
                    <a:pt x="6091" y="7278"/>
                  </a:lnTo>
                  <a:lnTo>
                    <a:pt x="6172" y="6876"/>
                  </a:lnTo>
                  <a:lnTo>
                    <a:pt x="6232" y="6655"/>
                  </a:lnTo>
                  <a:lnTo>
                    <a:pt x="6292" y="6413"/>
                  </a:lnTo>
                  <a:lnTo>
                    <a:pt x="6393" y="6192"/>
                  </a:lnTo>
                  <a:lnTo>
                    <a:pt x="6493" y="5971"/>
                  </a:lnTo>
                  <a:lnTo>
                    <a:pt x="6614" y="5750"/>
                  </a:lnTo>
                  <a:lnTo>
                    <a:pt x="6755" y="5549"/>
                  </a:lnTo>
                  <a:lnTo>
                    <a:pt x="6915" y="5368"/>
                  </a:lnTo>
                  <a:lnTo>
                    <a:pt x="7096" y="5207"/>
                  </a:lnTo>
                  <a:lnTo>
                    <a:pt x="7257" y="5087"/>
                  </a:lnTo>
                  <a:lnTo>
                    <a:pt x="7438" y="4986"/>
                  </a:lnTo>
                  <a:lnTo>
                    <a:pt x="7619" y="4906"/>
                  </a:lnTo>
                  <a:lnTo>
                    <a:pt x="7820" y="4865"/>
                  </a:lnTo>
                  <a:lnTo>
                    <a:pt x="8001" y="4825"/>
                  </a:lnTo>
                  <a:lnTo>
                    <a:pt x="8403" y="4825"/>
                  </a:lnTo>
                  <a:lnTo>
                    <a:pt x="8604" y="4865"/>
                  </a:lnTo>
                  <a:lnTo>
                    <a:pt x="8805" y="4906"/>
                  </a:lnTo>
                  <a:lnTo>
                    <a:pt x="9006" y="4966"/>
                  </a:lnTo>
                  <a:lnTo>
                    <a:pt x="9207" y="5046"/>
                  </a:lnTo>
                  <a:lnTo>
                    <a:pt x="9428" y="5127"/>
                  </a:lnTo>
                  <a:lnTo>
                    <a:pt x="9830" y="5348"/>
                  </a:lnTo>
                  <a:lnTo>
                    <a:pt x="10252" y="5609"/>
                  </a:lnTo>
                  <a:lnTo>
                    <a:pt x="10655" y="5891"/>
                  </a:lnTo>
                  <a:lnTo>
                    <a:pt x="11057" y="6212"/>
                  </a:lnTo>
                  <a:lnTo>
                    <a:pt x="11439" y="6554"/>
                  </a:lnTo>
                  <a:lnTo>
                    <a:pt x="11800" y="6896"/>
                  </a:lnTo>
                  <a:lnTo>
                    <a:pt x="12142" y="7238"/>
                  </a:lnTo>
                  <a:lnTo>
                    <a:pt x="12464" y="7579"/>
                  </a:lnTo>
                  <a:lnTo>
                    <a:pt x="13007" y="8182"/>
                  </a:lnTo>
                  <a:lnTo>
                    <a:pt x="17550" y="5951"/>
                  </a:lnTo>
                  <a:lnTo>
                    <a:pt x="16947" y="5408"/>
                  </a:lnTo>
                  <a:lnTo>
                    <a:pt x="16283" y="4845"/>
                  </a:lnTo>
                  <a:lnTo>
                    <a:pt x="15580" y="4262"/>
                  </a:lnTo>
                  <a:lnTo>
                    <a:pt x="14816" y="3679"/>
                  </a:lnTo>
                  <a:lnTo>
                    <a:pt x="13992" y="3117"/>
                  </a:lnTo>
                  <a:lnTo>
                    <a:pt x="13147" y="2554"/>
                  </a:lnTo>
                  <a:lnTo>
                    <a:pt x="12725" y="2292"/>
                  </a:lnTo>
                  <a:lnTo>
                    <a:pt x="12283" y="2051"/>
                  </a:lnTo>
                  <a:lnTo>
                    <a:pt x="11841" y="1810"/>
                  </a:lnTo>
                  <a:lnTo>
                    <a:pt x="11398" y="1589"/>
                  </a:lnTo>
                  <a:lnTo>
                    <a:pt x="10936" y="1388"/>
                  </a:lnTo>
                  <a:lnTo>
                    <a:pt x="10494" y="1207"/>
                  </a:lnTo>
                  <a:lnTo>
                    <a:pt x="10031" y="1026"/>
                  </a:lnTo>
                  <a:lnTo>
                    <a:pt x="9589" y="885"/>
                  </a:lnTo>
                  <a:lnTo>
                    <a:pt x="9127" y="744"/>
                  </a:lnTo>
                  <a:lnTo>
                    <a:pt x="8664" y="644"/>
                  </a:lnTo>
                  <a:lnTo>
                    <a:pt x="8222" y="584"/>
                  </a:lnTo>
                  <a:lnTo>
                    <a:pt x="7760" y="523"/>
                  </a:lnTo>
                  <a:lnTo>
                    <a:pt x="7317" y="503"/>
                  </a:lnTo>
                  <a:lnTo>
                    <a:pt x="6875" y="523"/>
                  </a:lnTo>
                  <a:lnTo>
                    <a:pt x="6433" y="564"/>
                  </a:lnTo>
                  <a:lnTo>
                    <a:pt x="6011" y="644"/>
                  </a:lnTo>
                  <a:lnTo>
                    <a:pt x="5589" y="765"/>
                  </a:lnTo>
                  <a:lnTo>
                    <a:pt x="5167" y="905"/>
                  </a:lnTo>
                  <a:lnTo>
                    <a:pt x="4764" y="1106"/>
                  </a:lnTo>
                  <a:lnTo>
                    <a:pt x="4362" y="1327"/>
                  </a:lnTo>
                  <a:lnTo>
                    <a:pt x="4202" y="1448"/>
                  </a:lnTo>
                  <a:lnTo>
                    <a:pt x="4021" y="1126"/>
                  </a:lnTo>
                  <a:lnTo>
                    <a:pt x="3860" y="785"/>
                  </a:lnTo>
                  <a:lnTo>
                    <a:pt x="3699" y="443"/>
                  </a:lnTo>
                  <a:lnTo>
                    <a:pt x="3558" y="101"/>
                  </a:lnTo>
                  <a:lnTo>
                    <a:pt x="3498" y="41"/>
                  </a:lnTo>
                  <a:lnTo>
                    <a:pt x="3438" y="21"/>
                  </a:lnTo>
                  <a:lnTo>
                    <a:pt x="331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66"/>
            <p:cNvSpPr/>
            <p:nvPr/>
          </p:nvSpPr>
          <p:spPr>
            <a:xfrm rot="10800000">
              <a:off x="7323766" y="1992535"/>
              <a:ext cx="30617" cy="137597"/>
            </a:xfrm>
            <a:custGeom>
              <a:avLst/>
              <a:gdLst/>
              <a:ahLst/>
              <a:cxnLst/>
              <a:rect l="l" t="t" r="r" b="b"/>
              <a:pathLst>
                <a:path w="765" h="3438" fill="none" extrusionOk="0">
                  <a:moveTo>
                    <a:pt x="764" y="0"/>
                  </a:moveTo>
                  <a:lnTo>
                    <a:pt x="764" y="0"/>
                  </a:lnTo>
                  <a:lnTo>
                    <a:pt x="523" y="382"/>
                  </a:lnTo>
                  <a:lnTo>
                    <a:pt x="342" y="764"/>
                  </a:lnTo>
                  <a:lnTo>
                    <a:pt x="201" y="1166"/>
                  </a:lnTo>
                  <a:lnTo>
                    <a:pt x="81" y="1588"/>
                  </a:lnTo>
                  <a:lnTo>
                    <a:pt x="21" y="2031"/>
                  </a:lnTo>
                  <a:lnTo>
                    <a:pt x="0" y="2473"/>
                  </a:lnTo>
                  <a:lnTo>
                    <a:pt x="21" y="2955"/>
                  </a:lnTo>
                  <a:lnTo>
                    <a:pt x="81" y="3438"/>
                  </a:lnTo>
                </a:path>
              </a:pathLst>
            </a:custGeom>
            <a:solidFill>
              <a:schemeClr val="accent1"/>
            </a:solidFill>
            <a:ln w="15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66"/>
            <p:cNvSpPr/>
            <p:nvPr/>
          </p:nvSpPr>
          <p:spPr>
            <a:xfrm rot="10800000">
              <a:off x="6718750" y="1559650"/>
              <a:ext cx="908391" cy="488435"/>
            </a:xfrm>
            <a:custGeom>
              <a:avLst/>
              <a:gdLst/>
              <a:ahLst/>
              <a:cxnLst/>
              <a:rect l="l" t="t" r="r" b="b"/>
              <a:pathLst>
                <a:path w="22697" h="12204" extrusionOk="0">
                  <a:moveTo>
                    <a:pt x="14113" y="1"/>
                  </a:moveTo>
                  <a:lnTo>
                    <a:pt x="13952" y="101"/>
                  </a:lnTo>
                  <a:lnTo>
                    <a:pt x="13489" y="383"/>
                  </a:lnTo>
                  <a:lnTo>
                    <a:pt x="13027" y="624"/>
                  </a:lnTo>
                  <a:lnTo>
                    <a:pt x="12545" y="865"/>
                  </a:lnTo>
                  <a:lnTo>
                    <a:pt x="12042" y="1086"/>
                  </a:lnTo>
                  <a:lnTo>
                    <a:pt x="11459" y="1328"/>
                  </a:lnTo>
                  <a:lnTo>
                    <a:pt x="10856" y="1549"/>
                  </a:lnTo>
                  <a:lnTo>
                    <a:pt x="10233" y="1750"/>
                  </a:lnTo>
                  <a:lnTo>
                    <a:pt x="9590" y="1911"/>
                  </a:lnTo>
                  <a:lnTo>
                    <a:pt x="9811" y="2353"/>
                  </a:lnTo>
                  <a:lnTo>
                    <a:pt x="10032" y="2815"/>
                  </a:lnTo>
                  <a:lnTo>
                    <a:pt x="10514" y="3680"/>
                  </a:lnTo>
                  <a:lnTo>
                    <a:pt x="10233" y="3599"/>
                  </a:lnTo>
                  <a:lnTo>
                    <a:pt x="9951" y="3539"/>
                  </a:lnTo>
                  <a:lnTo>
                    <a:pt x="9650" y="3499"/>
                  </a:lnTo>
                  <a:lnTo>
                    <a:pt x="9368" y="3479"/>
                  </a:lnTo>
                  <a:lnTo>
                    <a:pt x="9067" y="3458"/>
                  </a:lnTo>
                  <a:lnTo>
                    <a:pt x="8765" y="3458"/>
                  </a:lnTo>
                  <a:lnTo>
                    <a:pt x="8464" y="3479"/>
                  </a:lnTo>
                  <a:lnTo>
                    <a:pt x="8182" y="3499"/>
                  </a:lnTo>
                  <a:lnTo>
                    <a:pt x="7881" y="3539"/>
                  </a:lnTo>
                  <a:lnTo>
                    <a:pt x="7579" y="3599"/>
                  </a:lnTo>
                  <a:lnTo>
                    <a:pt x="7298" y="3680"/>
                  </a:lnTo>
                  <a:lnTo>
                    <a:pt x="7016" y="3760"/>
                  </a:lnTo>
                  <a:lnTo>
                    <a:pt x="6735" y="3860"/>
                  </a:lnTo>
                  <a:lnTo>
                    <a:pt x="6454" y="3981"/>
                  </a:lnTo>
                  <a:lnTo>
                    <a:pt x="6192" y="4122"/>
                  </a:lnTo>
                  <a:lnTo>
                    <a:pt x="5951" y="4263"/>
                  </a:lnTo>
                  <a:lnTo>
                    <a:pt x="5710" y="4423"/>
                  </a:lnTo>
                  <a:lnTo>
                    <a:pt x="5529" y="3881"/>
                  </a:lnTo>
                  <a:lnTo>
                    <a:pt x="5388" y="3318"/>
                  </a:lnTo>
                  <a:lnTo>
                    <a:pt x="5247" y="2755"/>
                  </a:lnTo>
                  <a:lnTo>
                    <a:pt x="5147" y="2192"/>
                  </a:lnTo>
                  <a:lnTo>
                    <a:pt x="5067" y="2112"/>
                  </a:lnTo>
                  <a:lnTo>
                    <a:pt x="4966" y="2051"/>
                  </a:lnTo>
                  <a:lnTo>
                    <a:pt x="4886" y="1991"/>
                  </a:lnTo>
                  <a:lnTo>
                    <a:pt x="4785" y="1971"/>
                  </a:lnTo>
                  <a:lnTo>
                    <a:pt x="4664" y="1951"/>
                  </a:lnTo>
                  <a:lnTo>
                    <a:pt x="4564" y="1951"/>
                  </a:lnTo>
                  <a:lnTo>
                    <a:pt x="4343" y="1991"/>
                  </a:lnTo>
                  <a:lnTo>
                    <a:pt x="4142" y="2091"/>
                  </a:lnTo>
                  <a:lnTo>
                    <a:pt x="3961" y="2192"/>
                  </a:lnTo>
                  <a:lnTo>
                    <a:pt x="3820" y="2313"/>
                  </a:lnTo>
                  <a:lnTo>
                    <a:pt x="3780" y="2393"/>
                  </a:lnTo>
                  <a:lnTo>
                    <a:pt x="3740" y="2453"/>
                  </a:lnTo>
                  <a:lnTo>
                    <a:pt x="3780" y="2855"/>
                  </a:lnTo>
                  <a:lnTo>
                    <a:pt x="3840" y="3237"/>
                  </a:lnTo>
                  <a:lnTo>
                    <a:pt x="3901" y="3619"/>
                  </a:lnTo>
                  <a:lnTo>
                    <a:pt x="3981" y="4001"/>
                  </a:lnTo>
                  <a:lnTo>
                    <a:pt x="4081" y="4363"/>
                  </a:lnTo>
                  <a:lnTo>
                    <a:pt x="4182" y="4745"/>
                  </a:lnTo>
                  <a:lnTo>
                    <a:pt x="4283" y="5107"/>
                  </a:lnTo>
                  <a:lnTo>
                    <a:pt x="4423" y="5469"/>
                  </a:lnTo>
                  <a:lnTo>
                    <a:pt x="3961" y="5911"/>
                  </a:lnTo>
                  <a:lnTo>
                    <a:pt x="3559" y="5408"/>
                  </a:lnTo>
                  <a:lnTo>
                    <a:pt x="3177" y="4906"/>
                  </a:lnTo>
                  <a:lnTo>
                    <a:pt x="2815" y="4383"/>
                  </a:lnTo>
                  <a:lnTo>
                    <a:pt x="2453" y="3840"/>
                  </a:lnTo>
                  <a:lnTo>
                    <a:pt x="2353" y="3780"/>
                  </a:lnTo>
                  <a:lnTo>
                    <a:pt x="2252" y="3760"/>
                  </a:lnTo>
                  <a:lnTo>
                    <a:pt x="2132" y="3740"/>
                  </a:lnTo>
                  <a:lnTo>
                    <a:pt x="2031" y="3740"/>
                  </a:lnTo>
                  <a:lnTo>
                    <a:pt x="1931" y="3760"/>
                  </a:lnTo>
                  <a:lnTo>
                    <a:pt x="1830" y="3780"/>
                  </a:lnTo>
                  <a:lnTo>
                    <a:pt x="1729" y="3820"/>
                  </a:lnTo>
                  <a:lnTo>
                    <a:pt x="1629" y="3881"/>
                  </a:lnTo>
                  <a:lnTo>
                    <a:pt x="1468" y="4001"/>
                  </a:lnTo>
                  <a:lnTo>
                    <a:pt x="1348" y="4162"/>
                  </a:lnTo>
                  <a:lnTo>
                    <a:pt x="1267" y="4323"/>
                  </a:lnTo>
                  <a:lnTo>
                    <a:pt x="1247" y="4383"/>
                  </a:lnTo>
                  <a:lnTo>
                    <a:pt x="1247" y="4464"/>
                  </a:lnTo>
                  <a:lnTo>
                    <a:pt x="1589" y="5087"/>
                  </a:lnTo>
                  <a:lnTo>
                    <a:pt x="1951" y="5690"/>
                  </a:lnTo>
                  <a:lnTo>
                    <a:pt x="2353" y="6273"/>
                  </a:lnTo>
                  <a:lnTo>
                    <a:pt x="2795" y="6836"/>
                  </a:lnTo>
                  <a:lnTo>
                    <a:pt x="2554" y="6976"/>
                  </a:lnTo>
                  <a:lnTo>
                    <a:pt x="2312" y="7097"/>
                  </a:lnTo>
                  <a:lnTo>
                    <a:pt x="2071" y="7198"/>
                  </a:lnTo>
                  <a:lnTo>
                    <a:pt x="1830" y="7298"/>
                  </a:lnTo>
                  <a:lnTo>
                    <a:pt x="1569" y="7378"/>
                  </a:lnTo>
                  <a:lnTo>
                    <a:pt x="1327" y="7419"/>
                  </a:lnTo>
                  <a:lnTo>
                    <a:pt x="1066" y="7459"/>
                  </a:lnTo>
                  <a:lnTo>
                    <a:pt x="805" y="7459"/>
                  </a:lnTo>
                  <a:lnTo>
                    <a:pt x="684" y="7479"/>
                  </a:lnTo>
                  <a:lnTo>
                    <a:pt x="584" y="7499"/>
                  </a:lnTo>
                  <a:lnTo>
                    <a:pt x="503" y="7519"/>
                  </a:lnTo>
                  <a:lnTo>
                    <a:pt x="403" y="7579"/>
                  </a:lnTo>
                  <a:lnTo>
                    <a:pt x="322" y="7640"/>
                  </a:lnTo>
                  <a:lnTo>
                    <a:pt x="262" y="7700"/>
                  </a:lnTo>
                  <a:lnTo>
                    <a:pt x="202" y="7780"/>
                  </a:lnTo>
                  <a:lnTo>
                    <a:pt x="161" y="7861"/>
                  </a:lnTo>
                  <a:lnTo>
                    <a:pt x="101" y="8042"/>
                  </a:lnTo>
                  <a:lnTo>
                    <a:pt x="41" y="8203"/>
                  </a:lnTo>
                  <a:lnTo>
                    <a:pt x="21" y="8384"/>
                  </a:lnTo>
                  <a:lnTo>
                    <a:pt x="1" y="8544"/>
                  </a:lnTo>
                  <a:lnTo>
                    <a:pt x="1" y="8705"/>
                  </a:lnTo>
                  <a:lnTo>
                    <a:pt x="41" y="8846"/>
                  </a:lnTo>
                  <a:lnTo>
                    <a:pt x="81" y="9007"/>
                  </a:lnTo>
                  <a:lnTo>
                    <a:pt x="141" y="9147"/>
                  </a:lnTo>
                  <a:lnTo>
                    <a:pt x="222" y="9268"/>
                  </a:lnTo>
                  <a:lnTo>
                    <a:pt x="302" y="9389"/>
                  </a:lnTo>
                  <a:lnTo>
                    <a:pt x="423" y="9509"/>
                  </a:lnTo>
                  <a:lnTo>
                    <a:pt x="564" y="9590"/>
                  </a:lnTo>
                  <a:lnTo>
                    <a:pt x="744" y="9670"/>
                  </a:lnTo>
                  <a:lnTo>
                    <a:pt x="945" y="9710"/>
                  </a:lnTo>
                  <a:lnTo>
                    <a:pt x="1147" y="9730"/>
                  </a:lnTo>
                  <a:lnTo>
                    <a:pt x="1348" y="9751"/>
                  </a:lnTo>
                  <a:lnTo>
                    <a:pt x="1810" y="9730"/>
                  </a:lnTo>
                  <a:lnTo>
                    <a:pt x="2272" y="9690"/>
                  </a:lnTo>
                  <a:lnTo>
                    <a:pt x="2735" y="9610"/>
                  </a:lnTo>
                  <a:lnTo>
                    <a:pt x="3177" y="9509"/>
                  </a:lnTo>
                  <a:lnTo>
                    <a:pt x="3619" y="9369"/>
                  </a:lnTo>
                  <a:lnTo>
                    <a:pt x="4041" y="9208"/>
                  </a:lnTo>
                  <a:lnTo>
                    <a:pt x="4463" y="9007"/>
                  </a:lnTo>
                  <a:lnTo>
                    <a:pt x="4865" y="8786"/>
                  </a:lnTo>
                  <a:lnTo>
                    <a:pt x="5187" y="8585"/>
                  </a:lnTo>
                  <a:lnTo>
                    <a:pt x="5489" y="8363"/>
                  </a:lnTo>
                  <a:lnTo>
                    <a:pt x="6072" y="7901"/>
                  </a:lnTo>
                  <a:lnTo>
                    <a:pt x="6655" y="7419"/>
                  </a:lnTo>
                  <a:lnTo>
                    <a:pt x="7238" y="6936"/>
                  </a:lnTo>
                  <a:lnTo>
                    <a:pt x="7700" y="6594"/>
                  </a:lnTo>
                  <a:lnTo>
                    <a:pt x="7941" y="6434"/>
                  </a:lnTo>
                  <a:lnTo>
                    <a:pt x="8182" y="6293"/>
                  </a:lnTo>
                  <a:lnTo>
                    <a:pt x="8444" y="6152"/>
                  </a:lnTo>
                  <a:lnTo>
                    <a:pt x="8705" y="6011"/>
                  </a:lnTo>
                  <a:lnTo>
                    <a:pt x="8987" y="5911"/>
                  </a:lnTo>
                  <a:lnTo>
                    <a:pt x="9268" y="5810"/>
                  </a:lnTo>
                  <a:lnTo>
                    <a:pt x="9489" y="5750"/>
                  </a:lnTo>
                  <a:lnTo>
                    <a:pt x="9710" y="5710"/>
                  </a:lnTo>
                  <a:lnTo>
                    <a:pt x="9931" y="5670"/>
                  </a:lnTo>
                  <a:lnTo>
                    <a:pt x="10374" y="5670"/>
                  </a:lnTo>
                  <a:lnTo>
                    <a:pt x="10595" y="5690"/>
                  </a:lnTo>
                  <a:lnTo>
                    <a:pt x="10816" y="5730"/>
                  </a:lnTo>
                  <a:lnTo>
                    <a:pt x="11037" y="5790"/>
                  </a:lnTo>
                  <a:lnTo>
                    <a:pt x="11238" y="5871"/>
                  </a:lnTo>
                  <a:lnTo>
                    <a:pt x="11439" y="5951"/>
                  </a:lnTo>
                  <a:lnTo>
                    <a:pt x="11640" y="6052"/>
                  </a:lnTo>
                  <a:lnTo>
                    <a:pt x="11821" y="6172"/>
                  </a:lnTo>
                  <a:lnTo>
                    <a:pt x="11982" y="6293"/>
                  </a:lnTo>
                  <a:lnTo>
                    <a:pt x="12123" y="6434"/>
                  </a:lnTo>
                  <a:lnTo>
                    <a:pt x="12263" y="6594"/>
                  </a:lnTo>
                  <a:lnTo>
                    <a:pt x="12364" y="6755"/>
                  </a:lnTo>
                  <a:lnTo>
                    <a:pt x="12504" y="7017"/>
                  </a:lnTo>
                  <a:lnTo>
                    <a:pt x="12625" y="7318"/>
                  </a:lnTo>
                  <a:lnTo>
                    <a:pt x="12726" y="7600"/>
                  </a:lnTo>
                  <a:lnTo>
                    <a:pt x="12806" y="7901"/>
                  </a:lnTo>
                  <a:lnTo>
                    <a:pt x="12846" y="8203"/>
                  </a:lnTo>
                  <a:lnTo>
                    <a:pt x="12907" y="8524"/>
                  </a:lnTo>
                  <a:lnTo>
                    <a:pt x="12967" y="9147"/>
                  </a:lnTo>
                  <a:lnTo>
                    <a:pt x="13067" y="9851"/>
                  </a:lnTo>
                  <a:lnTo>
                    <a:pt x="13128" y="10193"/>
                  </a:lnTo>
                  <a:lnTo>
                    <a:pt x="13208" y="10535"/>
                  </a:lnTo>
                  <a:lnTo>
                    <a:pt x="13309" y="10876"/>
                  </a:lnTo>
                  <a:lnTo>
                    <a:pt x="13449" y="11198"/>
                  </a:lnTo>
                  <a:lnTo>
                    <a:pt x="13630" y="11520"/>
                  </a:lnTo>
                  <a:lnTo>
                    <a:pt x="13851" y="11801"/>
                  </a:lnTo>
                  <a:lnTo>
                    <a:pt x="13972" y="11922"/>
                  </a:lnTo>
                  <a:lnTo>
                    <a:pt x="14113" y="12022"/>
                  </a:lnTo>
                  <a:lnTo>
                    <a:pt x="14253" y="12123"/>
                  </a:lnTo>
                  <a:lnTo>
                    <a:pt x="14434" y="12183"/>
                  </a:lnTo>
                  <a:lnTo>
                    <a:pt x="14635" y="12203"/>
                  </a:lnTo>
                  <a:lnTo>
                    <a:pt x="14796" y="12203"/>
                  </a:lnTo>
                  <a:lnTo>
                    <a:pt x="14957" y="12163"/>
                  </a:lnTo>
                  <a:lnTo>
                    <a:pt x="15098" y="12082"/>
                  </a:lnTo>
                  <a:lnTo>
                    <a:pt x="15238" y="12002"/>
                  </a:lnTo>
                  <a:lnTo>
                    <a:pt x="15359" y="11881"/>
                  </a:lnTo>
                  <a:lnTo>
                    <a:pt x="15560" y="11640"/>
                  </a:lnTo>
                  <a:lnTo>
                    <a:pt x="15801" y="11359"/>
                  </a:lnTo>
                  <a:lnTo>
                    <a:pt x="16022" y="11037"/>
                  </a:lnTo>
                  <a:lnTo>
                    <a:pt x="16465" y="10394"/>
                  </a:lnTo>
                  <a:lnTo>
                    <a:pt x="16706" y="10092"/>
                  </a:lnTo>
                  <a:lnTo>
                    <a:pt x="16967" y="9791"/>
                  </a:lnTo>
                  <a:lnTo>
                    <a:pt x="17249" y="9550"/>
                  </a:lnTo>
                  <a:lnTo>
                    <a:pt x="17409" y="9429"/>
                  </a:lnTo>
                  <a:lnTo>
                    <a:pt x="17570" y="9328"/>
                  </a:lnTo>
                  <a:lnTo>
                    <a:pt x="18133" y="8967"/>
                  </a:lnTo>
                  <a:lnTo>
                    <a:pt x="18716" y="8585"/>
                  </a:lnTo>
                  <a:lnTo>
                    <a:pt x="19279" y="8162"/>
                  </a:lnTo>
                  <a:lnTo>
                    <a:pt x="19822" y="7740"/>
                  </a:lnTo>
                  <a:lnTo>
                    <a:pt x="20365" y="7278"/>
                  </a:lnTo>
                  <a:lnTo>
                    <a:pt x="20887" y="6795"/>
                  </a:lnTo>
                  <a:lnTo>
                    <a:pt x="21370" y="6313"/>
                  </a:lnTo>
                  <a:lnTo>
                    <a:pt x="21812" y="5810"/>
                  </a:lnTo>
                  <a:lnTo>
                    <a:pt x="22073" y="5509"/>
                  </a:lnTo>
                  <a:lnTo>
                    <a:pt x="22294" y="5187"/>
                  </a:lnTo>
                  <a:lnTo>
                    <a:pt x="22495" y="4845"/>
                  </a:lnTo>
                  <a:lnTo>
                    <a:pt x="22556" y="4685"/>
                  </a:lnTo>
                  <a:lnTo>
                    <a:pt x="22636" y="4504"/>
                  </a:lnTo>
                  <a:lnTo>
                    <a:pt x="22676" y="4323"/>
                  </a:lnTo>
                  <a:lnTo>
                    <a:pt x="22696" y="4162"/>
                  </a:lnTo>
                  <a:lnTo>
                    <a:pt x="22696" y="4001"/>
                  </a:lnTo>
                  <a:lnTo>
                    <a:pt x="22696" y="3820"/>
                  </a:lnTo>
                  <a:lnTo>
                    <a:pt x="22636" y="3659"/>
                  </a:lnTo>
                  <a:lnTo>
                    <a:pt x="22576" y="3499"/>
                  </a:lnTo>
                  <a:lnTo>
                    <a:pt x="22475" y="3358"/>
                  </a:lnTo>
                  <a:lnTo>
                    <a:pt x="22355" y="3197"/>
                  </a:lnTo>
                  <a:lnTo>
                    <a:pt x="22234" y="3097"/>
                  </a:lnTo>
                  <a:lnTo>
                    <a:pt x="22093" y="3016"/>
                  </a:lnTo>
                  <a:lnTo>
                    <a:pt x="21953" y="2936"/>
                  </a:lnTo>
                  <a:lnTo>
                    <a:pt x="21812" y="2875"/>
                  </a:lnTo>
                  <a:lnTo>
                    <a:pt x="21510" y="2775"/>
                  </a:lnTo>
                  <a:lnTo>
                    <a:pt x="21209" y="2715"/>
                  </a:lnTo>
                  <a:lnTo>
                    <a:pt x="20907" y="2695"/>
                  </a:lnTo>
                  <a:lnTo>
                    <a:pt x="20586" y="2674"/>
                  </a:lnTo>
                  <a:lnTo>
                    <a:pt x="19963" y="2674"/>
                  </a:lnTo>
                  <a:lnTo>
                    <a:pt x="19359" y="2654"/>
                  </a:lnTo>
                  <a:lnTo>
                    <a:pt x="18977" y="2634"/>
                  </a:lnTo>
                  <a:lnTo>
                    <a:pt x="18596" y="2574"/>
                  </a:lnTo>
                  <a:lnTo>
                    <a:pt x="18234" y="2493"/>
                  </a:lnTo>
                  <a:lnTo>
                    <a:pt x="17872" y="2393"/>
                  </a:lnTo>
                  <a:lnTo>
                    <a:pt x="17510" y="2272"/>
                  </a:lnTo>
                  <a:lnTo>
                    <a:pt x="17168" y="2152"/>
                  </a:lnTo>
                  <a:lnTo>
                    <a:pt x="16827" y="1991"/>
                  </a:lnTo>
                  <a:lnTo>
                    <a:pt x="16485" y="1830"/>
                  </a:lnTo>
                  <a:lnTo>
                    <a:pt x="16163" y="1629"/>
                  </a:lnTo>
                  <a:lnTo>
                    <a:pt x="15841" y="1448"/>
                  </a:lnTo>
                  <a:lnTo>
                    <a:pt x="15540" y="1227"/>
                  </a:lnTo>
                  <a:lnTo>
                    <a:pt x="15238" y="1006"/>
                  </a:lnTo>
                  <a:lnTo>
                    <a:pt x="14937" y="765"/>
                  </a:lnTo>
                  <a:lnTo>
                    <a:pt x="14655" y="523"/>
                  </a:lnTo>
                  <a:lnTo>
                    <a:pt x="14374" y="262"/>
                  </a:lnTo>
                  <a:lnTo>
                    <a:pt x="1411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66"/>
            <p:cNvSpPr/>
            <p:nvPr/>
          </p:nvSpPr>
          <p:spPr>
            <a:xfrm rot="10800000">
              <a:off x="7483058" y="1804265"/>
              <a:ext cx="52349" cy="68398"/>
            </a:xfrm>
            <a:custGeom>
              <a:avLst/>
              <a:gdLst/>
              <a:ahLst/>
              <a:cxnLst/>
              <a:rect l="l" t="t" r="r" b="b"/>
              <a:pathLst>
                <a:path w="1308" h="1709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121" y="241"/>
                  </a:lnTo>
                  <a:lnTo>
                    <a:pt x="242" y="462"/>
                  </a:lnTo>
                  <a:lnTo>
                    <a:pt x="382" y="684"/>
                  </a:lnTo>
                  <a:lnTo>
                    <a:pt x="543" y="905"/>
                  </a:lnTo>
                  <a:lnTo>
                    <a:pt x="704" y="1126"/>
                  </a:lnTo>
                  <a:lnTo>
                    <a:pt x="905" y="1327"/>
                  </a:lnTo>
                  <a:lnTo>
                    <a:pt x="1086" y="1528"/>
                  </a:lnTo>
                  <a:lnTo>
                    <a:pt x="1307" y="1709"/>
                  </a:lnTo>
                </a:path>
              </a:pathLst>
            </a:custGeom>
            <a:noFill/>
            <a:ln w="1500" cap="rnd" cmpd="sng">
              <a:solidFill>
                <a:srgbClr val="261A1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66"/>
            <p:cNvSpPr/>
            <p:nvPr/>
          </p:nvSpPr>
          <p:spPr>
            <a:xfrm rot="10800000">
              <a:off x="7419501" y="1887913"/>
              <a:ext cx="12927" cy="60394"/>
            </a:xfrm>
            <a:custGeom>
              <a:avLst/>
              <a:gdLst/>
              <a:ahLst/>
              <a:cxnLst/>
              <a:rect l="l" t="t" r="r" b="b"/>
              <a:pathLst>
                <a:path w="323" h="1509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41" y="382"/>
                  </a:lnTo>
                  <a:lnTo>
                    <a:pt x="101" y="764"/>
                  </a:lnTo>
                  <a:lnTo>
                    <a:pt x="202" y="1126"/>
                  </a:lnTo>
                  <a:lnTo>
                    <a:pt x="322" y="1508"/>
                  </a:lnTo>
                </a:path>
              </a:pathLst>
            </a:custGeom>
            <a:noFill/>
            <a:ln w="1500" cap="rnd" cmpd="sng">
              <a:solidFill>
                <a:srgbClr val="261A1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66"/>
            <p:cNvSpPr/>
            <p:nvPr/>
          </p:nvSpPr>
          <p:spPr>
            <a:xfrm rot="10800000">
              <a:off x="6758969" y="1683569"/>
              <a:ext cx="609903" cy="913233"/>
            </a:xfrm>
            <a:custGeom>
              <a:avLst/>
              <a:gdLst/>
              <a:ahLst/>
              <a:cxnLst/>
              <a:rect l="l" t="t" r="r" b="b"/>
              <a:pathLst>
                <a:path w="15239" h="22818" extrusionOk="0">
                  <a:moveTo>
                    <a:pt x="11781" y="1"/>
                  </a:moveTo>
                  <a:lnTo>
                    <a:pt x="11580" y="745"/>
                  </a:lnTo>
                  <a:lnTo>
                    <a:pt x="11359" y="1508"/>
                  </a:lnTo>
                  <a:lnTo>
                    <a:pt x="11117" y="2272"/>
                  </a:lnTo>
                  <a:lnTo>
                    <a:pt x="10856" y="3016"/>
                  </a:lnTo>
                  <a:lnTo>
                    <a:pt x="10575" y="3760"/>
                  </a:lnTo>
                  <a:lnTo>
                    <a:pt x="10293" y="4504"/>
                  </a:lnTo>
                  <a:lnTo>
                    <a:pt x="10012" y="5227"/>
                  </a:lnTo>
                  <a:lnTo>
                    <a:pt x="9690" y="5951"/>
                  </a:lnTo>
                  <a:lnTo>
                    <a:pt x="9529" y="4926"/>
                  </a:lnTo>
                  <a:lnTo>
                    <a:pt x="9388" y="3901"/>
                  </a:lnTo>
                  <a:lnTo>
                    <a:pt x="9268" y="2855"/>
                  </a:lnTo>
                  <a:lnTo>
                    <a:pt x="9208" y="1790"/>
                  </a:lnTo>
                  <a:lnTo>
                    <a:pt x="9127" y="1649"/>
                  </a:lnTo>
                  <a:lnTo>
                    <a:pt x="9047" y="1549"/>
                  </a:lnTo>
                  <a:lnTo>
                    <a:pt x="8966" y="1448"/>
                  </a:lnTo>
                  <a:lnTo>
                    <a:pt x="8866" y="1388"/>
                  </a:lnTo>
                  <a:lnTo>
                    <a:pt x="8745" y="1328"/>
                  </a:lnTo>
                  <a:lnTo>
                    <a:pt x="8645" y="1307"/>
                  </a:lnTo>
                  <a:lnTo>
                    <a:pt x="8524" y="1287"/>
                  </a:lnTo>
                  <a:lnTo>
                    <a:pt x="8424" y="1287"/>
                  </a:lnTo>
                  <a:lnTo>
                    <a:pt x="8303" y="1307"/>
                  </a:lnTo>
                  <a:lnTo>
                    <a:pt x="8202" y="1328"/>
                  </a:lnTo>
                  <a:lnTo>
                    <a:pt x="8102" y="1368"/>
                  </a:lnTo>
                  <a:lnTo>
                    <a:pt x="8001" y="1408"/>
                  </a:lnTo>
                  <a:lnTo>
                    <a:pt x="7921" y="1468"/>
                  </a:lnTo>
                  <a:lnTo>
                    <a:pt x="7841" y="1529"/>
                  </a:lnTo>
                  <a:lnTo>
                    <a:pt x="7780" y="1609"/>
                  </a:lnTo>
                  <a:lnTo>
                    <a:pt x="7740" y="1689"/>
                  </a:lnTo>
                  <a:lnTo>
                    <a:pt x="7780" y="2534"/>
                  </a:lnTo>
                  <a:lnTo>
                    <a:pt x="7841" y="3378"/>
                  </a:lnTo>
                  <a:lnTo>
                    <a:pt x="7921" y="4182"/>
                  </a:lnTo>
                  <a:lnTo>
                    <a:pt x="8022" y="4986"/>
                  </a:lnTo>
                  <a:lnTo>
                    <a:pt x="8142" y="5790"/>
                  </a:lnTo>
                  <a:lnTo>
                    <a:pt x="8283" y="6574"/>
                  </a:lnTo>
                  <a:lnTo>
                    <a:pt x="8444" y="7399"/>
                  </a:lnTo>
                  <a:lnTo>
                    <a:pt x="8645" y="8243"/>
                  </a:lnTo>
                  <a:lnTo>
                    <a:pt x="8604" y="8323"/>
                  </a:lnTo>
                  <a:lnTo>
                    <a:pt x="8243" y="7700"/>
                  </a:lnTo>
                  <a:lnTo>
                    <a:pt x="7921" y="7077"/>
                  </a:lnTo>
                  <a:lnTo>
                    <a:pt x="7599" y="6434"/>
                  </a:lnTo>
                  <a:lnTo>
                    <a:pt x="7298" y="5770"/>
                  </a:lnTo>
                  <a:lnTo>
                    <a:pt x="6996" y="5107"/>
                  </a:lnTo>
                  <a:lnTo>
                    <a:pt x="6735" y="4443"/>
                  </a:lnTo>
                  <a:lnTo>
                    <a:pt x="6474" y="3780"/>
                  </a:lnTo>
                  <a:lnTo>
                    <a:pt x="6232" y="3117"/>
                  </a:lnTo>
                  <a:lnTo>
                    <a:pt x="6132" y="3016"/>
                  </a:lnTo>
                  <a:lnTo>
                    <a:pt x="6031" y="2936"/>
                  </a:lnTo>
                  <a:lnTo>
                    <a:pt x="5911" y="2875"/>
                  </a:lnTo>
                  <a:lnTo>
                    <a:pt x="5810" y="2835"/>
                  </a:lnTo>
                  <a:lnTo>
                    <a:pt x="5569" y="2835"/>
                  </a:lnTo>
                  <a:lnTo>
                    <a:pt x="5468" y="2875"/>
                  </a:lnTo>
                  <a:lnTo>
                    <a:pt x="5368" y="2916"/>
                  </a:lnTo>
                  <a:lnTo>
                    <a:pt x="5267" y="2976"/>
                  </a:lnTo>
                  <a:lnTo>
                    <a:pt x="5167" y="3036"/>
                  </a:lnTo>
                  <a:lnTo>
                    <a:pt x="5087" y="3117"/>
                  </a:lnTo>
                  <a:lnTo>
                    <a:pt x="5026" y="3197"/>
                  </a:lnTo>
                  <a:lnTo>
                    <a:pt x="4966" y="3298"/>
                  </a:lnTo>
                  <a:lnTo>
                    <a:pt x="4926" y="3378"/>
                  </a:lnTo>
                  <a:lnTo>
                    <a:pt x="4886" y="3479"/>
                  </a:lnTo>
                  <a:lnTo>
                    <a:pt x="4865" y="3579"/>
                  </a:lnTo>
                  <a:lnTo>
                    <a:pt x="5167" y="4423"/>
                  </a:lnTo>
                  <a:lnTo>
                    <a:pt x="5468" y="5248"/>
                  </a:lnTo>
                  <a:lnTo>
                    <a:pt x="5790" y="6052"/>
                  </a:lnTo>
                  <a:lnTo>
                    <a:pt x="6132" y="6836"/>
                  </a:lnTo>
                  <a:lnTo>
                    <a:pt x="6494" y="7600"/>
                  </a:lnTo>
                  <a:lnTo>
                    <a:pt x="6876" y="8384"/>
                  </a:lnTo>
                  <a:lnTo>
                    <a:pt x="7298" y="9147"/>
                  </a:lnTo>
                  <a:lnTo>
                    <a:pt x="7740" y="9952"/>
                  </a:lnTo>
                  <a:lnTo>
                    <a:pt x="7358" y="10615"/>
                  </a:lnTo>
                  <a:lnTo>
                    <a:pt x="6956" y="11278"/>
                  </a:lnTo>
                  <a:lnTo>
                    <a:pt x="6554" y="11942"/>
                  </a:lnTo>
                  <a:lnTo>
                    <a:pt x="6132" y="12585"/>
                  </a:lnTo>
                  <a:lnTo>
                    <a:pt x="5690" y="13248"/>
                  </a:lnTo>
                  <a:lnTo>
                    <a:pt x="5247" y="13872"/>
                  </a:lnTo>
                  <a:lnTo>
                    <a:pt x="4805" y="14515"/>
                  </a:lnTo>
                  <a:lnTo>
                    <a:pt x="4343" y="15138"/>
                  </a:lnTo>
                  <a:lnTo>
                    <a:pt x="3860" y="15741"/>
                  </a:lnTo>
                  <a:lnTo>
                    <a:pt x="3358" y="16344"/>
                  </a:lnTo>
                  <a:lnTo>
                    <a:pt x="2875" y="16947"/>
                  </a:lnTo>
                  <a:lnTo>
                    <a:pt x="2353" y="17530"/>
                  </a:lnTo>
                  <a:lnTo>
                    <a:pt x="1850" y="18113"/>
                  </a:lnTo>
                  <a:lnTo>
                    <a:pt x="1307" y="18676"/>
                  </a:lnTo>
                  <a:lnTo>
                    <a:pt x="785" y="19239"/>
                  </a:lnTo>
                  <a:lnTo>
                    <a:pt x="222" y="19782"/>
                  </a:lnTo>
                  <a:lnTo>
                    <a:pt x="141" y="19943"/>
                  </a:lnTo>
                  <a:lnTo>
                    <a:pt x="81" y="20103"/>
                  </a:lnTo>
                  <a:lnTo>
                    <a:pt x="21" y="20264"/>
                  </a:lnTo>
                  <a:lnTo>
                    <a:pt x="1" y="20425"/>
                  </a:lnTo>
                  <a:lnTo>
                    <a:pt x="1" y="20566"/>
                  </a:lnTo>
                  <a:lnTo>
                    <a:pt x="1" y="20727"/>
                  </a:lnTo>
                  <a:lnTo>
                    <a:pt x="41" y="20867"/>
                  </a:lnTo>
                  <a:lnTo>
                    <a:pt x="81" y="21008"/>
                  </a:lnTo>
                  <a:lnTo>
                    <a:pt x="141" y="21169"/>
                  </a:lnTo>
                  <a:lnTo>
                    <a:pt x="222" y="21289"/>
                  </a:lnTo>
                  <a:lnTo>
                    <a:pt x="302" y="21430"/>
                  </a:lnTo>
                  <a:lnTo>
                    <a:pt x="403" y="21571"/>
                  </a:lnTo>
                  <a:lnTo>
                    <a:pt x="644" y="21812"/>
                  </a:lnTo>
                  <a:lnTo>
                    <a:pt x="905" y="22033"/>
                  </a:lnTo>
                  <a:lnTo>
                    <a:pt x="1207" y="22234"/>
                  </a:lnTo>
                  <a:lnTo>
                    <a:pt x="1508" y="22415"/>
                  </a:lnTo>
                  <a:lnTo>
                    <a:pt x="1830" y="22556"/>
                  </a:lnTo>
                  <a:lnTo>
                    <a:pt x="2152" y="22677"/>
                  </a:lnTo>
                  <a:lnTo>
                    <a:pt x="2453" y="22757"/>
                  </a:lnTo>
                  <a:lnTo>
                    <a:pt x="2755" y="22797"/>
                  </a:lnTo>
                  <a:lnTo>
                    <a:pt x="3016" y="22817"/>
                  </a:lnTo>
                  <a:lnTo>
                    <a:pt x="3137" y="22797"/>
                  </a:lnTo>
                  <a:lnTo>
                    <a:pt x="3237" y="22777"/>
                  </a:lnTo>
                  <a:lnTo>
                    <a:pt x="3820" y="22295"/>
                  </a:lnTo>
                  <a:lnTo>
                    <a:pt x="4403" y="21792"/>
                  </a:lnTo>
                  <a:lnTo>
                    <a:pt x="4966" y="21269"/>
                  </a:lnTo>
                  <a:lnTo>
                    <a:pt x="5509" y="20747"/>
                  </a:lnTo>
                  <a:lnTo>
                    <a:pt x="6031" y="20204"/>
                  </a:lnTo>
                  <a:lnTo>
                    <a:pt x="6534" y="19641"/>
                  </a:lnTo>
                  <a:lnTo>
                    <a:pt x="7036" y="19078"/>
                  </a:lnTo>
                  <a:lnTo>
                    <a:pt x="7519" y="18495"/>
                  </a:lnTo>
                  <a:lnTo>
                    <a:pt x="8001" y="17912"/>
                  </a:lnTo>
                  <a:lnTo>
                    <a:pt x="8444" y="17309"/>
                  </a:lnTo>
                  <a:lnTo>
                    <a:pt x="8886" y="16706"/>
                  </a:lnTo>
                  <a:lnTo>
                    <a:pt x="9328" y="16083"/>
                  </a:lnTo>
                  <a:lnTo>
                    <a:pt x="9730" y="15460"/>
                  </a:lnTo>
                  <a:lnTo>
                    <a:pt x="10132" y="14816"/>
                  </a:lnTo>
                  <a:lnTo>
                    <a:pt x="10534" y="14173"/>
                  </a:lnTo>
                  <a:lnTo>
                    <a:pt x="10916" y="13510"/>
                  </a:lnTo>
                  <a:lnTo>
                    <a:pt x="11278" y="12866"/>
                  </a:lnTo>
                  <a:lnTo>
                    <a:pt x="11620" y="12183"/>
                  </a:lnTo>
                  <a:lnTo>
                    <a:pt x="11962" y="11520"/>
                  </a:lnTo>
                  <a:lnTo>
                    <a:pt x="12283" y="10836"/>
                  </a:lnTo>
                  <a:lnTo>
                    <a:pt x="12605" y="10132"/>
                  </a:lnTo>
                  <a:lnTo>
                    <a:pt x="12886" y="9449"/>
                  </a:lnTo>
                  <a:lnTo>
                    <a:pt x="13188" y="8745"/>
                  </a:lnTo>
                  <a:lnTo>
                    <a:pt x="13469" y="8042"/>
                  </a:lnTo>
                  <a:lnTo>
                    <a:pt x="13731" y="7318"/>
                  </a:lnTo>
                  <a:lnTo>
                    <a:pt x="13972" y="6615"/>
                  </a:lnTo>
                  <a:lnTo>
                    <a:pt x="14213" y="5891"/>
                  </a:lnTo>
                  <a:lnTo>
                    <a:pt x="14454" y="5167"/>
                  </a:lnTo>
                  <a:lnTo>
                    <a:pt x="14876" y="3720"/>
                  </a:lnTo>
                  <a:lnTo>
                    <a:pt x="15238" y="2252"/>
                  </a:lnTo>
                  <a:lnTo>
                    <a:pt x="14816" y="1870"/>
                  </a:lnTo>
                  <a:lnTo>
                    <a:pt x="14434" y="1549"/>
                  </a:lnTo>
                  <a:lnTo>
                    <a:pt x="14032" y="1247"/>
                  </a:lnTo>
                  <a:lnTo>
                    <a:pt x="13650" y="986"/>
                  </a:lnTo>
                  <a:lnTo>
                    <a:pt x="13248" y="724"/>
                  </a:lnTo>
                  <a:lnTo>
                    <a:pt x="12806" y="483"/>
                  </a:lnTo>
                  <a:lnTo>
                    <a:pt x="12323" y="242"/>
                  </a:lnTo>
                  <a:lnTo>
                    <a:pt x="1178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66"/>
            <p:cNvSpPr/>
            <p:nvPr/>
          </p:nvSpPr>
          <p:spPr>
            <a:xfrm rot="10800000">
              <a:off x="6758161" y="2501029"/>
              <a:ext cx="139238" cy="104619"/>
            </a:xfrm>
            <a:custGeom>
              <a:avLst/>
              <a:gdLst/>
              <a:ahLst/>
              <a:cxnLst/>
              <a:rect l="l" t="t" r="r" b="b"/>
              <a:pathLst>
                <a:path w="3479" h="2614" extrusionOk="0">
                  <a:moveTo>
                    <a:pt x="363" y="1"/>
                  </a:moveTo>
                  <a:lnTo>
                    <a:pt x="262" y="21"/>
                  </a:lnTo>
                  <a:lnTo>
                    <a:pt x="162" y="61"/>
                  </a:lnTo>
                  <a:lnTo>
                    <a:pt x="101" y="101"/>
                  </a:lnTo>
                  <a:lnTo>
                    <a:pt x="41" y="161"/>
                  </a:lnTo>
                  <a:lnTo>
                    <a:pt x="1" y="222"/>
                  </a:lnTo>
                  <a:lnTo>
                    <a:pt x="1" y="302"/>
                  </a:lnTo>
                  <a:lnTo>
                    <a:pt x="1" y="383"/>
                  </a:lnTo>
                  <a:lnTo>
                    <a:pt x="41" y="463"/>
                  </a:lnTo>
                  <a:lnTo>
                    <a:pt x="101" y="563"/>
                  </a:lnTo>
                  <a:lnTo>
                    <a:pt x="262" y="785"/>
                  </a:lnTo>
                  <a:lnTo>
                    <a:pt x="483" y="1006"/>
                  </a:lnTo>
                  <a:lnTo>
                    <a:pt x="744" y="1247"/>
                  </a:lnTo>
                  <a:lnTo>
                    <a:pt x="1066" y="1488"/>
                  </a:lnTo>
                  <a:lnTo>
                    <a:pt x="1408" y="1729"/>
                  </a:lnTo>
                  <a:lnTo>
                    <a:pt x="1770" y="1951"/>
                  </a:lnTo>
                  <a:lnTo>
                    <a:pt x="2111" y="2172"/>
                  </a:lnTo>
                  <a:lnTo>
                    <a:pt x="2433" y="2333"/>
                  </a:lnTo>
                  <a:lnTo>
                    <a:pt x="2715" y="2473"/>
                  </a:lnTo>
                  <a:lnTo>
                    <a:pt x="2956" y="2574"/>
                  </a:lnTo>
                  <a:lnTo>
                    <a:pt x="3157" y="2614"/>
                  </a:lnTo>
                  <a:lnTo>
                    <a:pt x="3298" y="2614"/>
                  </a:lnTo>
                  <a:lnTo>
                    <a:pt x="3358" y="2594"/>
                  </a:lnTo>
                  <a:lnTo>
                    <a:pt x="3418" y="2554"/>
                  </a:lnTo>
                  <a:lnTo>
                    <a:pt x="3458" y="2493"/>
                  </a:lnTo>
                  <a:lnTo>
                    <a:pt x="3478" y="2433"/>
                  </a:lnTo>
                  <a:lnTo>
                    <a:pt x="3478" y="2353"/>
                  </a:lnTo>
                  <a:lnTo>
                    <a:pt x="3478" y="2252"/>
                  </a:lnTo>
                  <a:lnTo>
                    <a:pt x="3438" y="2051"/>
                  </a:lnTo>
                  <a:lnTo>
                    <a:pt x="3358" y="1810"/>
                  </a:lnTo>
                  <a:lnTo>
                    <a:pt x="3197" y="1569"/>
                  </a:lnTo>
                  <a:lnTo>
                    <a:pt x="3016" y="1307"/>
                  </a:lnTo>
                  <a:lnTo>
                    <a:pt x="2775" y="1026"/>
                  </a:lnTo>
                  <a:lnTo>
                    <a:pt x="2473" y="785"/>
                  </a:lnTo>
                  <a:lnTo>
                    <a:pt x="2152" y="543"/>
                  </a:lnTo>
                  <a:lnTo>
                    <a:pt x="1790" y="342"/>
                  </a:lnTo>
                  <a:lnTo>
                    <a:pt x="1428" y="182"/>
                  </a:lnTo>
                  <a:lnTo>
                    <a:pt x="1086" y="81"/>
                  </a:lnTo>
                  <a:lnTo>
                    <a:pt x="765" y="21"/>
                  </a:lnTo>
                  <a:lnTo>
                    <a:pt x="48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66"/>
            <p:cNvSpPr/>
            <p:nvPr/>
          </p:nvSpPr>
          <p:spPr>
            <a:xfrm rot="10800000">
              <a:off x="6796782" y="2322406"/>
              <a:ext cx="40263" cy="156928"/>
            </a:xfrm>
            <a:custGeom>
              <a:avLst/>
              <a:gdLst/>
              <a:ahLst/>
              <a:cxnLst/>
              <a:rect l="l" t="t" r="r" b="b"/>
              <a:pathLst>
                <a:path w="1006" h="3921" fill="none" extrusionOk="0">
                  <a:moveTo>
                    <a:pt x="1006" y="1"/>
                  </a:moveTo>
                  <a:lnTo>
                    <a:pt x="1006" y="1"/>
                  </a:lnTo>
                  <a:lnTo>
                    <a:pt x="925" y="463"/>
                  </a:lnTo>
                  <a:lnTo>
                    <a:pt x="845" y="946"/>
                  </a:lnTo>
                  <a:lnTo>
                    <a:pt x="744" y="1428"/>
                  </a:lnTo>
                  <a:lnTo>
                    <a:pt x="624" y="1910"/>
                  </a:lnTo>
                  <a:lnTo>
                    <a:pt x="483" y="2413"/>
                  </a:lnTo>
                  <a:lnTo>
                    <a:pt x="342" y="2896"/>
                  </a:lnTo>
                  <a:lnTo>
                    <a:pt x="0" y="3921"/>
                  </a:lnTo>
                </a:path>
              </a:pathLst>
            </a:custGeom>
            <a:noFill/>
            <a:ln w="15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66"/>
            <p:cNvSpPr/>
            <p:nvPr/>
          </p:nvSpPr>
          <p:spPr>
            <a:xfrm rot="10800000">
              <a:off x="6988252" y="2336895"/>
              <a:ext cx="22573" cy="181062"/>
            </a:xfrm>
            <a:custGeom>
              <a:avLst/>
              <a:gdLst/>
              <a:ahLst/>
              <a:cxnLst/>
              <a:rect l="l" t="t" r="r" b="b"/>
              <a:pathLst>
                <a:path w="564" h="4524" fill="none" extrusionOk="0">
                  <a:moveTo>
                    <a:pt x="20" y="1"/>
                  </a:moveTo>
                  <a:lnTo>
                    <a:pt x="20" y="1"/>
                  </a:lnTo>
                  <a:lnTo>
                    <a:pt x="0" y="544"/>
                  </a:lnTo>
                  <a:lnTo>
                    <a:pt x="20" y="1106"/>
                  </a:lnTo>
                  <a:lnTo>
                    <a:pt x="61" y="1669"/>
                  </a:lnTo>
                  <a:lnTo>
                    <a:pt x="121" y="2232"/>
                  </a:lnTo>
                  <a:lnTo>
                    <a:pt x="201" y="2795"/>
                  </a:lnTo>
                  <a:lnTo>
                    <a:pt x="302" y="3378"/>
                  </a:lnTo>
                  <a:lnTo>
                    <a:pt x="422" y="3941"/>
                  </a:lnTo>
                  <a:lnTo>
                    <a:pt x="563" y="4524"/>
                  </a:lnTo>
                </a:path>
              </a:pathLst>
            </a:custGeom>
            <a:noFill/>
            <a:ln w="15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66"/>
            <p:cNvSpPr/>
            <p:nvPr/>
          </p:nvSpPr>
          <p:spPr>
            <a:xfrm rot="10800000">
              <a:off x="7026876" y="2248364"/>
              <a:ext cx="103018" cy="210038"/>
            </a:xfrm>
            <a:custGeom>
              <a:avLst/>
              <a:gdLst/>
              <a:ahLst/>
              <a:cxnLst/>
              <a:rect l="l" t="t" r="r" b="b"/>
              <a:pathLst>
                <a:path w="2574" h="5248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241" y="744"/>
                  </a:lnTo>
                  <a:lnTo>
                    <a:pt x="503" y="1448"/>
                  </a:lnTo>
                  <a:lnTo>
                    <a:pt x="804" y="2151"/>
                  </a:lnTo>
                  <a:lnTo>
                    <a:pt x="1106" y="2815"/>
                  </a:lnTo>
                  <a:lnTo>
                    <a:pt x="1427" y="3478"/>
                  </a:lnTo>
                  <a:lnTo>
                    <a:pt x="1789" y="4081"/>
                  </a:lnTo>
                  <a:lnTo>
                    <a:pt x="2171" y="4684"/>
                  </a:lnTo>
                  <a:lnTo>
                    <a:pt x="2573" y="5247"/>
                  </a:lnTo>
                </a:path>
              </a:pathLst>
            </a:custGeom>
            <a:noFill/>
            <a:ln w="15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66"/>
            <p:cNvSpPr/>
            <p:nvPr/>
          </p:nvSpPr>
          <p:spPr>
            <a:xfrm rot="10800000">
              <a:off x="6300392" y="1023833"/>
              <a:ext cx="1107102" cy="1267232"/>
            </a:xfrm>
            <a:custGeom>
              <a:avLst/>
              <a:gdLst/>
              <a:ahLst/>
              <a:cxnLst/>
              <a:rect l="l" t="t" r="r" b="b"/>
              <a:pathLst>
                <a:path w="27662" h="31663" extrusionOk="0">
                  <a:moveTo>
                    <a:pt x="18575" y="1"/>
                  </a:moveTo>
                  <a:lnTo>
                    <a:pt x="18254" y="21"/>
                  </a:lnTo>
                  <a:lnTo>
                    <a:pt x="17932" y="61"/>
                  </a:lnTo>
                  <a:lnTo>
                    <a:pt x="17611" y="121"/>
                  </a:lnTo>
                  <a:lnTo>
                    <a:pt x="17289" y="182"/>
                  </a:lnTo>
                  <a:lnTo>
                    <a:pt x="17028" y="262"/>
                  </a:lnTo>
                  <a:lnTo>
                    <a:pt x="16746" y="363"/>
                  </a:lnTo>
                  <a:lnTo>
                    <a:pt x="16223" y="564"/>
                  </a:lnTo>
                  <a:lnTo>
                    <a:pt x="15721" y="805"/>
                  </a:lnTo>
                  <a:lnTo>
                    <a:pt x="15218" y="1106"/>
                  </a:lnTo>
                  <a:lnTo>
                    <a:pt x="14736" y="1408"/>
                  </a:lnTo>
                  <a:lnTo>
                    <a:pt x="14273" y="1750"/>
                  </a:lnTo>
                  <a:lnTo>
                    <a:pt x="13811" y="2112"/>
                  </a:lnTo>
                  <a:lnTo>
                    <a:pt x="13369" y="2473"/>
                  </a:lnTo>
                  <a:lnTo>
                    <a:pt x="12484" y="3237"/>
                  </a:lnTo>
                  <a:lnTo>
                    <a:pt x="11600" y="3981"/>
                  </a:lnTo>
                  <a:lnTo>
                    <a:pt x="11158" y="4343"/>
                  </a:lnTo>
                  <a:lnTo>
                    <a:pt x="10715" y="4685"/>
                  </a:lnTo>
                  <a:lnTo>
                    <a:pt x="10273" y="5006"/>
                  </a:lnTo>
                  <a:lnTo>
                    <a:pt x="9811" y="5308"/>
                  </a:lnTo>
                  <a:lnTo>
                    <a:pt x="9610" y="5408"/>
                  </a:lnTo>
                  <a:lnTo>
                    <a:pt x="9429" y="5509"/>
                  </a:lnTo>
                  <a:lnTo>
                    <a:pt x="9047" y="5650"/>
                  </a:lnTo>
                  <a:lnTo>
                    <a:pt x="8685" y="5730"/>
                  </a:lnTo>
                  <a:lnTo>
                    <a:pt x="8303" y="5790"/>
                  </a:lnTo>
                  <a:lnTo>
                    <a:pt x="7941" y="5831"/>
                  </a:lnTo>
                  <a:lnTo>
                    <a:pt x="7539" y="5831"/>
                  </a:lnTo>
                  <a:lnTo>
                    <a:pt x="6695" y="5851"/>
                  </a:lnTo>
                  <a:lnTo>
                    <a:pt x="6132" y="5891"/>
                  </a:lnTo>
                  <a:lnTo>
                    <a:pt x="5569" y="5971"/>
                  </a:lnTo>
                  <a:lnTo>
                    <a:pt x="5026" y="6092"/>
                  </a:lnTo>
                  <a:lnTo>
                    <a:pt x="4484" y="6273"/>
                  </a:lnTo>
                  <a:lnTo>
                    <a:pt x="3981" y="6474"/>
                  </a:lnTo>
                  <a:lnTo>
                    <a:pt x="3478" y="6715"/>
                  </a:lnTo>
                  <a:lnTo>
                    <a:pt x="2996" y="6996"/>
                  </a:lnTo>
                  <a:lnTo>
                    <a:pt x="2554" y="7298"/>
                  </a:lnTo>
                  <a:lnTo>
                    <a:pt x="2292" y="7519"/>
                  </a:lnTo>
                  <a:lnTo>
                    <a:pt x="2051" y="7740"/>
                  </a:lnTo>
                  <a:lnTo>
                    <a:pt x="1830" y="8002"/>
                  </a:lnTo>
                  <a:lnTo>
                    <a:pt x="1589" y="8263"/>
                  </a:lnTo>
                  <a:lnTo>
                    <a:pt x="1368" y="8564"/>
                  </a:lnTo>
                  <a:lnTo>
                    <a:pt x="1167" y="8866"/>
                  </a:lnTo>
                  <a:lnTo>
                    <a:pt x="986" y="9188"/>
                  </a:lnTo>
                  <a:lnTo>
                    <a:pt x="805" y="9509"/>
                  </a:lnTo>
                  <a:lnTo>
                    <a:pt x="644" y="9851"/>
                  </a:lnTo>
                  <a:lnTo>
                    <a:pt x="503" y="10193"/>
                  </a:lnTo>
                  <a:lnTo>
                    <a:pt x="363" y="10535"/>
                  </a:lnTo>
                  <a:lnTo>
                    <a:pt x="262" y="10876"/>
                  </a:lnTo>
                  <a:lnTo>
                    <a:pt x="161" y="11218"/>
                  </a:lnTo>
                  <a:lnTo>
                    <a:pt x="101" y="11560"/>
                  </a:lnTo>
                  <a:lnTo>
                    <a:pt x="41" y="11881"/>
                  </a:lnTo>
                  <a:lnTo>
                    <a:pt x="21" y="12223"/>
                  </a:lnTo>
                  <a:lnTo>
                    <a:pt x="1" y="12545"/>
                  </a:lnTo>
                  <a:lnTo>
                    <a:pt x="21" y="12866"/>
                  </a:lnTo>
                  <a:lnTo>
                    <a:pt x="41" y="13208"/>
                  </a:lnTo>
                  <a:lnTo>
                    <a:pt x="61" y="13550"/>
                  </a:lnTo>
                  <a:lnTo>
                    <a:pt x="182" y="14254"/>
                  </a:lnTo>
                  <a:lnTo>
                    <a:pt x="322" y="14957"/>
                  </a:lnTo>
                  <a:lnTo>
                    <a:pt x="503" y="15661"/>
                  </a:lnTo>
                  <a:lnTo>
                    <a:pt x="724" y="16324"/>
                  </a:lnTo>
                  <a:lnTo>
                    <a:pt x="966" y="16987"/>
                  </a:lnTo>
                  <a:lnTo>
                    <a:pt x="1227" y="17570"/>
                  </a:lnTo>
                  <a:lnTo>
                    <a:pt x="1609" y="18354"/>
                  </a:lnTo>
                  <a:lnTo>
                    <a:pt x="2031" y="19138"/>
                  </a:lnTo>
                  <a:lnTo>
                    <a:pt x="2473" y="19902"/>
                  </a:lnTo>
                  <a:lnTo>
                    <a:pt x="2936" y="20666"/>
                  </a:lnTo>
                  <a:lnTo>
                    <a:pt x="3418" y="21410"/>
                  </a:lnTo>
                  <a:lnTo>
                    <a:pt x="3941" y="22134"/>
                  </a:lnTo>
                  <a:lnTo>
                    <a:pt x="4463" y="22857"/>
                  </a:lnTo>
                  <a:lnTo>
                    <a:pt x="5026" y="23561"/>
                  </a:lnTo>
                  <a:lnTo>
                    <a:pt x="5589" y="24265"/>
                  </a:lnTo>
                  <a:lnTo>
                    <a:pt x="6192" y="24928"/>
                  </a:lnTo>
                  <a:lnTo>
                    <a:pt x="6795" y="25591"/>
                  </a:lnTo>
                  <a:lnTo>
                    <a:pt x="7419" y="26235"/>
                  </a:lnTo>
                  <a:lnTo>
                    <a:pt x="8062" y="26858"/>
                  </a:lnTo>
                  <a:lnTo>
                    <a:pt x="8725" y="27461"/>
                  </a:lnTo>
                  <a:lnTo>
                    <a:pt x="9389" y="28044"/>
                  </a:lnTo>
                  <a:lnTo>
                    <a:pt x="10092" y="28607"/>
                  </a:lnTo>
                  <a:lnTo>
                    <a:pt x="10615" y="29009"/>
                  </a:lnTo>
                  <a:lnTo>
                    <a:pt x="11158" y="29411"/>
                  </a:lnTo>
                  <a:lnTo>
                    <a:pt x="11700" y="29793"/>
                  </a:lnTo>
                  <a:lnTo>
                    <a:pt x="12263" y="30135"/>
                  </a:lnTo>
                  <a:lnTo>
                    <a:pt x="12826" y="30476"/>
                  </a:lnTo>
                  <a:lnTo>
                    <a:pt x="13409" y="30778"/>
                  </a:lnTo>
                  <a:lnTo>
                    <a:pt x="14012" y="31039"/>
                  </a:lnTo>
                  <a:lnTo>
                    <a:pt x="14615" y="31260"/>
                  </a:lnTo>
                  <a:lnTo>
                    <a:pt x="14937" y="31361"/>
                  </a:lnTo>
                  <a:lnTo>
                    <a:pt x="15238" y="31441"/>
                  </a:lnTo>
                  <a:lnTo>
                    <a:pt x="15560" y="31502"/>
                  </a:lnTo>
                  <a:lnTo>
                    <a:pt x="15882" y="31562"/>
                  </a:lnTo>
                  <a:lnTo>
                    <a:pt x="16203" y="31622"/>
                  </a:lnTo>
                  <a:lnTo>
                    <a:pt x="16525" y="31642"/>
                  </a:lnTo>
                  <a:lnTo>
                    <a:pt x="16847" y="31662"/>
                  </a:lnTo>
                  <a:lnTo>
                    <a:pt x="17148" y="31662"/>
                  </a:lnTo>
                  <a:lnTo>
                    <a:pt x="17470" y="31642"/>
                  </a:lnTo>
                  <a:lnTo>
                    <a:pt x="17791" y="31622"/>
                  </a:lnTo>
                  <a:lnTo>
                    <a:pt x="18093" y="31582"/>
                  </a:lnTo>
                  <a:lnTo>
                    <a:pt x="18395" y="31522"/>
                  </a:lnTo>
                  <a:lnTo>
                    <a:pt x="18696" y="31441"/>
                  </a:lnTo>
                  <a:lnTo>
                    <a:pt x="18998" y="31341"/>
                  </a:lnTo>
                  <a:lnTo>
                    <a:pt x="19279" y="31220"/>
                  </a:lnTo>
                  <a:lnTo>
                    <a:pt x="19560" y="31100"/>
                  </a:lnTo>
                  <a:lnTo>
                    <a:pt x="19782" y="30979"/>
                  </a:lnTo>
                  <a:lnTo>
                    <a:pt x="20003" y="30838"/>
                  </a:lnTo>
                  <a:lnTo>
                    <a:pt x="20224" y="30697"/>
                  </a:lnTo>
                  <a:lnTo>
                    <a:pt x="20425" y="30537"/>
                  </a:lnTo>
                  <a:lnTo>
                    <a:pt x="20827" y="30215"/>
                  </a:lnTo>
                  <a:lnTo>
                    <a:pt x="21189" y="29853"/>
                  </a:lnTo>
                  <a:lnTo>
                    <a:pt x="21531" y="29451"/>
                  </a:lnTo>
                  <a:lnTo>
                    <a:pt x="21832" y="29029"/>
                  </a:lnTo>
                  <a:lnTo>
                    <a:pt x="22113" y="28607"/>
                  </a:lnTo>
                  <a:lnTo>
                    <a:pt x="22375" y="28144"/>
                  </a:lnTo>
                  <a:lnTo>
                    <a:pt x="22596" y="27682"/>
                  </a:lnTo>
                  <a:lnTo>
                    <a:pt x="22817" y="27220"/>
                  </a:lnTo>
                  <a:lnTo>
                    <a:pt x="22998" y="26737"/>
                  </a:lnTo>
                  <a:lnTo>
                    <a:pt x="23179" y="26255"/>
                  </a:lnTo>
                  <a:lnTo>
                    <a:pt x="23521" y="25270"/>
                  </a:lnTo>
                  <a:lnTo>
                    <a:pt x="23822" y="24285"/>
                  </a:lnTo>
                  <a:lnTo>
                    <a:pt x="24365" y="22536"/>
                  </a:lnTo>
                  <a:lnTo>
                    <a:pt x="24928" y="20807"/>
                  </a:lnTo>
                  <a:lnTo>
                    <a:pt x="26054" y="17329"/>
                  </a:lnTo>
                  <a:lnTo>
                    <a:pt x="26496" y="15902"/>
                  </a:lnTo>
                  <a:lnTo>
                    <a:pt x="26717" y="15178"/>
                  </a:lnTo>
                  <a:lnTo>
                    <a:pt x="26898" y="14475"/>
                  </a:lnTo>
                  <a:lnTo>
                    <a:pt x="27079" y="13771"/>
                  </a:lnTo>
                  <a:lnTo>
                    <a:pt x="27240" y="13067"/>
                  </a:lnTo>
                  <a:lnTo>
                    <a:pt x="27380" y="12364"/>
                  </a:lnTo>
                  <a:lnTo>
                    <a:pt x="27501" y="11660"/>
                  </a:lnTo>
                  <a:lnTo>
                    <a:pt x="27581" y="10977"/>
                  </a:lnTo>
                  <a:lnTo>
                    <a:pt x="27642" y="10273"/>
                  </a:lnTo>
                  <a:lnTo>
                    <a:pt x="27662" y="9590"/>
                  </a:lnTo>
                  <a:lnTo>
                    <a:pt x="27662" y="8886"/>
                  </a:lnTo>
                  <a:lnTo>
                    <a:pt x="27601" y="8203"/>
                  </a:lnTo>
                  <a:lnTo>
                    <a:pt x="27521" y="7499"/>
                  </a:lnTo>
                  <a:lnTo>
                    <a:pt x="27400" y="6816"/>
                  </a:lnTo>
                  <a:lnTo>
                    <a:pt x="27220" y="6112"/>
                  </a:lnTo>
                  <a:lnTo>
                    <a:pt x="27079" y="5690"/>
                  </a:lnTo>
                  <a:lnTo>
                    <a:pt x="26918" y="5288"/>
                  </a:lnTo>
                  <a:lnTo>
                    <a:pt x="26717" y="4886"/>
                  </a:lnTo>
                  <a:lnTo>
                    <a:pt x="26496" y="4484"/>
                  </a:lnTo>
                  <a:lnTo>
                    <a:pt x="26255" y="4102"/>
                  </a:lnTo>
                  <a:lnTo>
                    <a:pt x="25973" y="3720"/>
                  </a:lnTo>
                  <a:lnTo>
                    <a:pt x="25692" y="3358"/>
                  </a:lnTo>
                  <a:lnTo>
                    <a:pt x="25370" y="3016"/>
                  </a:lnTo>
                  <a:lnTo>
                    <a:pt x="25028" y="2674"/>
                  </a:lnTo>
                  <a:lnTo>
                    <a:pt x="24687" y="2353"/>
                  </a:lnTo>
                  <a:lnTo>
                    <a:pt x="24325" y="2051"/>
                  </a:lnTo>
                  <a:lnTo>
                    <a:pt x="23943" y="1750"/>
                  </a:lnTo>
                  <a:lnTo>
                    <a:pt x="23541" y="1488"/>
                  </a:lnTo>
                  <a:lnTo>
                    <a:pt x="23139" y="1247"/>
                  </a:lnTo>
                  <a:lnTo>
                    <a:pt x="22717" y="1006"/>
                  </a:lnTo>
                  <a:lnTo>
                    <a:pt x="22294" y="805"/>
                  </a:lnTo>
                  <a:lnTo>
                    <a:pt x="21732" y="564"/>
                  </a:lnTo>
                  <a:lnTo>
                    <a:pt x="21128" y="342"/>
                  </a:lnTo>
                  <a:lnTo>
                    <a:pt x="20807" y="262"/>
                  </a:lnTo>
                  <a:lnTo>
                    <a:pt x="20505" y="182"/>
                  </a:lnTo>
                  <a:lnTo>
                    <a:pt x="20184" y="121"/>
                  </a:lnTo>
                  <a:lnTo>
                    <a:pt x="19862" y="61"/>
                  </a:lnTo>
                  <a:lnTo>
                    <a:pt x="19540" y="41"/>
                  </a:lnTo>
                  <a:lnTo>
                    <a:pt x="1921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66"/>
            <p:cNvSpPr/>
            <p:nvPr/>
          </p:nvSpPr>
          <p:spPr>
            <a:xfrm rot="10800000">
              <a:off x="6503934" y="1080129"/>
              <a:ext cx="165773" cy="265549"/>
            </a:xfrm>
            <a:custGeom>
              <a:avLst/>
              <a:gdLst/>
              <a:ahLst/>
              <a:cxnLst/>
              <a:rect l="l" t="t" r="r" b="b"/>
              <a:pathLst>
                <a:path w="4142" h="6635" fill="none" extrusionOk="0">
                  <a:moveTo>
                    <a:pt x="4142" y="0"/>
                  </a:moveTo>
                  <a:lnTo>
                    <a:pt x="4142" y="0"/>
                  </a:lnTo>
                  <a:lnTo>
                    <a:pt x="4021" y="523"/>
                  </a:lnTo>
                  <a:lnTo>
                    <a:pt x="3901" y="1026"/>
                  </a:lnTo>
                  <a:lnTo>
                    <a:pt x="3740" y="1528"/>
                  </a:lnTo>
                  <a:lnTo>
                    <a:pt x="3579" y="2011"/>
                  </a:lnTo>
                  <a:lnTo>
                    <a:pt x="3398" y="2473"/>
                  </a:lnTo>
                  <a:lnTo>
                    <a:pt x="3177" y="2935"/>
                  </a:lnTo>
                  <a:lnTo>
                    <a:pt x="2956" y="3378"/>
                  </a:lnTo>
                  <a:lnTo>
                    <a:pt x="2715" y="3800"/>
                  </a:lnTo>
                  <a:lnTo>
                    <a:pt x="2453" y="4202"/>
                  </a:lnTo>
                  <a:lnTo>
                    <a:pt x="2172" y="4604"/>
                  </a:lnTo>
                  <a:lnTo>
                    <a:pt x="1850" y="4986"/>
                  </a:lnTo>
                  <a:lnTo>
                    <a:pt x="1529" y="5348"/>
                  </a:lnTo>
                  <a:lnTo>
                    <a:pt x="1187" y="5689"/>
                  </a:lnTo>
                  <a:lnTo>
                    <a:pt x="825" y="6031"/>
                  </a:lnTo>
                  <a:lnTo>
                    <a:pt x="423" y="6333"/>
                  </a:lnTo>
                  <a:lnTo>
                    <a:pt x="1" y="6634"/>
                  </a:lnTo>
                </a:path>
              </a:pathLst>
            </a:custGeom>
            <a:noFill/>
            <a:ln w="1500" cap="rnd" cmpd="sng">
              <a:solidFill>
                <a:srgbClr val="261A1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66"/>
            <p:cNvSpPr/>
            <p:nvPr/>
          </p:nvSpPr>
          <p:spPr>
            <a:xfrm rot="10800000">
              <a:off x="7063101" y="1587827"/>
              <a:ext cx="379774" cy="495639"/>
            </a:xfrm>
            <a:custGeom>
              <a:avLst/>
              <a:gdLst/>
              <a:ahLst/>
              <a:cxnLst/>
              <a:rect l="l" t="t" r="r" b="b"/>
              <a:pathLst>
                <a:path w="9489" h="12384" extrusionOk="0">
                  <a:moveTo>
                    <a:pt x="6875" y="0"/>
                  </a:moveTo>
                  <a:lnTo>
                    <a:pt x="6533" y="20"/>
                  </a:lnTo>
                  <a:lnTo>
                    <a:pt x="6212" y="101"/>
                  </a:lnTo>
                  <a:lnTo>
                    <a:pt x="5870" y="181"/>
                  </a:lnTo>
                  <a:lnTo>
                    <a:pt x="5548" y="302"/>
                  </a:lnTo>
                  <a:lnTo>
                    <a:pt x="5207" y="463"/>
                  </a:lnTo>
                  <a:lnTo>
                    <a:pt x="4885" y="623"/>
                  </a:lnTo>
                  <a:lnTo>
                    <a:pt x="4584" y="824"/>
                  </a:lnTo>
                  <a:lnTo>
                    <a:pt x="4282" y="1025"/>
                  </a:lnTo>
                  <a:lnTo>
                    <a:pt x="3980" y="1247"/>
                  </a:lnTo>
                  <a:lnTo>
                    <a:pt x="3699" y="1468"/>
                  </a:lnTo>
                  <a:lnTo>
                    <a:pt x="3418" y="1709"/>
                  </a:lnTo>
                  <a:lnTo>
                    <a:pt x="2915" y="2171"/>
                  </a:lnTo>
                  <a:lnTo>
                    <a:pt x="2493" y="2634"/>
                  </a:lnTo>
                  <a:lnTo>
                    <a:pt x="2151" y="3056"/>
                  </a:lnTo>
                  <a:lnTo>
                    <a:pt x="1809" y="3478"/>
                  </a:lnTo>
                  <a:lnTo>
                    <a:pt x="1508" y="3940"/>
                  </a:lnTo>
                  <a:lnTo>
                    <a:pt x="1226" y="4423"/>
                  </a:lnTo>
                  <a:lnTo>
                    <a:pt x="945" y="4905"/>
                  </a:lnTo>
                  <a:lnTo>
                    <a:pt x="724" y="5428"/>
                  </a:lnTo>
                  <a:lnTo>
                    <a:pt x="503" y="5951"/>
                  </a:lnTo>
                  <a:lnTo>
                    <a:pt x="322" y="6473"/>
                  </a:lnTo>
                  <a:lnTo>
                    <a:pt x="181" y="7016"/>
                  </a:lnTo>
                  <a:lnTo>
                    <a:pt x="81" y="7559"/>
                  </a:lnTo>
                  <a:lnTo>
                    <a:pt x="20" y="8102"/>
                  </a:lnTo>
                  <a:lnTo>
                    <a:pt x="0" y="8664"/>
                  </a:lnTo>
                  <a:lnTo>
                    <a:pt x="0" y="8926"/>
                  </a:lnTo>
                  <a:lnTo>
                    <a:pt x="20" y="9207"/>
                  </a:lnTo>
                  <a:lnTo>
                    <a:pt x="60" y="9469"/>
                  </a:lnTo>
                  <a:lnTo>
                    <a:pt x="101" y="9750"/>
                  </a:lnTo>
                  <a:lnTo>
                    <a:pt x="161" y="10011"/>
                  </a:lnTo>
                  <a:lnTo>
                    <a:pt x="241" y="10273"/>
                  </a:lnTo>
                  <a:lnTo>
                    <a:pt x="322" y="10554"/>
                  </a:lnTo>
                  <a:lnTo>
                    <a:pt x="422" y="10815"/>
                  </a:lnTo>
                  <a:lnTo>
                    <a:pt x="563" y="11117"/>
                  </a:lnTo>
                  <a:lnTo>
                    <a:pt x="744" y="11419"/>
                  </a:lnTo>
                  <a:lnTo>
                    <a:pt x="965" y="11700"/>
                  </a:lnTo>
                  <a:lnTo>
                    <a:pt x="1086" y="11821"/>
                  </a:lnTo>
                  <a:lnTo>
                    <a:pt x="1206" y="11941"/>
                  </a:lnTo>
                  <a:lnTo>
                    <a:pt x="1367" y="12062"/>
                  </a:lnTo>
                  <a:lnTo>
                    <a:pt x="1508" y="12162"/>
                  </a:lnTo>
                  <a:lnTo>
                    <a:pt x="1689" y="12243"/>
                  </a:lnTo>
                  <a:lnTo>
                    <a:pt x="1850" y="12303"/>
                  </a:lnTo>
                  <a:lnTo>
                    <a:pt x="2031" y="12343"/>
                  </a:lnTo>
                  <a:lnTo>
                    <a:pt x="2232" y="12383"/>
                  </a:lnTo>
                  <a:lnTo>
                    <a:pt x="2412" y="12383"/>
                  </a:lnTo>
                  <a:lnTo>
                    <a:pt x="2593" y="12363"/>
                  </a:lnTo>
                  <a:lnTo>
                    <a:pt x="2835" y="12303"/>
                  </a:lnTo>
                  <a:lnTo>
                    <a:pt x="3056" y="12223"/>
                  </a:lnTo>
                  <a:lnTo>
                    <a:pt x="3277" y="12082"/>
                  </a:lnTo>
                  <a:lnTo>
                    <a:pt x="3458" y="11941"/>
                  </a:lnTo>
                  <a:lnTo>
                    <a:pt x="3639" y="11760"/>
                  </a:lnTo>
                  <a:lnTo>
                    <a:pt x="3800" y="11579"/>
                  </a:lnTo>
                  <a:lnTo>
                    <a:pt x="3940" y="11378"/>
                  </a:lnTo>
                  <a:lnTo>
                    <a:pt x="4081" y="11197"/>
                  </a:lnTo>
                  <a:lnTo>
                    <a:pt x="4744" y="10132"/>
                  </a:lnTo>
                  <a:lnTo>
                    <a:pt x="5428" y="9087"/>
                  </a:lnTo>
                  <a:lnTo>
                    <a:pt x="5790" y="8584"/>
                  </a:lnTo>
                  <a:lnTo>
                    <a:pt x="6172" y="8082"/>
                  </a:lnTo>
                  <a:lnTo>
                    <a:pt x="6574" y="7579"/>
                  </a:lnTo>
                  <a:lnTo>
                    <a:pt x="6996" y="7096"/>
                  </a:lnTo>
                  <a:lnTo>
                    <a:pt x="7619" y="6433"/>
                  </a:lnTo>
                  <a:lnTo>
                    <a:pt x="7900" y="6111"/>
                  </a:lnTo>
                  <a:lnTo>
                    <a:pt x="8182" y="5770"/>
                  </a:lnTo>
                  <a:lnTo>
                    <a:pt x="8443" y="5408"/>
                  </a:lnTo>
                  <a:lnTo>
                    <a:pt x="8705" y="5066"/>
                  </a:lnTo>
                  <a:lnTo>
                    <a:pt x="8926" y="4684"/>
                  </a:lnTo>
                  <a:lnTo>
                    <a:pt x="9107" y="4302"/>
                  </a:lnTo>
                  <a:lnTo>
                    <a:pt x="9207" y="4041"/>
                  </a:lnTo>
                  <a:lnTo>
                    <a:pt x="9308" y="3780"/>
                  </a:lnTo>
                  <a:lnTo>
                    <a:pt x="9368" y="3498"/>
                  </a:lnTo>
                  <a:lnTo>
                    <a:pt x="9428" y="3217"/>
                  </a:lnTo>
                  <a:lnTo>
                    <a:pt x="9468" y="2935"/>
                  </a:lnTo>
                  <a:lnTo>
                    <a:pt x="9489" y="2634"/>
                  </a:lnTo>
                  <a:lnTo>
                    <a:pt x="9468" y="2352"/>
                  </a:lnTo>
                  <a:lnTo>
                    <a:pt x="9448" y="2091"/>
                  </a:lnTo>
                  <a:lnTo>
                    <a:pt x="9388" y="1809"/>
                  </a:lnTo>
                  <a:lnTo>
                    <a:pt x="9308" y="1548"/>
                  </a:lnTo>
                  <a:lnTo>
                    <a:pt x="9187" y="1307"/>
                  </a:lnTo>
                  <a:lnTo>
                    <a:pt x="9046" y="1066"/>
                  </a:lnTo>
                  <a:lnTo>
                    <a:pt x="8885" y="845"/>
                  </a:lnTo>
                  <a:lnTo>
                    <a:pt x="8684" y="644"/>
                  </a:lnTo>
                  <a:lnTo>
                    <a:pt x="8463" y="463"/>
                  </a:lnTo>
                  <a:lnTo>
                    <a:pt x="8182" y="302"/>
                  </a:lnTo>
                  <a:lnTo>
                    <a:pt x="7941" y="201"/>
                  </a:lnTo>
                  <a:lnTo>
                    <a:pt x="7699" y="101"/>
                  </a:lnTo>
                  <a:lnTo>
                    <a:pt x="7458" y="40"/>
                  </a:lnTo>
                  <a:lnTo>
                    <a:pt x="7197" y="20"/>
                  </a:lnTo>
                  <a:lnTo>
                    <a:pt x="687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66"/>
            <p:cNvSpPr/>
            <p:nvPr/>
          </p:nvSpPr>
          <p:spPr>
            <a:xfrm rot="10800000">
              <a:off x="7100120" y="1629648"/>
              <a:ext cx="212439" cy="344394"/>
            </a:xfrm>
            <a:custGeom>
              <a:avLst/>
              <a:gdLst/>
              <a:ahLst/>
              <a:cxnLst/>
              <a:rect l="l" t="t" r="r" b="b"/>
              <a:pathLst>
                <a:path w="5308" h="8605" fill="none" extrusionOk="0">
                  <a:moveTo>
                    <a:pt x="5308" y="0"/>
                  </a:moveTo>
                  <a:lnTo>
                    <a:pt x="5308" y="0"/>
                  </a:lnTo>
                  <a:lnTo>
                    <a:pt x="5268" y="282"/>
                  </a:lnTo>
                  <a:lnTo>
                    <a:pt x="5207" y="563"/>
                  </a:lnTo>
                  <a:lnTo>
                    <a:pt x="5127" y="845"/>
                  </a:lnTo>
                  <a:lnTo>
                    <a:pt x="5026" y="1126"/>
                  </a:lnTo>
                  <a:lnTo>
                    <a:pt x="4886" y="1407"/>
                  </a:lnTo>
                  <a:lnTo>
                    <a:pt x="4765" y="1689"/>
                  </a:lnTo>
                  <a:lnTo>
                    <a:pt x="4604" y="1970"/>
                  </a:lnTo>
                  <a:lnTo>
                    <a:pt x="4423" y="2252"/>
                  </a:lnTo>
                  <a:lnTo>
                    <a:pt x="4061" y="2794"/>
                  </a:lnTo>
                  <a:lnTo>
                    <a:pt x="3639" y="3337"/>
                  </a:lnTo>
                  <a:lnTo>
                    <a:pt x="3217" y="3880"/>
                  </a:lnTo>
                  <a:lnTo>
                    <a:pt x="2755" y="4403"/>
                  </a:lnTo>
                  <a:lnTo>
                    <a:pt x="1850" y="5468"/>
                  </a:lnTo>
                  <a:lnTo>
                    <a:pt x="1428" y="5991"/>
                  </a:lnTo>
                  <a:lnTo>
                    <a:pt x="1026" y="6513"/>
                  </a:lnTo>
                  <a:lnTo>
                    <a:pt x="684" y="7036"/>
                  </a:lnTo>
                  <a:lnTo>
                    <a:pt x="523" y="7297"/>
                  </a:lnTo>
                  <a:lnTo>
                    <a:pt x="383" y="7559"/>
                  </a:lnTo>
                  <a:lnTo>
                    <a:pt x="262" y="7820"/>
                  </a:lnTo>
                  <a:lnTo>
                    <a:pt x="141" y="8081"/>
                  </a:lnTo>
                  <a:lnTo>
                    <a:pt x="61" y="8343"/>
                  </a:lnTo>
                  <a:lnTo>
                    <a:pt x="1" y="8604"/>
                  </a:lnTo>
                </a:path>
              </a:pathLst>
            </a:custGeom>
            <a:noFill/>
            <a:ln w="1500" cap="rnd" cmpd="sng">
              <a:solidFill>
                <a:srgbClr val="261A1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66"/>
            <p:cNvSpPr/>
            <p:nvPr/>
          </p:nvSpPr>
          <p:spPr>
            <a:xfrm rot="10800000">
              <a:off x="7380879" y="1723780"/>
              <a:ext cx="33859" cy="156928"/>
            </a:xfrm>
            <a:custGeom>
              <a:avLst/>
              <a:gdLst/>
              <a:ahLst/>
              <a:cxnLst/>
              <a:rect l="l" t="t" r="r" b="b"/>
              <a:pathLst>
                <a:path w="846" h="3921" fill="none" extrusionOk="0">
                  <a:moveTo>
                    <a:pt x="845" y="0"/>
                  </a:moveTo>
                  <a:lnTo>
                    <a:pt x="845" y="0"/>
                  </a:lnTo>
                  <a:lnTo>
                    <a:pt x="604" y="563"/>
                  </a:lnTo>
                  <a:lnTo>
                    <a:pt x="383" y="1086"/>
                  </a:lnTo>
                  <a:lnTo>
                    <a:pt x="222" y="1608"/>
                  </a:lnTo>
                  <a:lnTo>
                    <a:pt x="101" y="2111"/>
                  </a:lnTo>
                  <a:lnTo>
                    <a:pt x="21" y="2593"/>
                  </a:lnTo>
                  <a:lnTo>
                    <a:pt x="1" y="2835"/>
                  </a:lnTo>
                  <a:lnTo>
                    <a:pt x="1" y="3056"/>
                  </a:lnTo>
                  <a:lnTo>
                    <a:pt x="1" y="3277"/>
                  </a:lnTo>
                  <a:lnTo>
                    <a:pt x="21" y="3498"/>
                  </a:lnTo>
                  <a:lnTo>
                    <a:pt x="41" y="3719"/>
                  </a:lnTo>
                  <a:lnTo>
                    <a:pt x="81" y="3920"/>
                  </a:lnTo>
                </a:path>
              </a:pathLst>
            </a:custGeom>
            <a:solidFill>
              <a:schemeClr val="accent1"/>
            </a:solidFill>
            <a:ln w="20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66"/>
            <p:cNvSpPr/>
            <p:nvPr/>
          </p:nvSpPr>
          <p:spPr>
            <a:xfrm rot="10800000">
              <a:off x="6358297" y="2031961"/>
              <a:ext cx="608302" cy="313816"/>
            </a:xfrm>
            <a:custGeom>
              <a:avLst/>
              <a:gdLst/>
              <a:ahLst/>
              <a:cxnLst/>
              <a:rect l="l" t="t" r="r" b="b"/>
              <a:pathLst>
                <a:path w="15199" h="7841" extrusionOk="0">
                  <a:moveTo>
                    <a:pt x="6956" y="1"/>
                  </a:moveTo>
                  <a:lnTo>
                    <a:pt x="6655" y="21"/>
                  </a:lnTo>
                  <a:lnTo>
                    <a:pt x="6373" y="41"/>
                  </a:lnTo>
                  <a:lnTo>
                    <a:pt x="6072" y="101"/>
                  </a:lnTo>
                  <a:lnTo>
                    <a:pt x="5770" y="141"/>
                  </a:lnTo>
                  <a:lnTo>
                    <a:pt x="5489" y="222"/>
                  </a:lnTo>
                  <a:lnTo>
                    <a:pt x="5207" y="302"/>
                  </a:lnTo>
                  <a:lnTo>
                    <a:pt x="4926" y="403"/>
                  </a:lnTo>
                  <a:lnTo>
                    <a:pt x="4524" y="564"/>
                  </a:lnTo>
                  <a:lnTo>
                    <a:pt x="4102" y="785"/>
                  </a:lnTo>
                  <a:lnTo>
                    <a:pt x="3639" y="1046"/>
                  </a:lnTo>
                  <a:lnTo>
                    <a:pt x="3157" y="1348"/>
                  </a:lnTo>
                  <a:lnTo>
                    <a:pt x="2675" y="1669"/>
                  </a:lnTo>
                  <a:lnTo>
                    <a:pt x="2212" y="2031"/>
                  </a:lnTo>
                  <a:lnTo>
                    <a:pt x="1750" y="2433"/>
                  </a:lnTo>
                  <a:lnTo>
                    <a:pt x="1328" y="2835"/>
                  </a:lnTo>
                  <a:lnTo>
                    <a:pt x="946" y="3278"/>
                  </a:lnTo>
                  <a:lnTo>
                    <a:pt x="785" y="3499"/>
                  </a:lnTo>
                  <a:lnTo>
                    <a:pt x="624" y="3720"/>
                  </a:lnTo>
                  <a:lnTo>
                    <a:pt x="463" y="3941"/>
                  </a:lnTo>
                  <a:lnTo>
                    <a:pt x="343" y="4182"/>
                  </a:lnTo>
                  <a:lnTo>
                    <a:pt x="242" y="4403"/>
                  </a:lnTo>
                  <a:lnTo>
                    <a:pt x="142" y="4644"/>
                  </a:lnTo>
                  <a:lnTo>
                    <a:pt x="81" y="4866"/>
                  </a:lnTo>
                  <a:lnTo>
                    <a:pt x="21" y="5107"/>
                  </a:lnTo>
                  <a:lnTo>
                    <a:pt x="1" y="5348"/>
                  </a:lnTo>
                  <a:lnTo>
                    <a:pt x="1" y="5569"/>
                  </a:lnTo>
                  <a:lnTo>
                    <a:pt x="21" y="5810"/>
                  </a:lnTo>
                  <a:lnTo>
                    <a:pt x="81" y="6032"/>
                  </a:lnTo>
                  <a:lnTo>
                    <a:pt x="162" y="6253"/>
                  </a:lnTo>
                  <a:lnTo>
                    <a:pt x="282" y="6474"/>
                  </a:lnTo>
                  <a:lnTo>
                    <a:pt x="383" y="6635"/>
                  </a:lnTo>
                  <a:lnTo>
                    <a:pt x="544" y="6755"/>
                  </a:lnTo>
                  <a:lnTo>
                    <a:pt x="745" y="6896"/>
                  </a:lnTo>
                  <a:lnTo>
                    <a:pt x="986" y="7017"/>
                  </a:lnTo>
                  <a:lnTo>
                    <a:pt x="1267" y="7137"/>
                  </a:lnTo>
                  <a:lnTo>
                    <a:pt x="1549" y="7258"/>
                  </a:lnTo>
                  <a:lnTo>
                    <a:pt x="1870" y="7358"/>
                  </a:lnTo>
                  <a:lnTo>
                    <a:pt x="2192" y="7459"/>
                  </a:lnTo>
                  <a:lnTo>
                    <a:pt x="2876" y="7620"/>
                  </a:lnTo>
                  <a:lnTo>
                    <a:pt x="3539" y="7740"/>
                  </a:lnTo>
                  <a:lnTo>
                    <a:pt x="4122" y="7821"/>
                  </a:lnTo>
                  <a:lnTo>
                    <a:pt x="4604" y="7841"/>
                  </a:lnTo>
                  <a:lnTo>
                    <a:pt x="4966" y="7821"/>
                  </a:lnTo>
                  <a:lnTo>
                    <a:pt x="5348" y="7780"/>
                  </a:lnTo>
                  <a:lnTo>
                    <a:pt x="5710" y="7720"/>
                  </a:lnTo>
                  <a:lnTo>
                    <a:pt x="6072" y="7660"/>
                  </a:lnTo>
                  <a:lnTo>
                    <a:pt x="6796" y="7479"/>
                  </a:lnTo>
                  <a:lnTo>
                    <a:pt x="7539" y="7278"/>
                  </a:lnTo>
                  <a:lnTo>
                    <a:pt x="8263" y="7077"/>
                  </a:lnTo>
                  <a:lnTo>
                    <a:pt x="8645" y="6996"/>
                  </a:lnTo>
                  <a:lnTo>
                    <a:pt x="9007" y="6916"/>
                  </a:lnTo>
                  <a:lnTo>
                    <a:pt x="9369" y="6856"/>
                  </a:lnTo>
                  <a:lnTo>
                    <a:pt x="9731" y="6836"/>
                  </a:lnTo>
                  <a:lnTo>
                    <a:pt x="10092" y="6816"/>
                  </a:lnTo>
                  <a:lnTo>
                    <a:pt x="10474" y="6816"/>
                  </a:lnTo>
                  <a:lnTo>
                    <a:pt x="10675" y="6836"/>
                  </a:lnTo>
                  <a:lnTo>
                    <a:pt x="10896" y="6876"/>
                  </a:lnTo>
                  <a:lnTo>
                    <a:pt x="11319" y="6996"/>
                  </a:lnTo>
                  <a:lnTo>
                    <a:pt x="11741" y="7117"/>
                  </a:lnTo>
                  <a:lnTo>
                    <a:pt x="12163" y="7238"/>
                  </a:lnTo>
                  <a:lnTo>
                    <a:pt x="12585" y="7338"/>
                  </a:lnTo>
                  <a:lnTo>
                    <a:pt x="12806" y="7358"/>
                  </a:lnTo>
                  <a:lnTo>
                    <a:pt x="13027" y="7378"/>
                  </a:lnTo>
                  <a:lnTo>
                    <a:pt x="13248" y="7399"/>
                  </a:lnTo>
                  <a:lnTo>
                    <a:pt x="13470" y="7378"/>
                  </a:lnTo>
                  <a:lnTo>
                    <a:pt x="13671" y="7358"/>
                  </a:lnTo>
                  <a:lnTo>
                    <a:pt x="13892" y="7298"/>
                  </a:lnTo>
                  <a:lnTo>
                    <a:pt x="14073" y="7238"/>
                  </a:lnTo>
                  <a:lnTo>
                    <a:pt x="14233" y="7137"/>
                  </a:lnTo>
                  <a:lnTo>
                    <a:pt x="14394" y="7037"/>
                  </a:lnTo>
                  <a:lnTo>
                    <a:pt x="14535" y="6936"/>
                  </a:lnTo>
                  <a:lnTo>
                    <a:pt x="14676" y="6795"/>
                  </a:lnTo>
                  <a:lnTo>
                    <a:pt x="14776" y="6655"/>
                  </a:lnTo>
                  <a:lnTo>
                    <a:pt x="14897" y="6514"/>
                  </a:lnTo>
                  <a:lnTo>
                    <a:pt x="14977" y="6353"/>
                  </a:lnTo>
                  <a:lnTo>
                    <a:pt x="15058" y="6192"/>
                  </a:lnTo>
                  <a:lnTo>
                    <a:pt x="15118" y="6011"/>
                  </a:lnTo>
                  <a:lnTo>
                    <a:pt x="15158" y="5831"/>
                  </a:lnTo>
                  <a:lnTo>
                    <a:pt x="15178" y="5670"/>
                  </a:lnTo>
                  <a:lnTo>
                    <a:pt x="15198" y="5489"/>
                  </a:lnTo>
                  <a:lnTo>
                    <a:pt x="15198" y="5308"/>
                  </a:lnTo>
                  <a:lnTo>
                    <a:pt x="15178" y="5127"/>
                  </a:lnTo>
                  <a:lnTo>
                    <a:pt x="15158" y="4946"/>
                  </a:lnTo>
                  <a:lnTo>
                    <a:pt x="15058" y="4604"/>
                  </a:lnTo>
                  <a:lnTo>
                    <a:pt x="14917" y="4283"/>
                  </a:lnTo>
                  <a:lnTo>
                    <a:pt x="14736" y="3961"/>
                  </a:lnTo>
                  <a:lnTo>
                    <a:pt x="14515" y="3680"/>
                  </a:lnTo>
                  <a:lnTo>
                    <a:pt x="14294" y="3378"/>
                  </a:lnTo>
                  <a:lnTo>
                    <a:pt x="14032" y="3117"/>
                  </a:lnTo>
                  <a:lnTo>
                    <a:pt x="13771" y="2855"/>
                  </a:lnTo>
                  <a:lnTo>
                    <a:pt x="13490" y="2614"/>
                  </a:lnTo>
                  <a:lnTo>
                    <a:pt x="13068" y="2252"/>
                  </a:lnTo>
                  <a:lnTo>
                    <a:pt x="12625" y="1911"/>
                  </a:lnTo>
                  <a:lnTo>
                    <a:pt x="12163" y="1589"/>
                  </a:lnTo>
                  <a:lnTo>
                    <a:pt x="11680" y="1287"/>
                  </a:lnTo>
                  <a:lnTo>
                    <a:pt x="11178" y="1006"/>
                  </a:lnTo>
                  <a:lnTo>
                    <a:pt x="10675" y="745"/>
                  </a:lnTo>
                  <a:lnTo>
                    <a:pt x="10153" y="544"/>
                  </a:lnTo>
                  <a:lnTo>
                    <a:pt x="9590" y="343"/>
                  </a:lnTo>
                  <a:lnTo>
                    <a:pt x="9027" y="202"/>
                  </a:lnTo>
                  <a:lnTo>
                    <a:pt x="8444" y="81"/>
                  </a:lnTo>
                  <a:lnTo>
                    <a:pt x="7861" y="21"/>
                  </a:lnTo>
                  <a:lnTo>
                    <a:pt x="725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66"/>
            <p:cNvSpPr/>
            <p:nvPr/>
          </p:nvSpPr>
          <p:spPr>
            <a:xfrm rot="10800000">
              <a:off x="6451626" y="2053649"/>
              <a:ext cx="307373" cy="46706"/>
            </a:xfrm>
            <a:custGeom>
              <a:avLst/>
              <a:gdLst/>
              <a:ahLst/>
              <a:cxnLst/>
              <a:rect l="l" t="t" r="r" b="b"/>
              <a:pathLst>
                <a:path w="7680" h="1167" fill="none" extrusionOk="0">
                  <a:moveTo>
                    <a:pt x="0" y="1166"/>
                  </a:moveTo>
                  <a:lnTo>
                    <a:pt x="0" y="1166"/>
                  </a:lnTo>
                  <a:lnTo>
                    <a:pt x="563" y="925"/>
                  </a:lnTo>
                  <a:lnTo>
                    <a:pt x="1126" y="724"/>
                  </a:lnTo>
                  <a:lnTo>
                    <a:pt x="1649" y="543"/>
                  </a:lnTo>
                  <a:lnTo>
                    <a:pt x="2171" y="402"/>
                  </a:lnTo>
                  <a:lnTo>
                    <a:pt x="2674" y="261"/>
                  </a:lnTo>
                  <a:lnTo>
                    <a:pt x="3177" y="161"/>
                  </a:lnTo>
                  <a:lnTo>
                    <a:pt x="3679" y="80"/>
                  </a:lnTo>
                  <a:lnTo>
                    <a:pt x="4141" y="20"/>
                  </a:lnTo>
                  <a:lnTo>
                    <a:pt x="4624" y="0"/>
                  </a:lnTo>
                  <a:lnTo>
                    <a:pt x="5086" y="20"/>
                  </a:lnTo>
                  <a:lnTo>
                    <a:pt x="5529" y="60"/>
                  </a:lnTo>
                  <a:lnTo>
                    <a:pt x="5971" y="121"/>
                  </a:lnTo>
                  <a:lnTo>
                    <a:pt x="6413" y="241"/>
                  </a:lnTo>
                  <a:lnTo>
                    <a:pt x="6835" y="362"/>
                  </a:lnTo>
                  <a:lnTo>
                    <a:pt x="7257" y="543"/>
                  </a:lnTo>
                  <a:lnTo>
                    <a:pt x="7680" y="744"/>
                  </a:lnTo>
                </a:path>
              </a:pathLst>
            </a:custGeom>
            <a:noFill/>
            <a:ln w="1500" cap="rnd" cmpd="sng">
              <a:solidFill>
                <a:srgbClr val="261A1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66"/>
            <p:cNvSpPr/>
            <p:nvPr/>
          </p:nvSpPr>
          <p:spPr>
            <a:xfrm rot="10800000">
              <a:off x="6796783" y="2154228"/>
              <a:ext cx="135196" cy="114304"/>
            </a:xfrm>
            <a:custGeom>
              <a:avLst/>
              <a:gdLst/>
              <a:ahLst/>
              <a:cxnLst/>
              <a:rect l="l" t="t" r="r" b="b"/>
              <a:pathLst>
                <a:path w="3378" h="2856" fill="none" extrusionOk="0">
                  <a:moveTo>
                    <a:pt x="0" y="2855"/>
                  </a:moveTo>
                  <a:lnTo>
                    <a:pt x="0" y="2855"/>
                  </a:lnTo>
                  <a:lnTo>
                    <a:pt x="161" y="2554"/>
                  </a:lnTo>
                  <a:lnTo>
                    <a:pt x="322" y="2272"/>
                  </a:lnTo>
                  <a:lnTo>
                    <a:pt x="483" y="2011"/>
                  </a:lnTo>
                  <a:lnTo>
                    <a:pt x="664" y="1750"/>
                  </a:lnTo>
                  <a:lnTo>
                    <a:pt x="845" y="1508"/>
                  </a:lnTo>
                  <a:lnTo>
                    <a:pt x="1046" y="1287"/>
                  </a:lnTo>
                  <a:lnTo>
                    <a:pt x="1227" y="1086"/>
                  </a:lnTo>
                  <a:lnTo>
                    <a:pt x="1448" y="885"/>
                  </a:lnTo>
                  <a:lnTo>
                    <a:pt x="1649" y="724"/>
                  </a:lnTo>
                  <a:lnTo>
                    <a:pt x="1870" y="564"/>
                  </a:lnTo>
                  <a:lnTo>
                    <a:pt x="2111" y="423"/>
                  </a:lnTo>
                  <a:lnTo>
                    <a:pt x="2332" y="302"/>
                  </a:lnTo>
                  <a:lnTo>
                    <a:pt x="2594" y="202"/>
                  </a:lnTo>
                  <a:lnTo>
                    <a:pt x="2835" y="101"/>
                  </a:lnTo>
                  <a:lnTo>
                    <a:pt x="3096" y="41"/>
                  </a:lnTo>
                  <a:lnTo>
                    <a:pt x="3378" y="1"/>
                  </a:lnTo>
                </a:path>
              </a:pathLst>
            </a:custGeom>
            <a:solidFill>
              <a:schemeClr val="accent1"/>
            </a:solidFill>
            <a:ln w="2000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66"/>
            <p:cNvSpPr/>
            <p:nvPr/>
          </p:nvSpPr>
          <p:spPr>
            <a:xfrm rot="10800000">
              <a:off x="6875628" y="1171859"/>
              <a:ext cx="103018" cy="78884"/>
            </a:xfrm>
            <a:custGeom>
              <a:avLst/>
              <a:gdLst/>
              <a:ahLst/>
              <a:cxnLst/>
              <a:rect l="l" t="t" r="r" b="b"/>
              <a:pathLst>
                <a:path w="2574" h="1971" extrusionOk="0">
                  <a:moveTo>
                    <a:pt x="704" y="0"/>
                  </a:moveTo>
                  <a:lnTo>
                    <a:pt x="503" y="21"/>
                  </a:lnTo>
                  <a:lnTo>
                    <a:pt x="422" y="41"/>
                  </a:lnTo>
                  <a:lnTo>
                    <a:pt x="342" y="61"/>
                  </a:lnTo>
                  <a:lnTo>
                    <a:pt x="262" y="101"/>
                  </a:lnTo>
                  <a:lnTo>
                    <a:pt x="201" y="161"/>
                  </a:lnTo>
                  <a:lnTo>
                    <a:pt x="141" y="222"/>
                  </a:lnTo>
                  <a:lnTo>
                    <a:pt x="81" y="302"/>
                  </a:lnTo>
                  <a:lnTo>
                    <a:pt x="41" y="382"/>
                  </a:lnTo>
                  <a:lnTo>
                    <a:pt x="20" y="483"/>
                  </a:lnTo>
                  <a:lnTo>
                    <a:pt x="0" y="583"/>
                  </a:lnTo>
                  <a:lnTo>
                    <a:pt x="0" y="684"/>
                  </a:lnTo>
                  <a:lnTo>
                    <a:pt x="20" y="885"/>
                  </a:lnTo>
                  <a:lnTo>
                    <a:pt x="101" y="1086"/>
                  </a:lnTo>
                  <a:lnTo>
                    <a:pt x="221" y="1267"/>
                  </a:lnTo>
                  <a:lnTo>
                    <a:pt x="382" y="1468"/>
                  </a:lnTo>
                  <a:lnTo>
                    <a:pt x="583" y="1629"/>
                  </a:lnTo>
                  <a:lnTo>
                    <a:pt x="825" y="1770"/>
                  </a:lnTo>
                  <a:lnTo>
                    <a:pt x="1086" y="1870"/>
                  </a:lnTo>
                  <a:lnTo>
                    <a:pt x="1327" y="1950"/>
                  </a:lnTo>
                  <a:lnTo>
                    <a:pt x="1588" y="1971"/>
                  </a:lnTo>
                  <a:lnTo>
                    <a:pt x="1830" y="1971"/>
                  </a:lnTo>
                  <a:lnTo>
                    <a:pt x="2051" y="1910"/>
                  </a:lnTo>
                  <a:lnTo>
                    <a:pt x="2232" y="1830"/>
                  </a:lnTo>
                  <a:lnTo>
                    <a:pt x="2312" y="1770"/>
                  </a:lnTo>
                  <a:lnTo>
                    <a:pt x="2393" y="1689"/>
                  </a:lnTo>
                  <a:lnTo>
                    <a:pt x="2453" y="1629"/>
                  </a:lnTo>
                  <a:lnTo>
                    <a:pt x="2513" y="1528"/>
                  </a:lnTo>
                  <a:lnTo>
                    <a:pt x="2553" y="1448"/>
                  </a:lnTo>
                  <a:lnTo>
                    <a:pt x="2573" y="1367"/>
                  </a:lnTo>
                  <a:lnTo>
                    <a:pt x="2573" y="1287"/>
                  </a:lnTo>
                  <a:lnTo>
                    <a:pt x="2573" y="1187"/>
                  </a:lnTo>
                  <a:lnTo>
                    <a:pt x="2553" y="1106"/>
                  </a:lnTo>
                  <a:lnTo>
                    <a:pt x="2513" y="1026"/>
                  </a:lnTo>
                  <a:lnTo>
                    <a:pt x="2413" y="885"/>
                  </a:lnTo>
                  <a:lnTo>
                    <a:pt x="2272" y="724"/>
                  </a:lnTo>
                  <a:lnTo>
                    <a:pt x="2091" y="583"/>
                  </a:lnTo>
                  <a:lnTo>
                    <a:pt x="1870" y="443"/>
                  </a:lnTo>
                  <a:lnTo>
                    <a:pt x="1629" y="322"/>
                  </a:lnTo>
                  <a:lnTo>
                    <a:pt x="1387" y="202"/>
                  </a:lnTo>
                  <a:lnTo>
                    <a:pt x="1146" y="101"/>
                  </a:lnTo>
                  <a:lnTo>
                    <a:pt x="905" y="41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66"/>
            <p:cNvSpPr/>
            <p:nvPr/>
          </p:nvSpPr>
          <p:spPr>
            <a:xfrm rot="10800000">
              <a:off x="7027676" y="1309459"/>
              <a:ext cx="119947" cy="115865"/>
            </a:xfrm>
            <a:custGeom>
              <a:avLst/>
              <a:gdLst/>
              <a:ahLst/>
              <a:cxnLst/>
              <a:rect l="l" t="t" r="r" b="b"/>
              <a:pathLst>
                <a:path w="2997" h="2895" extrusionOk="0">
                  <a:moveTo>
                    <a:pt x="523" y="0"/>
                  </a:moveTo>
                  <a:lnTo>
                    <a:pt x="423" y="20"/>
                  </a:lnTo>
                  <a:lnTo>
                    <a:pt x="343" y="40"/>
                  </a:lnTo>
                  <a:lnTo>
                    <a:pt x="262" y="61"/>
                  </a:lnTo>
                  <a:lnTo>
                    <a:pt x="182" y="121"/>
                  </a:lnTo>
                  <a:lnTo>
                    <a:pt x="101" y="201"/>
                  </a:lnTo>
                  <a:lnTo>
                    <a:pt x="61" y="282"/>
                  </a:lnTo>
                  <a:lnTo>
                    <a:pt x="21" y="382"/>
                  </a:lnTo>
                  <a:lnTo>
                    <a:pt x="1" y="483"/>
                  </a:lnTo>
                  <a:lnTo>
                    <a:pt x="1" y="583"/>
                  </a:lnTo>
                  <a:lnTo>
                    <a:pt x="1" y="704"/>
                  </a:lnTo>
                  <a:lnTo>
                    <a:pt x="21" y="824"/>
                  </a:lnTo>
                  <a:lnTo>
                    <a:pt x="61" y="965"/>
                  </a:lnTo>
                  <a:lnTo>
                    <a:pt x="162" y="1226"/>
                  </a:lnTo>
                  <a:lnTo>
                    <a:pt x="322" y="1528"/>
                  </a:lnTo>
                  <a:lnTo>
                    <a:pt x="523" y="1809"/>
                  </a:lnTo>
                  <a:lnTo>
                    <a:pt x="785" y="2091"/>
                  </a:lnTo>
                  <a:lnTo>
                    <a:pt x="1066" y="2332"/>
                  </a:lnTo>
                  <a:lnTo>
                    <a:pt x="1368" y="2553"/>
                  </a:lnTo>
                  <a:lnTo>
                    <a:pt x="1669" y="2714"/>
                  </a:lnTo>
                  <a:lnTo>
                    <a:pt x="1951" y="2835"/>
                  </a:lnTo>
                  <a:lnTo>
                    <a:pt x="2212" y="2895"/>
                  </a:lnTo>
                  <a:lnTo>
                    <a:pt x="2574" y="2895"/>
                  </a:lnTo>
                  <a:lnTo>
                    <a:pt x="2674" y="2855"/>
                  </a:lnTo>
                  <a:lnTo>
                    <a:pt x="2775" y="2815"/>
                  </a:lnTo>
                  <a:lnTo>
                    <a:pt x="2855" y="2754"/>
                  </a:lnTo>
                  <a:lnTo>
                    <a:pt x="2916" y="2674"/>
                  </a:lnTo>
                  <a:lnTo>
                    <a:pt x="2956" y="2593"/>
                  </a:lnTo>
                  <a:lnTo>
                    <a:pt x="2976" y="2513"/>
                  </a:lnTo>
                  <a:lnTo>
                    <a:pt x="2996" y="2433"/>
                  </a:lnTo>
                  <a:lnTo>
                    <a:pt x="2976" y="2332"/>
                  </a:lnTo>
                  <a:lnTo>
                    <a:pt x="2956" y="2211"/>
                  </a:lnTo>
                  <a:lnTo>
                    <a:pt x="2855" y="1990"/>
                  </a:lnTo>
                  <a:lnTo>
                    <a:pt x="2715" y="1769"/>
                  </a:lnTo>
                  <a:lnTo>
                    <a:pt x="2514" y="1508"/>
                  </a:lnTo>
                  <a:lnTo>
                    <a:pt x="2292" y="1247"/>
                  </a:lnTo>
                  <a:lnTo>
                    <a:pt x="2031" y="985"/>
                  </a:lnTo>
                  <a:lnTo>
                    <a:pt x="1750" y="724"/>
                  </a:lnTo>
                  <a:lnTo>
                    <a:pt x="1488" y="483"/>
                  </a:lnTo>
                  <a:lnTo>
                    <a:pt x="1227" y="302"/>
                  </a:lnTo>
                  <a:lnTo>
                    <a:pt x="966" y="141"/>
                  </a:lnTo>
                  <a:lnTo>
                    <a:pt x="745" y="40"/>
                  </a:lnTo>
                  <a:lnTo>
                    <a:pt x="644" y="20"/>
                  </a:lnTo>
                  <a:lnTo>
                    <a:pt x="52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66"/>
            <p:cNvSpPr/>
            <p:nvPr/>
          </p:nvSpPr>
          <p:spPr>
            <a:xfrm rot="10800000">
              <a:off x="6900562" y="1341637"/>
              <a:ext cx="57152" cy="56352"/>
            </a:xfrm>
            <a:custGeom>
              <a:avLst/>
              <a:gdLst/>
              <a:ahLst/>
              <a:cxnLst/>
              <a:rect l="l" t="t" r="r" b="b"/>
              <a:pathLst>
                <a:path w="1428" h="1408" extrusionOk="0">
                  <a:moveTo>
                    <a:pt x="342" y="1"/>
                  </a:moveTo>
                  <a:lnTo>
                    <a:pt x="241" y="21"/>
                  </a:lnTo>
                  <a:lnTo>
                    <a:pt x="141" y="101"/>
                  </a:lnTo>
                  <a:lnTo>
                    <a:pt x="60" y="182"/>
                  </a:lnTo>
                  <a:lnTo>
                    <a:pt x="20" y="302"/>
                  </a:lnTo>
                  <a:lnTo>
                    <a:pt x="0" y="423"/>
                  </a:lnTo>
                  <a:lnTo>
                    <a:pt x="0" y="564"/>
                  </a:lnTo>
                  <a:lnTo>
                    <a:pt x="40" y="684"/>
                  </a:lnTo>
                  <a:lnTo>
                    <a:pt x="101" y="825"/>
                  </a:lnTo>
                  <a:lnTo>
                    <a:pt x="181" y="966"/>
                  </a:lnTo>
                  <a:lnTo>
                    <a:pt x="281" y="1086"/>
                  </a:lnTo>
                  <a:lnTo>
                    <a:pt x="422" y="1207"/>
                  </a:lnTo>
                  <a:lnTo>
                    <a:pt x="543" y="1287"/>
                  </a:lnTo>
                  <a:lnTo>
                    <a:pt x="683" y="1348"/>
                  </a:lnTo>
                  <a:lnTo>
                    <a:pt x="824" y="1388"/>
                  </a:lnTo>
                  <a:lnTo>
                    <a:pt x="965" y="1408"/>
                  </a:lnTo>
                  <a:lnTo>
                    <a:pt x="1106" y="1388"/>
                  </a:lnTo>
                  <a:lnTo>
                    <a:pt x="1206" y="1348"/>
                  </a:lnTo>
                  <a:lnTo>
                    <a:pt x="1307" y="1267"/>
                  </a:lnTo>
                  <a:lnTo>
                    <a:pt x="1387" y="1187"/>
                  </a:lnTo>
                  <a:lnTo>
                    <a:pt x="1427" y="1086"/>
                  </a:lnTo>
                  <a:lnTo>
                    <a:pt x="1427" y="986"/>
                  </a:lnTo>
                  <a:lnTo>
                    <a:pt x="1387" y="865"/>
                  </a:lnTo>
                  <a:lnTo>
                    <a:pt x="1327" y="744"/>
                  </a:lnTo>
                  <a:lnTo>
                    <a:pt x="1246" y="624"/>
                  </a:lnTo>
                  <a:lnTo>
                    <a:pt x="1045" y="383"/>
                  </a:lnTo>
                  <a:lnTo>
                    <a:pt x="784" y="182"/>
                  </a:lnTo>
                  <a:lnTo>
                    <a:pt x="683" y="101"/>
                  </a:lnTo>
                  <a:lnTo>
                    <a:pt x="563" y="41"/>
                  </a:lnTo>
                  <a:lnTo>
                    <a:pt x="44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66"/>
            <p:cNvSpPr/>
            <p:nvPr/>
          </p:nvSpPr>
          <p:spPr>
            <a:xfrm rot="10800000">
              <a:off x="6347047" y="1816312"/>
              <a:ext cx="355640" cy="53950"/>
            </a:xfrm>
            <a:custGeom>
              <a:avLst/>
              <a:gdLst/>
              <a:ahLst/>
              <a:cxnLst/>
              <a:rect l="l" t="t" r="r" b="b"/>
              <a:pathLst>
                <a:path w="8886" h="1348" fill="none" extrusionOk="0">
                  <a:moveTo>
                    <a:pt x="8886" y="1347"/>
                  </a:moveTo>
                  <a:lnTo>
                    <a:pt x="8886" y="1347"/>
                  </a:lnTo>
                  <a:lnTo>
                    <a:pt x="8464" y="1146"/>
                  </a:lnTo>
                  <a:lnTo>
                    <a:pt x="8042" y="965"/>
                  </a:lnTo>
                  <a:lnTo>
                    <a:pt x="7619" y="805"/>
                  </a:lnTo>
                  <a:lnTo>
                    <a:pt x="7197" y="664"/>
                  </a:lnTo>
                  <a:lnTo>
                    <a:pt x="6755" y="523"/>
                  </a:lnTo>
                  <a:lnTo>
                    <a:pt x="6313" y="402"/>
                  </a:lnTo>
                  <a:lnTo>
                    <a:pt x="5870" y="302"/>
                  </a:lnTo>
                  <a:lnTo>
                    <a:pt x="5428" y="201"/>
                  </a:lnTo>
                  <a:lnTo>
                    <a:pt x="5428" y="201"/>
                  </a:lnTo>
                  <a:lnTo>
                    <a:pt x="4745" y="101"/>
                  </a:lnTo>
                  <a:lnTo>
                    <a:pt x="4061" y="41"/>
                  </a:lnTo>
                  <a:lnTo>
                    <a:pt x="3378" y="0"/>
                  </a:lnTo>
                  <a:lnTo>
                    <a:pt x="2694" y="0"/>
                  </a:lnTo>
                  <a:lnTo>
                    <a:pt x="2031" y="41"/>
                  </a:lnTo>
                  <a:lnTo>
                    <a:pt x="1347" y="101"/>
                  </a:lnTo>
                  <a:lnTo>
                    <a:pt x="664" y="201"/>
                  </a:lnTo>
                  <a:lnTo>
                    <a:pt x="1" y="342"/>
                  </a:lnTo>
                </a:path>
              </a:pathLst>
            </a:custGeom>
            <a:noFill/>
            <a:ln w="1500" cap="rnd" cmpd="sng">
              <a:solidFill>
                <a:srgbClr val="D96C5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66"/>
            <p:cNvSpPr/>
            <p:nvPr/>
          </p:nvSpPr>
          <p:spPr>
            <a:xfrm rot="10800000">
              <a:off x="6413805" y="1695642"/>
              <a:ext cx="347595" cy="34619"/>
            </a:xfrm>
            <a:custGeom>
              <a:avLst/>
              <a:gdLst/>
              <a:ahLst/>
              <a:cxnLst/>
              <a:rect l="l" t="t" r="r" b="b"/>
              <a:pathLst>
                <a:path w="8685" h="865" fill="none" extrusionOk="0">
                  <a:moveTo>
                    <a:pt x="8684" y="583"/>
                  </a:moveTo>
                  <a:lnTo>
                    <a:pt x="8684" y="583"/>
                  </a:lnTo>
                  <a:lnTo>
                    <a:pt x="7941" y="362"/>
                  </a:lnTo>
                  <a:lnTo>
                    <a:pt x="7177" y="201"/>
                  </a:lnTo>
                  <a:lnTo>
                    <a:pt x="7177" y="201"/>
                  </a:lnTo>
                  <a:lnTo>
                    <a:pt x="6734" y="141"/>
                  </a:lnTo>
                  <a:lnTo>
                    <a:pt x="6272" y="81"/>
                  </a:lnTo>
                  <a:lnTo>
                    <a:pt x="5830" y="41"/>
                  </a:lnTo>
                  <a:lnTo>
                    <a:pt x="5367" y="0"/>
                  </a:lnTo>
                  <a:lnTo>
                    <a:pt x="4905" y="0"/>
                  </a:lnTo>
                  <a:lnTo>
                    <a:pt x="4463" y="0"/>
                  </a:lnTo>
                  <a:lnTo>
                    <a:pt x="4000" y="20"/>
                  </a:lnTo>
                  <a:lnTo>
                    <a:pt x="3538" y="61"/>
                  </a:lnTo>
                  <a:lnTo>
                    <a:pt x="3096" y="101"/>
                  </a:lnTo>
                  <a:lnTo>
                    <a:pt x="2633" y="161"/>
                  </a:lnTo>
                  <a:lnTo>
                    <a:pt x="2191" y="242"/>
                  </a:lnTo>
                  <a:lnTo>
                    <a:pt x="1749" y="342"/>
                  </a:lnTo>
                  <a:lnTo>
                    <a:pt x="1307" y="443"/>
                  </a:lnTo>
                  <a:lnTo>
                    <a:pt x="864" y="583"/>
                  </a:lnTo>
                  <a:lnTo>
                    <a:pt x="422" y="724"/>
                  </a:lnTo>
                  <a:lnTo>
                    <a:pt x="0" y="865"/>
                  </a:lnTo>
                </a:path>
              </a:pathLst>
            </a:custGeom>
            <a:noFill/>
            <a:ln w="1500" cap="rnd" cmpd="sng">
              <a:solidFill>
                <a:srgbClr val="D96C5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66"/>
            <p:cNvSpPr/>
            <p:nvPr/>
          </p:nvSpPr>
          <p:spPr>
            <a:xfrm rot="10800000">
              <a:off x="6478162" y="1575732"/>
              <a:ext cx="319460" cy="48347"/>
            </a:xfrm>
            <a:custGeom>
              <a:avLst/>
              <a:gdLst/>
              <a:ahLst/>
              <a:cxnLst/>
              <a:rect l="l" t="t" r="r" b="b"/>
              <a:pathLst>
                <a:path w="7982" h="1208" fill="none" extrusionOk="0">
                  <a:moveTo>
                    <a:pt x="7981" y="222"/>
                  </a:moveTo>
                  <a:lnTo>
                    <a:pt x="7981" y="222"/>
                  </a:lnTo>
                  <a:lnTo>
                    <a:pt x="7479" y="121"/>
                  </a:lnTo>
                  <a:lnTo>
                    <a:pt x="6956" y="61"/>
                  </a:lnTo>
                  <a:lnTo>
                    <a:pt x="6453" y="21"/>
                  </a:lnTo>
                  <a:lnTo>
                    <a:pt x="5951" y="1"/>
                  </a:lnTo>
                  <a:lnTo>
                    <a:pt x="5428" y="1"/>
                  </a:lnTo>
                  <a:lnTo>
                    <a:pt x="4926" y="21"/>
                  </a:lnTo>
                  <a:lnTo>
                    <a:pt x="4423" y="41"/>
                  </a:lnTo>
                  <a:lnTo>
                    <a:pt x="3900" y="101"/>
                  </a:lnTo>
                  <a:lnTo>
                    <a:pt x="3398" y="182"/>
                  </a:lnTo>
                  <a:lnTo>
                    <a:pt x="2895" y="262"/>
                  </a:lnTo>
                  <a:lnTo>
                    <a:pt x="2393" y="383"/>
                  </a:lnTo>
                  <a:lnTo>
                    <a:pt x="1910" y="503"/>
                  </a:lnTo>
                  <a:lnTo>
                    <a:pt x="1428" y="664"/>
                  </a:lnTo>
                  <a:lnTo>
                    <a:pt x="945" y="825"/>
                  </a:lnTo>
                  <a:lnTo>
                    <a:pt x="463" y="1006"/>
                  </a:lnTo>
                  <a:lnTo>
                    <a:pt x="0" y="1207"/>
                  </a:lnTo>
                </a:path>
              </a:pathLst>
            </a:custGeom>
            <a:noFill/>
            <a:ln w="1500" cap="rnd" cmpd="sng">
              <a:solidFill>
                <a:srgbClr val="D96C5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66"/>
            <p:cNvSpPr/>
            <p:nvPr/>
          </p:nvSpPr>
          <p:spPr>
            <a:xfrm rot="10800000">
              <a:off x="6758161" y="2501029"/>
              <a:ext cx="139238" cy="104619"/>
            </a:xfrm>
            <a:custGeom>
              <a:avLst/>
              <a:gdLst/>
              <a:ahLst/>
              <a:cxnLst/>
              <a:rect l="l" t="t" r="r" b="b"/>
              <a:pathLst>
                <a:path w="3479" h="2614" extrusionOk="0">
                  <a:moveTo>
                    <a:pt x="363" y="1"/>
                  </a:moveTo>
                  <a:lnTo>
                    <a:pt x="262" y="21"/>
                  </a:lnTo>
                  <a:lnTo>
                    <a:pt x="162" y="61"/>
                  </a:lnTo>
                  <a:lnTo>
                    <a:pt x="101" y="101"/>
                  </a:lnTo>
                  <a:lnTo>
                    <a:pt x="41" y="161"/>
                  </a:lnTo>
                  <a:lnTo>
                    <a:pt x="1" y="222"/>
                  </a:lnTo>
                  <a:lnTo>
                    <a:pt x="1" y="302"/>
                  </a:lnTo>
                  <a:lnTo>
                    <a:pt x="1" y="383"/>
                  </a:lnTo>
                  <a:lnTo>
                    <a:pt x="41" y="463"/>
                  </a:lnTo>
                  <a:lnTo>
                    <a:pt x="101" y="563"/>
                  </a:lnTo>
                  <a:lnTo>
                    <a:pt x="262" y="785"/>
                  </a:lnTo>
                  <a:lnTo>
                    <a:pt x="483" y="1006"/>
                  </a:lnTo>
                  <a:lnTo>
                    <a:pt x="744" y="1247"/>
                  </a:lnTo>
                  <a:lnTo>
                    <a:pt x="1066" y="1488"/>
                  </a:lnTo>
                  <a:lnTo>
                    <a:pt x="1408" y="1729"/>
                  </a:lnTo>
                  <a:lnTo>
                    <a:pt x="1770" y="1951"/>
                  </a:lnTo>
                  <a:lnTo>
                    <a:pt x="2111" y="2172"/>
                  </a:lnTo>
                  <a:lnTo>
                    <a:pt x="2433" y="2333"/>
                  </a:lnTo>
                  <a:lnTo>
                    <a:pt x="2715" y="2473"/>
                  </a:lnTo>
                  <a:lnTo>
                    <a:pt x="2956" y="2574"/>
                  </a:lnTo>
                  <a:lnTo>
                    <a:pt x="3157" y="2614"/>
                  </a:lnTo>
                  <a:lnTo>
                    <a:pt x="3298" y="2614"/>
                  </a:lnTo>
                  <a:lnTo>
                    <a:pt x="3358" y="2594"/>
                  </a:lnTo>
                  <a:lnTo>
                    <a:pt x="3418" y="2554"/>
                  </a:lnTo>
                  <a:lnTo>
                    <a:pt x="3458" y="2493"/>
                  </a:lnTo>
                  <a:lnTo>
                    <a:pt x="3478" y="2433"/>
                  </a:lnTo>
                  <a:lnTo>
                    <a:pt x="3478" y="2353"/>
                  </a:lnTo>
                  <a:lnTo>
                    <a:pt x="3478" y="2252"/>
                  </a:lnTo>
                  <a:lnTo>
                    <a:pt x="3438" y="2051"/>
                  </a:lnTo>
                  <a:lnTo>
                    <a:pt x="3358" y="1810"/>
                  </a:lnTo>
                  <a:lnTo>
                    <a:pt x="3197" y="1569"/>
                  </a:lnTo>
                  <a:lnTo>
                    <a:pt x="3016" y="1307"/>
                  </a:lnTo>
                  <a:lnTo>
                    <a:pt x="2775" y="1026"/>
                  </a:lnTo>
                  <a:lnTo>
                    <a:pt x="2473" y="785"/>
                  </a:lnTo>
                  <a:lnTo>
                    <a:pt x="2152" y="543"/>
                  </a:lnTo>
                  <a:lnTo>
                    <a:pt x="1790" y="342"/>
                  </a:lnTo>
                  <a:lnTo>
                    <a:pt x="1428" y="182"/>
                  </a:lnTo>
                  <a:lnTo>
                    <a:pt x="1086" y="81"/>
                  </a:lnTo>
                  <a:lnTo>
                    <a:pt x="765" y="21"/>
                  </a:lnTo>
                  <a:lnTo>
                    <a:pt x="483" y="1"/>
                  </a:lnTo>
                  <a:close/>
                </a:path>
              </a:pathLst>
            </a:custGeom>
            <a:solidFill>
              <a:srgbClr val="282020">
                <a:alpha val="303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66"/>
            <p:cNvSpPr/>
            <p:nvPr/>
          </p:nvSpPr>
          <p:spPr>
            <a:xfrm rot="10800000">
              <a:off x="6768606" y="2517918"/>
              <a:ext cx="78084" cy="43464"/>
            </a:xfrm>
            <a:custGeom>
              <a:avLst/>
              <a:gdLst/>
              <a:ahLst/>
              <a:cxnLst/>
              <a:rect l="l" t="t" r="r" b="b"/>
              <a:pathLst>
                <a:path w="1951" h="1086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302" y="262"/>
                  </a:lnTo>
                  <a:lnTo>
                    <a:pt x="603" y="483"/>
                  </a:lnTo>
                  <a:lnTo>
                    <a:pt x="885" y="684"/>
                  </a:lnTo>
                  <a:lnTo>
                    <a:pt x="1146" y="845"/>
                  </a:lnTo>
                  <a:lnTo>
                    <a:pt x="1367" y="965"/>
                  </a:lnTo>
                  <a:lnTo>
                    <a:pt x="1588" y="1046"/>
                  </a:lnTo>
                  <a:lnTo>
                    <a:pt x="1789" y="1066"/>
                  </a:lnTo>
                  <a:lnTo>
                    <a:pt x="1870" y="1086"/>
                  </a:lnTo>
                  <a:lnTo>
                    <a:pt x="1950" y="1066"/>
                  </a:lnTo>
                </a:path>
              </a:pathLst>
            </a:custGeom>
            <a:noFill/>
            <a:ln w="15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6" name="Google Shape;1666;p67"/>
          <p:cNvSpPr txBox="1">
            <a:spLocks noGrp="1"/>
          </p:cNvSpPr>
          <p:nvPr>
            <p:ph type="title"/>
          </p:nvPr>
        </p:nvSpPr>
        <p:spPr>
          <a:xfrm>
            <a:off x="720000" y="10"/>
            <a:ext cx="77040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missing? </a:t>
            </a:r>
            <a:endParaRPr/>
          </a:p>
        </p:txBody>
      </p:sp>
      <p:grpSp>
        <p:nvGrpSpPr>
          <p:cNvPr id="1667" name="Google Shape;1667;p67"/>
          <p:cNvGrpSpPr/>
          <p:nvPr/>
        </p:nvGrpSpPr>
        <p:grpSpPr>
          <a:xfrm>
            <a:off x="4150308" y="716808"/>
            <a:ext cx="1491384" cy="1190807"/>
            <a:chOff x="5996300" y="2656625"/>
            <a:chExt cx="1786517" cy="1426458"/>
          </a:xfrm>
        </p:grpSpPr>
        <p:sp>
          <p:nvSpPr>
            <p:cNvPr id="1668" name="Google Shape;1668;p67"/>
            <p:cNvSpPr/>
            <p:nvPr/>
          </p:nvSpPr>
          <p:spPr>
            <a:xfrm>
              <a:off x="5996300" y="2656625"/>
              <a:ext cx="1786517" cy="1426458"/>
            </a:xfrm>
            <a:custGeom>
              <a:avLst/>
              <a:gdLst/>
              <a:ahLst/>
              <a:cxnLst/>
              <a:rect l="l" t="t" r="r" b="b"/>
              <a:pathLst>
                <a:path w="48099" h="38405" extrusionOk="0">
                  <a:moveTo>
                    <a:pt x="25472" y="0"/>
                  </a:moveTo>
                  <a:lnTo>
                    <a:pt x="24990" y="22"/>
                  </a:lnTo>
                  <a:lnTo>
                    <a:pt x="24509" y="132"/>
                  </a:lnTo>
                  <a:lnTo>
                    <a:pt x="24027" y="263"/>
                  </a:lnTo>
                  <a:lnTo>
                    <a:pt x="23568" y="460"/>
                  </a:lnTo>
                  <a:lnTo>
                    <a:pt x="23130" y="679"/>
                  </a:lnTo>
                  <a:lnTo>
                    <a:pt x="22714" y="963"/>
                  </a:lnTo>
                  <a:lnTo>
                    <a:pt x="22364" y="898"/>
                  </a:lnTo>
                  <a:lnTo>
                    <a:pt x="21992" y="832"/>
                  </a:lnTo>
                  <a:lnTo>
                    <a:pt x="21642" y="810"/>
                  </a:lnTo>
                  <a:lnTo>
                    <a:pt x="21292" y="810"/>
                  </a:lnTo>
                  <a:lnTo>
                    <a:pt x="20920" y="832"/>
                  </a:lnTo>
                  <a:lnTo>
                    <a:pt x="20570" y="876"/>
                  </a:lnTo>
                  <a:lnTo>
                    <a:pt x="20220" y="941"/>
                  </a:lnTo>
                  <a:lnTo>
                    <a:pt x="19870" y="1051"/>
                  </a:lnTo>
                  <a:lnTo>
                    <a:pt x="19388" y="1226"/>
                  </a:lnTo>
                  <a:lnTo>
                    <a:pt x="18907" y="1445"/>
                  </a:lnTo>
                  <a:lnTo>
                    <a:pt x="18469" y="1707"/>
                  </a:lnTo>
                  <a:lnTo>
                    <a:pt x="18053" y="2014"/>
                  </a:lnTo>
                  <a:lnTo>
                    <a:pt x="17681" y="2364"/>
                  </a:lnTo>
                  <a:lnTo>
                    <a:pt x="17331" y="2736"/>
                  </a:lnTo>
                  <a:lnTo>
                    <a:pt x="17025" y="3152"/>
                  </a:lnTo>
                  <a:lnTo>
                    <a:pt x="16740" y="3589"/>
                  </a:lnTo>
                  <a:lnTo>
                    <a:pt x="16128" y="3480"/>
                  </a:lnTo>
                  <a:lnTo>
                    <a:pt x="15515" y="3414"/>
                  </a:lnTo>
                  <a:lnTo>
                    <a:pt x="14858" y="3414"/>
                  </a:lnTo>
                  <a:lnTo>
                    <a:pt x="14224" y="3436"/>
                  </a:lnTo>
                  <a:lnTo>
                    <a:pt x="13917" y="3480"/>
                  </a:lnTo>
                  <a:lnTo>
                    <a:pt x="13611" y="3524"/>
                  </a:lnTo>
                  <a:lnTo>
                    <a:pt x="13305" y="3589"/>
                  </a:lnTo>
                  <a:lnTo>
                    <a:pt x="12998" y="3677"/>
                  </a:lnTo>
                  <a:lnTo>
                    <a:pt x="12692" y="3764"/>
                  </a:lnTo>
                  <a:lnTo>
                    <a:pt x="12386" y="3874"/>
                  </a:lnTo>
                  <a:lnTo>
                    <a:pt x="12101" y="4005"/>
                  </a:lnTo>
                  <a:lnTo>
                    <a:pt x="11839" y="4136"/>
                  </a:lnTo>
                  <a:lnTo>
                    <a:pt x="11554" y="4289"/>
                  </a:lnTo>
                  <a:lnTo>
                    <a:pt x="11292" y="4464"/>
                  </a:lnTo>
                  <a:lnTo>
                    <a:pt x="11051" y="4661"/>
                  </a:lnTo>
                  <a:lnTo>
                    <a:pt x="10832" y="4858"/>
                  </a:lnTo>
                  <a:lnTo>
                    <a:pt x="10613" y="5099"/>
                  </a:lnTo>
                  <a:lnTo>
                    <a:pt x="10394" y="5340"/>
                  </a:lnTo>
                  <a:lnTo>
                    <a:pt x="10219" y="5581"/>
                  </a:lnTo>
                  <a:lnTo>
                    <a:pt x="10066" y="5865"/>
                  </a:lnTo>
                  <a:lnTo>
                    <a:pt x="9913" y="6128"/>
                  </a:lnTo>
                  <a:lnTo>
                    <a:pt x="9803" y="6412"/>
                  </a:lnTo>
                  <a:lnTo>
                    <a:pt x="9694" y="6697"/>
                  </a:lnTo>
                  <a:lnTo>
                    <a:pt x="9628" y="7003"/>
                  </a:lnTo>
                  <a:lnTo>
                    <a:pt x="9585" y="7309"/>
                  </a:lnTo>
                  <a:lnTo>
                    <a:pt x="9563" y="7616"/>
                  </a:lnTo>
                  <a:lnTo>
                    <a:pt x="9585" y="7900"/>
                  </a:lnTo>
                  <a:lnTo>
                    <a:pt x="9628" y="8206"/>
                  </a:lnTo>
                  <a:lnTo>
                    <a:pt x="9322" y="8185"/>
                  </a:lnTo>
                  <a:lnTo>
                    <a:pt x="8994" y="8163"/>
                  </a:lnTo>
                  <a:lnTo>
                    <a:pt x="8687" y="8163"/>
                  </a:lnTo>
                  <a:lnTo>
                    <a:pt x="8359" y="8185"/>
                  </a:lnTo>
                  <a:lnTo>
                    <a:pt x="8053" y="8250"/>
                  </a:lnTo>
                  <a:lnTo>
                    <a:pt x="7725" y="8316"/>
                  </a:lnTo>
                  <a:lnTo>
                    <a:pt x="7418" y="8403"/>
                  </a:lnTo>
                  <a:lnTo>
                    <a:pt x="7112" y="8513"/>
                  </a:lnTo>
                  <a:lnTo>
                    <a:pt x="6806" y="8644"/>
                  </a:lnTo>
                  <a:lnTo>
                    <a:pt x="6521" y="8797"/>
                  </a:lnTo>
                  <a:lnTo>
                    <a:pt x="6237" y="8972"/>
                  </a:lnTo>
                  <a:lnTo>
                    <a:pt x="5974" y="9147"/>
                  </a:lnTo>
                  <a:lnTo>
                    <a:pt x="5733" y="9344"/>
                  </a:lnTo>
                  <a:lnTo>
                    <a:pt x="5493" y="9563"/>
                  </a:lnTo>
                  <a:lnTo>
                    <a:pt x="5274" y="9804"/>
                  </a:lnTo>
                  <a:lnTo>
                    <a:pt x="5077" y="10045"/>
                  </a:lnTo>
                  <a:lnTo>
                    <a:pt x="4902" y="10307"/>
                  </a:lnTo>
                  <a:lnTo>
                    <a:pt x="4749" y="10592"/>
                  </a:lnTo>
                  <a:lnTo>
                    <a:pt x="4617" y="10876"/>
                  </a:lnTo>
                  <a:lnTo>
                    <a:pt x="4508" y="11161"/>
                  </a:lnTo>
                  <a:lnTo>
                    <a:pt x="4420" y="11467"/>
                  </a:lnTo>
                  <a:lnTo>
                    <a:pt x="4333" y="11751"/>
                  </a:lnTo>
                  <a:lnTo>
                    <a:pt x="4289" y="12080"/>
                  </a:lnTo>
                  <a:lnTo>
                    <a:pt x="4267" y="12386"/>
                  </a:lnTo>
                  <a:lnTo>
                    <a:pt x="4245" y="12692"/>
                  </a:lnTo>
                  <a:lnTo>
                    <a:pt x="4245" y="12999"/>
                  </a:lnTo>
                  <a:lnTo>
                    <a:pt x="4289" y="13327"/>
                  </a:lnTo>
                  <a:lnTo>
                    <a:pt x="4333" y="13633"/>
                  </a:lnTo>
                  <a:lnTo>
                    <a:pt x="4398" y="13940"/>
                  </a:lnTo>
                  <a:lnTo>
                    <a:pt x="4508" y="14224"/>
                  </a:lnTo>
                  <a:lnTo>
                    <a:pt x="4617" y="14531"/>
                  </a:lnTo>
                  <a:lnTo>
                    <a:pt x="4749" y="14815"/>
                  </a:lnTo>
                  <a:lnTo>
                    <a:pt x="4355" y="14968"/>
                  </a:lnTo>
                  <a:lnTo>
                    <a:pt x="3961" y="15143"/>
                  </a:lnTo>
                  <a:lnTo>
                    <a:pt x="3567" y="15340"/>
                  </a:lnTo>
                  <a:lnTo>
                    <a:pt x="3195" y="15581"/>
                  </a:lnTo>
                  <a:lnTo>
                    <a:pt x="2845" y="15822"/>
                  </a:lnTo>
                  <a:lnTo>
                    <a:pt x="2495" y="16084"/>
                  </a:lnTo>
                  <a:lnTo>
                    <a:pt x="2166" y="16391"/>
                  </a:lnTo>
                  <a:lnTo>
                    <a:pt x="1860" y="16697"/>
                  </a:lnTo>
                  <a:lnTo>
                    <a:pt x="1576" y="17025"/>
                  </a:lnTo>
                  <a:lnTo>
                    <a:pt x="1313" y="17375"/>
                  </a:lnTo>
                  <a:lnTo>
                    <a:pt x="1050" y="17725"/>
                  </a:lnTo>
                  <a:lnTo>
                    <a:pt x="832" y="18119"/>
                  </a:lnTo>
                  <a:lnTo>
                    <a:pt x="635" y="18491"/>
                  </a:lnTo>
                  <a:lnTo>
                    <a:pt x="460" y="18885"/>
                  </a:lnTo>
                  <a:lnTo>
                    <a:pt x="328" y="19301"/>
                  </a:lnTo>
                  <a:lnTo>
                    <a:pt x="219" y="19717"/>
                  </a:lnTo>
                  <a:lnTo>
                    <a:pt x="131" y="20133"/>
                  </a:lnTo>
                  <a:lnTo>
                    <a:pt x="88" y="20548"/>
                  </a:lnTo>
                  <a:lnTo>
                    <a:pt x="44" y="20986"/>
                  </a:lnTo>
                  <a:lnTo>
                    <a:pt x="66" y="21402"/>
                  </a:lnTo>
                  <a:lnTo>
                    <a:pt x="88" y="21839"/>
                  </a:lnTo>
                  <a:lnTo>
                    <a:pt x="131" y="22255"/>
                  </a:lnTo>
                  <a:lnTo>
                    <a:pt x="219" y="22671"/>
                  </a:lnTo>
                  <a:lnTo>
                    <a:pt x="328" y="23087"/>
                  </a:lnTo>
                  <a:lnTo>
                    <a:pt x="460" y="23503"/>
                  </a:lnTo>
                  <a:lnTo>
                    <a:pt x="613" y="23896"/>
                  </a:lnTo>
                  <a:lnTo>
                    <a:pt x="788" y="24290"/>
                  </a:lnTo>
                  <a:lnTo>
                    <a:pt x="1007" y="24662"/>
                  </a:lnTo>
                  <a:lnTo>
                    <a:pt x="1225" y="25012"/>
                  </a:lnTo>
                  <a:lnTo>
                    <a:pt x="1466" y="25363"/>
                  </a:lnTo>
                  <a:lnTo>
                    <a:pt x="1751" y="25691"/>
                  </a:lnTo>
                  <a:lnTo>
                    <a:pt x="2035" y="26019"/>
                  </a:lnTo>
                  <a:lnTo>
                    <a:pt x="1838" y="26107"/>
                  </a:lnTo>
                  <a:lnTo>
                    <a:pt x="1641" y="26194"/>
                  </a:lnTo>
                  <a:lnTo>
                    <a:pt x="1444" y="26325"/>
                  </a:lnTo>
                  <a:lnTo>
                    <a:pt x="1269" y="26457"/>
                  </a:lnTo>
                  <a:lnTo>
                    <a:pt x="1094" y="26588"/>
                  </a:lnTo>
                  <a:lnTo>
                    <a:pt x="941" y="26741"/>
                  </a:lnTo>
                  <a:lnTo>
                    <a:pt x="788" y="26916"/>
                  </a:lnTo>
                  <a:lnTo>
                    <a:pt x="657" y="27091"/>
                  </a:lnTo>
                  <a:lnTo>
                    <a:pt x="525" y="27266"/>
                  </a:lnTo>
                  <a:lnTo>
                    <a:pt x="416" y="27463"/>
                  </a:lnTo>
                  <a:lnTo>
                    <a:pt x="328" y="27660"/>
                  </a:lnTo>
                  <a:lnTo>
                    <a:pt x="219" y="27879"/>
                  </a:lnTo>
                  <a:lnTo>
                    <a:pt x="153" y="28076"/>
                  </a:lnTo>
                  <a:lnTo>
                    <a:pt x="88" y="28295"/>
                  </a:lnTo>
                  <a:lnTo>
                    <a:pt x="44" y="28514"/>
                  </a:lnTo>
                  <a:lnTo>
                    <a:pt x="22" y="28733"/>
                  </a:lnTo>
                  <a:lnTo>
                    <a:pt x="0" y="28973"/>
                  </a:lnTo>
                  <a:lnTo>
                    <a:pt x="0" y="29192"/>
                  </a:lnTo>
                  <a:lnTo>
                    <a:pt x="0" y="29411"/>
                  </a:lnTo>
                  <a:lnTo>
                    <a:pt x="22" y="29630"/>
                  </a:lnTo>
                  <a:lnTo>
                    <a:pt x="109" y="30067"/>
                  </a:lnTo>
                  <a:lnTo>
                    <a:pt x="241" y="30483"/>
                  </a:lnTo>
                  <a:lnTo>
                    <a:pt x="416" y="30899"/>
                  </a:lnTo>
                  <a:lnTo>
                    <a:pt x="635" y="31293"/>
                  </a:lnTo>
                  <a:lnTo>
                    <a:pt x="875" y="31665"/>
                  </a:lnTo>
                  <a:lnTo>
                    <a:pt x="1160" y="32015"/>
                  </a:lnTo>
                  <a:lnTo>
                    <a:pt x="1488" y="32321"/>
                  </a:lnTo>
                  <a:lnTo>
                    <a:pt x="1838" y="32606"/>
                  </a:lnTo>
                  <a:lnTo>
                    <a:pt x="2210" y="32868"/>
                  </a:lnTo>
                  <a:lnTo>
                    <a:pt x="2582" y="33087"/>
                  </a:lnTo>
                  <a:lnTo>
                    <a:pt x="2998" y="33262"/>
                  </a:lnTo>
                  <a:lnTo>
                    <a:pt x="3414" y="33437"/>
                  </a:lnTo>
                  <a:lnTo>
                    <a:pt x="3851" y="33569"/>
                  </a:lnTo>
                  <a:lnTo>
                    <a:pt x="4289" y="33656"/>
                  </a:lnTo>
                  <a:lnTo>
                    <a:pt x="4223" y="33809"/>
                  </a:lnTo>
                  <a:lnTo>
                    <a:pt x="4202" y="33963"/>
                  </a:lnTo>
                  <a:lnTo>
                    <a:pt x="4180" y="34269"/>
                  </a:lnTo>
                  <a:lnTo>
                    <a:pt x="4202" y="34597"/>
                  </a:lnTo>
                  <a:lnTo>
                    <a:pt x="4267" y="34904"/>
                  </a:lnTo>
                  <a:lnTo>
                    <a:pt x="4355" y="35210"/>
                  </a:lnTo>
                  <a:lnTo>
                    <a:pt x="4508" y="35516"/>
                  </a:lnTo>
                  <a:lnTo>
                    <a:pt x="4683" y="35779"/>
                  </a:lnTo>
                  <a:lnTo>
                    <a:pt x="4880" y="36020"/>
                  </a:lnTo>
                  <a:lnTo>
                    <a:pt x="5099" y="36238"/>
                  </a:lnTo>
                  <a:lnTo>
                    <a:pt x="5318" y="36435"/>
                  </a:lnTo>
                  <a:lnTo>
                    <a:pt x="5580" y="36610"/>
                  </a:lnTo>
                  <a:lnTo>
                    <a:pt x="5843" y="36764"/>
                  </a:lnTo>
                  <a:lnTo>
                    <a:pt x="6127" y="36895"/>
                  </a:lnTo>
                  <a:lnTo>
                    <a:pt x="6412" y="37004"/>
                  </a:lnTo>
                  <a:lnTo>
                    <a:pt x="6718" y="37092"/>
                  </a:lnTo>
                  <a:lnTo>
                    <a:pt x="7002" y="37179"/>
                  </a:lnTo>
                  <a:lnTo>
                    <a:pt x="7440" y="37289"/>
                  </a:lnTo>
                  <a:lnTo>
                    <a:pt x="7900" y="37332"/>
                  </a:lnTo>
                  <a:lnTo>
                    <a:pt x="8119" y="37354"/>
                  </a:lnTo>
                  <a:lnTo>
                    <a:pt x="8337" y="37354"/>
                  </a:lnTo>
                  <a:lnTo>
                    <a:pt x="8556" y="37332"/>
                  </a:lnTo>
                  <a:lnTo>
                    <a:pt x="8797" y="37311"/>
                  </a:lnTo>
                  <a:lnTo>
                    <a:pt x="9016" y="37267"/>
                  </a:lnTo>
                  <a:lnTo>
                    <a:pt x="9213" y="37201"/>
                  </a:lnTo>
                  <a:lnTo>
                    <a:pt x="9431" y="37114"/>
                  </a:lnTo>
                  <a:lnTo>
                    <a:pt x="9628" y="37004"/>
                  </a:lnTo>
                  <a:lnTo>
                    <a:pt x="9803" y="36873"/>
                  </a:lnTo>
                  <a:lnTo>
                    <a:pt x="9979" y="36720"/>
                  </a:lnTo>
                  <a:lnTo>
                    <a:pt x="10132" y="36567"/>
                  </a:lnTo>
                  <a:lnTo>
                    <a:pt x="10263" y="36370"/>
                  </a:lnTo>
                  <a:lnTo>
                    <a:pt x="10460" y="36654"/>
                  </a:lnTo>
                  <a:lnTo>
                    <a:pt x="10679" y="36895"/>
                  </a:lnTo>
                  <a:lnTo>
                    <a:pt x="10919" y="37136"/>
                  </a:lnTo>
                  <a:lnTo>
                    <a:pt x="11182" y="37354"/>
                  </a:lnTo>
                  <a:lnTo>
                    <a:pt x="11445" y="37551"/>
                  </a:lnTo>
                  <a:lnTo>
                    <a:pt x="11729" y="37726"/>
                  </a:lnTo>
                  <a:lnTo>
                    <a:pt x="12014" y="37901"/>
                  </a:lnTo>
                  <a:lnTo>
                    <a:pt x="12320" y="38033"/>
                  </a:lnTo>
                  <a:lnTo>
                    <a:pt x="12648" y="38164"/>
                  </a:lnTo>
                  <a:lnTo>
                    <a:pt x="12976" y="38252"/>
                  </a:lnTo>
                  <a:lnTo>
                    <a:pt x="13305" y="38339"/>
                  </a:lnTo>
                  <a:lnTo>
                    <a:pt x="13633" y="38383"/>
                  </a:lnTo>
                  <a:lnTo>
                    <a:pt x="13961" y="38405"/>
                  </a:lnTo>
                  <a:lnTo>
                    <a:pt x="14289" y="38405"/>
                  </a:lnTo>
                  <a:lnTo>
                    <a:pt x="14640" y="38383"/>
                  </a:lnTo>
                  <a:lnTo>
                    <a:pt x="14968" y="38339"/>
                  </a:lnTo>
                  <a:lnTo>
                    <a:pt x="15296" y="38273"/>
                  </a:lnTo>
                  <a:lnTo>
                    <a:pt x="15624" y="38164"/>
                  </a:lnTo>
                  <a:lnTo>
                    <a:pt x="15931" y="38055"/>
                  </a:lnTo>
                  <a:lnTo>
                    <a:pt x="16237" y="37901"/>
                  </a:lnTo>
                  <a:lnTo>
                    <a:pt x="16521" y="37748"/>
                  </a:lnTo>
                  <a:lnTo>
                    <a:pt x="16806" y="37551"/>
                  </a:lnTo>
                  <a:lnTo>
                    <a:pt x="17069" y="37354"/>
                  </a:lnTo>
                  <a:lnTo>
                    <a:pt x="17331" y="37136"/>
                  </a:lnTo>
                  <a:lnTo>
                    <a:pt x="17550" y="36895"/>
                  </a:lnTo>
                  <a:lnTo>
                    <a:pt x="17791" y="36632"/>
                  </a:lnTo>
                  <a:lnTo>
                    <a:pt x="17988" y="36370"/>
                  </a:lnTo>
                  <a:lnTo>
                    <a:pt x="18163" y="36085"/>
                  </a:lnTo>
                  <a:lnTo>
                    <a:pt x="18316" y="35779"/>
                  </a:lnTo>
                  <a:lnTo>
                    <a:pt x="18469" y="35472"/>
                  </a:lnTo>
                  <a:lnTo>
                    <a:pt x="18578" y="35166"/>
                  </a:lnTo>
                  <a:lnTo>
                    <a:pt x="18666" y="34838"/>
                  </a:lnTo>
                  <a:lnTo>
                    <a:pt x="18972" y="34904"/>
                  </a:lnTo>
                  <a:lnTo>
                    <a:pt x="19257" y="34925"/>
                  </a:lnTo>
                  <a:lnTo>
                    <a:pt x="19563" y="34947"/>
                  </a:lnTo>
                  <a:lnTo>
                    <a:pt x="19870" y="34925"/>
                  </a:lnTo>
                  <a:lnTo>
                    <a:pt x="20176" y="34882"/>
                  </a:lnTo>
                  <a:lnTo>
                    <a:pt x="20482" y="34838"/>
                  </a:lnTo>
                  <a:lnTo>
                    <a:pt x="20767" y="34750"/>
                  </a:lnTo>
                  <a:lnTo>
                    <a:pt x="21051" y="34641"/>
                  </a:lnTo>
                  <a:lnTo>
                    <a:pt x="21314" y="34510"/>
                  </a:lnTo>
                  <a:lnTo>
                    <a:pt x="21554" y="34356"/>
                  </a:lnTo>
                  <a:lnTo>
                    <a:pt x="21795" y="34181"/>
                  </a:lnTo>
                  <a:lnTo>
                    <a:pt x="22014" y="33984"/>
                  </a:lnTo>
                  <a:lnTo>
                    <a:pt x="22211" y="33766"/>
                  </a:lnTo>
                  <a:lnTo>
                    <a:pt x="22408" y="33547"/>
                  </a:lnTo>
                  <a:lnTo>
                    <a:pt x="22583" y="33306"/>
                  </a:lnTo>
                  <a:lnTo>
                    <a:pt x="22714" y="33043"/>
                  </a:lnTo>
                  <a:lnTo>
                    <a:pt x="22999" y="33328"/>
                  </a:lnTo>
                  <a:lnTo>
                    <a:pt x="23283" y="33569"/>
                  </a:lnTo>
                  <a:lnTo>
                    <a:pt x="23611" y="33787"/>
                  </a:lnTo>
                  <a:lnTo>
                    <a:pt x="23940" y="33984"/>
                  </a:lnTo>
                  <a:lnTo>
                    <a:pt x="24290" y="34138"/>
                  </a:lnTo>
                  <a:lnTo>
                    <a:pt x="24640" y="34269"/>
                  </a:lnTo>
                  <a:lnTo>
                    <a:pt x="25012" y="34356"/>
                  </a:lnTo>
                  <a:lnTo>
                    <a:pt x="25406" y="34400"/>
                  </a:lnTo>
                  <a:lnTo>
                    <a:pt x="25778" y="34400"/>
                  </a:lnTo>
                  <a:lnTo>
                    <a:pt x="26172" y="34378"/>
                  </a:lnTo>
                  <a:lnTo>
                    <a:pt x="26544" y="34313"/>
                  </a:lnTo>
                  <a:lnTo>
                    <a:pt x="26916" y="34203"/>
                  </a:lnTo>
                  <a:lnTo>
                    <a:pt x="27288" y="34072"/>
                  </a:lnTo>
                  <a:lnTo>
                    <a:pt x="27616" y="33897"/>
                  </a:lnTo>
                  <a:lnTo>
                    <a:pt x="27944" y="33700"/>
                  </a:lnTo>
                  <a:lnTo>
                    <a:pt x="28251" y="33481"/>
                  </a:lnTo>
                  <a:lnTo>
                    <a:pt x="28338" y="33700"/>
                  </a:lnTo>
                  <a:lnTo>
                    <a:pt x="28448" y="33919"/>
                  </a:lnTo>
                  <a:lnTo>
                    <a:pt x="28557" y="34138"/>
                  </a:lnTo>
                  <a:lnTo>
                    <a:pt x="28688" y="34356"/>
                  </a:lnTo>
                  <a:lnTo>
                    <a:pt x="28841" y="34553"/>
                  </a:lnTo>
                  <a:lnTo>
                    <a:pt x="28995" y="34728"/>
                  </a:lnTo>
                  <a:lnTo>
                    <a:pt x="29148" y="34925"/>
                  </a:lnTo>
                  <a:lnTo>
                    <a:pt x="29323" y="35079"/>
                  </a:lnTo>
                  <a:lnTo>
                    <a:pt x="29520" y="35254"/>
                  </a:lnTo>
                  <a:lnTo>
                    <a:pt x="29717" y="35407"/>
                  </a:lnTo>
                  <a:lnTo>
                    <a:pt x="29914" y="35538"/>
                  </a:lnTo>
                  <a:lnTo>
                    <a:pt x="30111" y="35648"/>
                  </a:lnTo>
                  <a:lnTo>
                    <a:pt x="30329" y="35779"/>
                  </a:lnTo>
                  <a:lnTo>
                    <a:pt x="30570" y="35866"/>
                  </a:lnTo>
                  <a:lnTo>
                    <a:pt x="30789" y="35954"/>
                  </a:lnTo>
                  <a:lnTo>
                    <a:pt x="31030" y="36020"/>
                  </a:lnTo>
                  <a:lnTo>
                    <a:pt x="31270" y="36063"/>
                  </a:lnTo>
                  <a:lnTo>
                    <a:pt x="31511" y="36107"/>
                  </a:lnTo>
                  <a:lnTo>
                    <a:pt x="31752" y="36129"/>
                  </a:lnTo>
                  <a:lnTo>
                    <a:pt x="32233" y="36129"/>
                  </a:lnTo>
                  <a:lnTo>
                    <a:pt x="32474" y="36107"/>
                  </a:lnTo>
                  <a:lnTo>
                    <a:pt x="32715" y="36063"/>
                  </a:lnTo>
                  <a:lnTo>
                    <a:pt x="32955" y="36020"/>
                  </a:lnTo>
                  <a:lnTo>
                    <a:pt x="33196" y="35954"/>
                  </a:lnTo>
                  <a:lnTo>
                    <a:pt x="33415" y="35866"/>
                  </a:lnTo>
                  <a:lnTo>
                    <a:pt x="33656" y="35779"/>
                  </a:lnTo>
                  <a:lnTo>
                    <a:pt x="33874" y="35669"/>
                  </a:lnTo>
                  <a:lnTo>
                    <a:pt x="34071" y="35560"/>
                  </a:lnTo>
                  <a:lnTo>
                    <a:pt x="34290" y="35429"/>
                  </a:lnTo>
                  <a:lnTo>
                    <a:pt x="34487" y="35276"/>
                  </a:lnTo>
                  <a:lnTo>
                    <a:pt x="34662" y="35122"/>
                  </a:lnTo>
                  <a:lnTo>
                    <a:pt x="34881" y="35429"/>
                  </a:lnTo>
                  <a:lnTo>
                    <a:pt x="35122" y="35713"/>
                  </a:lnTo>
                  <a:lnTo>
                    <a:pt x="35384" y="35998"/>
                  </a:lnTo>
                  <a:lnTo>
                    <a:pt x="35669" y="36238"/>
                  </a:lnTo>
                  <a:lnTo>
                    <a:pt x="35953" y="36479"/>
                  </a:lnTo>
                  <a:lnTo>
                    <a:pt x="36260" y="36698"/>
                  </a:lnTo>
                  <a:lnTo>
                    <a:pt x="36588" y="36873"/>
                  </a:lnTo>
                  <a:lnTo>
                    <a:pt x="36916" y="37048"/>
                  </a:lnTo>
                  <a:lnTo>
                    <a:pt x="37266" y="37223"/>
                  </a:lnTo>
                  <a:lnTo>
                    <a:pt x="37638" y="37354"/>
                  </a:lnTo>
                  <a:lnTo>
                    <a:pt x="37988" y="37464"/>
                  </a:lnTo>
                  <a:lnTo>
                    <a:pt x="38360" y="37551"/>
                  </a:lnTo>
                  <a:lnTo>
                    <a:pt x="38732" y="37639"/>
                  </a:lnTo>
                  <a:lnTo>
                    <a:pt x="39126" y="37683"/>
                  </a:lnTo>
                  <a:lnTo>
                    <a:pt x="39498" y="37726"/>
                  </a:lnTo>
                  <a:lnTo>
                    <a:pt x="40330" y="37726"/>
                  </a:lnTo>
                  <a:lnTo>
                    <a:pt x="40789" y="37683"/>
                  </a:lnTo>
                  <a:lnTo>
                    <a:pt x="41227" y="37617"/>
                  </a:lnTo>
                  <a:lnTo>
                    <a:pt x="41665" y="37529"/>
                  </a:lnTo>
                  <a:lnTo>
                    <a:pt x="42080" y="37376"/>
                  </a:lnTo>
                  <a:lnTo>
                    <a:pt x="42496" y="37201"/>
                  </a:lnTo>
                  <a:lnTo>
                    <a:pt x="42890" y="37004"/>
                  </a:lnTo>
                  <a:lnTo>
                    <a:pt x="43262" y="36742"/>
                  </a:lnTo>
                  <a:lnTo>
                    <a:pt x="43437" y="36610"/>
                  </a:lnTo>
                  <a:lnTo>
                    <a:pt x="43612" y="36457"/>
                  </a:lnTo>
                  <a:lnTo>
                    <a:pt x="43765" y="36304"/>
                  </a:lnTo>
                  <a:lnTo>
                    <a:pt x="43897" y="36129"/>
                  </a:lnTo>
                  <a:lnTo>
                    <a:pt x="44050" y="35954"/>
                  </a:lnTo>
                  <a:lnTo>
                    <a:pt x="44159" y="35757"/>
                  </a:lnTo>
                  <a:lnTo>
                    <a:pt x="44269" y="35560"/>
                  </a:lnTo>
                  <a:lnTo>
                    <a:pt x="44378" y="35363"/>
                  </a:lnTo>
                  <a:lnTo>
                    <a:pt x="44466" y="35144"/>
                  </a:lnTo>
                  <a:lnTo>
                    <a:pt x="44531" y="34947"/>
                  </a:lnTo>
                  <a:lnTo>
                    <a:pt x="44597" y="34728"/>
                  </a:lnTo>
                  <a:lnTo>
                    <a:pt x="44641" y="34510"/>
                  </a:lnTo>
                  <a:lnTo>
                    <a:pt x="44663" y="34291"/>
                  </a:lnTo>
                  <a:lnTo>
                    <a:pt x="44663" y="34072"/>
                  </a:lnTo>
                  <a:lnTo>
                    <a:pt x="44663" y="33853"/>
                  </a:lnTo>
                  <a:lnTo>
                    <a:pt x="44619" y="33634"/>
                  </a:lnTo>
                  <a:lnTo>
                    <a:pt x="44838" y="33591"/>
                  </a:lnTo>
                  <a:lnTo>
                    <a:pt x="45035" y="33525"/>
                  </a:lnTo>
                  <a:lnTo>
                    <a:pt x="45253" y="33459"/>
                  </a:lnTo>
                  <a:lnTo>
                    <a:pt x="45450" y="33372"/>
                  </a:lnTo>
                  <a:lnTo>
                    <a:pt x="45625" y="33284"/>
                  </a:lnTo>
                  <a:lnTo>
                    <a:pt x="45801" y="33175"/>
                  </a:lnTo>
                  <a:lnTo>
                    <a:pt x="45976" y="33043"/>
                  </a:lnTo>
                  <a:lnTo>
                    <a:pt x="46151" y="32912"/>
                  </a:lnTo>
                  <a:lnTo>
                    <a:pt x="46304" y="32759"/>
                  </a:lnTo>
                  <a:lnTo>
                    <a:pt x="46457" y="32606"/>
                  </a:lnTo>
                  <a:lnTo>
                    <a:pt x="46720" y="32256"/>
                  </a:lnTo>
                  <a:lnTo>
                    <a:pt x="46938" y="31884"/>
                  </a:lnTo>
                  <a:lnTo>
                    <a:pt x="47114" y="31490"/>
                  </a:lnTo>
                  <a:lnTo>
                    <a:pt x="47201" y="31271"/>
                  </a:lnTo>
                  <a:lnTo>
                    <a:pt x="47245" y="31074"/>
                  </a:lnTo>
                  <a:lnTo>
                    <a:pt x="47289" y="30855"/>
                  </a:lnTo>
                  <a:lnTo>
                    <a:pt x="47310" y="30636"/>
                  </a:lnTo>
                  <a:lnTo>
                    <a:pt x="47332" y="30418"/>
                  </a:lnTo>
                  <a:lnTo>
                    <a:pt x="47332" y="30199"/>
                  </a:lnTo>
                  <a:lnTo>
                    <a:pt x="47310" y="29980"/>
                  </a:lnTo>
                  <a:lnTo>
                    <a:pt x="47289" y="29783"/>
                  </a:lnTo>
                  <a:lnTo>
                    <a:pt x="47245" y="29564"/>
                  </a:lnTo>
                  <a:lnTo>
                    <a:pt x="47179" y="29345"/>
                  </a:lnTo>
                  <a:lnTo>
                    <a:pt x="47114" y="29148"/>
                  </a:lnTo>
                  <a:lnTo>
                    <a:pt x="47026" y="28951"/>
                  </a:lnTo>
                  <a:lnTo>
                    <a:pt x="46938" y="28754"/>
                  </a:lnTo>
                  <a:lnTo>
                    <a:pt x="46829" y="28557"/>
                  </a:lnTo>
                  <a:lnTo>
                    <a:pt x="46698" y="28382"/>
                  </a:lnTo>
                  <a:lnTo>
                    <a:pt x="46566" y="28207"/>
                  </a:lnTo>
                  <a:lnTo>
                    <a:pt x="46763" y="28076"/>
                  </a:lnTo>
                  <a:lnTo>
                    <a:pt x="46960" y="27923"/>
                  </a:lnTo>
                  <a:lnTo>
                    <a:pt x="47135" y="27748"/>
                  </a:lnTo>
                  <a:lnTo>
                    <a:pt x="47310" y="27551"/>
                  </a:lnTo>
                  <a:lnTo>
                    <a:pt x="47464" y="27354"/>
                  </a:lnTo>
                  <a:lnTo>
                    <a:pt x="47595" y="27157"/>
                  </a:lnTo>
                  <a:lnTo>
                    <a:pt x="47704" y="26938"/>
                  </a:lnTo>
                  <a:lnTo>
                    <a:pt x="47814" y="26719"/>
                  </a:lnTo>
                  <a:lnTo>
                    <a:pt x="47901" y="26479"/>
                  </a:lnTo>
                  <a:lnTo>
                    <a:pt x="47967" y="26260"/>
                  </a:lnTo>
                  <a:lnTo>
                    <a:pt x="48033" y="26019"/>
                  </a:lnTo>
                  <a:lnTo>
                    <a:pt x="48076" y="25756"/>
                  </a:lnTo>
                  <a:lnTo>
                    <a:pt x="48098" y="25516"/>
                  </a:lnTo>
                  <a:lnTo>
                    <a:pt x="48098" y="25275"/>
                  </a:lnTo>
                  <a:lnTo>
                    <a:pt x="48098" y="25012"/>
                  </a:lnTo>
                  <a:lnTo>
                    <a:pt x="48076" y="24772"/>
                  </a:lnTo>
                  <a:lnTo>
                    <a:pt x="48033" y="24531"/>
                  </a:lnTo>
                  <a:lnTo>
                    <a:pt x="47967" y="24268"/>
                  </a:lnTo>
                  <a:lnTo>
                    <a:pt x="47901" y="24028"/>
                  </a:lnTo>
                  <a:lnTo>
                    <a:pt x="47814" y="23809"/>
                  </a:lnTo>
                  <a:lnTo>
                    <a:pt x="47617" y="23349"/>
                  </a:lnTo>
                  <a:lnTo>
                    <a:pt x="47376" y="22912"/>
                  </a:lnTo>
                  <a:lnTo>
                    <a:pt x="47092" y="22496"/>
                  </a:lnTo>
                  <a:lnTo>
                    <a:pt x="46763" y="22102"/>
                  </a:lnTo>
                  <a:lnTo>
                    <a:pt x="46413" y="21752"/>
                  </a:lnTo>
                  <a:lnTo>
                    <a:pt x="46019" y="21424"/>
                  </a:lnTo>
                  <a:lnTo>
                    <a:pt x="46282" y="21205"/>
                  </a:lnTo>
                  <a:lnTo>
                    <a:pt x="46523" y="20986"/>
                  </a:lnTo>
                  <a:lnTo>
                    <a:pt x="46763" y="20745"/>
                  </a:lnTo>
                  <a:lnTo>
                    <a:pt x="46960" y="20483"/>
                  </a:lnTo>
                  <a:lnTo>
                    <a:pt x="47157" y="20198"/>
                  </a:lnTo>
                  <a:lnTo>
                    <a:pt x="47332" y="19914"/>
                  </a:lnTo>
                  <a:lnTo>
                    <a:pt x="47486" y="19607"/>
                  </a:lnTo>
                  <a:lnTo>
                    <a:pt x="47595" y="19301"/>
                  </a:lnTo>
                  <a:lnTo>
                    <a:pt x="47704" y="18973"/>
                  </a:lnTo>
                  <a:lnTo>
                    <a:pt x="47792" y="18666"/>
                  </a:lnTo>
                  <a:lnTo>
                    <a:pt x="47858" y="18316"/>
                  </a:lnTo>
                  <a:lnTo>
                    <a:pt x="47879" y="17988"/>
                  </a:lnTo>
                  <a:lnTo>
                    <a:pt x="47901" y="17660"/>
                  </a:lnTo>
                  <a:lnTo>
                    <a:pt x="47879" y="17332"/>
                  </a:lnTo>
                  <a:lnTo>
                    <a:pt x="47858" y="17003"/>
                  </a:lnTo>
                  <a:lnTo>
                    <a:pt x="47792" y="16675"/>
                  </a:lnTo>
                  <a:lnTo>
                    <a:pt x="47682" y="16347"/>
                  </a:lnTo>
                  <a:lnTo>
                    <a:pt x="47573" y="16019"/>
                  </a:lnTo>
                  <a:lnTo>
                    <a:pt x="47442" y="15734"/>
                  </a:lnTo>
                  <a:lnTo>
                    <a:pt x="47267" y="15428"/>
                  </a:lnTo>
                  <a:lnTo>
                    <a:pt x="47092" y="15143"/>
                  </a:lnTo>
                  <a:lnTo>
                    <a:pt x="46895" y="14881"/>
                  </a:lnTo>
                  <a:lnTo>
                    <a:pt x="46676" y="14640"/>
                  </a:lnTo>
                  <a:lnTo>
                    <a:pt x="46435" y="14399"/>
                  </a:lnTo>
                  <a:lnTo>
                    <a:pt x="46173" y="14180"/>
                  </a:lnTo>
                  <a:lnTo>
                    <a:pt x="45910" y="13984"/>
                  </a:lnTo>
                  <a:lnTo>
                    <a:pt x="45625" y="13787"/>
                  </a:lnTo>
                  <a:lnTo>
                    <a:pt x="45341" y="13633"/>
                  </a:lnTo>
                  <a:lnTo>
                    <a:pt x="45035" y="13502"/>
                  </a:lnTo>
                  <a:lnTo>
                    <a:pt x="44728" y="13371"/>
                  </a:lnTo>
                  <a:lnTo>
                    <a:pt x="44400" y="13283"/>
                  </a:lnTo>
                  <a:lnTo>
                    <a:pt x="44072" y="13218"/>
                  </a:lnTo>
                  <a:lnTo>
                    <a:pt x="44159" y="12933"/>
                  </a:lnTo>
                  <a:lnTo>
                    <a:pt x="44225" y="12627"/>
                  </a:lnTo>
                  <a:lnTo>
                    <a:pt x="44269" y="12299"/>
                  </a:lnTo>
                  <a:lnTo>
                    <a:pt x="44291" y="11992"/>
                  </a:lnTo>
                  <a:lnTo>
                    <a:pt x="44291" y="11664"/>
                  </a:lnTo>
                  <a:lnTo>
                    <a:pt x="44269" y="11336"/>
                  </a:lnTo>
                  <a:lnTo>
                    <a:pt x="44225" y="11029"/>
                  </a:lnTo>
                  <a:lnTo>
                    <a:pt x="44159" y="10701"/>
                  </a:lnTo>
                  <a:lnTo>
                    <a:pt x="44072" y="10373"/>
                  </a:lnTo>
                  <a:lnTo>
                    <a:pt x="43962" y="10066"/>
                  </a:lnTo>
                  <a:lnTo>
                    <a:pt x="43831" y="9782"/>
                  </a:lnTo>
                  <a:lnTo>
                    <a:pt x="43700" y="9476"/>
                  </a:lnTo>
                  <a:lnTo>
                    <a:pt x="43525" y="9213"/>
                  </a:lnTo>
                  <a:lnTo>
                    <a:pt x="43350" y="8929"/>
                  </a:lnTo>
                  <a:lnTo>
                    <a:pt x="43153" y="8688"/>
                  </a:lnTo>
                  <a:lnTo>
                    <a:pt x="42956" y="8469"/>
                  </a:lnTo>
                  <a:lnTo>
                    <a:pt x="42715" y="8250"/>
                  </a:lnTo>
                  <a:lnTo>
                    <a:pt x="42474" y="8053"/>
                  </a:lnTo>
                  <a:lnTo>
                    <a:pt x="42234" y="7900"/>
                  </a:lnTo>
                  <a:lnTo>
                    <a:pt x="41971" y="7747"/>
                  </a:lnTo>
                  <a:lnTo>
                    <a:pt x="41687" y="7594"/>
                  </a:lnTo>
                  <a:lnTo>
                    <a:pt x="41402" y="7484"/>
                  </a:lnTo>
                  <a:lnTo>
                    <a:pt x="41118" y="7397"/>
                  </a:lnTo>
                  <a:lnTo>
                    <a:pt x="40811" y="7309"/>
                  </a:lnTo>
                  <a:lnTo>
                    <a:pt x="40505" y="7265"/>
                  </a:lnTo>
                  <a:lnTo>
                    <a:pt x="40199" y="7222"/>
                  </a:lnTo>
                  <a:lnTo>
                    <a:pt x="39892" y="7200"/>
                  </a:lnTo>
                  <a:lnTo>
                    <a:pt x="39586" y="7222"/>
                  </a:lnTo>
                  <a:lnTo>
                    <a:pt x="39279" y="7244"/>
                  </a:lnTo>
                  <a:lnTo>
                    <a:pt x="38973" y="7287"/>
                  </a:lnTo>
                  <a:lnTo>
                    <a:pt x="38667" y="7375"/>
                  </a:lnTo>
                  <a:lnTo>
                    <a:pt x="38382" y="7462"/>
                  </a:lnTo>
                  <a:lnTo>
                    <a:pt x="38382" y="7112"/>
                  </a:lnTo>
                  <a:lnTo>
                    <a:pt x="38339" y="6762"/>
                  </a:lnTo>
                  <a:lnTo>
                    <a:pt x="38273" y="6412"/>
                  </a:lnTo>
                  <a:lnTo>
                    <a:pt x="38185" y="6062"/>
                  </a:lnTo>
                  <a:lnTo>
                    <a:pt x="38076" y="5712"/>
                  </a:lnTo>
                  <a:lnTo>
                    <a:pt x="37945" y="5384"/>
                  </a:lnTo>
                  <a:lnTo>
                    <a:pt x="37770" y="5077"/>
                  </a:lnTo>
                  <a:lnTo>
                    <a:pt x="37595" y="4771"/>
                  </a:lnTo>
                  <a:lnTo>
                    <a:pt x="37398" y="4464"/>
                  </a:lnTo>
                  <a:lnTo>
                    <a:pt x="37179" y="4180"/>
                  </a:lnTo>
                  <a:lnTo>
                    <a:pt x="36938" y="3917"/>
                  </a:lnTo>
                  <a:lnTo>
                    <a:pt x="36697" y="3677"/>
                  </a:lnTo>
                  <a:lnTo>
                    <a:pt x="36413" y="3436"/>
                  </a:lnTo>
                  <a:lnTo>
                    <a:pt x="36128" y="3239"/>
                  </a:lnTo>
                  <a:lnTo>
                    <a:pt x="35844" y="3042"/>
                  </a:lnTo>
                  <a:lnTo>
                    <a:pt x="35516" y="2867"/>
                  </a:lnTo>
                  <a:lnTo>
                    <a:pt x="35187" y="2736"/>
                  </a:lnTo>
                  <a:lnTo>
                    <a:pt x="34859" y="2626"/>
                  </a:lnTo>
                  <a:lnTo>
                    <a:pt x="34509" y="2517"/>
                  </a:lnTo>
                  <a:lnTo>
                    <a:pt x="34159" y="2451"/>
                  </a:lnTo>
                  <a:lnTo>
                    <a:pt x="33809" y="2407"/>
                  </a:lnTo>
                  <a:lnTo>
                    <a:pt x="33109" y="2407"/>
                  </a:lnTo>
                  <a:lnTo>
                    <a:pt x="32737" y="2429"/>
                  </a:lnTo>
                  <a:lnTo>
                    <a:pt x="32386" y="2495"/>
                  </a:lnTo>
                  <a:lnTo>
                    <a:pt x="32036" y="2561"/>
                  </a:lnTo>
                  <a:lnTo>
                    <a:pt x="31708" y="2670"/>
                  </a:lnTo>
                  <a:lnTo>
                    <a:pt x="31380" y="2801"/>
                  </a:lnTo>
                  <a:lnTo>
                    <a:pt x="31052" y="2933"/>
                  </a:lnTo>
                  <a:lnTo>
                    <a:pt x="30723" y="3108"/>
                  </a:lnTo>
                  <a:lnTo>
                    <a:pt x="30439" y="3305"/>
                  </a:lnTo>
                  <a:lnTo>
                    <a:pt x="30154" y="3524"/>
                  </a:lnTo>
                  <a:lnTo>
                    <a:pt x="30045" y="3195"/>
                  </a:lnTo>
                  <a:lnTo>
                    <a:pt x="29936" y="2889"/>
                  </a:lnTo>
                  <a:lnTo>
                    <a:pt x="29782" y="2583"/>
                  </a:lnTo>
                  <a:lnTo>
                    <a:pt x="29629" y="2298"/>
                  </a:lnTo>
                  <a:lnTo>
                    <a:pt x="29454" y="2014"/>
                  </a:lnTo>
                  <a:lnTo>
                    <a:pt x="29257" y="1751"/>
                  </a:lnTo>
                  <a:lnTo>
                    <a:pt x="29038" y="1510"/>
                  </a:lnTo>
                  <a:lnTo>
                    <a:pt x="28798" y="1270"/>
                  </a:lnTo>
                  <a:lnTo>
                    <a:pt x="28535" y="1051"/>
                  </a:lnTo>
                  <a:lnTo>
                    <a:pt x="28272" y="854"/>
                  </a:lnTo>
                  <a:lnTo>
                    <a:pt x="28010" y="679"/>
                  </a:lnTo>
                  <a:lnTo>
                    <a:pt x="27725" y="504"/>
                  </a:lnTo>
                  <a:lnTo>
                    <a:pt x="27419" y="372"/>
                  </a:lnTo>
                  <a:lnTo>
                    <a:pt x="27113" y="241"/>
                  </a:lnTo>
                  <a:lnTo>
                    <a:pt x="26784" y="154"/>
                  </a:lnTo>
                  <a:lnTo>
                    <a:pt x="26478" y="66"/>
                  </a:lnTo>
                  <a:lnTo>
                    <a:pt x="26216" y="22"/>
                  </a:lnTo>
                  <a:lnTo>
                    <a:pt x="2597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67"/>
            <p:cNvSpPr/>
            <p:nvPr/>
          </p:nvSpPr>
          <p:spPr>
            <a:xfrm>
              <a:off x="6079985" y="3623844"/>
              <a:ext cx="256060" cy="220329"/>
            </a:xfrm>
            <a:custGeom>
              <a:avLst/>
              <a:gdLst/>
              <a:ahLst/>
              <a:cxnLst/>
              <a:rect l="l" t="t" r="r" b="b"/>
              <a:pathLst>
                <a:path w="6894" h="5932" extrusionOk="0">
                  <a:moveTo>
                    <a:pt x="242" y="1"/>
                  </a:moveTo>
                  <a:lnTo>
                    <a:pt x="154" y="23"/>
                  </a:lnTo>
                  <a:lnTo>
                    <a:pt x="88" y="88"/>
                  </a:lnTo>
                  <a:lnTo>
                    <a:pt x="23" y="154"/>
                  </a:lnTo>
                  <a:lnTo>
                    <a:pt x="1" y="242"/>
                  </a:lnTo>
                  <a:lnTo>
                    <a:pt x="23" y="329"/>
                  </a:lnTo>
                  <a:lnTo>
                    <a:pt x="88" y="417"/>
                  </a:lnTo>
                  <a:lnTo>
                    <a:pt x="548" y="745"/>
                  </a:lnTo>
                  <a:lnTo>
                    <a:pt x="1029" y="1029"/>
                  </a:lnTo>
                  <a:lnTo>
                    <a:pt x="1533" y="1292"/>
                  </a:lnTo>
                  <a:lnTo>
                    <a:pt x="2058" y="1511"/>
                  </a:lnTo>
                  <a:lnTo>
                    <a:pt x="2583" y="1664"/>
                  </a:lnTo>
                  <a:lnTo>
                    <a:pt x="3130" y="1795"/>
                  </a:lnTo>
                  <a:lnTo>
                    <a:pt x="3677" y="1883"/>
                  </a:lnTo>
                  <a:lnTo>
                    <a:pt x="4246" y="1927"/>
                  </a:lnTo>
                  <a:lnTo>
                    <a:pt x="4399" y="2124"/>
                  </a:lnTo>
                  <a:lnTo>
                    <a:pt x="4553" y="2342"/>
                  </a:lnTo>
                  <a:lnTo>
                    <a:pt x="4706" y="2539"/>
                  </a:lnTo>
                  <a:lnTo>
                    <a:pt x="4837" y="2758"/>
                  </a:lnTo>
                  <a:lnTo>
                    <a:pt x="4946" y="2977"/>
                  </a:lnTo>
                  <a:lnTo>
                    <a:pt x="5056" y="3218"/>
                  </a:lnTo>
                  <a:lnTo>
                    <a:pt x="5143" y="3458"/>
                  </a:lnTo>
                  <a:lnTo>
                    <a:pt x="5231" y="3699"/>
                  </a:lnTo>
                  <a:lnTo>
                    <a:pt x="5340" y="4181"/>
                  </a:lnTo>
                  <a:lnTo>
                    <a:pt x="5406" y="4684"/>
                  </a:lnTo>
                  <a:lnTo>
                    <a:pt x="5428" y="4925"/>
                  </a:lnTo>
                  <a:lnTo>
                    <a:pt x="5428" y="5187"/>
                  </a:lnTo>
                  <a:lnTo>
                    <a:pt x="5428" y="5428"/>
                  </a:lnTo>
                  <a:lnTo>
                    <a:pt x="5406" y="5690"/>
                  </a:lnTo>
                  <a:lnTo>
                    <a:pt x="5406" y="5800"/>
                  </a:lnTo>
                  <a:lnTo>
                    <a:pt x="5450" y="5866"/>
                  </a:lnTo>
                  <a:lnTo>
                    <a:pt x="5537" y="5909"/>
                  </a:lnTo>
                  <a:lnTo>
                    <a:pt x="5625" y="5931"/>
                  </a:lnTo>
                  <a:lnTo>
                    <a:pt x="5712" y="5909"/>
                  </a:lnTo>
                  <a:lnTo>
                    <a:pt x="5800" y="5866"/>
                  </a:lnTo>
                  <a:lnTo>
                    <a:pt x="5866" y="5800"/>
                  </a:lnTo>
                  <a:lnTo>
                    <a:pt x="5909" y="5690"/>
                  </a:lnTo>
                  <a:lnTo>
                    <a:pt x="5931" y="5187"/>
                  </a:lnTo>
                  <a:lnTo>
                    <a:pt x="5931" y="4684"/>
                  </a:lnTo>
                  <a:lnTo>
                    <a:pt x="5866" y="4202"/>
                  </a:lnTo>
                  <a:lnTo>
                    <a:pt x="5756" y="3699"/>
                  </a:lnTo>
                  <a:lnTo>
                    <a:pt x="5603" y="3240"/>
                  </a:lnTo>
                  <a:lnTo>
                    <a:pt x="5406" y="2780"/>
                  </a:lnTo>
                  <a:lnTo>
                    <a:pt x="5165" y="2342"/>
                  </a:lnTo>
                  <a:lnTo>
                    <a:pt x="4881" y="1927"/>
                  </a:lnTo>
                  <a:lnTo>
                    <a:pt x="5340" y="1883"/>
                  </a:lnTo>
                  <a:lnTo>
                    <a:pt x="5822" y="1817"/>
                  </a:lnTo>
                  <a:lnTo>
                    <a:pt x="6281" y="1708"/>
                  </a:lnTo>
                  <a:lnTo>
                    <a:pt x="6719" y="1577"/>
                  </a:lnTo>
                  <a:lnTo>
                    <a:pt x="6828" y="1533"/>
                  </a:lnTo>
                  <a:lnTo>
                    <a:pt x="6872" y="1445"/>
                  </a:lnTo>
                  <a:lnTo>
                    <a:pt x="6894" y="1358"/>
                  </a:lnTo>
                  <a:lnTo>
                    <a:pt x="6894" y="1270"/>
                  </a:lnTo>
                  <a:lnTo>
                    <a:pt x="6850" y="1183"/>
                  </a:lnTo>
                  <a:lnTo>
                    <a:pt x="6785" y="1117"/>
                  </a:lnTo>
                  <a:lnTo>
                    <a:pt x="6697" y="1073"/>
                  </a:lnTo>
                  <a:lnTo>
                    <a:pt x="6588" y="1095"/>
                  </a:lnTo>
                  <a:lnTo>
                    <a:pt x="6194" y="1205"/>
                  </a:lnTo>
                  <a:lnTo>
                    <a:pt x="5800" y="1314"/>
                  </a:lnTo>
                  <a:lnTo>
                    <a:pt x="5406" y="1380"/>
                  </a:lnTo>
                  <a:lnTo>
                    <a:pt x="5012" y="1423"/>
                  </a:lnTo>
                  <a:lnTo>
                    <a:pt x="4202" y="1423"/>
                  </a:lnTo>
                  <a:lnTo>
                    <a:pt x="3787" y="1401"/>
                  </a:lnTo>
                  <a:lnTo>
                    <a:pt x="3393" y="1336"/>
                  </a:lnTo>
                  <a:lnTo>
                    <a:pt x="2999" y="1270"/>
                  </a:lnTo>
                  <a:lnTo>
                    <a:pt x="2605" y="1161"/>
                  </a:lnTo>
                  <a:lnTo>
                    <a:pt x="2211" y="1029"/>
                  </a:lnTo>
                  <a:lnTo>
                    <a:pt x="1839" y="876"/>
                  </a:lnTo>
                  <a:lnTo>
                    <a:pt x="1467" y="723"/>
                  </a:lnTo>
                  <a:lnTo>
                    <a:pt x="1117" y="526"/>
                  </a:lnTo>
                  <a:lnTo>
                    <a:pt x="789" y="307"/>
                  </a:lnTo>
                  <a:lnTo>
                    <a:pt x="439" y="67"/>
                  </a:lnTo>
                  <a:lnTo>
                    <a:pt x="35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67"/>
            <p:cNvSpPr/>
            <p:nvPr/>
          </p:nvSpPr>
          <p:spPr>
            <a:xfrm>
              <a:off x="6190524" y="3207687"/>
              <a:ext cx="169110" cy="173975"/>
            </a:xfrm>
            <a:custGeom>
              <a:avLst/>
              <a:gdLst/>
              <a:ahLst/>
              <a:cxnLst/>
              <a:rect l="l" t="t" r="r" b="b"/>
              <a:pathLst>
                <a:path w="4553" h="4684" extrusionOk="0">
                  <a:moveTo>
                    <a:pt x="264" y="1"/>
                  </a:moveTo>
                  <a:lnTo>
                    <a:pt x="154" y="45"/>
                  </a:lnTo>
                  <a:lnTo>
                    <a:pt x="89" y="88"/>
                  </a:lnTo>
                  <a:lnTo>
                    <a:pt x="23" y="176"/>
                  </a:lnTo>
                  <a:lnTo>
                    <a:pt x="1" y="264"/>
                  </a:lnTo>
                  <a:lnTo>
                    <a:pt x="23" y="351"/>
                  </a:lnTo>
                  <a:lnTo>
                    <a:pt x="89" y="439"/>
                  </a:lnTo>
                  <a:lnTo>
                    <a:pt x="329" y="636"/>
                  </a:lnTo>
                  <a:lnTo>
                    <a:pt x="592" y="811"/>
                  </a:lnTo>
                  <a:lnTo>
                    <a:pt x="854" y="986"/>
                  </a:lnTo>
                  <a:lnTo>
                    <a:pt x="1117" y="1139"/>
                  </a:lnTo>
                  <a:lnTo>
                    <a:pt x="1380" y="1292"/>
                  </a:lnTo>
                  <a:lnTo>
                    <a:pt x="1664" y="1423"/>
                  </a:lnTo>
                  <a:lnTo>
                    <a:pt x="1949" y="1533"/>
                  </a:lnTo>
                  <a:lnTo>
                    <a:pt x="2255" y="1642"/>
                  </a:lnTo>
                  <a:lnTo>
                    <a:pt x="2145" y="2014"/>
                  </a:lnTo>
                  <a:lnTo>
                    <a:pt x="2102" y="2386"/>
                  </a:lnTo>
                  <a:lnTo>
                    <a:pt x="2080" y="2780"/>
                  </a:lnTo>
                  <a:lnTo>
                    <a:pt x="2124" y="3152"/>
                  </a:lnTo>
                  <a:lnTo>
                    <a:pt x="2211" y="3524"/>
                  </a:lnTo>
                  <a:lnTo>
                    <a:pt x="2321" y="3896"/>
                  </a:lnTo>
                  <a:lnTo>
                    <a:pt x="2496" y="4224"/>
                  </a:lnTo>
                  <a:lnTo>
                    <a:pt x="2714" y="4553"/>
                  </a:lnTo>
                  <a:lnTo>
                    <a:pt x="2780" y="4618"/>
                  </a:lnTo>
                  <a:lnTo>
                    <a:pt x="2868" y="4662"/>
                  </a:lnTo>
                  <a:lnTo>
                    <a:pt x="2955" y="4684"/>
                  </a:lnTo>
                  <a:lnTo>
                    <a:pt x="3043" y="4640"/>
                  </a:lnTo>
                  <a:lnTo>
                    <a:pt x="3130" y="4574"/>
                  </a:lnTo>
                  <a:lnTo>
                    <a:pt x="3174" y="4487"/>
                  </a:lnTo>
                  <a:lnTo>
                    <a:pt x="3174" y="4399"/>
                  </a:lnTo>
                  <a:lnTo>
                    <a:pt x="3174" y="4334"/>
                  </a:lnTo>
                  <a:lnTo>
                    <a:pt x="3152" y="4290"/>
                  </a:lnTo>
                  <a:lnTo>
                    <a:pt x="2955" y="4027"/>
                  </a:lnTo>
                  <a:lnTo>
                    <a:pt x="2802" y="3721"/>
                  </a:lnTo>
                  <a:lnTo>
                    <a:pt x="2693" y="3415"/>
                  </a:lnTo>
                  <a:lnTo>
                    <a:pt x="2627" y="3086"/>
                  </a:lnTo>
                  <a:lnTo>
                    <a:pt x="2605" y="2758"/>
                  </a:lnTo>
                  <a:lnTo>
                    <a:pt x="2605" y="2430"/>
                  </a:lnTo>
                  <a:lnTo>
                    <a:pt x="2649" y="2102"/>
                  </a:lnTo>
                  <a:lnTo>
                    <a:pt x="2736" y="1773"/>
                  </a:lnTo>
                  <a:lnTo>
                    <a:pt x="3130" y="1861"/>
                  </a:lnTo>
                  <a:lnTo>
                    <a:pt x="3524" y="1905"/>
                  </a:lnTo>
                  <a:lnTo>
                    <a:pt x="3918" y="1949"/>
                  </a:lnTo>
                  <a:lnTo>
                    <a:pt x="4312" y="1949"/>
                  </a:lnTo>
                  <a:lnTo>
                    <a:pt x="4421" y="1927"/>
                  </a:lnTo>
                  <a:lnTo>
                    <a:pt x="4509" y="1861"/>
                  </a:lnTo>
                  <a:lnTo>
                    <a:pt x="4553" y="1773"/>
                  </a:lnTo>
                  <a:lnTo>
                    <a:pt x="4553" y="1686"/>
                  </a:lnTo>
                  <a:lnTo>
                    <a:pt x="4553" y="1598"/>
                  </a:lnTo>
                  <a:lnTo>
                    <a:pt x="4509" y="1511"/>
                  </a:lnTo>
                  <a:lnTo>
                    <a:pt x="4421" y="1467"/>
                  </a:lnTo>
                  <a:lnTo>
                    <a:pt x="4312" y="1445"/>
                  </a:lnTo>
                  <a:lnTo>
                    <a:pt x="3787" y="1423"/>
                  </a:lnTo>
                  <a:lnTo>
                    <a:pt x="3262" y="1380"/>
                  </a:lnTo>
                  <a:lnTo>
                    <a:pt x="2758" y="1270"/>
                  </a:lnTo>
                  <a:lnTo>
                    <a:pt x="2255" y="1117"/>
                  </a:lnTo>
                  <a:lnTo>
                    <a:pt x="1773" y="920"/>
                  </a:lnTo>
                  <a:lnTo>
                    <a:pt x="1314" y="679"/>
                  </a:lnTo>
                  <a:lnTo>
                    <a:pt x="876" y="395"/>
                  </a:lnTo>
                  <a:lnTo>
                    <a:pt x="461" y="67"/>
                  </a:lnTo>
                  <a:lnTo>
                    <a:pt x="351" y="23"/>
                  </a:lnTo>
                  <a:lnTo>
                    <a:pt x="26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67"/>
            <p:cNvSpPr/>
            <p:nvPr/>
          </p:nvSpPr>
          <p:spPr>
            <a:xfrm>
              <a:off x="6512410" y="2803751"/>
              <a:ext cx="117890" cy="196707"/>
            </a:xfrm>
            <a:custGeom>
              <a:avLst/>
              <a:gdLst/>
              <a:ahLst/>
              <a:cxnLst/>
              <a:rect l="l" t="t" r="r" b="b"/>
              <a:pathLst>
                <a:path w="3174" h="5296" extrusionOk="0">
                  <a:moveTo>
                    <a:pt x="2714" y="0"/>
                  </a:moveTo>
                  <a:lnTo>
                    <a:pt x="2626" y="22"/>
                  </a:lnTo>
                  <a:lnTo>
                    <a:pt x="2539" y="88"/>
                  </a:lnTo>
                  <a:lnTo>
                    <a:pt x="2495" y="175"/>
                  </a:lnTo>
                  <a:lnTo>
                    <a:pt x="2408" y="503"/>
                  </a:lnTo>
                  <a:lnTo>
                    <a:pt x="2320" y="810"/>
                  </a:lnTo>
                  <a:lnTo>
                    <a:pt x="2254" y="1138"/>
                  </a:lnTo>
                  <a:lnTo>
                    <a:pt x="2211" y="1466"/>
                  </a:lnTo>
                  <a:lnTo>
                    <a:pt x="2189" y="1795"/>
                  </a:lnTo>
                  <a:lnTo>
                    <a:pt x="2189" y="2123"/>
                  </a:lnTo>
                  <a:lnTo>
                    <a:pt x="2189" y="2451"/>
                  </a:lnTo>
                  <a:lnTo>
                    <a:pt x="2211" y="2779"/>
                  </a:lnTo>
                  <a:lnTo>
                    <a:pt x="2167" y="2779"/>
                  </a:lnTo>
                  <a:lnTo>
                    <a:pt x="2123" y="2801"/>
                  </a:lnTo>
                  <a:lnTo>
                    <a:pt x="1795" y="3020"/>
                  </a:lnTo>
                  <a:lnTo>
                    <a:pt x="1510" y="3261"/>
                  </a:lnTo>
                  <a:lnTo>
                    <a:pt x="1226" y="3501"/>
                  </a:lnTo>
                  <a:lnTo>
                    <a:pt x="963" y="3764"/>
                  </a:lnTo>
                  <a:lnTo>
                    <a:pt x="701" y="4027"/>
                  </a:lnTo>
                  <a:lnTo>
                    <a:pt x="460" y="4311"/>
                  </a:lnTo>
                  <a:lnTo>
                    <a:pt x="241" y="4617"/>
                  </a:lnTo>
                  <a:lnTo>
                    <a:pt x="44" y="4924"/>
                  </a:lnTo>
                  <a:lnTo>
                    <a:pt x="1" y="5033"/>
                  </a:lnTo>
                  <a:lnTo>
                    <a:pt x="1" y="5121"/>
                  </a:lnTo>
                  <a:lnTo>
                    <a:pt x="44" y="5208"/>
                  </a:lnTo>
                  <a:lnTo>
                    <a:pt x="132" y="5274"/>
                  </a:lnTo>
                  <a:lnTo>
                    <a:pt x="219" y="5296"/>
                  </a:lnTo>
                  <a:lnTo>
                    <a:pt x="307" y="5296"/>
                  </a:lnTo>
                  <a:lnTo>
                    <a:pt x="394" y="5274"/>
                  </a:lnTo>
                  <a:lnTo>
                    <a:pt x="460" y="5186"/>
                  </a:lnTo>
                  <a:lnTo>
                    <a:pt x="657" y="4902"/>
                  </a:lnTo>
                  <a:lnTo>
                    <a:pt x="854" y="4639"/>
                  </a:lnTo>
                  <a:lnTo>
                    <a:pt x="1051" y="4399"/>
                  </a:lnTo>
                  <a:lnTo>
                    <a:pt x="1270" y="4136"/>
                  </a:lnTo>
                  <a:lnTo>
                    <a:pt x="1510" y="3917"/>
                  </a:lnTo>
                  <a:lnTo>
                    <a:pt x="1751" y="3698"/>
                  </a:lnTo>
                  <a:lnTo>
                    <a:pt x="2014" y="3480"/>
                  </a:lnTo>
                  <a:lnTo>
                    <a:pt x="2298" y="3304"/>
                  </a:lnTo>
                  <a:lnTo>
                    <a:pt x="2364" y="3676"/>
                  </a:lnTo>
                  <a:lnTo>
                    <a:pt x="2473" y="4027"/>
                  </a:lnTo>
                  <a:lnTo>
                    <a:pt x="2583" y="4399"/>
                  </a:lnTo>
                  <a:lnTo>
                    <a:pt x="2714" y="4749"/>
                  </a:lnTo>
                  <a:lnTo>
                    <a:pt x="2780" y="4836"/>
                  </a:lnTo>
                  <a:lnTo>
                    <a:pt x="2867" y="4880"/>
                  </a:lnTo>
                  <a:lnTo>
                    <a:pt x="2955" y="4880"/>
                  </a:lnTo>
                  <a:lnTo>
                    <a:pt x="3042" y="4836"/>
                  </a:lnTo>
                  <a:lnTo>
                    <a:pt x="3108" y="4771"/>
                  </a:lnTo>
                  <a:lnTo>
                    <a:pt x="3174" y="4705"/>
                  </a:lnTo>
                  <a:lnTo>
                    <a:pt x="3174" y="4596"/>
                  </a:lnTo>
                  <a:lnTo>
                    <a:pt x="3152" y="4486"/>
                  </a:lnTo>
                  <a:lnTo>
                    <a:pt x="2977" y="3983"/>
                  </a:lnTo>
                  <a:lnTo>
                    <a:pt x="2823" y="3480"/>
                  </a:lnTo>
                  <a:lnTo>
                    <a:pt x="2736" y="2954"/>
                  </a:lnTo>
                  <a:lnTo>
                    <a:pt x="2692" y="2407"/>
                  </a:lnTo>
                  <a:lnTo>
                    <a:pt x="2692" y="1882"/>
                  </a:lnTo>
                  <a:lnTo>
                    <a:pt x="2736" y="1357"/>
                  </a:lnTo>
                  <a:lnTo>
                    <a:pt x="2845" y="832"/>
                  </a:lnTo>
                  <a:lnTo>
                    <a:pt x="2977" y="307"/>
                  </a:lnTo>
                  <a:lnTo>
                    <a:pt x="2998" y="197"/>
                  </a:lnTo>
                  <a:lnTo>
                    <a:pt x="2955" y="110"/>
                  </a:lnTo>
                  <a:lnTo>
                    <a:pt x="2889" y="44"/>
                  </a:lnTo>
                  <a:lnTo>
                    <a:pt x="2802" y="22"/>
                  </a:lnTo>
                  <a:lnTo>
                    <a:pt x="271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67"/>
            <p:cNvSpPr/>
            <p:nvPr/>
          </p:nvSpPr>
          <p:spPr>
            <a:xfrm>
              <a:off x="7310589" y="2949242"/>
              <a:ext cx="117890" cy="232475"/>
            </a:xfrm>
            <a:custGeom>
              <a:avLst/>
              <a:gdLst/>
              <a:ahLst/>
              <a:cxnLst/>
              <a:rect l="l" t="t" r="r" b="b"/>
              <a:pathLst>
                <a:path w="3174" h="6259" extrusionOk="0">
                  <a:moveTo>
                    <a:pt x="2889" y="0"/>
                  </a:moveTo>
                  <a:lnTo>
                    <a:pt x="2801" y="22"/>
                  </a:lnTo>
                  <a:lnTo>
                    <a:pt x="2736" y="66"/>
                  </a:lnTo>
                  <a:lnTo>
                    <a:pt x="2692" y="175"/>
                  </a:lnTo>
                  <a:lnTo>
                    <a:pt x="2626" y="438"/>
                  </a:lnTo>
                  <a:lnTo>
                    <a:pt x="2539" y="722"/>
                  </a:lnTo>
                  <a:lnTo>
                    <a:pt x="2451" y="985"/>
                  </a:lnTo>
                  <a:lnTo>
                    <a:pt x="2342" y="1226"/>
                  </a:lnTo>
                  <a:lnTo>
                    <a:pt x="2211" y="1488"/>
                  </a:lnTo>
                  <a:lnTo>
                    <a:pt x="2079" y="1729"/>
                  </a:lnTo>
                  <a:lnTo>
                    <a:pt x="1926" y="1970"/>
                  </a:lnTo>
                  <a:lnTo>
                    <a:pt x="1773" y="2188"/>
                  </a:lnTo>
                  <a:lnTo>
                    <a:pt x="1598" y="2407"/>
                  </a:lnTo>
                  <a:lnTo>
                    <a:pt x="1423" y="2626"/>
                  </a:lnTo>
                  <a:lnTo>
                    <a:pt x="1226" y="2823"/>
                  </a:lnTo>
                  <a:lnTo>
                    <a:pt x="1029" y="2998"/>
                  </a:lnTo>
                  <a:lnTo>
                    <a:pt x="810" y="3195"/>
                  </a:lnTo>
                  <a:lnTo>
                    <a:pt x="591" y="3348"/>
                  </a:lnTo>
                  <a:lnTo>
                    <a:pt x="350" y="3501"/>
                  </a:lnTo>
                  <a:lnTo>
                    <a:pt x="110" y="3655"/>
                  </a:lnTo>
                  <a:lnTo>
                    <a:pt x="22" y="3720"/>
                  </a:lnTo>
                  <a:lnTo>
                    <a:pt x="0" y="3808"/>
                  </a:lnTo>
                  <a:lnTo>
                    <a:pt x="0" y="3895"/>
                  </a:lnTo>
                  <a:lnTo>
                    <a:pt x="22" y="3983"/>
                  </a:lnTo>
                  <a:lnTo>
                    <a:pt x="88" y="4049"/>
                  </a:lnTo>
                  <a:lnTo>
                    <a:pt x="175" y="4114"/>
                  </a:lnTo>
                  <a:lnTo>
                    <a:pt x="263" y="4114"/>
                  </a:lnTo>
                  <a:lnTo>
                    <a:pt x="372" y="4092"/>
                  </a:lnTo>
                  <a:lnTo>
                    <a:pt x="657" y="3917"/>
                  </a:lnTo>
                  <a:lnTo>
                    <a:pt x="919" y="3742"/>
                  </a:lnTo>
                  <a:lnTo>
                    <a:pt x="1160" y="3545"/>
                  </a:lnTo>
                  <a:lnTo>
                    <a:pt x="1423" y="3348"/>
                  </a:lnTo>
                  <a:lnTo>
                    <a:pt x="1510" y="3655"/>
                  </a:lnTo>
                  <a:lnTo>
                    <a:pt x="1598" y="3983"/>
                  </a:lnTo>
                  <a:lnTo>
                    <a:pt x="1685" y="4333"/>
                  </a:lnTo>
                  <a:lnTo>
                    <a:pt x="1751" y="4661"/>
                  </a:lnTo>
                  <a:lnTo>
                    <a:pt x="1795" y="4989"/>
                  </a:lnTo>
                  <a:lnTo>
                    <a:pt x="1817" y="5340"/>
                  </a:lnTo>
                  <a:lnTo>
                    <a:pt x="1817" y="5668"/>
                  </a:lnTo>
                  <a:lnTo>
                    <a:pt x="1817" y="6018"/>
                  </a:lnTo>
                  <a:lnTo>
                    <a:pt x="1839" y="6127"/>
                  </a:lnTo>
                  <a:lnTo>
                    <a:pt x="1904" y="6193"/>
                  </a:lnTo>
                  <a:lnTo>
                    <a:pt x="1970" y="6259"/>
                  </a:lnTo>
                  <a:lnTo>
                    <a:pt x="2167" y="6259"/>
                  </a:lnTo>
                  <a:lnTo>
                    <a:pt x="2254" y="6193"/>
                  </a:lnTo>
                  <a:lnTo>
                    <a:pt x="2298" y="6127"/>
                  </a:lnTo>
                  <a:lnTo>
                    <a:pt x="2320" y="6018"/>
                  </a:lnTo>
                  <a:lnTo>
                    <a:pt x="2342" y="5646"/>
                  </a:lnTo>
                  <a:lnTo>
                    <a:pt x="2320" y="5252"/>
                  </a:lnTo>
                  <a:lnTo>
                    <a:pt x="2276" y="4880"/>
                  </a:lnTo>
                  <a:lnTo>
                    <a:pt x="2232" y="4486"/>
                  </a:lnTo>
                  <a:lnTo>
                    <a:pt x="2167" y="4114"/>
                  </a:lnTo>
                  <a:lnTo>
                    <a:pt x="2079" y="3742"/>
                  </a:lnTo>
                  <a:lnTo>
                    <a:pt x="1970" y="3392"/>
                  </a:lnTo>
                  <a:lnTo>
                    <a:pt x="1839" y="3020"/>
                  </a:lnTo>
                  <a:lnTo>
                    <a:pt x="1795" y="2954"/>
                  </a:lnTo>
                  <a:lnTo>
                    <a:pt x="2057" y="2670"/>
                  </a:lnTo>
                  <a:lnTo>
                    <a:pt x="2276" y="2364"/>
                  </a:lnTo>
                  <a:lnTo>
                    <a:pt x="2473" y="2057"/>
                  </a:lnTo>
                  <a:lnTo>
                    <a:pt x="2670" y="1729"/>
                  </a:lnTo>
                  <a:lnTo>
                    <a:pt x="2823" y="1379"/>
                  </a:lnTo>
                  <a:lnTo>
                    <a:pt x="2976" y="1029"/>
                  </a:lnTo>
                  <a:lnTo>
                    <a:pt x="3086" y="679"/>
                  </a:lnTo>
                  <a:lnTo>
                    <a:pt x="3173" y="307"/>
                  </a:lnTo>
                  <a:lnTo>
                    <a:pt x="3173" y="197"/>
                  </a:lnTo>
                  <a:lnTo>
                    <a:pt x="3130" y="110"/>
                  </a:lnTo>
                  <a:lnTo>
                    <a:pt x="3064" y="44"/>
                  </a:lnTo>
                  <a:lnTo>
                    <a:pt x="297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67"/>
            <p:cNvSpPr/>
            <p:nvPr/>
          </p:nvSpPr>
          <p:spPr>
            <a:xfrm>
              <a:off x="7154512" y="3737652"/>
              <a:ext cx="124390" cy="212975"/>
            </a:xfrm>
            <a:custGeom>
              <a:avLst/>
              <a:gdLst/>
              <a:ahLst/>
              <a:cxnLst/>
              <a:rect l="l" t="t" r="r" b="b"/>
              <a:pathLst>
                <a:path w="3349" h="5734" extrusionOk="0">
                  <a:moveTo>
                    <a:pt x="3086" y="1"/>
                  </a:moveTo>
                  <a:lnTo>
                    <a:pt x="2977" y="22"/>
                  </a:lnTo>
                  <a:lnTo>
                    <a:pt x="2889" y="88"/>
                  </a:lnTo>
                  <a:lnTo>
                    <a:pt x="2846" y="176"/>
                  </a:lnTo>
                  <a:lnTo>
                    <a:pt x="2671" y="613"/>
                  </a:lnTo>
                  <a:lnTo>
                    <a:pt x="2539" y="1073"/>
                  </a:lnTo>
                  <a:lnTo>
                    <a:pt x="2430" y="1532"/>
                  </a:lnTo>
                  <a:lnTo>
                    <a:pt x="2364" y="2014"/>
                  </a:lnTo>
                  <a:lnTo>
                    <a:pt x="2145" y="1795"/>
                  </a:lnTo>
                  <a:lnTo>
                    <a:pt x="1905" y="1576"/>
                  </a:lnTo>
                  <a:lnTo>
                    <a:pt x="1664" y="1401"/>
                  </a:lnTo>
                  <a:lnTo>
                    <a:pt x="1423" y="1226"/>
                  </a:lnTo>
                  <a:lnTo>
                    <a:pt x="1161" y="1051"/>
                  </a:lnTo>
                  <a:lnTo>
                    <a:pt x="898" y="898"/>
                  </a:lnTo>
                  <a:lnTo>
                    <a:pt x="614" y="766"/>
                  </a:lnTo>
                  <a:lnTo>
                    <a:pt x="329" y="635"/>
                  </a:lnTo>
                  <a:lnTo>
                    <a:pt x="285" y="613"/>
                  </a:lnTo>
                  <a:lnTo>
                    <a:pt x="220" y="613"/>
                  </a:lnTo>
                  <a:lnTo>
                    <a:pt x="132" y="657"/>
                  </a:lnTo>
                  <a:lnTo>
                    <a:pt x="67" y="723"/>
                  </a:lnTo>
                  <a:lnTo>
                    <a:pt x="23" y="810"/>
                  </a:lnTo>
                  <a:lnTo>
                    <a:pt x="1" y="920"/>
                  </a:lnTo>
                  <a:lnTo>
                    <a:pt x="45" y="1007"/>
                  </a:lnTo>
                  <a:lnTo>
                    <a:pt x="110" y="1073"/>
                  </a:lnTo>
                  <a:lnTo>
                    <a:pt x="198" y="1117"/>
                  </a:lnTo>
                  <a:lnTo>
                    <a:pt x="504" y="1270"/>
                  </a:lnTo>
                  <a:lnTo>
                    <a:pt x="789" y="1423"/>
                  </a:lnTo>
                  <a:lnTo>
                    <a:pt x="1073" y="1598"/>
                  </a:lnTo>
                  <a:lnTo>
                    <a:pt x="1358" y="1773"/>
                  </a:lnTo>
                  <a:lnTo>
                    <a:pt x="1620" y="1992"/>
                  </a:lnTo>
                  <a:lnTo>
                    <a:pt x="1861" y="2211"/>
                  </a:lnTo>
                  <a:lnTo>
                    <a:pt x="2102" y="2451"/>
                  </a:lnTo>
                  <a:lnTo>
                    <a:pt x="2320" y="2714"/>
                  </a:lnTo>
                  <a:lnTo>
                    <a:pt x="2320" y="3086"/>
                  </a:lnTo>
                  <a:lnTo>
                    <a:pt x="2342" y="3436"/>
                  </a:lnTo>
                  <a:lnTo>
                    <a:pt x="2386" y="3808"/>
                  </a:lnTo>
                  <a:lnTo>
                    <a:pt x="2452" y="4180"/>
                  </a:lnTo>
                  <a:lnTo>
                    <a:pt x="2539" y="4552"/>
                  </a:lnTo>
                  <a:lnTo>
                    <a:pt x="2649" y="4902"/>
                  </a:lnTo>
                  <a:lnTo>
                    <a:pt x="2758" y="5252"/>
                  </a:lnTo>
                  <a:lnTo>
                    <a:pt x="2889" y="5603"/>
                  </a:lnTo>
                  <a:lnTo>
                    <a:pt x="2955" y="5690"/>
                  </a:lnTo>
                  <a:lnTo>
                    <a:pt x="3043" y="5734"/>
                  </a:lnTo>
                  <a:lnTo>
                    <a:pt x="3130" y="5734"/>
                  </a:lnTo>
                  <a:lnTo>
                    <a:pt x="3218" y="5712"/>
                  </a:lnTo>
                  <a:lnTo>
                    <a:pt x="3283" y="5646"/>
                  </a:lnTo>
                  <a:lnTo>
                    <a:pt x="3327" y="5559"/>
                  </a:lnTo>
                  <a:lnTo>
                    <a:pt x="3349" y="5449"/>
                  </a:lnTo>
                  <a:lnTo>
                    <a:pt x="3327" y="5362"/>
                  </a:lnTo>
                  <a:lnTo>
                    <a:pt x="3218" y="5034"/>
                  </a:lnTo>
                  <a:lnTo>
                    <a:pt x="3108" y="4727"/>
                  </a:lnTo>
                  <a:lnTo>
                    <a:pt x="3021" y="4399"/>
                  </a:lnTo>
                  <a:lnTo>
                    <a:pt x="2933" y="4071"/>
                  </a:lnTo>
                  <a:lnTo>
                    <a:pt x="2889" y="3743"/>
                  </a:lnTo>
                  <a:lnTo>
                    <a:pt x="2846" y="3414"/>
                  </a:lnTo>
                  <a:lnTo>
                    <a:pt x="2824" y="3086"/>
                  </a:lnTo>
                  <a:lnTo>
                    <a:pt x="2824" y="2758"/>
                  </a:lnTo>
                  <a:lnTo>
                    <a:pt x="2846" y="2648"/>
                  </a:lnTo>
                  <a:lnTo>
                    <a:pt x="2824" y="2561"/>
                  </a:lnTo>
                  <a:lnTo>
                    <a:pt x="2889" y="1970"/>
                  </a:lnTo>
                  <a:lnTo>
                    <a:pt x="2977" y="1423"/>
                  </a:lnTo>
                  <a:lnTo>
                    <a:pt x="3130" y="854"/>
                  </a:lnTo>
                  <a:lnTo>
                    <a:pt x="3327" y="307"/>
                  </a:lnTo>
                  <a:lnTo>
                    <a:pt x="3349" y="197"/>
                  </a:lnTo>
                  <a:lnTo>
                    <a:pt x="3327" y="132"/>
                  </a:lnTo>
                  <a:lnTo>
                    <a:pt x="3261" y="66"/>
                  </a:lnTo>
                  <a:lnTo>
                    <a:pt x="3174" y="22"/>
                  </a:lnTo>
                  <a:lnTo>
                    <a:pt x="30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67"/>
            <p:cNvSpPr/>
            <p:nvPr/>
          </p:nvSpPr>
          <p:spPr>
            <a:xfrm>
              <a:off x="7556851" y="3797788"/>
              <a:ext cx="82939" cy="110573"/>
            </a:xfrm>
            <a:custGeom>
              <a:avLst/>
              <a:gdLst/>
              <a:ahLst/>
              <a:cxnLst/>
              <a:rect l="l" t="t" r="r" b="b"/>
              <a:pathLst>
                <a:path w="2233" h="2977" extrusionOk="0">
                  <a:moveTo>
                    <a:pt x="176" y="1"/>
                  </a:moveTo>
                  <a:lnTo>
                    <a:pt x="88" y="67"/>
                  </a:lnTo>
                  <a:lnTo>
                    <a:pt x="23" y="132"/>
                  </a:lnTo>
                  <a:lnTo>
                    <a:pt x="1" y="220"/>
                  </a:lnTo>
                  <a:lnTo>
                    <a:pt x="1" y="329"/>
                  </a:lnTo>
                  <a:lnTo>
                    <a:pt x="88" y="723"/>
                  </a:lnTo>
                  <a:lnTo>
                    <a:pt x="220" y="1117"/>
                  </a:lnTo>
                  <a:lnTo>
                    <a:pt x="395" y="1489"/>
                  </a:lnTo>
                  <a:lnTo>
                    <a:pt x="614" y="1839"/>
                  </a:lnTo>
                  <a:lnTo>
                    <a:pt x="876" y="2167"/>
                  </a:lnTo>
                  <a:lnTo>
                    <a:pt x="1183" y="2452"/>
                  </a:lnTo>
                  <a:lnTo>
                    <a:pt x="1511" y="2714"/>
                  </a:lnTo>
                  <a:lnTo>
                    <a:pt x="1861" y="2933"/>
                  </a:lnTo>
                  <a:lnTo>
                    <a:pt x="1970" y="2977"/>
                  </a:lnTo>
                  <a:lnTo>
                    <a:pt x="2058" y="2955"/>
                  </a:lnTo>
                  <a:lnTo>
                    <a:pt x="2145" y="2911"/>
                  </a:lnTo>
                  <a:lnTo>
                    <a:pt x="2189" y="2846"/>
                  </a:lnTo>
                  <a:lnTo>
                    <a:pt x="2233" y="2758"/>
                  </a:lnTo>
                  <a:lnTo>
                    <a:pt x="2233" y="2649"/>
                  </a:lnTo>
                  <a:lnTo>
                    <a:pt x="2189" y="2561"/>
                  </a:lnTo>
                  <a:lnTo>
                    <a:pt x="2102" y="2496"/>
                  </a:lnTo>
                  <a:lnTo>
                    <a:pt x="1795" y="2299"/>
                  </a:lnTo>
                  <a:lnTo>
                    <a:pt x="1511" y="2080"/>
                  </a:lnTo>
                  <a:lnTo>
                    <a:pt x="1248" y="1817"/>
                  </a:lnTo>
                  <a:lnTo>
                    <a:pt x="1029" y="1533"/>
                  </a:lnTo>
                  <a:lnTo>
                    <a:pt x="832" y="1226"/>
                  </a:lnTo>
                  <a:lnTo>
                    <a:pt x="679" y="898"/>
                  </a:lnTo>
                  <a:lnTo>
                    <a:pt x="570" y="548"/>
                  </a:lnTo>
                  <a:lnTo>
                    <a:pt x="482" y="176"/>
                  </a:lnTo>
                  <a:lnTo>
                    <a:pt x="460" y="132"/>
                  </a:lnTo>
                  <a:lnTo>
                    <a:pt x="438" y="88"/>
                  </a:lnTo>
                  <a:lnTo>
                    <a:pt x="373" y="45"/>
                  </a:lnTo>
                  <a:lnTo>
                    <a:pt x="26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67"/>
            <p:cNvSpPr/>
            <p:nvPr/>
          </p:nvSpPr>
          <p:spPr>
            <a:xfrm>
              <a:off x="7519485" y="3458852"/>
              <a:ext cx="172341" cy="157744"/>
            </a:xfrm>
            <a:custGeom>
              <a:avLst/>
              <a:gdLst/>
              <a:ahLst/>
              <a:cxnLst/>
              <a:rect l="l" t="t" r="r" b="b"/>
              <a:pathLst>
                <a:path w="4640" h="4247" extrusionOk="0">
                  <a:moveTo>
                    <a:pt x="4377" y="1"/>
                  </a:moveTo>
                  <a:lnTo>
                    <a:pt x="4267" y="45"/>
                  </a:lnTo>
                  <a:lnTo>
                    <a:pt x="3830" y="329"/>
                  </a:lnTo>
                  <a:lnTo>
                    <a:pt x="3348" y="592"/>
                  </a:lnTo>
                  <a:lnTo>
                    <a:pt x="2867" y="810"/>
                  </a:lnTo>
                  <a:lnTo>
                    <a:pt x="2364" y="985"/>
                  </a:lnTo>
                  <a:lnTo>
                    <a:pt x="1838" y="1139"/>
                  </a:lnTo>
                  <a:lnTo>
                    <a:pt x="1313" y="1226"/>
                  </a:lnTo>
                  <a:lnTo>
                    <a:pt x="788" y="1292"/>
                  </a:lnTo>
                  <a:lnTo>
                    <a:pt x="241" y="1292"/>
                  </a:lnTo>
                  <a:lnTo>
                    <a:pt x="153" y="1314"/>
                  </a:lnTo>
                  <a:lnTo>
                    <a:pt x="66" y="1379"/>
                  </a:lnTo>
                  <a:lnTo>
                    <a:pt x="22" y="1467"/>
                  </a:lnTo>
                  <a:lnTo>
                    <a:pt x="0" y="1554"/>
                  </a:lnTo>
                  <a:lnTo>
                    <a:pt x="22" y="1642"/>
                  </a:lnTo>
                  <a:lnTo>
                    <a:pt x="66" y="1729"/>
                  </a:lnTo>
                  <a:lnTo>
                    <a:pt x="153" y="1773"/>
                  </a:lnTo>
                  <a:lnTo>
                    <a:pt x="241" y="1795"/>
                  </a:lnTo>
                  <a:lnTo>
                    <a:pt x="722" y="1795"/>
                  </a:lnTo>
                  <a:lnTo>
                    <a:pt x="1204" y="1751"/>
                  </a:lnTo>
                  <a:lnTo>
                    <a:pt x="1685" y="1686"/>
                  </a:lnTo>
                  <a:lnTo>
                    <a:pt x="2145" y="1576"/>
                  </a:lnTo>
                  <a:lnTo>
                    <a:pt x="2145" y="1576"/>
                  </a:lnTo>
                  <a:lnTo>
                    <a:pt x="2079" y="1905"/>
                  </a:lnTo>
                  <a:lnTo>
                    <a:pt x="1992" y="2211"/>
                  </a:lnTo>
                  <a:lnTo>
                    <a:pt x="1882" y="2517"/>
                  </a:lnTo>
                  <a:lnTo>
                    <a:pt x="1751" y="2802"/>
                  </a:lnTo>
                  <a:lnTo>
                    <a:pt x="1576" y="3086"/>
                  </a:lnTo>
                  <a:lnTo>
                    <a:pt x="1379" y="3349"/>
                  </a:lnTo>
                  <a:lnTo>
                    <a:pt x="1160" y="3590"/>
                  </a:lnTo>
                  <a:lnTo>
                    <a:pt x="919" y="3808"/>
                  </a:lnTo>
                  <a:lnTo>
                    <a:pt x="876" y="3852"/>
                  </a:lnTo>
                  <a:lnTo>
                    <a:pt x="854" y="3896"/>
                  </a:lnTo>
                  <a:lnTo>
                    <a:pt x="832" y="3983"/>
                  </a:lnTo>
                  <a:lnTo>
                    <a:pt x="854" y="4093"/>
                  </a:lnTo>
                  <a:lnTo>
                    <a:pt x="919" y="4158"/>
                  </a:lnTo>
                  <a:lnTo>
                    <a:pt x="985" y="4224"/>
                  </a:lnTo>
                  <a:lnTo>
                    <a:pt x="1094" y="4246"/>
                  </a:lnTo>
                  <a:lnTo>
                    <a:pt x="1182" y="4224"/>
                  </a:lnTo>
                  <a:lnTo>
                    <a:pt x="1269" y="4158"/>
                  </a:lnTo>
                  <a:lnTo>
                    <a:pt x="1554" y="3896"/>
                  </a:lnTo>
                  <a:lnTo>
                    <a:pt x="1816" y="3590"/>
                  </a:lnTo>
                  <a:lnTo>
                    <a:pt x="2057" y="3283"/>
                  </a:lnTo>
                  <a:lnTo>
                    <a:pt x="2254" y="2933"/>
                  </a:lnTo>
                  <a:lnTo>
                    <a:pt x="2407" y="2583"/>
                  </a:lnTo>
                  <a:lnTo>
                    <a:pt x="2539" y="2189"/>
                  </a:lnTo>
                  <a:lnTo>
                    <a:pt x="2626" y="1817"/>
                  </a:lnTo>
                  <a:lnTo>
                    <a:pt x="2670" y="1423"/>
                  </a:lnTo>
                  <a:lnTo>
                    <a:pt x="3151" y="1226"/>
                  </a:lnTo>
                  <a:lnTo>
                    <a:pt x="3633" y="1007"/>
                  </a:lnTo>
                  <a:lnTo>
                    <a:pt x="4092" y="767"/>
                  </a:lnTo>
                  <a:lnTo>
                    <a:pt x="4530" y="482"/>
                  </a:lnTo>
                  <a:lnTo>
                    <a:pt x="4596" y="395"/>
                  </a:lnTo>
                  <a:lnTo>
                    <a:pt x="4639" y="307"/>
                  </a:lnTo>
                  <a:lnTo>
                    <a:pt x="4639" y="198"/>
                  </a:lnTo>
                  <a:lnTo>
                    <a:pt x="4596" y="110"/>
                  </a:lnTo>
                  <a:lnTo>
                    <a:pt x="4530" y="45"/>
                  </a:lnTo>
                  <a:lnTo>
                    <a:pt x="446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67"/>
            <p:cNvSpPr/>
            <p:nvPr/>
          </p:nvSpPr>
          <p:spPr>
            <a:xfrm>
              <a:off x="7045607" y="3397083"/>
              <a:ext cx="261743" cy="186158"/>
            </a:xfrm>
            <a:custGeom>
              <a:avLst/>
              <a:gdLst/>
              <a:ahLst/>
              <a:cxnLst/>
              <a:rect l="l" t="t" r="r" b="b"/>
              <a:pathLst>
                <a:path w="7047" h="5012" extrusionOk="0">
                  <a:moveTo>
                    <a:pt x="241" y="1"/>
                  </a:moveTo>
                  <a:lnTo>
                    <a:pt x="154" y="23"/>
                  </a:lnTo>
                  <a:lnTo>
                    <a:pt x="66" y="66"/>
                  </a:lnTo>
                  <a:lnTo>
                    <a:pt x="22" y="154"/>
                  </a:lnTo>
                  <a:lnTo>
                    <a:pt x="1" y="241"/>
                  </a:lnTo>
                  <a:lnTo>
                    <a:pt x="1" y="329"/>
                  </a:lnTo>
                  <a:lnTo>
                    <a:pt x="66" y="438"/>
                  </a:lnTo>
                  <a:lnTo>
                    <a:pt x="416" y="767"/>
                  </a:lnTo>
                  <a:lnTo>
                    <a:pt x="810" y="1073"/>
                  </a:lnTo>
                  <a:lnTo>
                    <a:pt x="1204" y="1335"/>
                  </a:lnTo>
                  <a:lnTo>
                    <a:pt x="1620" y="1576"/>
                  </a:lnTo>
                  <a:lnTo>
                    <a:pt x="2058" y="1751"/>
                  </a:lnTo>
                  <a:lnTo>
                    <a:pt x="2517" y="1904"/>
                  </a:lnTo>
                  <a:lnTo>
                    <a:pt x="2977" y="2014"/>
                  </a:lnTo>
                  <a:lnTo>
                    <a:pt x="3436" y="2080"/>
                  </a:lnTo>
                  <a:lnTo>
                    <a:pt x="3436" y="2452"/>
                  </a:lnTo>
                  <a:lnTo>
                    <a:pt x="3480" y="2824"/>
                  </a:lnTo>
                  <a:lnTo>
                    <a:pt x="3546" y="3196"/>
                  </a:lnTo>
                  <a:lnTo>
                    <a:pt x="3633" y="3568"/>
                  </a:lnTo>
                  <a:lnTo>
                    <a:pt x="3764" y="3918"/>
                  </a:lnTo>
                  <a:lnTo>
                    <a:pt x="3896" y="4246"/>
                  </a:lnTo>
                  <a:lnTo>
                    <a:pt x="4093" y="4574"/>
                  </a:lnTo>
                  <a:lnTo>
                    <a:pt x="4290" y="4902"/>
                  </a:lnTo>
                  <a:lnTo>
                    <a:pt x="4355" y="4968"/>
                  </a:lnTo>
                  <a:lnTo>
                    <a:pt x="4443" y="5012"/>
                  </a:lnTo>
                  <a:lnTo>
                    <a:pt x="4530" y="5012"/>
                  </a:lnTo>
                  <a:lnTo>
                    <a:pt x="4640" y="4990"/>
                  </a:lnTo>
                  <a:lnTo>
                    <a:pt x="4705" y="4924"/>
                  </a:lnTo>
                  <a:lnTo>
                    <a:pt x="4749" y="4837"/>
                  </a:lnTo>
                  <a:lnTo>
                    <a:pt x="4771" y="4727"/>
                  </a:lnTo>
                  <a:lnTo>
                    <a:pt x="4749" y="4684"/>
                  </a:lnTo>
                  <a:lnTo>
                    <a:pt x="4727" y="4640"/>
                  </a:lnTo>
                  <a:lnTo>
                    <a:pt x="4530" y="4355"/>
                  </a:lnTo>
                  <a:lnTo>
                    <a:pt x="4377" y="4071"/>
                  </a:lnTo>
                  <a:lnTo>
                    <a:pt x="4246" y="3764"/>
                  </a:lnTo>
                  <a:lnTo>
                    <a:pt x="4136" y="3436"/>
                  </a:lnTo>
                  <a:lnTo>
                    <a:pt x="4049" y="3108"/>
                  </a:lnTo>
                  <a:lnTo>
                    <a:pt x="3983" y="2780"/>
                  </a:lnTo>
                  <a:lnTo>
                    <a:pt x="3961" y="2452"/>
                  </a:lnTo>
                  <a:lnTo>
                    <a:pt x="3939" y="2101"/>
                  </a:lnTo>
                  <a:lnTo>
                    <a:pt x="4333" y="2101"/>
                  </a:lnTo>
                  <a:lnTo>
                    <a:pt x="4727" y="2058"/>
                  </a:lnTo>
                  <a:lnTo>
                    <a:pt x="5099" y="1992"/>
                  </a:lnTo>
                  <a:lnTo>
                    <a:pt x="5493" y="1904"/>
                  </a:lnTo>
                  <a:lnTo>
                    <a:pt x="5865" y="1773"/>
                  </a:lnTo>
                  <a:lnTo>
                    <a:pt x="6237" y="1620"/>
                  </a:lnTo>
                  <a:lnTo>
                    <a:pt x="6587" y="1445"/>
                  </a:lnTo>
                  <a:lnTo>
                    <a:pt x="6937" y="1226"/>
                  </a:lnTo>
                  <a:lnTo>
                    <a:pt x="7025" y="1160"/>
                  </a:lnTo>
                  <a:lnTo>
                    <a:pt x="7047" y="1051"/>
                  </a:lnTo>
                  <a:lnTo>
                    <a:pt x="7047" y="963"/>
                  </a:lnTo>
                  <a:lnTo>
                    <a:pt x="7025" y="876"/>
                  </a:lnTo>
                  <a:lnTo>
                    <a:pt x="6959" y="810"/>
                  </a:lnTo>
                  <a:lnTo>
                    <a:pt x="6872" y="767"/>
                  </a:lnTo>
                  <a:lnTo>
                    <a:pt x="6784" y="745"/>
                  </a:lnTo>
                  <a:lnTo>
                    <a:pt x="6697" y="788"/>
                  </a:lnTo>
                  <a:lnTo>
                    <a:pt x="6303" y="1029"/>
                  </a:lnTo>
                  <a:lnTo>
                    <a:pt x="5909" y="1204"/>
                  </a:lnTo>
                  <a:lnTo>
                    <a:pt x="5515" y="1357"/>
                  </a:lnTo>
                  <a:lnTo>
                    <a:pt x="5099" y="1467"/>
                  </a:lnTo>
                  <a:lnTo>
                    <a:pt x="4684" y="1554"/>
                  </a:lnTo>
                  <a:lnTo>
                    <a:pt x="4268" y="1598"/>
                  </a:lnTo>
                  <a:lnTo>
                    <a:pt x="3830" y="1598"/>
                  </a:lnTo>
                  <a:lnTo>
                    <a:pt x="3414" y="1576"/>
                  </a:lnTo>
                  <a:lnTo>
                    <a:pt x="2999" y="1511"/>
                  </a:lnTo>
                  <a:lnTo>
                    <a:pt x="2605" y="1401"/>
                  </a:lnTo>
                  <a:lnTo>
                    <a:pt x="2189" y="1270"/>
                  </a:lnTo>
                  <a:lnTo>
                    <a:pt x="1817" y="1095"/>
                  </a:lnTo>
                  <a:lnTo>
                    <a:pt x="1445" y="898"/>
                  </a:lnTo>
                  <a:lnTo>
                    <a:pt x="1073" y="657"/>
                  </a:lnTo>
                  <a:lnTo>
                    <a:pt x="745" y="373"/>
                  </a:lnTo>
                  <a:lnTo>
                    <a:pt x="416" y="66"/>
                  </a:lnTo>
                  <a:lnTo>
                    <a:pt x="329" y="23"/>
                  </a:lnTo>
                  <a:lnTo>
                    <a:pt x="24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67"/>
            <p:cNvSpPr/>
            <p:nvPr/>
          </p:nvSpPr>
          <p:spPr>
            <a:xfrm>
              <a:off x="6593681" y="3553160"/>
              <a:ext cx="143110" cy="207292"/>
            </a:xfrm>
            <a:custGeom>
              <a:avLst/>
              <a:gdLst/>
              <a:ahLst/>
              <a:cxnLst/>
              <a:rect l="l" t="t" r="r" b="b"/>
              <a:pathLst>
                <a:path w="3853" h="5581" extrusionOk="0">
                  <a:moveTo>
                    <a:pt x="3436" y="0"/>
                  </a:moveTo>
                  <a:lnTo>
                    <a:pt x="3327" y="22"/>
                  </a:lnTo>
                  <a:lnTo>
                    <a:pt x="3261" y="66"/>
                  </a:lnTo>
                  <a:lnTo>
                    <a:pt x="3196" y="153"/>
                  </a:lnTo>
                  <a:lnTo>
                    <a:pt x="3174" y="241"/>
                  </a:lnTo>
                  <a:lnTo>
                    <a:pt x="3130" y="547"/>
                  </a:lnTo>
                  <a:lnTo>
                    <a:pt x="3064" y="832"/>
                  </a:lnTo>
                  <a:lnTo>
                    <a:pt x="2977" y="1116"/>
                  </a:lnTo>
                  <a:lnTo>
                    <a:pt x="2846" y="1379"/>
                  </a:lnTo>
                  <a:lnTo>
                    <a:pt x="2714" y="1641"/>
                  </a:lnTo>
                  <a:lnTo>
                    <a:pt x="2561" y="1882"/>
                  </a:lnTo>
                  <a:lnTo>
                    <a:pt x="2386" y="2123"/>
                  </a:lnTo>
                  <a:lnTo>
                    <a:pt x="2211" y="2342"/>
                  </a:lnTo>
                  <a:lnTo>
                    <a:pt x="1992" y="2560"/>
                  </a:lnTo>
                  <a:lnTo>
                    <a:pt x="1773" y="2736"/>
                  </a:lnTo>
                  <a:lnTo>
                    <a:pt x="1533" y="2911"/>
                  </a:lnTo>
                  <a:lnTo>
                    <a:pt x="1292" y="3064"/>
                  </a:lnTo>
                  <a:lnTo>
                    <a:pt x="1029" y="3195"/>
                  </a:lnTo>
                  <a:lnTo>
                    <a:pt x="745" y="3304"/>
                  </a:lnTo>
                  <a:lnTo>
                    <a:pt x="482" y="3414"/>
                  </a:lnTo>
                  <a:lnTo>
                    <a:pt x="176" y="3480"/>
                  </a:lnTo>
                  <a:lnTo>
                    <a:pt x="88" y="3523"/>
                  </a:lnTo>
                  <a:lnTo>
                    <a:pt x="23" y="3589"/>
                  </a:lnTo>
                  <a:lnTo>
                    <a:pt x="1" y="3676"/>
                  </a:lnTo>
                  <a:lnTo>
                    <a:pt x="1" y="3764"/>
                  </a:lnTo>
                  <a:lnTo>
                    <a:pt x="45" y="3852"/>
                  </a:lnTo>
                  <a:lnTo>
                    <a:pt x="110" y="3917"/>
                  </a:lnTo>
                  <a:lnTo>
                    <a:pt x="198" y="3961"/>
                  </a:lnTo>
                  <a:lnTo>
                    <a:pt x="307" y="3961"/>
                  </a:lnTo>
                  <a:lnTo>
                    <a:pt x="548" y="3917"/>
                  </a:lnTo>
                  <a:lnTo>
                    <a:pt x="767" y="3852"/>
                  </a:lnTo>
                  <a:lnTo>
                    <a:pt x="986" y="3764"/>
                  </a:lnTo>
                  <a:lnTo>
                    <a:pt x="1204" y="3676"/>
                  </a:lnTo>
                  <a:lnTo>
                    <a:pt x="1620" y="3458"/>
                  </a:lnTo>
                  <a:lnTo>
                    <a:pt x="1992" y="3195"/>
                  </a:lnTo>
                  <a:lnTo>
                    <a:pt x="2255" y="3414"/>
                  </a:lnTo>
                  <a:lnTo>
                    <a:pt x="2474" y="3655"/>
                  </a:lnTo>
                  <a:lnTo>
                    <a:pt x="2692" y="3917"/>
                  </a:lnTo>
                  <a:lnTo>
                    <a:pt x="2867" y="4180"/>
                  </a:lnTo>
                  <a:lnTo>
                    <a:pt x="3043" y="4464"/>
                  </a:lnTo>
                  <a:lnTo>
                    <a:pt x="3174" y="4771"/>
                  </a:lnTo>
                  <a:lnTo>
                    <a:pt x="3283" y="5077"/>
                  </a:lnTo>
                  <a:lnTo>
                    <a:pt x="3371" y="5405"/>
                  </a:lnTo>
                  <a:lnTo>
                    <a:pt x="3415" y="5515"/>
                  </a:lnTo>
                  <a:lnTo>
                    <a:pt x="3480" y="5558"/>
                  </a:lnTo>
                  <a:lnTo>
                    <a:pt x="3568" y="5580"/>
                  </a:lnTo>
                  <a:lnTo>
                    <a:pt x="3655" y="5580"/>
                  </a:lnTo>
                  <a:lnTo>
                    <a:pt x="3743" y="5537"/>
                  </a:lnTo>
                  <a:lnTo>
                    <a:pt x="3830" y="5471"/>
                  </a:lnTo>
                  <a:lnTo>
                    <a:pt x="3852" y="5383"/>
                  </a:lnTo>
                  <a:lnTo>
                    <a:pt x="3852" y="5274"/>
                  </a:lnTo>
                  <a:lnTo>
                    <a:pt x="3765" y="4924"/>
                  </a:lnTo>
                  <a:lnTo>
                    <a:pt x="3633" y="4596"/>
                  </a:lnTo>
                  <a:lnTo>
                    <a:pt x="3502" y="4267"/>
                  </a:lnTo>
                  <a:lnTo>
                    <a:pt x="3327" y="3961"/>
                  </a:lnTo>
                  <a:lnTo>
                    <a:pt x="3130" y="3655"/>
                  </a:lnTo>
                  <a:lnTo>
                    <a:pt x="2889" y="3370"/>
                  </a:lnTo>
                  <a:lnTo>
                    <a:pt x="2649" y="3108"/>
                  </a:lnTo>
                  <a:lnTo>
                    <a:pt x="2386" y="2867"/>
                  </a:lnTo>
                  <a:lnTo>
                    <a:pt x="2649" y="2604"/>
                  </a:lnTo>
                  <a:lnTo>
                    <a:pt x="2867" y="2320"/>
                  </a:lnTo>
                  <a:lnTo>
                    <a:pt x="3086" y="2013"/>
                  </a:lnTo>
                  <a:lnTo>
                    <a:pt x="3261" y="1685"/>
                  </a:lnTo>
                  <a:lnTo>
                    <a:pt x="3415" y="1357"/>
                  </a:lnTo>
                  <a:lnTo>
                    <a:pt x="3524" y="985"/>
                  </a:lnTo>
                  <a:lnTo>
                    <a:pt x="3633" y="635"/>
                  </a:lnTo>
                  <a:lnTo>
                    <a:pt x="3677" y="241"/>
                  </a:lnTo>
                  <a:lnTo>
                    <a:pt x="3677" y="197"/>
                  </a:lnTo>
                  <a:lnTo>
                    <a:pt x="3677" y="153"/>
                  </a:lnTo>
                  <a:lnTo>
                    <a:pt x="3611" y="66"/>
                  </a:lnTo>
                  <a:lnTo>
                    <a:pt x="3524" y="22"/>
                  </a:lnTo>
                  <a:lnTo>
                    <a:pt x="343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67"/>
            <p:cNvSpPr/>
            <p:nvPr/>
          </p:nvSpPr>
          <p:spPr>
            <a:xfrm>
              <a:off x="6636767" y="3098782"/>
              <a:ext cx="316194" cy="130073"/>
            </a:xfrm>
            <a:custGeom>
              <a:avLst/>
              <a:gdLst/>
              <a:ahLst/>
              <a:cxnLst/>
              <a:rect l="l" t="t" r="r" b="b"/>
              <a:pathLst>
                <a:path w="8513" h="3502" extrusionOk="0">
                  <a:moveTo>
                    <a:pt x="3983" y="1"/>
                  </a:moveTo>
                  <a:lnTo>
                    <a:pt x="3896" y="44"/>
                  </a:lnTo>
                  <a:lnTo>
                    <a:pt x="3830" y="110"/>
                  </a:lnTo>
                  <a:lnTo>
                    <a:pt x="3786" y="198"/>
                  </a:lnTo>
                  <a:lnTo>
                    <a:pt x="3786" y="307"/>
                  </a:lnTo>
                  <a:lnTo>
                    <a:pt x="3874" y="679"/>
                  </a:lnTo>
                  <a:lnTo>
                    <a:pt x="4027" y="1051"/>
                  </a:lnTo>
                  <a:lnTo>
                    <a:pt x="4202" y="1401"/>
                  </a:lnTo>
                  <a:lnTo>
                    <a:pt x="4421" y="1708"/>
                  </a:lnTo>
                  <a:lnTo>
                    <a:pt x="4268" y="1948"/>
                  </a:lnTo>
                  <a:lnTo>
                    <a:pt x="4093" y="2167"/>
                  </a:lnTo>
                  <a:lnTo>
                    <a:pt x="3896" y="2386"/>
                  </a:lnTo>
                  <a:lnTo>
                    <a:pt x="3677" y="2561"/>
                  </a:lnTo>
                  <a:lnTo>
                    <a:pt x="3436" y="2692"/>
                  </a:lnTo>
                  <a:lnTo>
                    <a:pt x="3195" y="2824"/>
                  </a:lnTo>
                  <a:lnTo>
                    <a:pt x="2911" y="2911"/>
                  </a:lnTo>
                  <a:lnTo>
                    <a:pt x="2627" y="2977"/>
                  </a:lnTo>
                  <a:lnTo>
                    <a:pt x="2320" y="2999"/>
                  </a:lnTo>
                  <a:lnTo>
                    <a:pt x="2014" y="2977"/>
                  </a:lnTo>
                  <a:lnTo>
                    <a:pt x="1707" y="2911"/>
                  </a:lnTo>
                  <a:lnTo>
                    <a:pt x="1423" y="2802"/>
                  </a:lnTo>
                  <a:lnTo>
                    <a:pt x="1139" y="2670"/>
                  </a:lnTo>
                  <a:lnTo>
                    <a:pt x="876" y="2517"/>
                  </a:lnTo>
                  <a:lnTo>
                    <a:pt x="635" y="2298"/>
                  </a:lnTo>
                  <a:lnTo>
                    <a:pt x="416" y="2080"/>
                  </a:lnTo>
                  <a:lnTo>
                    <a:pt x="351" y="2014"/>
                  </a:lnTo>
                  <a:lnTo>
                    <a:pt x="263" y="1992"/>
                  </a:lnTo>
                  <a:lnTo>
                    <a:pt x="176" y="2014"/>
                  </a:lnTo>
                  <a:lnTo>
                    <a:pt x="88" y="2080"/>
                  </a:lnTo>
                  <a:lnTo>
                    <a:pt x="44" y="2145"/>
                  </a:lnTo>
                  <a:lnTo>
                    <a:pt x="1" y="2233"/>
                  </a:lnTo>
                  <a:lnTo>
                    <a:pt x="22" y="2342"/>
                  </a:lnTo>
                  <a:lnTo>
                    <a:pt x="66" y="2430"/>
                  </a:lnTo>
                  <a:lnTo>
                    <a:pt x="329" y="2714"/>
                  </a:lnTo>
                  <a:lnTo>
                    <a:pt x="613" y="2933"/>
                  </a:lnTo>
                  <a:lnTo>
                    <a:pt x="920" y="3130"/>
                  </a:lnTo>
                  <a:lnTo>
                    <a:pt x="1248" y="3283"/>
                  </a:lnTo>
                  <a:lnTo>
                    <a:pt x="1598" y="3392"/>
                  </a:lnTo>
                  <a:lnTo>
                    <a:pt x="1970" y="3480"/>
                  </a:lnTo>
                  <a:lnTo>
                    <a:pt x="2342" y="3502"/>
                  </a:lnTo>
                  <a:lnTo>
                    <a:pt x="2692" y="3480"/>
                  </a:lnTo>
                  <a:lnTo>
                    <a:pt x="3020" y="3414"/>
                  </a:lnTo>
                  <a:lnTo>
                    <a:pt x="3327" y="3305"/>
                  </a:lnTo>
                  <a:lnTo>
                    <a:pt x="3611" y="3174"/>
                  </a:lnTo>
                  <a:lnTo>
                    <a:pt x="3896" y="3020"/>
                  </a:lnTo>
                  <a:lnTo>
                    <a:pt x="4158" y="2824"/>
                  </a:lnTo>
                  <a:lnTo>
                    <a:pt x="4399" y="2605"/>
                  </a:lnTo>
                  <a:lnTo>
                    <a:pt x="4596" y="2364"/>
                  </a:lnTo>
                  <a:lnTo>
                    <a:pt x="4793" y="2101"/>
                  </a:lnTo>
                  <a:lnTo>
                    <a:pt x="5077" y="2342"/>
                  </a:lnTo>
                  <a:lnTo>
                    <a:pt x="5406" y="2539"/>
                  </a:lnTo>
                  <a:lnTo>
                    <a:pt x="5756" y="2692"/>
                  </a:lnTo>
                  <a:lnTo>
                    <a:pt x="6128" y="2802"/>
                  </a:lnTo>
                  <a:lnTo>
                    <a:pt x="6500" y="2889"/>
                  </a:lnTo>
                  <a:lnTo>
                    <a:pt x="6894" y="2911"/>
                  </a:lnTo>
                  <a:lnTo>
                    <a:pt x="7288" y="2867"/>
                  </a:lnTo>
                  <a:lnTo>
                    <a:pt x="7660" y="2802"/>
                  </a:lnTo>
                  <a:lnTo>
                    <a:pt x="8032" y="2692"/>
                  </a:lnTo>
                  <a:lnTo>
                    <a:pt x="8382" y="2539"/>
                  </a:lnTo>
                  <a:lnTo>
                    <a:pt x="8469" y="2473"/>
                  </a:lnTo>
                  <a:lnTo>
                    <a:pt x="8513" y="2386"/>
                  </a:lnTo>
                  <a:lnTo>
                    <a:pt x="8513" y="2298"/>
                  </a:lnTo>
                  <a:lnTo>
                    <a:pt x="8469" y="2211"/>
                  </a:lnTo>
                  <a:lnTo>
                    <a:pt x="8404" y="2123"/>
                  </a:lnTo>
                  <a:lnTo>
                    <a:pt x="8338" y="2080"/>
                  </a:lnTo>
                  <a:lnTo>
                    <a:pt x="8229" y="2080"/>
                  </a:lnTo>
                  <a:lnTo>
                    <a:pt x="8119" y="2101"/>
                  </a:lnTo>
                  <a:lnTo>
                    <a:pt x="7835" y="2233"/>
                  </a:lnTo>
                  <a:lnTo>
                    <a:pt x="7506" y="2320"/>
                  </a:lnTo>
                  <a:lnTo>
                    <a:pt x="7178" y="2386"/>
                  </a:lnTo>
                  <a:lnTo>
                    <a:pt x="6872" y="2408"/>
                  </a:lnTo>
                  <a:lnTo>
                    <a:pt x="6544" y="2386"/>
                  </a:lnTo>
                  <a:lnTo>
                    <a:pt x="6215" y="2320"/>
                  </a:lnTo>
                  <a:lnTo>
                    <a:pt x="5909" y="2211"/>
                  </a:lnTo>
                  <a:lnTo>
                    <a:pt x="5603" y="2080"/>
                  </a:lnTo>
                  <a:lnTo>
                    <a:pt x="5340" y="1904"/>
                  </a:lnTo>
                  <a:lnTo>
                    <a:pt x="5121" y="1729"/>
                  </a:lnTo>
                  <a:lnTo>
                    <a:pt x="4902" y="1511"/>
                  </a:lnTo>
                  <a:lnTo>
                    <a:pt x="4727" y="1270"/>
                  </a:lnTo>
                  <a:lnTo>
                    <a:pt x="4574" y="1029"/>
                  </a:lnTo>
                  <a:lnTo>
                    <a:pt x="4443" y="745"/>
                  </a:lnTo>
                  <a:lnTo>
                    <a:pt x="4333" y="460"/>
                  </a:lnTo>
                  <a:lnTo>
                    <a:pt x="4268" y="176"/>
                  </a:lnTo>
                  <a:lnTo>
                    <a:pt x="4224" y="88"/>
                  </a:lnTo>
                  <a:lnTo>
                    <a:pt x="4158" y="23"/>
                  </a:lnTo>
                  <a:lnTo>
                    <a:pt x="407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67"/>
            <p:cNvSpPr/>
            <p:nvPr/>
          </p:nvSpPr>
          <p:spPr>
            <a:xfrm>
              <a:off x="7499167" y="3162187"/>
              <a:ext cx="130073" cy="139842"/>
            </a:xfrm>
            <a:custGeom>
              <a:avLst/>
              <a:gdLst/>
              <a:ahLst/>
              <a:cxnLst/>
              <a:rect l="l" t="t" r="r" b="b"/>
              <a:pathLst>
                <a:path w="3502" h="3765" extrusionOk="0">
                  <a:moveTo>
                    <a:pt x="3195" y="1"/>
                  </a:moveTo>
                  <a:lnTo>
                    <a:pt x="3108" y="44"/>
                  </a:lnTo>
                  <a:lnTo>
                    <a:pt x="3064" y="66"/>
                  </a:lnTo>
                  <a:lnTo>
                    <a:pt x="3042" y="110"/>
                  </a:lnTo>
                  <a:lnTo>
                    <a:pt x="2932" y="329"/>
                  </a:lnTo>
                  <a:lnTo>
                    <a:pt x="2823" y="548"/>
                  </a:lnTo>
                  <a:lnTo>
                    <a:pt x="2692" y="745"/>
                  </a:lnTo>
                  <a:lnTo>
                    <a:pt x="2626" y="832"/>
                  </a:lnTo>
                  <a:lnTo>
                    <a:pt x="2604" y="876"/>
                  </a:lnTo>
                  <a:lnTo>
                    <a:pt x="2560" y="920"/>
                  </a:lnTo>
                  <a:lnTo>
                    <a:pt x="2385" y="1095"/>
                  </a:lnTo>
                  <a:lnTo>
                    <a:pt x="2210" y="1270"/>
                  </a:lnTo>
                  <a:lnTo>
                    <a:pt x="2123" y="1357"/>
                  </a:lnTo>
                  <a:lnTo>
                    <a:pt x="2079" y="1401"/>
                  </a:lnTo>
                  <a:lnTo>
                    <a:pt x="2057" y="1401"/>
                  </a:lnTo>
                  <a:lnTo>
                    <a:pt x="1860" y="1554"/>
                  </a:lnTo>
                  <a:lnTo>
                    <a:pt x="1816" y="1598"/>
                  </a:lnTo>
                  <a:lnTo>
                    <a:pt x="1619" y="1510"/>
                  </a:lnTo>
                  <a:lnTo>
                    <a:pt x="1423" y="1445"/>
                  </a:lnTo>
                  <a:lnTo>
                    <a:pt x="1226" y="1401"/>
                  </a:lnTo>
                  <a:lnTo>
                    <a:pt x="1029" y="1357"/>
                  </a:lnTo>
                  <a:lnTo>
                    <a:pt x="810" y="1335"/>
                  </a:lnTo>
                  <a:lnTo>
                    <a:pt x="613" y="1335"/>
                  </a:lnTo>
                  <a:lnTo>
                    <a:pt x="394" y="1357"/>
                  </a:lnTo>
                  <a:lnTo>
                    <a:pt x="197" y="1379"/>
                  </a:lnTo>
                  <a:lnTo>
                    <a:pt x="110" y="1423"/>
                  </a:lnTo>
                  <a:lnTo>
                    <a:pt x="44" y="1489"/>
                  </a:lnTo>
                  <a:lnTo>
                    <a:pt x="0" y="1598"/>
                  </a:lnTo>
                  <a:lnTo>
                    <a:pt x="22" y="1685"/>
                  </a:lnTo>
                  <a:lnTo>
                    <a:pt x="66" y="1773"/>
                  </a:lnTo>
                  <a:lnTo>
                    <a:pt x="131" y="1839"/>
                  </a:lnTo>
                  <a:lnTo>
                    <a:pt x="219" y="1861"/>
                  </a:lnTo>
                  <a:lnTo>
                    <a:pt x="328" y="1861"/>
                  </a:lnTo>
                  <a:lnTo>
                    <a:pt x="525" y="1839"/>
                  </a:lnTo>
                  <a:lnTo>
                    <a:pt x="744" y="1839"/>
                  </a:lnTo>
                  <a:lnTo>
                    <a:pt x="941" y="1861"/>
                  </a:lnTo>
                  <a:lnTo>
                    <a:pt x="1160" y="1882"/>
                  </a:lnTo>
                  <a:lnTo>
                    <a:pt x="1357" y="1948"/>
                  </a:lnTo>
                  <a:lnTo>
                    <a:pt x="1554" y="2036"/>
                  </a:lnTo>
                  <a:lnTo>
                    <a:pt x="1729" y="2123"/>
                  </a:lnTo>
                  <a:lnTo>
                    <a:pt x="1904" y="2233"/>
                  </a:lnTo>
                  <a:lnTo>
                    <a:pt x="2057" y="2364"/>
                  </a:lnTo>
                  <a:lnTo>
                    <a:pt x="2210" y="2517"/>
                  </a:lnTo>
                  <a:lnTo>
                    <a:pt x="2320" y="2670"/>
                  </a:lnTo>
                  <a:lnTo>
                    <a:pt x="2429" y="2823"/>
                  </a:lnTo>
                  <a:lnTo>
                    <a:pt x="2517" y="2998"/>
                  </a:lnTo>
                  <a:lnTo>
                    <a:pt x="2604" y="3195"/>
                  </a:lnTo>
                  <a:lnTo>
                    <a:pt x="2648" y="3392"/>
                  </a:lnTo>
                  <a:lnTo>
                    <a:pt x="2692" y="3567"/>
                  </a:lnTo>
                  <a:lnTo>
                    <a:pt x="2714" y="3633"/>
                  </a:lnTo>
                  <a:lnTo>
                    <a:pt x="2736" y="3677"/>
                  </a:lnTo>
                  <a:lnTo>
                    <a:pt x="2823" y="3721"/>
                  </a:lnTo>
                  <a:lnTo>
                    <a:pt x="2911" y="3764"/>
                  </a:lnTo>
                  <a:lnTo>
                    <a:pt x="2998" y="3764"/>
                  </a:lnTo>
                  <a:lnTo>
                    <a:pt x="3108" y="3699"/>
                  </a:lnTo>
                  <a:lnTo>
                    <a:pt x="3151" y="3633"/>
                  </a:lnTo>
                  <a:lnTo>
                    <a:pt x="3195" y="3546"/>
                  </a:lnTo>
                  <a:lnTo>
                    <a:pt x="3173" y="3436"/>
                  </a:lnTo>
                  <a:lnTo>
                    <a:pt x="3129" y="3217"/>
                  </a:lnTo>
                  <a:lnTo>
                    <a:pt x="3064" y="2998"/>
                  </a:lnTo>
                  <a:lnTo>
                    <a:pt x="2976" y="2780"/>
                  </a:lnTo>
                  <a:lnTo>
                    <a:pt x="2867" y="2583"/>
                  </a:lnTo>
                  <a:lnTo>
                    <a:pt x="2736" y="2386"/>
                  </a:lnTo>
                  <a:lnTo>
                    <a:pt x="2582" y="2211"/>
                  </a:lnTo>
                  <a:lnTo>
                    <a:pt x="2429" y="2036"/>
                  </a:lnTo>
                  <a:lnTo>
                    <a:pt x="2254" y="1882"/>
                  </a:lnTo>
                  <a:lnTo>
                    <a:pt x="2451" y="1729"/>
                  </a:lnTo>
                  <a:lnTo>
                    <a:pt x="2626" y="1576"/>
                  </a:lnTo>
                  <a:lnTo>
                    <a:pt x="2801" y="1401"/>
                  </a:lnTo>
                  <a:lnTo>
                    <a:pt x="2976" y="1204"/>
                  </a:lnTo>
                  <a:lnTo>
                    <a:pt x="3129" y="1007"/>
                  </a:lnTo>
                  <a:lnTo>
                    <a:pt x="3261" y="810"/>
                  </a:lnTo>
                  <a:lnTo>
                    <a:pt x="3370" y="591"/>
                  </a:lnTo>
                  <a:lnTo>
                    <a:pt x="3480" y="373"/>
                  </a:lnTo>
                  <a:lnTo>
                    <a:pt x="3501" y="285"/>
                  </a:lnTo>
                  <a:lnTo>
                    <a:pt x="3501" y="176"/>
                  </a:lnTo>
                  <a:lnTo>
                    <a:pt x="3458" y="88"/>
                  </a:lnTo>
                  <a:lnTo>
                    <a:pt x="3392" y="22"/>
                  </a:lnTo>
                  <a:lnTo>
                    <a:pt x="330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67"/>
            <p:cNvSpPr/>
            <p:nvPr/>
          </p:nvSpPr>
          <p:spPr>
            <a:xfrm>
              <a:off x="6359602" y="3832740"/>
              <a:ext cx="51257" cy="151244"/>
            </a:xfrm>
            <a:custGeom>
              <a:avLst/>
              <a:gdLst/>
              <a:ahLst/>
              <a:cxnLst/>
              <a:rect l="l" t="t" r="r" b="b"/>
              <a:pathLst>
                <a:path w="1380" h="4072" extrusionOk="0">
                  <a:moveTo>
                    <a:pt x="1073" y="1"/>
                  </a:moveTo>
                  <a:lnTo>
                    <a:pt x="963" y="23"/>
                  </a:lnTo>
                  <a:lnTo>
                    <a:pt x="898" y="110"/>
                  </a:lnTo>
                  <a:lnTo>
                    <a:pt x="745" y="307"/>
                  </a:lnTo>
                  <a:lnTo>
                    <a:pt x="635" y="526"/>
                  </a:lnTo>
                  <a:lnTo>
                    <a:pt x="416" y="964"/>
                  </a:lnTo>
                  <a:lnTo>
                    <a:pt x="241" y="1445"/>
                  </a:lnTo>
                  <a:lnTo>
                    <a:pt x="110" y="1927"/>
                  </a:lnTo>
                  <a:lnTo>
                    <a:pt x="44" y="2408"/>
                  </a:lnTo>
                  <a:lnTo>
                    <a:pt x="1" y="2911"/>
                  </a:lnTo>
                  <a:lnTo>
                    <a:pt x="22" y="3393"/>
                  </a:lnTo>
                  <a:lnTo>
                    <a:pt x="110" y="3896"/>
                  </a:lnTo>
                  <a:lnTo>
                    <a:pt x="154" y="3984"/>
                  </a:lnTo>
                  <a:lnTo>
                    <a:pt x="219" y="4049"/>
                  </a:lnTo>
                  <a:lnTo>
                    <a:pt x="307" y="4071"/>
                  </a:lnTo>
                  <a:lnTo>
                    <a:pt x="394" y="4071"/>
                  </a:lnTo>
                  <a:lnTo>
                    <a:pt x="482" y="4027"/>
                  </a:lnTo>
                  <a:lnTo>
                    <a:pt x="548" y="3962"/>
                  </a:lnTo>
                  <a:lnTo>
                    <a:pt x="591" y="3874"/>
                  </a:lnTo>
                  <a:lnTo>
                    <a:pt x="591" y="3765"/>
                  </a:lnTo>
                  <a:lnTo>
                    <a:pt x="526" y="3305"/>
                  </a:lnTo>
                  <a:lnTo>
                    <a:pt x="504" y="2867"/>
                  </a:lnTo>
                  <a:lnTo>
                    <a:pt x="548" y="2430"/>
                  </a:lnTo>
                  <a:lnTo>
                    <a:pt x="613" y="1992"/>
                  </a:lnTo>
                  <a:lnTo>
                    <a:pt x="723" y="1555"/>
                  </a:lnTo>
                  <a:lnTo>
                    <a:pt x="876" y="1139"/>
                  </a:lnTo>
                  <a:lnTo>
                    <a:pt x="1095" y="745"/>
                  </a:lnTo>
                  <a:lnTo>
                    <a:pt x="1335" y="351"/>
                  </a:lnTo>
                  <a:lnTo>
                    <a:pt x="1379" y="263"/>
                  </a:lnTo>
                  <a:lnTo>
                    <a:pt x="1357" y="176"/>
                  </a:lnTo>
                  <a:lnTo>
                    <a:pt x="1314" y="88"/>
                  </a:lnTo>
                  <a:lnTo>
                    <a:pt x="1248" y="23"/>
                  </a:lnTo>
                  <a:lnTo>
                    <a:pt x="116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81" name="Google Shape;1681;p67"/>
          <p:cNvGrpSpPr/>
          <p:nvPr/>
        </p:nvGrpSpPr>
        <p:grpSpPr>
          <a:xfrm>
            <a:off x="398268" y="2278260"/>
            <a:ext cx="1491280" cy="1190764"/>
            <a:chOff x="1097988" y="1462825"/>
            <a:chExt cx="2548325" cy="2217850"/>
          </a:xfrm>
        </p:grpSpPr>
        <p:sp>
          <p:nvSpPr>
            <p:cNvPr id="1682" name="Google Shape;1682;p67"/>
            <p:cNvSpPr/>
            <p:nvPr/>
          </p:nvSpPr>
          <p:spPr>
            <a:xfrm>
              <a:off x="1804588" y="1502775"/>
              <a:ext cx="1074975" cy="1007000"/>
            </a:xfrm>
            <a:custGeom>
              <a:avLst/>
              <a:gdLst/>
              <a:ahLst/>
              <a:cxnLst/>
              <a:rect l="l" t="t" r="r" b="b"/>
              <a:pathLst>
                <a:path w="42999" h="40280" extrusionOk="0">
                  <a:moveTo>
                    <a:pt x="17079" y="1"/>
                  </a:moveTo>
                  <a:lnTo>
                    <a:pt x="18283" y="18905"/>
                  </a:lnTo>
                  <a:lnTo>
                    <a:pt x="18304" y="19217"/>
                  </a:lnTo>
                  <a:lnTo>
                    <a:pt x="18283" y="19507"/>
                  </a:lnTo>
                  <a:lnTo>
                    <a:pt x="18262" y="19818"/>
                  </a:lnTo>
                  <a:lnTo>
                    <a:pt x="18200" y="20109"/>
                  </a:lnTo>
                  <a:lnTo>
                    <a:pt x="18138" y="20399"/>
                  </a:lnTo>
                  <a:lnTo>
                    <a:pt x="18055" y="20690"/>
                  </a:lnTo>
                  <a:lnTo>
                    <a:pt x="17930" y="20960"/>
                  </a:lnTo>
                  <a:lnTo>
                    <a:pt x="17806" y="21229"/>
                  </a:lnTo>
                  <a:lnTo>
                    <a:pt x="17660" y="21479"/>
                  </a:lnTo>
                  <a:lnTo>
                    <a:pt x="17494" y="21728"/>
                  </a:lnTo>
                  <a:lnTo>
                    <a:pt x="17308" y="21977"/>
                  </a:lnTo>
                  <a:lnTo>
                    <a:pt x="17100" y="22184"/>
                  </a:lnTo>
                  <a:lnTo>
                    <a:pt x="16893" y="22392"/>
                  </a:lnTo>
                  <a:lnTo>
                    <a:pt x="16664" y="22599"/>
                  </a:lnTo>
                  <a:lnTo>
                    <a:pt x="16415" y="22765"/>
                  </a:lnTo>
                  <a:lnTo>
                    <a:pt x="16145" y="22931"/>
                  </a:lnTo>
                  <a:lnTo>
                    <a:pt x="15046" y="23554"/>
                  </a:lnTo>
                  <a:lnTo>
                    <a:pt x="13967" y="24197"/>
                  </a:lnTo>
                  <a:lnTo>
                    <a:pt x="12887" y="24840"/>
                  </a:lnTo>
                  <a:lnTo>
                    <a:pt x="11829" y="25484"/>
                  </a:lnTo>
                  <a:lnTo>
                    <a:pt x="10792" y="26168"/>
                  </a:lnTo>
                  <a:lnTo>
                    <a:pt x="9754" y="26832"/>
                  </a:lnTo>
                  <a:lnTo>
                    <a:pt x="8737" y="27538"/>
                  </a:lnTo>
                  <a:lnTo>
                    <a:pt x="7720" y="28244"/>
                  </a:lnTo>
                  <a:lnTo>
                    <a:pt x="6703" y="28949"/>
                  </a:lnTo>
                  <a:lnTo>
                    <a:pt x="5728" y="29675"/>
                  </a:lnTo>
                  <a:lnTo>
                    <a:pt x="4753" y="30402"/>
                  </a:lnTo>
                  <a:lnTo>
                    <a:pt x="3778" y="31149"/>
                  </a:lnTo>
                  <a:lnTo>
                    <a:pt x="2823" y="31917"/>
                  </a:lnTo>
                  <a:lnTo>
                    <a:pt x="1868" y="32684"/>
                  </a:lnTo>
                  <a:lnTo>
                    <a:pt x="935" y="33452"/>
                  </a:lnTo>
                  <a:lnTo>
                    <a:pt x="1" y="34241"/>
                  </a:lnTo>
                  <a:lnTo>
                    <a:pt x="3715" y="37955"/>
                  </a:lnTo>
                  <a:lnTo>
                    <a:pt x="4732" y="37561"/>
                  </a:lnTo>
                  <a:lnTo>
                    <a:pt x="5728" y="37167"/>
                  </a:lnTo>
                  <a:lnTo>
                    <a:pt x="6745" y="36752"/>
                  </a:lnTo>
                  <a:lnTo>
                    <a:pt x="7741" y="36316"/>
                  </a:lnTo>
                  <a:lnTo>
                    <a:pt x="8737" y="35880"/>
                  </a:lnTo>
                  <a:lnTo>
                    <a:pt x="9712" y="35424"/>
                  </a:lnTo>
                  <a:lnTo>
                    <a:pt x="10709" y="34926"/>
                  </a:lnTo>
                  <a:lnTo>
                    <a:pt x="11663" y="34428"/>
                  </a:lnTo>
                  <a:lnTo>
                    <a:pt x="12638" y="33929"/>
                  </a:lnTo>
                  <a:lnTo>
                    <a:pt x="13593" y="33390"/>
                  </a:lnTo>
                  <a:lnTo>
                    <a:pt x="14548" y="32850"/>
                  </a:lnTo>
                  <a:lnTo>
                    <a:pt x="15481" y="32290"/>
                  </a:lnTo>
                  <a:lnTo>
                    <a:pt x="16436" y="31709"/>
                  </a:lnTo>
                  <a:lnTo>
                    <a:pt x="17370" y="31107"/>
                  </a:lnTo>
                  <a:lnTo>
                    <a:pt x="18283" y="30505"/>
                  </a:lnTo>
                  <a:lnTo>
                    <a:pt x="19196" y="29883"/>
                  </a:lnTo>
                  <a:lnTo>
                    <a:pt x="19507" y="29696"/>
                  </a:lnTo>
                  <a:lnTo>
                    <a:pt x="19819" y="29530"/>
                  </a:lnTo>
                  <a:lnTo>
                    <a:pt x="20130" y="29385"/>
                  </a:lnTo>
                  <a:lnTo>
                    <a:pt x="20462" y="29281"/>
                  </a:lnTo>
                  <a:lnTo>
                    <a:pt x="20794" y="29219"/>
                  </a:lnTo>
                  <a:lnTo>
                    <a:pt x="21126" y="29157"/>
                  </a:lnTo>
                  <a:lnTo>
                    <a:pt x="21479" y="29136"/>
                  </a:lnTo>
                  <a:lnTo>
                    <a:pt x="21811" y="29136"/>
                  </a:lnTo>
                  <a:lnTo>
                    <a:pt x="22143" y="29177"/>
                  </a:lnTo>
                  <a:lnTo>
                    <a:pt x="22475" y="29240"/>
                  </a:lnTo>
                  <a:lnTo>
                    <a:pt x="22807" y="29323"/>
                  </a:lnTo>
                  <a:lnTo>
                    <a:pt x="23139" y="29447"/>
                  </a:lnTo>
                  <a:lnTo>
                    <a:pt x="23450" y="29572"/>
                  </a:lnTo>
                  <a:lnTo>
                    <a:pt x="23761" y="29758"/>
                  </a:lnTo>
                  <a:lnTo>
                    <a:pt x="24052" y="29945"/>
                  </a:lnTo>
                  <a:lnTo>
                    <a:pt x="24322" y="30173"/>
                  </a:lnTo>
                  <a:lnTo>
                    <a:pt x="25172" y="30900"/>
                  </a:lnTo>
                  <a:lnTo>
                    <a:pt x="26023" y="31605"/>
                  </a:lnTo>
                  <a:lnTo>
                    <a:pt x="26895" y="32311"/>
                  </a:lnTo>
                  <a:lnTo>
                    <a:pt x="27787" y="32996"/>
                  </a:lnTo>
                  <a:lnTo>
                    <a:pt x="28679" y="33660"/>
                  </a:lnTo>
                  <a:lnTo>
                    <a:pt x="29593" y="34324"/>
                  </a:lnTo>
                  <a:lnTo>
                    <a:pt x="30506" y="34988"/>
                  </a:lnTo>
                  <a:lnTo>
                    <a:pt x="31460" y="35610"/>
                  </a:lnTo>
                  <a:lnTo>
                    <a:pt x="32394" y="36254"/>
                  </a:lnTo>
                  <a:lnTo>
                    <a:pt x="33369" y="36855"/>
                  </a:lnTo>
                  <a:lnTo>
                    <a:pt x="34324" y="37457"/>
                  </a:lnTo>
                  <a:lnTo>
                    <a:pt x="35320" y="38038"/>
                  </a:lnTo>
                  <a:lnTo>
                    <a:pt x="36316" y="38619"/>
                  </a:lnTo>
                  <a:lnTo>
                    <a:pt x="37312" y="39200"/>
                  </a:lnTo>
                  <a:lnTo>
                    <a:pt x="38350" y="39740"/>
                  </a:lnTo>
                  <a:lnTo>
                    <a:pt x="39367" y="40279"/>
                  </a:lnTo>
                  <a:lnTo>
                    <a:pt x="42998" y="35092"/>
                  </a:lnTo>
                  <a:lnTo>
                    <a:pt x="42210" y="34262"/>
                  </a:lnTo>
                  <a:lnTo>
                    <a:pt x="41400" y="33411"/>
                  </a:lnTo>
                  <a:lnTo>
                    <a:pt x="40549" y="32601"/>
                  </a:lnTo>
                  <a:lnTo>
                    <a:pt x="39699" y="31813"/>
                  </a:lnTo>
                  <a:lnTo>
                    <a:pt x="38806" y="31024"/>
                  </a:lnTo>
                  <a:lnTo>
                    <a:pt x="37914" y="30236"/>
                  </a:lnTo>
                  <a:lnTo>
                    <a:pt x="36980" y="29489"/>
                  </a:lnTo>
                  <a:lnTo>
                    <a:pt x="36046" y="28742"/>
                  </a:lnTo>
                  <a:lnTo>
                    <a:pt x="35092" y="28015"/>
                  </a:lnTo>
                  <a:lnTo>
                    <a:pt x="34096" y="27310"/>
                  </a:lnTo>
                  <a:lnTo>
                    <a:pt x="33100" y="26604"/>
                  </a:lnTo>
                  <a:lnTo>
                    <a:pt x="32083" y="25919"/>
                  </a:lnTo>
                  <a:lnTo>
                    <a:pt x="31024" y="25255"/>
                  </a:lnTo>
                  <a:lnTo>
                    <a:pt x="29966" y="24591"/>
                  </a:lnTo>
                  <a:lnTo>
                    <a:pt x="28866" y="23948"/>
                  </a:lnTo>
                  <a:lnTo>
                    <a:pt x="27766" y="23325"/>
                  </a:lnTo>
                  <a:lnTo>
                    <a:pt x="27476" y="23159"/>
                  </a:lnTo>
                  <a:lnTo>
                    <a:pt x="27227" y="22973"/>
                  </a:lnTo>
                  <a:lnTo>
                    <a:pt x="26978" y="22765"/>
                  </a:lnTo>
                  <a:lnTo>
                    <a:pt x="26729" y="22537"/>
                  </a:lnTo>
                  <a:lnTo>
                    <a:pt x="26521" y="22288"/>
                  </a:lnTo>
                  <a:lnTo>
                    <a:pt x="26335" y="22039"/>
                  </a:lnTo>
                  <a:lnTo>
                    <a:pt x="26169" y="21769"/>
                  </a:lnTo>
                  <a:lnTo>
                    <a:pt x="26003" y="21499"/>
                  </a:lnTo>
                  <a:lnTo>
                    <a:pt x="25878" y="21209"/>
                  </a:lnTo>
                  <a:lnTo>
                    <a:pt x="25774" y="20918"/>
                  </a:lnTo>
                  <a:lnTo>
                    <a:pt x="25691" y="20607"/>
                  </a:lnTo>
                  <a:lnTo>
                    <a:pt x="25629" y="20296"/>
                  </a:lnTo>
                  <a:lnTo>
                    <a:pt x="25587" y="19964"/>
                  </a:lnTo>
                  <a:lnTo>
                    <a:pt x="25567" y="19652"/>
                  </a:lnTo>
                  <a:lnTo>
                    <a:pt x="25587" y="19320"/>
                  </a:lnTo>
                  <a:lnTo>
                    <a:pt x="25629" y="18988"/>
                  </a:lnTo>
                  <a:lnTo>
                    <a:pt x="27766" y="167"/>
                  </a:lnTo>
                  <a:lnTo>
                    <a:pt x="1707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67"/>
            <p:cNvSpPr/>
            <p:nvPr/>
          </p:nvSpPr>
          <p:spPr>
            <a:xfrm>
              <a:off x="2231563" y="1462825"/>
              <a:ext cx="267200" cy="89775"/>
            </a:xfrm>
            <a:custGeom>
              <a:avLst/>
              <a:gdLst/>
              <a:ahLst/>
              <a:cxnLst/>
              <a:rect l="l" t="t" r="r" b="b"/>
              <a:pathLst>
                <a:path w="10688" h="3591" extrusionOk="0">
                  <a:moveTo>
                    <a:pt x="4047" y="1"/>
                  </a:moveTo>
                  <a:lnTo>
                    <a:pt x="3528" y="21"/>
                  </a:lnTo>
                  <a:lnTo>
                    <a:pt x="3030" y="63"/>
                  </a:lnTo>
                  <a:lnTo>
                    <a:pt x="2574" y="125"/>
                  </a:lnTo>
                  <a:lnTo>
                    <a:pt x="2158" y="208"/>
                  </a:lnTo>
                  <a:lnTo>
                    <a:pt x="1764" y="291"/>
                  </a:lnTo>
                  <a:lnTo>
                    <a:pt x="1411" y="395"/>
                  </a:lnTo>
                  <a:lnTo>
                    <a:pt x="1100" y="519"/>
                  </a:lnTo>
                  <a:lnTo>
                    <a:pt x="810" y="644"/>
                  </a:lnTo>
                  <a:lnTo>
                    <a:pt x="581" y="789"/>
                  </a:lnTo>
                  <a:lnTo>
                    <a:pt x="374" y="935"/>
                  </a:lnTo>
                  <a:lnTo>
                    <a:pt x="229" y="1101"/>
                  </a:lnTo>
                  <a:lnTo>
                    <a:pt x="104" y="1267"/>
                  </a:lnTo>
                  <a:lnTo>
                    <a:pt x="21" y="1433"/>
                  </a:lnTo>
                  <a:lnTo>
                    <a:pt x="0" y="1599"/>
                  </a:lnTo>
                  <a:lnTo>
                    <a:pt x="0" y="1682"/>
                  </a:lnTo>
                  <a:lnTo>
                    <a:pt x="21" y="1785"/>
                  </a:lnTo>
                  <a:lnTo>
                    <a:pt x="63" y="1868"/>
                  </a:lnTo>
                  <a:lnTo>
                    <a:pt x="104" y="1951"/>
                  </a:lnTo>
                  <a:lnTo>
                    <a:pt x="229" y="2117"/>
                  </a:lnTo>
                  <a:lnTo>
                    <a:pt x="415" y="2283"/>
                  </a:lnTo>
                  <a:lnTo>
                    <a:pt x="664" y="2449"/>
                  </a:lnTo>
                  <a:lnTo>
                    <a:pt x="934" y="2595"/>
                  </a:lnTo>
                  <a:lnTo>
                    <a:pt x="1266" y="2740"/>
                  </a:lnTo>
                  <a:lnTo>
                    <a:pt x="1640" y="2885"/>
                  </a:lnTo>
                  <a:lnTo>
                    <a:pt x="2034" y="3010"/>
                  </a:lnTo>
                  <a:lnTo>
                    <a:pt x="2470" y="3134"/>
                  </a:lnTo>
                  <a:lnTo>
                    <a:pt x="2947" y="3238"/>
                  </a:lnTo>
                  <a:lnTo>
                    <a:pt x="3466" y="3321"/>
                  </a:lnTo>
                  <a:lnTo>
                    <a:pt x="3985" y="3404"/>
                  </a:lnTo>
                  <a:lnTo>
                    <a:pt x="4545" y="3487"/>
                  </a:lnTo>
                  <a:lnTo>
                    <a:pt x="5126" y="3528"/>
                  </a:lnTo>
                  <a:lnTo>
                    <a:pt x="5707" y="3570"/>
                  </a:lnTo>
                  <a:lnTo>
                    <a:pt x="6309" y="3591"/>
                  </a:lnTo>
                  <a:lnTo>
                    <a:pt x="6848" y="3570"/>
                  </a:lnTo>
                  <a:lnTo>
                    <a:pt x="7367" y="3528"/>
                  </a:lnTo>
                  <a:lnTo>
                    <a:pt x="7844" y="3487"/>
                  </a:lnTo>
                  <a:lnTo>
                    <a:pt x="8280" y="3404"/>
                  </a:lnTo>
                  <a:lnTo>
                    <a:pt x="8695" y="3300"/>
                  </a:lnTo>
                  <a:lnTo>
                    <a:pt x="9069" y="3196"/>
                  </a:lnTo>
                  <a:lnTo>
                    <a:pt x="9401" y="3072"/>
                  </a:lnTo>
                  <a:lnTo>
                    <a:pt x="9691" y="2927"/>
                  </a:lnTo>
                  <a:lnTo>
                    <a:pt x="9940" y="2781"/>
                  </a:lnTo>
                  <a:lnTo>
                    <a:pt x="10169" y="2636"/>
                  </a:lnTo>
                  <a:lnTo>
                    <a:pt x="10355" y="2470"/>
                  </a:lnTo>
                  <a:lnTo>
                    <a:pt x="10480" y="2283"/>
                  </a:lnTo>
                  <a:lnTo>
                    <a:pt x="10604" y="2117"/>
                  </a:lnTo>
                  <a:lnTo>
                    <a:pt x="10667" y="1931"/>
                  </a:lnTo>
                  <a:lnTo>
                    <a:pt x="10687" y="1765"/>
                  </a:lnTo>
                  <a:lnTo>
                    <a:pt x="10687" y="1682"/>
                  </a:lnTo>
                  <a:lnTo>
                    <a:pt x="10667" y="1599"/>
                  </a:lnTo>
                  <a:lnTo>
                    <a:pt x="10646" y="1516"/>
                  </a:lnTo>
                  <a:lnTo>
                    <a:pt x="10604" y="1433"/>
                  </a:lnTo>
                  <a:lnTo>
                    <a:pt x="10480" y="1267"/>
                  </a:lnTo>
                  <a:lnTo>
                    <a:pt x="10293" y="1121"/>
                  </a:lnTo>
                  <a:lnTo>
                    <a:pt x="10086" y="976"/>
                  </a:lnTo>
                  <a:lnTo>
                    <a:pt x="9816" y="831"/>
                  </a:lnTo>
                  <a:lnTo>
                    <a:pt x="9525" y="706"/>
                  </a:lnTo>
                  <a:lnTo>
                    <a:pt x="9173" y="602"/>
                  </a:lnTo>
                  <a:lnTo>
                    <a:pt x="8778" y="478"/>
                  </a:lnTo>
                  <a:lnTo>
                    <a:pt x="8363" y="395"/>
                  </a:lnTo>
                  <a:lnTo>
                    <a:pt x="7907" y="291"/>
                  </a:lnTo>
                  <a:lnTo>
                    <a:pt x="7429" y="229"/>
                  </a:lnTo>
                  <a:lnTo>
                    <a:pt x="6911" y="146"/>
                  </a:lnTo>
                  <a:lnTo>
                    <a:pt x="6371" y="84"/>
                  </a:lnTo>
                  <a:lnTo>
                    <a:pt x="5790" y="42"/>
                  </a:lnTo>
                  <a:lnTo>
                    <a:pt x="5209" y="21"/>
                  </a:lnTo>
                  <a:lnTo>
                    <a:pt x="460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67"/>
            <p:cNvSpPr/>
            <p:nvPr/>
          </p:nvSpPr>
          <p:spPr>
            <a:xfrm>
              <a:off x="2239863" y="1633000"/>
              <a:ext cx="243325" cy="28025"/>
            </a:xfrm>
            <a:custGeom>
              <a:avLst/>
              <a:gdLst/>
              <a:ahLst/>
              <a:cxnLst/>
              <a:rect l="l" t="t" r="r" b="b"/>
              <a:pathLst>
                <a:path w="9733" h="112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581" y="249"/>
                  </a:lnTo>
                  <a:lnTo>
                    <a:pt x="1162" y="457"/>
                  </a:lnTo>
                  <a:lnTo>
                    <a:pt x="1764" y="644"/>
                  </a:lnTo>
                  <a:lnTo>
                    <a:pt x="2366" y="789"/>
                  </a:lnTo>
                  <a:lnTo>
                    <a:pt x="2968" y="913"/>
                  </a:lnTo>
                  <a:lnTo>
                    <a:pt x="3590" y="1017"/>
                  </a:lnTo>
                  <a:lnTo>
                    <a:pt x="4213" y="1079"/>
                  </a:lnTo>
                  <a:lnTo>
                    <a:pt x="4835" y="1121"/>
                  </a:lnTo>
                  <a:lnTo>
                    <a:pt x="5458" y="1121"/>
                  </a:lnTo>
                  <a:lnTo>
                    <a:pt x="6081" y="1100"/>
                  </a:lnTo>
                  <a:lnTo>
                    <a:pt x="6703" y="1038"/>
                  </a:lnTo>
                  <a:lnTo>
                    <a:pt x="7326" y="955"/>
                  </a:lnTo>
                  <a:lnTo>
                    <a:pt x="7948" y="830"/>
                  </a:lnTo>
                  <a:lnTo>
                    <a:pt x="8550" y="685"/>
                  </a:lnTo>
                  <a:lnTo>
                    <a:pt x="9152" y="519"/>
                  </a:lnTo>
                  <a:lnTo>
                    <a:pt x="9733" y="312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67"/>
            <p:cNvSpPr/>
            <p:nvPr/>
          </p:nvSpPr>
          <p:spPr>
            <a:xfrm>
              <a:off x="2251263" y="1810950"/>
              <a:ext cx="211175" cy="23350"/>
            </a:xfrm>
            <a:custGeom>
              <a:avLst/>
              <a:gdLst/>
              <a:ahLst/>
              <a:cxnLst/>
              <a:rect l="l" t="t" r="r" b="b"/>
              <a:pathLst>
                <a:path w="8447" h="934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499" y="187"/>
                  </a:lnTo>
                  <a:lnTo>
                    <a:pt x="1018" y="353"/>
                  </a:lnTo>
                  <a:lnTo>
                    <a:pt x="1536" y="498"/>
                  </a:lnTo>
                  <a:lnTo>
                    <a:pt x="2055" y="623"/>
                  </a:lnTo>
                  <a:lnTo>
                    <a:pt x="2574" y="726"/>
                  </a:lnTo>
                  <a:lnTo>
                    <a:pt x="3114" y="809"/>
                  </a:lnTo>
                  <a:lnTo>
                    <a:pt x="3653" y="872"/>
                  </a:lnTo>
                  <a:lnTo>
                    <a:pt x="4193" y="913"/>
                  </a:lnTo>
                  <a:lnTo>
                    <a:pt x="4732" y="934"/>
                  </a:lnTo>
                  <a:lnTo>
                    <a:pt x="5272" y="934"/>
                  </a:lnTo>
                  <a:lnTo>
                    <a:pt x="5811" y="913"/>
                  </a:lnTo>
                  <a:lnTo>
                    <a:pt x="6330" y="872"/>
                  </a:lnTo>
                  <a:lnTo>
                    <a:pt x="6870" y="809"/>
                  </a:lnTo>
                  <a:lnTo>
                    <a:pt x="7409" y="726"/>
                  </a:lnTo>
                  <a:lnTo>
                    <a:pt x="7928" y="623"/>
                  </a:lnTo>
                  <a:lnTo>
                    <a:pt x="8447" y="498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67"/>
            <p:cNvSpPr/>
            <p:nvPr/>
          </p:nvSpPr>
          <p:spPr>
            <a:xfrm>
              <a:off x="2259563" y="1944775"/>
              <a:ext cx="186800" cy="25450"/>
            </a:xfrm>
            <a:custGeom>
              <a:avLst/>
              <a:gdLst/>
              <a:ahLst/>
              <a:cxnLst/>
              <a:rect l="l" t="t" r="r" b="b"/>
              <a:pathLst>
                <a:path w="7472" h="101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57" y="208"/>
                  </a:lnTo>
                  <a:lnTo>
                    <a:pt x="914" y="395"/>
                  </a:lnTo>
                  <a:lnTo>
                    <a:pt x="1391" y="561"/>
                  </a:lnTo>
                  <a:lnTo>
                    <a:pt x="1869" y="686"/>
                  </a:lnTo>
                  <a:lnTo>
                    <a:pt x="2367" y="790"/>
                  </a:lnTo>
                  <a:lnTo>
                    <a:pt x="2865" y="893"/>
                  </a:lnTo>
                  <a:lnTo>
                    <a:pt x="3363" y="956"/>
                  </a:lnTo>
                  <a:lnTo>
                    <a:pt x="3861" y="997"/>
                  </a:lnTo>
                  <a:lnTo>
                    <a:pt x="3861" y="997"/>
                  </a:lnTo>
                  <a:lnTo>
                    <a:pt x="4296" y="997"/>
                  </a:lnTo>
                  <a:lnTo>
                    <a:pt x="4753" y="1018"/>
                  </a:lnTo>
                  <a:lnTo>
                    <a:pt x="5210" y="997"/>
                  </a:lnTo>
                  <a:lnTo>
                    <a:pt x="5666" y="976"/>
                  </a:lnTo>
                  <a:lnTo>
                    <a:pt x="6579" y="893"/>
                  </a:lnTo>
                  <a:lnTo>
                    <a:pt x="7471" y="769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67"/>
            <p:cNvSpPr/>
            <p:nvPr/>
          </p:nvSpPr>
          <p:spPr>
            <a:xfrm>
              <a:off x="2306788" y="1509525"/>
              <a:ext cx="160850" cy="22325"/>
            </a:xfrm>
            <a:custGeom>
              <a:avLst/>
              <a:gdLst/>
              <a:ahLst/>
              <a:cxnLst/>
              <a:rect l="l" t="t" r="r" b="b"/>
              <a:pathLst>
                <a:path w="6434" h="893" fill="none" extrusionOk="0">
                  <a:moveTo>
                    <a:pt x="0" y="457"/>
                  </a:moveTo>
                  <a:lnTo>
                    <a:pt x="0" y="457"/>
                  </a:lnTo>
                  <a:lnTo>
                    <a:pt x="395" y="561"/>
                  </a:lnTo>
                  <a:lnTo>
                    <a:pt x="789" y="644"/>
                  </a:lnTo>
                  <a:lnTo>
                    <a:pt x="1225" y="727"/>
                  </a:lnTo>
                  <a:lnTo>
                    <a:pt x="1660" y="789"/>
                  </a:lnTo>
                  <a:lnTo>
                    <a:pt x="2117" y="851"/>
                  </a:lnTo>
                  <a:lnTo>
                    <a:pt x="2573" y="872"/>
                  </a:lnTo>
                  <a:lnTo>
                    <a:pt x="3030" y="893"/>
                  </a:lnTo>
                  <a:lnTo>
                    <a:pt x="3487" y="893"/>
                  </a:lnTo>
                  <a:lnTo>
                    <a:pt x="3922" y="851"/>
                  </a:lnTo>
                  <a:lnTo>
                    <a:pt x="4358" y="810"/>
                  </a:lnTo>
                  <a:lnTo>
                    <a:pt x="4773" y="747"/>
                  </a:lnTo>
                  <a:lnTo>
                    <a:pt x="5167" y="644"/>
                  </a:lnTo>
                  <a:lnTo>
                    <a:pt x="5541" y="519"/>
                  </a:lnTo>
                  <a:lnTo>
                    <a:pt x="5873" y="374"/>
                  </a:lnTo>
                  <a:lnTo>
                    <a:pt x="6164" y="208"/>
                  </a:lnTo>
                  <a:lnTo>
                    <a:pt x="6309" y="104"/>
                  </a:lnTo>
                  <a:lnTo>
                    <a:pt x="6433" y="0"/>
                  </a:lnTo>
                </a:path>
              </a:pathLst>
            </a:custGeom>
            <a:noFill/>
            <a:ln w="1050" cap="rnd" cmpd="sng">
              <a:solidFill>
                <a:srgbClr val="261A1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67"/>
            <p:cNvSpPr/>
            <p:nvPr/>
          </p:nvSpPr>
          <p:spPr>
            <a:xfrm>
              <a:off x="2404838" y="2188625"/>
              <a:ext cx="186275" cy="152550"/>
            </a:xfrm>
            <a:custGeom>
              <a:avLst/>
              <a:gdLst/>
              <a:ahLst/>
              <a:cxnLst/>
              <a:rect l="l" t="t" r="r" b="b"/>
              <a:pathLst>
                <a:path w="7451" h="610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810" y="893"/>
                  </a:lnTo>
                  <a:lnTo>
                    <a:pt x="1660" y="1764"/>
                  </a:lnTo>
                  <a:lnTo>
                    <a:pt x="2096" y="2179"/>
                  </a:lnTo>
                  <a:lnTo>
                    <a:pt x="2553" y="2594"/>
                  </a:lnTo>
                  <a:lnTo>
                    <a:pt x="3009" y="2988"/>
                  </a:lnTo>
                  <a:lnTo>
                    <a:pt x="3466" y="3362"/>
                  </a:lnTo>
                  <a:lnTo>
                    <a:pt x="3943" y="3756"/>
                  </a:lnTo>
                  <a:lnTo>
                    <a:pt x="4400" y="4109"/>
                  </a:lnTo>
                  <a:lnTo>
                    <a:pt x="4898" y="4462"/>
                  </a:lnTo>
                  <a:lnTo>
                    <a:pt x="5396" y="4815"/>
                  </a:lnTo>
                  <a:lnTo>
                    <a:pt x="5894" y="5147"/>
                  </a:lnTo>
                  <a:lnTo>
                    <a:pt x="6392" y="5479"/>
                  </a:lnTo>
                  <a:lnTo>
                    <a:pt x="6911" y="5790"/>
                  </a:lnTo>
                  <a:lnTo>
                    <a:pt x="7450" y="610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67"/>
            <p:cNvSpPr/>
            <p:nvPr/>
          </p:nvSpPr>
          <p:spPr>
            <a:xfrm>
              <a:off x="1097988" y="1925600"/>
              <a:ext cx="1176650" cy="1755075"/>
            </a:xfrm>
            <a:custGeom>
              <a:avLst/>
              <a:gdLst/>
              <a:ahLst/>
              <a:cxnLst/>
              <a:rect l="l" t="t" r="r" b="b"/>
              <a:pathLst>
                <a:path w="47066" h="70203" extrusionOk="0">
                  <a:moveTo>
                    <a:pt x="32789" y="0"/>
                  </a:moveTo>
                  <a:lnTo>
                    <a:pt x="32270" y="21"/>
                  </a:lnTo>
                  <a:lnTo>
                    <a:pt x="31751" y="42"/>
                  </a:lnTo>
                  <a:lnTo>
                    <a:pt x="31253" y="83"/>
                  </a:lnTo>
                  <a:lnTo>
                    <a:pt x="30734" y="145"/>
                  </a:lnTo>
                  <a:lnTo>
                    <a:pt x="30236" y="228"/>
                  </a:lnTo>
                  <a:lnTo>
                    <a:pt x="29717" y="311"/>
                  </a:lnTo>
                  <a:lnTo>
                    <a:pt x="29219" y="415"/>
                  </a:lnTo>
                  <a:lnTo>
                    <a:pt x="28721" y="519"/>
                  </a:lnTo>
                  <a:lnTo>
                    <a:pt x="28244" y="643"/>
                  </a:lnTo>
                  <a:lnTo>
                    <a:pt x="27746" y="789"/>
                  </a:lnTo>
                  <a:lnTo>
                    <a:pt x="27269" y="955"/>
                  </a:lnTo>
                  <a:lnTo>
                    <a:pt x="26771" y="1121"/>
                  </a:lnTo>
                  <a:lnTo>
                    <a:pt x="26293" y="1287"/>
                  </a:lnTo>
                  <a:lnTo>
                    <a:pt x="25359" y="1681"/>
                  </a:lnTo>
                  <a:lnTo>
                    <a:pt x="24426" y="2117"/>
                  </a:lnTo>
                  <a:lnTo>
                    <a:pt x="23492" y="2615"/>
                  </a:lnTo>
                  <a:lnTo>
                    <a:pt x="22600" y="3134"/>
                  </a:lnTo>
                  <a:lnTo>
                    <a:pt x="21707" y="3694"/>
                  </a:lnTo>
                  <a:lnTo>
                    <a:pt x="20836" y="4296"/>
                  </a:lnTo>
                  <a:lnTo>
                    <a:pt x="19985" y="4918"/>
                  </a:lnTo>
                  <a:lnTo>
                    <a:pt x="19155" y="5582"/>
                  </a:lnTo>
                  <a:lnTo>
                    <a:pt x="18325" y="6267"/>
                  </a:lnTo>
                  <a:lnTo>
                    <a:pt x="17536" y="6973"/>
                  </a:lnTo>
                  <a:lnTo>
                    <a:pt x="16748" y="7720"/>
                  </a:lnTo>
                  <a:lnTo>
                    <a:pt x="15980" y="8488"/>
                  </a:lnTo>
                  <a:lnTo>
                    <a:pt x="15253" y="9255"/>
                  </a:lnTo>
                  <a:lnTo>
                    <a:pt x="14527" y="10044"/>
                  </a:lnTo>
                  <a:lnTo>
                    <a:pt x="13822" y="10853"/>
                  </a:lnTo>
                  <a:lnTo>
                    <a:pt x="13137" y="11683"/>
                  </a:lnTo>
                  <a:lnTo>
                    <a:pt x="12493" y="12513"/>
                  </a:lnTo>
                  <a:lnTo>
                    <a:pt x="11850" y="13343"/>
                  </a:lnTo>
                  <a:lnTo>
                    <a:pt x="11248" y="14174"/>
                  </a:lnTo>
                  <a:lnTo>
                    <a:pt x="10647" y="15004"/>
                  </a:lnTo>
                  <a:lnTo>
                    <a:pt x="10086" y="15854"/>
                  </a:lnTo>
                  <a:lnTo>
                    <a:pt x="9547" y="16684"/>
                  </a:lnTo>
                  <a:lnTo>
                    <a:pt x="8903" y="17743"/>
                  </a:lnTo>
                  <a:lnTo>
                    <a:pt x="8260" y="18822"/>
                  </a:lnTo>
                  <a:lnTo>
                    <a:pt x="7679" y="19922"/>
                  </a:lnTo>
                  <a:lnTo>
                    <a:pt x="7098" y="21022"/>
                  </a:lnTo>
                  <a:lnTo>
                    <a:pt x="6559" y="22142"/>
                  </a:lnTo>
                  <a:lnTo>
                    <a:pt x="6040" y="23283"/>
                  </a:lnTo>
                  <a:lnTo>
                    <a:pt x="5542" y="24425"/>
                  </a:lnTo>
                  <a:lnTo>
                    <a:pt x="5064" y="25587"/>
                  </a:lnTo>
                  <a:lnTo>
                    <a:pt x="4753" y="26396"/>
                  </a:lnTo>
                  <a:lnTo>
                    <a:pt x="4463" y="27226"/>
                  </a:lnTo>
                  <a:lnTo>
                    <a:pt x="4172" y="28056"/>
                  </a:lnTo>
                  <a:lnTo>
                    <a:pt x="3882" y="28886"/>
                  </a:lnTo>
                  <a:lnTo>
                    <a:pt x="3363" y="30547"/>
                  </a:lnTo>
                  <a:lnTo>
                    <a:pt x="2885" y="32248"/>
                  </a:lnTo>
                  <a:lnTo>
                    <a:pt x="2470" y="33950"/>
                  </a:lnTo>
                  <a:lnTo>
                    <a:pt x="2076" y="35651"/>
                  </a:lnTo>
                  <a:lnTo>
                    <a:pt x="1723" y="37374"/>
                  </a:lnTo>
                  <a:lnTo>
                    <a:pt x="1412" y="39096"/>
                  </a:lnTo>
                  <a:lnTo>
                    <a:pt x="1142" y="40839"/>
                  </a:lnTo>
                  <a:lnTo>
                    <a:pt x="893" y="42583"/>
                  </a:lnTo>
                  <a:lnTo>
                    <a:pt x="686" y="44326"/>
                  </a:lnTo>
                  <a:lnTo>
                    <a:pt x="499" y="46090"/>
                  </a:lnTo>
                  <a:lnTo>
                    <a:pt x="354" y="47833"/>
                  </a:lnTo>
                  <a:lnTo>
                    <a:pt x="229" y="49597"/>
                  </a:lnTo>
                  <a:lnTo>
                    <a:pt x="126" y="51340"/>
                  </a:lnTo>
                  <a:lnTo>
                    <a:pt x="42" y="53104"/>
                  </a:lnTo>
                  <a:lnTo>
                    <a:pt x="1" y="54494"/>
                  </a:lnTo>
                  <a:lnTo>
                    <a:pt x="1" y="55884"/>
                  </a:lnTo>
                  <a:lnTo>
                    <a:pt x="1" y="56569"/>
                  </a:lnTo>
                  <a:lnTo>
                    <a:pt x="22" y="57275"/>
                  </a:lnTo>
                  <a:lnTo>
                    <a:pt x="63" y="57959"/>
                  </a:lnTo>
                  <a:lnTo>
                    <a:pt x="126" y="58644"/>
                  </a:lnTo>
                  <a:lnTo>
                    <a:pt x="188" y="59329"/>
                  </a:lnTo>
                  <a:lnTo>
                    <a:pt x="292" y="60014"/>
                  </a:lnTo>
                  <a:lnTo>
                    <a:pt x="395" y="60699"/>
                  </a:lnTo>
                  <a:lnTo>
                    <a:pt x="541" y="61363"/>
                  </a:lnTo>
                  <a:lnTo>
                    <a:pt x="707" y="62027"/>
                  </a:lnTo>
                  <a:lnTo>
                    <a:pt x="893" y="62691"/>
                  </a:lnTo>
                  <a:lnTo>
                    <a:pt x="1122" y="63334"/>
                  </a:lnTo>
                  <a:lnTo>
                    <a:pt x="1371" y="63977"/>
                  </a:lnTo>
                  <a:lnTo>
                    <a:pt x="1661" y="64600"/>
                  </a:lnTo>
                  <a:lnTo>
                    <a:pt x="1993" y="65223"/>
                  </a:lnTo>
                  <a:lnTo>
                    <a:pt x="2367" y="65804"/>
                  </a:lnTo>
                  <a:lnTo>
                    <a:pt x="2761" y="66385"/>
                  </a:lnTo>
                  <a:lnTo>
                    <a:pt x="3217" y="66924"/>
                  </a:lnTo>
                  <a:lnTo>
                    <a:pt x="3674" y="67443"/>
                  </a:lnTo>
                  <a:lnTo>
                    <a:pt x="4172" y="67941"/>
                  </a:lnTo>
                  <a:lnTo>
                    <a:pt x="4712" y="68377"/>
                  </a:lnTo>
                  <a:lnTo>
                    <a:pt x="5272" y="68792"/>
                  </a:lnTo>
                  <a:lnTo>
                    <a:pt x="5542" y="68979"/>
                  </a:lnTo>
                  <a:lnTo>
                    <a:pt x="5832" y="69145"/>
                  </a:lnTo>
                  <a:lnTo>
                    <a:pt x="6143" y="69311"/>
                  </a:lnTo>
                  <a:lnTo>
                    <a:pt x="6434" y="69456"/>
                  </a:lnTo>
                  <a:lnTo>
                    <a:pt x="6745" y="69601"/>
                  </a:lnTo>
                  <a:lnTo>
                    <a:pt x="7057" y="69726"/>
                  </a:lnTo>
                  <a:lnTo>
                    <a:pt x="7389" y="69850"/>
                  </a:lnTo>
                  <a:lnTo>
                    <a:pt x="7700" y="69933"/>
                  </a:lnTo>
                  <a:lnTo>
                    <a:pt x="8032" y="70016"/>
                  </a:lnTo>
                  <a:lnTo>
                    <a:pt x="8364" y="70099"/>
                  </a:lnTo>
                  <a:lnTo>
                    <a:pt x="8696" y="70141"/>
                  </a:lnTo>
                  <a:lnTo>
                    <a:pt x="9028" y="70182"/>
                  </a:lnTo>
                  <a:lnTo>
                    <a:pt x="9381" y="70203"/>
                  </a:lnTo>
                  <a:lnTo>
                    <a:pt x="9713" y="70203"/>
                  </a:lnTo>
                  <a:lnTo>
                    <a:pt x="10211" y="70182"/>
                  </a:lnTo>
                  <a:lnTo>
                    <a:pt x="10709" y="70141"/>
                  </a:lnTo>
                  <a:lnTo>
                    <a:pt x="11186" y="70058"/>
                  </a:lnTo>
                  <a:lnTo>
                    <a:pt x="11663" y="69933"/>
                  </a:lnTo>
                  <a:lnTo>
                    <a:pt x="12141" y="69788"/>
                  </a:lnTo>
                  <a:lnTo>
                    <a:pt x="12597" y="69622"/>
                  </a:lnTo>
                  <a:lnTo>
                    <a:pt x="13054" y="69435"/>
                  </a:lnTo>
                  <a:lnTo>
                    <a:pt x="13510" y="69228"/>
                  </a:lnTo>
                  <a:lnTo>
                    <a:pt x="13946" y="68979"/>
                  </a:lnTo>
                  <a:lnTo>
                    <a:pt x="14382" y="68730"/>
                  </a:lnTo>
                  <a:lnTo>
                    <a:pt x="14818" y="68460"/>
                  </a:lnTo>
                  <a:lnTo>
                    <a:pt x="15233" y="68190"/>
                  </a:lnTo>
                  <a:lnTo>
                    <a:pt x="15648" y="67879"/>
                  </a:lnTo>
                  <a:lnTo>
                    <a:pt x="16042" y="67588"/>
                  </a:lnTo>
                  <a:lnTo>
                    <a:pt x="16436" y="67256"/>
                  </a:lnTo>
                  <a:lnTo>
                    <a:pt x="16810" y="66945"/>
                  </a:lnTo>
                  <a:lnTo>
                    <a:pt x="17557" y="66260"/>
                  </a:lnTo>
                  <a:lnTo>
                    <a:pt x="18283" y="65575"/>
                  </a:lnTo>
                  <a:lnTo>
                    <a:pt x="19715" y="64185"/>
                  </a:lnTo>
                  <a:lnTo>
                    <a:pt x="20441" y="63500"/>
                  </a:lnTo>
                  <a:lnTo>
                    <a:pt x="21168" y="62836"/>
                  </a:lnTo>
                  <a:lnTo>
                    <a:pt x="21935" y="62193"/>
                  </a:lnTo>
                  <a:lnTo>
                    <a:pt x="22330" y="61902"/>
                  </a:lnTo>
                  <a:lnTo>
                    <a:pt x="22745" y="61612"/>
                  </a:lnTo>
                  <a:lnTo>
                    <a:pt x="23264" y="61259"/>
                  </a:lnTo>
                  <a:lnTo>
                    <a:pt x="23803" y="60927"/>
                  </a:lnTo>
                  <a:lnTo>
                    <a:pt x="24343" y="60616"/>
                  </a:lnTo>
                  <a:lnTo>
                    <a:pt x="24903" y="60304"/>
                  </a:lnTo>
                  <a:lnTo>
                    <a:pt x="25463" y="60035"/>
                  </a:lnTo>
                  <a:lnTo>
                    <a:pt x="26024" y="59765"/>
                  </a:lnTo>
                  <a:lnTo>
                    <a:pt x="27186" y="59246"/>
                  </a:lnTo>
                  <a:lnTo>
                    <a:pt x="28348" y="58769"/>
                  </a:lnTo>
                  <a:lnTo>
                    <a:pt x="29531" y="58292"/>
                  </a:lnTo>
                  <a:lnTo>
                    <a:pt x="30713" y="57793"/>
                  </a:lnTo>
                  <a:lnTo>
                    <a:pt x="31855" y="57295"/>
                  </a:lnTo>
                  <a:lnTo>
                    <a:pt x="32747" y="56860"/>
                  </a:lnTo>
                  <a:lnTo>
                    <a:pt x="33619" y="56424"/>
                  </a:lnTo>
                  <a:lnTo>
                    <a:pt x="34469" y="55947"/>
                  </a:lnTo>
                  <a:lnTo>
                    <a:pt x="35300" y="55449"/>
                  </a:lnTo>
                  <a:lnTo>
                    <a:pt x="36130" y="54930"/>
                  </a:lnTo>
                  <a:lnTo>
                    <a:pt x="36939" y="54369"/>
                  </a:lnTo>
                  <a:lnTo>
                    <a:pt x="37727" y="53788"/>
                  </a:lnTo>
                  <a:lnTo>
                    <a:pt x="38475" y="53187"/>
                  </a:lnTo>
                  <a:lnTo>
                    <a:pt x="39222" y="52564"/>
                  </a:lnTo>
                  <a:lnTo>
                    <a:pt x="39948" y="51900"/>
                  </a:lnTo>
                  <a:lnTo>
                    <a:pt x="40633" y="51236"/>
                  </a:lnTo>
                  <a:lnTo>
                    <a:pt x="41317" y="50530"/>
                  </a:lnTo>
                  <a:lnTo>
                    <a:pt x="41940" y="49804"/>
                  </a:lnTo>
                  <a:lnTo>
                    <a:pt x="42563" y="49036"/>
                  </a:lnTo>
                  <a:lnTo>
                    <a:pt x="43144" y="48268"/>
                  </a:lnTo>
                  <a:lnTo>
                    <a:pt x="43683" y="47459"/>
                  </a:lnTo>
                  <a:lnTo>
                    <a:pt x="44202" y="46629"/>
                  </a:lnTo>
                  <a:lnTo>
                    <a:pt x="44679" y="45778"/>
                  </a:lnTo>
                  <a:lnTo>
                    <a:pt x="45094" y="44907"/>
                  </a:lnTo>
                  <a:lnTo>
                    <a:pt x="45509" y="43994"/>
                  </a:lnTo>
                  <a:lnTo>
                    <a:pt x="45862" y="43101"/>
                  </a:lnTo>
                  <a:lnTo>
                    <a:pt x="46173" y="42167"/>
                  </a:lnTo>
                  <a:lnTo>
                    <a:pt x="46422" y="41234"/>
                  </a:lnTo>
                  <a:lnTo>
                    <a:pt x="46651" y="40279"/>
                  </a:lnTo>
                  <a:lnTo>
                    <a:pt x="46837" y="39325"/>
                  </a:lnTo>
                  <a:lnTo>
                    <a:pt x="46962" y="38370"/>
                  </a:lnTo>
                  <a:lnTo>
                    <a:pt x="47003" y="37872"/>
                  </a:lnTo>
                  <a:lnTo>
                    <a:pt x="47024" y="37395"/>
                  </a:lnTo>
                  <a:lnTo>
                    <a:pt x="47045" y="36917"/>
                  </a:lnTo>
                  <a:lnTo>
                    <a:pt x="47066" y="36419"/>
                  </a:lnTo>
                  <a:lnTo>
                    <a:pt x="47066" y="35942"/>
                  </a:lnTo>
                  <a:lnTo>
                    <a:pt x="47045" y="35465"/>
                  </a:lnTo>
                  <a:lnTo>
                    <a:pt x="47003" y="34967"/>
                  </a:lnTo>
                  <a:lnTo>
                    <a:pt x="46962" y="34489"/>
                  </a:lnTo>
                  <a:lnTo>
                    <a:pt x="46900" y="34012"/>
                  </a:lnTo>
                  <a:lnTo>
                    <a:pt x="46837" y="33535"/>
                  </a:lnTo>
                  <a:lnTo>
                    <a:pt x="46754" y="33058"/>
                  </a:lnTo>
                  <a:lnTo>
                    <a:pt x="46651" y="32580"/>
                  </a:lnTo>
                  <a:lnTo>
                    <a:pt x="46485" y="31854"/>
                  </a:lnTo>
                  <a:lnTo>
                    <a:pt x="46277" y="31169"/>
                  </a:lnTo>
                  <a:lnTo>
                    <a:pt x="46049" y="30464"/>
                  </a:lnTo>
                  <a:lnTo>
                    <a:pt x="45800" y="29779"/>
                  </a:lnTo>
                  <a:lnTo>
                    <a:pt x="45551" y="29094"/>
                  </a:lnTo>
                  <a:lnTo>
                    <a:pt x="45260" y="28430"/>
                  </a:lnTo>
                  <a:lnTo>
                    <a:pt x="44679" y="27081"/>
                  </a:lnTo>
                  <a:lnTo>
                    <a:pt x="44077" y="25732"/>
                  </a:lnTo>
                  <a:lnTo>
                    <a:pt x="43496" y="24404"/>
                  </a:lnTo>
                  <a:lnTo>
                    <a:pt x="43206" y="23719"/>
                  </a:lnTo>
                  <a:lnTo>
                    <a:pt x="42915" y="23055"/>
                  </a:lnTo>
                  <a:lnTo>
                    <a:pt x="42666" y="22370"/>
                  </a:lnTo>
                  <a:lnTo>
                    <a:pt x="42417" y="21665"/>
                  </a:lnTo>
                  <a:lnTo>
                    <a:pt x="42189" y="20980"/>
                  </a:lnTo>
                  <a:lnTo>
                    <a:pt x="41982" y="20275"/>
                  </a:lnTo>
                  <a:lnTo>
                    <a:pt x="41816" y="19569"/>
                  </a:lnTo>
                  <a:lnTo>
                    <a:pt x="41650" y="18863"/>
                  </a:lnTo>
                  <a:lnTo>
                    <a:pt x="41504" y="18158"/>
                  </a:lnTo>
                  <a:lnTo>
                    <a:pt x="41380" y="17432"/>
                  </a:lnTo>
                  <a:lnTo>
                    <a:pt x="41276" y="16705"/>
                  </a:lnTo>
                  <a:lnTo>
                    <a:pt x="41214" y="15979"/>
                  </a:lnTo>
                  <a:lnTo>
                    <a:pt x="41151" y="15253"/>
                  </a:lnTo>
                  <a:lnTo>
                    <a:pt x="41110" y="14526"/>
                  </a:lnTo>
                  <a:lnTo>
                    <a:pt x="41110" y="13800"/>
                  </a:lnTo>
                  <a:lnTo>
                    <a:pt x="41110" y="13074"/>
                  </a:lnTo>
                  <a:lnTo>
                    <a:pt x="41131" y="12347"/>
                  </a:lnTo>
                  <a:lnTo>
                    <a:pt x="41193" y="11621"/>
                  </a:lnTo>
                  <a:lnTo>
                    <a:pt x="41255" y="10895"/>
                  </a:lnTo>
                  <a:lnTo>
                    <a:pt x="41338" y="10168"/>
                  </a:lnTo>
                  <a:lnTo>
                    <a:pt x="41629" y="8301"/>
                  </a:lnTo>
                  <a:lnTo>
                    <a:pt x="41753" y="7367"/>
                  </a:lnTo>
                  <a:lnTo>
                    <a:pt x="41795" y="6890"/>
                  </a:lnTo>
                  <a:lnTo>
                    <a:pt x="41816" y="6412"/>
                  </a:lnTo>
                  <a:lnTo>
                    <a:pt x="41816" y="5956"/>
                  </a:lnTo>
                  <a:lnTo>
                    <a:pt x="41795" y="5499"/>
                  </a:lnTo>
                  <a:lnTo>
                    <a:pt x="41753" y="5064"/>
                  </a:lnTo>
                  <a:lnTo>
                    <a:pt x="41670" y="4607"/>
                  </a:lnTo>
                  <a:lnTo>
                    <a:pt x="41567" y="4192"/>
                  </a:lnTo>
                  <a:lnTo>
                    <a:pt x="41421" y="3756"/>
                  </a:lnTo>
                  <a:lnTo>
                    <a:pt x="41234" y="3362"/>
                  </a:lnTo>
                  <a:lnTo>
                    <a:pt x="41006" y="2968"/>
                  </a:lnTo>
                  <a:lnTo>
                    <a:pt x="40799" y="2698"/>
                  </a:lnTo>
                  <a:lnTo>
                    <a:pt x="40591" y="2449"/>
                  </a:lnTo>
                  <a:lnTo>
                    <a:pt x="40363" y="2200"/>
                  </a:lnTo>
                  <a:lnTo>
                    <a:pt x="40114" y="1992"/>
                  </a:lnTo>
                  <a:lnTo>
                    <a:pt x="39865" y="1785"/>
                  </a:lnTo>
                  <a:lnTo>
                    <a:pt x="39595" y="1598"/>
                  </a:lnTo>
                  <a:lnTo>
                    <a:pt x="39325" y="1432"/>
                  </a:lnTo>
                  <a:lnTo>
                    <a:pt x="39014" y="1266"/>
                  </a:lnTo>
                  <a:lnTo>
                    <a:pt x="38724" y="1121"/>
                  </a:lnTo>
                  <a:lnTo>
                    <a:pt x="38412" y="975"/>
                  </a:lnTo>
                  <a:lnTo>
                    <a:pt x="38101" y="851"/>
                  </a:lnTo>
                  <a:lnTo>
                    <a:pt x="37790" y="747"/>
                  </a:lnTo>
                  <a:lnTo>
                    <a:pt x="37126" y="540"/>
                  </a:lnTo>
                  <a:lnTo>
                    <a:pt x="36482" y="394"/>
                  </a:lnTo>
                  <a:lnTo>
                    <a:pt x="35943" y="291"/>
                  </a:lnTo>
                  <a:lnTo>
                    <a:pt x="35403" y="187"/>
                  </a:lnTo>
                  <a:lnTo>
                    <a:pt x="34884" y="125"/>
                  </a:lnTo>
                  <a:lnTo>
                    <a:pt x="34345" y="62"/>
                  </a:lnTo>
                  <a:lnTo>
                    <a:pt x="33826" y="42"/>
                  </a:lnTo>
                  <a:lnTo>
                    <a:pt x="33307" y="21"/>
                  </a:lnTo>
                  <a:lnTo>
                    <a:pt x="3278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67"/>
            <p:cNvSpPr/>
            <p:nvPr/>
          </p:nvSpPr>
          <p:spPr>
            <a:xfrm>
              <a:off x="1221463" y="3337750"/>
              <a:ext cx="636075" cy="287950"/>
            </a:xfrm>
            <a:custGeom>
              <a:avLst/>
              <a:gdLst/>
              <a:ahLst/>
              <a:cxnLst/>
              <a:rect l="l" t="t" r="r" b="b"/>
              <a:pathLst>
                <a:path w="25443" h="11518" fill="none" extrusionOk="0">
                  <a:moveTo>
                    <a:pt x="1" y="9089"/>
                  </a:moveTo>
                  <a:lnTo>
                    <a:pt x="1" y="9089"/>
                  </a:lnTo>
                  <a:lnTo>
                    <a:pt x="437" y="9442"/>
                  </a:lnTo>
                  <a:lnTo>
                    <a:pt x="872" y="9774"/>
                  </a:lnTo>
                  <a:lnTo>
                    <a:pt x="1287" y="10065"/>
                  </a:lnTo>
                  <a:lnTo>
                    <a:pt x="1703" y="10334"/>
                  </a:lnTo>
                  <a:lnTo>
                    <a:pt x="2097" y="10583"/>
                  </a:lnTo>
                  <a:lnTo>
                    <a:pt x="2491" y="10791"/>
                  </a:lnTo>
                  <a:lnTo>
                    <a:pt x="2865" y="10957"/>
                  </a:lnTo>
                  <a:lnTo>
                    <a:pt x="3238" y="11123"/>
                  </a:lnTo>
                  <a:lnTo>
                    <a:pt x="3591" y="11247"/>
                  </a:lnTo>
                  <a:lnTo>
                    <a:pt x="3944" y="11351"/>
                  </a:lnTo>
                  <a:lnTo>
                    <a:pt x="4296" y="11434"/>
                  </a:lnTo>
                  <a:lnTo>
                    <a:pt x="4628" y="11476"/>
                  </a:lnTo>
                  <a:lnTo>
                    <a:pt x="4961" y="11517"/>
                  </a:lnTo>
                  <a:lnTo>
                    <a:pt x="5272" y="11517"/>
                  </a:lnTo>
                  <a:lnTo>
                    <a:pt x="5604" y="11517"/>
                  </a:lnTo>
                  <a:lnTo>
                    <a:pt x="5915" y="11476"/>
                  </a:lnTo>
                  <a:lnTo>
                    <a:pt x="6226" y="11414"/>
                  </a:lnTo>
                  <a:lnTo>
                    <a:pt x="6517" y="11351"/>
                  </a:lnTo>
                  <a:lnTo>
                    <a:pt x="6828" y="11268"/>
                  </a:lnTo>
                  <a:lnTo>
                    <a:pt x="7119" y="11144"/>
                  </a:lnTo>
                  <a:lnTo>
                    <a:pt x="7409" y="11019"/>
                  </a:lnTo>
                  <a:lnTo>
                    <a:pt x="7700" y="10874"/>
                  </a:lnTo>
                  <a:lnTo>
                    <a:pt x="7990" y="10729"/>
                  </a:lnTo>
                  <a:lnTo>
                    <a:pt x="8281" y="10542"/>
                  </a:lnTo>
                  <a:lnTo>
                    <a:pt x="8862" y="10168"/>
                  </a:lnTo>
                  <a:lnTo>
                    <a:pt x="9443" y="9712"/>
                  </a:lnTo>
                  <a:lnTo>
                    <a:pt x="10045" y="9235"/>
                  </a:lnTo>
                  <a:lnTo>
                    <a:pt x="10646" y="8716"/>
                  </a:lnTo>
                  <a:lnTo>
                    <a:pt x="11912" y="7574"/>
                  </a:lnTo>
                  <a:lnTo>
                    <a:pt x="13261" y="6350"/>
                  </a:lnTo>
                  <a:lnTo>
                    <a:pt x="13987" y="5728"/>
                  </a:lnTo>
                  <a:lnTo>
                    <a:pt x="14755" y="5105"/>
                  </a:lnTo>
                  <a:lnTo>
                    <a:pt x="15565" y="4482"/>
                  </a:lnTo>
                  <a:lnTo>
                    <a:pt x="16415" y="3860"/>
                  </a:lnTo>
                  <a:lnTo>
                    <a:pt x="17328" y="3258"/>
                  </a:lnTo>
                  <a:lnTo>
                    <a:pt x="17806" y="2968"/>
                  </a:lnTo>
                  <a:lnTo>
                    <a:pt x="18283" y="2698"/>
                  </a:lnTo>
                  <a:lnTo>
                    <a:pt x="18781" y="2407"/>
                  </a:lnTo>
                  <a:lnTo>
                    <a:pt x="19300" y="2138"/>
                  </a:lnTo>
                  <a:lnTo>
                    <a:pt x="19839" y="1868"/>
                  </a:lnTo>
                  <a:lnTo>
                    <a:pt x="20379" y="1619"/>
                  </a:lnTo>
                  <a:lnTo>
                    <a:pt x="20960" y="1370"/>
                  </a:lnTo>
                  <a:lnTo>
                    <a:pt x="21541" y="1141"/>
                  </a:lnTo>
                  <a:lnTo>
                    <a:pt x="22143" y="913"/>
                  </a:lnTo>
                  <a:lnTo>
                    <a:pt x="22765" y="706"/>
                  </a:lnTo>
                  <a:lnTo>
                    <a:pt x="23409" y="519"/>
                  </a:lnTo>
                  <a:lnTo>
                    <a:pt x="24073" y="332"/>
                  </a:lnTo>
                  <a:lnTo>
                    <a:pt x="24758" y="145"/>
                  </a:lnTo>
                  <a:lnTo>
                    <a:pt x="25442" y="0"/>
                  </a:lnTo>
                </a:path>
              </a:pathLst>
            </a:custGeom>
            <a:solidFill>
              <a:schemeClr val="accent5"/>
            </a:solidFill>
            <a:ln w="952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67"/>
            <p:cNvSpPr/>
            <p:nvPr/>
          </p:nvSpPr>
          <p:spPr>
            <a:xfrm>
              <a:off x="1343913" y="1989925"/>
              <a:ext cx="611675" cy="470050"/>
            </a:xfrm>
            <a:custGeom>
              <a:avLst/>
              <a:gdLst/>
              <a:ahLst/>
              <a:cxnLst/>
              <a:rect l="l" t="t" r="r" b="b"/>
              <a:pathLst>
                <a:path w="24467" h="18802" fill="none" extrusionOk="0">
                  <a:moveTo>
                    <a:pt x="24466" y="0"/>
                  </a:moveTo>
                  <a:lnTo>
                    <a:pt x="24466" y="0"/>
                  </a:lnTo>
                  <a:lnTo>
                    <a:pt x="23595" y="63"/>
                  </a:lnTo>
                  <a:lnTo>
                    <a:pt x="22723" y="125"/>
                  </a:lnTo>
                  <a:lnTo>
                    <a:pt x="21872" y="229"/>
                  </a:lnTo>
                  <a:lnTo>
                    <a:pt x="21042" y="353"/>
                  </a:lnTo>
                  <a:lnTo>
                    <a:pt x="20192" y="519"/>
                  </a:lnTo>
                  <a:lnTo>
                    <a:pt x="19382" y="727"/>
                  </a:lnTo>
                  <a:lnTo>
                    <a:pt x="18552" y="955"/>
                  </a:lnTo>
                  <a:lnTo>
                    <a:pt x="17743" y="1204"/>
                  </a:lnTo>
                  <a:lnTo>
                    <a:pt x="16934" y="1494"/>
                  </a:lnTo>
                  <a:lnTo>
                    <a:pt x="16124" y="1827"/>
                  </a:lnTo>
                  <a:lnTo>
                    <a:pt x="15336" y="2179"/>
                  </a:lnTo>
                  <a:lnTo>
                    <a:pt x="14547" y="2594"/>
                  </a:lnTo>
                  <a:lnTo>
                    <a:pt x="13779" y="3009"/>
                  </a:lnTo>
                  <a:lnTo>
                    <a:pt x="13012" y="3487"/>
                  </a:lnTo>
                  <a:lnTo>
                    <a:pt x="12244" y="3985"/>
                  </a:lnTo>
                  <a:lnTo>
                    <a:pt x="11476" y="4545"/>
                  </a:lnTo>
                  <a:lnTo>
                    <a:pt x="10729" y="5126"/>
                  </a:lnTo>
                  <a:lnTo>
                    <a:pt x="9982" y="5728"/>
                  </a:lnTo>
                  <a:lnTo>
                    <a:pt x="9235" y="6392"/>
                  </a:lnTo>
                  <a:lnTo>
                    <a:pt x="8508" y="7097"/>
                  </a:lnTo>
                  <a:lnTo>
                    <a:pt x="7761" y="7824"/>
                  </a:lnTo>
                  <a:lnTo>
                    <a:pt x="7035" y="8612"/>
                  </a:lnTo>
                  <a:lnTo>
                    <a:pt x="6309" y="9442"/>
                  </a:lnTo>
                  <a:lnTo>
                    <a:pt x="5603" y="10293"/>
                  </a:lnTo>
                  <a:lnTo>
                    <a:pt x="4898" y="11206"/>
                  </a:lnTo>
                  <a:lnTo>
                    <a:pt x="4171" y="12161"/>
                  </a:lnTo>
                  <a:lnTo>
                    <a:pt x="3466" y="13157"/>
                  </a:lnTo>
                  <a:lnTo>
                    <a:pt x="2781" y="14194"/>
                  </a:lnTo>
                  <a:lnTo>
                    <a:pt x="2075" y="15274"/>
                  </a:lnTo>
                  <a:lnTo>
                    <a:pt x="1391" y="16394"/>
                  </a:lnTo>
                  <a:lnTo>
                    <a:pt x="685" y="17577"/>
                  </a:lnTo>
                  <a:lnTo>
                    <a:pt x="0" y="18801"/>
                  </a:lnTo>
                </a:path>
              </a:pathLst>
            </a:custGeom>
            <a:solidFill>
              <a:schemeClr val="accent1"/>
            </a:solidFill>
            <a:ln w="95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67"/>
            <p:cNvSpPr/>
            <p:nvPr/>
          </p:nvSpPr>
          <p:spPr>
            <a:xfrm>
              <a:off x="2469688" y="1913650"/>
              <a:ext cx="1176625" cy="1755100"/>
            </a:xfrm>
            <a:custGeom>
              <a:avLst/>
              <a:gdLst/>
              <a:ahLst/>
              <a:cxnLst/>
              <a:rect l="l" t="t" r="r" b="b"/>
              <a:pathLst>
                <a:path w="47065" h="70204" extrusionOk="0">
                  <a:moveTo>
                    <a:pt x="13759" y="1"/>
                  </a:moveTo>
                  <a:lnTo>
                    <a:pt x="13240" y="22"/>
                  </a:lnTo>
                  <a:lnTo>
                    <a:pt x="12700" y="63"/>
                  </a:lnTo>
                  <a:lnTo>
                    <a:pt x="12182" y="105"/>
                  </a:lnTo>
                  <a:lnTo>
                    <a:pt x="11642" y="188"/>
                  </a:lnTo>
                  <a:lnTo>
                    <a:pt x="11123" y="271"/>
                  </a:lnTo>
                  <a:lnTo>
                    <a:pt x="10584" y="374"/>
                  </a:lnTo>
                  <a:lnTo>
                    <a:pt x="9920" y="540"/>
                  </a:lnTo>
                  <a:lnTo>
                    <a:pt x="9276" y="727"/>
                  </a:lnTo>
                  <a:lnTo>
                    <a:pt x="8965" y="852"/>
                  </a:lnTo>
                  <a:lnTo>
                    <a:pt x="8654" y="976"/>
                  </a:lnTo>
                  <a:lnTo>
                    <a:pt x="8342" y="1101"/>
                  </a:lnTo>
                  <a:lnTo>
                    <a:pt x="8031" y="1246"/>
                  </a:lnTo>
                  <a:lnTo>
                    <a:pt x="7741" y="1412"/>
                  </a:lnTo>
                  <a:lnTo>
                    <a:pt x="7471" y="1578"/>
                  </a:lnTo>
                  <a:lnTo>
                    <a:pt x="7201" y="1765"/>
                  </a:lnTo>
                  <a:lnTo>
                    <a:pt x="6931" y="1972"/>
                  </a:lnTo>
                  <a:lnTo>
                    <a:pt x="6703" y="2201"/>
                  </a:lnTo>
                  <a:lnTo>
                    <a:pt x="6475" y="2429"/>
                  </a:lnTo>
                  <a:lnTo>
                    <a:pt x="6247" y="2678"/>
                  </a:lnTo>
                  <a:lnTo>
                    <a:pt x="6060" y="2948"/>
                  </a:lnTo>
                  <a:lnTo>
                    <a:pt x="5832" y="3342"/>
                  </a:lnTo>
                  <a:lnTo>
                    <a:pt x="5645" y="3757"/>
                  </a:lnTo>
                  <a:lnTo>
                    <a:pt x="5499" y="4172"/>
                  </a:lnTo>
                  <a:lnTo>
                    <a:pt x="5396" y="4608"/>
                  </a:lnTo>
                  <a:lnTo>
                    <a:pt x="5313" y="5044"/>
                  </a:lnTo>
                  <a:lnTo>
                    <a:pt x="5271" y="5500"/>
                  </a:lnTo>
                  <a:lnTo>
                    <a:pt x="5250" y="5957"/>
                  </a:lnTo>
                  <a:lnTo>
                    <a:pt x="5250" y="6413"/>
                  </a:lnTo>
                  <a:lnTo>
                    <a:pt x="5271" y="6870"/>
                  </a:lnTo>
                  <a:lnTo>
                    <a:pt x="5313" y="7347"/>
                  </a:lnTo>
                  <a:lnTo>
                    <a:pt x="5437" y="8281"/>
                  </a:lnTo>
                  <a:lnTo>
                    <a:pt x="5707" y="10148"/>
                  </a:lnTo>
                  <a:lnTo>
                    <a:pt x="5811" y="10875"/>
                  </a:lnTo>
                  <a:lnTo>
                    <a:pt x="5873" y="11601"/>
                  </a:lnTo>
                  <a:lnTo>
                    <a:pt x="5935" y="12327"/>
                  </a:lnTo>
                  <a:lnTo>
                    <a:pt x="5956" y="13054"/>
                  </a:lnTo>
                  <a:lnTo>
                    <a:pt x="5956" y="13780"/>
                  </a:lnTo>
                  <a:lnTo>
                    <a:pt x="5956" y="14506"/>
                  </a:lnTo>
                  <a:lnTo>
                    <a:pt x="5915" y="15253"/>
                  </a:lnTo>
                  <a:lnTo>
                    <a:pt x="5852" y="15980"/>
                  </a:lnTo>
                  <a:lnTo>
                    <a:pt x="5769" y="16706"/>
                  </a:lnTo>
                  <a:lnTo>
                    <a:pt x="5686" y="17411"/>
                  </a:lnTo>
                  <a:lnTo>
                    <a:pt x="5562" y="18138"/>
                  </a:lnTo>
                  <a:lnTo>
                    <a:pt x="5416" y="18843"/>
                  </a:lnTo>
                  <a:lnTo>
                    <a:pt x="5250" y="19570"/>
                  </a:lnTo>
                  <a:lnTo>
                    <a:pt x="5064" y="20275"/>
                  </a:lnTo>
                  <a:lnTo>
                    <a:pt x="4877" y="20960"/>
                  </a:lnTo>
                  <a:lnTo>
                    <a:pt x="4649" y="21666"/>
                  </a:lnTo>
                  <a:lnTo>
                    <a:pt x="4400" y="22350"/>
                  </a:lnTo>
                  <a:lnTo>
                    <a:pt x="4130" y="23035"/>
                  </a:lnTo>
                  <a:lnTo>
                    <a:pt x="3860" y="23720"/>
                  </a:lnTo>
                  <a:lnTo>
                    <a:pt x="3570" y="24384"/>
                  </a:lnTo>
                  <a:lnTo>
                    <a:pt x="2989" y="25733"/>
                  </a:lnTo>
                  <a:lnTo>
                    <a:pt x="2387" y="27061"/>
                  </a:lnTo>
                  <a:lnTo>
                    <a:pt x="1806" y="28410"/>
                  </a:lnTo>
                  <a:lnTo>
                    <a:pt x="1515" y="29095"/>
                  </a:lnTo>
                  <a:lnTo>
                    <a:pt x="1266" y="29779"/>
                  </a:lnTo>
                  <a:lnTo>
                    <a:pt x="1017" y="30464"/>
                  </a:lnTo>
                  <a:lnTo>
                    <a:pt x="789" y="31149"/>
                  </a:lnTo>
                  <a:lnTo>
                    <a:pt x="581" y="31855"/>
                  </a:lnTo>
                  <a:lnTo>
                    <a:pt x="415" y="32560"/>
                  </a:lnTo>
                  <a:lnTo>
                    <a:pt x="312" y="33037"/>
                  </a:lnTo>
                  <a:lnTo>
                    <a:pt x="229" y="33515"/>
                  </a:lnTo>
                  <a:lnTo>
                    <a:pt x="166" y="33992"/>
                  </a:lnTo>
                  <a:lnTo>
                    <a:pt x="104" y="34469"/>
                  </a:lnTo>
                  <a:lnTo>
                    <a:pt x="63" y="34967"/>
                  </a:lnTo>
                  <a:lnTo>
                    <a:pt x="21" y="35445"/>
                  </a:lnTo>
                  <a:lnTo>
                    <a:pt x="0" y="35922"/>
                  </a:lnTo>
                  <a:lnTo>
                    <a:pt x="0" y="36420"/>
                  </a:lnTo>
                  <a:lnTo>
                    <a:pt x="0" y="36897"/>
                  </a:lnTo>
                  <a:lnTo>
                    <a:pt x="21" y="37375"/>
                  </a:lnTo>
                  <a:lnTo>
                    <a:pt x="63" y="37873"/>
                  </a:lnTo>
                  <a:lnTo>
                    <a:pt x="104" y="38350"/>
                  </a:lnTo>
                  <a:lnTo>
                    <a:pt x="229" y="39304"/>
                  </a:lnTo>
                  <a:lnTo>
                    <a:pt x="415" y="40259"/>
                  </a:lnTo>
                  <a:lnTo>
                    <a:pt x="623" y="41214"/>
                  </a:lnTo>
                  <a:lnTo>
                    <a:pt x="893" y="42147"/>
                  </a:lnTo>
                  <a:lnTo>
                    <a:pt x="1204" y="43081"/>
                  </a:lnTo>
                  <a:lnTo>
                    <a:pt x="1557" y="43994"/>
                  </a:lnTo>
                  <a:lnTo>
                    <a:pt x="1951" y="44887"/>
                  </a:lnTo>
                  <a:lnTo>
                    <a:pt x="2387" y="45758"/>
                  </a:lnTo>
                  <a:lnTo>
                    <a:pt x="2864" y="46609"/>
                  </a:lnTo>
                  <a:lnTo>
                    <a:pt x="3383" y="47439"/>
                  </a:lnTo>
                  <a:lnTo>
                    <a:pt x="3922" y="48248"/>
                  </a:lnTo>
                  <a:lnTo>
                    <a:pt x="4503" y="49037"/>
                  </a:lnTo>
                  <a:lnTo>
                    <a:pt x="5105" y="49784"/>
                  </a:lnTo>
                  <a:lnTo>
                    <a:pt x="5749" y="50510"/>
                  </a:lnTo>
                  <a:lnTo>
                    <a:pt x="6413" y="51216"/>
                  </a:lnTo>
                  <a:lnTo>
                    <a:pt x="7118" y="51901"/>
                  </a:lnTo>
                  <a:lnTo>
                    <a:pt x="7844" y="52544"/>
                  </a:lnTo>
                  <a:lnTo>
                    <a:pt x="8571" y="53187"/>
                  </a:lnTo>
                  <a:lnTo>
                    <a:pt x="9339" y="53789"/>
                  </a:lnTo>
                  <a:lnTo>
                    <a:pt x="10127" y="54370"/>
                  </a:lnTo>
                  <a:lnTo>
                    <a:pt x="10936" y="54910"/>
                  </a:lnTo>
                  <a:lnTo>
                    <a:pt x="11766" y="55428"/>
                  </a:lnTo>
                  <a:lnTo>
                    <a:pt x="12597" y="55927"/>
                  </a:lnTo>
                  <a:lnTo>
                    <a:pt x="13447" y="56404"/>
                  </a:lnTo>
                  <a:lnTo>
                    <a:pt x="14319" y="56860"/>
                  </a:lnTo>
                  <a:lnTo>
                    <a:pt x="15191" y="57275"/>
                  </a:lnTo>
                  <a:lnTo>
                    <a:pt x="16353" y="57794"/>
                  </a:lnTo>
                  <a:lnTo>
                    <a:pt x="17535" y="58271"/>
                  </a:lnTo>
                  <a:lnTo>
                    <a:pt x="18698" y="58749"/>
                  </a:lnTo>
                  <a:lnTo>
                    <a:pt x="19880" y="59226"/>
                  </a:lnTo>
                  <a:lnTo>
                    <a:pt x="21042" y="59745"/>
                  </a:lnTo>
                  <a:lnTo>
                    <a:pt x="21603" y="60015"/>
                  </a:lnTo>
                  <a:lnTo>
                    <a:pt x="22163" y="60305"/>
                  </a:lnTo>
                  <a:lnTo>
                    <a:pt x="22723" y="60596"/>
                  </a:lnTo>
                  <a:lnTo>
                    <a:pt x="23263" y="60907"/>
                  </a:lnTo>
                  <a:lnTo>
                    <a:pt x="23802" y="61239"/>
                  </a:lnTo>
                  <a:lnTo>
                    <a:pt x="24321" y="61592"/>
                  </a:lnTo>
                  <a:lnTo>
                    <a:pt x="24736" y="61882"/>
                  </a:lnTo>
                  <a:lnTo>
                    <a:pt x="25131" y="62194"/>
                  </a:lnTo>
                  <a:lnTo>
                    <a:pt x="25898" y="62816"/>
                  </a:lnTo>
                  <a:lnTo>
                    <a:pt x="26625" y="63480"/>
                  </a:lnTo>
                  <a:lnTo>
                    <a:pt x="27351" y="64186"/>
                  </a:lnTo>
                  <a:lnTo>
                    <a:pt x="28783" y="65576"/>
                  </a:lnTo>
                  <a:lnTo>
                    <a:pt x="29509" y="66261"/>
                  </a:lnTo>
                  <a:lnTo>
                    <a:pt x="30256" y="66925"/>
                  </a:lnTo>
                  <a:lnTo>
                    <a:pt x="30630" y="67257"/>
                  </a:lnTo>
                  <a:lnTo>
                    <a:pt x="31024" y="67568"/>
                  </a:lnTo>
                  <a:lnTo>
                    <a:pt x="31418" y="67879"/>
                  </a:lnTo>
                  <a:lnTo>
                    <a:pt x="31833" y="68170"/>
                  </a:lnTo>
                  <a:lnTo>
                    <a:pt x="32248" y="68461"/>
                  </a:lnTo>
                  <a:lnTo>
                    <a:pt x="32684" y="68730"/>
                  </a:lnTo>
                  <a:lnTo>
                    <a:pt x="33099" y="68979"/>
                  </a:lnTo>
                  <a:lnTo>
                    <a:pt x="33556" y="69208"/>
                  </a:lnTo>
                  <a:lnTo>
                    <a:pt x="33991" y="69415"/>
                  </a:lnTo>
                  <a:lnTo>
                    <a:pt x="34469" y="69623"/>
                  </a:lnTo>
                  <a:lnTo>
                    <a:pt x="34925" y="69789"/>
                  </a:lnTo>
                  <a:lnTo>
                    <a:pt x="35403" y="69934"/>
                  </a:lnTo>
                  <a:lnTo>
                    <a:pt x="35880" y="70038"/>
                  </a:lnTo>
                  <a:lnTo>
                    <a:pt x="36357" y="70121"/>
                  </a:lnTo>
                  <a:lnTo>
                    <a:pt x="36855" y="70183"/>
                  </a:lnTo>
                  <a:lnTo>
                    <a:pt x="37353" y="70204"/>
                  </a:lnTo>
                  <a:lnTo>
                    <a:pt x="37685" y="70204"/>
                  </a:lnTo>
                  <a:lnTo>
                    <a:pt x="38038" y="70183"/>
                  </a:lnTo>
                  <a:lnTo>
                    <a:pt x="38370" y="70141"/>
                  </a:lnTo>
                  <a:lnTo>
                    <a:pt x="38702" y="70079"/>
                  </a:lnTo>
                  <a:lnTo>
                    <a:pt x="39034" y="70017"/>
                  </a:lnTo>
                  <a:lnTo>
                    <a:pt x="39366" y="69934"/>
                  </a:lnTo>
                  <a:lnTo>
                    <a:pt x="39677" y="69830"/>
                  </a:lnTo>
                  <a:lnTo>
                    <a:pt x="39989" y="69726"/>
                  </a:lnTo>
                  <a:lnTo>
                    <a:pt x="40321" y="69602"/>
                  </a:lnTo>
                  <a:lnTo>
                    <a:pt x="40611" y="69457"/>
                  </a:lnTo>
                  <a:lnTo>
                    <a:pt x="40923" y="69311"/>
                  </a:lnTo>
                  <a:lnTo>
                    <a:pt x="41213" y="69145"/>
                  </a:lnTo>
                  <a:lnTo>
                    <a:pt x="41504" y="68959"/>
                  </a:lnTo>
                  <a:lnTo>
                    <a:pt x="41794" y="68772"/>
                  </a:lnTo>
                  <a:lnTo>
                    <a:pt x="42354" y="68378"/>
                  </a:lnTo>
                  <a:lnTo>
                    <a:pt x="42873" y="67921"/>
                  </a:lnTo>
                  <a:lnTo>
                    <a:pt x="43392" y="67444"/>
                  </a:lnTo>
                  <a:lnTo>
                    <a:pt x="43849" y="66925"/>
                  </a:lnTo>
                  <a:lnTo>
                    <a:pt x="44284" y="66365"/>
                  </a:lnTo>
                  <a:lnTo>
                    <a:pt x="44699" y="65804"/>
                  </a:lnTo>
                  <a:lnTo>
                    <a:pt x="45073" y="65203"/>
                  </a:lnTo>
                  <a:lnTo>
                    <a:pt x="45405" y="64601"/>
                  </a:lnTo>
                  <a:lnTo>
                    <a:pt x="45695" y="63957"/>
                  </a:lnTo>
                  <a:lnTo>
                    <a:pt x="45944" y="63335"/>
                  </a:lnTo>
                  <a:lnTo>
                    <a:pt x="46173" y="62671"/>
                  </a:lnTo>
                  <a:lnTo>
                    <a:pt x="46359" y="62028"/>
                  </a:lnTo>
                  <a:lnTo>
                    <a:pt x="46525" y="61363"/>
                  </a:lnTo>
                  <a:lnTo>
                    <a:pt x="46671" y="60679"/>
                  </a:lnTo>
                  <a:lnTo>
                    <a:pt x="46774" y="60015"/>
                  </a:lnTo>
                  <a:lnTo>
                    <a:pt x="46878" y="59330"/>
                  </a:lnTo>
                  <a:lnTo>
                    <a:pt x="46940" y="58645"/>
                  </a:lnTo>
                  <a:lnTo>
                    <a:pt x="47003" y="57960"/>
                  </a:lnTo>
                  <a:lnTo>
                    <a:pt x="47024" y="57255"/>
                  </a:lnTo>
                  <a:lnTo>
                    <a:pt x="47065" y="56570"/>
                  </a:lnTo>
                  <a:lnTo>
                    <a:pt x="47065" y="55864"/>
                  </a:lnTo>
                  <a:lnTo>
                    <a:pt x="47044" y="54474"/>
                  </a:lnTo>
                  <a:lnTo>
                    <a:pt x="47003" y="53084"/>
                  </a:lnTo>
                  <a:lnTo>
                    <a:pt x="46940" y="51340"/>
                  </a:lnTo>
                  <a:lnTo>
                    <a:pt x="46837" y="49577"/>
                  </a:lnTo>
                  <a:lnTo>
                    <a:pt x="46712" y="47833"/>
                  </a:lnTo>
                  <a:lnTo>
                    <a:pt x="46546" y="46070"/>
                  </a:lnTo>
                  <a:lnTo>
                    <a:pt x="46380" y="44326"/>
                  </a:lnTo>
                  <a:lnTo>
                    <a:pt x="46173" y="42562"/>
                  </a:lnTo>
                  <a:lnTo>
                    <a:pt x="45924" y="40819"/>
                  </a:lnTo>
                  <a:lnTo>
                    <a:pt x="45654" y="39097"/>
                  </a:lnTo>
                  <a:lnTo>
                    <a:pt x="45343" y="37354"/>
                  </a:lnTo>
                  <a:lnTo>
                    <a:pt x="44990" y="35652"/>
                  </a:lnTo>
                  <a:lnTo>
                    <a:pt x="44596" y="33930"/>
                  </a:lnTo>
                  <a:lnTo>
                    <a:pt x="44160" y="32228"/>
                  </a:lnTo>
                  <a:lnTo>
                    <a:pt x="43682" y="30547"/>
                  </a:lnTo>
                  <a:lnTo>
                    <a:pt x="43164" y="28866"/>
                  </a:lnTo>
                  <a:lnTo>
                    <a:pt x="42894" y="28036"/>
                  </a:lnTo>
                  <a:lnTo>
                    <a:pt x="42603" y="27206"/>
                  </a:lnTo>
                  <a:lnTo>
                    <a:pt x="42313" y="26376"/>
                  </a:lnTo>
                  <a:lnTo>
                    <a:pt x="42002" y="25567"/>
                  </a:lnTo>
                  <a:lnTo>
                    <a:pt x="41524" y="24405"/>
                  </a:lnTo>
                  <a:lnTo>
                    <a:pt x="41026" y="23263"/>
                  </a:lnTo>
                  <a:lnTo>
                    <a:pt x="40507" y="22143"/>
                  </a:lnTo>
                  <a:lnTo>
                    <a:pt x="39968" y="21022"/>
                  </a:lnTo>
                  <a:lnTo>
                    <a:pt x="39387" y="19902"/>
                  </a:lnTo>
                  <a:lnTo>
                    <a:pt x="38785" y="18823"/>
                  </a:lnTo>
                  <a:lnTo>
                    <a:pt x="38163" y="17744"/>
                  </a:lnTo>
                  <a:lnTo>
                    <a:pt x="37519" y="16664"/>
                  </a:lnTo>
                  <a:lnTo>
                    <a:pt x="36980" y="15834"/>
                  </a:lnTo>
                  <a:lnTo>
                    <a:pt x="36399" y="15004"/>
                  </a:lnTo>
                  <a:lnTo>
                    <a:pt x="35818" y="14153"/>
                  </a:lnTo>
                  <a:lnTo>
                    <a:pt x="35216" y="13323"/>
                  </a:lnTo>
                  <a:lnTo>
                    <a:pt x="34573" y="12493"/>
                  </a:lnTo>
                  <a:lnTo>
                    <a:pt x="33908" y="11663"/>
                  </a:lnTo>
                  <a:lnTo>
                    <a:pt x="33244" y="10854"/>
                  </a:lnTo>
                  <a:lnTo>
                    <a:pt x="32539" y="10045"/>
                  </a:lnTo>
                  <a:lnTo>
                    <a:pt x="31813" y="9235"/>
                  </a:lnTo>
                  <a:lnTo>
                    <a:pt x="31086" y="8468"/>
                  </a:lnTo>
                  <a:lnTo>
                    <a:pt x="30318" y="7700"/>
                  </a:lnTo>
                  <a:lnTo>
                    <a:pt x="29530" y="6973"/>
                  </a:lnTo>
                  <a:lnTo>
                    <a:pt x="28741" y="6247"/>
                  </a:lnTo>
                  <a:lnTo>
                    <a:pt x="27911" y="5562"/>
                  </a:lnTo>
                  <a:lnTo>
                    <a:pt x="27081" y="4898"/>
                  </a:lnTo>
                  <a:lnTo>
                    <a:pt x="26230" y="4276"/>
                  </a:lnTo>
                  <a:lnTo>
                    <a:pt x="25359" y="3674"/>
                  </a:lnTo>
                  <a:lnTo>
                    <a:pt x="24466" y="3114"/>
                  </a:lnTo>
                  <a:lnTo>
                    <a:pt x="23574" y="2595"/>
                  </a:lnTo>
                  <a:lnTo>
                    <a:pt x="22640" y="2118"/>
                  </a:lnTo>
                  <a:lnTo>
                    <a:pt x="21707" y="1682"/>
                  </a:lnTo>
                  <a:lnTo>
                    <a:pt x="20773" y="1287"/>
                  </a:lnTo>
                  <a:lnTo>
                    <a:pt x="20275" y="1101"/>
                  </a:lnTo>
                  <a:lnTo>
                    <a:pt x="19797" y="935"/>
                  </a:lnTo>
                  <a:lnTo>
                    <a:pt x="19320" y="789"/>
                  </a:lnTo>
                  <a:lnTo>
                    <a:pt x="18822" y="644"/>
                  </a:lnTo>
                  <a:lnTo>
                    <a:pt x="18324" y="520"/>
                  </a:lnTo>
                  <a:lnTo>
                    <a:pt x="17826" y="395"/>
                  </a:lnTo>
                  <a:lnTo>
                    <a:pt x="17328" y="291"/>
                  </a:lnTo>
                  <a:lnTo>
                    <a:pt x="16830" y="208"/>
                  </a:lnTo>
                  <a:lnTo>
                    <a:pt x="16332" y="146"/>
                  </a:lnTo>
                  <a:lnTo>
                    <a:pt x="15813" y="84"/>
                  </a:lnTo>
                  <a:lnTo>
                    <a:pt x="15315" y="42"/>
                  </a:lnTo>
                  <a:lnTo>
                    <a:pt x="1479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67"/>
            <p:cNvSpPr/>
            <p:nvPr/>
          </p:nvSpPr>
          <p:spPr>
            <a:xfrm>
              <a:off x="3426338" y="2487450"/>
              <a:ext cx="165525" cy="1073925"/>
            </a:xfrm>
            <a:custGeom>
              <a:avLst/>
              <a:gdLst/>
              <a:ahLst/>
              <a:cxnLst/>
              <a:rect l="l" t="t" r="r" b="b"/>
              <a:pathLst>
                <a:path w="6621" h="42957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602" y="1557"/>
                  </a:lnTo>
                  <a:lnTo>
                    <a:pt x="1162" y="3154"/>
                  </a:lnTo>
                  <a:lnTo>
                    <a:pt x="1702" y="4752"/>
                  </a:lnTo>
                  <a:lnTo>
                    <a:pt x="2221" y="6350"/>
                  </a:lnTo>
                  <a:lnTo>
                    <a:pt x="2740" y="7969"/>
                  </a:lnTo>
                  <a:lnTo>
                    <a:pt x="3196" y="9587"/>
                  </a:lnTo>
                  <a:lnTo>
                    <a:pt x="3653" y="11227"/>
                  </a:lnTo>
                  <a:lnTo>
                    <a:pt x="4068" y="12845"/>
                  </a:lnTo>
                  <a:lnTo>
                    <a:pt x="4462" y="14443"/>
                  </a:lnTo>
                  <a:lnTo>
                    <a:pt x="4835" y="16062"/>
                  </a:lnTo>
                  <a:lnTo>
                    <a:pt x="5167" y="17639"/>
                  </a:lnTo>
                  <a:lnTo>
                    <a:pt x="5479" y="19216"/>
                  </a:lnTo>
                  <a:lnTo>
                    <a:pt x="5749" y="20793"/>
                  </a:lnTo>
                  <a:lnTo>
                    <a:pt x="5977" y="22329"/>
                  </a:lnTo>
                  <a:lnTo>
                    <a:pt x="6184" y="23844"/>
                  </a:lnTo>
                  <a:lnTo>
                    <a:pt x="6350" y="25338"/>
                  </a:lnTo>
                  <a:lnTo>
                    <a:pt x="6475" y="26791"/>
                  </a:lnTo>
                  <a:lnTo>
                    <a:pt x="6558" y="28222"/>
                  </a:lnTo>
                  <a:lnTo>
                    <a:pt x="6599" y="29613"/>
                  </a:lnTo>
                  <a:lnTo>
                    <a:pt x="6620" y="30962"/>
                  </a:lnTo>
                  <a:lnTo>
                    <a:pt x="6579" y="32269"/>
                  </a:lnTo>
                  <a:lnTo>
                    <a:pt x="6496" y="33535"/>
                  </a:lnTo>
                  <a:lnTo>
                    <a:pt x="6433" y="34137"/>
                  </a:lnTo>
                  <a:lnTo>
                    <a:pt x="6371" y="34738"/>
                  </a:lnTo>
                  <a:lnTo>
                    <a:pt x="6288" y="35319"/>
                  </a:lnTo>
                  <a:lnTo>
                    <a:pt x="6205" y="35901"/>
                  </a:lnTo>
                  <a:lnTo>
                    <a:pt x="6101" y="36461"/>
                  </a:lnTo>
                  <a:lnTo>
                    <a:pt x="5977" y="37000"/>
                  </a:lnTo>
                  <a:lnTo>
                    <a:pt x="5852" y="37540"/>
                  </a:lnTo>
                  <a:lnTo>
                    <a:pt x="5728" y="38059"/>
                  </a:lnTo>
                  <a:lnTo>
                    <a:pt x="5562" y="38557"/>
                  </a:lnTo>
                  <a:lnTo>
                    <a:pt x="5416" y="39055"/>
                  </a:lnTo>
                  <a:lnTo>
                    <a:pt x="5230" y="39511"/>
                  </a:lnTo>
                  <a:lnTo>
                    <a:pt x="5043" y="39968"/>
                  </a:lnTo>
                  <a:lnTo>
                    <a:pt x="4835" y="40404"/>
                  </a:lnTo>
                  <a:lnTo>
                    <a:pt x="4628" y="40819"/>
                  </a:lnTo>
                  <a:lnTo>
                    <a:pt x="4400" y="41234"/>
                  </a:lnTo>
                  <a:lnTo>
                    <a:pt x="4171" y="41607"/>
                  </a:lnTo>
                  <a:lnTo>
                    <a:pt x="3902" y="41981"/>
                  </a:lnTo>
                  <a:lnTo>
                    <a:pt x="3632" y="42334"/>
                  </a:lnTo>
                  <a:lnTo>
                    <a:pt x="3362" y="42645"/>
                  </a:lnTo>
                  <a:lnTo>
                    <a:pt x="3072" y="42956"/>
                  </a:lnTo>
                </a:path>
              </a:pathLst>
            </a:custGeom>
            <a:solidFill>
              <a:schemeClr val="accent5"/>
            </a:solidFill>
            <a:ln w="952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67"/>
            <p:cNvSpPr/>
            <p:nvPr/>
          </p:nvSpPr>
          <p:spPr>
            <a:xfrm>
              <a:off x="2526738" y="2520650"/>
              <a:ext cx="95500" cy="391200"/>
            </a:xfrm>
            <a:custGeom>
              <a:avLst/>
              <a:gdLst/>
              <a:ahLst/>
              <a:cxnLst/>
              <a:rect l="l" t="t" r="r" b="b"/>
              <a:pathLst>
                <a:path w="3820" h="15648" fill="none" extrusionOk="0">
                  <a:moveTo>
                    <a:pt x="3819" y="0"/>
                  </a:moveTo>
                  <a:lnTo>
                    <a:pt x="3819" y="0"/>
                  </a:lnTo>
                  <a:lnTo>
                    <a:pt x="2802" y="2200"/>
                  </a:lnTo>
                  <a:lnTo>
                    <a:pt x="2346" y="3217"/>
                  </a:lnTo>
                  <a:lnTo>
                    <a:pt x="1889" y="4213"/>
                  </a:lnTo>
                  <a:lnTo>
                    <a:pt x="1495" y="5188"/>
                  </a:lnTo>
                  <a:lnTo>
                    <a:pt x="1122" y="6122"/>
                  </a:lnTo>
                  <a:lnTo>
                    <a:pt x="790" y="7035"/>
                  </a:lnTo>
                  <a:lnTo>
                    <a:pt x="520" y="7948"/>
                  </a:lnTo>
                  <a:lnTo>
                    <a:pt x="395" y="8405"/>
                  </a:lnTo>
                  <a:lnTo>
                    <a:pt x="292" y="8861"/>
                  </a:lnTo>
                  <a:lnTo>
                    <a:pt x="209" y="9318"/>
                  </a:lnTo>
                  <a:lnTo>
                    <a:pt x="125" y="9774"/>
                  </a:lnTo>
                  <a:lnTo>
                    <a:pt x="63" y="10231"/>
                  </a:lnTo>
                  <a:lnTo>
                    <a:pt x="22" y="10687"/>
                  </a:lnTo>
                  <a:lnTo>
                    <a:pt x="1" y="11165"/>
                  </a:lnTo>
                  <a:lnTo>
                    <a:pt x="1" y="11621"/>
                  </a:lnTo>
                  <a:lnTo>
                    <a:pt x="1" y="12098"/>
                  </a:lnTo>
                  <a:lnTo>
                    <a:pt x="42" y="12576"/>
                  </a:lnTo>
                  <a:lnTo>
                    <a:pt x="84" y="13074"/>
                  </a:lnTo>
                  <a:lnTo>
                    <a:pt x="167" y="13572"/>
                  </a:lnTo>
                  <a:lnTo>
                    <a:pt x="250" y="14070"/>
                  </a:lnTo>
                  <a:lnTo>
                    <a:pt x="375" y="14589"/>
                  </a:lnTo>
                  <a:lnTo>
                    <a:pt x="499" y="15107"/>
                  </a:lnTo>
                  <a:lnTo>
                    <a:pt x="665" y="15647"/>
                  </a:lnTo>
                </a:path>
              </a:pathLst>
            </a:custGeom>
            <a:solidFill>
              <a:schemeClr val="accent1"/>
            </a:solidFill>
            <a:ln w="95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67"/>
            <p:cNvSpPr/>
            <p:nvPr/>
          </p:nvSpPr>
          <p:spPr>
            <a:xfrm>
              <a:off x="2808963" y="1913650"/>
              <a:ext cx="682775" cy="573825"/>
            </a:xfrm>
            <a:custGeom>
              <a:avLst/>
              <a:gdLst/>
              <a:ahLst/>
              <a:cxnLst/>
              <a:rect l="l" t="t" r="r" b="b"/>
              <a:pathLst>
                <a:path w="27311" h="22953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78" y="1"/>
                  </a:lnTo>
                  <a:lnTo>
                    <a:pt x="955" y="1"/>
                  </a:lnTo>
                  <a:lnTo>
                    <a:pt x="1433" y="22"/>
                  </a:lnTo>
                  <a:lnTo>
                    <a:pt x="1889" y="42"/>
                  </a:lnTo>
                  <a:lnTo>
                    <a:pt x="2367" y="84"/>
                  </a:lnTo>
                  <a:lnTo>
                    <a:pt x="2823" y="146"/>
                  </a:lnTo>
                  <a:lnTo>
                    <a:pt x="3736" y="291"/>
                  </a:lnTo>
                  <a:lnTo>
                    <a:pt x="4649" y="478"/>
                  </a:lnTo>
                  <a:lnTo>
                    <a:pt x="5542" y="727"/>
                  </a:lnTo>
                  <a:lnTo>
                    <a:pt x="6434" y="997"/>
                  </a:lnTo>
                  <a:lnTo>
                    <a:pt x="7305" y="1329"/>
                  </a:lnTo>
                  <a:lnTo>
                    <a:pt x="8177" y="1682"/>
                  </a:lnTo>
                  <a:lnTo>
                    <a:pt x="9028" y="2097"/>
                  </a:lnTo>
                  <a:lnTo>
                    <a:pt x="9858" y="2533"/>
                  </a:lnTo>
                  <a:lnTo>
                    <a:pt x="10688" y="2989"/>
                  </a:lnTo>
                  <a:lnTo>
                    <a:pt x="11497" y="3487"/>
                  </a:lnTo>
                  <a:lnTo>
                    <a:pt x="12307" y="4027"/>
                  </a:lnTo>
                  <a:lnTo>
                    <a:pt x="13095" y="4587"/>
                  </a:lnTo>
                  <a:lnTo>
                    <a:pt x="13863" y="5168"/>
                  </a:lnTo>
                  <a:lnTo>
                    <a:pt x="14610" y="5791"/>
                  </a:lnTo>
                  <a:lnTo>
                    <a:pt x="15357" y="6413"/>
                  </a:lnTo>
                  <a:lnTo>
                    <a:pt x="16083" y="7077"/>
                  </a:lnTo>
                  <a:lnTo>
                    <a:pt x="16789" y="7762"/>
                  </a:lnTo>
                  <a:lnTo>
                    <a:pt x="17494" y="8447"/>
                  </a:lnTo>
                  <a:lnTo>
                    <a:pt x="18159" y="9152"/>
                  </a:lnTo>
                  <a:lnTo>
                    <a:pt x="18823" y="9879"/>
                  </a:lnTo>
                  <a:lnTo>
                    <a:pt x="19466" y="10605"/>
                  </a:lnTo>
                  <a:lnTo>
                    <a:pt x="20088" y="11352"/>
                  </a:lnTo>
                  <a:lnTo>
                    <a:pt x="20690" y="12099"/>
                  </a:lnTo>
                  <a:lnTo>
                    <a:pt x="21292" y="12867"/>
                  </a:lnTo>
                  <a:lnTo>
                    <a:pt x="21852" y="13614"/>
                  </a:lnTo>
                  <a:lnTo>
                    <a:pt x="22413" y="14382"/>
                  </a:lnTo>
                  <a:lnTo>
                    <a:pt x="22931" y="15150"/>
                  </a:lnTo>
                  <a:lnTo>
                    <a:pt x="23450" y="15917"/>
                  </a:lnTo>
                  <a:lnTo>
                    <a:pt x="23948" y="16664"/>
                  </a:lnTo>
                  <a:lnTo>
                    <a:pt x="23948" y="16664"/>
                  </a:lnTo>
                  <a:lnTo>
                    <a:pt x="24405" y="17432"/>
                  </a:lnTo>
                  <a:lnTo>
                    <a:pt x="24861" y="18200"/>
                  </a:lnTo>
                  <a:lnTo>
                    <a:pt x="25318" y="18968"/>
                  </a:lnTo>
                  <a:lnTo>
                    <a:pt x="25733" y="19756"/>
                  </a:lnTo>
                  <a:lnTo>
                    <a:pt x="26148" y="20545"/>
                  </a:lnTo>
                  <a:lnTo>
                    <a:pt x="26563" y="21334"/>
                  </a:lnTo>
                  <a:lnTo>
                    <a:pt x="26936" y="22143"/>
                  </a:lnTo>
                  <a:lnTo>
                    <a:pt x="27310" y="22952"/>
                  </a:lnTo>
                </a:path>
              </a:pathLst>
            </a:custGeom>
            <a:noFill/>
            <a:ln w="1050" cap="rnd" cmpd="sng">
              <a:solidFill>
                <a:srgbClr val="261A1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67"/>
            <p:cNvSpPr/>
            <p:nvPr/>
          </p:nvSpPr>
          <p:spPr>
            <a:xfrm>
              <a:off x="1722113" y="3147350"/>
              <a:ext cx="166025" cy="97025"/>
            </a:xfrm>
            <a:custGeom>
              <a:avLst/>
              <a:gdLst/>
              <a:ahLst/>
              <a:cxnLst/>
              <a:rect l="l" t="t" r="r" b="b"/>
              <a:pathLst>
                <a:path w="6641" h="3881" extrusionOk="0">
                  <a:moveTo>
                    <a:pt x="4192" y="0"/>
                  </a:moveTo>
                  <a:lnTo>
                    <a:pt x="3881" y="21"/>
                  </a:lnTo>
                  <a:lnTo>
                    <a:pt x="3549" y="63"/>
                  </a:lnTo>
                  <a:lnTo>
                    <a:pt x="3217" y="125"/>
                  </a:lnTo>
                  <a:lnTo>
                    <a:pt x="2864" y="208"/>
                  </a:lnTo>
                  <a:lnTo>
                    <a:pt x="2532" y="312"/>
                  </a:lnTo>
                  <a:lnTo>
                    <a:pt x="2221" y="415"/>
                  </a:lnTo>
                  <a:lnTo>
                    <a:pt x="1909" y="540"/>
                  </a:lnTo>
                  <a:lnTo>
                    <a:pt x="1619" y="685"/>
                  </a:lnTo>
                  <a:lnTo>
                    <a:pt x="1349" y="830"/>
                  </a:lnTo>
                  <a:lnTo>
                    <a:pt x="1100" y="976"/>
                  </a:lnTo>
                  <a:lnTo>
                    <a:pt x="872" y="1142"/>
                  </a:lnTo>
                  <a:lnTo>
                    <a:pt x="664" y="1328"/>
                  </a:lnTo>
                  <a:lnTo>
                    <a:pt x="498" y="1494"/>
                  </a:lnTo>
                  <a:lnTo>
                    <a:pt x="332" y="1681"/>
                  </a:lnTo>
                  <a:lnTo>
                    <a:pt x="208" y="1868"/>
                  </a:lnTo>
                  <a:lnTo>
                    <a:pt x="104" y="2055"/>
                  </a:lnTo>
                  <a:lnTo>
                    <a:pt x="42" y="2241"/>
                  </a:lnTo>
                  <a:lnTo>
                    <a:pt x="0" y="2428"/>
                  </a:lnTo>
                  <a:lnTo>
                    <a:pt x="0" y="2615"/>
                  </a:lnTo>
                  <a:lnTo>
                    <a:pt x="21" y="2802"/>
                  </a:lnTo>
                  <a:lnTo>
                    <a:pt x="83" y="2968"/>
                  </a:lnTo>
                  <a:lnTo>
                    <a:pt x="187" y="3134"/>
                  </a:lnTo>
                  <a:lnTo>
                    <a:pt x="311" y="3279"/>
                  </a:lnTo>
                  <a:lnTo>
                    <a:pt x="457" y="3404"/>
                  </a:lnTo>
                  <a:lnTo>
                    <a:pt x="644" y="3528"/>
                  </a:lnTo>
                  <a:lnTo>
                    <a:pt x="830" y="3611"/>
                  </a:lnTo>
                  <a:lnTo>
                    <a:pt x="1059" y="3694"/>
                  </a:lnTo>
                  <a:lnTo>
                    <a:pt x="1308" y="3777"/>
                  </a:lnTo>
                  <a:lnTo>
                    <a:pt x="1577" y="3819"/>
                  </a:lnTo>
                  <a:lnTo>
                    <a:pt x="1847" y="3860"/>
                  </a:lnTo>
                  <a:lnTo>
                    <a:pt x="2138" y="3881"/>
                  </a:lnTo>
                  <a:lnTo>
                    <a:pt x="2449" y="3860"/>
                  </a:lnTo>
                  <a:lnTo>
                    <a:pt x="2781" y="3839"/>
                  </a:lnTo>
                  <a:lnTo>
                    <a:pt x="3092" y="3798"/>
                  </a:lnTo>
                  <a:lnTo>
                    <a:pt x="3424" y="3756"/>
                  </a:lnTo>
                  <a:lnTo>
                    <a:pt x="3777" y="3673"/>
                  </a:lnTo>
                  <a:lnTo>
                    <a:pt x="4109" y="3570"/>
                  </a:lnTo>
                  <a:lnTo>
                    <a:pt x="4420" y="3466"/>
                  </a:lnTo>
                  <a:lnTo>
                    <a:pt x="4732" y="3341"/>
                  </a:lnTo>
                  <a:lnTo>
                    <a:pt x="5022" y="3196"/>
                  </a:lnTo>
                  <a:lnTo>
                    <a:pt x="5292" y="3051"/>
                  </a:lnTo>
                  <a:lnTo>
                    <a:pt x="5541" y="2885"/>
                  </a:lnTo>
                  <a:lnTo>
                    <a:pt x="5769" y="2719"/>
                  </a:lnTo>
                  <a:lnTo>
                    <a:pt x="5977" y="2553"/>
                  </a:lnTo>
                  <a:lnTo>
                    <a:pt x="6143" y="2387"/>
                  </a:lnTo>
                  <a:lnTo>
                    <a:pt x="6309" y="2200"/>
                  </a:lnTo>
                  <a:lnTo>
                    <a:pt x="6433" y="2013"/>
                  </a:lnTo>
                  <a:lnTo>
                    <a:pt x="6537" y="1826"/>
                  </a:lnTo>
                  <a:lnTo>
                    <a:pt x="6599" y="1640"/>
                  </a:lnTo>
                  <a:lnTo>
                    <a:pt x="6641" y="1453"/>
                  </a:lnTo>
                  <a:lnTo>
                    <a:pt x="6641" y="1266"/>
                  </a:lnTo>
                  <a:lnTo>
                    <a:pt x="6620" y="1079"/>
                  </a:lnTo>
                  <a:lnTo>
                    <a:pt x="6558" y="913"/>
                  </a:lnTo>
                  <a:lnTo>
                    <a:pt x="6454" y="747"/>
                  </a:lnTo>
                  <a:lnTo>
                    <a:pt x="6329" y="602"/>
                  </a:lnTo>
                  <a:lnTo>
                    <a:pt x="6184" y="478"/>
                  </a:lnTo>
                  <a:lnTo>
                    <a:pt x="5997" y="353"/>
                  </a:lnTo>
                  <a:lnTo>
                    <a:pt x="5811" y="249"/>
                  </a:lnTo>
                  <a:lnTo>
                    <a:pt x="5582" y="166"/>
                  </a:lnTo>
                  <a:lnTo>
                    <a:pt x="5333" y="104"/>
                  </a:lnTo>
                  <a:lnTo>
                    <a:pt x="5064" y="63"/>
                  </a:lnTo>
                  <a:lnTo>
                    <a:pt x="4794" y="21"/>
                  </a:lnTo>
                  <a:lnTo>
                    <a:pt x="450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67"/>
            <p:cNvSpPr/>
            <p:nvPr/>
          </p:nvSpPr>
          <p:spPr>
            <a:xfrm>
              <a:off x="1851813" y="3015050"/>
              <a:ext cx="77325" cy="53975"/>
            </a:xfrm>
            <a:custGeom>
              <a:avLst/>
              <a:gdLst/>
              <a:ahLst/>
              <a:cxnLst/>
              <a:rect l="l" t="t" r="r" b="b"/>
              <a:pathLst>
                <a:path w="3093" h="2159" extrusionOk="0">
                  <a:moveTo>
                    <a:pt x="1598" y="1"/>
                  </a:moveTo>
                  <a:lnTo>
                    <a:pt x="1287" y="63"/>
                  </a:lnTo>
                  <a:lnTo>
                    <a:pt x="975" y="167"/>
                  </a:lnTo>
                  <a:lnTo>
                    <a:pt x="706" y="312"/>
                  </a:lnTo>
                  <a:lnTo>
                    <a:pt x="477" y="457"/>
                  </a:lnTo>
                  <a:lnTo>
                    <a:pt x="270" y="644"/>
                  </a:lnTo>
                  <a:lnTo>
                    <a:pt x="125" y="851"/>
                  </a:lnTo>
                  <a:lnTo>
                    <a:pt x="83" y="934"/>
                  </a:lnTo>
                  <a:lnTo>
                    <a:pt x="42" y="1059"/>
                  </a:lnTo>
                  <a:lnTo>
                    <a:pt x="0" y="1163"/>
                  </a:lnTo>
                  <a:lnTo>
                    <a:pt x="0" y="1266"/>
                  </a:lnTo>
                  <a:lnTo>
                    <a:pt x="0" y="1370"/>
                  </a:lnTo>
                  <a:lnTo>
                    <a:pt x="21" y="1474"/>
                  </a:lnTo>
                  <a:lnTo>
                    <a:pt x="42" y="1578"/>
                  </a:lnTo>
                  <a:lnTo>
                    <a:pt x="104" y="1661"/>
                  </a:lnTo>
                  <a:lnTo>
                    <a:pt x="166" y="1744"/>
                  </a:lnTo>
                  <a:lnTo>
                    <a:pt x="228" y="1827"/>
                  </a:lnTo>
                  <a:lnTo>
                    <a:pt x="332" y="1910"/>
                  </a:lnTo>
                  <a:lnTo>
                    <a:pt x="415" y="1972"/>
                  </a:lnTo>
                  <a:lnTo>
                    <a:pt x="643" y="2055"/>
                  </a:lnTo>
                  <a:lnTo>
                    <a:pt x="913" y="2117"/>
                  </a:lnTo>
                  <a:lnTo>
                    <a:pt x="1183" y="2159"/>
                  </a:lnTo>
                  <a:lnTo>
                    <a:pt x="1494" y="2138"/>
                  </a:lnTo>
                  <a:lnTo>
                    <a:pt x="1806" y="2076"/>
                  </a:lnTo>
                  <a:lnTo>
                    <a:pt x="2117" y="1972"/>
                  </a:lnTo>
                  <a:lnTo>
                    <a:pt x="2387" y="1847"/>
                  </a:lnTo>
                  <a:lnTo>
                    <a:pt x="2615" y="1681"/>
                  </a:lnTo>
                  <a:lnTo>
                    <a:pt x="2802" y="1495"/>
                  </a:lnTo>
                  <a:lnTo>
                    <a:pt x="2968" y="1308"/>
                  </a:lnTo>
                  <a:lnTo>
                    <a:pt x="3009" y="1204"/>
                  </a:lnTo>
                  <a:lnTo>
                    <a:pt x="3051" y="1100"/>
                  </a:lnTo>
                  <a:lnTo>
                    <a:pt x="3092" y="997"/>
                  </a:lnTo>
                  <a:lnTo>
                    <a:pt x="3092" y="872"/>
                  </a:lnTo>
                  <a:lnTo>
                    <a:pt x="3092" y="768"/>
                  </a:lnTo>
                  <a:lnTo>
                    <a:pt x="3071" y="665"/>
                  </a:lnTo>
                  <a:lnTo>
                    <a:pt x="3051" y="582"/>
                  </a:lnTo>
                  <a:lnTo>
                    <a:pt x="2988" y="478"/>
                  </a:lnTo>
                  <a:lnTo>
                    <a:pt x="2926" y="395"/>
                  </a:lnTo>
                  <a:lnTo>
                    <a:pt x="2864" y="312"/>
                  </a:lnTo>
                  <a:lnTo>
                    <a:pt x="2760" y="250"/>
                  </a:lnTo>
                  <a:lnTo>
                    <a:pt x="2677" y="187"/>
                  </a:lnTo>
                  <a:lnTo>
                    <a:pt x="2449" y="84"/>
                  </a:lnTo>
                  <a:lnTo>
                    <a:pt x="2179" y="21"/>
                  </a:lnTo>
                  <a:lnTo>
                    <a:pt x="190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67"/>
            <p:cNvSpPr/>
            <p:nvPr/>
          </p:nvSpPr>
          <p:spPr>
            <a:xfrm>
              <a:off x="1975788" y="3074200"/>
              <a:ext cx="104300" cy="75250"/>
            </a:xfrm>
            <a:custGeom>
              <a:avLst/>
              <a:gdLst/>
              <a:ahLst/>
              <a:cxnLst/>
              <a:rect l="l" t="t" r="r" b="b"/>
              <a:pathLst>
                <a:path w="4172" h="3010" extrusionOk="0">
                  <a:moveTo>
                    <a:pt x="3155" y="0"/>
                  </a:moveTo>
                  <a:lnTo>
                    <a:pt x="2968" y="21"/>
                  </a:lnTo>
                  <a:lnTo>
                    <a:pt x="2761" y="42"/>
                  </a:lnTo>
                  <a:lnTo>
                    <a:pt x="2553" y="63"/>
                  </a:lnTo>
                  <a:lnTo>
                    <a:pt x="2138" y="166"/>
                  </a:lnTo>
                  <a:lnTo>
                    <a:pt x="1931" y="249"/>
                  </a:lnTo>
                  <a:lnTo>
                    <a:pt x="1723" y="332"/>
                  </a:lnTo>
                  <a:lnTo>
                    <a:pt x="1516" y="415"/>
                  </a:lnTo>
                  <a:lnTo>
                    <a:pt x="1329" y="519"/>
                  </a:lnTo>
                  <a:lnTo>
                    <a:pt x="976" y="768"/>
                  </a:lnTo>
                  <a:lnTo>
                    <a:pt x="665" y="1038"/>
                  </a:lnTo>
                  <a:lnTo>
                    <a:pt x="416" y="1308"/>
                  </a:lnTo>
                  <a:lnTo>
                    <a:pt x="312" y="1453"/>
                  </a:lnTo>
                  <a:lnTo>
                    <a:pt x="208" y="1598"/>
                  </a:lnTo>
                  <a:lnTo>
                    <a:pt x="146" y="1743"/>
                  </a:lnTo>
                  <a:lnTo>
                    <a:pt x="84" y="1889"/>
                  </a:lnTo>
                  <a:lnTo>
                    <a:pt x="42" y="2013"/>
                  </a:lnTo>
                  <a:lnTo>
                    <a:pt x="22" y="2158"/>
                  </a:lnTo>
                  <a:lnTo>
                    <a:pt x="1" y="2283"/>
                  </a:lnTo>
                  <a:lnTo>
                    <a:pt x="22" y="2407"/>
                  </a:lnTo>
                  <a:lnTo>
                    <a:pt x="63" y="2532"/>
                  </a:lnTo>
                  <a:lnTo>
                    <a:pt x="105" y="2636"/>
                  </a:lnTo>
                  <a:lnTo>
                    <a:pt x="188" y="2719"/>
                  </a:lnTo>
                  <a:lnTo>
                    <a:pt x="271" y="2802"/>
                  </a:lnTo>
                  <a:lnTo>
                    <a:pt x="374" y="2885"/>
                  </a:lnTo>
                  <a:lnTo>
                    <a:pt x="499" y="2926"/>
                  </a:lnTo>
                  <a:lnTo>
                    <a:pt x="623" y="2968"/>
                  </a:lnTo>
                  <a:lnTo>
                    <a:pt x="769" y="3009"/>
                  </a:lnTo>
                  <a:lnTo>
                    <a:pt x="1246" y="3009"/>
                  </a:lnTo>
                  <a:lnTo>
                    <a:pt x="1412" y="2968"/>
                  </a:lnTo>
                  <a:lnTo>
                    <a:pt x="1785" y="2885"/>
                  </a:lnTo>
                  <a:lnTo>
                    <a:pt x="2159" y="2739"/>
                  </a:lnTo>
                  <a:lnTo>
                    <a:pt x="2532" y="2532"/>
                  </a:lnTo>
                  <a:lnTo>
                    <a:pt x="2906" y="2283"/>
                  </a:lnTo>
                  <a:lnTo>
                    <a:pt x="3259" y="2013"/>
                  </a:lnTo>
                  <a:lnTo>
                    <a:pt x="3549" y="1723"/>
                  </a:lnTo>
                  <a:lnTo>
                    <a:pt x="3819" y="1432"/>
                  </a:lnTo>
                  <a:lnTo>
                    <a:pt x="3923" y="1287"/>
                  </a:lnTo>
                  <a:lnTo>
                    <a:pt x="4006" y="1142"/>
                  </a:lnTo>
                  <a:lnTo>
                    <a:pt x="4089" y="996"/>
                  </a:lnTo>
                  <a:lnTo>
                    <a:pt x="4130" y="851"/>
                  </a:lnTo>
                  <a:lnTo>
                    <a:pt x="4172" y="727"/>
                  </a:lnTo>
                  <a:lnTo>
                    <a:pt x="4172" y="602"/>
                  </a:lnTo>
                  <a:lnTo>
                    <a:pt x="4151" y="478"/>
                  </a:lnTo>
                  <a:lnTo>
                    <a:pt x="4089" y="374"/>
                  </a:lnTo>
                  <a:lnTo>
                    <a:pt x="4027" y="270"/>
                  </a:lnTo>
                  <a:lnTo>
                    <a:pt x="3923" y="187"/>
                  </a:lnTo>
                  <a:lnTo>
                    <a:pt x="3798" y="125"/>
                  </a:lnTo>
                  <a:lnTo>
                    <a:pt x="3674" y="63"/>
                  </a:lnTo>
                  <a:lnTo>
                    <a:pt x="3508" y="42"/>
                  </a:lnTo>
                  <a:lnTo>
                    <a:pt x="3342" y="21"/>
                  </a:lnTo>
                  <a:lnTo>
                    <a:pt x="31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699" name="Google Shape;1699;p67"/>
          <p:cNvPicPr preferRelativeResize="0"/>
          <p:nvPr/>
        </p:nvPicPr>
        <p:blipFill rotWithShape="1">
          <a:blip r:embed="rId3">
            <a:alphaModFix/>
          </a:blip>
          <a:srcRect l="24444" t="53989" r="25545" b="6136"/>
          <a:stretch/>
        </p:blipFill>
        <p:spPr>
          <a:xfrm>
            <a:off x="7215400" y="548688"/>
            <a:ext cx="1566749" cy="13589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00" name="Google Shape;1700;p67"/>
          <p:cNvGrpSpPr/>
          <p:nvPr/>
        </p:nvGrpSpPr>
        <p:grpSpPr>
          <a:xfrm>
            <a:off x="5843748" y="2121821"/>
            <a:ext cx="1566717" cy="899876"/>
            <a:chOff x="8138464" y="-4218997"/>
            <a:chExt cx="1187537" cy="666871"/>
          </a:xfrm>
        </p:grpSpPr>
        <p:sp>
          <p:nvSpPr>
            <p:cNvPr id="1701" name="Google Shape;1701;p67"/>
            <p:cNvSpPr/>
            <p:nvPr/>
          </p:nvSpPr>
          <p:spPr>
            <a:xfrm>
              <a:off x="8931753" y="-4039540"/>
              <a:ext cx="296192" cy="290290"/>
            </a:xfrm>
            <a:custGeom>
              <a:avLst/>
              <a:gdLst/>
              <a:ahLst/>
              <a:cxnLst/>
              <a:rect l="l" t="t" r="r" b="b"/>
              <a:pathLst>
                <a:path w="6072" h="595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865" y="623"/>
                  </a:lnTo>
                  <a:lnTo>
                    <a:pt x="1709" y="1287"/>
                  </a:lnTo>
                  <a:lnTo>
                    <a:pt x="2513" y="1990"/>
                  </a:lnTo>
                  <a:lnTo>
                    <a:pt x="3297" y="2714"/>
                  </a:lnTo>
                  <a:lnTo>
                    <a:pt x="4041" y="3478"/>
                  </a:lnTo>
                  <a:lnTo>
                    <a:pt x="4745" y="4282"/>
                  </a:lnTo>
                  <a:lnTo>
                    <a:pt x="5428" y="5106"/>
                  </a:lnTo>
                  <a:lnTo>
                    <a:pt x="6071" y="5951"/>
                  </a:lnTo>
                </a:path>
              </a:pathLst>
            </a:custGeom>
            <a:noFill/>
            <a:ln w="1500" cap="rnd" cmpd="sng">
              <a:solidFill>
                <a:srgbClr val="ED726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67"/>
            <p:cNvSpPr/>
            <p:nvPr/>
          </p:nvSpPr>
          <p:spPr>
            <a:xfrm>
              <a:off x="8711127" y="-3929739"/>
              <a:ext cx="120682" cy="303070"/>
            </a:xfrm>
            <a:custGeom>
              <a:avLst/>
              <a:gdLst/>
              <a:ahLst/>
              <a:cxnLst/>
              <a:rect l="l" t="t" r="r" b="b"/>
              <a:pathLst>
                <a:path w="2474" h="6213" fill="none" extrusionOk="0">
                  <a:moveTo>
                    <a:pt x="2473" y="1"/>
                  </a:moveTo>
                  <a:lnTo>
                    <a:pt x="2473" y="1"/>
                  </a:lnTo>
                  <a:lnTo>
                    <a:pt x="2473" y="443"/>
                  </a:lnTo>
                  <a:lnTo>
                    <a:pt x="2453" y="865"/>
                  </a:lnTo>
                  <a:lnTo>
                    <a:pt x="2413" y="1287"/>
                  </a:lnTo>
                  <a:lnTo>
                    <a:pt x="2352" y="1709"/>
                  </a:lnTo>
                  <a:lnTo>
                    <a:pt x="2272" y="2132"/>
                  </a:lnTo>
                  <a:lnTo>
                    <a:pt x="2151" y="2554"/>
                  </a:lnTo>
                  <a:lnTo>
                    <a:pt x="2031" y="2956"/>
                  </a:lnTo>
                  <a:lnTo>
                    <a:pt x="1890" y="3358"/>
                  </a:lnTo>
                  <a:lnTo>
                    <a:pt x="1709" y="3760"/>
                  </a:lnTo>
                  <a:lnTo>
                    <a:pt x="1528" y="4142"/>
                  </a:lnTo>
                  <a:lnTo>
                    <a:pt x="1307" y="4524"/>
                  </a:lnTo>
                  <a:lnTo>
                    <a:pt x="1086" y="4886"/>
                  </a:lnTo>
                  <a:lnTo>
                    <a:pt x="845" y="5227"/>
                  </a:lnTo>
                  <a:lnTo>
                    <a:pt x="583" y="5569"/>
                  </a:lnTo>
                  <a:lnTo>
                    <a:pt x="302" y="5891"/>
                  </a:lnTo>
                  <a:lnTo>
                    <a:pt x="0" y="6212"/>
                  </a:lnTo>
                </a:path>
              </a:pathLst>
            </a:custGeom>
            <a:noFill/>
            <a:ln w="1500" cap="rnd" cmpd="sng">
              <a:solidFill>
                <a:srgbClr val="ED726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67"/>
            <p:cNvSpPr/>
            <p:nvPr/>
          </p:nvSpPr>
          <p:spPr>
            <a:xfrm>
              <a:off x="9189647" y="-4159194"/>
              <a:ext cx="52975" cy="37317"/>
            </a:xfrm>
            <a:custGeom>
              <a:avLst/>
              <a:gdLst/>
              <a:ahLst/>
              <a:cxnLst/>
              <a:rect l="l" t="t" r="r" b="b"/>
              <a:pathLst>
                <a:path w="1086" h="76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61" y="61"/>
                  </a:lnTo>
                  <a:lnTo>
                    <a:pt x="302" y="121"/>
                  </a:lnTo>
                  <a:lnTo>
                    <a:pt x="583" y="302"/>
                  </a:lnTo>
                  <a:lnTo>
                    <a:pt x="845" y="503"/>
                  </a:lnTo>
                  <a:lnTo>
                    <a:pt x="1086" y="765"/>
                  </a:lnTo>
                </a:path>
              </a:pathLst>
            </a:custGeom>
            <a:noFill/>
            <a:ln w="1500" cap="rnd" cmpd="sng">
              <a:solidFill>
                <a:srgbClr val="ED726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67"/>
            <p:cNvSpPr/>
            <p:nvPr/>
          </p:nvSpPr>
          <p:spPr>
            <a:xfrm>
              <a:off x="8931753" y="-4039540"/>
              <a:ext cx="296192" cy="290290"/>
            </a:xfrm>
            <a:custGeom>
              <a:avLst/>
              <a:gdLst/>
              <a:ahLst/>
              <a:cxnLst/>
              <a:rect l="l" t="t" r="r" b="b"/>
              <a:pathLst>
                <a:path w="6072" h="595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865" y="623"/>
                  </a:lnTo>
                  <a:lnTo>
                    <a:pt x="1709" y="1287"/>
                  </a:lnTo>
                  <a:lnTo>
                    <a:pt x="2513" y="1990"/>
                  </a:lnTo>
                  <a:lnTo>
                    <a:pt x="3297" y="2714"/>
                  </a:lnTo>
                  <a:lnTo>
                    <a:pt x="4041" y="3478"/>
                  </a:lnTo>
                  <a:lnTo>
                    <a:pt x="4745" y="4282"/>
                  </a:lnTo>
                  <a:lnTo>
                    <a:pt x="5428" y="5106"/>
                  </a:lnTo>
                  <a:lnTo>
                    <a:pt x="6071" y="5951"/>
                  </a:lnTo>
                </a:path>
              </a:pathLst>
            </a:custGeom>
            <a:noFill/>
            <a:ln w="1500" cap="rnd" cmpd="sng">
              <a:solidFill>
                <a:srgbClr val="ED726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67"/>
            <p:cNvSpPr/>
            <p:nvPr/>
          </p:nvSpPr>
          <p:spPr>
            <a:xfrm>
              <a:off x="8711127" y="-3929739"/>
              <a:ext cx="120682" cy="303070"/>
            </a:xfrm>
            <a:custGeom>
              <a:avLst/>
              <a:gdLst/>
              <a:ahLst/>
              <a:cxnLst/>
              <a:rect l="l" t="t" r="r" b="b"/>
              <a:pathLst>
                <a:path w="2474" h="6213" fill="none" extrusionOk="0">
                  <a:moveTo>
                    <a:pt x="2473" y="1"/>
                  </a:moveTo>
                  <a:lnTo>
                    <a:pt x="2473" y="1"/>
                  </a:lnTo>
                  <a:lnTo>
                    <a:pt x="2473" y="443"/>
                  </a:lnTo>
                  <a:lnTo>
                    <a:pt x="2453" y="865"/>
                  </a:lnTo>
                  <a:lnTo>
                    <a:pt x="2413" y="1287"/>
                  </a:lnTo>
                  <a:lnTo>
                    <a:pt x="2352" y="1709"/>
                  </a:lnTo>
                  <a:lnTo>
                    <a:pt x="2272" y="2132"/>
                  </a:lnTo>
                  <a:lnTo>
                    <a:pt x="2151" y="2554"/>
                  </a:lnTo>
                  <a:lnTo>
                    <a:pt x="2031" y="2956"/>
                  </a:lnTo>
                  <a:lnTo>
                    <a:pt x="1890" y="3358"/>
                  </a:lnTo>
                  <a:lnTo>
                    <a:pt x="1709" y="3760"/>
                  </a:lnTo>
                  <a:lnTo>
                    <a:pt x="1528" y="4142"/>
                  </a:lnTo>
                  <a:lnTo>
                    <a:pt x="1307" y="4524"/>
                  </a:lnTo>
                  <a:lnTo>
                    <a:pt x="1086" y="4886"/>
                  </a:lnTo>
                  <a:lnTo>
                    <a:pt x="845" y="5227"/>
                  </a:lnTo>
                  <a:lnTo>
                    <a:pt x="583" y="5569"/>
                  </a:lnTo>
                  <a:lnTo>
                    <a:pt x="302" y="5891"/>
                  </a:lnTo>
                  <a:lnTo>
                    <a:pt x="0" y="6212"/>
                  </a:lnTo>
                </a:path>
              </a:pathLst>
            </a:custGeom>
            <a:noFill/>
            <a:ln w="1500" cap="rnd" cmpd="sng">
              <a:solidFill>
                <a:srgbClr val="ED726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67"/>
            <p:cNvSpPr/>
            <p:nvPr/>
          </p:nvSpPr>
          <p:spPr>
            <a:xfrm>
              <a:off x="9189647" y="-4159194"/>
              <a:ext cx="52975" cy="37317"/>
            </a:xfrm>
            <a:custGeom>
              <a:avLst/>
              <a:gdLst/>
              <a:ahLst/>
              <a:cxnLst/>
              <a:rect l="l" t="t" r="r" b="b"/>
              <a:pathLst>
                <a:path w="1086" h="76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61" y="61"/>
                  </a:lnTo>
                  <a:lnTo>
                    <a:pt x="302" y="121"/>
                  </a:lnTo>
                  <a:lnTo>
                    <a:pt x="583" y="302"/>
                  </a:lnTo>
                  <a:lnTo>
                    <a:pt x="845" y="503"/>
                  </a:lnTo>
                  <a:lnTo>
                    <a:pt x="1086" y="765"/>
                  </a:lnTo>
                </a:path>
              </a:pathLst>
            </a:custGeom>
            <a:noFill/>
            <a:ln w="1500" cap="rnd" cmpd="sng">
              <a:solidFill>
                <a:srgbClr val="ED726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67"/>
            <p:cNvSpPr/>
            <p:nvPr/>
          </p:nvSpPr>
          <p:spPr>
            <a:xfrm>
              <a:off x="8138464" y="-4110171"/>
              <a:ext cx="773748" cy="524678"/>
            </a:xfrm>
            <a:custGeom>
              <a:avLst/>
              <a:gdLst/>
              <a:ahLst/>
              <a:cxnLst/>
              <a:rect l="l" t="t" r="r" b="b"/>
              <a:pathLst>
                <a:path w="15862" h="10756" extrusionOk="0">
                  <a:moveTo>
                    <a:pt x="1187" y="1"/>
                  </a:moveTo>
                  <a:lnTo>
                    <a:pt x="986" y="21"/>
                  </a:lnTo>
                  <a:lnTo>
                    <a:pt x="805" y="61"/>
                  </a:lnTo>
                  <a:lnTo>
                    <a:pt x="624" y="121"/>
                  </a:lnTo>
                  <a:lnTo>
                    <a:pt x="443" y="202"/>
                  </a:lnTo>
                  <a:lnTo>
                    <a:pt x="282" y="302"/>
                  </a:lnTo>
                  <a:lnTo>
                    <a:pt x="161" y="443"/>
                  </a:lnTo>
                  <a:lnTo>
                    <a:pt x="61" y="584"/>
                  </a:lnTo>
                  <a:lnTo>
                    <a:pt x="41" y="664"/>
                  </a:lnTo>
                  <a:lnTo>
                    <a:pt x="21" y="765"/>
                  </a:lnTo>
                  <a:lnTo>
                    <a:pt x="1" y="905"/>
                  </a:lnTo>
                  <a:lnTo>
                    <a:pt x="41" y="1046"/>
                  </a:lnTo>
                  <a:lnTo>
                    <a:pt x="81" y="1187"/>
                  </a:lnTo>
                  <a:lnTo>
                    <a:pt x="161" y="1307"/>
                  </a:lnTo>
                  <a:lnTo>
                    <a:pt x="262" y="1428"/>
                  </a:lnTo>
                  <a:lnTo>
                    <a:pt x="362" y="1529"/>
                  </a:lnTo>
                  <a:lnTo>
                    <a:pt x="503" y="1629"/>
                  </a:lnTo>
                  <a:lnTo>
                    <a:pt x="624" y="1689"/>
                  </a:lnTo>
                  <a:lnTo>
                    <a:pt x="905" y="1810"/>
                  </a:lnTo>
                  <a:lnTo>
                    <a:pt x="1187" y="1890"/>
                  </a:lnTo>
                  <a:lnTo>
                    <a:pt x="1488" y="1971"/>
                  </a:lnTo>
                  <a:lnTo>
                    <a:pt x="1770" y="2051"/>
                  </a:lnTo>
                  <a:lnTo>
                    <a:pt x="1950" y="2112"/>
                  </a:lnTo>
                  <a:lnTo>
                    <a:pt x="2131" y="2212"/>
                  </a:lnTo>
                  <a:lnTo>
                    <a:pt x="2312" y="2313"/>
                  </a:lnTo>
                  <a:lnTo>
                    <a:pt x="2473" y="2413"/>
                  </a:lnTo>
                  <a:lnTo>
                    <a:pt x="2634" y="2534"/>
                  </a:lnTo>
                  <a:lnTo>
                    <a:pt x="2795" y="2674"/>
                  </a:lnTo>
                  <a:lnTo>
                    <a:pt x="3076" y="2956"/>
                  </a:lnTo>
                  <a:lnTo>
                    <a:pt x="3338" y="3277"/>
                  </a:lnTo>
                  <a:lnTo>
                    <a:pt x="3559" y="3599"/>
                  </a:lnTo>
                  <a:lnTo>
                    <a:pt x="3780" y="3961"/>
                  </a:lnTo>
                  <a:lnTo>
                    <a:pt x="3961" y="4323"/>
                  </a:lnTo>
                  <a:lnTo>
                    <a:pt x="4142" y="4685"/>
                  </a:lnTo>
                  <a:lnTo>
                    <a:pt x="4302" y="5067"/>
                  </a:lnTo>
                  <a:lnTo>
                    <a:pt x="4604" y="5810"/>
                  </a:lnTo>
                  <a:lnTo>
                    <a:pt x="4765" y="6192"/>
                  </a:lnTo>
                  <a:lnTo>
                    <a:pt x="4946" y="6554"/>
                  </a:lnTo>
                  <a:lnTo>
                    <a:pt x="5127" y="6896"/>
                  </a:lnTo>
                  <a:lnTo>
                    <a:pt x="5348" y="7258"/>
                  </a:lnTo>
                  <a:lnTo>
                    <a:pt x="5489" y="7479"/>
                  </a:lnTo>
                  <a:lnTo>
                    <a:pt x="5669" y="7680"/>
                  </a:lnTo>
                  <a:lnTo>
                    <a:pt x="5830" y="7881"/>
                  </a:lnTo>
                  <a:lnTo>
                    <a:pt x="6011" y="8082"/>
                  </a:lnTo>
                  <a:lnTo>
                    <a:pt x="6212" y="8263"/>
                  </a:lnTo>
                  <a:lnTo>
                    <a:pt x="6413" y="8444"/>
                  </a:lnTo>
                  <a:lnTo>
                    <a:pt x="6634" y="8605"/>
                  </a:lnTo>
                  <a:lnTo>
                    <a:pt x="6855" y="8765"/>
                  </a:lnTo>
                  <a:lnTo>
                    <a:pt x="7077" y="8926"/>
                  </a:lnTo>
                  <a:lnTo>
                    <a:pt x="7298" y="9047"/>
                  </a:lnTo>
                  <a:lnTo>
                    <a:pt x="7539" y="9168"/>
                  </a:lnTo>
                  <a:lnTo>
                    <a:pt x="7780" y="9288"/>
                  </a:lnTo>
                  <a:lnTo>
                    <a:pt x="8042" y="9389"/>
                  </a:lnTo>
                  <a:lnTo>
                    <a:pt x="8283" y="9469"/>
                  </a:lnTo>
                  <a:lnTo>
                    <a:pt x="8544" y="9549"/>
                  </a:lnTo>
                  <a:lnTo>
                    <a:pt x="8805" y="9610"/>
                  </a:lnTo>
                  <a:lnTo>
                    <a:pt x="9288" y="9690"/>
                  </a:lnTo>
                  <a:lnTo>
                    <a:pt x="9770" y="9751"/>
                  </a:lnTo>
                  <a:lnTo>
                    <a:pt x="10735" y="9811"/>
                  </a:lnTo>
                  <a:lnTo>
                    <a:pt x="11238" y="9851"/>
                  </a:lnTo>
                  <a:lnTo>
                    <a:pt x="11700" y="9911"/>
                  </a:lnTo>
                  <a:lnTo>
                    <a:pt x="12183" y="9992"/>
                  </a:lnTo>
                  <a:lnTo>
                    <a:pt x="12424" y="10052"/>
                  </a:lnTo>
                  <a:lnTo>
                    <a:pt x="12645" y="10132"/>
                  </a:lnTo>
                  <a:lnTo>
                    <a:pt x="13007" y="10273"/>
                  </a:lnTo>
                  <a:lnTo>
                    <a:pt x="13349" y="10434"/>
                  </a:lnTo>
                  <a:lnTo>
                    <a:pt x="13710" y="10575"/>
                  </a:lnTo>
                  <a:lnTo>
                    <a:pt x="14072" y="10675"/>
                  </a:lnTo>
                  <a:lnTo>
                    <a:pt x="14273" y="10715"/>
                  </a:lnTo>
                  <a:lnTo>
                    <a:pt x="14454" y="10736"/>
                  </a:lnTo>
                  <a:lnTo>
                    <a:pt x="14655" y="10756"/>
                  </a:lnTo>
                  <a:lnTo>
                    <a:pt x="14856" y="10736"/>
                  </a:lnTo>
                  <a:lnTo>
                    <a:pt x="15037" y="10675"/>
                  </a:lnTo>
                  <a:lnTo>
                    <a:pt x="15218" y="10615"/>
                  </a:lnTo>
                  <a:lnTo>
                    <a:pt x="15379" y="10514"/>
                  </a:lnTo>
                  <a:lnTo>
                    <a:pt x="15520" y="10394"/>
                  </a:lnTo>
                  <a:lnTo>
                    <a:pt x="15620" y="10273"/>
                  </a:lnTo>
                  <a:lnTo>
                    <a:pt x="15701" y="10132"/>
                  </a:lnTo>
                  <a:lnTo>
                    <a:pt x="15761" y="9992"/>
                  </a:lnTo>
                  <a:lnTo>
                    <a:pt x="15821" y="9831"/>
                  </a:lnTo>
                  <a:lnTo>
                    <a:pt x="15841" y="9670"/>
                  </a:lnTo>
                  <a:lnTo>
                    <a:pt x="15861" y="9509"/>
                  </a:lnTo>
                  <a:lnTo>
                    <a:pt x="15861" y="9348"/>
                  </a:lnTo>
                  <a:lnTo>
                    <a:pt x="15841" y="9188"/>
                  </a:lnTo>
                  <a:lnTo>
                    <a:pt x="15761" y="8866"/>
                  </a:lnTo>
                  <a:lnTo>
                    <a:pt x="15660" y="8564"/>
                  </a:lnTo>
                  <a:lnTo>
                    <a:pt x="15419" y="7961"/>
                  </a:lnTo>
                  <a:lnTo>
                    <a:pt x="15138" y="7258"/>
                  </a:lnTo>
                  <a:lnTo>
                    <a:pt x="14917" y="6534"/>
                  </a:lnTo>
                  <a:lnTo>
                    <a:pt x="14716" y="5810"/>
                  </a:lnTo>
                  <a:lnTo>
                    <a:pt x="14535" y="5067"/>
                  </a:lnTo>
                  <a:lnTo>
                    <a:pt x="14354" y="4122"/>
                  </a:lnTo>
                  <a:lnTo>
                    <a:pt x="14233" y="3177"/>
                  </a:lnTo>
                  <a:lnTo>
                    <a:pt x="14193" y="2795"/>
                  </a:lnTo>
                  <a:lnTo>
                    <a:pt x="14173" y="2413"/>
                  </a:lnTo>
                  <a:lnTo>
                    <a:pt x="14133" y="2011"/>
                  </a:lnTo>
                  <a:lnTo>
                    <a:pt x="14092" y="1830"/>
                  </a:lnTo>
                  <a:lnTo>
                    <a:pt x="14032" y="1649"/>
                  </a:lnTo>
                  <a:lnTo>
                    <a:pt x="13952" y="1488"/>
                  </a:lnTo>
                  <a:lnTo>
                    <a:pt x="13851" y="1348"/>
                  </a:lnTo>
                  <a:lnTo>
                    <a:pt x="13731" y="1247"/>
                  </a:lnTo>
                  <a:lnTo>
                    <a:pt x="13590" y="1147"/>
                  </a:lnTo>
                  <a:lnTo>
                    <a:pt x="13429" y="1066"/>
                  </a:lnTo>
                  <a:lnTo>
                    <a:pt x="13268" y="1006"/>
                  </a:lnTo>
                  <a:lnTo>
                    <a:pt x="13087" y="966"/>
                  </a:lnTo>
                  <a:lnTo>
                    <a:pt x="12906" y="946"/>
                  </a:lnTo>
                  <a:lnTo>
                    <a:pt x="12725" y="925"/>
                  </a:lnTo>
                  <a:lnTo>
                    <a:pt x="12524" y="925"/>
                  </a:lnTo>
                  <a:lnTo>
                    <a:pt x="12163" y="946"/>
                  </a:lnTo>
                  <a:lnTo>
                    <a:pt x="11801" y="1006"/>
                  </a:lnTo>
                  <a:lnTo>
                    <a:pt x="11499" y="1086"/>
                  </a:lnTo>
                  <a:lnTo>
                    <a:pt x="11218" y="1187"/>
                  </a:lnTo>
                  <a:lnTo>
                    <a:pt x="10936" y="1328"/>
                  </a:lnTo>
                  <a:lnTo>
                    <a:pt x="10373" y="1609"/>
                  </a:lnTo>
                  <a:lnTo>
                    <a:pt x="9811" y="1910"/>
                  </a:lnTo>
                  <a:lnTo>
                    <a:pt x="9248" y="2192"/>
                  </a:lnTo>
                  <a:lnTo>
                    <a:pt x="8805" y="2373"/>
                  </a:lnTo>
                  <a:lnTo>
                    <a:pt x="8323" y="2514"/>
                  </a:lnTo>
                  <a:lnTo>
                    <a:pt x="8082" y="2574"/>
                  </a:lnTo>
                  <a:lnTo>
                    <a:pt x="7841" y="2614"/>
                  </a:lnTo>
                  <a:lnTo>
                    <a:pt x="7599" y="2654"/>
                  </a:lnTo>
                  <a:lnTo>
                    <a:pt x="7358" y="2674"/>
                  </a:lnTo>
                  <a:lnTo>
                    <a:pt x="7117" y="2674"/>
                  </a:lnTo>
                  <a:lnTo>
                    <a:pt x="6876" y="2654"/>
                  </a:lnTo>
                  <a:lnTo>
                    <a:pt x="6634" y="2634"/>
                  </a:lnTo>
                  <a:lnTo>
                    <a:pt x="6393" y="2594"/>
                  </a:lnTo>
                  <a:lnTo>
                    <a:pt x="6172" y="2534"/>
                  </a:lnTo>
                  <a:lnTo>
                    <a:pt x="5951" y="2473"/>
                  </a:lnTo>
                  <a:lnTo>
                    <a:pt x="5730" y="2373"/>
                  </a:lnTo>
                  <a:lnTo>
                    <a:pt x="5509" y="2252"/>
                  </a:lnTo>
                  <a:lnTo>
                    <a:pt x="5247" y="2091"/>
                  </a:lnTo>
                  <a:lnTo>
                    <a:pt x="5026" y="1910"/>
                  </a:lnTo>
                  <a:lnTo>
                    <a:pt x="4805" y="1730"/>
                  </a:lnTo>
                  <a:lnTo>
                    <a:pt x="4584" y="1529"/>
                  </a:lnTo>
                  <a:lnTo>
                    <a:pt x="4142" y="1126"/>
                  </a:lnTo>
                  <a:lnTo>
                    <a:pt x="3921" y="925"/>
                  </a:lnTo>
                  <a:lnTo>
                    <a:pt x="3679" y="745"/>
                  </a:lnTo>
                  <a:lnTo>
                    <a:pt x="3398" y="564"/>
                  </a:lnTo>
                  <a:lnTo>
                    <a:pt x="3116" y="403"/>
                  </a:lnTo>
                  <a:lnTo>
                    <a:pt x="2815" y="262"/>
                  </a:lnTo>
                  <a:lnTo>
                    <a:pt x="2493" y="162"/>
                  </a:lnTo>
                  <a:lnTo>
                    <a:pt x="2172" y="81"/>
                  </a:lnTo>
                  <a:lnTo>
                    <a:pt x="1850" y="21"/>
                  </a:lnTo>
                  <a:lnTo>
                    <a:pt x="150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67"/>
            <p:cNvSpPr/>
            <p:nvPr/>
          </p:nvSpPr>
          <p:spPr>
            <a:xfrm>
              <a:off x="8351237" y="-3952274"/>
              <a:ext cx="289363" cy="283412"/>
            </a:xfrm>
            <a:custGeom>
              <a:avLst/>
              <a:gdLst/>
              <a:ahLst/>
              <a:cxnLst/>
              <a:rect l="l" t="t" r="r" b="b"/>
              <a:pathLst>
                <a:path w="5932" h="5810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202" y="463"/>
                  </a:lnTo>
                  <a:lnTo>
                    <a:pt x="423" y="945"/>
                  </a:lnTo>
                  <a:lnTo>
                    <a:pt x="664" y="1428"/>
                  </a:lnTo>
                  <a:lnTo>
                    <a:pt x="925" y="1930"/>
                  </a:lnTo>
                  <a:lnTo>
                    <a:pt x="1207" y="2413"/>
                  </a:lnTo>
                  <a:lnTo>
                    <a:pt x="1508" y="2895"/>
                  </a:lnTo>
                  <a:lnTo>
                    <a:pt x="1850" y="3357"/>
                  </a:lnTo>
                  <a:lnTo>
                    <a:pt x="2192" y="3800"/>
                  </a:lnTo>
                  <a:lnTo>
                    <a:pt x="2574" y="4202"/>
                  </a:lnTo>
                  <a:lnTo>
                    <a:pt x="2976" y="4584"/>
                  </a:lnTo>
                  <a:lnTo>
                    <a:pt x="3197" y="4765"/>
                  </a:lnTo>
                  <a:lnTo>
                    <a:pt x="3398" y="4925"/>
                  </a:lnTo>
                  <a:lnTo>
                    <a:pt x="3619" y="5066"/>
                  </a:lnTo>
                  <a:lnTo>
                    <a:pt x="3860" y="5207"/>
                  </a:lnTo>
                  <a:lnTo>
                    <a:pt x="4102" y="5348"/>
                  </a:lnTo>
                  <a:lnTo>
                    <a:pt x="4343" y="5448"/>
                  </a:lnTo>
                  <a:lnTo>
                    <a:pt x="4584" y="5549"/>
                  </a:lnTo>
                  <a:lnTo>
                    <a:pt x="4845" y="5649"/>
                  </a:lnTo>
                  <a:lnTo>
                    <a:pt x="5107" y="5709"/>
                  </a:lnTo>
                  <a:lnTo>
                    <a:pt x="5368" y="5750"/>
                  </a:lnTo>
                  <a:lnTo>
                    <a:pt x="5650" y="5790"/>
                  </a:lnTo>
                  <a:lnTo>
                    <a:pt x="5931" y="5810"/>
                  </a:lnTo>
                </a:path>
              </a:pathLst>
            </a:custGeom>
            <a:noFill/>
            <a:ln w="15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67"/>
            <p:cNvSpPr/>
            <p:nvPr/>
          </p:nvSpPr>
          <p:spPr>
            <a:xfrm>
              <a:off x="8631715" y="-4218997"/>
              <a:ext cx="694286" cy="666871"/>
            </a:xfrm>
            <a:custGeom>
              <a:avLst/>
              <a:gdLst/>
              <a:ahLst/>
              <a:cxnLst/>
              <a:rect l="l" t="t" r="r" b="b"/>
              <a:pathLst>
                <a:path w="14233" h="13671" extrusionOk="0">
                  <a:moveTo>
                    <a:pt x="6996" y="0"/>
                  </a:moveTo>
                  <a:lnTo>
                    <a:pt x="6634" y="20"/>
                  </a:lnTo>
                  <a:lnTo>
                    <a:pt x="6272" y="41"/>
                  </a:lnTo>
                  <a:lnTo>
                    <a:pt x="5930" y="81"/>
                  </a:lnTo>
                  <a:lnTo>
                    <a:pt x="5589" y="141"/>
                  </a:lnTo>
                  <a:lnTo>
                    <a:pt x="5247" y="221"/>
                  </a:lnTo>
                  <a:lnTo>
                    <a:pt x="4905" y="322"/>
                  </a:lnTo>
                  <a:lnTo>
                    <a:pt x="4583" y="423"/>
                  </a:lnTo>
                  <a:lnTo>
                    <a:pt x="4262" y="563"/>
                  </a:lnTo>
                  <a:lnTo>
                    <a:pt x="3960" y="684"/>
                  </a:lnTo>
                  <a:lnTo>
                    <a:pt x="3659" y="845"/>
                  </a:lnTo>
                  <a:lnTo>
                    <a:pt x="3357" y="1026"/>
                  </a:lnTo>
                  <a:lnTo>
                    <a:pt x="3076" y="1207"/>
                  </a:lnTo>
                  <a:lnTo>
                    <a:pt x="2814" y="1387"/>
                  </a:lnTo>
                  <a:lnTo>
                    <a:pt x="2533" y="1609"/>
                  </a:lnTo>
                  <a:lnTo>
                    <a:pt x="2292" y="1830"/>
                  </a:lnTo>
                  <a:lnTo>
                    <a:pt x="2051" y="2051"/>
                  </a:lnTo>
                  <a:lnTo>
                    <a:pt x="1809" y="2292"/>
                  </a:lnTo>
                  <a:lnTo>
                    <a:pt x="1588" y="2553"/>
                  </a:lnTo>
                  <a:lnTo>
                    <a:pt x="1387" y="2815"/>
                  </a:lnTo>
                  <a:lnTo>
                    <a:pt x="1186" y="3096"/>
                  </a:lnTo>
                  <a:lnTo>
                    <a:pt x="1005" y="3378"/>
                  </a:lnTo>
                  <a:lnTo>
                    <a:pt x="844" y="3659"/>
                  </a:lnTo>
                  <a:lnTo>
                    <a:pt x="684" y="3961"/>
                  </a:lnTo>
                  <a:lnTo>
                    <a:pt x="543" y="4282"/>
                  </a:lnTo>
                  <a:lnTo>
                    <a:pt x="422" y="4584"/>
                  </a:lnTo>
                  <a:lnTo>
                    <a:pt x="322" y="4925"/>
                  </a:lnTo>
                  <a:lnTo>
                    <a:pt x="221" y="5247"/>
                  </a:lnTo>
                  <a:lnTo>
                    <a:pt x="141" y="5589"/>
                  </a:lnTo>
                  <a:lnTo>
                    <a:pt x="81" y="5931"/>
                  </a:lnTo>
                  <a:lnTo>
                    <a:pt x="40" y="6272"/>
                  </a:lnTo>
                  <a:lnTo>
                    <a:pt x="0" y="6634"/>
                  </a:lnTo>
                  <a:lnTo>
                    <a:pt x="0" y="6996"/>
                  </a:lnTo>
                  <a:lnTo>
                    <a:pt x="0" y="7358"/>
                  </a:lnTo>
                  <a:lnTo>
                    <a:pt x="40" y="7700"/>
                  </a:lnTo>
                  <a:lnTo>
                    <a:pt x="81" y="8062"/>
                  </a:lnTo>
                  <a:lnTo>
                    <a:pt x="161" y="8383"/>
                  </a:lnTo>
                  <a:lnTo>
                    <a:pt x="241" y="8725"/>
                  </a:lnTo>
                  <a:lnTo>
                    <a:pt x="362" y="9047"/>
                  </a:lnTo>
                  <a:lnTo>
                    <a:pt x="483" y="9368"/>
                  </a:lnTo>
                  <a:lnTo>
                    <a:pt x="623" y="9670"/>
                  </a:lnTo>
                  <a:lnTo>
                    <a:pt x="764" y="9971"/>
                  </a:lnTo>
                  <a:lnTo>
                    <a:pt x="945" y="10253"/>
                  </a:lnTo>
                  <a:lnTo>
                    <a:pt x="1126" y="10534"/>
                  </a:lnTo>
                  <a:lnTo>
                    <a:pt x="1327" y="10795"/>
                  </a:lnTo>
                  <a:lnTo>
                    <a:pt x="1548" y="11057"/>
                  </a:lnTo>
                  <a:lnTo>
                    <a:pt x="1769" y="11318"/>
                  </a:lnTo>
                  <a:lnTo>
                    <a:pt x="2010" y="11559"/>
                  </a:lnTo>
                  <a:lnTo>
                    <a:pt x="2272" y="11780"/>
                  </a:lnTo>
                  <a:lnTo>
                    <a:pt x="2533" y="12002"/>
                  </a:lnTo>
                  <a:lnTo>
                    <a:pt x="2814" y="12203"/>
                  </a:lnTo>
                  <a:lnTo>
                    <a:pt x="3096" y="12384"/>
                  </a:lnTo>
                  <a:lnTo>
                    <a:pt x="3377" y="12565"/>
                  </a:lnTo>
                  <a:lnTo>
                    <a:pt x="3679" y="12745"/>
                  </a:lnTo>
                  <a:lnTo>
                    <a:pt x="4001" y="12886"/>
                  </a:lnTo>
                  <a:lnTo>
                    <a:pt x="4322" y="13047"/>
                  </a:lnTo>
                  <a:lnTo>
                    <a:pt x="4644" y="13168"/>
                  </a:lnTo>
                  <a:lnTo>
                    <a:pt x="4986" y="13288"/>
                  </a:lnTo>
                  <a:lnTo>
                    <a:pt x="5307" y="13389"/>
                  </a:lnTo>
                  <a:lnTo>
                    <a:pt x="5649" y="13469"/>
                  </a:lnTo>
                  <a:lnTo>
                    <a:pt x="6011" y="13529"/>
                  </a:lnTo>
                  <a:lnTo>
                    <a:pt x="6353" y="13590"/>
                  </a:lnTo>
                  <a:lnTo>
                    <a:pt x="6714" y="13630"/>
                  </a:lnTo>
                  <a:lnTo>
                    <a:pt x="7076" y="13650"/>
                  </a:lnTo>
                  <a:lnTo>
                    <a:pt x="7438" y="13670"/>
                  </a:lnTo>
                  <a:lnTo>
                    <a:pt x="7800" y="13650"/>
                  </a:lnTo>
                  <a:lnTo>
                    <a:pt x="8142" y="13630"/>
                  </a:lnTo>
                  <a:lnTo>
                    <a:pt x="8503" y="13590"/>
                  </a:lnTo>
                  <a:lnTo>
                    <a:pt x="8825" y="13529"/>
                  </a:lnTo>
                  <a:lnTo>
                    <a:pt x="9167" y="13469"/>
                  </a:lnTo>
                  <a:lnTo>
                    <a:pt x="9489" y="13389"/>
                  </a:lnTo>
                  <a:lnTo>
                    <a:pt x="9810" y="13288"/>
                  </a:lnTo>
                  <a:lnTo>
                    <a:pt x="10132" y="13168"/>
                  </a:lnTo>
                  <a:lnTo>
                    <a:pt x="10433" y="13047"/>
                  </a:lnTo>
                  <a:lnTo>
                    <a:pt x="10715" y="12886"/>
                  </a:lnTo>
                  <a:lnTo>
                    <a:pt x="11016" y="12745"/>
                  </a:lnTo>
                  <a:lnTo>
                    <a:pt x="11278" y="12565"/>
                  </a:lnTo>
                  <a:lnTo>
                    <a:pt x="11539" y="12384"/>
                  </a:lnTo>
                  <a:lnTo>
                    <a:pt x="11800" y="12203"/>
                  </a:lnTo>
                  <a:lnTo>
                    <a:pt x="12042" y="12002"/>
                  </a:lnTo>
                  <a:lnTo>
                    <a:pt x="12283" y="11780"/>
                  </a:lnTo>
                  <a:lnTo>
                    <a:pt x="12504" y="11559"/>
                  </a:lnTo>
                  <a:lnTo>
                    <a:pt x="12725" y="11318"/>
                  </a:lnTo>
                  <a:lnTo>
                    <a:pt x="12906" y="11057"/>
                  </a:lnTo>
                  <a:lnTo>
                    <a:pt x="13107" y="10795"/>
                  </a:lnTo>
                  <a:lnTo>
                    <a:pt x="13268" y="10534"/>
                  </a:lnTo>
                  <a:lnTo>
                    <a:pt x="13429" y="10253"/>
                  </a:lnTo>
                  <a:lnTo>
                    <a:pt x="13589" y="9971"/>
                  </a:lnTo>
                  <a:lnTo>
                    <a:pt x="13710" y="9670"/>
                  </a:lnTo>
                  <a:lnTo>
                    <a:pt x="13831" y="9368"/>
                  </a:lnTo>
                  <a:lnTo>
                    <a:pt x="13931" y="9047"/>
                  </a:lnTo>
                  <a:lnTo>
                    <a:pt x="14032" y="8725"/>
                  </a:lnTo>
                  <a:lnTo>
                    <a:pt x="14092" y="8383"/>
                  </a:lnTo>
                  <a:lnTo>
                    <a:pt x="14152" y="8062"/>
                  </a:lnTo>
                  <a:lnTo>
                    <a:pt x="14193" y="7700"/>
                  </a:lnTo>
                  <a:lnTo>
                    <a:pt x="14233" y="7358"/>
                  </a:lnTo>
                  <a:lnTo>
                    <a:pt x="14233" y="6996"/>
                  </a:lnTo>
                  <a:lnTo>
                    <a:pt x="14233" y="6634"/>
                  </a:lnTo>
                  <a:lnTo>
                    <a:pt x="14193" y="6272"/>
                  </a:lnTo>
                  <a:lnTo>
                    <a:pt x="14152" y="5931"/>
                  </a:lnTo>
                  <a:lnTo>
                    <a:pt x="14072" y="5589"/>
                  </a:lnTo>
                  <a:lnTo>
                    <a:pt x="13991" y="5247"/>
                  </a:lnTo>
                  <a:lnTo>
                    <a:pt x="13891" y="4925"/>
                  </a:lnTo>
                  <a:lnTo>
                    <a:pt x="13770" y="4584"/>
                  </a:lnTo>
                  <a:lnTo>
                    <a:pt x="13650" y="4282"/>
                  </a:lnTo>
                  <a:lnTo>
                    <a:pt x="13489" y="3961"/>
                  </a:lnTo>
                  <a:lnTo>
                    <a:pt x="13328" y="3659"/>
                  </a:lnTo>
                  <a:lnTo>
                    <a:pt x="13147" y="3378"/>
                  </a:lnTo>
                  <a:lnTo>
                    <a:pt x="12966" y="3096"/>
                  </a:lnTo>
                  <a:lnTo>
                    <a:pt x="12745" y="2815"/>
                  </a:lnTo>
                  <a:lnTo>
                    <a:pt x="12544" y="2553"/>
                  </a:lnTo>
                  <a:lnTo>
                    <a:pt x="12303" y="2292"/>
                  </a:lnTo>
                  <a:lnTo>
                    <a:pt x="12062" y="2051"/>
                  </a:lnTo>
                  <a:lnTo>
                    <a:pt x="11800" y="1830"/>
                  </a:lnTo>
                  <a:lnTo>
                    <a:pt x="11539" y="1609"/>
                  </a:lnTo>
                  <a:lnTo>
                    <a:pt x="11258" y="1387"/>
                  </a:lnTo>
                  <a:lnTo>
                    <a:pt x="10976" y="1207"/>
                  </a:lnTo>
                  <a:lnTo>
                    <a:pt x="10675" y="1026"/>
                  </a:lnTo>
                  <a:lnTo>
                    <a:pt x="10373" y="845"/>
                  </a:lnTo>
                  <a:lnTo>
                    <a:pt x="10071" y="684"/>
                  </a:lnTo>
                  <a:lnTo>
                    <a:pt x="9750" y="563"/>
                  </a:lnTo>
                  <a:lnTo>
                    <a:pt x="9428" y="423"/>
                  </a:lnTo>
                  <a:lnTo>
                    <a:pt x="9086" y="322"/>
                  </a:lnTo>
                  <a:lnTo>
                    <a:pt x="8745" y="221"/>
                  </a:lnTo>
                  <a:lnTo>
                    <a:pt x="8403" y="141"/>
                  </a:lnTo>
                  <a:lnTo>
                    <a:pt x="8061" y="81"/>
                  </a:lnTo>
                  <a:lnTo>
                    <a:pt x="7699" y="41"/>
                  </a:lnTo>
                  <a:lnTo>
                    <a:pt x="7358" y="20"/>
                  </a:lnTo>
                  <a:lnTo>
                    <a:pt x="699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67"/>
            <p:cNvSpPr/>
            <p:nvPr/>
          </p:nvSpPr>
          <p:spPr>
            <a:xfrm>
              <a:off x="8855268" y="-4126854"/>
              <a:ext cx="409947" cy="438386"/>
            </a:xfrm>
            <a:custGeom>
              <a:avLst/>
              <a:gdLst/>
              <a:ahLst/>
              <a:cxnLst/>
              <a:rect l="l" t="t" r="r" b="b"/>
              <a:pathLst>
                <a:path w="8404" h="8987" extrusionOk="0">
                  <a:moveTo>
                    <a:pt x="4061" y="1"/>
                  </a:moveTo>
                  <a:lnTo>
                    <a:pt x="3659" y="21"/>
                  </a:lnTo>
                  <a:lnTo>
                    <a:pt x="3237" y="102"/>
                  </a:lnTo>
                  <a:lnTo>
                    <a:pt x="2815" y="222"/>
                  </a:lnTo>
                  <a:lnTo>
                    <a:pt x="2433" y="363"/>
                  </a:lnTo>
                  <a:lnTo>
                    <a:pt x="2051" y="544"/>
                  </a:lnTo>
                  <a:lnTo>
                    <a:pt x="1709" y="765"/>
                  </a:lnTo>
                  <a:lnTo>
                    <a:pt x="1388" y="1026"/>
                  </a:lnTo>
                  <a:lnTo>
                    <a:pt x="1106" y="1288"/>
                  </a:lnTo>
                  <a:lnTo>
                    <a:pt x="845" y="1589"/>
                  </a:lnTo>
                  <a:lnTo>
                    <a:pt x="624" y="1931"/>
                  </a:lnTo>
                  <a:lnTo>
                    <a:pt x="423" y="2293"/>
                  </a:lnTo>
                  <a:lnTo>
                    <a:pt x="262" y="2655"/>
                  </a:lnTo>
                  <a:lnTo>
                    <a:pt x="141" y="3057"/>
                  </a:lnTo>
                  <a:lnTo>
                    <a:pt x="41" y="3459"/>
                  </a:lnTo>
                  <a:lnTo>
                    <a:pt x="0" y="3901"/>
                  </a:lnTo>
                  <a:lnTo>
                    <a:pt x="0" y="4343"/>
                  </a:lnTo>
                  <a:lnTo>
                    <a:pt x="41" y="4785"/>
                  </a:lnTo>
                  <a:lnTo>
                    <a:pt x="121" y="5268"/>
                  </a:lnTo>
                  <a:lnTo>
                    <a:pt x="242" y="5730"/>
                  </a:lnTo>
                  <a:lnTo>
                    <a:pt x="403" y="6152"/>
                  </a:lnTo>
                  <a:lnTo>
                    <a:pt x="604" y="6575"/>
                  </a:lnTo>
                  <a:lnTo>
                    <a:pt x="845" y="6957"/>
                  </a:lnTo>
                  <a:lnTo>
                    <a:pt x="1106" y="7318"/>
                  </a:lnTo>
                  <a:lnTo>
                    <a:pt x="1388" y="7640"/>
                  </a:lnTo>
                  <a:lnTo>
                    <a:pt x="1709" y="7942"/>
                  </a:lnTo>
                  <a:lnTo>
                    <a:pt x="2031" y="8203"/>
                  </a:lnTo>
                  <a:lnTo>
                    <a:pt x="2393" y="8444"/>
                  </a:lnTo>
                  <a:lnTo>
                    <a:pt x="2775" y="8625"/>
                  </a:lnTo>
                  <a:lnTo>
                    <a:pt x="3157" y="8786"/>
                  </a:lnTo>
                  <a:lnTo>
                    <a:pt x="3559" y="8886"/>
                  </a:lnTo>
                  <a:lnTo>
                    <a:pt x="3961" y="8967"/>
                  </a:lnTo>
                  <a:lnTo>
                    <a:pt x="4383" y="8987"/>
                  </a:lnTo>
                  <a:lnTo>
                    <a:pt x="4805" y="8967"/>
                  </a:lnTo>
                  <a:lnTo>
                    <a:pt x="5006" y="8927"/>
                  </a:lnTo>
                  <a:lnTo>
                    <a:pt x="5227" y="8886"/>
                  </a:lnTo>
                  <a:lnTo>
                    <a:pt x="5428" y="8826"/>
                  </a:lnTo>
                  <a:lnTo>
                    <a:pt x="5629" y="8766"/>
                  </a:lnTo>
                  <a:lnTo>
                    <a:pt x="6031" y="8605"/>
                  </a:lnTo>
                  <a:lnTo>
                    <a:pt x="6393" y="8404"/>
                  </a:lnTo>
                  <a:lnTo>
                    <a:pt x="6735" y="8183"/>
                  </a:lnTo>
                  <a:lnTo>
                    <a:pt x="7036" y="7901"/>
                  </a:lnTo>
                  <a:lnTo>
                    <a:pt x="7318" y="7600"/>
                  </a:lnTo>
                  <a:lnTo>
                    <a:pt x="7579" y="7258"/>
                  </a:lnTo>
                  <a:lnTo>
                    <a:pt x="7800" y="6916"/>
                  </a:lnTo>
                  <a:lnTo>
                    <a:pt x="8001" y="6514"/>
                  </a:lnTo>
                  <a:lnTo>
                    <a:pt x="8142" y="6112"/>
                  </a:lnTo>
                  <a:lnTo>
                    <a:pt x="8263" y="5710"/>
                  </a:lnTo>
                  <a:lnTo>
                    <a:pt x="8343" y="5268"/>
                  </a:lnTo>
                  <a:lnTo>
                    <a:pt x="8403" y="4806"/>
                  </a:lnTo>
                  <a:lnTo>
                    <a:pt x="8403" y="4363"/>
                  </a:lnTo>
                  <a:lnTo>
                    <a:pt x="8363" y="3901"/>
                  </a:lnTo>
                  <a:lnTo>
                    <a:pt x="8263" y="3418"/>
                  </a:lnTo>
                  <a:lnTo>
                    <a:pt x="8142" y="2956"/>
                  </a:lnTo>
                  <a:lnTo>
                    <a:pt x="7981" y="2534"/>
                  </a:lnTo>
                  <a:lnTo>
                    <a:pt x="7780" y="2132"/>
                  </a:lnTo>
                  <a:lnTo>
                    <a:pt x="7559" y="1770"/>
                  </a:lnTo>
                  <a:lnTo>
                    <a:pt x="7298" y="1428"/>
                  </a:lnTo>
                  <a:lnTo>
                    <a:pt x="7016" y="1127"/>
                  </a:lnTo>
                  <a:lnTo>
                    <a:pt x="6715" y="865"/>
                  </a:lnTo>
                  <a:lnTo>
                    <a:pt x="6373" y="624"/>
                  </a:lnTo>
                  <a:lnTo>
                    <a:pt x="6031" y="423"/>
                  </a:lnTo>
                  <a:lnTo>
                    <a:pt x="5669" y="262"/>
                  </a:lnTo>
                  <a:lnTo>
                    <a:pt x="5287" y="142"/>
                  </a:lnTo>
                  <a:lnTo>
                    <a:pt x="4885" y="61"/>
                  </a:lnTo>
                  <a:lnTo>
                    <a:pt x="448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67"/>
            <p:cNvSpPr/>
            <p:nvPr/>
          </p:nvSpPr>
          <p:spPr>
            <a:xfrm>
              <a:off x="8951362" y="-4043491"/>
              <a:ext cx="246193" cy="250095"/>
            </a:xfrm>
            <a:custGeom>
              <a:avLst/>
              <a:gdLst/>
              <a:ahLst/>
              <a:cxnLst/>
              <a:rect l="l" t="t" r="r" b="b"/>
              <a:pathLst>
                <a:path w="5047" h="5127" extrusionOk="0">
                  <a:moveTo>
                    <a:pt x="2473" y="1"/>
                  </a:moveTo>
                  <a:lnTo>
                    <a:pt x="2212" y="21"/>
                  </a:lnTo>
                  <a:lnTo>
                    <a:pt x="1971" y="61"/>
                  </a:lnTo>
                  <a:lnTo>
                    <a:pt x="1709" y="121"/>
                  </a:lnTo>
                  <a:lnTo>
                    <a:pt x="1488" y="222"/>
                  </a:lnTo>
                  <a:lnTo>
                    <a:pt x="1267" y="322"/>
                  </a:lnTo>
                  <a:lnTo>
                    <a:pt x="1046" y="443"/>
                  </a:lnTo>
                  <a:lnTo>
                    <a:pt x="865" y="604"/>
                  </a:lnTo>
                  <a:lnTo>
                    <a:pt x="684" y="765"/>
                  </a:lnTo>
                  <a:lnTo>
                    <a:pt x="523" y="925"/>
                  </a:lnTo>
                  <a:lnTo>
                    <a:pt x="382" y="1126"/>
                  </a:lnTo>
                  <a:lnTo>
                    <a:pt x="262" y="1327"/>
                  </a:lnTo>
                  <a:lnTo>
                    <a:pt x="161" y="1549"/>
                  </a:lnTo>
                  <a:lnTo>
                    <a:pt x="81" y="1770"/>
                  </a:lnTo>
                  <a:lnTo>
                    <a:pt x="41" y="2011"/>
                  </a:lnTo>
                  <a:lnTo>
                    <a:pt x="1" y="2252"/>
                  </a:lnTo>
                  <a:lnTo>
                    <a:pt x="1" y="2493"/>
                  </a:lnTo>
                  <a:lnTo>
                    <a:pt x="21" y="2755"/>
                  </a:lnTo>
                  <a:lnTo>
                    <a:pt x="61" y="3036"/>
                  </a:lnTo>
                  <a:lnTo>
                    <a:pt x="141" y="3298"/>
                  </a:lnTo>
                  <a:lnTo>
                    <a:pt x="222" y="3539"/>
                  </a:lnTo>
                  <a:lnTo>
                    <a:pt x="342" y="3780"/>
                  </a:lnTo>
                  <a:lnTo>
                    <a:pt x="483" y="4001"/>
                  </a:lnTo>
                  <a:lnTo>
                    <a:pt x="644" y="4202"/>
                  </a:lnTo>
                  <a:lnTo>
                    <a:pt x="805" y="4383"/>
                  </a:lnTo>
                  <a:lnTo>
                    <a:pt x="1006" y="4544"/>
                  </a:lnTo>
                  <a:lnTo>
                    <a:pt x="1187" y="4705"/>
                  </a:lnTo>
                  <a:lnTo>
                    <a:pt x="1408" y="4825"/>
                  </a:lnTo>
                  <a:lnTo>
                    <a:pt x="1629" y="4926"/>
                  </a:lnTo>
                  <a:lnTo>
                    <a:pt x="1870" y="5026"/>
                  </a:lnTo>
                  <a:lnTo>
                    <a:pt x="2091" y="5087"/>
                  </a:lnTo>
                  <a:lnTo>
                    <a:pt x="2353" y="5127"/>
                  </a:lnTo>
                  <a:lnTo>
                    <a:pt x="2594" y="5127"/>
                  </a:lnTo>
                  <a:lnTo>
                    <a:pt x="2855" y="5107"/>
                  </a:lnTo>
                  <a:lnTo>
                    <a:pt x="3096" y="5067"/>
                  </a:lnTo>
                  <a:lnTo>
                    <a:pt x="3358" y="5006"/>
                  </a:lnTo>
                  <a:lnTo>
                    <a:pt x="3579" y="4906"/>
                  </a:lnTo>
                  <a:lnTo>
                    <a:pt x="3800" y="4785"/>
                  </a:lnTo>
                  <a:lnTo>
                    <a:pt x="4021" y="4644"/>
                  </a:lnTo>
                  <a:lnTo>
                    <a:pt x="4202" y="4484"/>
                  </a:lnTo>
                  <a:lnTo>
                    <a:pt x="4383" y="4323"/>
                  </a:lnTo>
                  <a:lnTo>
                    <a:pt x="4524" y="4122"/>
                  </a:lnTo>
                  <a:lnTo>
                    <a:pt x="4664" y="3921"/>
                  </a:lnTo>
                  <a:lnTo>
                    <a:pt x="4785" y="3700"/>
                  </a:lnTo>
                  <a:lnTo>
                    <a:pt x="4885" y="3458"/>
                  </a:lnTo>
                  <a:lnTo>
                    <a:pt x="4946" y="3217"/>
                  </a:lnTo>
                  <a:lnTo>
                    <a:pt x="5006" y="2976"/>
                  </a:lnTo>
                  <a:lnTo>
                    <a:pt x="5026" y="2715"/>
                  </a:lnTo>
                  <a:lnTo>
                    <a:pt x="5046" y="2453"/>
                  </a:lnTo>
                  <a:lnTo>
                    <a:pt x="5026" y="2192"/>
                  </a:lnTo>
                  <a:lnTo>
                    <a:pt x="4966" y="1931"/>
                  </a:lnTo>
                  <a:lnTo>
                    <a:pt x="4906" y="1669"/>
                  </a:lnTo>
                  <a:lnTo>
                    <a:pt x="4805" y="1428"/>
                  </a:lnTo>
                  <a:lnTo>
                    <a:pt x="4684" y="1187"/>
                  </a:lnTo>
                  <a:lnTo>
                    <a:pt x="4564" y="986"/>
                  </a:lnTo>
                  <a:lnTo>
                    <a:pt x="4403" y="785"/>
                  </a:lnTo>
                  <a:lnTo>
                    <a:pt x="4242" y="624"/>
                  </a:lnTo>
                  <a:lnTo>
                    <a:pt x="4061" y="463"/>
                  </a:lnTo>
                  <a:lnTo>
                    <a:pt x="3860" y="342"/>
                  </a:lnTo>
                  <a:lnTo>
                    <a:pt x="3639" y="222"/>
                  </a:lnTo>
                  <a:lnTo>
                    <a:pt x="3418" y="141"/>
                  </a:lnTo>
                  <a:lnTo>
                    <a:pt x="3197" y="61"/>
                  </a:lnTo>
                  <a:lnTo>
                    <a:pt x="2956" y="21"/>
                  </a:lnTo>
                  <a:lnTo>
                    <a:pt x="271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67"/>
            <p:cNvSpPr/>
            <p:nvPr/>
          </p:nvSpPr>
          <p:spPr>
            <a:xfrm>
              <a:off x="8914095" y="-4046418"/>
              <a:ext cx="122633" cy="118682"/>
            </a:xfrm>
            <a:custGeom>
              <a:avLst/>
              <a:gdLst/>
              <a:ahLst/>
              <a:cxnLst/>
              <a:rect l="l" t="t" r="r" b="b"/>
              <a:pathLst>
                <a:path w="2514" h="2433" extrusionOk="0">
                  <a:moveTo>
                    <a:pt x="1247" y="0"/>
                  </a:moveTo>
                  <a:lnTo>
                    <a:pt x="1006" y="41"/>
                  </a:lnTo>
                  <a:lnTo>
                    <a:pt x="765" y="121"/>
                  </a:lnTo>
                  <a:lnTo>
                    <a:pt x="543" y="242"/>
                  </a:lnTo>
                  <a:lnTo>
                    <a:pt x="362" y="382"/>
                  </a:lnTo>
                  <a:lnTo>
                    <a:pt x="202" y="563"/>
                  </a:lnTo>
                  <a:lnTo>
                    <a:pt x="81" y="764"/>
                  </a:lnTo>
                  <a:lnTo>
                    <a:pt x="41" y="865"/>
                  </a:lnTo>
                  <a:lnTo>
                    <a:pt x="21" y="965"/>
                  </a:lnTo>
                  <a:lnTo>
                    <a:pt x="1" y="1086"/>
                  </a:lnTo>
                  <a:lnTo>
                    <a:pt x="1" y="1207"/>
                  </a:lnTo>
                  <a:lnTo>
                    <a:pt x="1" y="1327"/>
                  </a:lnTo>
                  <a:lnTo>
                    <a:pt x="21" y="1468"/>
                  </a:lnTo>
                  <a:lnTo>
                    <a:pt x="61" y="1589"/>
                  </a:lnTo>
                  <a:lnTo>
                    <a:pt x="101" y="1709"/>
                  </a:lnTo>
                  <a:lnTo>
                    <a:pt x="161" y="1810"/>
                  </a:lnTo>
                  <a:lnTo>
                    <a:pt x="242" y="1910"/>
                  </a:lnTo>
                  <a:lnTo>
                    <a:pt x="403" y="2091"/>
                  </a:lnTo>
                  <a:lnTo>
                    <a:pt x="584" y="2232"/>
                  </a:lnTo>
                  <a:lnTo>
                    <a:pt x="805" y="2352"/>
                  </a:lnTo>
                  <a:lnTo>
                    <a:pt x="1026" y="2413"/>
                  </a:lnTo>
                  <a:lnTo>
                    <a:pt x="1146" y="2433"/>
                  </a:lnTo>
                  <a:lnTo>
                    <a:pt x="1408" y="2433"/>
                  </a:lnTo>
                  <a:lnTo>
                    <a:pt x="1528" y="2413"/>
                  </a:lnTo>
                  <a:lnTo>
                    <a:pt x="1649" y="2373"/>
                  </a:lnTo>
                  <a:lnTo>
                    <a:pt x="1770" y="2332"/>
                  </a:lnTo>
                  <a:lnTo>
                    <a:pt x="1890" y="2272"/>
                  </a:lnTo>
                  <a:lnTo>
                    <a:pt x="1991" y="2192"/>
                  </a:lnTo>
                  <a:lnTo>
                    <a:pt x="2172" y="2031"/>
                  </a:lnTo>
                  <a:lnTo>
                    <a:pt x="2333" y="1850"/>
                  </a:lnTo>
                  <a:lnTo>
                    <a:pt x="2433" y="1629"/>
                  </a:lnTo>
                  <a:lnTo>
                    <a:pt x="2493" y="1408"/>
                  </a:lnTo>
                  <a:lnTo>
                    <a:pt x="2513" y="1287"/>
                  </a:lnTo>
                  <a:lnTo>
                    <a:pt x="2513" y="1146"/>
                  </a:lnTo>
                  <a:lnTo>
                    <a:pt x="2513" y="1026"/>
                  </a:lnTo>
                  <a:lnTo>
                    <a:pt x="2493" y="905"/>
                  </a:lnTo>
                  <a:lnTo>
                    <a:pt x="2453" y="784"/>
                  </a:lnTo>
                  <a:lnTo>
                    <a:pt x="2413" y="664"/>
                  </a:lnTo>
                  <a:lnTo>
                    <a:pt x="2353" y="563"/>
                  </a:lnTo>
                  <a:lnTo>
                    <a:pt x="2292" y="463"/>
                  </a:lnTo>
                  <a:lnTo>
                    <a:pt x="2212" y="382"/>
                  </a:lnTo>
                  <a:lnTo>
                    <a:pt x="2132" y="302"/>
                  </a:lnTo>
                  <a:lnTo>
                    <a:pt x="1930" y="161"/>
                  </a:lnTo>
                  <a:lnTo>
                    <a:pt x="1729" y="61"/>
                  </a:lnTo>
                  <a:lnTo>
                    <a:pt x="1488" y="21"/>
                  </a:lnTo>
                  <a:lnTo>
                    <a:pt x="124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67"/>
            <p:cNvSpPr/>
            <p:nvPr/>
          </p:nvSpPr>
          <p:spPr>
            <a:xfrm>
              <a:off x="8841561" y="-3666919"/>
              <a:ext cx="361850" cy="71609"/>
            </a:xfrm>
            <a:custGeom>
              <a:avLst/>
              <a:gdLst/>
              <a:ahLst/>
              <a:cxnLst/>
              <a:rect l="l" t="t" r="r" b="b"/>
              <a:pathLst>
                <a:path w="7418" h="1468" fill="none" extrusionOk="0">
                  <a:moveTo>
                    <a:pt x="0" y="483"/>
                  </a:moveTo>
                  <a:lnTo>
                    <a:pt x="0" y="483"/>
                  </a:lnTo>
                  <a:lnTo>
                    <a:pt x="422" y="744"/>
                  </a:lnTo>
                  <a:lnTo>
                    <a:pt x="844" y="965"/>
                  </a:lnTo>
                  <a:lnTo>
                    <a:pt x="1307" y="1126"/>
                  </a:lnTo>
                  <a:lnTo>
                    <a:pt x="1789" y="1267"/>
                  </a:lnTo>
                  <a:lnTo>
                    <a:pt x="2272" y="1387"/>
                  </a:lnTo>
                  <a:lnTo>
                    <a:pt x="2774" y="1448"/>
                  </a:lnTo>
                  <a:lnTo>
                    <a:pt x="3277" y="1468"/>
                  </a:lnTo>
                  <a:lnTo>
                    <a:pt x="3779" y="1468"/>
                  </a:lnTo>
                  <a:lnTo>
                    <a:pt x="4282" y="1427"/>
                  </a:lnTo>
                  <a:lnTo>
                    <a:pt x="4784" y="1347"/>
                  </a:lnTo>
                  <a:lnTo>
                    <a:pt x="5267" y="1206"/>
                  </a:lnTo>
                  <a:lnTo>
                    <a:pt x="5749" y="1045"/>
                  </a:lnTo>
                  <a:lnTo>
                    <a:pt x="6192" y="844"/>
                  </a:lnTo>
                  <a:lnTo>
                    <a:pt x="6634" y="603"/>
                  </a:lnTo>
                  <a:lnTo>
                    <a:pt x="6835" y="483"/>
                  </a:lnTo>
                  <a:lnTo>
                    <a:pt x="7036" y="322"/>
                  </a:lnTo>
                  <a:lnTo>
                    <a:pt x="7237" y="181"/>
                  </a:lnTo>
                  <a:lnTo>
                    <a:pt x="7418" y="0"/>
                  </a:lnTo>
                </a:path>
              </a:pathLst>
            </a:custGeom>
            <a:noFill/>
            <a:ln w="20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714" name="Google Shape;1714;p6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92345" y="3579727"/>
            <a:ext cx="2021642" cy="1137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5" name="Google Shape;1715;p6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06270" y="1952662"/>
            <a:ext cx="1857302" cy="12382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6" name="Google Shape;1716;p6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71745" y="1126612"/>
            <a:ext cx="1682302" cy="1040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7" name="Google Shape;1717;p67"/>
          <p:cNvPicPr preferRelativeResize="0"/>
          <p:nvPr/>
        </p:nvPicPr>
        <p:blipFill rotWithShape="1">
          <a:blip r:embed="rId7">
            <a:alphaModFix/>
          </a:blip>
          <a:srcRect b="8088"/>
          <a:stretch/>
        </p:blipFill>
        <p:spPr>
          <a:xfrm>
            <a:off x="4795300" y="3488578"/>
            <a:ext cx="1329250" cy="13194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8" name="Google Shape;1718;p6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747652" y="2250368"/>
            <a:ext cx="1329250" cy="13904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3" name="Google Shape;1723;p68"/>
          <p:cNvSpPr txBox="1">
            <a:spLocks noGrp="1"/>
          </p:cNvSpPr>
          <p:nvPr>
            <p:ph type="title"/>
          </p:nvPr>
        </p:nvSpPr>
        <p:spPr>
          <a:xfrm>
            <a:off x="720000" y="10"/>
            <a:ext cx="77040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missing? </a:t>
            </a:r>
            <a:endParaRPr/>
          </a:p>
        </p:txBody>
      </p:sp>
      <p:grpSp>
        <p:nvGrpSpPr>
          <p:cNvPr id="1724" name="Google Shape;1724;p68"/>
          <p:cNvGrpSpPr/>
          <p:nvPr/>
        </p:nvGrpSpPr>
        <p:grpSpPr>
          <a:xfrm>
            <a:off x="4150308" y="716808"/>
            <a:ext cx="1491384" cy="1190807"/>
            <a:chOff x="5996300" y="2656625"/>
            <a:chExt cx="1786517" cy="1426458"/>
          </a:xfrm>
        </p:grpSpPr>
        <p:sp>
          <p:nvSpPr>
            <p:cNvPr id="1725" name="Google Shape;1725;p68"/>
            <p:cNvSpPr/>
            <p:nvPr/>
          </p:nvSpPr>
          <p:spPr>
            <a:xfrm>
              <a:off x="5996300" y="2656625"/>
              <a:ext cx="1786517" cy="1426458"/>
            </a:xfrm>
            <a:custGeom>
              <a:avLst/>
              <a:gdLst/>
              <a:ahLst/>
              <a:cxnLst/>
              <a:rect l="l" t="t" r="r" b="b"/>
              <a:pathLst>
                <a:path w="48099" h="38405" extrusionOk="0">
                  <a:moveTo>
                    <a:pt x="25472" y="0"/>
                  </a:moveTo>
                  <a:lnTo>
                    <a:pt x="24990" y="22"/>
                  </a:lnTo>
                  <a:lnTo>
                    <a:pt x="24509" y="132"/>
                  </a:lnTo>
                  <a:lnTo>
                    <a:pt x="24027" y="263"/>
                  </a:lnTo>
                  <a:lnTo>
                    <a:pt x="23568" y="460"/>
                  </a:lnTo>
                  <a:lnTo>
                    <a:pt x="23130" y="679"/>
                  </a:lnTo>
                  <a:lnTo>
                    <a:pt x="22714" y="963"/>
                  </a:lnTo>
                  <a:lnTo>
                    <a:pt x="22364" y="898"/>
                  </a:lnTo>
                  <a:lnTo>
                    <a:pt x="21992" y="832"/>
                  </a:lnTo>
                  <a:lnTo>
                    <a:pt x="21642" y="810"/>
                  </a:lnTo>
                  <a:lnTo>
                    <a:pt x="21292" y="810"/>
                  </a:lnTo>
                  <a:lnTo>
                    <a:pt x="20920" y="832"/>
                  </a:lnTo>
                  <a:lnTo>
                    <a:pt x="20570" y="876"/>
                  </a:lnTo>
                  <a:lnTo>
                    <a:pt x="20220" y="941"/>
                  </a:lnTo>
                  <a:lnTo>
                    <a:pt x="19870" y="1051"/>
                  </a:lnTo>
                  <a:lnTo>
                    <a:pt x="19388" y="1226"/>
                  </a:lnTo>
                  <a:lnTo>
                    <a:pt x="18907" y="1445"/>
                  </a:lnTo>
                  <a:lnTo>
                    <a:pt x="18469" y="1707"/>
                  </a:lnTo>
                  <a:lnTo>
                    <a:pt x="18053" y="2014"/>
                  </a:lnTo>
                  <a:lnTo>
                    <a:pt x="17681" y="2364"/>
                  </a:lnTo>
                  <a:lnTo>
                    <a:pt x="17331" y="2736"/>
                  </a:lnTo>
                  <a:lnTo>
                    <a:pt x="17025" y="3152"/>
                  </a:lnTo>
                  <a:lnTo>
                    <a:pt x="16740" y="3589"/>
                  </a:lnTo>
                  <a:lnTo>
                    <a:pt x="16128" y="3480"/>
                  </a:lnTo>
                  <a:lnTo>
                    <a:pt x="15515" y="3414"/>
                  </a:lnTo>
                  <a:lnTo>
                    <a:pt x="14858" y="3414"/>
                  </a:lnTo>
                  <a:lnTo>
                    <a:pt x="14224" y="3436"/>
                  </a:lnTo>
                  <a:lnTo>
                    <a:pt x="13917" y="3480"/>
                  </a:lnTo>
                  <a:lnTo>
                    <a:pt x="13611" y="3524"/>
                  </a:lnTo>
                  <a:lnTo>
                    <a:pt x="13305" y="3589"/>
                  </a:lnTo>
                  <a:lnTo>
                    <a:pt x="12998" y="3677"/>
                  </a:lnTo>
                  <a:lnTo>
                    <a:pt x="12692" y="3764"/>
                  </a:lnTo>
                  <a:lnTo>
                    <a:pt x="12386" y="3874"/>
                  </a:lnTo>
                  <a:lnTo>
                    <a:pt x="12101" y="4005"/>
                  </a:lnTo>
                  <a:lnTo>
                    <a:pt x="11839" y="4136"/>
                  </a:lnTo>
                  <a:lnTo>
                    <a:pt x="11554" y="4289"/>
                  </a:lnTo>
                  <a:lnTo>
                    <a:pt x="11292" y="4464"/>
                  </a:lnTo>
                  <a:lnTo>
                    <a:pt x="11051" y="4661"/>
                  </a:lnTo>
                  <a:lnTo>
                    <a:pt x="10832" y="4858"/>
                  </a:lnTo>
                  <a:lnTo>
                    <a:pt x="10613" y="5099"/>
                  </a:lnTo>
                  <a:lnTo>
                    <a:pt x="10394" y="5340"/>
                  </a:lnTo>
                  <a:lnTo>
                    <a:pt x="10219" y="5581"/>
                  </a:lnTo>
                  <a:lnTo>
                    <a:pt x="10066" y="5865"/>
                  </a:lnTo>
                  <a:lnTo>
                    <a:pt x="9913" y="6128"/>
                  </a:lnTo>
                  <a:lnTo>
                    <a:pt x="9803" y="6412"/>
                  </a:lnTo>
                  <a:lnTo>
                    <a:pt x="9694" y="6697"/>
                  </a:lnTo>
                  <a:lnTo>
                    <a:pt x="9628" y="7003"/>
                  </a:lnTo>
                  <a:lnTo>
                    <a:pt x="9585" y="7309"/>
                  </a:lnTo>
                  <a:lnTo>
                    <a:pt x="9563" y="7616"/>
                  </a:lnTo>
                  <a:lnTo>
                    <a:pt x="9585" y="7900"/>
                  </a:lnTo>
                  <a:lnTo>
                    <a:pt x="9628" y="8206"/>
                  </a:lnTo>
                  <a:lnTo>
                    <a:pt x="9322" y="8185"/>
                  </a:lnTo>
                  <a:lnTo>
                    <a:pt x="8994" y="8163"/>
                  </a:lnTo>
                  <a:lnTo>
                    <a:pt x="8687" y="8163"/>
                  </a:lnTo>
                  <a:lnTo>
                    <a:pt x="8359" y="8185"/>
                  </a:lnTo>
                  <a:lnTo>
                    <a:pt x="8053" y="8250"/>
                  </a:lnTo>
                  <a:lnTo>
                    <a:pt x="7725" y="8316"/>
                  </a:lnTo>
                  <a:lnTo>
                    <a:pt x="7418" y="8403"/>
                  </a:lnTo>
                  <a:lnTo>
                    <a:pt x="7112" y="8513"/>
                  </a:lnTo>
                  <a:lnTo>
                    <a:pt x="6806" y="8644"/>
                  </a:lnTo>
                  <a:lnTo>
                    <a:pt x="6521" y="8797"/>
                  </a:lnTo>
                  <a:lnTo>
                    <a:pt x="6237" y="8972"/>
                  </a:lnTo>
                  <a:lnTo>
                    <a:pt x="5974" y="9147"/>
                  </a:lnTo>
                  <a:lnTo>
                    <a:pt x="5733" y="9344"/>
                  </a:lnTo>
                  <a:lnTo>
                    <a:pt x="5493" y="9563"/>
                  </a:lnTo>
                  <a:lnTo>
                    <a:pt x="5274" y="9804"/>
                  </a:lnTo>
                  <a:lnTo>
                    <a:pt x="5077" y="10045"/>
                  </a:lnTo>
                  <a:lnTo>
                    <a:pt x="4902" y="10307"/>
                  </a:lnTo>
                  <a:lnTo>
                    <a:pt x="4749" y="10592"/>
                  </a:lnTo>
                  <a:lnTo>
                    <a:pt x="4617" y="10876"/>
                  </a:lnTo>
                  <a:lnTo>
                    <a:pt x="4508" y="11161"/>
                  </a:lnTo>
                  <a:lnTo>
                    <a:pt x="4420" y="11467"/>
                  </a:lnTo>
                  <a:lnTo>
                    <a:pt x="4333" y="11751"/>
                  </a:lnTo>
                  <a:lnTo>
                    <a:pt x="4289" y="12080"/>
                  </a:lnTo>
                  <a:lnTo>
                    <a:pt x="4267" y="12386"/>
                  </a:lnTo>
                  <a:lnTo>
                    <a:pt x="4245" y="12692"/>
                  </a:lnTo>
                  <a:lnTo>
                    <a:pt x="4245" y="12999"/>
                  </a:lnTo>
                  <a:lnTo>
                    <a:pt x="4289" y="13327"/>
                  </a:lnTo>
                  <a:lnTo>
                    <a:pt x="4333" y="13633"/>
                  </a:lnTo>
                  <a:lnTo>
                    <a:pt x="4398" y="13940"/>
                  </a:lnTo>
                  <a:lnTo>
                    <a:pt x="4508" y="14224"/>
                  </a:lnTo>
                  <a:lnTo>
                    <a:pt x="4617" y="14531"/>
                  </a:lnTo>
                  <a:lnTo>
                    <a:pt x="4749" y="14815"/>
                  </a:lnTo>
                  <a:lnTo>
                    <a:pt x="4355" y="14968"/>
                  </a:lnTo>
                  <a:lnTo>
                    <a:pt x="3961" y="15143"/>
                  </a:lnTo>
                  <a:lnTo>
                    <a:pt x="3567" y="15340"/>
                  </a:lnTo>
                  <a:lnTo>
                    <a:pt x="3195" y="15581"/>
                  </a:lnTo>
                  <a:lnTo>
                    <a:pt x="2845" y="15822"/>
                  </a:lnTo>
                  <a:lnTo>
                    <a:pt x="2495" y="16084"/>
                  </a:lnTo>
                  <a:lnTo>
                    <a:pt x="2166" y="16391"/>
                  </a:lnTo>
                  <a:lnTo>
                    <a:pt x="1860" y="16697"/>
                  </a:lnTo>
                  <a:lnTo>
                    <a:pt x="1576" y="17025"/>
                  </a:lnTo>
                  <a:lnTo>
                    <a:pt x="1313" y="17375"/>
                  </a:lnTo>
                  <a:lnTo>
                    <a:pt x="1050" y="17725"/>
                  </a:lnTo>
                  <a:lnTo>
                    <a:pt x="832" y="18119"/>
                  </a:lnTo>
                  <a:lnTo>
                    <a:pt x="635" y="18491"/>
                  </a:lnTo>
                  <a:lnTo>
                    <a:pt x="460" y="18885"/>
                  </a:lnTo>
                  <a:lnTo>
                    <a:pt x="328" y="19301"/>
                  </a:lnTo>
                  <a:lnTo>
                    <a:pt x="219" y="19717"/>
                  </a:lnTo>
                  <a:lnTo>
                    <a:pt x="131" y="20133"/>
                  </a:lnTo>
                  <a:lnTo>
                    <a:pt x="88" y="20548"/>
                  </a:lnTo>
                  <a:lnTo>
                    <a:pt x="44" y="20986"/>
                  </a:lnTo>
                  <a:lnTo>
                    <a:pt x="66" y="21402"/>
                  </a:lnTo>
                  <a:lnTo>
                    <a:pt x="88" y="21839"/>
                  </a:lnTo>
                  <a:lnTo>
                    <a:pt x="131" y="22255"/>
                  </a:lnTo>
                  <a:lnTo>
                    <a:pt x="219" y="22671"/>
                  </a:lnTo>
                  <a:lnTo>
                    <a:pt x="328" y="23087"/>
                  </a:lnTo>
                  <a:lnTo>
                    <a:pt x="460" y="23503"/>
                  </a:lnTo>
                  <a:lnTo>
                    <a:pt x="613" y="23896"/>
                  </a:lnTo>
                  <a:lnTo>
                    <a:pt x="788" y="24290"/>
                  </a:lnTo>
                  <a:lnTo>
                    <a:pt x="1007" y="24662"/>
                  </a:lnTo>
                  <a:lnTo>
                    <a:pt x="1225" y="25012"/>
                  </a:lnTo>
                  <a:lnTo>
                    <a:pt x="1466" y="25363"/>
                  </a:lnTo>
                  <a:lnTo>
                    <a:pt x="1751" y="25691"/>
                  </a:lnTo>
                  <a:lnTo>
                    <a:pt x="2035" y="26019"/>
                  </a:lnTo>
                  <a:lnTo>
                    <a:pt x="1838" y="26107"/>
                  </a:lnTo>
                  <a:lnTo>
                    <a:pt x="1641" y="26194"/>
                  </a:lnTo>
                  <a:lnTo>
                    <a:pt x="1444" y="26325"/>
                  </a:lnTo>
                  <a:lnTo>
                    <a:pt x="1269" y="26457"/>
                  </a:lnTo>
                  <a:lnTo>
                    <a:pt x="1094" y="26588"/>
                  </a:lnTo>
                  <a:lnTo>
                    <a:pt x="941" y="26741"/>
                  </a:lnTo>
                  <a:lnTo>
                    <a:pt x="788" y="26916"/>
                  </a:lnTo>
                  <a:lnTo>
                    <a:pt x="657" y="27091"/>
                  </a:lnTo>
                  <a:lnTo>
                    <a:pt x="525" y="27266"/>
                  </a:lnTo>
                  <a:lnTo>
                    <a:pt x="416" y="27463"/>
                  </a:lnTo>
                  <a:lnTo>
                    <a:pt x="328" y="27660"/>
                  </a:lnTo>
                  <a:lnTo>
                    <a:pt x="219" y="27879"/>
                  </a:lnTo>
                  <a:lnTo>
                    <a:pt x="153" y="28076"/>
                  </a:lnTo>
                  <a:lnTo>
                    <a:pt x="88" y="28295"/>
                  </a:lnTo>
                  <a:lnTo>
                    <a:pt x="44" y="28514"/>
                  </a:lnTo>
                  <a:lnTo>
                    <a:pt x="22" y="28733"/>
                  </a:lnTo>
                  <a:lnTo>
                    <a:pt x="0" y="28973"/>
                  </a:lnTo>
                  <a:lnTo>
                    <a:pt x="0" y="29192"/>
                  </a:lnTo>
                  <a:lnTo>
                    <a:pt x="0" y="29411"/>
                  </a:lnTo>
                  <a:lnTo>
                    <a:pt x="22" y="29630"/>
                  </a:lnTo>
                  <a:lnTo>
                    <a:pt x="109" y="30067"/>
                  </a:lnTo>
                  <a:lnTo>
                    <a:pt x="241" y="30483"/>
                  </a:lnTo>
                  <a:lnTo>
                    <a:pt x="416" y="30899"/>
                  </a:lnTo>
                  <a:lnTo>
                    <a:pt x="635" y="31293"/>
                  </a:lnTo>
                  <a:lnTo>
                    <a:pt x="875" y="31665"/>
                  </a:lnTo>
                  <a:lnTo>
                    <a:pt x="1160" y="32015"/>
                  </a:lnTo>
                  <a:lnTo>
                    <a:pt x="1488" y="32321"/>
                  </a:lnTo>
                  <a:lnTo>
                    <a:pt x="1838" y="32606"/>
                  </a:lnTo>
                  <a:lnTo>
                    <a:pt x="2210" y="32868"/>
                  </a:lnTo>
                  <a:lnTo>
                    <a:pt x="2582" y="33087"/>
                  </a:lnTo>
                  <a:lnTo>
                    <a:pt x="2998" y="33262"/>
                  </a:lnTo>
                  <a:lnTo>
                    <a:pt x="3414" y="33437"/>
                  </a:lnTo>
                  <a:lnTo>
                    <a:pt x="3851" y="33569"/>
                  </a:lnTo>
                  <a:lnTo>
                    <a:pt x="4289" y="33656"/>
                  </a:lnTo>
                  <a:lnTo>
                    <a:pt x="4223" y="33809"/>
                  </a:lnTo>
                  <a:lnTo>
                    <a:pt x="4202" y="33963"/>
                  </a:lnTo>
                  <a:lnTo>
                    <a:pt x="4180" y="34269"/>
                  </a:lnTo>
                  <a:lnTo>
                    <a:pt x="4202" y="34597"/>
                  </a:lnTo>
                  <a:lnTo>
                    <a:pt x="4267" y="34904"/>
                  </a:lnTo>
                  <a:lnTo>
                    <a:pt x="4355" y="35210"/>
                  </a:lnTo>
                  <a:lnTo>
                    <a:pt x="4508" y="35516"/>
                  </a:lnTo>
                  <a:lnTo>
                    <a:pt x="4683" y="35779"/>
                  </a:lnTo>
                  <a:lnTo>
                    <a:pt x="4880" y="36020"/>
                  </a:lnTo>
                  <a:lnTo>
                    <a:pt x="5099" y="36238"/>
                  </a:lnTo>
                  <a:lnTo>
                    <a:pt x="5318" y="36435"/>
                  </a:lnTo>
                  <a:lnTo>
                    <a:pt x="5580" y="36610"/>
                  </a:lnTo>
                  <a:lnTo>
                    <a:pt x="5843" y="36764"/>
                  </a:lnTo>
                  <a:lnTo>
                    <a:pt x="6127" y="36895"/>
                  </a:lnTo>
                  <a:lnTo>
                    <a:pt x="6412" y="37004"/>
                  </a:lnTo>
                  <a:lnTo>
                    <a:pt x="6718" y="37092"/>
                  </a:lnTo>
                  <a:lnTo>
                    <a:pt x="7002" y="37179"/>
                  </a:lnTo>
                  <a:lnTo>
                    <a:pt x="7440" y="37289"/>
                  </a:lnTo>
                  <a:lnTo>
                    <a:pt x="7900" y="37332"/>
                  </a:lnTo>
                  <a:lnTo>
                    <a:pt x="8119" y="37354"/>
                  </a:lnTo>
                  <a:lnTo>
                    <a:pt x="8337" y="37354"/>
                  </a:lnTo>
                  <a:lnTo>
                    <a:pt x="8556" y="37332"/>
                  </a:lnTo>
                  <a:lnTo>
                    <a:pt x="8797" y="37311"/>
                  </a:lnTo>
                  <a:lnTo>
                    <a:pt x="9016" y="37267"/>
                  </a:lnTo>
                  <a:lnTo>
                    <a:pt x="9213" y="37201"/>
                  </a:lnTo>
                  <a:lnTo>
                    <a:pt x="9431" y="37114"/>
                  </a:lnTo>
                  <a:lnTo>
                    <a:pt x="9628" y="37004"/>
                  </a:lnTo>
                  <a:lnTo>
                    <a:pt x="9803" y="36873"/>
                  </a:lnTo>
                  <a:lnTo>
                    <a:pt x="9979" y="36720"/>
                  </a:lnTo>
                  <a:lnTo>
                    <a:pt x="10132" y="36567"/>
                  </a:lnTo>
                  <a:lnTo>
                    <a:pt x="10263" y="36370"/>
                  </a:lnTo>
                  <a:lnTo>
                    <a:pt x="10460" y="36654"/>
                  </a:lnTo>
                  <a:lnTo>
                    <a:pt x="10679" y="36895"/>
                  </a:lnTo>
                  <a:lnTo>
                    <a:pt x="10919" y="37136"/>
                  </a:lnTo>
                  <a:lnTo>
                    <a:pt x="11182" y="37354"/>
                  </a:lnTo>
                  <a:lnTo>
                    <a:pt x="11445" y="37551"/>
                  </a:lnTo>
                  <a:lnTo>
                    <a:pt x="11729" y="37726"/>
                  </a:lnTo>
                  <a:lnTo>
                    <a:pt x="12014" y="37901"/>
                  </a:lnTo>
                  <a:lnTo>
                    <a:pt x="12320" y="38033"/>
                  </a:lnTo>
                  <a:lnTo>
                    <a:pt x="12648" y="38164"/>
                  </a:lnTo>
                  <a:lnTo>
                    <a:pt x="12976" y="38252"/>
                  </a:lnTo>
                  <a:lnTo>
                    <a:pt x="13305" y="38339"/>
                  </a:lnTo>
                  <a:lnTo>
                    <a:pt x="13633" y="38383"/>
                  </a:lnTo>
                  <a:lnTo>
                    <a:pt x="13961" y="38405"/>
                  </a:lnTo>
                  <a:lnTo>
                    <a:pt x="14289" y="38405"/>
                  </a:lnTo>
                  <a:lnTo>
                    <a:pt x="14640" y="38383"/>
                  </a:lnTo>
                  <a:lnTo>
                    <a:pt x="14968" y="38339"/>
                  </a:lnTo>
                  <a:lnTo>
                    <a:pt x="15296" y="38273"/>
                  </a:lnTo>
                  <a:lnTo>
                    <a:pt x="15624" y="38164"/>
                  </a:lnTo>
                  <a:lnTo>
                    <a:pt x="15931" y="38055"/>
                  </a:lnTo>
                  <a:lnTo>
                    <a:pt x="16237" y="37901"/>
                  </a:lnTo>
                  <a:lnTo>
                    <a:pt x="16521" y="37748"/>
                  </a:lnTo>
                  <a:lnTo>
                    <a:pt x="16806" y="37551"/>
                  </a:lnTo>
                  <a:lnTo>
                    <a:pt x="17069" y="37354"/>
                  </a:lnTo>
                  <a:lnTo>
                    <a:pt x="17331" y="37136"/>
                  </a:lnTo>
                  <a:lnTo>
                    <a:pt x="17550" y="36895"/>
                  </a:lnTo>
                  <a:lnTo>
                    <a:pt x="17791" y="36632"/>
                  </a:lnTo>
                  <a:lnTo>
                    <a:pt x="17988" y="36370"/>
                  </a:lnTo>
                  <a:lnTo>
                    <a:pt x="18163" y="36085"/>
                  </a:lnTo>
                  <a:lnTo>
                    <a:pt x="18316" y="35779"/>
                  </a:lnTo>
                  <a:lnTo>
                    <a:pt x="18469" y="35472"/>
                  </a:lnTo>
                  <a:lnTo>
                    <a:pt x="18578" y="35166"/>
                  </a:lnTo>
                  <a:lnTo>
                    <a:pt x="18666" y="34838"/>
                  </a:lnTo>
                  <a:lnTo>
                    <a:pt x="18972" y="34904"/>
                  </a:lnTo>
                  <a:lnTo>
                    <a:pt x="19257" y="34925"/>
                  </a:lnTo>
                  <a:lnTo>
                    <a:pt x="19563" y="34947"/>
                  </a:lnTo>
                  <a:lnTo>
                    <a:pt x="19870" y="34925"/>
                  </a:lnTo>
                  <a:lnTo>
                    <a:pt x="20176" y="34882"/>
                  </a:lnTo>
                  <a:lnTo>
                    <a:pt x="20482" y="34838"/>
                  </a:lnTo>
                  <a:lnTo>
                    <a:pt x="20767" y="34750"/>
                  </a:lnTo>
                  <a:lnTo>
                    <a:pt x="21051" y="34641"/>
                  </a:lnTo>
                  <a:lnTo>
                    <a:pt x="21314" y="34510"/>
                  </a:lnTo>
                  <a:lnTo>
                    <a:pt x="21554" y="34356"/>
                  </a:lnTo>
                  <a:lnTo>
                    <a:pt x="21795" y="34181"/>
                  </a:lnTo>
                  <a:lnTo>
                    <a:pt x="22014" y="33984"/>
                  </a:lnTo>
                  <a:lnTo>
                    <a:pt x="22211" y="33766"/>
                  </a:lnTo>
                  <a:lnTo>
                    <a:pt x="22408" y="33547"/>
                  </a:lnTo>
                  <a:lnTo>
                    <a:pt x="22583" y="33306"/>
                  </a:lnTo>
                  <a:lnTo>
                    <a:pt x="22714" y="33043"/>
                  </a:lnTo>
                  <a:lnTo>
                    <a:pt x="22999" y="33328"/>
                  </a:lnTo>
                  <a:lnTo>
                    <a:pt x="23283" y="33569"/>
                  </a:lnTo>
                  <a:lnTo>
                    <a:pt x="23611" y="33787"/>
                  </a:lnTo>
                  <a:lnTo>
                    <a:pt x="23940" y="33984"/>
                  </a:lnTo>
                  <a:lnTo>
                    <a:pt x="24290" y="34138"/>
                  </a:lnTo>
                  <a:lnTo>
                    <a:pt x="24640" y="34269"/>
                  </a:lnTo>
                  <a:lnTo>
                    <a:pt x="25012" y="34356"/>
                  </a:lnTo>
                  <a:lnTo>
                    <a:pt x="25406" y="34400"/>
                  </a:lnTo>
                  <a:lnTo>
                    <a:pt x="25778" y="34400"/>
                  </a:lnTo>
                  <a:lnTo>
                    <a:pt x="26172" y="34378"/>
                  </a:lnTo>
                  <a:lnTo>
                    <a:pt x="26544" y="34313"/>
                  </a:lnTo>
                  <a:lnTo>
                    <a:pt x="26916" y="34203"/>
                  </a:lnTo>
                  <a:lnTo>
                    <a:pt x="27288" y="34072"/>
                  </a:lnTo>
                  <a:lnTo>
                    <a:pt x="27616" y="33897"/>
                  </a:lnTo>
                  <a:lnTo>
                    <a:pt x="27944" y="33700"/>
                  </a:lnTo>
                  <a:lnTo>
                    <a:pt x="28251" y="33481"/>
                  </a:lnTo>
                  <a:lnTo>
                    <a:pt x="28338" y="33700"/>
                  </a:lnTo>
                  <a:lnTo>
                    <a:pt x="28448" y="33919"/>
                  </a:lnTo>
                  <a:lnTo>
                    <a:pt x="28557" y="34138"/>
                  </a:lnTo>
                  <a:lnTo>
                    <a:pt x="28688" y="34356"/>
                  </a:lnTo>
                  <a:lnTo>
                    <a:pt x="28841" y="34553"/>
                  </a:lnTo>
                  <a:lnTo>
                    <a:pt x="28995" y="34728"/>
                  </a:lnTo>
                  <a:lnTo>
                    <a:pt x="29148" y="34925"/>
                  </a:lnTo>
                  <a:lnTo>
                    <a:pt x="29323" y="35079"/>
                  </a:lnTo>
                  <a:lnTo>
                    <a:pt x="29520" y="35254"/>
                  </a:lnTo>
                  <a:lnTo>
                    <a:pt x="29717" y="35407"/>
                  </a:lnTo>
                  <a:lnTo>
                    <a:pt x="29914" y="35538"/>
                  </a:lnTo>
                  <a:lnTo>
                    <a:pt x="30111" y="35648"/>
                  </a:lnTo>
                  <a:lnTo>
                    <a:pt x="30329" y="35779"/>
                  </a:lnTo>
                  <a:lnTo>
                    <a:pt x="30570" y="35866"/>
                  </a:lnTo>
                  <a:lnTo>
                    <a:pt x="30789" y="35954"/>
                  </a:lnTo>
                  <a:lnTo>
                    <a:pt x="31030" y="36020"/>
                  </a:lnTo>
                  <a:lnTo>
                    <a:pt x="31270" y="36063"/>
                  </a:lnTo>
                  <a:lnTo>
                    <a:pt x="31511" y="36107"/>
                  </a:lnTo>
                  <a:lnTo>
                    <a:pt x="31752" y="36129"/>
                  </a:lnTo>
                  <a:lnTo>
                    <a:pt x="32233" y="36129"/>
                  </a:lnTo>
                  <a:lnTo>
                    <a:pt x="32474" y="36107"/>
                  </a:lnTo>
                  <a:lnTo>
                    <a:pt x="32715" y="36063"/>
                  </a:lnTo>
                  <a:lnTo>
                    <a:pt x="32955" y="36020"/>
                  </a:lnTo>
                  <a:lnTo>
                    <a:pt x="33196" y="35954"/>
                  </a:lnTo>
                  <a:lnTo>
                    <a:pt x="33415" y="35866"/>
                  </a:lnTo>
                  <a:lnTo>
                    <a:pt x="33656" y="35779"/>
                  </a:lnTo>
                  <a:lnTo>
                    <a:pt x="33874" y="35669"/>
                  </a:lnTo>
                  <a:lnTo>
                    <a:pt x="34071" y="35560"/>
                  </a:lnTo>
                  <a:lnTo>
                    <a:pt x="34290" y="35429"/>
                  </a:lnTo>
                  <a:lnTo>
                    <a:pt x="34487" y="35276"/>
                  </a:lnTo>
                  <a:lnTo>
                    <a:pt x="34662" y="35122"/>
                  </a:lnTo>
                  <a:lnTo>
                    <a:pt x="34881" y="35429"/>
                  </a:lnTo>
                  <a:lnTo>
                    <a:pt x="35122" y="35713"/>
                  </a:lnTo>
                  <a:lnTo>
                    <a:pt x="35384" y="35998"/>
                  </a:lnTo>
                  <a:lnTo>
                    <a:pt x="35669" y="36238"/>
                  </a:lnTo>
                  <a:lnTo>
                    <a:pt x="35953" y="36479"/>
                  </a:lnTo>
                  <a:lnTo>
                    <a:pt x="36260" y="36698"/>
                  </a:lnTo>
                  <a:lnTo>
                    <a:pt x="36588" y="36873"/>
                  </a:lnTo>
                  <a:lnTo>
                    <a:pt x="36916" y="37048"/>
                  </a:lnTo>
                  <a:lnTo>
                    <a:pt x="37266" y="37223"/>
                  </a:lnTo>
                  <a:lnTo>
                    <a:pt x="37638" y="37354"/>
                  </a:lnTo>
                  <a:lnTo>
                    <a:pt x="37988" y="37464"/>
                  </a:lnTo>
                  <a:lnTo>
                    <a:pt x="38360" y="37551"/>
                  </a:lnTo>
                  <a:lnTo>
                    <a:pt x="38732" y="37639"/>
                  </a:lnTo>
                  <a:lnTo>
                    <a:pt x="39126" y="37683"/>
                  </a:lnTo>
                  <a:lnTo>
                    <a:pt x="39498" y="37726"/>
                  </a:lnTo>
                  <a:lnTo>
                    <a:pt x="40330" y="37726"/>
                  </a:lnTo>
                  <a:lnTo>
                    <a:pt x="40789" y="37683"/>
                  </a:lnTo>
                  <a:lnTo>
                    <a:pt x="41227" y="37617"/>
                  </a:lnTo>
                  <a:lnTo>
                    <a:pt x="41665" y="37529"/>
                  </a:lnTo>
                  <a:lnTo>
                    <a:pt x="42080" y="37376"/>
                  </a:lnTo>
                  <a:lnTo>
                    <a:pt x="42496" y="37201"/>
                  </a:lnTo>
                  <a:lnTo>
                    <a:pt x="42890" y="37004"/>
                  </a:lnTo>
                  <a:lnTo>
                    <a:pt x="43262" y="36742"/>
                  </a:lnTo>
                  <a:lnTo>
                    <a:pt x="43437" y="36610"/>
                  </a:lnTo>
                  <a:lnTo>
                    <a:pt x="43612" y="36457"/>
                  </a:lnTo>
                  <a:lnTo>
                    <a:pt x="43765" y="36304"/>
                  </a:lnTo>
                  <a:lnTo>
                    <a:pt x="43897" y="36129"/>
                  </a:lnTo>
                  <a:lnTo>
                    <a:pt x="44050" y="35954"/>
                  </a:lnTo>
                  <a:lnTo>
                    <a:pt x="44159" y="35757"/>
                  </a:lnTo>
                  <a:lnTo>
                    <a:pt x="44269" y="35560"/>
                  </a:lnTo>
                  <a:lnTo>
                    <a:pt x="44378" y="35363"/>
                  </a:lnTo>
                  <a:lnTo>
                    <a:pt x="44466" y="35144"/>
                  </a:lnTo>
                  <a:lnTo>
                    <a:pt x="44531" y="34947"/>
                  </a:lnTo>
                  <a:lnTo>
                    <a:pt x="44597" y="34728"/>
                  </a:lnTo>
                  <a:lnTo>
                    <a:pt x="44641" y="34510"/>
                  </a:lnTo>
                  <a:lnTo>
                    <a:pt x="44663" y="34291"/>
                  </a:lnTo>
                  <a:lnTo>
                    <a:pt x="44663" y="34072"/>
                  </a:lnTo>
                  <a:lnTo>
                    <a:pt x="44663" y="33853"/>
                  </a:lnTo>
                  <a:lnTo>
                    <a:pt x="44619" y="33634"/>
                  </a:lnTo>
                  <a:lnTo>
                    <a:pt x="44838" y="33591"/>
                  </a:lnTo>
                  <a:lnTo>
                    <a:pt x="45035" y="33525"/>
                  </a:lnTo>
                  <a:lnTo>
                    <a:pt x="45253" y="33459"/>
                  </a:lnTo>
                  <a:lnTo>
                    <a:pt x="45450" y="33372"/>
                  </a:lnTo>
                  <a:lnTo>
                    <a:pt x="45625" y="33284"/>
                  </a:lnTo>
                  <a:lnTo>
                    <a:pt x="45801" y="33175"/>
                  </a:lnTo>
                  <a:lnTo>
                    <a:pt x="45976" y="33043"/>
                  </a:lnTo>
                  <a:lnTo>
                    <a:pt x="46151" y="32912"/>
                  </a:lnTo>
                  <a:lnTo>
                    <a:pt x="46304" y="32759"/>
                  </a:lnTo>
                  <a:lnTo>
                    <a:pt x="46457" y="32606"/>
                  </a:lnTo>
                  <a:lnTo>
                    <a:pt x="46720" y="32256"/>
                  </a:lnTo>
                  <a:lnTo>
                    <a:pt x="46938" y="31884"/>
                  </a:lnTo>
                  <a:lnTo>
                    <a:pt x="47114" y="31490"/>
                  </a:lnTo>
                  <a:lnTo>
                    <a:pt x="47201" y="31271"/>
                  </a:lnTo>
                  <a:lnTo>
                    <a:pt x="47245" y="31074"/>
                  </a:lnTo>
                  <a:lnTo>
                    <a:pt x="47289" y="30855"/>
                  </a:lnTo>
                  <a:lnTo>
                    <a:pt x="47310" y="30636"/>
                  </a:lnTo>
                  <a:lnTo>
                    <a:pt x="47332" y="30418"/>
                  </a:lnTo>
                  <a:lnTo>
                    <a:pt x="47332" y="30199"/>
                  </a:lnTo>
                  <a:lnTo>
                    <a:pt x="47310" y="29980"/>
                  </a:lnTo>
                  <a:lnTo>
                    <a:pt x="47289" y="29783"/>
                  </a:lnTo>
                  <a:lnTo>
                    <a:pt x="47245" y="29564"/>
                  </a:lnTo>
                  <a:lnTo>
                    <a:pt x="47179" y="29345"/>
                  </a:lnTo>
                  <a:lnTo>
                    <a:pt x="47114" y="29148"/>
                  </a:lnTo>
                  <a:lnTo>
                    <a:pt x="47026" y="28951"/>
                  </a:lnTo>
                  <a:lnTo>
                    <a:pt x="46938" y="28754"/>
                  </a:lnTo>
                  <a:lnTo>
                    <a:pt x="46829" y="28557"/>
                  </a:lnTo>
                  <a:lnTo>
                    <a:pt x="46698" y="28382"/>
                  </a:lnTo>
                  <a:lnTo>
                    <a:pt x="46566" y="28207"/>
                  </a:lnTo>
                  <a:lnTo>
                    <a:pt x="46763" y="28076"/>
                  </a:lnTo>
                  <a:lnTo>
                    <a:pt x="46960" y="27923"/>
                  </a:lnTo>
                  <a:lnTo>
                    <a:pt x="47135" y="27748"/>
                  </a:lnTo>
                  <a:lnTo>
                    <a:pt x="47310" y="27551"/>
                  </a:lnTo>
                  <a:lnTo>
                    <a:pt x="47464" y="27354"/>
                  </a:lnTo>
                  <a:lnTo>
                    <a:pt x="47595" y="27157"/>
                  </a:lnTo>
                  <a:lnTo>
                    <a:pt x="47704" y="26938"/>
                  </a:lnTo>
                  <a:lnTo>
                    <a:pt x="47814" y="26719"/>
                  </a:lnTo>
                  <a:lnTo>
                    <a:pt x="47901" y="26479"/>
                  </a:lnTo>
                  <a:lnTo>
                    <a:pt x="47967" y="26260"/>
                  </a:lnTo>
                  <a:lnTo>
                    <a:pt x="48033" y="26019"/>
                  </a:lnTo>
                  <a:lnTo>
                    <a:pt x="48076" y="25756"/>
                  </a:lnTo>
                  <a:lnTo>
                    <a:pt x="48098" y="25516"/>
                  </a:lnTo>
                  <a:lnTo>
                    <a:pt x="48098" y="25275"/>
                  </a:lnTo>
                  <a:lnTo>
                    <a:pt x="48098" y="25012"/>
                  </a:lnTo>
                  <a:lnTo>
                    <a:pt x="48076" y="24772"/>
                  </a:lnTo>
                  <a:lnTo>
                    <a:pt x="48033" y="24531"/>
                  </a:lnTo>
                  <a:lnTo>
                    <a:pt x="47967" y="24268"/>
                  </a:lnTo>
                  <a:lnTo>
                    <a:pt x="47901" y="24028"/>
                  </a:lnTo>
                  <a:lnTo>
                    <a:pt x="47814" y="23809"/>
                  </a:lnTo>
                  <a:lnTo>
                    <a:pt x="47617" y="23349"/>
                  </a:lnTo>
                  <a:lnTo>
                    <a:pt x="47376" y="22912"/>
                  </a:lnTo>
                  <a:lnTo>
                    <a:pt x="47092" y="22496"/>
                  </a:lnTo>
                  <a:lnTo>
                    <a:pt x="46763" y="22102"/>
                  </a:lnTo>
                  <a:lnTo>
                    <a:pt x="46413" y="21752"/>
                  </a:lnTo>
                  <a:lnTo>
                    <a:pt x="46019" y="21424"/>
                  </a:lnTo>
                  <a:lnTo>
                    <a:pt x="46282" y="21205"/>
                  </a:lnTo>
                  <a:lnTo>
                    <a:pt x="46523" y="20986"/>
                  </a:lnTo>
                  <a:lnTo>
                    <a:pt x="46763" y="20745"/>
                  </a:lnTo>
                  <a:lnTo>
                    <a:pt x="46960" y="20483"/>
                  </a:lnTo>
                  <a:lnTo>
                    <a:pt x="47157" y="20198"/>
                  </a:lnTo>
                  <a:lnTo>
                    <a:pt x="47332" y="19914"/>
                  </a:lnTo>
                  <a:lnTo>
                    <a:pt x="47486" y="19607"/>
                  </a:lnTo>
                  <a:lnTo>
                    <a:pt x="47595" y="19301"/>
                  </a:lnTo>
                  <a:lnTo>
                    <a:pt x="47704" y="18973"/>
                  </a:lnTo>
                  <a:lnTo>
                    <a:pt x="47792" y="18666"/>
                  </a:lnTo>
                  <a:lnTo>
                    <a:pt x="47858" y="18316"/>
                  </a:lnTo>
                  <a:lnTo>
                    <a:pt x="47879" y="17988"/>
                  </a:lnTo>
                  <a:lnTo>
                    <a:pt x="47901" y="17660"/>
                  </a:lnTo>
                  <a:lnTo>
                    <a:pt x="47879" y="17332"/>
                  </a:lnTo>
                  <a:lnTo>
                    <a:pt x="47858" y="17003"/>
                  </a:lnTo>
                  <a:lnTo>
                    <a:pt x="47792" y="16675"/>
                  </a:lnTo>
                  <a:lnTo>
                    <a:pt x="47682" y="16347"/>
                  </a:lnTo>
                  <a:lnTo>
                    <a:pt x="47573" y="16019"/>
                  </a:lnTo>
                  <a:lnTo>
                    <a:pt x="47442" y="15734"/>
                  </a:lnTo>
                  <a:lnTo>
                    <a:pt x="47267" y="15428"/>
                  </a:lnTo>
                  <a:lnTo>
                    <a:pt x="47092" y="15143"/>
                  </a:lnTo>
                  <a:lnTo>
                    <a:pt x="46895" y="14881"/>
                  </a:lnTo>
                  <a:lnTo>
                    <a:pt x="46676" y="14640"/>
                  </a:lnTo>
                  <a:lnTo>
                    <a:pt x="46435" y="14399"/>
                  </a:lnTo>
                  <a:lnTo>
                    <a:pt x="46173" y="14180"/>
                  </a:lnTo>
                  <a:lnTo>
                    <a:pt x="45910" y="13984"/>
                  </a:lnTo>
                  <a:lnTo>
                    <a:pt x="45625" y="13787"/>
                  </a:lnTo>
                  <a:lnTo>
                    <a:pt x="45341" y="13633"/>
                  </a:lnTo>
                  <a:lnTo>
                    <a:pt x="45035" y="13502"/>
                  </a:lnTo>
                  <a:lnTo>
                    <a:pt x="44728" y="13371"/>
                  </a:lnTo>
                  <a:lnTo>
                    <a:pt x="44400" y="13283"/>
                  </a:lnTo>
                  <a:lnTo>
                    <a:pt x="44072" y="13218"/>
                  </a:lnTo>
                  <a:lnTo>
                    <a:pt x="44159" y="12933"/>
                  </a:lnTo>
                  <a:lnTo>
                    <a:pt x="44225" y="12627"/>
                  </a:lnTo>
                  <a:lnTo>
                    <a:pt x="44269" y="12299"/>
                  </a:lnTo>
                  <a:lnTo>
                    <a:pt x="44291" y="11992"/>
                  </a:lnTo>
                  <a:lnTo>
                    <a:pt x="44291" y="11664"/>
                  </a:lnTo>
                  <a:lnTo>
                    <a:pt x="44269" y="11336"/>
                  </a:lnTo>
                  <a:lnTo>
                    <a:pt x="44225" y="11029"/>
                  </a:lnTo>
                  <a:lnTo>
                    <a:pt x="44159" y="10701"/>
                  </a:lnTo>
                  <a:lnTo>
                    <a:pt x="44072" y="10373"/>
                  </a:lnTo>
                  <a:lnTo>
                    <a:pt x="43962" y="10066"/>
                  </a:lnTo>
                  <a:lnTo>
                    <a:pt x="43831" y="9782"/>
                  </a:lnTo>
                  <a:lnTo>
                    <a:pt x="43700" y="9476"/>
                  </a:lnTo>
                  <a:lnTo>
                    <a:pt x="43525" y="9213"/>
                  </a:lnTo>
                  <a:lnTo>
                    <a:pt x="43350" y="8929"/>
                  </a:lnTo>
                  <a:lnTo>
                    <a:pt x="43153" y="8688"/>
                  </a:lnTo>
                  <a:lnTo>
                    <a:pt x="42956" y="8469"/>
                  </a:lnTo>
                  <a:lnTo>
                    <a:pt x="42715" y="8250"/>
                  </a:lnTo>
                  <a:lnTo>
                    <a:pt x="42474" y="8053"/>
                  </a:lnTo>
                  <a:lnTo>
                    <a:pt x="42234" y="7900"/>
                  </a:lnTo>
                  <a:lnTo>
                    <a:pt x="41971" y="7747"/>
                  </a:lnTo>
                  <a:lnTo>
                    <a:pt x="41687" y="7594"/>
                  </a:lnTo>
                  <a:lnTo>
                    <a:pt x="41402" y="7484"/>
                  </a:lnTo>
                  <a:lnTo>
                    <a:pt x="41118" y="7397"/>
                  </a:lnTo>
                  <a:lnTo>
                    <a:pt x="40811" y="7309"/>
                  </a:lnTo>
                  <a:lnTo>
                    <a:pt x="40505" y="7265"/>
                  </a:lnTo>
                  <a:lnTo>
                    <a:pt x="40199" y="7222"/>
                  </a:lnTo>
                  <a:lnTo>
                    <a:pt x="39892" y="7200"/>
                  </a:lnTo>
                  <a:lnTo>
                    <a:pt x="39586" y="7222"/>
                  </a:lnTo>
                  <a:lnTo>
                    <a:pt x="39279" y="7244"/>
                  </a:lnTo>
                  <a:lnTo>
                    <a:pt x="38973" y="7287"/>
                  </a:lnTo>
                  <a:lnTo>
                    <a:pt x="38667" y="7375"/>
                  </a:lnTo>
                  <a:lnTo>
                    <a:pt x="38382" y="7462"/>
                  </a:lnTo>
                  <a:lnTo>
                    <a:pt x="38382" y="7112"/>
                  </a:lnTo>
                  <a:lnTo>
                    <a:pt x="38339" y="6762"/>
                  </a:lnTo>
                  <a:lnTo>
                    <a:pt x="38273" y="6412"/>
                  </a:lnTo>
                  <a:lnTo>
                    <a:pt x="38185" y="6062"/>
                  </a:lnTo>
                  <a:lnTo>
                    <a:pt x="38076" y="5712"/>
                  </a:lnTo>
                  <a:lnTo>
                    <a:pt x="37945" y="5384"/>
                  </a:lnTo>
                  <a:lnTo>
                    <a:pt x="37770" y="5077"/>
                  </a:lnTo>
                  <a:lnTo>
                    <a:pt x="37595" y="4771"/>
                  </a:lnTo>
                  <a:lnTo>
                    <a:pt x="37398" y="4464"/>
                  </a:lnTo>
                  <a:lnTo>
                    <a:pt x="37179" y="4180"/>
                  </a:lnTo>
                  <a:lnTo>
                    <a:pt x="36938" y="3917"/>
                  </a:lnTo>
                  <a:lnTo>
                    <a:pt x="36697" y="3677"/>
                  </a:lnTo>
                  <a:lnTo>
                    <a:pt x="36413" y="3436"/>
                  </a:lnTo>
                  <a:lnTo>
                    <a:pt x="36128" y="3239"/>
                  </a:lnTo>
                  <a:lnTo>
                    <a:pt x="35844" y="3042"/>
                  </a:lnTo>
                  <a:lnTo>
                    <a:pt x="35516" y="2867"/>
                  </a:lnTo>
                  <a:lnTo>
                    <a:pt x="35187" y="2736"/>
                  </a:lnTo>
                  <a:lnTo>
                    <a:pt x="34859" y="2626"/>
                  </a:lnTo>
                  <a:lnTo>
                    <a:pt x="34509" y="2517"/>
                  </a:lnTo>
                  <a:lnTo>
                    <a:pt x="34159" y="2451"/>
                  </a:lnTo>
                  <a:lnTo>
                    <a:pt x="33809" y="2407"/>
                  </a:lnTo>
                  <a:lnTo>
                    <a:pt x="33109" y="2407"/>
                  </a:lnTo>
                  <a:lnTo>
                    <a:pt x="32737" y="2429"/>
                  </a:lnTo>
                  <a:lnTo>
                    <a:pt x="32386" y="2495"/>
                  </a:lnTo>
                  <a:lnTo>
                    <a:pt x="32036" y="2561"/>
                  </a:lnTo>
                  <a:lnTo>
                    <a:pt x="31708" y="2670"/>
                  </a:lnTo>
                  <a:lnTo>
                    <a:pt x="31380" y="2801"/>
                  </a:lnTo>
                  <a:lnTo>
                    <a:pt x="31052" y="2933"/>
                  </a:lnTo>
                  <a:lnTo>
                    <a:pt x="30723" y="3108"/>
                  </a:lnTo>
                  <a:lnTo>
                    <a:pt x="30439" y="3305"/>
                  </a:lnTo>
                  <a:lnTo>
                    <a:pt x="30154" y="3524"/>
                  </a:lnTo>
                  <a:lnTo>
                    <a:pt x="30045" y="3195"/>
                  </a:lnTo>
                  <a:lnTo>
                    <a:pt x="29936" y="2889"/>
                  </a:lnTo>
                  <a:lnTo>
                    <a:pt x="29782" y="2583"/>
                  </a:lnTo>
                  <a:lnTo>
                    <a:pt x="29629" y="2298"/>
                  </a:lnTo>
                  <a:lnTo>
                    <a:pt x="29454" y="2014"/>
                  </a:lnTo>
                  <a:lnTo>
                    <a:pt x="29257" y="1751"/>
                  </a:lnTo>
                  <a:lnTo>
                    <a:pt x="29038" y="1510"/>
                  </a:lnTo>
                  <a:lnTo>
                    <a:pt x="28798" y="1270"/>
                  </a:lnTo>
                  <a:lnTo>
                    <a:pt x="28535" y="1051"/>
                  </a:lnTo>
                  <a:lnTo>
                    <a:pt x="28272" y="854"/>
                  </a:lnTo>
                  <a:lnTo>
                    <a:pt x="28010" y="679"/>
                  </a:lnTo>
                  <a:lnTo>
                    <a:pt x="27725" y="504"/>
                  </a:lnTo>
                  <a:lnTo>
                    <a:pt x="27419" y="372"/>
                  </a:lnTo>
                  <a:lnTo>
                    <a:pt x="27113" y="241"/>
                  </a:lnTo>
                  <a:lnTo>
                    <a:pt x="26784" y="154"/>
                  </a:lnTo>
                  <a:lnTo>
                    <a:pt x="26478" y="66"/>
                  </a:lnTo>
                  <a:lnTo>
                    <a:pt x="26216" y="22"/>
                  </a:lnTo>
                  <a:lnTo>
                    <a:pt x="2597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68"/>
            <p:cNvSpPr/>
            <p:nvPr/>
          </p:nvSpPr>
          <p:spPr>
            <a:xfrm>
              <a:off x="6079985" y="3623844"/>
              <a:ext cx="256060" cy="220329"/>
            </a:xfrm>
            <a:custGeom>
              <a:avLst/>
              <a:gdLst/>
              <a:ahLst/>
              <a:cxnLst/>
              <a:rect l="l" t="t" r="r" b="b"/>
              <a:pathLst>
                <a:path w="6894" h="5932" extrusionOk="0">
                  <a:moveTo>
                    <a:pt x="242" y="1"/>
                  </a:moveTo>
                  <a:lnTo>
                    <a:pt x="154" y="23"/>
                  </a:lnTo>
                  <a:lnTo>
                    <a:pt x="88" y="88"/>
                  </a:lnTo>
                  <a:lnTo>
                    <a:pt x="23" y="154"/>
                  </a:lnTo>
                  <a:lnTo>
                    <a:pt x="1" y="242"/>
                  </a:lnTo>
                  <a:lnTo>
                    <a:pt x="23" y="329"/>
                  </a:lnTo>
                  <a:lnTo>
                    <a:pt x="88" y="417"/>
                  </a:lnTo>
                  <a:lnTo>
                    <a:pt x="548" y="745"/>
                  </a:lnTo>
                  <a:lnTo>
                    <a:pt x="1029" y="1029"/>
                  </a:lnTo>
                  <a:lnTo>
                    <a:pt x="1533" y="1292"/>
                  </a:lnTo>
                  <a:lnTo>
                    <a:pt x="2058" y="1511"/>
                  </a:lnTo>
                  <a:lnTo>
                    <a:pt x="2583" y="1664"/>
                  </a:lnTo>
                  <a:lnTo>
                    <a:pt x="3130" y="1795"/>
                  </a:lnTo>
                  <a:lnTo>
                    <a:pt x="3677" y="1883"/>
                  </a:lnTo>
                  <a:lnTo>
                    <a:pt x="4246" y="1927"/>
                  </a:lnTo>
                  <a:lnTo>
                    <a:pt x="4399" y="2124"/>
                  </a:lnTo>
                  <a:lnTo>
                    <a:pt x="4553" y="2342"/>
                  </a:lnTo>
                  <a:lnTo>
                    <a:pt x="4706" y="2539"/>
                  </a:lnTo>
                  <a:lnTo>
                    <a:pt x="4837" y="2758"/>
                  </a:lnTo>
                  <a:lnTo>
                    <a:pt x="4946" y="2977"/>
                  </a:lnTo>
                  <a:lnTo>
                    <a:pt x="5056" y="3218"/>
                  </a:lnTo>
                  <a:lnTo>
                    <a:pt x="5143" y="3458"/>
                  </a:lnTo>
                  <a:lnTo>
                    <a:pt x="5231" y="3699"/>
                  </a:lnTo>
                  <a:lnTo>
                    <a:pt x="5340" y="4181"/>
                  </a:lnTo>
                  <a:lnTo>
                    <a:pt x="5406" y="4684"/>
                  </a:lnTo>
                  <a:lnTo>
                    <a:pt x="5428" y="4925"/>
                  </a:lnTo>
                  <a:lnTo>
                    <a:pt x="5428" y="5187"/>
                  </a:lnTo>
                  <a:lnTo>
                    <a:pt x="5428" y="5428"/>
                  </a:lnTo>
                  <a:lnTo>
                    <a:pt x="5406" y="5690"/>
                  </a:lnTo>
                  <a:lnTo>
                    <a:pt x="5406" y="5800"/>
                  </a:lnTo>
                  <a:lnTo>
                    <a:pt x="5450" y="5866"/>
                  </a:lnTo>
                  <a:lnTo>
                    <a:pt x="5537" y="5909"/>
                  </a:lnTo>
                  <a:lnTo>
                    <a:pt x="5625" y="5931"/>
                  </a:lnTo>
                  <a:lnTo>
                    <a:pt x="5712" y="5909"/>
                  </a:lnTo>
                  <a:lnTo>
                    <a:pt x="5800" y="5866"/>
                  </a:lnTo>
                  <a:lnTo>
                    <a:pt x="5866" y="5800"/>
                  </a:lnTo>
                  <a:lnTo>
                    <a:pt x="5909" y="5690"/>
                  </a:lnTo>
                  <a:lnTo>
                    <a:pt x="5931" y="5187"/>
                  </a:lnTo>
                  <a:lnTo>
                    <a:pt x="5931" y="4684"/>
                  </a:lnTo>
                  <a:lnTo>
                    <a:pt x="5866" y="4202"/>
                  </a:lnTo>
                  <a:lnTo>
                    <a:pt x="5756" y="3699"/>
                  </a:lnTo>
                  <a:lnTo>
                    <a:pt x="5603" y="3240"/>
                  </a:lnTo>
                  <a:lnTo>
                    <a:pt x="5406" y="2780"/>
                  </a:lnTo>
                  <a:lnTo>
                    <a:pt x="5165" y="2342"/>
                  </a:lnTo>
                  <a:lnTo>
                    <a:pt x="4881" y="1927"/>
                  </a:lnTo>
                  <a:lnTo>
                    <a:pt x="5340" y="1883"/>
                  </a:lnTo>
                  <a:lnTo>
                    <a:pt x="5822" y="1817"/>
                  </a:lnTo>
                  <a:lnTo>
                    <a:pt x="6281" y="1708"/>
                  </a:lnTo>
                  <a:lnTo>
                    <a:pt x="6719" y="1577"/>
                  </a:lnTo>
                  <a:lnTo>
                    <a:pt x="6828" y="1533"/>
                  </a:lnTo>
                  <a:lnTo>
                    <a:pt x="6872" y="1445"/>
                  </a:lnTo>
                  <a:lnTo>
                    <a:pt x="6894" y="1358"/>
                  </a:lnTo>
                  <a:lnTo>
                    <a:pt x="6894" y="1270"/>
                  </a:lnTo>
                  <a:lnTo>
                    <a:pt x="6850" y="1183"/>
                  </a:lnTo>
                  <a:lnTo>
                    <a:pt x="6785" y="1117"/>
                  </a:lnTo>
                  <a:lnTo>
                    <a:pt x="6697" y="1073"/>
                  </a:lnTo>
                  <a:lnTo>
                    <a:pt x="6588" y="1095"/>
                  </a:lnTo>
                  <a:lnTo>
                    <a:pt x="6194" y="1205"/>
                  </a:lnTo>
                  <a:lnTo>
                    <a:pt x="5800" y="1314"/>
                  </a:lnTo>
                  <a:lnTo>
                    <a:pt x="5406" y="1380"/>
                  </a:lnTo>
                  <a:lnTo>
                    <a:pt x="5012" y="1423"/>
                  </a:lnTo>
                  <a:lnTo>
                    <a:pt x="4202" y="1423"/>
                  </a:lnTo>
                  <a:lnTo>
                    <a:pt x="3787" y="1401"/>
                  </a:lnTo>
                  <a:lnTo>
                    <a:pt x="3393" y="1336"/>
                  </a:lnTo>
                  <a:lnTo>
                    <a:pt x="2999" y="1270"/>
                  </a:lnTo>
                  <a:lnTo>
                    <a:pt x="2605" y="1161"/>
                  </a:lnTo>
                  <a:lnTo>
                    <a:pt x="2211" y="1029"/>
                  </a:lnTo>
                  <a:lnTo>
                    <a:pt x="1839" y="876"/>
                  </a:lnTo>
                  <a:lnTo>
                    <a:pt x="1467" y="723"/>
                  </a:lnTo>
                  <a:lnTo>
                    <a:pt x="1117" y="526"/>
                  </a:lnTo>
                  <a:lnTo>
                    <a:pt x="789" y="307"/>
                  </a:lnTo>
                  <a:lnTo>
                    <a:pt x="439" y="67"/>
                  </a:lnTo>
                  <a:lnTo>
                    <a:pt x="35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68"/>
            <p:cNvSpPr/>
            <p:nvPr/>
          </p:nvSpPr>
          <p:spPr>
            <a:xfrm>
              <a:off x="6190524" y="3207687"/>
              <a:ext cx="169110" cy="173975"/>
            </a:xfrm>
            <a:custGeom>
              <a:avLst/>
              <a:gdLst/>
              <a:ahLst/>
              <a:cxnLst/>
              <a:rect l="l" t="t" r="r" b="b"/>
              <a:pathLst>
                <a:path w="4553" h="4684" extrusionOk="0">
                  <a:moveTo>
                    <a:pt x="264" y="1"/>
                  </a:moveTo>
                  <a:lnTo>
                    <a:pt x="154" y="45"/>
                  </a:lnTo>
                  <a:lnTo>
                    <a:pt x="89" y="88"/>
                  </a:lnTo>
                  <a:lnTo>
                    <a:pt x="23" y="176"/>
                  </a:lnTo>
                  <a:lnTo>
                    <a:pt x="1" y="264"/>
                  </a:lnTo>
                  <a:lnTo>
                    <a:pt x="23" y="351"/>
                  </a:lnTo>
                  <a:lnTo>
                    <a:pt x="89" y="439"/>
                  </a:lnTo>
                  <a:lnTo>
                    <a:pt x="329" y="636"/>
                  </a:lnTo>
                  <a:lnTo>
                    <a:pt x="592" y="811"/>
                  </a:lnTo>
                  <a:lnTo>
                    <a:pt x="854" y="986"/>
                  </a:lnTo>
                  <a:lnTo>
                    <a:pt x="1117" y="1139"/>
                  </a:lnTo>
                  <a:lnTo>
                    <a:pt x="1380" y="1292"/>
                  </a:lnTo>
                  <a:lnTo>
                    <a:pt x="1664" y="1423"/>
                  </a:lnTo>
                  <a:lnTo>
                    <a:pt x="1949" y="1533"/>
                  </a:lnTo>
                  <a:lnTo>
                    <a:pt x="2255" y="1642"/>
                  </a:lnTo>
                  <a:lnTo>
                    <a:pt x="2145" y="2014"/>
                  </a:lnTo>
                  <a:lnTo>
                    <a:pt x="2102" y="2386"/>
                  </a:lnTo>
                  <a:lnTo>
                    <a:pt x="2080" y="2780"/>
                  </a:lnTo>
                  <a:lnTo>
                    <a:pt x="2124" y="3152"/>
                  </a:lnTo>
                  <a:lnTo>
                    <a:pt x="2211" y="3524"/>
                  </a:lnTo>
                  <a:lnTo>
                    <a:pt x="2321" y="3896"/>
                  </a:lnTo>
                  <a:lnTo>
                    <a:pt x="2496" y="4224"/>
                  </a:lnTo>
                  <a:lnTo>
                    <a:pt x="2714" y="4553"/>
                  </a:lnTo>
                  <a:lnTo>
                    <a:pt x="2780" y="4618"/>
                  </a:lnTo>
                  <a:lnTo>
                    <a:pt x="2868" y="4662"/>
                  </a:lnTo>
                  <a:lnTo>
                    <a:pt x="2955" y="4684"/>
                  </a:lnTo>
                  <a:lnTo>
                    <a:pt x="3043" y="4640"/>
                  </a:lnTo>
                  <a:lnTo>
                    <a:pt x="3130" y="4574"/>
                  </a:lnTo>
                  <a:lnTo>
                    <a:pt x="3174" y="4487"/>
                  </a:lnTo>
                  <a:lnTo>
                    <a:pt x="3174" y="4399"/>
                  </a:lnTo>
                  <a:lnTo>
                    <a:pt x="3174" y="4334"/>
                  </a:lnTo>
                  <a:lnTo>
                    <a:pt x="3152" y="4290"/>
                  </a:lnTo>
                  <a:lnTo>
                    <a:pt x="2955" y="4027"/>
                  </a:lnTo>
                  <a:lnTo>
                    <a:pt x="2802" y="3721"/>
                  </a:lnTo>
                  <a:lnTo>
                    <a:pt x="2693" y="3415"/>
                  </a:lnTo>
                  <a:lnTo>
                    <a:pt x="2627" y="3086"/>
                  </a:lnTo>
                  <a:lnTo>
                    <a:pt x="2605" y="2758"/>
                  </a:lnTo>
                  <a:lnTo>
                    <a:pt x="2605" y="2430"/>
                  </a:lnTo>
                  <a:lnTo>
                    <a:pt x="2649" y="2102"/>
                  </a:lnTo>
                  <a:lnTo>
                    <a:pt x="2736" y="1773"/>
                  </a:lnTo>
                  <a:lnTo>
                    <a:pt x="3130" y="1861"/>
                  </a:lnTo>
                  <a:lnTo>
                    <a:pt x="3524" y="1905"/>
                  </a:lnTo>
                  <a:lnTo>
                    <a:pt x="3918" y="1949"/>
                  </a:lnTo>
                  <a:lnTo>
                    <a:pt x="4312" y="1949"/>
                  </a:lnTo>
                  <a:lnTo>
                    <a:pt x="4421" y="1927"/>
                  </a:lnTo>
                  <a:lnTo>
                    <a:pt x="4509" y="1861"/>
                  </a:lnTo>
                  <a:lnTo>
                    <a:pt x="4553" y="1773"/>
                  </a:lnTo>
                  <a:lnTo>
                    <a:pt x="4553" y="1686"/>
                  </a:lnTo>
                  <a:lnTo>
                    <a:pt x="4553" y="1598"/>
                  </a:lnTo>
                  <a:lnTo>
                    <a:pt x="4509" y="1511"/>
                  </a:lnTo>
                  <a:lnTo>
                    <a:pt x="4421" y="1467"/>
                  </a:lnTo>
                  <a:lnTo>
                    <a:pt x="4312" y="1445"/>
                  </a:lnTo>
                  <a:lnTo>
                    <a:pt x="3787" y="1423"/>
                  </a:lnTo>
                  <a:lnTo>
                    <a:pt x="3262" y="1380"/>
                  </a:lnTo>
                  <a:lnTo>
                    <a:pt x="2758" y="1270"/>
                  </a:lnTo>
                  <a:lnTo>
                    <a:pt x="2255" y="1117"/>
                  </a:lnTo>
                  <a:lnTo>
                    <a:pt x="1773" y="920"/>
                  </a:lnTo>
                  <a:lnTo>
                    <a:pt x="1314" y="679"/>
                  </a:lnTo>
                  <a:lnTo>
                    <a:pt x="876" y="395"/>
                  </a:lnTo>
                  <a:lnTo>
                    <a:pt x="461" y="67"/>
                  </a:lnTo>
                  <a:lnTo>
                    <a:pt x="351" y="23"/>
                  </a:lnTo>
                  <a:lnTo>
                    <a:pt x="26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68"/>
            <p:cNvSpPr/>
            <p:nvPr/>
          </p:nvSpPr>
          <p:spPr>
            <a:xfrm>
              <a:off x="6512410" y="2803751"/>
              <a:ext cx="117890" cy="196707"/>
            </a:xfrm>
            <a:custGeom>
              <a:avLst/>
              <a:gdLst/>
              <a:ahLst/>
              <a:cxnLst/>
              <a:rect l="l" t="t" r="r" b="b"/>
              <a:pathLst>
                <a:path w="3174" h="5296" extrusionOk="0">
                  <a:moveTo>
                    <a:pt x="2714" y="0"/>
                  </a:moveTo>
                  <a:lnTo>
                    <a:pt x="2626" y="22"/>
                  </a:lnTo>
                  <a:lnTo>
                    <a:pt x="2539" y="88"/>
                  </a:lnTo>
                  <a:lnTo>
                    <a:pt x="2495" y="175"/>
                  </a:lnTo>
                  <a:lnTo>
                    <a:pt x="2408" y="503"/>
                  </a:lnTo>
                  <a:lnTo>
                    <a:pt x="2320" y="810"/>
                  </a:lnTo>
                  <a:lnTo>
                    <a:pt x="2254" y="1138"/>
                  </a:lnTo>
                  <a:lnTo>
                    <a:pt x="2211" y="1466"/>
                  </a:lnTo>
                  <a:lnTo>
                    <a:pt x="2189" y="1795"/>
                  </a:lnTo>
                  <a:lnTo>
                    <a:pt x="2189" y="2123"/>
                  </a:lnTo>
                  <a:lnTo>
                    <a:pt x="2189" y="2451"/>
                  </a:lnTo>
                  <a:lnTo>
                    <a:pt x="2211" y="2779"/>
                  </a:lnTo>
                  <a:lnTo>
                    <a:pt x="2167" y="2779"/>
                  </a:lnTo>
                  <a:lnTo>
                    <a:pt x="2123" y="2801"/>
                  </a:lnTo>
                  <a:lnTo>
                    <a:pt x="1795" y="3020"/>
                  </a:lnTo>
                  <a:lnTo>
                    <a:pt x="1510" y="3261"/>
                  </a:lnTo>
                  <a:lnTo>
                    <a:pt x="1226" y="3501"/>
                  </a:lnTo>
                  <a:lnTo>
                    <a:pt x="963" y="3764"/>
                  </a:lnTo>
                  <a:lnTo>
                    <a:pt x="701" y="4027"/>
                  </a:lnTo>
                  <a:lnTo>
                    <a:pt x="460" y="4311"/>
                  </a:lnTo>
                  <a:lnTo>
                    <a:pt x="241" y="4617"/>
                  </a:lnTo>
                  <a:lnTo>
                    <a:pt x="44" y="4924"/>
                  </a:lnTo>
                  <a:lnTo>
                    <a:pt x="1" y="5033"/>
                  </a:lnTo>
                  <a:lnTo>
                    <a:pt x="1" y="5121"/>
                  </a:lnTo>
                  <a:lnTo>
                    <a:pt x="44" y="5208"/>
                  </a:lnTo>
                  <a:lnTo>
                    <a:pt x="132" y="5274"/>
                  </a:lnTo>
                  <a:lnTo>
                    <a:pt x="219" y="5296"/>
                  </a:lnTo>
                  <a:lnTo>
                    <a:pt x="307" y="5296"/>
                  </a:lnTo>
                  <a:lnTo>
                    <a:pt x="394" y="5274"/>
                  </a:lnTo>
                  <a:lnTo>
                    <a:pt x="460" y="5186"/>
                  </a:lnTo>
                  <a:lnTo>
                    <a:pt x="657" y="4902"/>
                  </a:lnTo>
                  <a:lnTo>
                    <a:pt x="854" y="4639"/>
                  </a:lnTo>
                  <a:lnTo>
                    <a:pt x="1051" y="4399"/>
                  </a:lnTo>
                  <a:lnTo>
                    <a:pt x="1270" y="4136"/>
                  </a:lnTo>
                  <a:lnTo>
                    <a:pt x="1510" y="3917"/>
                  </a:lnTo>
                  <a:lnTo>
                    <a:pt x="1751" y="3698"/>
                  </a:lnTo>
                  <a:lnTo>
                    <a:pt x="2014" y="3480"/>
                  </a:lnTo>
                  <a:lnTo>
                    <a:pt x="2298" y="3304"/>
                  </a:lnTo>
                  <a:lnTo>
                    <a:pt x="2364" y="3676"/>
                  </a:lnTo>
                  <a:lnTo>
                    <a:pt x="2473" y="4027"/>
                  </a:lnTo>
                  <a:lnTo>
                    <a:pt x="2583" y="4399"/>
                  </a:lnTo>
                  <a:lnTo>
                    <a:pt x="2714" y="4749"/>
                  </a:lnTo>
                  <a:lnTo>
                    <a:pt x="2780" y="4836"/>
                  </a:lnTo>
                  <a:lnTo>
                    <a:pt x="2867" y="4880"/>
                  </a:lnTo>
                  <a:lnTo>
                    <a:pt x="2955" y="4880"/>
                  </a:lnTo>
                  <a:lnTo>
                    <a:pt x="3042" y="4836"/>
                  </a:lnTo>
                  <a:lnTo>
                    <a:pt x="3108" y="4771"/>
                  </a:lnTo>
                  <a:lnTo>
                    <a:pt x="3174" y="4705"/>
                  </a:lnTo>
                  <a:lnTo>
                    <a:pt x="3174" y="4596"/>
                  </a:lnTo>
                  <a:lnTo>
                    <a:pt x="3152" y="4486"/>
                  </a:lnTo>
                  <a:lnTo>
                    <a:pt x="2977" y="3983"/>
                  </a:lnTo>
                  <a:lnTo>
                    <a:pt x="2823" y="3480"/>
                  </a:lnTo>
                  <a:lnTo>
                    <a:pt x="2736" y="2954"/>
                  </a:lnTo>
                  <a:lnTo>
                    <a:pt x="2692" y="2407"/>
                  </a:lnTo>
                  <a:lnTo>
                    <a:pt x="2692" y="1882"/>
                  </a:lnTo>
                  <a:lnTo>
                    <a:pt x="2736" y="1357"/>
                  </a:lnTo>
                  <a:lnTo>
                    <a:pt x="2845" y="832"/>
                  </a:lnTo>
                  <a:lnTo>
                    <a:pt x="2977" y="307"/>
                  </a:lnTo>
                  <a:lnTo>
                    <a:pt x="2998" y="197"/>
                  </a:lnTo>
                  <a:lnTo>
                    <a:pt x="2955" y="110"/>
                  </a:lnTo>
                  <a:lnTo>
                    <a:pt x="2889" y="44"/>
                  </a:lnTo>
                  <a:lnTo>
                    <a:pt x="2802" y="22"/>
                  </a:lnTo>
                  <a:lnTo>
                    <a:pt x="271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68"/>
            <p:cNvSpPr/>
            <p:nvPr/>
          </p:nvSpPr>
          <p:spPr>
            <a:xfrm>
              <a:off x="7310589" y="2949242"/>
              <a:ext cx="117890" cy="232475"/>
            </a:xfrm>
            <a:custGeom>
              <a:avLst/>
              <a:gdLst/>
              <a:ahLst/>
              <a:cxnLst/>
              <a:rect l="l" t="t" r="r" b="b"/>
              <a:pathLst>
                <a:path w="3174" h="6259" extrusionOk="0">
                  <a:moveTo>
                    <a:pt x="2889" y="0"/>
                  </a:moveTo>
                  <a:lnTo>
                    <a:pt x="2801" y="22"/>
                  </a:lnTo>
                  <a:lnTo>
                    <a:pt x="2736" y="66"/>
                  </a:lnTo>
                  <a:lnTo>
                    <a:pt x="2692" y="175"/>
                  </a:lnTo>
                  <a:lnTo>
                    <a:pt x="2626" y="438"/>
                  </a:lnTo>
                  <a:lnTo>
                    <a:pt x="2539" y="722"/>
                  </a:lnTo>
                  <a:lnTo>
                    <a:pt x="2451" y="985"/>
                  </a:lnTo>
                  <a:lnTo>
                    <a:pt x="2342" y="1226"/>
                  </a:lnTo>
                  <a:lnTo>
                    <a:pt x="2211" y="1488"/>
                  </a:lnTo>
                  <a:lnTo>
                    <a:pt x="2079" y="1729"/>
                  </a:lnTo>
                  <a:lnTo>
                    <a:pt x="1926" y="1970"/>
                  </a:lnTo>
                  <a:lnTo>
                    <a:pt x="1773" y="2188"/>
                  </a:lnTo>
                  <a:lnTo>
                    <a:pt x="1598" y="2407"/>
                  </a:lnTo>
                  <a:lnTo>
                    <a:pt x="1423" y="2626"/>
                  </a:lnTo>
                  <a:lnTo>
                    <a:pt x="1226" y="2823"/>
                  </a:lnTo>
                  <a:lnTo>
                    <a:pt x="1029" y="2998"/>
                  </a:lnTo>
                  <a:lnTo>
                    <a:pt x="810" y="3195"/>
                  </a:lnTo>
                  <a:lnTo>
                    <a:pt x="591" y="3348"/>
                  </a:lnTo>
                  <a:lnTo>
                    <a:pt x="350" y="3501"/>
                  </a:lnTo>
                  <a:lnTo>
                    <a:pt x="110" y="3655"/>
                  </a:lnTo>
                  <a:lnTo>
                    <a:pt x="22" y="3720"/>
                  </a:lnTo>
                  <a:lnTo>
                    <a:pt x="0" y="3808"/>
                  </a:lnTo>
                  <a:lnTo>
                    <a:pt x="0" y="3895"/>
                  </a:lnTo>
                  <a:lnTo>
                    <a:pt x="22" y="3983"/>
                  </a:lnTo>
                  <a:lnTo>
                    <a:pt x="88" y="4049"/>
                  </a:lnTo>
                  <a:lnTo>
                    <a:pt x="175" y="4114"/>
                  </a:lnTo>
                  <a:lnTo>
                    <a:pt x="263" y="4114"/>
                  </a:lnTo>
                  <a:lnTo>
                    <a:pt x="372" y="4092"/>
                  </a:lnTo>
                  <a:lnTo>
                    <a:pt x="657" y="3917"/>
                  </a:lnTo>
                  <a:lnTo>
                    <a:pt x="919" y="3742"/>
                  </a:lnTo>
                  <a:lnTo>
                    <a:pt x="1160" y="3545"/>
                  </a:lnTo>
                  <a:lnTo>
                    <a:pt x="1423" y="3348"/>
                  </a:lnTo>
                  <a:lnTo>
                    <a:pt x="1510" y="3655"/>
                  </a:lnTo>
                  <a:lnTo>
                    <a:pt x="1598" y="3983"/>
                  </a:lnTo>
                  <a:lnTo>
                    <a:pt x="1685" y="4333"/>
                  </a:lnTo>
                  <a:lnTo>
                    <a:pt x="1751" y="4661"/>
                  </a:lnTo>
                  <a:lnTo>
                    <a:pt x="1795" y="4989"/>
                  </a:lnTo>
                  <a:lnTo>
                    <a:pt x="1817" y="5340"/>
                  </a:lnTo>
                  <a:lnTo>
                    <a:pt x="1817" y="5668"/>
                  </a:lnTo>
                  <a:lnTo>
                    <a:pt x="1817" y="6018"/>
                  </a:lnTo>
                  <a:lnTo>
                    <a:pt x="1839" y="6127"/>
                  </a:lnTo>
                  <a:lnTo>
                    <a:pt x="1904" y="6193"/>
                  </a:lnTo>
                  <a:lnTo>
                    <a:pt x="1970" y="6259"/>
                  </a:lnTo>
                  <a:lnTo>
                    <a:pt x="2167" y="6259"/>
                  </a:lnTo>
                  <a:lnTo>
                    <a:pt x="2254" y="6193"/>
                  </a:lnTo>
                  <a:lnTo>
                    <a:pt x="2298" y="6127"/>
                  </a:lnTo>
                  <a:lnTo>
                    <a:pt x="2320" y="6018"/>
                  </a:lnTo>
                  <a:lnTo>
                    <a:pt x="2342" y="5646"/>
                  </a:lnTo>
                  <a:lnTo>
                    <a:pt x="2320" y="5252"/>
                  </a:lnTo>
                  <a:lnTo>
                    <a:pt x="2276" y="4880"/>
                  </a:lnTo>
                  <a:lnTo>
                    <a:pt x="2232" y="4486"/>
                  </a:lnTo>
                  <a:lnTo>
                    <a:pt x="2167" y="4114"/>
                  </a:lnTo>
                  <a:lnTo>
                    <a:pt x="2079" y="3742"/>
                  </a:lnTo>
                  <a:lnTo>
                    <a:pt x="1970" y="3392"/>
                  </a:lnTo>
                  <a:lnTo>
                    <a:pt x="1839" y="3020"/>
                  </a:lnTo>
                  <a:lnTo>
                    <a:pt x="1795" y="2954"/>
                  </a:lnTo>
                  <a:lnTo>
                    <a:pt x="2057" y="2670"/>
                  </a:lnTo>
                  <a:lnTo>
                    <a:pt x="2276" y="2364"/>
                  </a:lnTo>
                  <a:lnTo>
                    <a:pt x="2473" y="2057"/>
                  </a:lnTo>
                  <a:lnTo>
                    <a:pt x="2670" y="1729"/>
                  </a:lnTo>
                  <a:lnTo>
                    <a:pt x="2823" y="1379"/>
                  </a:lnTo>
                  <a:lnTo>
                    <a:pt x="2976" y="1029"/>
                  </a:lnTo>
                  <a:lnTo>
                    <a:pt x="3086" y="679"/>
                  </a:lnTo>
                  <a:lnTo>
                    <a:pt x="3173" y="307"/>
                  </a:lnTo>
                  <a:lnTo>
                    <a:pt x="3173" y="197"/>
                  </a:lnTo>
                  <a:lnTo>
                    <a:pt x="3130" y="110"/>
                  </a:lnTo>
                  <a:lnTo>
                    <a:pt x="3064" y="44"/>
                  </a:lnTo>
                  <a:lnTo>
                    <a:pt x="297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68"/>
            <p:cNvSpPr/>
            <p:nvPr/>
          </p:nvSpPr>
          <p:spPr>
            <a:xfrm>
              <a:off x="7154512" y="3737652"/>
              <a:ext cx="124390" cy="212975"/>
            </a:xfrm>
            <a:custGeom>
              <a:avLst/>
              <a:gdLst/>
              <a:ahLst/>
              <a:cxnLst/>
              <a:rect l="l" t="t" r="r" b="b"/>
              <a:pathLst>
                <a:path w="3349" h="5734" extrusionOk="0">
                  <a:moveTo>
                    <a:pt x="3086" y="1"/>
                  </a:moveTo>
                  <a:lnTo>
                    <a:pt x="2977" y="22"/>
                  </a:lnTo>
                  <a:lnTo>
                    <a:pt x="2889" y="88"/>
                  </a:lnTo>
                  <a:lnTo>
                    <a:pt x="2846" y="176"/>
                  </a:lnTo>
                  <a:lnTo>
                    <a:pt x="2671" y="613"/>
                  </a:lnTo>
                  <a:lnTo>
                    <a:pt x="2539" y="1073"/>
                  </a:lnTo>
                  <a:lnTo>
                    <a:pt x="2430" y="1532"/>
                  </a:lnTo>
                  <a:lnTo>
                    <a:pt x="2364" y="2014"/>
                  </a:lnTo>
                  <a:lnTo>
                    <a:pt x="2145" y="1795"/>
                  </a:lnTo>
                  <a:lnTo>
                    <a:pt x="1905" y="1576"/>
                  </a:lnTo>
                  <a:lnTo>
                    <a:pt x="1664" y="1401"/>
                  </a:lnTo>
                  <a:lnTo>
                    <a:pt x="1423" y="1226"/>
                  </a:lnTo>
                  <a:lnTo>
                    <a:pt x="1161" y="1051"/>
                  </a:lnTo>
                  <a:lnTo>
                    <a:pt x="898" y="898"/>
                  </a:lnTo>
                  <a:lnTo>
                    <a:pt x="614" y="766"/>
                  </a:lnTo>
                  <a:lnTo>
                    <a:pt x="329" y="635"/>
                  </a:lnTo>
                  <a:lnTo>
                    <a:pt x="285" y="613"/>
                  </a:lnTo>
                  <a:lnTo>
                    <a:pt x="220" y="613"/>
                  </a:lnTo>
                  <a:lnTo>
                    <a:pt x="132" y="657"/>
                  </a:lnTo>
                  <a:lnTo>
                    <a:pt x="67" y="723"/>
                  </a:lnTo>
                  <a:lnTo>
                    <a:pt x="23" y="810"/>
                  </a:lnTo>
                  <a:lnTo>
                    <a:pt x="1" y="920"/>
                  </a:lnTo>
                  <a:lnTo>
                    <a:pt x="45" y="1007"/>
                  </a:lnTo>
                  <a:lnTo>
                    <a:pt x="110" y="1073"/>
                  </a:lnTo>
                  <a:lnTo>
                    <a:pt x="198" y="1117"/>
                  </a:lnTo>
                  <a:lnTo>
                    <a:pt x="504" y="1270"/>
                  </a:lnTo>
                  <a:lnTo>
                    <a:pt x="789" y="1423"/>
                  </a:lnTo>
                  <a:lnTo>
                    <a:pt x="1073" y="1598"/>
                  </a:lnTo>
                  <a:lnTo>
                    <a:pt x="1358" y="1773"/>
                  </a:lnTo>
                  <a:lnTo>
                    <a:pt x="1620" y="1992"/>
                  </a:lnTo>
                  <a:lnTo>
                    <a:pt x="1861" y="2211"/>
                  </a:lnTo>
                  <a:lnTo>
                    <a:pt x="2102" y="2451"/>
                  </a:lnTo>
                  <a:lnTo>
                    <a:pt x="2320" y="2714"/>
                  </a:lnTo>
                  <a:lnTo>
                    <a:pt x="2320" y="3086"/>
                  </a:lnTo>
                  <a:lnTo>
                    <a:pt x="2342" y="3436"/>
                  </a:lnTo>
                  <a:lnTo>
                    <a:pt x="2386" y="3808"/>
                  </a:lnTo>
                  <a:lnTo>
                    <a:pt x="2452" y="4180"/>
                  </a:lnTo>
                  <a:lnTo>
                    <a:pt x="2539" y="4552"/>
                  </a:lnTo>
                  <a:lnTo>
                    <a:pt x="2649" y="4902"/>
                  </a:lnTo>
                  <a:lnTo>
                    <a:pt x="2758" y="5252"/>
                  </a:lnTo>
                  <a:lnTo>
                    <a:pt x="2889" y="5603"/>
                  </a:lnTo>
                  <a:lnTo>
                    <a:pt x="2955" y="5690"/>
                  </a:lnTo>
                  <a:lnTo>
                    <a:pt x="3043" y="5734"/>
                  </a:lnTo>
                  <a:lnTo>
                    <a:pt x="3130" y="5734"/>
                  </a:lnTo>
                  <a:lnTo>
                    <a:pt x="3218" y="5712"/>
                  </a:lnTo>
                  <a:lnTo>
                    <a:pt x="3283" y="5646"/>
                  </a:lnTo>
                  <a:lnTo>
                    <a:pt x="3327" y="5559"/>
                  </a:lnTo>
                  <a:lnTo>
                    <a:pt x="3349" y="5449"/>
                  </a:lnTo>
                  <a:lnTo>
                    <a:pt x="3327" y="5362"/>
                  </a:lnTo>
                  <a:lnTo>
                    <a:pt x="3218" y="5034"/>
                  </a:lnTo>
                  <a:lnTo>
                    <a:pt x="3108" y="4727"/>
                  </a:lnTo>
                  <a:lnTo>
                    <a:pt x="3021" y="4399"/>
                  </a:lnTo>
                  <a:lnTo>
                    <a:pt x="2933" y="4071"/>
                  </a:lnTo>
                  <a:lnTo>
                    <a:pt x="2889" y="3743"/>
                  </a:lnTo>
                  <a:lnTo>
                    <a:pt x="2846" y="3414"/>
                  </a:lnTo>
                  <a:lnTo>
                    <a:pt x="2824" y="3086"/>
                  </a:lnTo>
                  <a:lnTo>
                    <a:pt x="2824" y="2758"/>
                  </a:lnTo>
                  <a:lnTo>
                    <a:pt x="2846" y="2648"/>
                  </a:lnTo>
                  <a:lnTo>
                    <a:pt x="2824" y="2561"/>
                  </a:lnTo>
                  <a:lnTo>
                    <a:pt x="2889" y="1970"/>
                  </a:lnTo>
                  <a:lnTo>
                    <a:pt x="2977" y="1423"/>
                  </a:lnTo>
                  <a:lnTo>
                    <a:pt x="3130" y="854"/>
                  </a:lnTo>
                  <a:lnTo>
                    <a:pt x="3327" y="307"/>
                  </a:lnTo>
                  <a:lnTo>
                    <a:pt x="3349" y="197"/>
                  </a:lnTo>
                  <a:lnTo>
                    <a:pt x="3327" y="132"/>
                  </a:lnTo>
                  <a:lnTo>
                    <a:pt x="3261" y="66"/>
                  </a:lnTo>
                  <a:lnTo>
                    <a:pt x="3174" y="22"/>
                  </a:lnTo>
                  <a:lnTo>
                    <a:pt x="30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68"/>
            <p:cNvSpPr/>
            <p:nvPr/>
          </p:nvSpPr>
          <p:spPr>
            <a:xfrm>
              <a:off x="7556851" y="3797788"/>
              <a:ext cx="82939" cy="110573"/>
            </a:xfrm>
            <a:custGeom>
              <a:avLst/>
              <a:gdLst/>
              <a:ahLst/>
              <a:cxnLst/>
              <a:rect l="l" t="t" r="r" b="b"/>
              <a:pathLst>
                <a:path w="2233" h="2977" extrusionOk="0">
                  <a:moveTo>
                    <a:pt x="176" y="1"/>
                  </a:moveTo>
                  <a:lnTo>
                    <a:pt x="88" y="67"/>
                  </a:lnTo>
                  <a:lnTo>
                    <a:pt x="23" y="132"/>
                  </a:lnTo>
                  <a:lnTo>
                    <a:pt x="1" y="220"/>
                  </a:lnTo>
                  <a:lnTo>
                    <a:pt x="1" y="329"/>
                  </a:lnTo>
                  <a:lnTo>
                    <a:pt x="88" y="723"/>
                  </a:lnTo>
                  <a:lnTo>
                    <a:pt x="220" y="1117"/>
                  </a:lnTo>
                  <a:lnTo>
                    <a:pt x="395" y="1489"/>
                  </a:lnTo>
                  <a:lnTo>
                    <a:pt x="614" y="1839"/>
                  </a:lnTo>
                  <a:lnTo>
                    <a:pt x="876" y="2167"/>
                  </a:lnTo>
                  <a:lnTo>
                    <a:pt x="1183" y="2452"/>
                  </a:lnTo>
                  <a:lnTo>
                    <a:pt x="1511" y="2714"/>
                  </a:lnTo>
                  <a:lnTo>
                    <a:pt x="1861" y="2933"/>
                  </a:lnTo>
                  <a:lnTo>
                    <a:pt x="1970" y="2977"/>
                  </a:lnTo>
                  <a:lnTo>
                    <a:pt x="2058" y="2955"/>
                  </a:lnTo>
                  <a:lnTo>
                    <a:pt x="2145" y="2911"/>
                  </a:lnTo>
                  <a:lnTo>
                    <a:pt x="2189" y="2846"/>
                  </a:lnTo>
                  <a:lnTo>
                    <a:pt x="2233" y="2758"/>
                  </a:lnTo>
                  <a:lnTo>
                    <a:pt x="2233" y="2649"/>
                  </a:lnTo>
                  <a:lnTo>
                    <a:pt x="2189" y="2561"/>
                  </a:lnTo>
                  <a:lnTo>
                    <a:pt x="2102" y="2496"/>
                  </a:lnTo>
                  <a:lnTo>
                    <a:pt x="1795" y="2299"/>
                  </a:lnTo>
                  <a:lnTo>
                    <a:pt x="1511" y="2080"/>
                  </a:lnTo>
                  <a:lnTo>
                    <a:pt x="1248" y="1817"/>
                  </a:lnTo>
                  <a:lnTo>
                    <a:pt x="1029" y="1533"/>
                  </a:lnTo>
                  <a:lnTo>
                    <a:pt x="832" y="1226"/>
                  </a:lnTo>
                  <a:lnTo>
                    <a:pt x="679" y="898"/>
                  </a:lnTo>
                  <a:lnTo>
                    <a:pt x="570" y="548"/>
                  </a:lnTo>
                  <a:lnTo>
                    <a:pt x="482" y="176"/>
                  </a:lnTo>
                  <a:lnTo>
                    <a:pt x="460" y="132"/>
                  </a:lnTo>
                  <a:lnTo>
                    <a:pt x="438" y="88"/>
                  </a:lnTo>
                  <a:lnTo>
                    <a:pt x="373" y="45"/>
                  </a:lnTo>
                  <a:lnTo>
                    <a:pt x="26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68"/>
            <p:cNvSpPr/>
            <p:nvPr/>
          </p:nvSpPr>
          <p:spPr>
            <a:xfrm>
              <a:off x="7519485" y="3458852"/>
              <a:ext cx="172341" cy="157744"/>
            </a:xfrm>
            <a:custGeom>
              <a:avLst/>
              <a:gdLst/>
              <a:ahLst/>
              <a:cxnLst/>
              <a:rect l="l" t="t" r="r" b="b"/>
              <a:pathLst>
                <a:path w="4640" h="4247" extrusionOk="0">
                  <a:moveTo>
                    <a:pt x="4377" y="1"/>
                  </a:moveTo>
                  <a:lnTo>
                    <a:pt x="4267" y="45"/>
                  </a:lnTo>
                  <a:lnTo>
                    <a:pt x="3830" y="329"/>
                  </a:lnTo>
                  <a:lnTo>
                    <a:pt x="3348" y="592"/>
                  </a:lnTo>
                  <a:lnTo>
                    <a:pt x="2867" y="810"/>
                  </a:lnTo>
                  <a:lnTo>
                    <a:pt x="2364" y="985"/>
                  </a:lnTo>
                  <a:lnTo>
                    <a:pt x="1838" y="1139"/>
                  </a:lnTo>
                  <a:lnTo>
                    <a:pt x="1313" y="1226"/>
                  </a:lnTo>
                  <a:lnTo>
                    <a:pt x="788" y="1292"/>
                  </a:lnTo>
                  <a:lnTo>
                    <a:pt x="241" y="1292"/>
                  </a:lnTo>
                  <a:lnTo>
                    <a:pt x="153" y="1314"/>
                  </a:lnTo>
                  <a:lnTo>
                    <a:pt x="66" y="1379"/>
                  </a:lnTo>
                  <a:lnTo>
                    <a:pt x="22" y="1467"/>
                  </a:lnTo>
                  <a:lnTo>
                    <a:pt x="0" y="1554"/>
                  </a:lnTo>
                  <a:lnTo>
                    <a:pt x="22" y="1642"/>
                  </a:lnTo>
                  <a:lnTo>
                    <a:pt x="66" y="1729"/>
                  </a:lnTo>
                  <a:lnTo>
                    <a:pt x="153" y="1773"/>
                  </a:lnTo>
                  <a:lnTo>
                    <a:pt x="241" y="1795"/>
                  </a:lnTo>
                  <a:lnTo>
                    <a:pt x="722" y="1795"/>
                  </a:lnTo>
                  <a:lnTo>
                    <a:pt x="1204" y="1751"/>
                  </a:lnTo>
                  <a:lnTo>
                    <a:pt x="1685" y="1686"/>
                  </a:lnTo>
                  <a:lnTo>
                    <a:pt x="2145" y="1576"/>
                  </a:lnTo>
                  <a:lnTo>
                    <a:pt x="2145" y="1576"/>
                  </a:lnTo>
                  <a:lnTo>
                    <a:pt x="2079" y="1905"/>
                  </a:lnTo>
                  <a:lnTo>
                    <a:pt x="1992" y="2211"/>
                  </a:lnTo>
                  <a:lnTo>
                    <a:pt x="1882" y="2517"/>
                  </a:lnTo>
                  <a:lnTo>
                    <a:pt x="1751" y="2802"/>
                  </a:lnTo>
                  <a:lnTo>
                    <a:pt x="1576" y="3086"/>
                  </a:lnTo>
                  <a:lnTo>
                    <a:pt x="1379" y="3349"/>
                  </a:lnTo>
                  <a:lnTo>
                    <a:pt x="1160" y="3590"/>
                  </a:lnTo>
                  <a:lnTo>
                    <a:pt x="919" y="3808"/>
                  </a:lnTo>
                  <a:lnTo>
                    <a:pt x="876" y="3852"/>
                  </a:lnTo>
                  <a:lnTo>
                    <a:pt x="854" y="3896"/>
                  </a:lnTo>
                  <a:lnTo>
                    <a:pt x="832" y="3983"/>
                  </a:lnTo>
                  <a:lnTo>
                    <a:pt x="854" y="4093"/>
                  </a:lnTo>
                  <a:lnTo>
                    <a:pt x="919" y="4158"/>
                  </a:lnTo>
                  <a:lnTo>
                    <a:pt x="985" y="4224"/>
                  </a:lnTo>
                  <a:lnTo>
                    <a:pt x="1094" y="4246"/>
                  </a:lnTo>
                  <a:lnTo>
                    <a:pt x="1182" y="4224"/>
                  </a:lnTo>
                  <a:lnTo>
                    <a:pt x="1269" y="4158"/>
                  </a:lnTo>
                  <a:lnTo>
                    <a:pt x="1554" y="3896"/>
                  </a:lnTo>
                  <a:lnTo>
                    <a:pt x="1816" y="3590"/>
                  </a:lnTo>
                  <a:lnTo>
                    <a:pt x="2057" y="3283"/>
                  </a:lnTo>
                  <a:lnTo>
                    <a:pt x="2254" y="2933"/>
                  </a:lnTo>
                  <a:lnTo>
                    <a:pt x="2407" y="2583"/>
                  </a:lnTo>
                  <a:lnTo>
                    <a:pt x="2539" y="2189"/>
                  </a:lnTo>
                  <a:lnTo>
                    <a:pt x="2626" y="1817"/>
                  </a:lnTo>
                  <a:lnTo>
                    <a:pt x="2670" y="1423"/>
                  </a:lnTo>
                  <a:lnTo>
                    <a:pt x="3151" y="1226"/>
                  </a:lnTo>
                  <a:lnTo>
                    <a:pt x="3633" y="1007"/>
                  </a:lnTo>
                  <a:lnTo>
                    <a:pt x="4092" y="767"/>
                  </a:lnTo>
                  <a:lnTo>
                    <a:pt x="4530" y="482"/>
                  </a:lnTo>
                  <a:lnTo>
                    <a:pt x="4596" y="395"/>
                  </a:lnTo>
                  <a:lnTo>
                    <a:pt x="4639" y="307"/>
                  </a:lnTo>
                  <a:lnTo>
                    <a:pt x="4639" y="198"/>
                  </a:lnTo>
                  <a:lnTo>
                    <a:pt x="4596" y="110"/>
                  </a:lnTo>
                  <a:lnTo>
                    <a:pt x="4530" y="45"/>
                  </a:lnTo>
                  <a:lnTo>
                    <a:pt x="446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68"/>
            <p:cNvSpPr/>
            <p:nvPr/>
          </p:nvSpPr>
          <p:spPr>
            <a:xfrm>
              <a:off x="7045607" y="3397083"/>
              <a:ext cx="261743" cy="186158"/>
            </a:xfrm>
            <a:custGeom>
              <a:avLst/>
              <a:gdLst/>
              <a:ahLst/>
              <a:cxnLst/>
              <a:rect l="l" t="t" r="r" b="b"/>
              <a:pathLst>
                <a:path w="7047" h="5012" extrusionOk="0">
                  <a:moveTo>
                    <a:pt x="241" y="1"/>
                  </a:moveTo>
                  <a:lnTo>
                    <a:pt x="154" y="23"/>
                  </a:lnTo>
                  <a:lnTo>
                    <a:pt x="66" y="66"/>
                  </a:lnTo>
                  <a:lnTo>
                    <a:pt x="22" y="154"/>
                  </a:lnTo>
                  <a:lnTo>
                    <a:pt x="1" y="241"/>
                  </a:lnTo>
                  <a:lnTo>
                    <a:pt x="1" y="329"/>
                  </a:lnTo>
                  <a:lnTo>
                    <a:pt x="66" y="438"/>
                  </a:lnTo>
                  <a:lnTo>
                    <a:pt x="416" y="767"/>
                  </a:lnTo>
                  <a:lnTo>
                    <a:pt x="810" y="1073"/>
                  </a:lnTo>
                  <a:lnTo>
                    <a:pt x="1204" y="1335"/>
                  </a:lnTo>
                  <a:lnTo>
                    <a:pt x="1620" y="1576"/>
                  </a:lnTo>
                  <a:lnTo>
                    <a:pt x="2058" y="1751"/>
                  </a:lnTo>
                  <a:lnTo>
                    <a:pt x="2517" y="1904"/>
                  </a:lnTo>
                  <a:lnTo>
                    <a:pt x="2977" y="2014"/>
                  </a:lnTo>
                  <a:lnTo>
                    <a:pt x="3436" y="2080"/>
                  </a:lnTo>
                  <a:lnTo>
                    <a:pt x="3436" y="2452"/>
                  </a:lnTo>
                  <a:lnTo>
                    <a:pt x="3480" y="2824"/>
                  </a:lnTo>
                  <a:lnTo>
                    <a:pt x="3546" y="3196"/>
                  </a:lnTo>
                  <a:lnTo>
                    <a:pt x="3633" y="3568"/>
                  </a:lnTo>
                  <a:lnTo>
                    <a:pt x="3764" y="3918"/>
                  </a:lnTo>
                  <a:lnTo>
                    <a:pt x="3896" y="4246"/>
                  </a:lnTo>
                  <a:lnTo>
                    <a:pt x="4093" y="4574"/>
                  </a:lnTo>
                  <a:lnTo>
                    <a:pt x="4290" y="4902"/>
                  </a:lnTo>
                  <a:lnTo>
                    <a:pt x="4355" y="4968"/>
                  </a:lnTo>
                  <a:lnTo>
                    <a:pt x="4443" y="5012"/>
                  </a:lnTo>
                  <a:lnTo>
                    <a:pt x="4530" y="5012"/>
                  </a:lnTo>
                  <a:lnTo>
                    <a:pt x="4640" y="4990"/>
                  </a:lnTo>
                  <a:lnTo>
                    <a:pt x="4705" y="4924"/>
                  </a:lnTo>
                  <a:lnTo>
                    <a:pt x="4749" y="4837"/>
                  </a:lnTo>
                  <a:lnTo>
                    <a:pt x="4771" y="4727"/>
                  </a:lnTo>
                  <a:lnTo>
                    <a:pt x="4749" y="4684"/>
                  </a:lnTo>
                  <a:lnTo>
                    <a:pt x="4727" y="4640"/>
                  </a:lnTo>
                  <a:lnTo>
                    <a:pt x="4530" y="4355"/>
                  </a:lnTo>
                  <a:lnTo>
                    <a:pt x="4377" y="4071"/>
                  </a:lnTo>
                  <a:lnTo>
                    <a:pt x="4246" y="3764"/>
                  </a:lnTo>
                  <a:lnTo>
                    <a:pt x="4136" y="3436"/>
                  </a:lnTo>
                  <a:lnTo>
                    <a:pt x="4049" y="3108"/>
                  </a:lnTo>
                  <a:lnTo>
                    <a:pt x="3983" y="2780"/>
                  </a:lnTo>
                  <a:lnTo>
                    <a:pt x="3961" y="2452"/>
                  </a:lnTo>
                  <a:lnTo>
                    <a:pt x="3939" y="2101"/>
                  </a:lnTo>
                  <a:lnTo>
                    <a:pt x="4333" y="2101"/>
                  </a:lnTo>
                  <a:lnTo>
                    <a:pt x="4727" y="2058"/>
                  </a:lnTo>
                  <a:lnTo>
                    <a:pt x="5099" y="1992"/>
                  </a:lnTo>
                  <a:lnTo>
                    <a:pt x="5493" y="1904"/>
                  </a:lnTo>
                  <a:lnTo>
                    <a:pt x="5865" y="1773"/>
                  </a:lnTo>
                  <a:lnTo>
                    <a:pt x="6237" y="1620"/>
                  </a:lnTo>
                  <a:lnTo>
                    <a:pt x="6587" y="1445"/>
                  </a:lnTo>
                  <a:lnTo>
                    <a:pt x="6937" y="1226"/>
                  </a:lnTo>
                  <a:lnTo>
                    <a:pt x="7025" y="1160"/>
                  </a:lnTo>
                  <a:lnTo>
                    <a:pt x="7047" y="1051"/>
                  </a:lnTo>
                  <a:lnTo>
                    <a:pt x="7047" y="963"/>
                  </a:lnTo>
                  <a:lnTo>
                    <a:pt x="7025" y="876"/>
                  </a:lnTo>
                  <a:lnTo>
                    <a:pt x="6959" y="810"/>
                  </a:lnTo>
                  <a:lnTo>
                    <a:pt x="6872" y="767"/>
                  </a:lnTo>
                  <a:lnTo>
                    <a:pt x="6784" y="745"/>
                  </a:lnTo>
                  <a:lnTo>
                    <a:pt x="6697" y="788"/>
                  </a:lnTo>
                  <a:lnTo>
                    <a:pt x="6303" y="1029"/>
                  </a:lnTo>
                  <a:lnTo>
                    <a:pt x="5909" y="1204"/>
                  </a:lnTo>
                  <a:lnTo>
                    <a:pt x="5515" y="1357"/>
                  </a:lnTo>
                  <a:lnTo>
                    <a:pt x="5099" y="1467"/>
                  </a:lnTo>
                  <a:lnTo>
                    <a:pt x="4684" y="1554"/>
                  </a:lnTo>
                  <a:lnTo>
                    <a:pt x="4268" y="1598"/>
                  </a:lnTo>
                  <a:lnTo>
                    <a:pt x="3830" y="1598"/>
                  </a:lnTo>
                  <a:lnTo>
                    <a:pt x="3414" y="1576"/>
                  </a:lnTo>
                  <a:lnTo>
                    <a:pt x="2999" y="1511"/>
                  </a:lnTo>
                  <a:lnTo>
                    <a:pt x="2605" y="1401"/>
                  </a:lnTo>
                  <a:lnTo>
                    <a:pt x="2189" y="1270"/>
                  </a:lnTo>
                  <a:lnTo>
                    <a:pt x="1817" y="1095"/>
                  </a:lnTo>
                  <a:lnTo>
                    <a:pt x="1445" y="898"/>
                  </a:lnTo>
                  <a:lnTo>
                    <a:pt x="1073" y="657"/>
                  </a:lnTo>
                  <a:lnTo>
                    <a:pt x="745" y="373"/>
                  </a:lnTo>
                  <a:lnTo>
                    <a:pt x="416" y="66"/>
                  </a:lnTo>
                  <a:lnTo>
                    <a:pt x="329" y="23"/>
                  </a:lnTo>
                  <a:lnTo>
                    <a:pt x="24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68"/>
            <p:cNvSpPr/>
            <p:nvPr/>
          </p:nvSpPr>
          <p:spPr>
            <a:xfrm>
              <a:off x="6593681" y="3553160"/>
              <a:ext cx="143110" cy="207292"/>
            </a:xfrm>
            <a:custGeom>
              <a:avLst/>
              <a:gdLst/>
              <a:ahLst/>
              <a:cxnLst/>
              <a:rect l="l" t="t" r="r" b="b"/>
              <a:pathLst>
                <a:path w="3853" h="5581" extrusionOk="0">
                  <a:moveTo>
                    <a:pt x="3436" y="0"/>
                  </a:moveTo>
                  <a:lnTo>
                    <a:pt x="3327" y="22"/>
                  </a:lnTo>
                  <a:lnTo>
                    <a:pt x="3261" y="66"/>
                  </a:lnTo>
                  <a:lnTo>
                    <a:pt x="3196" y="153"/>
                  </a:lnTo>
                  <a:lnTo>
                    <a:pt x="3174" y="241"/>
                  </a:lnTo>
                  <a:lnTo>
                    <a:pt x="3130" y="547"/>
                  </a:lnTo>
                  <a:lnTo>
                    <a:pt x="3064" y="832"/>
                  </a:lnTo>
                  <a:lnTo>
                    <a:pt x="2977" y="1116"/>
                  </a:lnTo>
                  <a:lnTo>
                    <a:pt x="2846" y="1379"/>
                  </a:lnTo>
                  <a:lnTo>
                    <a:pt x="2714" y="1641"/>
                  </a:lnTo>
                  <a:lnTo>
                    <a:pt x="2561" y="1882"/>
                  </a:lnTo>
                  <a:lnTo>
                    <a:pt x="2386" y="2123"/>
                  </a:lnTo>
                  <a:lnTo>
                    <a:pt x="2211" y="2342"/>
                  </a:lnTo>
                  <a:lnTo>
                    <a:pt x="1992" y="2560"/>
                  </a:lnTo>
                  <a:lnTo>
                    <a:pt x="1773" y="2736"/>
                  </a:lnTo>
                  <a:lnTo>
                    <a:pt x="1533" y="2911"/>
                  </a:lnTo>
                  <a:lnTo>
                    <a:pt x="1292" y="3064"/>
                  </a:lnTo>
                  <a:lnTo>
                    <a:pt x="1029" y="3195"/>
                  </a:lnTo>
                  <a:lnTo>
                    <a:pt x="745" y="3304"/>
                  </a:lnTo>
                  <a:lnTo>
                    <a:pt x="482" y="3414"/>
                  </a:lnTo>
                  <a:lnTo>
                    <a:pt x="176" y="3480"/>
                  </a:lnTo>
                  <a:lnTo>
                    <a:pt x="88" y="3523"/>
                  </a:lnTo>
                  <a:lnTo>
                    <a:pt x="23" y="3589"/>
                  </a:lnTo>
                  <a:lnTo>
                    <a:pt x="1" y="3676"/>
                  </a:lnTo>
                  <a:lnTo>
                    <a:pt x="1" y="3764"/>
                  </a:lnTo>
                  <a:lnTo>
                    <a:pt x="45" y="3852"/>
                  </a:lnTo>
                  <a:lnTo>
                    <a:pt x="110" y="3917"/>
                  </a:lnTo>
                  <a:lnTo>
                    <a:pt x="198" y="3961"/>
                  </a:lnTo>
                  <a:lnTo>
                    <a:pt x="307" y="3961"/>
                  </a:lnTo>
                  <a:lnTo>
                    <a:pt x="548" y="3917"/>
                  </a:lnTo>
                  <a:lnTo>
                    <a:pt x="767" y="3852"/>
                  </a:lnTo>
                  <a:lnTo>
                    <a:pt x="986" y="3764"/>
                  </a:lnTo>
                  <a:lnTo>
                    <a:pt x="1204" y="3676"/>
                  </a:lnTo>
                  <a:lnTo>
                    <a:pt x="1620" y="3458"/>
                  </a:lnTo>
                  <a:lnTo>
                    <a:pt x="1992" y="3195"/>
                  </a:lnTo>
                  <a:lnTo>
                    <a:pt x="2255" y="3414"/>
                  </a:lnTo>
                  <a:lnTo>
                    <a:pt x="2474" y="3655"/>
                  </a:lnTo>
                  <a:lnTo>
                    <a:pt x="2692" y="3917"/>
                  </a:lnTo>
                  <a:lnTo>
                    <a:pt x="2867" y="4180"/>
                  </a:lnTo>
                  <a:lnTo>
                    <a:pt x="3043" y="4464"/>
                  </a:lnTo>
                  <a:lnTo>
                    <a:pt x="3174" y="4771"/>
                  </a:lnTo>
                  <a:lnTo>
                    <a:pt x="3283" y="5077"/>
                  </a:lnTo>
                  <a:lnTo>
                    <a:pt x="3371" y="5405"/>
                  </a:lnTo>
                  <a:lnTo>
                    <a:pt x="3415" y="5515"/>
                  </a:lnTo>
                  <a:lnTo>
                    <a:pt x="3480" y="5558"/>
                  </a:lnTo>
                  <a:lnTo>
                    <a:pt x="3568" y="5580"/>
                  </a:lnTo>
                  <a:lnTo>
                    <a:pt x="3655" y="5580"/>
                  </a:lnTo>
                  <a:lnTo>
                    <a:pt x="3743" y="5537"/>
                  </a:lnTo>
                  <a:lnTo>
                    <a:pt x="3830" y="5471"/>
                  </a:lnTo>
                  <a:lnTo>
                    <a:pt x="3852" y="5383"/>
                  </a:lnTo>
                  <a:lnTo>
                    <a:pt x="3852" y="5274"/>
                  </a:lnTo>
                  <a:lnTo>
                    <a:pt x="3765" y="4924"/>
                  </a:lnTo>
                  <a:lnTo>
                    <a:pt x="3633" y="4596"/>
                  </a:lnTo>
                  <a:lnTo>
                    <a:pt x="3502" y="4267"/>
                  </a:lnTo>
                  <a:lnTo>
                    <a:pt x="3327" y="3961"/>
                  </a:lnTo>
                  <a:lnTo>
                    <a:pt x="3130" y="3655"/>
                  </a:lnTo>
                  <a:lnTo>
                    <a:pt x="2889" y="3370"/>
                  </a:lnTo>
                  <a:lnTo>
                    <a:pt x="2649" y="3108"/>
                  </a:lnTo>
                  <a:lnTo>
                    <a:pt x="2386" y="2867"/>
                  </a:lnTo>
                  <a:lnTo>
                    <a:pt x="2649" y="2604"/>
                  </a:lnTo>
                  <a:lnTo>
                    <a:pt x="2867" y="2320"/>
                  </a:lnTo>
                  <a:lnTo>
                    <a:pt x="3086" y="2013"/>
                  </a:lnTo>
                  <a:lnTo>
                    <a:pt x="3261" y="1685"/>
                  </a:lnTo>
                  <a:lnTo>
                    <a:pt x="3415" y="1357"/>
                  </a:lnTo>
                  <a:lnTo>
                    <a:pt x="3524" y="985"/>
                  </a:lnTo>
                  <a:lnTo>
                    <a:pt x="3633" y="635"/>
                  </a:lnTo>
                  <a:lnTo>
                    <a:pt x="3677" y="241"/>
                  </a:lnTo>
                  <a:lnTo>
                    <a:pt x="3677" y="197"/>
                  </a:lnTo>
                  <a:lnTo>
                    <a:pt x="3677" y="153"/>
                  </a:lnTo>
                  <a:lnTo>
                    <a:pt x="3611" y="66"/>
                  </a:lnTo>
                  <a:lnTo>
                    <a:pt x="3524" y="22"/>
                  </a:lnTo>
                  <a:lnTo>
                    <a:pt x="343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68"/>
            <p:cNvSpPr/>
            <p:nvPr/>
          </p:nvSpPr>
          <p:spPr>
            <a:xfrm>
              <a:off x="6636767" y="3098782"/>
              <a:ext cx="316194" cy="130073"/>
            </a:xfrm>
            <a:custGeom>
              <a:avLst/>
              <a:gdLst/>
              <a:ahLst/>
              <a:cxnLst/>
              <a:rect l="l" t="t" r="r" b="b"/>
              <a:pathLst>
                <a:path w="8513" h="3502" extrusionOk="0">
                  <a:moveTo>
                    <a:pt x="3983" y="1"/>
                  </a:moveTo>
                  <a:lnTo>
                    <a:pt x="3896" y="44"/>
                  </a:lnTo>
                  <a:lnTo>
                    <a:pt x="3830" y="110"/>
                  </a:lnTo>
                  <a:lnTo>
                    <a:pt x="3786" y="198"/>
                  </a:lnTo>
                  <a:lnTo>
                    <a:pt x="3786" y="307"/>
                  </a:lnTo>
                  <a:lnTo>
                    <a:pt x="3874" y="679"/>
                  </a:lnTo>
                  <a:lnTo>
                    <a:pt x="4027" y="1051"/>
                  </a:lnTo>
                  <a:lnTo>
                    <a:pt x="4202" y="1401"/>
                  </a:lnTo>
                  <a:lnTo>
                    <a:pt x="4421" y="1708"/>
                  </a:lnTo>
                  <a:lnTo>
                    <a:pt x="4268" y="1948"/>
                  </a:lnTo>
                  <a:lnTo>
                    <a:pt x="4093" y="2167"/>
                  </a:lnTo>
                  <a:lnTo>
                    <a:pt x="3896" y="2386"/>
                  </a:lnTo>
                  <a:lnTo>
                    <a:pt x="3677" y="2561"/>
                  </a:lnTo>
                  <a:lnTo>
                    <a:pt x="3436" y="2692"/>
                  </a:lnTo>
                  <a:lnTo>
                    <a:pt x="3195" y="2824"/>
                  </a:lnTo>
                  <a:lnTo>
                    <a:pt x="2911" y="2911"/>
                  </a:lnTo>
                  <a:lnTo>
                    <a:pt x="2627" y="2977"/>
                  </a:lnTo>
                  <a:lnTo>
                    <a:pt x="2320" y="2999"/>
                  </a:lnTo>
                  <a:lnTo>
                    <a:pt x="2014" y="2977"/>
                  </a:lnTo>
                  <a:lnTo>
                    <a:pt x="1707" y="2911"/>
                  </a:lnTo>
                  <a:lnTo>
                    <a:pt x="1423" y="2802"/>
                  </a:lnTo>
                  <a:lnTo>
                    <a:pt x="1139" y="2670"/>
                  </a:lnTo>
                  <a:lnTo>
                    <a:pt x="876" y="2517"/>
                  </a:lnTo>
                  <a:lnTo>
                    <a:pt x="635" y="2298"/>
                  </a:lnTo>
                  <a:lnTo>
                    <a:pt x="416" y="2080"/>
                  </a:lnTo>
                  <a:lnTo>
                    <a:pt x="351" y="2014"/>
                  </a:lnTo>
                  <a:lnTo>
                    <a:pt x="263" y="1992"/>
                  </a:lnTo>
                  <a:lnTo>
                    <a:pt x="176" y="2014"/>
                  </a:lnTo>
                  <a:lnTo>
                    <a:pt x="88" y="2080"/>
                  </a:lnTo>
                  <a:lnTo>
                    <a:pt x="44" y="2145"/>
                  </a:lnTo>
                  <a:lnTo>
                    <a:pt x="1" y="2233"/>
                  </a:lnTo>
                  <a:lnTo>
                    <a:pt x="22" y="2342"/>
                  </a:lnTo>
                  <a:lnTo>
                    <a:pt x="66" y="2430"/>
                  </a:lnTo>
                  <a:lnTo>
                    <a:pt x="329" y="2714"/>
                  </a:lnTo>
                  <a:lnTo>
                    <a:pt x="613" y="2933"/>
                  </a:lnTo>
                  <a:lnTo>
                    <a:pt x="920" y="3130"/>
                  </a:lnTo>
                  <a:lnTo>
                    <a:pt x="1248" y="3283"/>
                  </a:lnTo>
                  <a:lnTo>
                    <a:pt x="1598" y="3392"/>
                  </a:lnTo>
                  <a:lnTo>
                    <a:pt x="1970" y="3480"/>
                  </a:lnTo>
                  <a:lnTo>
                    <a:pt x="2342" y="3502"/>
                  </a:lnTo>
                  <a:lnTo>
                    <a:pt x="2692" y="3480"/>
                  </a:lnTo>
                  <a:lnTo>
                    <a:pt x="3020" y="3414"/>
                  </a:lnTo>
                  <a:lnTo>
                    <a:pt x="3327" y="3305"/>
                  </a:lnTo>
                  <a:lnTo>
                    <a:pt x="3611" y="3174"/>
                  </a:lnTo>
                  <a:lnTo>
                    <a:pt x="3896" y="3020"/>
                  </a:lnTo>
                  <a:lnTo>
                    <a:pt x="4158" y="2824"/>
                  </a:lnTo>
                  <a:lnTo>
                    <a:pt x="4399" y="2605"/>
                  </a:lnTo>
                  <a:lnTo>
                    <a:pt x="4596" y="2364"/>
                  </a:lnTo>
                  <a:lnTo>
                    <a:pt x="4793" y="2101"/>
                  </a:lnTo>
                  <a:lnTo>
                    <a:pt x="5077" y="2342"/>
                  </a:lnTo>
                  <a:lnTo>
                    <a:pt x="5406" y="2539"/>
                  </a:lnTo>
                  <a:lnTo>
                    <a:pt x="5756" y="2692"/>
                  </a:lnTo>
                  <a:lnTo>
                    <a:pt x="6128" y="2802"/>
                  </a:lnTo>
                  <a:lnTo>
                    <a:pt x="6500" y="2889"/>
                  </a:lnTo>
                  <a:lnTo>
                    <a:pt x="6894" y="2911"/>
                  </a:lnTo>
                  <a:lnTo>
                    <a:pt x="7288" y="2867"/>
                  </a:lnTo>
                  <a:lnTo>
                    <a:pt x="7660" y="2802"/>
                  </a:lnTo>
                  <a:lnTo>
                    <a:pt x="8032" y="2692"/>
                  </a:lnTo>
                  <a:lnTo>
                    <a:pt x="8382" y="2539"/>
                  </a:lnTo>
                  <a:lnTo>
                    <a:pt x="8469" y="2473"/>
                  </a:lnTo>
                  <a:lnTo>
                    <a:pt x="8513" y="2386"/>
                  </a:lnTo>
                  <a:lnTo>
                    <a:pt x="8513" y="2298"/>
                  </a:lnTo>
                  <a:lnTo>
                    <a:pt x="8469" y="2211"/>
                  </a:lnTo>
                  <a:lnTo>
                    <a:pt x="8404" y="2123"/>
                  </a:lnTo>
                  <a:lnTo>
                    <a:pt x="8338" y="2080"/>
                  </a:lnTo>
                  <a:lnTo>
                    <a:pt x="8229" y="2080"/>
                  </a:lnTo>
                  <a:lnTo>
                    <a:pt x="8119" y="2101"/>
                  </a:lnTo>
                  <a:lnTo>
                    <a:pt x="7835" y="2233"/>
                  </a:lnTo>
                  <a:lnTo>
                    <a:pt x="7506" y="2320"/>
                  </a:lnTo>
                  <a:lnTo>
                    <a:pt x="7178" y="2386"/>
                  </a:lnTo>
                  <a:lnTo>
                    <a:pt x="6872" y="2408"/>
                  </a:lnTo>
                  <a:lnTo>
                    <a:pt x="6544" y="2386"/>
                  </a:lnTo>
                  <a:lnTo>
                    <a:pt x="6215" y="2320"/>
                  </a:lnTo>
                  <a:lnTo>
                    <a:pt x="5909" y="2211"/>
                  </a:lnTo>
                  <a:lnTo>
                    <a:pt x="5603" y="2080"/>
                  </a:lnTo>
                  <a:lnTo>
                    <a:pt x="5340" y="1904"/>
                  </a:lnTo>
                  <a:lnTo>
                    <a:pt x="5121" y="1729"/>
                  </a:lnTo>
                  <a:lnTo>
                    <a:pt x="4902" y="1511"/>
                  </a:lnTo>
                  <a:lnTo>
                    <a:pt x="4727" y="1270"/>
                  </a:lnTo>
                  <a:lnTo>
                    <a:pt x="4574" y="1029"/>
                  </a:lnTo>
                  <a:lnTo>
                    <a:pt x="4443" y="745"/>
                  </a:lnTo>
                  <a:lnTo>
                    <a:pt x="4333" y="460"/>
                  </a:lnTo>
                  <a:lnTo>
                    <a:pt x="4268" y="176"/>
                  </a:lnTo>
                  <a:lnTo>
                    <a:pt x="4224" y="88"/>
                  </a:lnTo>
                  <a:lnTo>
                    <a:pt x="4158" y="23"/>
                  </a:lnTo>
                  <a:lnTo>
                    <a:pt x="407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68"/>
            <p:cNvSpPr/>
            <p:nvPr/>
          </p:nvSpPr>
          <p:spPr>
            <a:xfrm>
              <a:off x="7499167" y="3162187"/>
              <a:ext cx="130073" cy="139842"/>
            </a:xfrm>
            <a:custGeom>
              <a:avLst/>
              <a:gdLst/>
              <a:ahLst/>
              <a:cxnLst/>
              <a:rect l="l" t="t" r="r" b="b"/>
              <a:pathLst>
                <a:path w="3502" h="3765" extrusionOk="0">
                  <a:moveTo>
                    <a:pt x="3195" y="1"/>
                  </a:moveTo>
                  <a:lnTo>
                    <a:pt x="3108" y="44"/>
                  </a:lnTo>
                  <a:lnTo>
                    <a:pt x="3064" y="66"/>
                  </a:lnTo>
                  <a:lnTo>
                    <a:pt x="3042" y="110"/>
                  </a:lnTo>
                  <a:lnTo>
                    <a:pt x="2932" y="329"/>
                  </a:lnTo>
                  <a:lnTo>
                    <a:pt x="2823" y="548"/>
                  </a:lnTo>
                  <a:lnTo>
                    <a:pt x="2692" y="745"/>
                  </a:lnTo>
                  <a:lnTo>
                    <a:pt x="2626" y="832"/>
                  </a:lnTo>
                  <a:lnTo>
                    <a:pt x="2604" y="876"/>
                  </a:lnTo>
                  <a:lnTo>
                    <a:pt x="2560" y="920"/>
                  </a:lnTo>
                  <a:lnTo>
                    <a:pt x="2385" y="1095"/>
                  </a:lnTo>
                  <a:lnTo>
                    <a:pt x="2210" y="1270"/>
                  </a:lnTo>
                  <a:lnTo>
                    <a:pt x="2123" y="1357"/>
                  </a:lnTo>
                  <a:lnTo>
                    <a:pt x="2079" y="1401"/>
                  </a:lnTo>
                  <a:lnTo>
                    <a:pt x="2057" y="1401"/>
                  </a:lnTo>
                  <a:lnTo>
                    <a:pt x="1860" y="1554"/>
                  </a:lnTo>
                  <a:lnTo>
                    <a:pt x="1816" y="1598"/>
                  </a:lnTo>
                  <a:lnTo>
                    <a:pt x="1619" y="1510"/>
                  </a:lnTo>
                  <a:lnTo>
                    <a:pt x="1423" y="1445"/>
                  </a:lnTo>
                  <a:lnTo>
                    <a:pt x="1226" y="1401"/>
                  </a:lnTo>
                  <a:lnTo>
                    <a:pt x="1029" y="1357"/>
                  </a:lnTo>
                  <a:lnTo>
                    <a:pt x="810" y="1335"/>
                  </a:lnTo>
                  <a:lnTo>
                    <a:pt x="613" y="1335"/>
                  </a:lnTo>
                  <a:lnTo>
                    <a:pt x="394" y="1357"/>
                  </a:lnTo>
                  <a:lnTo>
                    <a:pt x="197" y="1379"/>
                  </a:lnTo>
                  <a:lnTo>
                    <a:pt x="110" y="1423"/>
                  </a:lnTo>
                  <a:lnTo>
                    <a:pt x="44" y="1489"/>
                  </a:lnTo>
                  <a:lnTo>
                    <a:pt x="0" y="1598"/>
                  </a:lnTo>
                  <a:lnTo>
                    <a:pt x="22" y="1685"/>
                  </a:lnTo>
                  <a:lnTo>
                    <a:pt x="66" y="1773"/>
                  </a:lnTo>
                  <a:lnTo>
                    <a:pt x="131" y="1839"/>
                  </a:lnTo>
                  <a:lnTo>
                    <a:pt x="219" y="1861"/>
                  </a:lnTo>
                  <a:lnTo>
                    <a:pt x="328" y="1861"/>
                  </a:lnTo>
                  <a:lnTo>
                    <a:pt x="525" y="1839"/>
                  </a:lnTo>
                  <a:lnTo>
                    <a:pt x="744" y="1839"/>
                  </a:lnTo>
                  <a:lnTo>
                    <a:pt x="941" y="1861"/>
                  </a:lnTo>
                  <a:lnTo>
                    <a:pt x="1160" y="1882"/>
                  </a:lnTo>
                  <a:lnTo>
                    <a:pt x="1357" y="1948"/>
                  </a:lnTo>
                  <a:lnTo>
                    <a:pt x="1554" y="2036"/>
                  </a:lnTo>
                  <a:lnTo>
                    <a:pt x="1729" y="2123"/>
                  </a:lnTo>
                  <a:lnTo>
                    <a:pt x="1904" y="2233"/>
                  </a:lnTo>
                  <a:lnTo>
                    <a:pt x="2057" y="2364"/>
                  </a:lnTo>
                  <a:lnTo>
                    <a:pt x="2210" y="2517"/>
                  </a:lnTo>
                  <a:lnTo>
                    <a:pt x="2320" y="2670"/>
                  </a:lnTo>
                  <a:lnTo>
                    <a:pt x="2429" y="2823"/>
                  </a:lnTo>
                  <a:lnTo>
                    <a:pt x="2517" y="2998"/>
                  </a:lnTo>
                  <a:lnTo>
                    <a:pt x="2604" y="3195"/>
                  </a:lnTo>
                  <a:lnTo>
                    <a:pt x="2648" y="3392"/>
                  </a:lnTo>
                  <a:lnTo>
                    <a:pt x="2692" y="3567"/>
                  </a:lnTo>
                  <a:lnTo>
                    <a:pt x="2714" y="3633"/>
                  </a:lnTo>
                  <a:lnTo>
                    <a:pt x="2736" y="3677"/>
                  </a:lnTo>
                  <a:lnTo>
                    <a:pt x="2823" y="3721"/>
                  </a:lnTo>
                  <a:lnTo>
                    <a:pt x="2911" y="3764"/>
                  </a:lnTo>
                  <a:lnTo>
                    <a:pt x="2998" y="3764"/>
                  </a:lnTo>
                  <a:lnTo>
                    <a:pt x="3108" y="3699"/>
                  </a:lnTo>
                  <a:lnTo>
                    <a:pt x="3151" y="3633"/>
                  </a:lnTo>
                  <a:lnTo>
                    <a:pt x="3195" y="3546"/>
                  </a:lnTo>
                  <a:lnTo>
                    <a:pt x="3173" y="3436"/>
                  </a:lnTo>
                  <a:lnTo>
                    <a:pt x="3129" y="3217"/>
                  </a:lnTo>
                  <a:lnTo>
                    <a:pt x="3064" y="2998"/>
                  </a:lnTo>
                  <a:lnTo>
                    <a:pt x="2976" y="2780"/>
                  </a:lnTo>
                  <a:lnTo>
                    <a:pt x="2867" y="2583"/>
                  </a:lnTo>
                  <a:lnTo>
                    <a:pt x="2736" y="2386"/>
                  </a:lnTo>
                  <a:lnTo>
                    <a:pt x="2582" y="2211"/>
                  </a:lnTo>
                  <a:lnTo>
                    <a:pt x="2429" y="2036"/>
                  </a:lnTo>
                  <a:lnTo>
                    <a:pt x="2254" y="1882"/>
                  </a:lnTo>
                  <a:lnTo>
                    <a:pt x="2451" y="1729"/>
                  </a:lnTo>
                  <a:lnTo>
                    <a:pt x="2626" y="1576"/>
                  </a:lnTo>
                  <a:lnTo>
                    <a:pt x="2801" y="1401"/>
                  </a:lnTo>
                  <a:lnTo>
                    <a:pt x="2976" y="1204"/>
                  </a:lnTo>
                  <a:lnTo>
                    <a:pt x="3129" y="1007"/>
                  </a:lnTo>
                  <a:lnTo>
                    <a:pt x="3261" y="810"/>
                  </a:lnTo>
                  <a:lnTo>
                    <a:pt x="3370" y="591"/>
                  </a:lnTo>
                  <a:lnTo>
                    <a:pt x="3480" y="373"/>
                  </a:lnTo>
                  <a:lnTo>
                    <a:pt x="3501" y="285"/>
                  </a:lnTo>
                  <a:lnTo>
                    <a:pt x="3501" y="176"/>
                  </a:lnTo>
                  <a:lnTo>
                    <a:pt x="3458" y="88"/>
                  </a:lnTo>
                  <a:lnTo>
                    <a:pt x="3392" y="22"/>
                  </a:lnTo>
                  <a:lnTo>
                    <a:pt x="330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68"/>
            <p:cNvSpPr/>
            <p:nvPr/>
          </p:nvSpPr>
          <p:spPr>
            <a:xfrm>
              <a:off x="6359602" y="3832740"/>
              <a:ext cx="51257" cy="151244"/>
            </a:xfrm>
            <a:custGeom>
              <a:avLst/>
              <a:gdLst/>
              <a:ahLst/>
              <a:cxnLst/>
              <a:rect l="l" t="t" r="r" b="b"/>
              <a:pathLst>
                <a:path w="1380" h="4072" extrusionOk="0">
                  <a:moveTo>
                    <a:pt x="1073" y="1"/>
                  </a:moveTo>
                  <a:lnTo>
                    <a:pt x="963" y="23"/>
                  </a:lnTo>
                  <a:lnTo>
                    <a:pt x="898" y="110"/>
                  </a:lnTo>
                  <a:lnTo>
                    <a:pt x="745" y="307"/>
                  </a:lnTo>
                  <a:lnTo>
                    <a:pt x="635" y="526"/>
                  </a:lnTo>
                  <a:lnTo>
                    <a:pt x="416" y="964"/>
                  </a:lnTo>
                  <a:lnTo>
                    <a:pt x="241" y="1445"/>
                  </a:lnTo>
                  <a:lnTo>
                    <a:pt x="110" y="1927"/>
                  </a:lnTo>
                  <a:lnTo>
                    <a:pt x="44" y="2408"/>
                  </a:lnTo>
                  <a:lnTo>
                    <a:pt x="1" y="2911"/>
                  </a:lnTo>
                  <a:lnTo>
                    <a:pt x="22" y="3393"/>
                  </a:lnTo>
                  <a:lnTo>
                    <a:pt x="110" y="3896"/>
                  </a:lnTo>
                  <a:lnTo>
                    <a:pt x="154" y="3984"/>
                  </a:lnTo>
                  <a:lnTo>
                    <a:pt x="219" y="4049"/>
                  </a:lnTo>
                  <a:lnTo>
                    <a:pt x="307" y="4071"/>
                  </a:lnTo>
                  <a:lnTo>
                    <a:pt x="394" y="4071"/>
                  </a:lnTo>
                  <a:lnTo>
                    <a:pt x="482" y="4027"/>
                  </a:lnTo>
                  <a:lnTo>
                    <a:pt x="548" y="3962"/>
                  </a:lnTo>
                  <a:lnTo>
                    <a:pt x="591" y="3874"/>
                  </a:lnTo>
                  <a:lnTo>
                    <a:pt x="591" y="3765"/>
                  </a:lnTo>
                  <a:lnTo>
                    <a:pt x="526" y="3305"/>
                  </a:lnTo>
                  <a:lnTo>
                    <a:pt x="504" y="2867"/>
                  </a:lnTo>
                  <a:lnTo>
                    <a:pt x="548" y="2430"/>
                  </a:lnTo>
                  <a:lnTo>
                    <a:pt x="613" y="1992"/>
                  </a:lnTo>
                  <a:lnTo>
                    <a:pt x="723" y="1555"/>
                  </a:lnTo>
                  <a:lnTo>
                    <a:pt x="876" y="1139"/>
                  </a:lnTo>
                  <a:lnTo>
                    <a:pt x="1095" y="745"/>
                  </a:lnTo>
                  <a:lnTo>
                    <a:pt x="1335" y="351"/>
                  </a:lnTo>
                  <a:lnTo>
                    <a:pt x="1379" y="263"/>
                  </a:lnTo>
                  <a:lnTo>
                    <a:pt x="1357" y="176"/>
                  </a:lnTo>
                  <a:lnTo>
                    <a:pt x="1314" y="88"/>
                  </a:lnTo>
                  <a:lnTo>
                    <a:pt x="1248" y="23"/>
                  </a:lnTo>
                  <a:lnTo>
                    <a:pt x="116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738" name="Google Shape;1738;p68"/>
          <p:cNvPicPr preferRelativeResize="0"/>
          <p:nvPr/>
        </p:nvPicPr>
        <p:blipFill rotWithShape="1">
          <a:blip r:embed="rId3">
            <a:alphaModFix/>
          </a:blip>
          <a:srcRect l="24444" t="53989" r="25545" b="6136"/>
          <a:stretch/>
        </p:blipFill>
        <p:spPr>
          <a:xfrm>
            <a:off x="7215400" y="548688"/>
            <a:ext cx="1566749" cy="13589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39" name="Google Shape;1739;p68"/>
          <p:cNvGrpSpPr/>
          <p:nvPr/>
        </p:nvGrpSpPr>
        <p:grpSpPr>
          <a:xfrm>
            <a:off x="5843748" y="2121821"/>
            <a:ext cx="1566717" cy="899876"/>
            <a:chOff x="8138464" y="-4218997"/>
            <a:chExt cx="1187537" cy="666871"/>
          </a:xfrm>
        </p:grpSpPr>
        <p:sp>
          <p:nvSpPr>
            <p:cNvPr id="1740" name="Google Shape;1740;p68"/>
            <p:cNvSpPr/>
            <p:nvPr/>
          </p:nvSpPr>
          <p:spPr>
            <a:xfrm>
              <a:off x="8931753" y="-4039540"/>
              <a:ext cx="296192" cy="290290"/>
            </a:xfrm>
            <a:custGeom>
              <a:avLst/>
              <a:gdLst/>
              <a:ahLst/>
              <a:cxnLst/>
              <a:rect l="l" t="t" r="r" b="b"/>
              <a:pathLst>
                <a:path w="6072" h="595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865" y="623"/>
                  </a:lnTo>
                  <a:lnTo>
                    <a:pt x="1709" y="1287"/>
                  </a:lnTo>
                  <a:lnTo>
                    <a:pt x="2513" y="1990"/>
                  </a:lnTo>
                  <a:lnTo>
                    <a:pt x="3297" y="2714"/>
                  </a:lnTo>
                  <a:lnTo>
                    <a:pt x="4041" y="3478"/>
                  </a:lnTo>
                  <a:lnTo>
                    <a:pt x="4745" y="4282"/>
                  </a:lnTo>
                  <a:lnTo>
                    <a:pt x="5428" y="5106"/>
                  </a:lnTo>
                  <a:lnTo>
                    <a:pt x="6071" y="5951"/>
                  </a:lnTo>
                </a:path>
              </a:pathLst>
            </a:custGeom>
            <a:noFill/>
            <a:ln w="1500" cap="rnd" cmpd="sng">
              <a:solidFill>
                <a:srgbClr val="ED726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68"/>
            <p:cNvSpPr/>
            <p:nvPr/>
          </p:nvSpPr>
          <p:spPr>
            <a:xfrm>
              <a:off x="8711127" y="-3929739"/>
              <a:ext cx="120682" cy="303070"/>
            </a:xfrm>
            <a:custGeom>
              <a:avLst/>
              <a:gdLst/>
              <a:ahLst/>
              <a:cxnLst/>
              <a:rect l="l" t="t" r="r" b="b"/>
              <a:pathLst>
                <a:path w="2474" h="6213" fill="none" extrusionOk="0">
                  <a:moveTo>
                    <a:pt x="2473" y="1"/>
                  </a:moveTo>
                  <a:lnTo>
                    <a:pt x="2473" y="1"/>
                  </a:lnTo>
                  <a:lnTo>
                    <a:pt x="2473" y="443"/>
                  </a:lnTo>
                  <a:lnTo>
                    <a:pt x="2453" y="865"/>
                  </a:lnTo>
                  <a:lnTo>
                    <a:pt x="2413" y="1287"/>
                  </a:lnTo>
                  <a:lnTo>
                    <a:pt x="2352" y="1709"/>
                  </a:lnTo>
                  <a:lnTo>
                    <a:pt x="2272" y="2132"/>
                  </a:lnTo>
                  <a:lnTo>
                    <a:pt x="2151" y="2554"/>
                  </a:lnTo>
                  <a:lnTo>
                    <a:pt x="2031" y="2956"/>
                  </a:lnTo>
                  <a:lnTo>
                    <a:pt x="1890" y="3358"/>
                  </a:lnTo>
                  <a:lnTo>
                    <a:pt x="1709" y="3760"/>
                  </a:lnTo>
                  <a:lnTo>
                    <a:pt x="1528" y="4142"/>
                  </a:lnTo>
                  <a:lnTo>
                    <a:pt x="1307" y="4524"/>
                  </a:lnTo>
                  <a:lnTo>
                    <a:pt x="1086" y="4886"/>
                  </a:lnTo>
                  <a:lnTo>
                    <a:pt x="845" y="5227"/>
                  </a:lnTo>
                  <a:lnTo>
                    <a:pt x="583" y="5569"/>
                  </a:lnTo>
                  <a:lnTo>
                    <a:pt x="302" y="5891"/>
                  </a:lnTo>
                  <a:lnTo>
                    <a:pt x="0" y="6212"/>
                  </a:lnTo>
                </a:path>
              </a:pathLst>
            </a:custGeom>
            <a:noFill/>
            <a:ln w="1500" cap="rnd" cmpd="sng">
              <a:solidFill>
                <a:srgbClr val="ED726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68"/>
            <p:cNvSpPr/>
            <p:nvPr/>
          </p:nvSpPr>
          <p:spPr>
            <a:xfrm>
              <a:off x="9189647" y="-4159194"/>
              <a:ext cx="52975" cy="37317"/>
            </a:xfrm>
            <a:custGeom>
              <a:avLst/>
              <a:gdLst/>
              <a:ahLst/>
              <a:cxnLst/>
              <a:rect l="l" t="t" r="r" b="b"/>
              <a:pathLst>
                <a:path w="1086" h="76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61" y="61"/>
                  </a:lnTo>
                  <a:lnTo>
                    <a:pt x="302" y="121"/>
                  </a:lnTo>
                  <a:lnTo>
                    <a:pt x="583" y="302"/>
                  </a:lnTo>
                  <a:lnTo>
                    <a:pt x="845" y="503"/>
                  </a:lnTo>
                  <a:lnTo>
                    <a:pt x="1086" y="765"/>
                  </a:lnTo>
                </a:path>
              </a:pathLst>
            </a:custGeom>
            <a:noFill/>
            <a:ln w="1500" cap="rnd" cmpd="sng">
              <a:solidFill>
                <a:srgbClr val="ED726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68"/>
            <p:cNvSpPr/>
            <p:nvPr/>
          </p:nvSpPr>
          <p:spPr>
            <a:xfrm>
              <a:off x="8931753" y="-4039540"/>
              <a:ext cx="296192" cy="290290"/>
            </a:xfrm>
            <a:custGeom>
              <a:avLst/>
              <a:gdLst/>
              <a:ahLst/>
              <a:cxnLst/>
              <a:rect l="l" t="t" r="r" b="b"/>
              <a:pathLst>
                <a:path w="6072" h="595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865" y="623"/>
                  </a:lnTo>
                  <a:lnTo>
                    <a:pt x="1709" y="1287"/>
                  </a:lnTo>
                  <a:lnTo>
                    <a:pt x="2513" y="1990"/>
                  </a:lnTo>
                  <a:lnTo>
                    <a:pt x="3297" y="2714"/>
                  </a:lnTo>
                  <a:lnTo>
                    <a:pt x="4041" y="3478"/>
                  </a:lnTo>
                  <a:lnTo>
                    <a:pt x="4745" y="4282"/>
                  </a:lnTo>
                  <a:lnTo>
                    <a:pt x="5428" y="5106"/>
                  </a:lnTo>
                  <a:lnTo>
                    <a:pt x="6071" y="5951"/>
                  </a:lnTo>
                </a:path>
              </a:pathLst>
            </a:custGeom>
            <a:noFill/>
            <a:ln w="1500" cap="rnd" cmpd="sng">
              <a:solidFill>
                <a:srgbClr val="ED726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68"/>
            <p:cNvSpPr/>
            <p:nvPr/>
          </p:nvSpPr>
          <p:spPr>
            <a:xfrm>
              <a:off x="8711127" y="-3929739"/>
              <a:ext cx="120682" cy="303070"/>
            </a:xfrm>
            <a:custGeom>
              <a:avLst/>
              <a:gdLst/>
              <a:ahLst/>
              <a:cxnLst/>
              <a:rect l="l" t="t" r="r" b="b"/>
              <a:pathLst>
                <a:path w="2474" h="6213" fill="none" extrusionOk="0">
                  <a:moveTo>
                    <a:pt x="2473" y="1"/>
                  </a:moveTo>
                  <a:lnTo>
                    <a:pt x="2473" y="1"/>
                  </a:lnTo>
                  <a:lnTo>
                    <a:pt x="2473" y="443"/>
                  </a:lnTo>
                  <a:lnTo>
                    <a:pt x="2453" y="865"/>
                  </a:lnTo>
                  <a:lnTo>
                    <a:pt x="2413" y="1287"/>
                  </a:lnTo>
                  <a:lnTo>
                    <a:pt x="2352" y="1709"/>
                  </a:lnTo>
                  <a:lnTo>
                    <a:pt x="2272" y="2132"/>
                  </a:lnTo>
                  <a:lnTo>
                    <a:pt x="2151" y="2554"/>
                  </a:lnTo>
                  <a:lnTo>
                    <a:pt x="2031" y="2956"/>
                  </a:lnTo>
                  <a:lnTo>
                    <a:pt x="1890" y="3358"/>
                  </a:lnTo>
                  <a:lnTo>
                    <a:pt x="1709" y="3760"/>
                  </a:lnTo>
                  <a:lnTo>
                    <a:pt x="1528" y="4142"/>
                  </a:lnTo>
                  <a:lnTo>
                    <a:pt x="1307" y="4524"/>
                  </a:lnTo>
                  <a:lnTo>
                    <a:pt x="1086" y="4886"/>
                  </a:lnTo>
                  <a:lnTo>
                    <a:pt x="845" y="5227"/>
                  </a:lnTo>
                  <a:lnTo>
                    <a:pt x="583" y="5569"/>
                  </a:lnTo>
                  <a:lnTo>
                    <a:pt x="302" y="5891"/>
                  </a:lnTo>
                  <a:lnTo>
                    <a:pt x="0" y="6212"/>
                  </a:lnTo>
                </a:path>
              </a:pathLst>
            </a:custGeom>
            <a:noFill/>
            <a:ln w="1500" cap="rnd" cmpd="sng">
              <a:solidFill>
                <a:srgbClr val="ED726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68"/>
            <p:cNvSpPr/>
            <p:nvPr/>
          </p:nvSpPr>
          <p:spPr>
            <a:xfrm>
              <a:off x="9189647" y="-4159194"/>
              <a:ext cx="52975" cy="37317"/>
            </a:xfrm>
            <a:custGeom>
              <a:avLst/>
              <a:gdLst/>
              <a:ahLst/>
              <a:cxnLst/>
              <a:rect l="l" t="t" r="r" b="b"/>
              <a:pathLst>
                <a:path w="1086" h="76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61" y="61"/>
                  </a:lnTo>
                  <a:lnTo>
                    <a:pt x="302" y="121"/>
                  </a:lnTo>
                  <a:lnTo>
                    <a:pt x="583" y="302"/>
                  </a:lnTo>
                  <a:lnTo>
                    <a:pt x="845" y="503"/>
                  </a:lnTo>
                  <a:lnTo>
                    <a:pt x="1086" y="765"/>
                  </a:lnTo>
                </a:path>
              </a:pathLst>
            </a:custGeom>
            <a:noFill/>
            <a:ln w="1500" cap="rnd" cmpd="sng">
              <a:solidFill>
                <a:srgbClr val="ED726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68"/>
            <p:cNvSpPr/>
            <p:nvPr/>
          </p:nvSpPr>
          <p:spPr>
            <a:xfrm>
              <a:off x="8138464" y="-4110171"/>
              <a:ext cx="773748" cy="524678"/>
            </a:xfrm>
            <a:custGeom>
              <a:avLst/>
              <a:gdLst/>
              <a:ahLst/>
              <a:cxnLst/>
              <a:rect l="l" t="t" r="r" b="b"/>
              <a:pathLst>
                <a:path w="15862" h="10756" extrusionOk="0">
                  <a:moveTo>
                    <a:pt x="1187" y="1"/>
                  </a:moveTo>
                  <a:lnTo>
                    <a:pt x="986" y="21"/>
                  </a:lnTo>
                  <a:lnTo>
                    <a:pt x="805" y="61"/>
                  </a:lnTo>
                  <a:lnTo>
                    <a:pt x="624" y="121"/>
                  </a:lnTo>
                  <a:lnTo>
                    <a:pt x="443" y="202"/>
                  </a:lnTo>
                  <a:lnTo>
                    <a:pt x="282" y="302"/>
                  </a:lnTo>
                  <a:lnTo>
                    <a:pt x="161" y="443"/>
                  </a:lnTo>
                  <a:lnTo>
                    <a:pt x="61" y="584"/>
                  </a:lnTo>
                  <a:lnTo>
                    <a:pt x="41" y="664"/>
                  </a:lnTo>
                  <a:lnTo>
                    <a:pt x="21" y="765"/>
                  </a:lnTo>
                  <a:lnTo>
                    <a:pt x="1" y="905"/>
                  </a:lnTo>
                  <a:lnTo>
                    <a:pt x="41" y="1046"/>
                  </a:lnTo>
                  <a:lnTo>
                    <a:pt x="81" y="1187"/>
                  </a:lnTo>
                  <a:lnTo>
                    <a:pt x="161" y="1307"/>
                  </a:lnTo>
                  <a:lnTo>
                    <a:pt x="262" y="1428"/>
                  </a:lnTo>
                  <a:lnTo>
                    <a:pt x="362" y="1529"/>
                  </a:lnTo>
                  <a:lnTo>
                    <a:pt x="503" y="1629"/>
                  </a:lnTo>
                  <a:lnTo>
                    <a:pt x="624" y="1689"/>
                  </a:lnTo>
                  <a:lnTo>
                    <a:pt x="905" y="1810"/>
                  </a:lnTo>
                  <a:lnTo>
                    <a:pt x="1187" y="1890"/>
                  </a:lnTo>
                  <a:lnTo>
                    <a:pt x="1488" y="1971"/>
                  </a:lnTo>
                  <a:lnTo>
                    <a:pt x="1770" y="2051"/>
                  </a:lnTo>
                  <a:lnTo>
                    <a:pt x="1950" y="2112"/>
                  </a:lnTo>
                  <a:lnTo>
                    <a:pt x="2131" y="2212"/>
                  </a:lnTo>
                  <a:lnTo>
                    <a:pt x="2312" y="2313"/>
                  </a:lnTo>
                  <a:lnTo>
                    <a:pt x="2473" y="2413"/>
                  </a:lnTo>
                  <a:lnTo>
                    <a:pt x="2634" y="2534"/>
                  </a:lnTo>
                  <a:lnTo>
                    <a:pt x="2795" y="2674"/>
                  </a:lnTo>
                  <a:lnTo>
                    <a:pt x="3076" y="2956"/>
                  </a:lnTo>
                  <a:lnTo>
                    <a:pt x="3338" y="3277"/>
                  </a:lnTo>
                  <a:lnTo>
                    <a:pt x="3559" y="3599"/>
                  </a:lnTo>
                  <a:lnTo>
                    <a:pt x="3780" y="3961"/>
                  </a:lnTo>
                  <a:lnTo>
                    <a:pt x="3961" y="4323"/>
                  </a:lnTo>
                  <a:lnTo>
                    <a:pt x="4142" y="4685"/>
                  </a:lnTo>
                  <a:lnTo>
                    <a:pt x="4302" y="5067"/>
                  </a:lnTo>
                  <a:lnTo>
                    <a:pt x="4604" y="5810"/>
                  </a:lnTo>
                  <a:lnTo>
                    <a:pt x="4765" y="6192"/>
                  </a:lnTo>
                  <a:lnTo>
                    <a:pt x="4946" y="6554"/>
                  </a:lnTo>
                  <a:lnTo>
                    <a:pt x="5127" y="6896"/>
                  </a:lnTo>
                  <a:lnTo>
                    <a:pt x="5348" y="7258"/>
                  </a:lnTo>
                  <a:lnTo>
                    <a:pt x="5489" y="7479"/>
                  </a:lnTo>
                  <a:lnTo>
                    <a:pt x="5669" y="7680"/>
                  </a:lnTo>
                  <a:lnTo>
                    <a:pt x="5830" y="7881"/>
                  </a:lnTo>
                  <a:lnTo>
                    <a:pt x="6011" y="8082"/>
                  </a:lnTo>
                  <a:lnTo>
                    <a:pt x="6212" y="8263"/>
                  </a:lnTo>
                  <a:lnTo>
                    <a:pt x="6413" y="8444"/>
                  </a:lnTo>
                  <a:lnTo>
                    <a:pt x="6634" y="8605"/>
                  </a:lnTo>
                  <a:lnTo>
                    <a:pt x="6855" y="8765"/>
                  </a:lnTo>
                  <a:lnTo>
                    <a:pt x="7077" y="8926"/>
                  </a:lnTo>
                  <a:lnTo>
                    <a:pt x="7298" y="9047"/>
                  </a:lnTo>
                  <a:lnTo>
                    <a:pt x="7539" y="9168"/>
                  </a:lnTo>
                  <a:lnTo>
                    <a:pt x="7780" y="9288"/>
                  </a:lnTo>
                  <a:lnTo>
                    <a:pt x="8042" y="9389"/>
                  </a:lnTo>
                  <a:lnTo>
                    <a:pt x="8283" y="9469"/>
                  </a:lnTo>
                  <a:lnTo>
                    <a:pt x="8544" y="9549"/>
                  </a:lnTo>
                  <a:lnTo>
                    <a:pt x="8805" y="9610"/>
                  </a:lnTo>
                  <a:lnTo>
                    <a:pt x="9288" y="9690"/>
                  </a:lnTo>
                  <a:lnTo>
                    <a:pt x="9770" y="9751"/>
                  </a:lnTo>
                  <a:lnTo>
                    <a:pt x="10735" y="9811"/>
                  </a:lnTo>
                  <a:lnTo>
                    <a:pt x="11238" y="9851"/>
                  </a:lnTo>
                  <a:lnTo>
                    <a:pt x="11700" y="9911"/>
                  </a:lnTo>
                  <a:lnTo>
                    <a:pt x="12183" y="9992"/>
                  </a:lnTo>
                  <a:lnTo>
                    <a:pt x="12424" y="10052"/>
                  </a:lnTo>
                  <a:lnTo>
                    <a:pt x="12645" y="10132"/>
                  </a:lnTo>
                  <a:lnTo>
                    <a:pt x="13007" y="10273"/>
                  </a:lnTo>
                  <a:lnTo>
                    <a:pt x="13349" y="10434"/>
                  </a:lnTo>
                  <a:lnTo>
                    <a:pt x="13710" y="10575"/>
                  </a:lnTo>
                  <a:lnTo>
                    <a:pt x="14072" y="10675"/>
                  </a:lnTo>
                  <a:lnTo>
                    <a:pt x="14273" y="10715"/>
                  </a:lnTo>
                  <a:lnTo>
                    <a:pt x="14454" y="10736"/>
                  </a:lnTo>
                  <a:lnTo>
                    <a:pt x="14655" y="10756"/>
                  </a:lnTo>
                  <a:lnTo>
                    <a:pt x="14856" y="10736"/>
                  </a:lnTo>
                  <a:lnTo>
                    <a:pt x="15037" y="10675"/>
                  </a:lnTo>
                  <a:lnTo>
                    <a:pt x="15218" y="10615"/>
                  </a:lnTo>
                  <a:lnTo>
                    <a:pt x="15379" y="10514"/>
                  </a:lnTo>
                  <a:lnTo>
                    <a:pt x="15520" y="10394"/>
                  </a:lnTo>
                  <a:lnTo>
                    <a:pt x="15620" y="10273"/>
                  </a:lnTo>
                  <a:lnTo>
                    <a:pt x="15701" y="10132"/>
                  </a:lnTo>
                  <a:lnTo>
                    <a:pt x="15761" y="9992"/>
                  </a:lnTo>
                  <a:lnTo>
                    <a:pt x="15821" y="9831"/>
                  </a:lnTo>
                  <a:lnTo>
                    <a:pt x="15841" y="9670"/>
                  </a:lnTo>
                  <a:lnTo>
                    <a:pt x="15861" y="9509"/>
                  </a:lnTo>
                  <a:lnTo>
                    <a:pt x="15861" y="9348"/>
                  </a:lnTo>
                  <a:lnTo>
                    <a:pt x="15841" y="9188"/>
                  </a:lnTo>
                  <a:lnTo>
                    <a:pt x="15761" y="8866"/>
                  </a:lnTo>
                  <a:lnTo>
                    <a:pt x="15660" y="8564"/>
                  </a:lnTo>
                  <a:lnTo>
                    <a:pt x="15419" y="7961"/>
                  </a:lnTo>
                  <a:lnTo>
                    <a:pt x="15138" y="7258"/>
                  </a:lnTo>
                  <a:lnTo>
                    <a:pt x="14917" y="6534"/>
                  </a:lnTo>
                  <a:lnTo>
                    <a:pt x="14716" y="5810"/>
                  </a:lnTo>
                  <a:lnTo>
                    <a:pt x="14535" y="5067"/>
                  </a:lnTo>
                  <a:lnTo>
                    <a:pt x="14354" y="4122"/>
                  </a:lnTo>
                  <a:lnTo>
                    <a:pt x="14233" y="3177"/>
                  </a:lnTo>
                  <a:lnTo>
                    <a:pt x="14193" y="2795"/>
                  </a:lnTo>
                  <a:lnTo>
                    <a:pt x="14173" y="2413"/>
                  </a:lnTo>
                  <a:lnTo>
                    <a:pt x="14133" y="2011"/>
                  </a:lnTo>
                  <a:lnTo>
                    <a:pt x="14092" y="1830"/>
                  </a:lnTo>
                  <a:lnTo>
                    <a:pt x="14032" y="1649"/>
                  </a:lnTo>
                  <a:lnTo>
                    <a:pt x="13952" y="1488"/>
                  </a:lnTo>
                  <a:lnTo>
                    <a:pt x="13851" y="1348"/>
                  </a:lnTo>
                  <a:lnTo>
                    <a:pt x="13731" y="1247"/>
                  </a:lnTo>
                  <a:lnTo>
                    <a:pt x="13590" y="1147"/>
                  </a:lnTo>
                  <a:lnTo>
                    <a:pt x="13429" y="1066"/>
                  </a:lnTo>
                  <a:lnTo>
                    <a:pt x="13268" y="1006"/>
                  </a:lnTo>
                  <a:lnTo>
                    <a:pt x="13087" y="966"/>
                  </a:lnTo>
                  <a:lnTo>
                    <a:pt x="12906" y="946"/>
                  </a:lnTo>
                  <a:lnTo>
                    <a:pt x="12725" y="925"/>
                  </a:lnTo>
                  <a:lnTo>
                    <a:pt x="12524" y="925"/>
                  </a:lnTo>
                  <a:lnTo>
                    <a:pt x="12163" y="946"/>
                  </a:lnTo>
                  <a:lnTo>
                    <a:pt x="11801" y="1006"/>
                  </a:lnTo>
                  <a:lnTo>
                    <a:pt x="11499" y="1086"/>
                  </a:lnTo>
                  <a:lnTo>
                    <a:pt x="11218" y="1187"/>
                  </a:lnTo>
                  <a:lnTo>
                    <a:pt x="10936" y="1328"/>
                  </a:lnTo>
                  <a:lnTo>
                    <a:pt x="10373" y="1609"/>
                  </a:lnTo>
                  <a:lnTo>
                    <a:pt x="9811" y="1910"/>
                  </a:lnTo>
                  <a:lnTo>
                    <a:pt x="9248" y="2192"/>
                  </a:lnTo>
                  <a:lnTo>
                    <a:pt x="8805" y="2373"/>
                  </a:lnTo>
                  <a:lnTo>
                    <a:pt x="8323" y="2514"/>
                  </a:lnTo>
                  <a:lnTo>
                    <a:pt x="8082" y="2574"/>
                  </a:lnTo>
                  <a:lnTo>
                    <a:pt x="7841" y="2614"/>
                  </a:lnTo>
                  <a:lnTo>
                    <a:pt x="7599" y="2654"/>
                  </a:lnTo>
                  <a:lnTo>
                    <a:pt x="7358" y="2674"/>
                  </a:lnTo>
                  <a:lnTo>
                    <a:pt x="7117" y="2674"/>
                  </a:lnTo>
                  <a:lnTo>
                    <a:pt x="6876" y="2654"/>
                  </a:lnTo>
                  <a:lnTo>
                    <a:pt x="6634" y="2634"/>
                  </a:lnTo>
                  <a:lnTo>
                    <a:pt x="6393" y="2594"/>
                  </a:lnTo>
                  <a:lnTo>
                    <a:pt x="6172" y="2534"/>
                  </a:lnTo>
                  <a:lnTo>
                    <a:pt x="5951" y="2473"/>
                  </a:lnTo>
                  <a:lnTo>
                    <a:pt x="5730" y="2373"/>
                  </a:lnTo>
                  <a:lnTo>
                    <a:pt x="5509" y="2252"/>
                  </a:lnTo>
                  <a:lnTo>
                    <a:pt x="5247" y="2091"/>
                  </a:lnTo>
                  <a:lnTo>
                    <a:pt x="5026" y="1910"/>
                  </a:lnTo>
                  <a:lnTo>
                    <a:pt x="4805" y="1730"/>
                  </a:lnTo>
                  <a:lnTo>
                    <a:pt x="4584" y="1529"/>
                  </a:lnTo>
                  <a:lnTo>
                    <a:pt x="4142" y="1126"/>
                  </a:lnTo>
                  <a:lnTo>
                    <a:pt x="3921" y="925"/>
                  </a:lnTo>
                  <a:lnTo>
                    <a:pt x="3679" y="745"/>
                  </a:lnTo>
                  <a:lnTo>
                    <a:pt x="3398" y="564"/>
                  </a:lnTo>
                  <a:lnTo>
                    <a:pt x="3116" y="403"/>
                  </a:lnTo>
                  <a:lnTo>
                    <a:pt x="2815" y="262"/>
                  </a:lnTo>
                  <a:lnTo>
                    <a:pt x="2493" y="162"/>
                  </a:lnTo>
                  <a:lnTo>
                    <a:pt x="2172" y="81"/>
                  </a:lnTo>
                  <a:lnTo>
                    <a:pt x="1850" y="21"/>
                  </a:lnTo>
                  <a:lnTo>
                    <a:pt x="150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68"/>
            <p:cNvSpPr/>
            <p:nvPr/>
          </p:nvSpPr>
          <p:spPr>
            <a:xfrm>
              <a:off x="8351237" y="-3952274"/>
              <a:ext cx="289363" cy="283412"/>
            </a:xfrm>
            <a:custGeom>
              <a:avLst/>
              <a:gdLst/>
              <a:ahLst/>
              <a:cxnLst/>
              <a:rect l="l" t="t" r="r" b="b"/>
              <a:pathLst>
                <a:path w="5932" h="5810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202" y="463"/>
                  </a:lnTo>
                  <a:lnTo>
                    <a:pt x="423" y="945"/>
                  </a:lnTo>
                  <a:lnTo>
                    <a:pt x="664" y="1428"/>
                  </a:lnTo>
                  <a:lnTo>
                    <a:pt x="925" y="1930"/>
                  </a:lnTo>
                  <a:lnTo>
                    <a:pt x="1207" y="2413"/>
                  </a:lnTo>
                  <a:lnTo>
                    <a:pt x="1508" y="2895"/>
                  </a:lnTo>
                  <a:lnTo>
                    <a:pt x="1850" y="3357"/>
                  </a:lnTo>
                  <a:lnTo>
                    <a:pt x="2192" y="3800"/>
                  </a:lnTo>
                  <a:lnTo>
                    <a:pt x="2574" y="4202"/>
                  </a:lnTo>
                  <a:lnTo>
                    <a:pt x="2976" y="4584"/>
                  </a:lnTo>
                  <a:lnTo>
                    <a:pt x="3197" y="4765"/>
                  </a:lnTo>
                  <a:lnTo>
                    <a:pt x="3398" y="4925"/>
                  </a:lnTo>
                  <a:lnTo>
                    <a:pt x="3619" y="5066"/>
                  </a:lnTo>
                  <a:lnTo>
                    <a:pt x="3860" y="5207"/>
                  </a:lnTo>
                  <a:lnTo>
                    <a:pt x="4102" y="5348"/>
                  </a:lnTo>
                  <a:lnTo>
                    <a:pt x="4343" y="5448"/>
                  </a:lnTo>
                  <a:lnTo>
                    <a:pt x="4584" y="5549"/>
                  </a:lnTo>
                  <a:lnTo>
                    <a:pt x="4845" y="5649"/>
                  </a:lnTo>
                  <a:lnTo>
                    <a:pt x="5107" y="5709"/>
                  </a:lnTo>
                  <a:lnTo>
                    <a:pt x="5368" y="5750"/>
                  </a:lnTo>
                  <a:lnTo>
                    <a:pt x="5650" y="5790"/>
                  </a:lnTo>
                  <a:lnTo>
                    <a:pt x="5931" y="5810"/>
                  </a:lnTo>
                </a:path>
              </a:pathLst>
            </a:custGeom>
            <a:noFill/>
            <a:ln w="15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68"/>
            <p:cNvSpPr/>
            <p:nvPr/>
          </p:nvSpPr>
          <p:spPr>
            <a:xfrm>
              <a:off x="8631715" y="-4218997"/>
              <a:ext cx="694286" cy="666871"/>
            </a:xfrm>
            <a:custGeom>
              <a:avLst/>
              <a:gdLst/>
              <a:ahLst/>
              <a:cxnLst/>
              <a:rect l="l" t="t" r="r" b="b"/>
              <a:pathLst>
                <a:path w="14233" h="13671" extrusionOk="0">
                  <a:moveTo>
                    <a:pt x="6996" y="0"/>
                  </a:moveTo>
                  <a:lnTo>
                    <a:pt x="6634" y="20"/>
                  </a:lnTo>
                  <a:lnTo>
                    <a:pt x="6272" y="41"/>
                  </a:lnTo>
                  <a:lnTo>
                    <a:pt x="5930" y="81"/>
                  </a:lnTo>
                  <a:lnTo>
                    <a:pt x="5589" y="141"/>
                  </a:lnTo>
                  <a:lnTo>
                    <a:pt x="5247" y="221"/>
                  </a:lnTo>
                  <a:lnTo>
                    <a:pt x="4905" y="322"/>
                  </a:lnTo>
                  <a:lnTo>
                    <a:pt x="4583" y="423"/>
                  </a:lnTo>
                  <a:lnTo>
                    <a:pt x="4262" y="563"/>
                  </a:lnTo>
                  <a:lnTo>
                    <a:pt x="3960" y="684"/>
                  </a:lnTo>
                  <a:lnTo>
                    <a:pt x="3659" y="845"/>
                  </a:lnTo>
                  <a:lnTo>
                    <a:pt x="3357" y="1026"/>
                  </a:lnTo>
                  <a:lnTo>
                    <a:pt x="3076" y="1207"/>
                  </a:lnTo>
                  <a:lnTo>
                    <a:pt x="2814" y="1387"/>
                  </a:lnTo>
                  <a:lnTo>
                    <a:pt x="2533" y="1609"/>
                  </a:lnTo>
                  <a:lnTo>
                    <a:pt x="2292" y="1830"/>
                  </a:lnTo>
                  <a:lnTo>
                    <a:pt x="2051" y="2051"/>
                  </a:lnTo>
                  <a:lnTo>
                    <a:pt x="1809" y="2292"/>
                  </a:lnTo>
                  <a:lnTo>
                    <a:pt x="1588" y="2553"/>
                  </a:lnTo>
                  <a:lnTo>
                    <a:pt x="1387" y="2815"/>
                  </a:lnTo>
                  <a:lnTo>
                    <a:pt x="1186" y="3096"/>
                  </a:lnTo>
                  <a:lnTo>
                    <a:pt x="1005" y="3378"/>
                  </a:lnTo>
                  <a:lnTo>
                    <a:pt x="844" y="3659"/>
                  </a:lnTo>
                  <a:lnTo>
                    <a:pt x="684" y="3961"/>
                  </a:lnTo>
                  <a:lnTo>
                    <a:pt x="543" y="4282"/>
                  </a:lnTo>
                  <a:lnTo>
                    <a:pt x="422" y="4584"/>
                  </a:lnTo>
                  <a:lnTo>
                    <a:pt x="322" y="4925"/>
                  </a:lnTo>
                  <a:lnTo>
                    <a:pt x="221" y="5247"/>
                  </a:lnTo>
                  <a:lnTo>
                    <a:pt x="141" y="5589"/>
                  </a:lnTo>
                  <a:lnTo>
                    <a:pt x="81" y="5931"/>
                  </a:lnTo>
                  <a:lnTo>
                    <a:pt x="40" y="6272"/>
                  </a:lnTo>
                  <a:lnTo>
                    <a:pt x="0" y="6634"/>
                  </a:lnTo>
                  <a:lnTo>
                    <a:pt x="0" y="6996"/>
                  </a:lnTo>
                  <a:lnTo>
                    <a:pt x="0" y="7358"/>
                  </a:lnTo>
                  <a:lnTo>
                    <a:pt x="40" y="7700"/>
                  </a:lnTo>
                  <a:lnTo>
                    <a:pt x="81" y="8062"/>
                  </a:lnTo>
                  <a:lnTo>
                    <a:pt x="161" y="8383"/>
                  </a:lnTo>
                  <a:lnTo>
                    <a:pt x="241" y="8725"/>
                  </a:lnTo>
                  <a:lnTo>
                    <a:pt x="362" y="9047"/>
                  </a:lnTo>
                  <a:lnTo>
                    <a:pt x="483" y="9368"/>
                  </a:lnTo>
                  <a:lnTo>
                    <a:pt x="623" y="9670"/>
                  </a:lnTo>
                  <a:lnTo>
                    <a:pt x="764" y="9971"/>
                  </a:lnTo>
                  <a:lnTo>
                    <a:pt x="945" y="10253"/>
                  </a:lnTo>
                  <a:lnTo>
                    <a:pt x="1126" y="10534"/>
                  </a:lnTo>
                  <a:lnTo>
                    <a:pt x="1327" y="10795"/>
                  </a:lnTo>
                  <a:lnTo>
                    <a:pt x="1548" y="11057"/>
                  </a:lnTo>
                  <a:lnTo>
                    <a:pt x="1769" y="11318"/>
                  </a:lnTo>
                  <a:lnTo>
                    <a:pt x="2010" y="11559"/>
                  </a:lnTo>
                  <a:lnTo>
                    <a:pt x="2272" y="11780"/>
                  </a:lnTo>
                  <a:lnTo>
                    <a:pt x="2533" y="12002"/>
                  </a:lnTo>
                  <a:lnTo>
                    <a:pt x="2814" y="12203"/>
                  </a:lnTo>
                  <a:lnTo>
                    <a:pt x="3096" y="12384"/>
                  </a:lnTo>
                  <a:lnTo>
                    <a:pt x="3377" y="12565"/>
                  </a:lnTo>
                  <a:lnTo>
                    <a:pt x="3679" y="12745"/>
                  </a:lnTo>
                  <a:lnTo>
                    <a:pt x="4001" y="12886"/>
                  </a:lnTo>
                  <a:lnTo>
                    <a:pt x="4322" y="13047"/>
                  </a:lnTo>
                  <a:lnTo>
                    <a:pt x="4644" y="13168"/>
                  </a:lnTo>
                  <a:lnTo>
                    <a:pt x="4986" y="13288"/>
                  </a:lnTo>
                  <a:lnTo>
                    <a:pt x="5307" y="13389"/>
                  </a:lnTo>
                  <a:lnTo>
                    <a:pt x="5649" y="13469"/>
                  </a:lnTo>
                  <a:lnTo>
                    <a:pt x="6011" y="13529"/>
                  </a:lnTo>
                  <a:lnTo>
                    <a:pt x="6353" y="13590"/>
                  </a:lnTo>
                  <a:lnTo>
                    <a:pt x="6714" y="13630"/>
                  </a:lnTo>
                  <a:lnTo>
                    <a:pt x="7076" y="13650"/>
                  </a:lnTo>
                  <a:lnTo>
                    <a:pt x="7438" y="13670"/>
                  </a:lnTo>
                  <a:lnTo>
                    <a:pt x="7800" y="13650"/>
                  </a:lnTo>
                  <a:lnTo>
                    <a:pt x="8142" y="13630"/>
                  </a:lnTo>
                  <a:lnTo>
                    <a:pt x="8503" y="13590"/>
                  </a:lnTo>
                  <a:lnTo>
                    <a:pt x="8825" y="13529"/>
                  </a:lnTo>
                  <a:lnTo>
                    <a:pt x="9167" y="13469"/>
                  </a:lnTo>
                  <a:lnTo>
                    <a:pt x="9489" y="13389"/>
                  </a:lnTo>
                  <a:lnTo>
                    <a:pt x="9810" y="13288"/>
                  </a:lnTo>
                  <a:lnTo>
                    <a:pt x="10132" y="13168"/>
                  </a:lnTo>
                  <a:lnTo>
                    <a:pt x="10433" y="13047"/>
                  </a:lnTo>
                  <a:lnTo>
                    <a:pt x="10715" y="12886"/>
                  </a:lnTo>
                  <a:lnTo>
                    <a:pt x="11016" y="12745"/>
                  </a:lnTo>
                  <a:lnTo>
                    <a:pt x="11278" y="12565"/>
                  </a:lnTo>
                  <a:lnTo>
                    <a:pt x="11539" y="12384"/>
                  </a:lnTo>
                  <a:lnTo>
                    <a:pt x="11800" y="12203"/>
                  </a:lnTo>
                  <a:lnTo>
                    <a:pt x="12042" y="12002"/>
                  </a:lnTo>
                  <a:lnTo>
                    <a:pt x="12283" y="11780"/>
                  </a:lnTo>
                  <a:lnTo>
                    <a:pt x="12504" y="11559"/>
                  </a:lnTo>
                  <a:lnTo>
                    <a:pt x="12725" y="11318"/>
                  </a:lnTo>
                  <a:lnTo>
                    <a:pt x="12906" y="11057"/>
                  </a:lnTo>
                  <a:lnTo>
                    <a:pt x="13107" y="10795"/>
                  </a:lnTo>
                  <a:lnTo>
                    <a:pt x="13268" y="10534"/>
                  </a:lnTo>
                  <a:lnTo>
                    <a:pt x="13429" y="10253"/>
                  </a:lnTo>
                  <a:lnTo>
                    <a:pt x="13589" y="9971"/>
                  </a:lnTo>
                  <a:lnTo>
                    <a:pt x="13710" y="9670"/>
                  </a:lnTo>
                  <a:lnTo>
                    <a:pt x="13831" y="9368"/>
                  </a:lnTo>
                  <a:lnTo>
                    <a:pt x="13931" y="9047"/>
                  </a:lnTo>
                  <a:lnTo>
                    <a:pt x="14032" y="8725"/>
                  </a:lnTo>
                  <a:lnTo>
                    <a:pt x="14092" y="8383"/>
                  </a:lnTo>
                  <a:lnTo>
                    <a:pt x="14152" y="8062"/>
                  </a:lnTo>
                  <a:lnTo>
                    <a:pt x="14193" y="7700"/>
                  </a:lnTo>
                  <a:lnTo>
                    <a:pt x="14233" y="7358"/>
                  </a:lnTo>
                  <a:lnTo>
                    <a:pt x="14233" y="6996"/>
                  </a:lnTo>
                  <a:lnTo>
                    <a:pt x="14233" y="6634"/>
                  </a:lnTo>
                  <a:lnTo>
                    <a:pt x="14193" y="6272"/>
                  </a:lnTo>
                  <a:lnTo>
                    <a:pt x="14152" y="5931"/>
                  </a:lnTo>
                  <a:lnTo>
                    <a:pt x="14072" y="5589"/>
                  </a:lnTo>
                  <a:lnTo>
                    <a:pt x="13991" y="5247"/>
                  </a:lnTo>
                  <a:lnTo>
                    <a:pt x="13891" y="4925"/>
                  </a:lnTo>
                  <a:lnTo>
                    <a:pt x="13770" y="4584"/>
                  </a:lnTo>
                  <a:lnTo>
                    <a:pt x="13650" y="4282"/>
                  </a:lnTo>
                  <a:lnTo>
                    <a:pt x="13489" y="3961"/>
                  </a:lnTo>
                  <a:lnTo>
                    <a:pt x="13328" y="3659"/>
                  </a:lnTo>
                  <a:lnTo>
                    <a:pt x="13147" y="3378"/>
                  </a:lnTo>
                  <a:lnTo>
                    <a:pt x="12966" y="3096"/>
                  </a:lnTo>
                  <a:lnTo>
                    <a:pt x="12745" y="2815"/>
                  </a:lnTo>
                  <a:lnTo>
                    <a:pt x="12544" y="2553"/>
                  </a:lnTo>
                  <a:lnTo>
                    <a:pt x="12303" y="2292"/>
                  </a:lnTo>
                  <a:lnTo>
                    <a:pt x="12062" y="2051"/>
                  </a:lnTo>
                  <a:lnTo>
                    <a:pt x="11800" y="1830"/>
                  </a:lnTo>
                  <a:lnTo>
                    <a:pt x="11539" y="1609"/>
                  </a:lnTo>
                  <a:lnTo>
                    <a:pt x="11258" y="1387"/>
                  </a:lnTo>
                  <a:lnTo>
                    <a:pt x="10976" y="1207"/>
                  </a:lnTo>
                  <a:lnTo>
                    <a:pt x="10675" y="1026"/>
                  </a:lnTo>
                  <a:lnTo>
                    <a:pt x="10373" y="845"/>
                  </a:lnTo>
                  <a:lnTo>
                    <a:pt x="10071" y="684"/>
                  </a:lnTo>
                  <a:lnTo>
                    <a:pt x="9750" y="563"/>
                  </a:lnTo>
                  <a:lnTo>
                    <a:pt x="9428" y="423"/>
                  </a:lnTo>
                  <a:lnTo>
                    <a:pt x="9086" y="322"/>
                  </a:lnTo>
                  <a:lnTo>
                    <a:pt x="8745" y="221"/>
                  </a:lnTo>
                  <a:lnTo>
                    <a:pt x="8403" y="141"/>
                  </a:lnTo>
                  <a:lnTo>
                    <a:pt x="8061" y="81"/>
                  </a:lnTo>
                  <a:lnTo>
                    <a:pt x="7699" y="41"/>
                  </a:lnTo>
                  <a:lnTo>
                    <a:pt x="7358" y="20"/>
                  </a:lnTo>
                  <a:lnTo>
                    <a:pt x="699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68"/>
            <p:cNvSpPr/>
            <p:nvPr/>
          </p:nvSpPr>
          <p:spPr>
            <a:xfrm>
              <a:off x="8855268" y="-4126854"/>
              <a:ext cx="409947" cy="438386"/>
            </a:xfrm>
            <a:custGeom>
              <a:avLst/>
              <a:gdLst/>
              <a:ahLst/>
              <a:cxnLst/>
              <a:rect l="l" t="t" r="r" b="b"/>
              <a:pathLst>
                <a:path w="8404" h="8987" extrusionOk="0">
                  <a:moveTo>
                    <a:pt x="4061" y="1"/>
                  </a:moveTo>
                  <a:lnTo>
                    <a:pt x="3659" y="21"/>
                  </a:lnTo>
                  <a:lnTo>
                    <a:pt x="3237" y="102"/>
                  </a:lnTo>
                  <a:lnTo>
                    <a:pt x="2815" y="222"/>
                  </a:lnTo>
                  <a:lnTo>
                    <a:pt x="2433" y="363"/>
                  </a:lnTo>
                  <a:lnTo>
                    <a:pt x="2051" y="544"/>
                  </a:lnTo>
                  <a:lnTo>
                    <a:pt x="1709" y="765"/>
                  </a:lnTo>
                  <a:lnTo>
                    <a:pt x="1388" y="1026"/>
                  </a:lnTo>
                  <a:lnTo>
                    <a:pt x="1106" y="1288"/>
                  </a:lnTo>
                  <a:lnTo>
                    <a:pt x="845" y="1589"/>
                  </a:lnTo>
                  <a:lnTo>
                    <a:pt x="624" y="1931"/>
                  </a:lnTo>
                  <a:lnTo>
                    <a:pt x="423" y="2293"/>
                  </a:lnTo>
                  <a:lnTo>
                    <a:pt x="262" y="2655"/>
                  </a:lnTo>
                  <a:lnTo>
                    <a:pt x="141" y="3057"/>
                  </a:lnTo>
                  <a:lnTo>
                    <a:pt x="41" y="3459"/>
                  </a:lnTo>
                  <a:lnTo>
                    <a:pt x="0" y="3901"/>
                  </a:lnTo>
                  <a:lnTo>
                    <a:pt x="0" y="4343"/>
                  </a:lnTo>
                  <a:lnTo>
                    <a:pt x="41" y="4785"/>
                  </a:lnTo>
                  <a:lnTo>
                    <a:pt x="121" y="5268"/>
                  </a:lnTo>
                  <a:lnTo>
                    <a:pt x="242" y="5730"/>
                  </a:lnTo>
                  <a:lnTo>
                    <a:pt x="403" y="6152"/>
                  </a:lnTo>
                  <a:lnTo>
                    <a:pt x="604" y="6575"/>
                  </a:lnTo>
                  <a:lnTo>
                    <a:pt x="845" y="6957"/>
                  </a:lnTo>
                  <a:lnTo>
                    <a:pt x="1106" y="7318"/>
                  </a:lnTo>
                  <a:lnTo>
                    <a:pt x="1388" y="7640"/>
                  </a:lnTo>
                  <a:lnTo>
                    <a:pt x="1709" y="7942"/>
                  </a:lnTo>
                  <a:lnTo>
                    <a:pt x="2031" y="8203"/>
                  </a:lnTo>
                  <a:lnTo>
                    <a:pt x="2393" y="8444"/>
                  </a:lnTo>
                  <a:lnTo>
                    <a:pt x="2775" y="8625"/>
                  </a:lnTo>
                  <a:lnTo>
                    <a:pt x="3157" y="8786"/>
                  </a:lnTo>
                  <a:lnTo>
                    <a:pt x="3559" y="8886"/>
                  </a:lnTo>
                  <a:lnTo>
                    <a:pt x="3961" y="8967"/>
                  </a:lnTo>
                  <a:lnTo>
                    <a:pt x="4383" y="8987"/>
                  </a:lnTo>
                  <a:lnTo>
                    <a:pt x="4805" y="8967"/>
                  </a:lnTo>
                  <a:lnTo>
                    <a:pt x="5006" y="8927"/>
                  </a:lnTo>
                  <a:lnTo>
                    <a:pt x="5227" y="8886"/>
                  </a:lnTo>
                  <a:lnTo>
                    <a:pt x="5428" y="8826"/>
                  </a:lnTo>
                  <a:lnTo>
                    <a:pt x="5629" y="8766"/>
                  </a:lnTo>
                  <a:lnTo>
                    <a:pt x="6031" y="8605"/>
                  </a:lnTo>
                  <a:lnTo>
                    <a:pt x="6393" y="8404"/>
                  </a:lnTo>
                  <a:lnTo>
                    <a:pt x="6735" y="8183"/>
                  </a:lnTo>
                  <a:lnTo>
                    <a:pt x="7036" y="7901"/>
                  </a:lnTo>
                  <a:lnTo>
                    <a:pt x="7318" y="7600"/>
                  </a:lnTo>
                  <a:lnTo>
                    <a:pt x="7579" y="7258"/>
                  </a:lnTo>
                  <a:lnTo>
                    <a:pt x="7800" y="6916"/>
                  </a:lnTo>
                  <a:lnTo>
                    <a:pt x="8001" y="6514"/>
                  </a:lnTo>
                  <a:lnTo>
                    <a:pt x="8142" y="6112"/>
                  </a:lnTo>
                  <a:lnTo>
                    <a:pt x="8263" y="5710"/>
                  </a:lnTo>
                  <a:lnTo>
                    <a:pt x="8343" y="5268"/>
                  </a:lnTo>
                  <a:lnTo>
                    <a:pt x="8403" y="4806"/>
                  </a:lnTo>
                  <a:lnTo>
                    <a:pt x="8403" y="4363"/>
                  </a:lnTo>
                  <a:lnTo>
                    <a:pt x="8363" y="3901"/>
                  </a:lnTo>
                  <a:lnTo>
                    <a:pt x="8263" y="3418"/>
                  </a:lnTo>
                  <a:lnTo>
                    <a:pt x="8142" y="2956"/>
                  </a:lnTo>
                  <a:lnTo>
                    <a:pt x="7981" y="2534"/>
                  </a:lnTo>
                  <a:lnTo>
                    <a:pt x="7780" y="2132"/>
                  </a:lnTo>
                  <a:lnTo>
                    <a:pt x="7559" y="1770"/>
                  </a:lnTo>
                  <a:lnTo>
                    <a:pt x="7298" y="1428"/>
                  </a:lnTo>
                  <a:lnTo>
                    <a:pt x="7016" y="1127"/>
                  </a:lnTo>
                  <a:lnTo>
                    <a:pt x="6715" y="865"/>
                  </a:lnTo>
                  <a:lnTo>
                    <a:pt x="6373" y="624"/>
                  </a:lnTo>
                  <a:lnTo>
                    <a:pt x="6031" y="423"/>
                  </a:lnTo>
                  <a:lnTo>
                    <a:pt x="5669" y="262"/>
                  </a:lnTo>
                  <a:lnTo>
                    <a:pt x="5287" y="142"/>
                  </a:lnTo>
                  <a:lnTo>
                    <a:pt x="4885" y="61"/>
                  </a:lnTo>
                  <a:lnTo>
                    <a:pt x="448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68"/>
            <p:cNvSpPr/>
            <p:nvPr/>
          </p:nvSpPr>
          <p:spPr>
            <a:xfrm>
              <a:off x="8951362" y="-4043491"/>
              <a:ext cx="246193" cy="250095"/>
            </a:xfrm>
            <a:custGeom>
              <a:avLst/>
              <a:gdLst/>
              <a:ahLst/>
              <a:cxnLst/>
              <a:rect l="l" t="t" r="r" b="b"/>
              <a:pathLst>
                <a:path w="5047" h="5127" extrusionOk="0">
                  <a:moveTo>
                    <a:pt x="2473" y="1"/>
                  </a:moveTo>
                  <a:lnTo>
                    <a:pt x="2212" y="21"/>
                  </a:lnTo>
                  <a:lnTo>
                    <a:pt x="1971" y="61"/>
                  </a:lnTo>
                  <a:lnTo>
                    <a:pt x="1709" y="121"/>
                  </a:lnTo>
                  <a:lnTo>
                    <a:pt x="1488" y="222"/>
                  </a:lnTo>
                  <a:lnTo>
                    <a:pt x="1267" y="322"/>
                  </a:lnTo>
                  <a:lnTo>
                    <a:pt x="1046" y="443"/>
                  </a:lnTo>
                  <a:lnTo>
                    <a:pt x="865" y="604"/>
                  </a:lnTo>
                  <a:lnTo>
                    <a:pt x="684" y="765"/>
                  </a:lnTo>
                  <a:lnTo>
                    <a:pt x="523" y="925"/>
                  </a:lnTo>
                  <a:lnTo>
                    <a:pt x="382" y="1126"/>
                  </a:lnTo>
                  <a:lnTo>
                    <a:pt x="262" y="1327"/>
                  </a:lnTo>
                  <a:lnTo>
                    <a:pt x="161" y="1549"/>
                  </a:lnTo>
                  <a:lnTo>
                    <a:pt x="81" y="1770"/>
                  </a:lnTo>
                  <a:lnTo>
                    <a:pt x="41" y="2011"/>
                  </a:lnTo>
                  <a:lnTo>
                    <a:pt x="1" y="2252"/>
                  </a:lnTo>
                  <a:lnTo>
                    <a:pt x="1" y="2493"/>
                  </a:lnTo>
                  <a:lnTo>
                    <a:pt x="21" y="2755"/>
                  </a:lnTo>
                  <a:lnTo>
                    <a:pt x="61" y="3036"/>
                  </a:lnTo>
                  <a:lnTo>
                    <a:pt x="141" y="3298"/>
                  </a:lnTo>
                  <a:lnTo>
                    <a:pt x="222" y="3539"/>
                  </a:lnTo>
                  <a:lnTo>
                    <a:pt x="342" y="3780"/>
                  </a:lnTo>
                  <a:lnTo>
                    <a:pt x="483" y="4001"/>
                  </a:lnTo>
                  <a:lnTo>
                    <a:pt x="644" y="4202"/>
                  </a:lnTo>
                  <a:lnTo>
                    <a:pt x="805" y="4383"/>
                  </a:lnTo>
                  <a:lnTo>
                    <a:pt x="1006" y="4544"/>
                  </a:lnTo>
                  <a:lnTo>
                    <a:pt x="1187" y="4705"/>
                  </a:lnTo>
                  <a:lnTo>
                    <a:pt x="1408" y="4825"/>
                  </a:lnTo>
                  <a:lnTo>
                    <a:pt x="1629" y="4926"/>
                  </a:lnTo>
                  <a:lnTo>
                    <a:pt x="1870" y="5026"/>
                  </a:lnTo>
                  <a:lnTo>
                    <a:pt x="2091" y="5087"/>
                  </a:lnTo>
                  <a:lnTo>
                    <a:pt x="2353" y="5127"/>
                  </a:lnTo>
                  <a:lnTo>
                    <a:pt x="2594" y="5127"/>
                  </a:lnTo>
                  <a:lnTo>
                    <a:pt x="2855" y="5107"/>
                  </a:lnTo>
                  <a:lnTo>
                    <a:pt x="3096" y="5067"/>
                  </a:lnTo>
                  <a:lnTo>
                    <a:pt x="3358" y="5006"/>
                  </a:lnTo>
                  <a:lnTo>
                    <a:pt x="3579" y="4906"/>
                  </a:lnTo>
                  <a:lnTo>
                    <a:pt x="3800" y="4785"/>
                  </a:lnTo>
                  <a:lnTo>
                    <a:pt x="4021" y="4644"/>
                  </a:lnTo>
                  <a:lnTo>
                    <a:pt x="4202" y="4484"/>
                  </a:lnTo>
                  <a:lnTo>
                    <a:pt x="4383" y="4323"/>
                  </a:lnTo>
                  <a:lnTo>
                    <a:pt x="4524" y="4122"/>
                  </a:lnTo>
                  <a:lnTo>
                    <a:pt x="4664" y="3921"/>
                  </a:lnTo>
                  <a:lnTo>
                    <a:pt x="4785" y="3700"/>
                  </a:lnTo>
                  <a:lnTo>
                    <a:pt x="4885" y="3458"/>
                  </a:lnTo>
                  <a:lnTo>
                    <a:pt x="4946" y="3217"/>
                  </a:lnTo>
                  <a:lnTo>
                    <a:pt x="5006" y="2976"/>
                  </a:lnTo>
                  <a:lnTo>
                    <a:pt x="5026" y="2715"/>
                  </a:lnTo>
                  <a:lnTo>
                    <a:pt x="5046" y="2453"/>
                  </a:lnTo>
                  <a:lnTo>
                    <a:pt x="5026" y="2192"/>
                  </a:lnTo>
                  <a:lnTo>
                    <a:pt x="4966" y="1931"/>
                  </a:lnTo>
                  <a:lnTo>
                    <a:pt x="4906" y="1669"/>
                  </a:lnTo>
                  <a:lnTo>
                    <a:pt x="4805" y="1428"/>
                  </a:lnTo>
                  <a:lnTo>
                    <a:pt x="4684" y="1187"/>
                  </a:lnTo>
                  <a:lnTo>
                    <a:pt x="4564" y="986"/>
                  </a:lnTo>
                  <a:lnTo>
                    <a:pt x="4403" y="785"/>
                  </a:lnTo>
                  <a:lnTo>
                    <a:pt x="4242" y="624"/>
                  </a:lnTo>
                  <a:lnTo>
                    <a:pt x="4061" y="463"/>
                  </a:lnTo>
                  <a:lnTo>
                    <a:pt x="3860" y="342"/>
                  </a:lnTo>
                  <a:lnTo>
                    <a:pt x="3639" y="222"/>
                  </a:lnTo>
                  <a:lnTo>
                    <a:pt x="3418" y="141"/>
                  </a:lnTo>
                  <a:lnTo>
                    <a:pt x="3197" y="61"/>
                  </a:lnTo>
                  <a:lnTo>
                    <a:pt x="2956" y="21"/>
                  </a:lnTo>
                  <a:lnTo>
                    <a:pt x="271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68"/>
            <p:cNvSpPr/>
            <p:nvPr/>
          </p:nvSpPr>
          <p:spPr>
            <a:xfrm>
              <a:off x="8914095" y="-4046418"/>
              <a:ext cx="122633" cy="118682"/>
            </a:xfrm>
            <a:custGeom>
              <a:avLst/>
              <a:gdLst/>
              <a:ahLst/>
              <a:cxnLst/>
              <a:rect l="l" t="t" r="r" b="b"/>
              <a:pathLst>
                <a:path w="2514" h="2433" extrusionOk="0">
                  <a:moveTo>
                    <a:pt x="1247" y="0"/>
                  </a:moveTo>
                  <a:lnTo>
                    <a:pt x="1006" y="41"/>
                  </a:lnTo>
                  <a:lnTo>
                    <a:pt x="765" y="121"/>
                  </a:lnTo>
                  <a:lnTo>
                    <a:pt x="543" y="242"/>
                  </a:lnTo>
                  <a:lnTo>
                    <a:pt x="362" y="382"/>
                  </a:lnTo>
                  <a:lnTo>
                    <a:pt x="202" y="563"/>
                  </a:lnTo>
                  <a:lnTo>
                    <a:pt x="81" y="764"/>
                  </a:lnTo>
                  <a:lnTo>
                    <a:pt x="41" y="865"/>
                  </a:lnTo>
                  <a:lnTo>
                    <a:pt x="21" y="965"/>
                  </a:lnTo>
                  <a:lnTo>
                    <a:pt x="1" y="1086"/>
                  </a:lnTo>
                  <a:lnTo>
                    <a:pt x="1" y="1207"/>
                  </a:lnTo>
                  <a:lnTo>
                    <a:pt x="1" y="1327"/>
                  </a:lnTo>
                  <a:lnTo>
                    <a:pt x="21" y="1468"/>
                  </a:lnTo>
                  <a:lnTo>
                    <a:pt x="61" y="1589"/>
                  </a:lnTo>
                  <a:lnTo>
                    <a:pt x="101" y="1709"/>
                  </a:lnTo>
                  <a:lnTo>
                    <a:pt x="161" y="1810"/>
                  </a:lnTo>
                  <a:lnTo>
                    <a:pt x="242" y="1910"/>
                  </a:lnTo>
                  <a:lnTo>
                    <a:pt x="403" y="2091"/>
                  </a:lnTo>
                  <a:lnTo>
                    <a:pt x="584" y="2232"/>
                  </a:lnTo>
                  <a:lnTo>
                    <a:pt x="805" y="2352"/>
                  </a:lnTo>
                  <a:lnTo>
                    <a:pt x="1026" y="2413"/>
                  </a:lnTo>
                  <a:lnTo>
                    <a:pt x="1146" y="2433"/>
                  </a:lnTo>
                  <a:lnTo>
                    <a:pt x="1408" y="2433"/>
                  </a:lnTo>
                  <a:lnTo>
                    <a:pt x="1528" y="2413"/>
                  </a:lnTo>
                  <a:lnTo>
                    <a:pt x="1649" y="2373"/>
                  </a:lnTo>
                  <a:lnTo>
                    <a:pt x="1770" y="2332"/>
                  </a:lnTo>
                  <a:lnTo>
                    <a:pt x="1890" y="2272"/>
                  </a:lnTo>
                  <a:lnTo>
                    <a:pt x="1991" y="2192"/>
                  </a:lnTo>
                  <a:lnTo>
                    <a:pt x="2172" y="2031"/>
                  </a:lnTo>
                  <a:lnTo>
                    <a:pt x="2333" y="1850"/>
                  </a:lnTo>
                  <a:lnTo>
                    <a:pt x="2433" y="1629"/>
                  </a:lnTo>
                  <a:lnTo>
                    <a:pt x="2493" y="1408"/>
                  </a:lnTo>
                  <a:lnTo>
                    <a:pt x="2513" y="1287"/>
                  </a:lnTo>
                  <a:lnTo>
                    <a:pt x="2513" y="1146"/>
                  </a:lnTo>
                  <a:lnTo>
                    <a:pt x="2513" y="1026"/>
                  </a:lnTo>
                  <a:lnTo>
                    <a:pt x="2493" y="905"/>
                  </a:lnTo>
                  <a:lnTo>
                    <a:pt x="2453" y="784"/>
                  </a:lnTo>
                  <a:lnTo>
                    <a:pt x="2413" y="664"/>
                  </a:lnTo>
                  <a:lnTo>
                    <a:pt x="2353" y="563"/>
                  </a:lnTo>
                  <a:lnTo>
                    <a:pt x="2292" y="463"/>
                  </a:lnTo>
                  <a:lnTo>
                    <a:pt x="2212" y="382"/>
                  </a:lnTo>
                  <a:lnTo>
                    <a:pt x="2132" y="302"/>
                  </a:lnTo>
                  <a:lnTo>
                    <a:pt x="1930" y="161"/>
                  </a:lnTo>
                  <a:lnTo>
                    <a:pt x="1729" y="61"/>
                  </a:lnTo>
                  <a:lnTo>
                    <a:pt x="1488" y="21"/>
                  </a:lnTo>
                  <a:lnTo>
                    <a:pt x="124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68"/>
            <p:cNvSpPr/>
            <p:nvPr/>
          </p:nvSpPr>
          <p:spPr>
            <a:xfrm>
              <a:off x="8841561" y="-3666919"/>
              <a:ext cx="361850" cy="71609"/>
            </a:xfrm>
            <a:custGeom>
              <a:avLst/>
              <a:gdLst/>
              <a:ahLst/>
              <a:cxnLst/>
              <a:rect l="l" t="t" r="r" b="b"/>
              <a:pathLst>
                <a:path w="7418" h="1468" fill="none" extrusionOk="0">
                  <a:moveTo>
                    <a:pt x="0" y="483"/>
                  </a:moveTo>
                  <a:lnTo>
                    <a:pt x="0" y="483"/>
                  </a:lnTo>
                  <a:lnTo>
                    <a:pt x="422" y="744"/>
                  </a:lnTo>
                  <a:lnTo>
                    <a:pt x="844" y="965"/>
                  </a:lnTo>
                  <a:lnTo>
                    <a:pt x="1307" y="1126"/>
                  </a:lnTo>
                  <a:lnTo>
                    <a:pt x="1789" y="1267"/>
                  </a:lnTo>
                  <a:lnTo>
                    <a:pt x="2272" y="1387"/>
                  </a:lnTo>
                  <a:lnTo>
                    <a:pt x="2774" y="1448"/>
                  </a:lnTo>
                  <a:lnTo>
                    <a:pt x="3277" y="1468"/>
                  </a:lnTo>
                  <a:lnTo>
                    <a:pt x="3779" y="1468"/>
                  </a:lnTo>
                  <a:lnTo>
                    <a:pt x="4282" y="1427"/>
                  </a:lnTo>
                  <a:lnTo>
                    <a:pt x="4784" y="1347"/>
                  </a:lnTo>
                  <a:lnTo>
                    <a:pt x="5267" y="1206"/>
                  </a:lnTo>
                  <a:lnTo>
                    <a:pt x="5749" y="1045"/>
                  </a:lnTo>
                  <a:lnTo>
                    <a:pt x="6192" y="844"/>
                  </a:lnTo>
                  <a:lnTo>
                    <a:pt x="6634" y="603"/>
                  </a:lnTo>
                  <a:lnTo>
                    <a:pt x="6835" y="483"/>
                  </a:lnTo>
                  <a:lnTo>
                    <a:pt x="7036" y="322"/>
                  </a:lnTo>
                  <a:lnTo>
                    <a:pt x="7237" y="181"/>
                  </a:lnTo>
                  <a:lnTo>
                    <a:pt x="7418" y="0"/>
                  </a:lnTo>
                </a:path>
              </a:pathLst>
            </a:custGeom>
            <a:noFill/>
            <a:ln w="20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753" name="Google Shape;1753;p6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92345" y="3579727"/>
            <a:ext cx="2021642" cy="1137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4" name="Google Shape;1754;p6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06270" y="1952662"/>
            <a:ext cx="1857302" cy="12382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5" name="Google Shape;1755;p6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71745" y="1126612"/>
            <a:ext cx="1682302" cy="1040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6" name="Google Shape;1756;p68"/>
          <p:cNvPicPr preferRelativeResize="0"/>
          <p:nvPr/>
        </p:nvPicPr>
        <p:blipFill rotWithShape="1">
          <a:blip r:embed="rId7">
            <a:alphaModFix/>
          </a:blip>
          <a:srcRect b="8088"/>
          <a:stretch/>
        </p:blipFill>
        <p:spPr>
          <a:xfrm>
            <a:off x="4795300" y="3488578"/>
            <a:ext cx="1329250" cy="13194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7" name="Google Shape;1757;p6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747652" y="2250368"/>
            <a:ext cx="1329250" cy="13904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2" name="Google Shape;1762;p69"/>
          <p:cNvSpPr txBox="1">
            <a:spLocks noGrp="1"/>
          </p:cNvSpPr>
          <p:nvPr>
            <p:ph type="title"/>
          </p:nvPr>
        </p:nvSpPr>
        <p:spPr>
          <a:xfrm>
            <a:off x="720000" y="10"/>
            <a:ext cx="77040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missing? </a:t>
            </a:r>
            <a:endParaRPr/>
          </a:p>
        </p:txBody>
      </p:sp>
      <p:grpSp>
        <p:nvGrpSpPr>
          <p:cNvPr id="1763" name="Google Shape;1763;p69"/>
          <p:cNvGrpSpPr/>
          <p:nvPr/>
        </p:nvGrpSpPr>
        <p:grpSpPr>
          <a:xfrm>
            <a:off x="2360808" y="716808"/>
            <a:ext cx="1491384" cy="1190807"/>
            <a:chOff x="5996300" y="2656625"/>
            <a:chExt cx="1786517" cy="1426458"/>
          </a:xfrm>
        </p:grpSpPr>
        <p:sp>
          <p:nvSpPr>
            <p:cNvPr id="1764" name="Google Shape;1764;p69"/>
            <p:cNvSpPr/>
            <p:nvPr/>
          </p:nvSpPr>
          <p:spPr>
            <a:xfrm>
              <a:off x="5996300" y="2656625"/>
              <a:ext cx="1786517" cy="1426458"/>
            </a:xfrm>
            <a:custGeom>
              <a:avLst/>
              <a:gdLst/>
              <a:ahLst/>
              <a:cxnLst/>
              <a:rect l="l" t="t" r="r" b="b"/>
              <a:pathLst>
                <a:path w="48099" h="38405" extrusionOk="0">
                  <a:moveTo>
                    <a:pt x="25472" y="0"/>
                  </a:moveTo>
                  <a:lnTo>
                    <a:pt x="24990" y="22"/>
                  </a:lnTo>
                  <a:lnTo>
                    <a:pt x="24509" y="132"/>
                  </a:lnTo>
                  <a:lnTo>
                    <a:pt x="24027" y="263"/>
                  </a:lnTo>
                  <a:lnTo>
                    <a:pt x="23568" y="460"/>
                  </a:lnTo>
                  <a:lnTo>
                    <a:pt x="23130" y="679"/>
                  </a:lnTo>
                  <a:lnTo>
                    <a:pt x="22714" y="963"/>
                  </a:lnTo>
                  <a:lnTo>
                    <a:pt x="22364" y="898"/>
                  </a:lnTo>
                  <a:lnTo>
                    <a:pt x="21992" y="832"/>
                  </a:lnTo>
                  <a:lnTo>
                    <a:pt x="21642" y="810"/>
                  </a:lnTo>
                  <a:lnTo>
                    <a:pt x="21292" y="810"/>
                  </a:lnTo>
                  <a:lnTo>
                    <a:pt x="20920" y="832"/>
                  </a:lnTo>
                  <a:lnTo>
                    <a:pt x="20570" y="876"/>
                  </a:lnTo>
                  <a:lnTo>
                    <a:pt x="20220" y="941"/>
                  </a:lnTo>
                  <a:lnTo>
                    <a:pt x="19870" y="1051"/>
                  </a:lnTo>
                  <a:lnTo>
                    <a:pt x="19388" y="1226"/>
                  </a:lnTo>
                  <a:lnTo>
                    <a:pt x="18907" y="1445"/>
                  </a:lnTo>
                  <a:lnTo>
                    <a:pt x="18469" y="1707"/>
                  </a:lnTo>
                  <a:lnTo>
                    <a:pt x="18053" y="2014"/>
                  </a:lnTo>
                  <a:lnTo>
                    <a:pt x="17681" y="2364"/>
                  </a:lnTo>
                  <a:lnTo>
                    <a:pt x="17331" y="2736"/>
                  </a:lnTo>
                  <a:lnTo>
                    <a:pt x="17025" y="3152"/>
                  </a:lnTo>
                  <a:lnTo>
                    <a:pt x="16740" y="3589"/>
                  </a:lnTo>
                  <a:lnTo>
                    <a:pt x="16128" y="3480"/>
                  </a:lnTo>
                  <a:lnTo>
                    <a:pt x="15515" y="3414"/>
                  </a:lnTo>
                  <a:lnTo>
                    <a:pt x="14858" y="3414"/>
                  </a:lnTo>
                  <a:lnTo>
                    <a:pt x="14224" y="3436"/>
                  </a:lnTo>
                  <a:lnTo>
                    <a:pt x="13917" y="3480"/>
                  </a:lnTo>
                  <a:lnTo>
                    <a:pt x="13611" y="3524"/>
                  </a:lnTo>
                  <a:lnTo>
                    <a:pt x="13305" y="3589"/>
                  </a:lnTo>
                  <a:lnTo>
                    <a:pt x="12998" y="3677"/>
                  </a:lnTo>
                  <a:lnTo>
                    <a:pt x="12692" y="3764"/>
                  </a:lnTo>
                  <a:lnTo>
                    <a:pt x="12386" y="3874"/>
                  </a:lnTo>
                  <a:lnTo>
                    <a:pt x="12101" y="4005"/>
                  </a:lnTo>
                  <a:lnTo>
                    <a:pt x="11839" y="4136"/>
                  </a:lnTo>
                  <a:lnTo>
                    <a:pt x="11554" y="4289"/>
                  </a:lnTo>
                  <a:lnTo>
                    <a:pt x="11292" y="4464"/>
                  </a:lnTo>
                  <a:lnTo>
                    <a:pt x="11051" y="4661"/>
                  </a:lnTo>
                  <a:lnTo>
                    <a:pt x="10832" y="4858"/>
                  </a:lnTo>
                  <a:lnTo>
                    <a:pt x="10613" y="5099"/>
                  </a:lnTo>
                  <a:lnTo>
                    <a:pt x="10394" y="5340"/>
                  </a:lnTo>
                  <a:lnTo>
                    <a:pt x="10219" y="5581"/>
                  </a:lnTo>
                  <a:lnTo>
                    <a:pt x="10066" y="5865"/>
                  </a:lnTo>
                  <a:lnTo>
                    <a:pt x="9913" y="6128"/>
                  </a:lnTo>
                  <a:lnTo>
                    <a:pt x="9803" y="6412"/>
                  </a:lnTo>
                  <a:lnTo>
                    <a:pt x="9694" y="6697"/>
                  </a:lnTo>
                  <a:lnTo>
                    <a:pt x="9628" y="7003"/>
                  </a:lnTo>
                  <a:lnTo>
                    <a:pt x="9585" y="7309"/>
                  </a:lnTo>
                  <a:lnTo>
                    <a:pt x="9563" y="7616"/>
                  </a:lnTo>
                  <a:lnTo>
                    <a:pt x="9585" y="7900"/>
                  </a:lnTo>
                  <a:lnTo>
                    <a:pt x="9628" y="8206"/>
                  </a:lnTo>
                  <a:lnTo>
                    <a:pt x="9322" y="8185"/>
                  </a:lnTo>
                  <a:lnTo>
                    <a:pt x="8994" y="8163"/>
                  </a:lnTo>
                  <a:lnTo>
                    <a:pt x="8687" y="8163"/>
                  </a:lnTo>
                  <a:lnTo>
                    <a:pt x="8359" y="8185"/>
                  </a:lnTo>
                  <a:lnTo>
                    <a:pt x="8053" y="8250"/>
                  </a:lnTo>
                  <a:lnTo>
                    <a:pt x="7725" y="8316"/>
                  </a:lnTo>
                  <a:lnTo>
                    <a:pt x="7418" y="8403"/>
                  </a:lnTo>
                  <a:lnTo>
                    <a:pt x="7112" y="8513"/>
                  </a:lnTo>
                  <a:lnTo>
                    <a:pt x="6806" y="8644"/>
                  </a:lnTo>
                  <a:lnTo>
                    <a:pt x="6521" y="8797"/>
                  </a:lnTo>
                  <a:lnTo>
                    <a:pt x="6237" y="8972"/>
                  </a:lnTo>
                  <a:lnTo>
                    <a:pt x="5974" y="9147"/>
                  </a:lnTo>
                  <a:lnTo>
                    <a:pt x="5733" y="9344"/>
                  </a:lnTo>
                  <a:lnTo>
                    <a:pt x="5493" y="9563"/>
                  </a:lnTo>
                  <a:lnTo>
                    <a:pt x="5274" y="9804"/>
                  </a:lnTo>
                  <a:lnTo>
                    <a:pt x="5077" y="10045"/>
                  </a:lnTo>
                  <a:lnTo>
                    <a:pt x="4902" y="10307"/>
                  </a:lnTo>
                  <a:lnTo>
                    <a:pt x="4749" y="10592"/>
                  </a:lnTo>
                  <a:lnTo>
                    <a:pt x="4617" y="10876"/>
                  </a:lnTo>
                  <a:lnTo>
                    <a:pt x="4508" y="11161"/>
                  </a:lnTo>
                  <a:lnTo>
                    <a:pt x="4420" y="11467"/>
                  </a:lnTo>
                  <a:lnTo>
                    <a:pt x="4333" y="11751"/>
                  </a:lnTo>
                  <a:lnTo>
                    <a:pt x="4289" y="12080"/>
                  </a:lnTo>
                  <a:lnTo>
                    <a:pt x="4267" y="12386"/>
                  </a:lnTo>
                  <a:lnTo>
                    <a:pt x="4245" y="12692"/>
                  </a:lnTo>
                  <a:lnTo>
                    <a:pt x="4245" y="12999"/>
                  </a:lnTo>
                  <a:lnTo>
                    <a:pt x="4289" y="13327"/>
                  </a:lnTo>
                  <a:lnTo>
                    <a:pt x="4333" y="13633"/>
                  </a:lnTo>
                  <a:lnTo>
                    <a:pt x="4398" y="13940"/>
                  </a:lnTo>
                  <a:lnTo>
                    <a:pt x="4508" y="14224"/>
                  </a:lnTo>
                  <a:lnTo>
                    <a:pt x="4617" y="14531"/>
                  </a:lnTo>
                  <a:lnTo>
                    <a:pt x="4749" y="14815"/>
                  </a:lnTo>
                  <a:lnTo>
                    <a:pt x="4355" y="14968"/>
                  </a:lnTo>
                  <a:lnTo>
                    <a:pt x="3961" y="15143"/>
                  </a:lnTo>
                  <a:lnTo>
                    <a:pt x="3567" y="15340"/>
                  </a:lnTo>
                  <a:lnTo>
                    <a:pt x="3195" y="15581"/>
                  </a:lnTo>
                  <a:lnTo>
                    <a:pt x="2845" y="15822"/>
                  </a:lnTo>
                  <a:lnTo>
                    <a:pt x="2495" y="16084"/>
                  </a:lnTo>
                  <a:lnTo>
                    <a:pt x="2166" y="16391"/>
                  </a:lnTo>
                  <a:lnTo>
                    <a:pt x="1860" y="16697"/>
                  </a:lnTo>
                  <a:lnTo>
                    <a:pt x="1576" y="17025"/>
                  </a:lnTo>
                  <a:lnTo>
                    <a:pt x="1313" y="17375"/>
                  </a:lnTo>
                  <a:lnTo>
                    <a:pt x="1050" y="17725"/>
                  </a:lnTo>
                  <a:lnTo>
                    <a:pt x="832" y="18119"/>
                  </a:lnTo>
                  <a:lnTo>
                    <a:pt x="635" y="18491"/>
                  </a:lnTo>
                  <a:lnTo>
                    <a:pt x="460" y="18885"/>
                  </a:lnTo>
                  <a:lnTo>
                    <a:pt x="328" y="19301"/>
                  </a:lnTo>
                  <a:lnTo>
                    <a:pt x="219" y="19717"/>
                  </a:lnTo>
                  <a:lnTo>
                    <a:pt x="131" y="20133"/>
                  </a:lnTo>
                  <a:lnTo>
                    <a:pt x="88" y="20548"/>
                  </a:lnTo>
                  <a:lnTo>
                    <a:pt x="44" y="20986"/>
                  </a:lnTo>
                  <a:lnTo>
                    <a:pt x="66" y="21402"/>
                  </a:lnTo>
                  <a:lnTo>
                    <a:pt x="88" y="21839"/>
                  </a:lnTo>
                  <a:lnTo>
                    <a:pt x="131" y="22255"/>
                  </a:lnTo>
                  <a:lnTo>
                    <a:pt x="219" y="22671"/>
                  </a:lnTo>
                  <a:lnTo>
                    <a:pt x="328" y="23087"/>
                  </a:lnTo>
                  <a:lnTo>
                    <a:pt x="460" y="23503"/>
                  </a:lnTo>
                  <a:lnTo>
                    <a:pt x="613" y="23896"/>
                  </a:lnTo>
                  <a:lnTo>
                    <a:pt x="788" y="24290"/>
                  </a:lnTo>
                  <a:lnTo>
                    <a:pt x="1007" y="24662"/>
                  </a:lnTo>
                  <a:lnTo>
                    <a:pt x="1225" y="25012"/>
                  </a:lnTo>
                  <a:lnTo>
                    <a:pt x="1466" y="25363"/>
                  </a:lnTo>
                  <a:lnTo>
                    <a:pt x="1751" y="25691"/>
                  </a:lnTo>
                  <a:lnTo>
                    <a:pt x="2035" y="26019"/>
                  </a:lnTo>
                  <a:lnTo>
                    <a:pt x="1838" y="26107"/>
                  </a:lnTo>
                  <a:lnTo>
                    <a:pt x="1641" y="26194"/>
                  </a:lnTo>
                  <a:lnTo>
                    <a:pt x="1444" y="26325"/>
                  </a:lnTo>
                  <a:lnTo>
                    <a:pt x="1269" y="26457"/>
                  </a:lnTo>
                  <a:lnTo>
                    <a:pt x="1094" y="26588"/>
                  </a:lnTo>
                  <a:lnTo>
                    <a:pt x="941" y="26741"/>
                  </a:lnTo>
                  <a:lnTo>
                    <a:pt x="788" y="26916"/>
                  </a:lnTo>
                  <a:lnTo>
                    <a:pt x="657" y="27091"/>
                  </a:lnTo>
                  <a:lnTo>
                    <a:pt x="525" y="27266"/>
                  </a:lnTo>
                  <a:lnTo>
                    <a:pt x="416" y="27463"/>
                  </a:lnTo>
                  <a:lnTo>
                    <a:pt x="328" y="27660"/>
                  </a:lnTo>
                  <a:lnTo>
                    <a:pt x="219" y="27879"/>
                  </a:lnTo>
                  <a:lnTo>
                    <a:pt x="153" y="28076"/>
                  </a:lnTo>
                  <a:lnTo>
                    <a:pt x="88" y="28295"/>
                  </a:lnTo>
                  <a:lnTo>
                    <a:pt x="44" y="28514"/>
                  </a:lnTo>
                  <a:lnTo>
                    <a:pt x="22" y="28733"/>
                  </a:lnTo>
                  <a:lnTo>
                    <a:pt x="0" y="28973"/>
                  </a:lnTo>
                  <a:lnTo>
                    <a:pt x="0" y="29192"/>
                  </a:lnTo>
                  <a:lnTo>
                    <a:pt x="0" y="29411"/>
                  </a:lnTo>
                  <a:lnTo>
                    <a:pt x="22" y="29630"/>
                  </a:lnTo>
                  <a:lnTo>
                    <a:pt x="109" y="30067"/>
                  </a:lnTo>
                  <a:lnTo>
                    <a:pt x="241" y="30483"/>
                  </a:lnTo>
                  <a:lnTo>
                    <a:pt x="416" y="30899"/>
                  </a:lnTo>
                  <a:lnTo>
                    <a:pt x="635" y="31293"/>
                  </a:lnTo>
                  <a:lnTo>
                    <a:pt x="875" y="31665"/>
                  </a:lnTo>
                  <a:lnTo>
                    <a:pt x="1160" y="32015"/>
                  </a:lnTo>
                  <a:lnTo>
                    <a:pt x="1488" y="32321"/>
                  </a:lnTo>
                  <a:lnTo>
                    <a:pt x="1838" y="32606"/>
                  </a:lnTo>
                  <a:lnTo>
                    <a:pt x="2210" y="32868"/>
                  </a:lnTo>
                  <a:lnTo>
                    <a:pt x="2582" y="33087"/>
                  </a:lnTo>
                  <a:lnTo>
                    <a:pt x="2998" y="33262"/>
                  </a:lnTo>
                  <a:lnTo>
                    <a:pt x="3414" y="33437"/>
                  </a:lnTo>
                  <a:lnTo>
                    <a:pt x="3851" y="33569"/>
                  </a:lnTo>
                  <a:lnTo>
                    <a:pt x="4289" y="33656"/>
                  </a:lnTo>
                  <a:lnTo>
                    <a:pt x="4223" y="33809"/>
                  </a:lnTo>
                  <a:lnTo>
                    <a:pt x="4202" y="33963"/>
                  </a:lnTo>
                  <a:lnTo>
                    <a:pt x="4180" y="34269"/>
                  </a:lnTo>
                  <a:lnTo>
                    <a:pt x="4202" y="34597"/>
                  </a:lnTo>
                  <a:lnTo>
                    <a:pt x="4267" y="34904"/>
                  </a:lnTo>
                  <a:lnTo>
                    <a:pt x="4355" y="35210"/>
                  </a:lnTo>
                  <a:lnTo>
                    <a:pt x="4508" y="35516"/>
                  </a:lnTo>
                  <a:lnTo>
                    <a:pt x="4683" y="35779"/>
                  </a:lnTo>
                  <a:lnTo>
                    <a:pt x="4880" y="36020"/>
                  </a:lnTo>
                  <a:lnTo>
                    <a:pt x="5099" y="36238"/>
                  </a:lnTo>
                  <a:lnTo>
                    <a:pt x="5318" y="36435"/>
                  </a:lnTo>
                  <a:lnTo>
                    <a:pt x="5580" y="36610"/>
                  </a:lnTo>
                  <a:lnTo>
                    <a:pt x="5843" y="36764"/>
                  </a:lnTo>
                  <a:lnTo>
                    <a:pt x="6127" y="36895"/>
                  </a:lnTo>
                  <a:lnTo>
                    <a:pt x="6412" y="37004"/>
                  </a:lnTo>
                  <a:lnTo>
                    <a:pt x="6718" y="37092"/>
                  </a:lnTo>
                  <a:lnTo>
                    <a:pt x="7002" y="37179"/>
                  </a:lnTo>
                  <a:lnTo>
                    <a:pt x="7440" y="37289"/>
                  </a:lnTo>
                  <a:lnTo>
                    <a:pt x="7900" y="37332"/>
                  </a:lnTo>
                  <a:lnTo>
                    <a:pt x="8119" y="37354"/>
                  </a:lnTo>
                  <a:lnTo>
                    <a:pt x="8337" y="37354"/>
                  </a:lnTo>
                  <a:lnTo>
                    <a:pt x="8556" y="37332"/>
                  </a:lnTo>
                  <a:lnTo>
                    <a:pt x="8797" y="37311"/>
                  </a:lnTo>
                  <a:lnTo>
                    <a:pt x="9016" y="37267"/>
                  </a:lnTo>
                  <a:lnTo>
                    <a:pt x="9213" y="37201"/>
                  </a:lnTo>
                  <a:lnTo>
                    <a:pt x="9431" y="37114"/>
                  </a:lnTo>
                  <a:lnTo>
                    <a:pt x="9628" y="37004"/>
                  </a:lnTo>
                  <a:lnTo>
                    <a:pt x="9803" y="36873"/>
                  </a:lnTo>
                  <a:lnTo>
                    <a:pt x="9979" y="36720"/>
                  </a:lnTo>
                  <a:lnTo>
                    <a:pt x="10132" y="36567"/>
                  </a:lnTo>
                  <a:lnTo>
                    <a:pt x="10263" y="36370"/>
                  </a:lnTo>
                  <a:lnTo>
                    <a:pt x="10460" y="36654"/>
                  </a:lnTo>
                  <a:lnTo>
                    <a:pt x="10679" y="36895"/>
                  </a:lnTo>
                  <a:lnTo>
                    <a:pt x="10919" y="37136"/>
                  </a:lnTo>
                  <a:lnTo>
                    <a:pt x="11182" y="37354"/>
                  </a:lnTo>
                  <a:lnTo>
                    <a:pt x="11445" y="37551"/>
                  </a:lnTo>
                  <a:lnTo>
                    <a:pt x="11729" y="37726"/>
                  </a:lnTo>
                  <a:lnTo>
                    <a:pt x="12014" y="37901"/>
                  </a:lnTo>
                  <a:lnTo>
                    <a:pt x="12320" y="38033"/>
                  </a:lnTo>
                  <a:lnTo>
                    <a:pt x="12648" y="38164"/>
                  </a:lnTo>
                  <a:lnTo>
                    <a:pt x="12976" y="38252"/>
                  </a:lnTo>
                  <a:lnTo>
                    <a:pt x="13305" y="38339"/>
                  </a:lnTo>
                  <a:lnTo>
                    <a:pt x="13633" y="38383"/>
                  </a:lnTo>
                  <a:lnTo>
                    <a:pt x="13961" y="38405"/>
                  </a:lnTo>
                  <a:lnTo>
                    <a:pt x="14289" y="38405"/>
                  </a:lnTo>
                  <a:lnTo>
                    <a:pt x="14640" y="38383"/>
                  </a:lnTo>
                  <a:lnTo>
                    <a:pt x="14968" y="38339"/>
                  </a:lnTo>
                  <a:lnTo>
                    <a:pt x="15296" y="38273"/>
                  </a:lnTo>
                  <a:lnTo>
                    <a:pt x="15624" y="38164"/>
                  </a:lnTo>
                  <a:lnTo>
                    <a:pt x="15931" y="38055"/>
                  </a:lnTo>
                  <a:lnTo>
                    <a:pt x="16237" y="37901"/>
                  </a:lnTo>
                  <a:lnTo>
                    <a:pt x="16521" y="37748"/>
                  </a:lnTo>
                  <a:lnTo>
                    <a:pt x="16806" y="37551"/>
                  </a:lnTo>
                  <a:lnTo>
                    <a:pt x="17069" y="37354"/>
                  </a:lnTo>
                  <a:lnTo>
                    <a:pt x="17331" y="37136"/>
                  </a:lnTo>
                  <a:lnTo>
                    <a:pt x="17550" y="36895"/>
                  </a:lnTo>
                  <a:lnTo>
                    <a:pt x="17791" y="36632"/>
                  </a:lnTo>
                  <a:lnTo>
                    <a:pt x="17988" y="36370"/>
                  </a:lnTo>
                  <a:lnTo>
                    <a:pt x="18163" y="36085"/>
                  </a:lnTo>
                  <a:lnTo>
                    <a:pt x="18316" y="35779"/>
                  </a:lnTo>
                  <a:lnTo>
                    <a:pt x="18469" y="35472"/>
                  </a:lnTo>
                  <a:lnTo>
                    <a:pt x="18578" y="35166"/>
                  </a:lnTo>
                  <a:lnTo>
                    <a:pt x="18666" y="34838"/>
                  </a:lnTo>
                  <a:lnTo>
                    <a:pt x="18972" y="34904"/>
                  </a:lnTo>
                  <a:lnTo>
                    <a:pt x="19257" y="34925"/>
                  </a:lnTo>
                  <a:lnTo>
                    <a:pt x="19563" y="34947"/>
                  </a:lnTo>
                  <a:lnTo>
                    <a:pt x="19870" y="34925"/>
                  </a:lnTo>
                  <a:lnTo>
                    <a:pt x="20176" y="34882"/>
                  </a:lnTo>
                  <a:lnTo>
                    <a:pt x="20482" y="34838"/>
                  </a:lnTo>
                  <a:lnTo>
                    <a:pt x="20767" y="34750"/>
                  </a:lnTo>
                  <a:lnTo>
                    <a:pt x="21051" y="34641"/>
                  </a:lnTo>
                  <a:lnTo>
                    <a:pt x="21314" y="34510"/>
                  </a:lnTo>
                  <a:lnTo>
                    <a:pt x="21554" y="34356"/>
                  </a:lnTo>
                  <a:lnTo>
                    <a:pt x="21795" y="34181"/>
                  </a:lnTo>
                  <a:lnTo>
                    <a:pt x="22014" y="33984"/>
                  </a:lnTo>
                  <a:lnTo>
                    <a:pt x="22211" y="33766"/>
                  </a:lnTo>
                  <a:lnTo>
                    <a:pt x="22408" y="33547"/>
                  </a:lnTo>
                  <a:lnTo>
                    <a:pt x="22583" y="33306"/>
                  </a:lnTo>
                  <a:lnTo>
                    <a:pt x="22714" y="33043"/>
                  </a:lnTo>
                  <a:lnTo>
                    <a:pt x="22999" y="33328"/>
                  </a:lnTo>
                  <a:lnTo>
                    <a:pt x="23283" y="33569"/>
                  </a:lnTo>
                  <a:lnTo>
                    <a:pt x="23611" y="33787"/>
                  </a:lnTo>
                  <a:lnTo>
                    <a:pt x="23940" y="33984"/>
                  </a:lnTo>
                  <a:lnTo>
                    <a:pt x="24290" y="34138"/>
                  </a:lnTo>
                  <a:lnTo>
                    <a:pt x="24640" y="34269"/>
                  </a:lnTo>
                  <a:lnTo>
                    <a:pt x="25012" y="34356"/>
                  </a:lnTo>
                  <a:lnTo>
                    <a:pt x="25406" y="34400"/>
                  </a:lnTo>
                  <a:lnTo>
                    <a:pt x="25778" y="34400"/>
                  </a:lnTo>
                  <a:lnTo>
                    <a:pt x="26172" y="34378"/>
                  </a:lnTo>
                  <a:lnTo>
                    <a:pt x="26544" y="34313"/>
                  </a:lnTo>
                  <a:lnTo>
                    <a:pt x="26916" y="34203"/>
                  </a:lnTo>
                  <a:lnTo>
                    <a:pt x="27288" y="34072"/>
                  </a:lnTo>
                  <a:lnTo>
                    <a:pt x="27616" y="33897"/>
                  </a:lnTo>
                  <a:lnTo>
                    <a:pt x="27944" y="33700"/>
                  </a:lnTo>
                  <a:lnTo>
                    <a:pt x="28251" y="33481"/>
                  </a:lnTo>
                  <a:lnTo>
                    <a:pt x="28338" y="33700"/>
                  </a:lnTo>
                  <a:lnTo>
                    <a:pt x="28448" y="33919"/>
                  </a:lnTo>
                  <a:lnTo>
                    <a:pt x="28557" y="34138"/>
                  </a:lnTo>
                  <a:lnTo>
                    <a:pt x="28688" y="34356"/>
                  </a:lnTo>
                  <a:lnTo>
                    <a:pt x="28841" y="34553"/>
                  </a:lnTo>
                  <a:lnTo>
                    <a:pt x="28995" y="34728"/>
                  </a:lnTo>
                  <a:lnTo>
                    <a:pt x="29148" y="34925"/>
                  </a:lnTo>
                  <a:lnTo>
                    <a:pt x="29323" y="35079"/>
                  </a:lnTo>
                  <a:lnTo>
                    <a:pt x="29520" y="35254"/>
                  </a:lnTo>
                  <a:lnTo>
                    <a:pt x="29717" y="35407"/>
                  </a:lnTo>
                  <a:lnTo>
                    <a:pt x="29914" y="35538"/>
                  </a:lnTo>
                  <a:lnTo>
                    <a:pt x="30111" y="35648"/>
                  </a:lnTo>
                  <a:lnTo>
                    <a:pt x="30329" y="35779"/>
                  </a:lnTo>
                  <a:lnTo>
                    <a:pt x="30570" y="35866"/>
                  </a:lnTo>
                  <a:lnTo>
                    <a:pt x="30789" y="35954"/>
                  </a:lnTo>
                  <a:lnTo>
                    <a:pt x="31030" y="36020"/>
                  </a:lnTo>
                  <a:lnTo>
                    <a:pt x="31270" y="36063"/>
                  </a:lnTo>
                  <a:lnTo>
                    <a:pt x="31511" y="36107"/>
                  </a:lnTo>
                  <a:lnTo>
                    <a:pt x="31752" y="36129"/>
                  </a:lnTo>
                  <a:lnTo>
                    <a:pt x="32233" y="36129"/>
                  </a:lnTo>
                  <a:lnTo>
                    <a:pt x="32474" y="36107"/>
                  </a:lnTo>
                  <a:lnTo>
                    <a:pt x="32715" y="36063"/>
                  </a:lnTo>
                  <a:lnTo>
                    <a:pt x="32955" y="36020"/>
                  </a:lnTo>
                  <a:lnTo>
                    <a:pt x="33196" y="35954"/>
                  </a:lnTo>
                  <a:lnTo>
                    <a:pt x="33415" y="35866"/>
                  </a:lnTo>
                  <a:lnTo>
                    <a:pt x="33656" y="35779"/>
                  </a:lnTo>
                  <a:lnTo>
                    <a:pt x="33874" y="35669"/>
                  </a:lnTo>
                  <a:lnTo>
                    <a:pt x="34071" y="35560"/>
                  </a:lnTo>
                  <a:lnTo>
                    <a:pt x="34290" y="35429"/>
                  </a:lnTo>
                  <a:lnTo>
                    <a:pt x="34487" y="35276"/>
                  </a:lnTo>
                  <a:lnTo>
                    <a:pt x="34662" y="35122"/>
                  </a:lnTo>
                  <a:lnTo>
                    <a:pt x="34881" y="35429"/>
                  </a:lnTo>
                  <a:lnTo>
                    <a:pt x="35122" y="35713"/>
                  </a:lnTo>
                  <a:lnTo>
                    <a:pt x="35384" y="35998"/>
                  </a:lnTo>
                  <a:lnTo>
                    <a:pt x="35669" y="36238"/>
                  </a:lnTo>
                  <a:lnTo>
                    <a:pt x="35953" y="36479"/>
                  </a:lnTo>
                  <a:lnTo>
                    <a:pt x="36260" y="36698"/>
                  </a:lnTo>
                  <a:lnTo>
                    <a:pt x="36588" y="36873"/>
                  </a:lnTo>
                  <a:lnTo>
                    <a:pt x="36916" y="37048"/>
                  </a:lnTo>
                  <a:lnTo>
                    <a:pt x="37266" y="37223"/>
                  </a:lnTo>
                  <a:lnTo>
                    <a:pt x="37638" y="37354"/>
                  </a:lnTo>
                  <a:lnTo>
                    <a:pt x="37988" y="37464"/>
                  </a:lnTo>
                  <a:lnTo>
                    <a:pt x="38360" y="37551"/>
                  </a:lnTo>
                  <a:lnTo>
                    <a:pt x="38732" y="37639"/>
                  </a:lnTo>
                  <a:lnTo>
                    <a:pt x="39126" y="37683"/>
                  </a:lnTo>
                  <a:lnTo>
                    <a:pt x="39498" y="37726"/>
                  </a:lnTo>
                  <a:lnTo>
                    <a:pt x="40330" y="37726"/>
                  </a:lnTo>
                  <a:lnTo>
                    <a:pt x="40789" y="37683"/>
                  </a:lnTo>
                  <a:lnTo>
                    <a:pt x="41227" y="37617"/>
                  </a:lnTo>
                  <a:lnTo>
                    <a:pt x="41665" y="37529"/>
                  </a:lnTo>
                  <a:lnTo>
                    <a:pt x="42080" y="37376"/>
                  </a:lnTo>
                  <a:lnTo>
                    <a:pt x="42496" y="37201"/>
                  </a:lnTo>
                  <a:lnTo>
                    <a:pt x="42890" y="37004"/>
                  </a:lnTo>
                  <a:lnTo>
                    <a:pt x="43262" y="36742"/>
                  </a:lnTo>
                  <a:lnTo>
                    <a:pt x="43437" y="36610"/>
                  </a:lnTo>
                  <a:lnTo>
                    <a:pt x="43612" y="36457"/>
                  </a:lnTo>
                  <a:lnTo>
                    <a:pt x="43765" y="36304"/>
                  </a:lnTo>
                  <a:lnTo>
                    <a:pt x="43897" y="36129"/>
                  </a:lnTo>
                  <a:lnTo>
                    <a:pt x="44050" y="35954"/>
                  </a:lnTo>
                  <a:lnTo>
                    <a:pt x="44159" y="35757"/>
                  </a:lnTo>
                  <a:lnTo>
                    <a:pt x="44269" y="35560"/>
                  </a:lnTo>
                  <a:lnTo>
                    <a:pt x="44378" y="35363"/>
                  </a:lnTo>
                  <a:lnTo>
                    <a:pt x="44466" y="35144"/>
                  </a:lnTo>
                  <a:lnTo>
                    <a:pt x="44531" y="34947"/>
                  </a:lnTo>
                  <a:lnTo>
                    <a:pt x="44597" y="34728"/>
                  </a:lnTo>
                  <a:lnTo>
                    <a:pt x="44641" y="34510"/>
                  </a:lnTo>
                  <a:lnTo>
                    <a:pt x="44663" y="34291"/>
                  </a:lnTo>
                  <a:lnTo>
                    <a:pt x="44663" y="34072"/>
                  </a:lnTo>
                  <a:lnTo>
                    <a:pt x="44663" y="33853"/>
                  </a:lnTo>
                  <a:lnTo>
                    <a:pt x="44619" y="33634"/>
                  </a:lnTo>
                  <a:lnTo>
                    <a:pt x="44838" y="33591"/>
                  </a:lnTo>
                  <a:lnTo>
                    <a:pt x="45035" y="33525"/>
                  </a:lnTo>
                  <a:lnTo>
                    <a:pt x="45253" y="33459"/>
                  </a:lnTo>
                  <a:lnTo>
                    <a:pt x="45450" y="33372"/>
                  </a:lnTo>
                  <a:lnTo>
                    <a:pt x="45625" y="33284"/>
                  </a:lnTo>
                  <a:lnTo>
                    <a:pt x="45801" y="33175"/>
                  </a:lnTo>
                  <a:lnTo>
                    <a:pt x="45976" y="33043"/>
                  </a:lnTo>
                  <a:lnTo>
                    <a:pt x="46151" y="32912"/>
                  </a:lnTo>
                  <a:lnTo>
                    <a:pt x="46304" y="32759"/>
                  </a:lnTo>
                  <a:lnTo>
                    <a:pt x="46457" y="32606"/>
                  </a:lnTo>
                  <a:lnTo>
                    <a:pt x="46720" y="32256"/>
                  </a:lnTo>
                  <a:lnTo>
                    <a:pt x="46938" y="31884"/>
                  </a:lnTo>
                  <a:lnTo>
                    <a:pt x="47114" y="31490"/>
                  </a:lnTo>
                  <a:lnTo>
                    <a:pt x="47201" y="31271"/>
                  </a:lnTo>
                  <a:lnTo>
                    <a:pt x="47245" y="31074"/>
                  </a:lnTo>
                  <a:lnTo>
                    <a:pt x="47289" y="30855"/>
                  </a:lnTo>
                  <a:lnTo>
                    <a:pt x="47310" y="30636"/>
                  </a:lnTo>
                  <a:lnTo>
                    <a:pt x="47332" y="30418"/>
                  </a:lnTo>
                  <a:lnTo>
                    <a:pt x="47332" y="30199"/>
                  </a:lnTo>
                  <a:lnTo>
                    <a:pt x="47310" y="29980"/>
                  </a:lnTo>
                  <a:lnTo>
                    <a:pt x="47289" y="29783"/>
                  </a:lnTo>
                  <a:lnTo>
                    <a:pt x="47245" y="29564"/>
                  </a:lnTo>
                  <a:lnTo>
                    <a:pt x="47179" y="29345"/>
                  </a:lnTo>
                  <a:lnTo>
                    <a:pt x="47114" y="29148"/>
                  </a:lnTo>
                  <a:lnTo>
                    <a:pt x="47026" y="28951"/>
                  </a:lnTo>
                  <a:lnTo>
                    <a:pt x="46938" y="28754"/>
                  </a:lnTo>
                  <a:lnTo>
                    <a:pt x="46829" y="28557"/>
                  </a:lnTo>
                  <a:lnTo>
                    <a:pt x="46698" y="28382"/>
                  </a:lnTo>
                  <a:lnTo>
                    <a:pt x="46566" y="28207"/>
                  </a:lnTo>
                  <a:lnTo>
                    <a:pt x="46763" y="28076"/>
                  </a:lnTo>
                  <a:lnTo>
                    <a:pt x="46960" y="27923"/>
                  </a:lnTo>
                  <a:lnTo>
                    <a:pt x="47135" y="27748"/>
                  </a:lnTo>
                  <a:lnTo>
                    <a:pt x="47310" y="27551"/>
                  </a:lnTo>
                  <a:lnTo>
                    <a:pt x="47464" y="27354"/>
                  </a:lnTo>
                  <a:lnTo>
                    <a:pt x="47595" y="27157"/>
                  </a:lnTo>
                  <a:lnTo>
                    <a:pt x="47704" y="26938"/>
                  </a:lnTo>
                  <a:lnTo>
                    <a:pt x="47814" y="26719"/>
                  </a:lnTo>
                  <a:lnTo>
                    <a:pt x="47901" y="26479"/>
                  </a:lnTo>
                  <a:lnTo>
                    <a:pt x="47967" y="26260"/>
                  </a:lnTo>
                  <a:lnTo>
                    <a:pt x="48033" y="26019"/>
                  </a:lnTo>
                  <a:lnTo>
                    <a:pt x="48076" y="25756"/>
                  </a:lnTo>
                  <a:lnTo>
                    <a:pt x="48098" y="25516"/>
                  </a:lnTo>
                  <a:lnTo>
                    <a:pt x="48098" y="25275"/>
                  </a:lnTo>
                  <a:lnTo>
                    <a:pt x="48098" y="25012"/>
                  </a:lnTo>
                  <a:lnTo>
                    <a:pt x="48076" y="24772"/>
                  </a:lnTo>
                  <a:lnTo>
                    <a:pt x="48033" y="24531"/>
                  </a:lnTo>
                  <a:lnTo>
                    <a:pt x="47967" y="24268"/>
                  </a:lnTo>
                  <a:lnTo>
                    <a:pt x="47901" y="24028"/>
                  </a:lnTo>
                  <a:lnTo>
                    <a:pt x="47814" y="23809"/>
                  </a:lnTo>
                  <a:lnTo>
                    <a:pt x="47617" y="23349"/>
                  </a:lnTo>
                  <a:lnTo>
                    <a:pt x="47376" y="22912"/>
                  </a:lnTo>
                  <a:lnTo>
                    <a:pt x="47092" y="22496"/>
                  </a:lnTo>
                  <a:lnTo>
                    <a:pt x="46763" y="22102"/>
                  </a:lnTo>
                  <a:lnTo>
                    <a:pt x="46413" y="21752"/>
                  </a:lnTo>
                  <a:lnTo>
                    <a:pt x="46019" y="21424"/>
                  </a:lnTo>
                  <a:lnTo>
                    <a:pt x="46282" y="21205"/>
                  </a:lnTo>
                  <a:lnTo>
                    <a:pt x="46523" y="20986"/>
                  </a:lnTo>
                  <a:lnTo>
                    <a:pt x="46763" y="20745"/>
                  </a:lnTo>
                  <a:lnTo>
                    <a:pt x="46960" y="20483"/>
                  </a:lnTo>
                  <a:lnTo>
                    <a:pt x="47157" y="20198"/>
                  </a:lnTo>
                  <a:lnTo>
                    <a:pt x="47332" y="19914"/>
                  </a:lnTo>
                  <a:lnTo>
                    <a:pt x="47486" y="19607"/>
                  </a:lnTo>
                  <a:lnTo>
                    <a:pt x="47595" y="19301"/>
                  </a:lnTo>
                  <a:lnTo>
                    <a:pt x="47704" y="18973"/>
                  </a:lnTo>
                  <a:lnTo>
                    <a:pt x="47792" y="18666"/>
                  </a:lnTo>
                  <a:lnTo>
                    <a:pt x="47858" y="18316"/>
                  </a:lnTo>
                  <a:lnTo>
                    <a:pt x="47879" y="17988"/>
                  </a:lnTo>
                  <a:lnTo>
                    <a:pt x="47901" y="17660"/>
                  </a:lnTo>
                  <a:lnTo>
                    <a:pt x="47879" y="17332"/>
                  </a:lnTo>
                  <a:lnTo>
                    <a:pt x="47858" y="17003"/>
                  </a:lnTo>
                  <a:lnTo>
                    <a:pt x="47792" y="16675"/>
                  </a:lnTo>
                  <a:lnTo>
                    <a:pt x="47682" y="16347"/>
                  </a:lnTo>
                  <a:lnTo>
                    <a:pt x="47573" y="16019"/>
                  </a:lnTo>
                  <a:lnTo>
                    <a:pt x="47442" y="15734"/>
                  </a:lnTo>
                  <a:lnTo>
                    <a:pt x="47267" y="15428"/>
                  </a:lnTo>
                  <a:lnTo>
                    <a:pt x="47092" y="15143"/>
                  </a:lnTo>
                  <a:lnTo>
                    <a:pt x="46895" y="14881"/>
                  </a:lnTo>
                  <a:lnTo>
                    <a:pt x="46676" y="14640"/>
                  </a:lnTo>
                  <a:lnTo>
                    <a:pt x="46435" y="14399"/>
                  </a:lnTo>
                  <a:lnTo>
                    <a:pt x="46173" y="14180"/>
                  </a:lnTo>
                  <a:lnTo>
                    <a:pt x="45910" y="13984"/>
                  </a:lnTo>
                  <a:lnTo>
                    <a:pt x="45625" y="13787"/>
                  </a:lnTo>
                  <a:lnTo>
                    <a:pt x="45341" y="13633"/>
                  </a:lnTo>
                  <a:lnTo>
                    <a:pt x="45035" y="13502"/>
                  </a:lnTo>
                  <a:lnTo>
                    <a:pt x="44728" y="13371"/>
                  </a:lnTo>
                  <a:lnTo>
                    <a:pt x="44400" y="13283"/>
                  </a:lnTo>
                  <a:lnTo>
                    <a:pt x="44072" y="13218"/>
                  </a:lnTo>
                  <a:lnTo>
                    <a:pt x="44159" y="12933"/>
                  </a:lnTo>
                  <a:lnTo>
                    <a:pt x="44225" y="12627"/>
                  </a:lnTo>
                  <a:lnTo>
                    <a:pt x="44269" y="12299"/>
                  </a:lnTo>
                  <a:lnTo>
                    <a:pt x="44291" y="11992"/>
                  </a:lnTo>
                  <a:lnTo>
                    <a:pt x="44291" y="11664"/>
                  </a:lnTo>
                  <a:lnTo>
                    <a:pt x="44269" y="11336"/>
                  </a:lnTo>
                  <a:lnTo>
                    <a:pt x="44225" y="11029"/>
                  </a:lnTo>
                  <a:lnTo>
                    <a:pt x="44159" y="10701"/>
                  </a:lnTo>
                  <a:lnTo>
                    <a:pt x="44072" y="10373"/>
                  </a:lnTo>
                  <a:lnTo>
                    <a:pt x="43962" y="10066"/>
                  </a:lnTo>
                  <a:lnTo>
                    <a:pt x="43831" y="9782"/>
                  </a:lnTo>
                  <a:lnTo>
                    <a:pt x="43700" y="9476"/>
                  </a:lnTo>
                  <a:lnTo>
                    <a:pt x="43525" y="9213"/>
                  </a:lnTo>
                  <a:lnTo>
                    <a:pt x="43350" y="8929"/>
                  </a:lnTo>
                  <a:lnTo>
                    <a:pt x="43153" y="8688"/>
                  </a:lnTo>
                  <a:lnTo>
                    <a:pt x="42956" y="8469"/>
                  </a:lnTo>
                  <a:lnTo>
                    <a:pt x="42715" y="8250"/>
                  </a:lnTo>
                  <a:lnTo>
                    <a:pt x="42474" y="8053"/>
                  </a:lnTo>
                  <a:lnTo>
                    <a:pt x="42234" y="7900"/>
                  </a:lnTo>
                  <a:lnTo>
                    <a:pt x="41971" y="7747"/>
                  </a:lnTo>
                  <a:lnTo>
                    <a:pt x="41687" y="7594"/>
                  </a:lnTo>
                  <a:lnTo>
                    <a:pt x="41402" y="7484"/>
                  </a:lnTo>
                  <a:lnTo>
                    <a:pt x="41118" y="7397"/>
                  </a:lnTo>
                  <a:lnTo>
                    <a:pt x="40811" y="7309"/>
                  </a:lnTo>
                  <a:lnTo>
                    <a:pt x="40505" y="7265"/>
                  </a:lnTo>
                  <a:lnTo>
                    <a:pt x="40199" y="7222"/>
                  </a:lnTo>
                  <a:lnTo>
                    <a:pt x="39892" y="7200"/>
                  </a:lnTo>
                  <a:lnTo>
                    <a:pt x="39586" y="7222"/>
                  </a:lnTo>
                  <a:lnTo>
                    <a:pt x="39279" y="7244"/>
                  </a:lnTo>
                  <a:lnTo>
                    <a:pt x="38973" y="7287"/>
                  </a:lnTo>
                  <a:lnTo>
                    <a:pt x="38667" y="7375"/>
                  </a:lnTo>
                  <a:lnTo>
                    <a:pt x="38382" y="7462"/>
                  </a:lnTo>
                  <a:lnTo>
                    <a:pt x="38382" y="7112"/>
                  </a:lnTo>
                  <a:lnTo>
                    <a:pt x="38339" y="6762"/>
                  </a:lnTo>
                  <a:lnTo>
                    <a:pt x="38273" y="6412"/>
                  </a:lnTo>
                  <a:lnTo>
                    <a:pt x="38185" y="6062"/>
                  </a:lnTo>
                  <a:lnTo>
                    <a:pt x="38076" y="5712"/>
                  </a:lnTo>
                  <a:lnTo>
                    <a:pt x="37945" y="5384"/>
                  </a:lnTo>
                  <a:lnTo>
                    <a:pt x="37770" y="5077"/>
                  </a:lnTo>
                  <a:lnTo>
                    <a:pt x="37595" y="4771"/>
                  </a:lnTo>
                  <a:lnTo>
                    <a:pt x="37398" y="4464"/>
                  </a:lnTo>
                  <a:lnTo>
                    <a:pt x="37179" y="4180"/>
                  </a:lnTo>
                  <a:lnTo>
                    <a:pt x="36938" y="3917"/>
                  </a:lnTo>
                  <a:lnTo>
                    <a:pt x="36697" y="3677"/>
                  </a:lnTo>
                  <a:lnTo>
                    <a:pt x="36413" y="3436"/>
                  </a:lnTo>
                  <a:lnTo>
                    <a:pt x="36128" y="3239"/>
                  </a:lnTo>
                  <a:lnTo>
                    <a:pt x="35844" y="3042"/>
                  </a:lnTo>
                  <a:lnTo>
                    <a:pt x="35516" y="2867"/>
                  </a:lnTo>
                  <a:lnTo>
                    <a:pt x="35187" y="2736"/>
                  </a:lnTo>
                  <a:lnTo>
                    <a:pt x="34859" y="2626"/>
                  </a:lnTo>
                  <a:lnTo>
                    <a:pt x="34509" y="2517"/>
                  </a:lnTo>
                  <a:lnTo>
                    <a:pt x="34159" y="2451"/>
                  </a:lnTo>
                  <a:lnTo>
                    <a:pt x="33809" y="2407"/>
                  </a:lnTo>
                  <a:lnTo>
                    <a:pt x="33109" y="2407"/>
                  </a:lnTo>
                  <a:lnTo>
                    <a:pt x="32737" y="2429"/>
                  </a:lnTo>
                  <a:lnTo>
                    <a:pt x="32386" y="2495"/>
                  </a:lnTo>
                  <a:lnTo>
                    <a:pt x="32036" y="2561"/>
                  </a:lnTo>
                  <a:lnTo>
                    <a:pt x="31708" y="2670"/>
                  </a:lnTo>
                  <a:lnTo>
                    <a:pt x="31380" y="2801"/>
                  </a:lnTo>
                  <a:lnTo>
                    <a:pt x="31052" y="2933"/>
                  </a:lnTo>
                  <a:lnTo>
                    <a:pt x="30723" y="3108"/>
                  </a:lnTo>
                  <a:lnTo>
                    <a:pt x="30439" y="3305"/>
                  </a:lnTo>
                  <a:lnTo>
                    <a:pt x="30154" y="3524"/>
                  </a:lnTo>
                  <a:lnTo>
                    <a:pt x="30045" y="3195"/>
                  </a:lnTo>
                  <a:lnTo>
                    <a:pt x="29936" y="2889"/>
                  </a:lnTo>
                  <a:lnTo>
                    <a:pt x="29782" y="2583"/>
                  </a:lnTo>
                  <a:lnTo>
                    <a:pt x="29629" y="2298"/>
                  </a:lnTo>
                  <a:lnTo>
                    <a:pt x="29454" y="2014"/>
                  </a:lnTo>
                  <a:lnTo>
                    <a:pt x="29257" y="1751"/>
                  </a:lnTo>
                  <a:lnTo>
                    <a:pt x="29038" y="1510"/>
                  </a:lnTo>
                  <a:lnTo>
                    <a:pt x="28798" y="1270"/>
                  </a:lnTo>
                  <a:lnTo>
                    <a:pt x="28535" y="1051"/>
                  </a:lnTo>
                  <a:lnTo>
                    <a:pt x="28272" y="854"/>
                  </a:lnTo>
                  <a:lnTo>
                    <a:pt x="28010" y="679"/>
                  </a:lnTo>
                  <a:lnTo>
                    <a:pt x="27725" y="504"/>
                  </a:lnTo>
                  <a:lnTo>
                    <a:pt x="27419" y="372"/>
                  </a:lnTo>
                  <a:lnTo>
                    <a:pt x="27113" y="241"/>
                  </a:lnTo>
                  <a:lnTo>
                    <a:pt x="26784" y="154"/>
                  </a:lnTo>
                  <a:lnTo>
                    <a:pt x="26478" y="66"/>
                  </a:lnTo>
                  <a:lnTo>
                    <a:pt x="26216" y="22"/>
                  </a:lnTo>
                  <a:lnTo>
                    <a:pt x="2597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69"/>
            <p:cNvSpPr/>
            <p:nvPr/>
          </p:nvSpPr>
          <p:spPr>
            <a:xfrm>
              <a:off x="6079985" y="3623844"/>
              <a:ext cx="256060" cy="220329"/>
            </a:xfrm>
            <a:custGeom>
              <a:avLst/>
              <a:gdLst/>
              <a:ahLst/>
              <a:cxnLst/>
              <a:rect l="l" t="t" r="r" b="b"/>
              <a:pathLst>
                <a:path w="6894" h="5932" extrusionOk="0">
                  <a:moveTo>
                    <a:pt x="242" y="1"/>
                  </a:moveTo>
                  <a:lnTo>
                    <a:pt x="154" y="23"/>
                  </a:lnTo>
                  <a:lnTo>
                    <a:pt x="88" y="88"/>
                  </a:lnTo>
                  <a:lnTo>
                    <a:pt x="23" y="154"/>
                  </a:lnTo>
                  <a:lnTo>
                    <a:pt x="1" y="242"/>
                  </a:lnTo>
                  <a:lnTo>
                    <a:pt x="23" y="329"/>
                  </a:lnTo>
                  <a:lnTo>
                    <a:pt x="88" y="417"/>
                  </a:lnTo>
                  <a:lnTo>
                    <a:pt x="548" y="745"/>
                  </a:lnTo>
                  <a:lnTo>
                    <a:pt x="1029" y="1029"/>
                  </a:lnTo>
                  <a:lnTo>
                    <a:pt x="1533" y="1292"/>
                  </a:lnTo>
                  <a:lnTo>
                    <a:pt x="2058" y="1511"/>
                  </a:lnTo>
                  <a:lnTo>
                    <a:pt x="2583" y="1664"/>
                  </a:lnTo>
                  <a:lnTo>
                    <a:pt x="3130" y="1795"/>
                  </a:lnTo>
                  <a:lnTo>
                    <a:pt x="3677" y="1883"/>
                  </a:lnTo>
                  <a:lnTo>
                    <a:pt x="4246" y="1927"/>
                  </a:lnTo>
                  <a:lnTo>
                    <a:pt x="4399" y="2124"/>
                  </a:lnTo>
                  <a:lnTo>
                    <a:pt x="4553" y="2342"/>
                  </a:lnTo>
                  <a:lnTo>
                    <a:pt x="4706" y="2539"/>
                  </a:lnTo>
                  <a:lnTo>
                    <a:pt x="4837" y="2758"/>
                  </a:lnTo>
                  <a:lnTo>
                    <a:pt x="4946" y="2977"/>
                  </a:lnTo>
                  <a:lnTo>
                    <a:pt x="5056" y="3218"/>
                  </a:lnTo>
                  <a:lnTo>
                    <a:pt x="5143" y="3458"/>
                  </a:lnTo>
                  <a:lnTo>
                    <a:pt x="5231" y="3699"/>
                  </a:lnTo>
                  <a:lnTo>
                    <a:pt x="5340" y="4181"/>
                  </a:lnTo>
                  <a:lnTo>
                    <a:pt x="5406" y="4684"/>
                  </a:lnTo>
                  <a:lnTo>
                    <a:pt x="5428" y="4925"/>
                  </a:lnTo>
                  <a:lnTo>
                    <a:pt x="5428" y="5187"/>
                  </a:lnTo>
                  <a:lnTo>
                    <a:pt x="5428" y="5428"/>
                  </a:lnTo>
                  <a:lnTo>
                    <a:pt x="5406" y="5690"/>
                  </a:lnTo>
                  <a:lnTo>
                    <a:pt x="5406" y="5800"/>
                  </a:lnTo>
                  <a:lnTo>
                    <a:pt x="5450" y="5866"/>
                  </a:lnTo>
                  <a:lnTo>
                    <a:pt x="5537" y="5909"/>
                  </a:lnTo>
                  <a:lnTo>
                    <a:pt x="5625" y="5931"/>
                  </a:lnTo>
                  <a:lnTo>
                    <a:pt x="5712" y="5909"/>
                  </a:lnTo>
                  <a:lnTo>
                    <a:pt x="5800" y="5866"/>
                  </a:lnTo>
                  <a:lnTo>
                    <a:pt x="5866" y="5800"/>
                  </a:lnTo>
                  <a:lnTo>
                    <a:pt x="5909" y="5690"/>
                  </a:lnTo>
                  <a:lnTo>
                    <a:pt x="5931" y="5187"/>
                  </a:lnTo>
                  <a:lnTo>
                    <a:pt x="5931" y="4684"/>
                  </a:lnTo>
                  <a:lnTo>
                    <a:pt x="5866" y="4202"/>
                  </a:lnTo>
                  <a:lnTo>
                    <a:pt x="5756" y="3699"/>
                  </a:lnTo>
                  <a:lnTo>
                    <a:pt x="5603" y="3240"/>
                  </a:lnTo>
                  <a:lnTo>
                    <a:pt x="5406" y="2780"/>
                  </a:lnTo>
                  <a:lnTo>
                    <a:pt x="5165" y="2342"/>
                  </a:lnTo>
                  <a:lnTo>
                    <a:pt x="4881" y="1927"/>
                  </a:lnTo>
                  <a:lnTo>
                    <a:pt x="5340" y="1883"/>
                  </a:lnTo>
                  <a:lnTo>
                    <a:pt x="5822" y="1817"/>
                  </a:lnTo>
                  <a:lnTo>
                    <a:pt x="6281" y="1708"/>
                  </a:lnTo>
                  <a:lnTo>
                    <a:pt x="6719" y="1577"/>
                  </a:lnTo>
                  <a:lnTo>
                    <a:pt x="6828" y="1533"/>
                  </a:lnTo>
                  <a:lnTo>
                    <a:pt x="6872" y="1445"/>
                  </a:lnTo>
                  <a:lnTo>
                    <a:pt x="6894" y="1358"/>
                  </a:lnTo>
                  <a:lnTo>
                    <a:pt x="6894" y="1270"/>
                  </a:lnTo>
                  <a:lnTo>
                    <a:pt x="6850" y="1183"/>
                  </a:lnTo>
                  <a:lnTo>
                    <a:pt x="6785" y="1117"/>
                  </a:lnTo>
                  <a:lnTo>
                    <a:pt x="6697" y="1073"/>
                  </a:lnTo>
                  <a:lnTo>
                    <a:pt x="6588" y="1095"/>
                  </a:lnTo>
                  <a:lnTo>
                    <a:pt x="6194" y="1205"/>
                  </a:lnTo>
                  <a:lnTo>
                    <a:pt x="5800" y="1314"/>
                  </a:lnTo>
                  <a:lnTo>
                    <a:pt x="5406" y="1380"/>
                  </a:lnTo>
                  <a:lnTo>
                    <a:pt x="5012" y="1423"/>
                  </a:lnTo>
                  <a:lnTo>
                    <a:pt x="4202" y="1423"/>
                  </a:lnTo>
                  <a:lnTo>
                    <a:pt x="3787" y="1401"/>
                  </a:lnTo>
                  <a:lnTo>
                    <a:pt x="3393" y="1336"/>
                  </a:lnTo>
                  <a:lnTo>
                    <a:pt x="2999" y="1270"/>
                  </a:lnTo>
                  <a:lnTo>
                    <a:pt x="2605" y="1161"/>
                  </a:lnTo>
                  <a:lnTo>
                    <a:pt x="2211" y="1029"/>
                  </a:lnTo>
                  <a:lnTo>
                    <a:pt x="1839" y="876"/>
                  </a:lnTo>
                  <a:lnTo>
                    <a:pt x="1467" y="723"/>
                  </a:lnTo>
                  <a:lnTo>
                    <a:pt x="1117" y="526"/>
                  </a:lnTo>
                  <a:lnTo>
                    <a:pt x="789" y="307"/>
                  </a:lnTo>
                  <a:lnTo>
                    <a:pt x="439" y="67"/>
                  </a:lnTo>
                  <a:lnTo>
                    <a:pt x="35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69"/>
            <p:cNvSpPr/>
            <p:nvPr/>
          </p:nvSpPr>
          <p:spPr>
            <a:xfrm>
              <a:off x="6190524" y="3207687"/>
              <a:ext cx="169110" cy="173975"/>
            </a:xfrm>
            <a:custGeom>
              <a:avLst/>
              <a:gdLst/>
              <a:ahLst/>
              <a:cxnLst/>
              <a:rect l="l" t="t" r="r" b="b"/>
              <a:pathLst>
                <a:path w="4553" h="4684" extrusionOk="0">
                  <a:moveTo>
                    <a:pt x="264" y="1"/>
                  </a:moveTo>
                  <a:lnTo>
                    <a:pt x="154" y="45"/>
                  </a:lnTo>
                  <a:lnTo>
                    <a:pt x="89" y="88"/>
                  </a:lnTo>
                  <a:lnTo>
                    <a:pt x="23" y="176"/>
                  </a:lnTo>
                  <a:lnTo>
                    <a:pt x="1" y="264"/>
                  </a:lnTo>
                  <a:lnTo>
                    <a:pt x="23" y="351"/>
                  </a:lnTo>
                  <a:lnTo>
                    <a:pt x="89" y="439"/>
                  </a:lnTo>
                  <a:lnTo>
                    <a:pt x="329" y="636"/>
                  </a:lnTo>
                  <a:lnTo>
                    <a:pt x="592" y="811"/>
                  </a:lnTo>
                  <a:lnTo>
                    <a:pt x="854" y="986"/>
                  </a:lnTo>
                  <a:lnTo>
                    <a:pt x="1117" y="1139"/>
                  </a:lnTo>
                  <a:lnTo>
                    <a:pt x="1380" y="1292"/>
                  </a:lnTo>
                  <a:lnTo>
                    <a:pt x="1664" y="1423"/>
                  </a:lnTo>
                  <a:lnTo>
                    <a:pt x="1949" y="1533"/>
                  </a:lnTo>
                  <a:lnTo>
                    <a:pt x="2255" y="1642"/>
                  </a:lnTo>
                  <a:lnTo>
                    <a:pt x="2145" y="2014"/>
                  </a:lnTo>
                  <a:lnTo>
                    <a:pt x="2102" y="2386"/>
                  </a:lnTo>
                  <a:lnTo>
                    <a:pt x="2080" y="2780"/>
                  </a:lnTo>
                  <a:lnTo>
                    <a:pt x="2124" y="3152"/>
                  </a:lnTo>
                  <a:lnTo>
                    <a:pt x="2211" y="3524"/>
                  </a:lnTo>
                  <a:lnTo>
                    <a:pt x="2321" y="3896"/>
                  </a:lnTo>
                  <a:lnTo>
                    <a:pt x="2496" y="4224"/>
                  </a:lnTo>
                  <a:lnTo>
                    <a:pt x="2714" y="4553"/>
                  </a:lnTo>
                  <a:lnTo>
                    <a:pt x="2780" y="4618"/>
                  </a:lnTo>
                  <a:lnTo>
                    <a:pt x="2868" y="4662"/>
                  </a:lnTo>
                  <a:lnTo>
                    <a:pt x="2955" y="4684"/>
                  </a:lnTo>
                  <a:lnTo>
                    <a:pt x="3043" y="4640"/>
                  </a:lnTo>
                  <a:lnTo>
                    <a:pt x="3130" y="4574"/>
                  </a:lnTo>
                  <a:lnTo>
                    <a:pt x="3174" y="4487"/>
                  </a:lnTo>
                  <a:lnTo>
                    <a:pt x="3174" y="4399"/>
                  </a:lnTo>
                  <a:lnTo>
                    <a:pt x="3174" y="4334"/>
                  </a:lnTo>
                  <a:lnTo>
                    <a:pt x="3152" y="4290"/>
                  </a:lnTo>
                  <a:lnTo>
                    <a:pt x="2955" y="4027"/>
                  </a:lnTo>
                  <a:lnTo>
                    <a:pt x="2802" y="3721"/>
                  </a:lnTo>
                  <a:lnTo>
                    <a:pt x="2693" y="3415"/>
                  </a:lnTo>
                  <a:lnTo>
                    <a:pt x="2627" y="3086"/>
                  </a:lnTo>
                  <a:lnTo>
                    <a:pt x="2605" y="2758"/>
                  </a:lnTo>
                  <a:lnTo>
                    <a:pt x="2605" y="2430"/>
                  </a:lnTo>
                  <a:lnTo>
                    <a:pt x="2649" y="2102"/>
                  </a:lnTo>
                  <a:lnTo>
                    <a:pt x="2736" y="1773"/>
                  </a:lnTo>
                  <a:lnTo>
                    <a:pt x="3130" y="1861"/>
                  </a:lnTo>
                  <a:lnTo>
                    <a:pt x="3524" y="1905"/>
                  </a:lnTo>
                  <a:lnTo>
                    <a:pt x="3918" y="1949"/>
                  </a:lnTo>
                  <a:lnTo>
                    <a:pt x="4312" y="1949"/>
                  </a:lnTo>
                  <a:lnTo>
                    <a:pt x="4421" y="1927"/>
                  </a:lnTo>
                  <a:lnTo>
                    <a:pt x="4509" y="1861"/>
                  </a:lnTo>
                  <a:lnTo>
                    <a:pt x="4553" y="1773"/>
                  </a:lnTo>
                  <a:lnTo>
                    <a:pt x="4553" y="1686"/>
                  </a:lnTo>
                  <a:lnTo>
                    <a:pt x="4553" y="1598"/>
                  </a:lnTo>
                  <a:lnTo>
                    <a:pt x="4509" y="1511"/>
                  </a:lnTo>
                  <a:lnTo>
                    <a:pt x="4421" y="1467"/>
                  </a:lnTo>
                  <a:lnTo>
                    <a:pt x="4312" y="1445"/>
                  </a:lnTo>
                  <a:lnTo>
                    <a:pt x="3787" y="1423"/>
                  </a:lnTo>
                  <a:lnTo>
                    <a:pt x="3262" y="1380"/>
                  </a:lnTo>
                  <a:lnTo>
                    <a:pt x="2758" y="1270"/>
                  </a:lnTo>
                  <a:lnTo>
                    <a:pt x="2255" y="1117"/>
                  </a:lnTo>
                  <a:lnTo>
                    <a:pt x="1773" y="920"/>
                  </a:lnTo>
                  <a:lnTo>
                    <a:pt x="1314" y="679"/>
                  </a:lnTo>
                  <a:lnTo>
                    <a:pt x="876" y="395"/>
                  </a:lnTo>
                  <a:lnTo>
                    <a:pt x="461" y="67"/>
                  </a:lnTo>
                  <a:lnTo>
                    <a:pt x="351" y="23"/>
                  </a:lnTo>
                  <a:lnTo>
                    <a:pt x="26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69"/>
            <p:cNvSpPr/>
            <p:nvPr/>
          </p:nvSpPr>
          <p:spPr>
            <a:xfrm>
              <a:off x="6512410" y="2803751"/>
              <a:ext cx="117890" cy="196707"/>
            </a:xfrm>
            <a:custGeom>
              <a:avLst/>
              <a:gdLst/>
              <a:ahLst/>
              <a:cxnLst/>
              <a:rect l="l" t="t" r="r" b="b"/>
              <a:pathLst>
                <a:path w="3174" h="5296" extrusionOk="0">
                  <a:moveTo>
                    <a:pt x="2714" y="0"/>
                  </a:moveTo>
                  <a:lnTo>
                    <a:pt x="2626" y="22"/>
                  </a:lnTo>
                  <a:lnTo>
                    <a:pt x="2539" y="88"/>
                  </a:lnTo>
                  <a:lnTo>
                    <a:pt x="2495" y="175"/>
                  </a:lnTo>
                  <a:lnTo>
                    <a:pt x="2408" y="503"/>
                  </a:lnTo>
                  <a:lnTo>
                    <a:pt x="2320" y="810"/>
                  </a:lnTo>
                  <a:lnTo>
                    <a:pt x="2254" y="1138"/>
                  </a:lnTo>
                  <a:lnTo>
                    <a:pt x="2211" y="1466"/>
                  </a:lnTo>
                  <a:lnTo>
                    <a:pt x="2189" y="1795"/>
                  </a:lnTo>
                  <a:lnTo>
                    <a:pt x="2189" y="2123"/>
                  </a:lnTo>
                  <a:lnTo>
                    <a:pt x="2189" y="2451"/>
                  </a:lnTo>
                  <a:lnTo>
                    <a:pt x="2211" y="2779"/>
                  </a:lnTo>
                  <a:lnTo>
                    <a:pt x="2167" y="2779"/>
                  </a:lnTo>
                  <a:lnTo>
                    <a:pt x="2123" y="2801"/>
                  </a:lnTo>
                  <a:lnTo>
                    <a:pt x="1795" y="3020"/>
                  </a:lnTo>
                  <a:lnTo>
                    <a:pt x="1510" y="3261"/>
                  </a:lnTo>
                  <a:lnTo>
                    <a:pt x="1226" y="3501"/>
                  </a:lnTo>
                  <a:lnTo>
                    <a:pt x="963" y="3764"/>
                  </a:lnTo>
                  <a:lnTo>
                    <a:pt x="701" y="4027"/>
                  </a:lnTo>
                  <a:lnTo>
                    <a:pt x="460" y="4311"/>
                  </a:lnTo>
                  <a:lnTo>
                    <a:pt x="241" y="4617"/>
                  </a:lnTo>
                  <a:lnTo>
                    <a:pt x="44" y="4924"/>
                  </a:lnTo>
                  <a:lnTo>
                    <a:pt x="1" y="5033"/>
                  </a:lnTo>
                  <a:lnTo>
                    <a:pt x="1" y="5121"/>
                  </a:lnTo>
                  <a:lnTo>
                    <a:pt x="44" y="5208"/>
                  </a:lnTo>
                  <a:lnTo>
                    <a:pt x="132" y="5274"/>
                  </a:lnTo>
                  <a:lnTo>
                    <a:pt x="219" y="5296"/>
                  </a:lnTo>
                  <a:lnTo>
                    <a:pt x="307" y="5296"/>
                  </a:lnTo>
                  <a:lnTo>
                    <a:pt x="394" y="5274"/>
                  </a:lnTo>
                  <a:lnTo>
                    <a:pt x="460" y="5186"/>
                  </a:lnTo>
                  <a:lnTo>
                    <a:pt x="657" y="4902"/>
                  </a:lnTo>
                  <a:lnTo>
                    <a:pt x="854" y="4639"/>
                  </a:lnTo>
                  <a:lnTo>
                    <a:pt x="1051" y="4399"/>
                  </a:lnTo>
                  <a:lnTo>
                    <a:pt x="1270" y="4136"/>
                  </a:lnTo>
                  <a:lnTo>
                    <a:pt x="1510" y="3917"/>
                  </a:lnTo>
                  <a:lnTo>
                    <a:pt x="1751" y="3698"/>
                  </a:lnTo>
                  <a:lnTo>
                    <a:pt x="2014" y="3480"/>
                  </a:lnTo>
                  <a:lnTo>
                    <a:pt x="2298" y="3304"/>
                  </a:lnTo>
                  <a:lnTo>
                    <a:pt x="2364" y="3676"/>
                  </a:lnTo>
                  <a:lnTo>
                    <a:pt x="2473" y="4027"/>
                  </a:lnTo>
                  <a:lnTo>
                    <a:pt x="2583" y="4399"/>
                  </a:lnTo>
                  <a:lnTo>
                    <a:pt x="2714" y="4749"/>
                  </a:lnTo>
                  <a:lnTo>
                    <a:pt x="2780" y="4836"/>
                  </a:lnTo>
                  <a:lnTo>
                    <a:pt x="2867" y="4880"/>
                  </a:lnTo>
                  <a:lnTo>
                    <a:pt x="2955" y="4880"/>
                  </a:lnTo>
                  <a:lnTo>
                    <a:pt x="3042" y="4836"/>
                  </a:lnTo>
                  <a:lnTo>
                    <a:pt x="3108" y="4771"/>
                  </a:lnTo>
                  <a:lnTo>
                    <a:pt x="3174" y="4705"/>
                  </a:lnTo>
                  <a:lnTo>
                    <a:pt x="3174" y="4596"/>
                  </a:lnTo>
                  <a:lnTo>
                    <a:pt x="3152" y="4486"/>
                  </a:lnTo>
                  <a:lnTo>
                    <a:pt x="2977" y="3983"/>
                  </a:lnTo>
                  <a:lnTo>
                    <a:pt x="2823" y="3480"/>
                  </a:lnTo>
                  <a:lnTo>
                    <a:pt x="2736" y="2954"/>
                  </a:lnTo>
                  <a:lnTo>
                    <a:pt x="2692" y="2407"/>
                  </a:lnTo>
                  <a:lnTo>
                    <a:pt x="2692" y="1882"/>
                  </a:lnTo>
                  <a:lnTo>
                    <a:pt x="2736" y="1357"/>
                  </a:lnTo>
                  <a:lnTo>
                    <a:pt x="2845" y="832"/>
                  </a:lnTo>
                  <a:lnTo>
                    <a:pt x="2977" y="307"/>
                  </a:lnTo>
                  <a:lnTo>
                    <a:pt x="2998" y="197"/>
                  </a:lnTo>
                  <a:lnTo>
                    <a:pt x="2955" y="110"/>
                  </a:lnTo>
                  <a:lnTo>
                    <a:pt x="2889" y="44"/>
                  </a:lnTo>
                  <a:lnTo>
                    <a:pt x="2802" y="22"/>
                  </a:lnTo>
                  <a:lnTo>
                    <a:pt x="271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69"/>
            <p:cNvSpPr/>
            <p:nvPr/>
          </p:nvSpPr>
          <p:spPr>
            <a:xfrm>
              <a:off x="7310589" y="2949242"/>
              <a:ext cx="117890" cy="232475"/>
            </a:xfrm>
            <a:custGeom>
              <a:avLst/>
              <a:gdLst/>
              <a:ahLst/>
              <a:cxnLst/>
              <a:rect l="l" t="t" r="r" b="b"/>
              <a:pathLst>
                <a:path w="3174" h="6259" extrusionOk="0">
                  <a:moveTo>
                    <a:pt x="2889" y="0"/>
                  </a:moveTo>
                  <a:lnTo>
                    <a:pt x="2801" y="22"/>
                  </a:lnTo>
                  <a:lnTo>
                    <a:pt x="2736" y="66"/>
                  </a:lnTo>
                  <a:lnTo>
                    <a:pt x="2692" y="175"/>
                  </a:lnTo>
                  <a:lnTo>
                    <a:pt x="2626" y="438"/>
                  </a:lnTo>
                  <a:lnTo>
                    <a:pt x="2539" y="722"/>
                  </a:lnTo>
                  <a:lnTo>
                    <a:pt x="2451" y="985"/>
                  </a:lnTo>
                  <a:lnTo>
                    <a:pt x="2342" y="1226"/>
                  </a:lnTo>
                  <a:lnTo>
                    <a:pt x="2211" y="1488"/>
                  </a:lnTo>
                  <a:lnTo>
                    <a:pt x="2079" y="1729"/>
                  </a:lnTo>
                  <a:lnTo>
                    <a:pt x="1926" y="1970"/>
                  </a:lnTo>
                  <a:lnTo>
                    <a:pt x="1773" y="2188"/>
                  </a:lnTo>
                  <a:lnTo>
                    <a:pt x="1598" y="2407"/>
                  </a:lnTo>
                  <a:lnTo>
                    <a:pt x="1423" y="2626"/>
                  </a:lnTo>
                  <a:lnTo>
                    <a:pt x="1226" y="2823"/>
                  </a:lnTo>
                  <a:lnTo>
                    <a:pt x="1029" y="2998"/>
                  </a:lnTo>
                  <a:lnTo>
                    <a:pt x="810" y="3195"/>
                  </a:lnTo>
                  <a:lnTo>
                    <a:pt x="591" y="3348"/>
                  </a:lnTo>
                  <a:lnTo>
                    <a:pt x="350" y="3501"/>
                  </a:lnTo>
                  <a:lnTo>
                    <a:pt x="110" y="3655"/>
                  </a:lnTo>
                  <a:lnTo>
                    <a:pt x="22" y="3720"/>
                  </a:lnTo>
                  <a:lnTo>
                    <a:pt x="0" y="3808"/>
                  </a:lnTo>
                  <a:lnTo>
                    <a:pt x="0" y="3895"/>
                  </a:lnTo>
                  <a:lnTo>
                    <a:pt x="22" y="3983"/>
                  </a:lnTo>
                  <a:lnTo>
                    <a:pt x="88" y="4049"/>
                  </a:lnTo>
                  <a:lnTo>
                    <a:pt x="175" y="4114"/>
                  </a:lnTo>
                  <a:lnTo>
                    <a:pt x="263" y="4114"/>
                  </a:lnTo>
                  <a:lnTo>
                    <a:pt x="372" y="4092"/>
                  </a:lnTo>
                  <a:lnTo>
                    <a:pt x="657" y="3917"/>
                  </a:lnTo>
                  <a:lnTo>
                    <a:pt x="919" y="3742"/>
                  </a:lnTo>
                  <a:lnTo>
                    <a:pt x="1160" y="3545"/>
                  </a:lnTo>
                  <a:lnTo>
                    <a:pt x="1423" y="3348"/>
                  </a:lnTo>
                  <a:lnTo>
                    <a:pt x="1510" y="3655"/>
                  </a:lnTo>
                  <a:lnTo>
                    <a:pt x="1598" y="3983"/>
                  </a:lnTo>
                  <a:lnTo>
                    <a:pt x="1685" y="4333"/>
                  </a:lnTo>
                  <a:lnTo>
                    <a:pt x="1751" y="4661"/>
                  </a:lnTo>
                  <a:lnTo>
                    <a:pt x="1795" y="4989"/>
                  </a:lnTo>
                  <a:lnTo>
                    <a:pt x="1817" y="5340"/>
                  </a:lnTo>
                  <a:lnTo>
                    <a:pt x="1817" y="5668"/>
                  </a:lnTo>
                  <a:lnTo>
                    <a:pt x="1817" y="6018"/>
                  </a:lnTo>
                  <a:lnTo>
                    <a:pt x="1839" y="6127"/>
                  </a:lnTo>
                  <a:lnTo>
                    <a:pt x="1904" y="6193"/>
                  </a:lnTo>
                  <a:lnTo>
                    <a:pt x="1970" y="6259"/>
                  </a:lnTo>
                  <a:lnTo>
                    <a:pt x="2167" y="6259"/>
                  </a:lnTo>
                  <a:lnTo>
                    <a:pt x="2254" y="6193"/>
                  </a:lnTo>
                  <a:lnTo>
                    <a:pt x="2298" y="6127"/>
                  </a:lnTo>
                  <a:lnTo>
                    <a:pt x="2320" y="6018"/>
                  </a:lnTo>
                  <a:lnTo>
                    <a:pt x="2342" y="5646"/>
                  </a:lnTo>
                  <a:lnTo>
                    <a:pt x="2320" y="5252"/>
                  </a:lnTo>
                  <a:lnTo>
                    <a:pt x="2276" y="4880"/>
                  </a:lnTo>
                  <a:lnTo>
                    <a:pt x="2232" y="4486"/>
                  </a:lnTo>
                  <a:lnTo>
                    <a:pt x="2167" y="4114"/>
                  </a:lnTo>
                  <a:lnTo>
                    <a:pt x="2079" y="3742"/>
                  </a:lnTo>
                  <a:lnTo>
                    <a:pt x="1970" y="3392"/>
                  </a:lnTo>
                  <a:lnTo>
                    <a:pt x="1839" y="3020"/>
                  </a:lnTo>
                  <a:lnTo>
                    <a:pt x="1795" y="2954"/>
                  </a:lnTo>
                  <a:lnTo>
                    <a:pt x="2057" y="2670"/>
                  </a:lnTo>
                  <a:lnTo>
                    <a:pt x="2276" y="2364"/>
                  </a:lnTo>
                  <a:lnTo>
                    <a:pt x="2473" y="2057"/>
                  </a:lnTo>
                  <a:lnTo>
                    <a:pt x="2670" y="1729"/>
                  </a:lnTo>
                  <a:lnTo>
                    <a:pt x="2823" y="1379"/>
                  </a:lnTo>
                  <a:lnTo>
                    <a:pt x="2976" y="1029"/>
                  </a:lnTo>
                  <a:lnTo>
                    <a:pt x="3086" y="679"/>
                  </a:lnTo>
                  <a:lnTo>
                    <a:pt x="3173" y="307"/>
                  </a:lnTo>
                  <a:lnTo>
                    <a:pt x="3173" y="197"/>
                  </a:lnTo>
                  <a:lnTo>
                    <a:pt x="3130" y="110"/>
                  </a:lnTo>
                  <a:lnTo>
                    <a:pt x="3064" y="44"/>
                  </a:lnTo>
                  <a:lnTo>
                    <a:pt x="297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69"/>
            <p:cNvSpPr/>
            <p:nvPr/>
          </p:nvSpPr>
          <p:spPr>
            <a:xfrm>
              <a:off x="7154512" y="3737652"/>
              <a:ext cx="124390" cy="212975"/>
            </a:xfrm>
            <a:custGeom>
              <a:avLst/>
              <a:gdLst/>
              <a:ahLst/>
              <a:cxnLst/>
              <a:rect l="l" t="t" r="r" b="b"/>
              <a:pathLst>
                <a:path w="3349" h="5734" extrusionOk="0">
                  <a:moveTo>
                    <a:pt x="3086" y="1"/>
                  </a:moveTo>
                  <a:lnTo>
                    <a:pt x="2977" y="22"/>
                  </a:lnTo>
                  <a:lnTo>
                    <a:pt x="2889" y="88"/>
                  </a:lnTo>
                  <a:lnTo>
                    <a:pt x="2846" y="176"/>
                  </a:lnTo>
                  <a:lnTo>
                    <a:pt x="2671" y="613"/>
                  </a:lnTo>
                  <a:lnTo>
                    <a:pt x="2539" y="1073"/>
                  </a:lnTo>
                  <a:lnTo>
                    <a:pt x="2430" y="1532"/>
                  </a:lnTo>
                  <a:lnTo>
                    <a:pt x="2364" y="2014"/>
                  </a:lnTo>
                  <a:lnTo>
                    <a:pt x="2145" y="1795"/>
                  </a:lnTo>
                  <a:lnTo>
                    <a:pt x="1905" y="1576"/>
                  </a:lnTo>
                  <a:lnTo>
                    <a:pt x="1664" y="1401"/>
                  </a:lnTo>
                  <a:lnTo>
                    <a:pt x="1423" y="1226"/>
                  </a:lnTo>
                  <a:lnTo>
                    <a:pt x="1161" y="1051"/>
                  </a:lnTo>
                  <a:lnTo>
                    <a:pt x="898" y="898"/>
                  </a:lnTo>
                  <a:lnTo>
                    <a:pt x="614" y="766"/>
                  </a:lnTo>
                  <a:lnTo>
                    <a:pt x="329" y="635"/>
                  </a:lnTo>
                  <a:lnTo>
                    <a:pt x="285" y="613"/>
                  </a:lnTo>
                  <a:lnTo>
                    <a:pt x="220" y="613"/>
                  </a:lnTo>
                  <a:lnTo>
                    <a:pt x="132" y="657"/>
                  </a:lnTo>
                  <a:lnTo>
                    <a:pt x="67" y="723"/>
                  </a:lnTo>
                  <a:lnTo>
                    <a:pt x="23" y="810"/>
                  </a:lnTo>
                  <a:lnTo>
                    <a:pt x="1" y="920"/>
                  </a:lnTo>
                  <a:lnTo>
                    <a:pt x="45" y="1007"/>
                  </a:lnTo>
                  <a:lnTo>
                    <a:pt x="110" y="1073"/>
                  </a:lnTo>
                  <a:lnTo>
                    <a:pt x="198" y="1117"/>
                  </a:lnTo>
                  <a:lnTo>
                    <a:pt x="504" y="1270"/>
                  </a:lnTo>
                  <a:lnTo>
                    <a:pt x="789" y="1423"/>
                  </a:lnTo>
                  <a:lnTo>
                    <a:pt x="1073" y="1598"/>
                  </a:lnTo>
                  <a:lnTo>
                    <a:pt x="1358" y="1773"/>
                  </a:lnTo>
                  <a:lnTo>
                    <a:pt x="1620" y="1992"/>
                  </a:lnTo>
                  <a:lnTo>
                    <a:pt x="1861" y="2211"/>
                  </a:lnTo>
                  <a:lnTo>
                    <a:pt x="2102" y="2451"/>
                  </a:lnTo>
                  <a:lnTo>
                    <a:pt x="2320" y="2714"/>
                  </a:lnTo>
                  <a:lnTo>
                    <a:pt x="2320" y="3086"/>
                  </a:lnTo>
                  <a:lnTo>
                    <a:pt x="2342" y="3436"/>
                  </a:lnTo>
                  <a:lnTo>
                    <a:pt x="2386" y="3808"/>
                  </a:lnTo>
                  <a:lnTo>
                    <a:pt x="2452" y="4180"/>
                  </a:lnTo>
                  <a:lnTo>
                    <a:pt x="2539" y="4552"/>
                  </a:lnTo>
                  <a:lnTo>
                    <a:pt x="2649" y="4902"/>
                  </a:lnTo>
                  <a:lnTo>
                    <a:pt x="2758" y="5252"/>
                  </a:lnTo>
                  <a:lnTo>
                    <a:pt x="2889" y="5603"/>
                  </a:lnTo>
                  <a:lnTo>
                    <a:pt x="2955" y="5690"/>
                  </a:lnTo>
                  <a:lnTo>
                    <a:pt x="3043" y="5734"/>
                  </a:lnTo>
                  <a:lnTo>
                    <a:pt x="3130" y="5734"/>
                  </a:lnTo>
                  <a:lnTo>
                    <a:pt x="3218" y="5712"/>
                  </a:lnTo>
                  <a:lnTo>
                    <a:pt x="3283" y="5646"/>
                  </a:lnTo>
                  <a:lnTo>
                    <a:pt x="3327" y="5559"/>
                  </a:lnTo>
                  <a:lnTo>
                    <a:pt x="3349" y="5449"/>
                  </a:lnTo>
                  <a:lnTo>
                    <a:pt x="3327" y="5362"/>
                  </a:lnTo>
                  <a:lnTo>
                    <a:pt x="3218" y="5034"/>
                  </a:lnTo>
                  <a:lnTo>
                    <a:pt x="3108" y="4727"/>
                  </a:lnTo>
                  <a:lnTo>
                    <a:pt x="3021" y="4399"/>
                  </a:lnTo>
                  <a:lnTo>
                    <a:pt x="2933" y="4071"/>
                  </a:lnTo>
                  <a:lnTo>
                    <a:pt x="2889" y="3743"/>
                  </a:lnTo>
                  <a:lnTo>
                    <a:pt x="2846" y="3414"/>
                  </a:lnTo>
                  <a:lnTo>
                    <a:pt x="2824" y="3086"/>
                  </a:lnTo>
                  <a:lnTo>
                    <a:pt x="2824" y="2758"/>
                  </a:lnTo>
                  <a:lnTo>
                    <a:pt x="2846" y="2648"/>
                  </a:lnTo>
                  <a:lnTo>
                    <a:pt x="2824" y="2561"/>
                  </a:lnTo>
                  <a:lnTo>
                    <a:pt x="2889" y="1970"/>
                  </a:lnTo>
                  <a:lnTo>
                    <a:pt x="2977" y="1423"/>
                  </a:lnTo>
                  <a:lnTo>
                    <a:pt x="3130" y="854"/>
                  </a:lnTo>
                  <a:lnTo>
                    <a:pt x="3327" y="307"/>
                  </a:lnTo>
                  <a:lnTo>
                    <a:pt x="3349" y="197"/>
                  </a:lnTo>
                  <a:lnTo>
                    <a:pt x="3327" y="132"/>
                  </a:lnTo>
                  <a:lnTo>
                    <a:pt x="3261" y="66"/>
                  </a:lnTo>
                  <a:lnTo>
                    <a:pt x="3174" y="22"/>
                  </a:lnTo>
                  <a:lnTo>
                    <a:pt x="30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69"/>
            <p:cNvSpPr/>
            <p:nvPr/>
          </p:nvSpPr>
          <p:spPr>
            <a:xfrm>
              <a:off x="7556851" y="3797788"/>
              <a:ext cx="82939" cy="110573"/>
            </a:xfrm>
            <a:custGeom>
              <a:avLst/>
              <a:gdLst/>
              <a:ahLst/>
              <a:cxnLst/>
              <a:rect l="l" t="t" r="r" b="b"/>
              <a:pathLst>
                <a:path w="2233" h="2977" extrusionOk="0">
                  <a:moveTo>
                    <a:pt x="176" y="1"/>
                  </a:moveTo>
                  <a:lnTo>
                    <a:pt x="88" y="67"/>
                  </a:lnTo>
                  <a:lnTo>
                    <a:pt x="23" y="132"/>
                  </a:lnTo>
                  <a:lnTo>
                    <a:pt x="1" y="220"/>
                  </a:lnTo>
                  <a:lnTo>
                    <a:pt x="1" y="329"/>
                  </a:lnTo>
                  <a:lnTo>
                    <a:pt x="88" y="723"/>
                  </a:lnTo>
                  <a:lnTo>
                    <a:pt x="220" y="1117"/>
                  </a:lnTo>
                  <a:lnTo>
                    <a:pt x="395" y="1489"/>
                  </a:lnTo>
                  <a:lnTo>
                    <a:pt x="614" y="1839"/>
                  </a:lnTo>
                  <a:lnTo>
                    <a:pt x="876" y="2167"/>
                  </a:lnTo>
                  <a:lnTo>
                    <a:pt x="1183" y="2452"/>
                  </a:lnTo>
                  <a:lnTo>
                    <a:pt x="1511" y="2714"/>
                  </a:lnTo>
                  <a:lnTo>
                    <a:pt x="1861" y="2933"/>
                  </a:lnTo>
                  <a:lnTo>
                    <a:pt x="1970" y="2977"/>
                  </a:lnTo>
                  <a:lnTo>
                    <a:pt x="2058" y="2955"/>
                  </a:lnTo>
                  <a:lnTo>
                    <a:pt x="2145" y="2911"/>
                  </a:lnTo>
                  <a:lnTo>
                    <a:pt x="2189" y="2846"/>
                  </a:lnTo>
                  <a:lnTo>
                    <a:pt x="2233" y="2758"/>
                  </a:lnTo>
                  <a:lnTo>
                    <a:pt x="2233" y="2649"/>
                  </a:lnTo>
                  <a:lnTo>
                    <a:pt x="2189" y="2561"/>
                  </a:lnTo>
                  <a:lnTo>
                    <a:pt x="2102" y="2496"/>
                  </a:lnTo>
                  <a:lnTo>
                    <a:pt x="1795" y="2299"/>
                  </a:lnTo>
                  <a:lnTo>
                    <a:pt x="1511" y="2080"/>
                  </a:lnTo>
                  <a:lnTo>
                    <a:pt x="1248" y="1817"/>
                  </a:lnTo>
                  <a:lnTo>
                    <a:pt x="1029" y="1533"/>
                  </a:lnTo>
                  <a:lnTo>
                    <a:pt x="832" y="1226"/>
                  </a:lnTo>
                  <a:lnTo>
                    <a:pt x="679" y="898"/>
                  </a:lnTo>
                  <a:lnTo>
                    <a:pt x="570" y="548"/>
                  </a:lnTo>
                  <a:lnTo>
                    <a:pt x="482" y="176"/>
                  </a:lnTo>
                  <a:lnTo>
                    <a:pt x="460" y="132"/>
                  </a:lnTo>
                  <a:lnTo>
                    <a:pt x="438" y="88"/>
                  </a:lnTo>
                  <a:lnTo>
                    <a:pt x="373" y="45"/>
                  </a:lnTo>
                  <a:lnTo>
                    <a:pt x="26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69"/>
            <p:cNvSpPr/>
            <p:nvPr/>
          </p:nvSpPr>
          <p:spPr>
            <a:xfrm>
              <a:off x="7519485" y="3458852"/>
              <a:ext cx="172341" cy="157744"/>
            </a:xfrm>
            <a:custGeom>
              <a:avLst/>
              <a:gdLst/>
              <a:ahLst/>
              <a:cxnLst/>
              <a:rect l="l" t="t" r="r" b="b"/>
              <a:pathLst>
                <a:path w="4640" h="4247" extrusionOk="0">
                  <a:moveTo>
                    <a:pt x="4377" y="1"/>
                  </a:moveTo>
                  <a:lnTo>
                    <a:pt x="4267" y="45"/>
                  </a:lnTo>
                  <a:lnTo>
                    <a:pt x="3830" y="329"/>
                  </a:lnTo>
                  <a:lnTo>
                    <a:pt x="3348" y="592"/>
                  </a:lnTo>
                  <a:lnTo>
                    <a:pt x="2867" y="810"/>
                  </a:lnTo>
                  <a:lnTo>
                    <a:pt x="2364" y="985"/>
                  </a:lnTo>
                  <a:lnTo>
                    <a:pt x="1838" y="1139"/>
                  </a:lnTo>
                  <a:lnTo>
                    <a:pt x="1313" y="1226"/>
                  </a:lnTo>
                  <a:lnTo>
                    <a:pt x="788" y="1292"/>
                  </a:lnTo>
                  <a:lnTo>
                    <a:pt x="241" y="1292"/>
                  </a:lnTo>
                  <a:lnTo>
                    <a:pt x="153" y="1314"/>
                  </a:lnTo>
                  <a:lnTo>
                    <a:pt x="66" y="1379"/>
                  </a:lnTo>
                  <a:lnTo>
                    <a:pt x="22" y="1467"/>
                  </a:lnTo>
                  <a:lnTo>
                    <a:pt x="0" y="1554"/>
                  </a:lnTo>
                  <a:lnTo>
                    <a:pt x="22" y="1642"/>
                  </a:lnTo>
                  <a:lnTo>
                    <a:pt x="66" y="1729"/>
                  </a:lnTo>
                  <a:lnTo>
                    <a:pt x="153" y="1773"/>
                  </a:lnTo>
                  <a:lnTo>
                    <a:pt x="241" y="1795"/>
                  </a:lnTo>
                  <a:lnTo>
                    <a:pt x="722" y="1795"/>
                  </a:lnTo>
                  <a:lnTo>
                    <a:pt x="1204" y="1751"/>
                  </a:lnTo>
                  <a:lnTo>
                    <a:pt x="1685" y="1686"/>
                  </a:lnTo>
                  <a:lnTo>
                    <a:pt x="2145" y="1576"/>
                  </a:lnTo>
                  <a:lnTo>
                    <a:pt x="2145" y="1576"/>
                  </a:lnTo>
                  <a:lnTo>
                    <a:pt x="2079" y="1905"/>
                  </a:lnTo>
                  <a:lnTo>
                    <a:pt x="1992" y="2211"/>
                  </a:lnTo>
                  <a:lnTo>
                    <a:pt x="1882" y="2517"/>
                  </a:lnTo>
                  <a:lnTo>
                    <a:pt x="1751" y="2802"/>
                  </a:lnTo>
                  <a:lnTo>
                    <a:pt x="1576" y="3086"/>
                  </a:lnTo>
                  <a:lnTo>
                    <a:pt x="1379" y="3349"/>
                  </a:lnTo>
                  <a:lnTo>
                    <a:pt x="1160" y="3590"/>
                  </a:lnTo>
                  <a:lnTo>
                    <a:pt x="919" y="3808"/>
                  </a:lnTo>
                  <a:lnTo>
                    <a:pt x="876" y="3852"/>
                  </a:lnTo>
                  <a:lnTo>
                    <a:pt x="854" y="3896"/>
                  </a:lnTo>
                  <a:lnTo>
                    <a:pt x="832" y="3983"/>
                  </a:lnTo>
                  <a:lnTo>
                    <a:pt x="854" y="4093"/>
                  </a:lnTo>
                  <a:lnTo>
                    <a:pt x="919" y="4158"/>
                  </a:lnTo>
                  <a:lnTo>
                    <a:pt x="985" y="4224"/>
                  </a:lnTo>
                  <a:lnTo>
                    <a:pt x="1094" y="4246"/>
                  </a:lnTo>
                  <a:lnTo>
                    <a:pt x="1182" y="4224"/>
                  </a:lnTo>
                  <a:lnTo>
                    <a:pt x="1269" y="4158"/>
                  </a:lnTo>
                  <a:lnTo>
                    <a:pt x="1554" y="3896"/>
                  </a:lnTo>
                  <a:lnTo>
                    <a:pt x="1816" y="3590"/>
                  </a:lnTo>
                  <a:lnTo>
                    <a:pt x="2057" y="3283"/>
                  </a:lnTo>
                  <a:lnTo>
                    <a:pt x="2254" y="2933"/>
                  </a:lnTo>
                  <a:lnTo>
                    <a:pt x="2407" y="2583"/>
                  </a:lnTo>
                  <a:lnTo>
                    <a:pt x="2539" y="2189"/>
                  </a:lnTo>
                  <a:lnTo>
                    <a:pt x="2626" y="1817"/>
                  </a:lnTo>
                  <a:lnTo>
                    <a:pt x="2670" y="1423"/>
                  </a:lnTo>
                  <a:lnTo>
                    <a:pt x="3151" y="1226"/>
                  </a:lnTo>
                  <a:lnTo>
                    <a:pt x="3633" y="1007"/>
                  </a:lnTo>
                  <a:lnTo>
                    <a:pt x="4092" y="767"/>
                  </a:lnTo>
                  <a:lnTo>
                    <a:pt x="4530" y="482"/>
                  </a:lnTo>
                  <a:lnTo>
                    <a:pt x="4596" y="395"/>
                  </a:lnTo>
                  <a:lnTo>
                    <a:pt x="4639" y="307"/>
                  </a:lnTo>
                  <a:lnTo>
                    <a:pt x="4639" y="198"/>
                  </a:lnTo>
                  <a:lnTo>
                    <a:pt x="4596" y="110"/>
                  </a:lnTo>
                  <a:lnTo>
                    <a:pt x="4530" y="45"/>
                  </a:lnTo>
                  <a:lnTo>
                    <a:pt x="446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69"/>
            <p:cNvSpPr/>
            <p:nvPr/>
          </p:nvSpPr>
          <p:spPr>
            <a:xfrm>
              <a:off x="7045607" y="3397083"/>
              <a:ext cx="261743" cy="186158"/>
            </a:xfrm>
            <a:custGeom>
              <a:avLst/>
              <a:gdLst/>
              <a:ahLst/>
              <a:cxnLst/>
              <a:rect l="l" t="t" r="r" b="b"/>
              <a:pathLst>
                <a:path w="7047" h="5012" extrusionOk="0">
                  <a:moveTo>
                    <a:pt x="241" y="1"/>
                  </a:moveTo>
                  <a:lnTo>
                    <a:pt x="154" y="23"/>
                  </a:lnTo>
                  <a:lnTo>
                    <a:pt x="66" y="66"/>
                  </a:lnTo>
                  <a:lnTo>
                    <a:pt x="22" y="154"/>
                  </a:lnTo>
                  <a:lnTo>
                    <a:pt x="1" y="241"/>
                  </a:lnTo>
                  <a:lnTo>
                    <a:pt x="1" y="329"/>
                  </a:lnTo>
                  <a:lnTo>
                    <a:pt x="66" y="438"/>
                  </a:lnTo>
                  <a:lnTo>
                    <a:pt x="416" y="767"/>
                  </a:lnTo>
                  <a:lnTo>
                    <a:pt x="810" y="1073"/>
                  </a:lnTo>
                  <a:lnTo>
                    <a:pt x="1204" y="1335"/>
                  </a:lnTo>
                  <a:lnTo>
                    <a:pt x="1620" y="1576"/>
                  </a:lnTo>
                  <a:lnTo>
                    <a:pt x="2058" y="1751"/>
                  </a:lnTo>
                  <a:lnTo>
                    <a:pt x="2517" y="1904"/>
                  </a:lnTo>
                  <a:lnTo>
                    <a:pt x="2977" y="2014"/>
                  </a:lnTo>
                  <a:lnTo>
                    <a:pt x="3436" y="2080"/>
                  </a:lnTo>
                  <a:lnTo>
                    <a:pt x="3436" y="2452"/>
                  </a:lnTo>
                  <a:lnTo>
                    <a:pt x="3480" y="2824"/>
                  </a:lnTo>
                  <a:lnTo>
                    <a:pt x="3546" y="3196"/>
                  </a:lnTo>
                  <a:lnTo>
                    <a:pt x="3633" y="3568"/>
                  </a:lnTo>
                  <a:lnTo>
                    <a:pt x="3764" y="3918"/>
                  </a:lnTo>
                  <a:lnTo>
                    <a:pt x="3896" y="4246"/>
                  </a:lnTo>
                  <a:lnTo>
                    <a:pt x="4093" y="4574"/>
                  </a:lnTo>
                  <a:lnTo>
                    <a:pt x="4290" y="4902"/>
                  </a:lnTo>
                  <a:lnTo>
                    <a:pt x="4355" y="4968"/>
                  </a:lnTo>
                  <a:lnTo>
                    <a:pt x="4443" y="5012"/>
                  </a:lnTo>
                  <a:lnTo>
                    <a:pt x="4530" y="5012"/>
                  </a:lnTo>
                  <a:lnTo>
                    <a:pt x="4640" y="4990"/>
                  </a:lnTo>
                  <a:lnTo>
                    <a:pt x="4705" y="4924"/>
                  </a:lnTo>
                  <a:lnTo>
                    <a:pt x="4749" y="4837"/>
                  </a:lnTo>
                  <a:lnTo>
                    <a:pt x="4771" y="4727"/>
                  </a:lnTo>
                  <a:lnTo>
                    <a:pt x="4749" y="4684"/>
                  </a:lnTo>
                  <a:lnTo>
                    <a:pt x="4727" y="4640"/>
                  </a:lnTo>
                  <a:lnTo>
                    <a:pt x="4530" y="4355"/>
                  </a:lnTo>
                  <a:lnTo>
                    <a:pt x="4377" y="4071"/>
                  </a:lnTo>
                  <a:lnTo>
                    <a:pt x="4246" y="3764"/>
                  </a:lnTo>
                  <a:lnTo>
                    <a:pt x="4136" y="3436"/>
                  </a:lnTo>
                  <a:lnTo>
                    <a:pt x="4049" y="3108"/>
                  </a:lnTo>
                  <a:lnTo>
                    <a:pt x="3983" y="2780"/>
                  </a:lnTo>
                  <a:lnTo>
                    <a:pt x="3961" y="2452"/>
                  </a:lnTo>
                  <a:lnTo>
                    <a:pt x="3939" y="2101"/>
                  </a:lnTo>
                  <a:lnTo>
                    <a:pt x="4333" y="2101"/>
                  </a:lnTo>
                  <a:lnTo>
                    <a:pt x="4727" y="2058"/>
                  </a:lnTo>
                  <a:lnTo>
                    <a:pt x="5099" y="1992"/>
                  </a:lnTo>
                  <a:lnTo>
                    <a:pt x="5493" y="1904"/>
                  </a:lnTo>
                  <a:lnTo>
                    <a:pt x="5865" y="1773"/>
                  </a:lnTo>
                  <a:lnTo>
                    <a:pt x="6237" y="1620"/>
                  </a:lnTo>
                  <a:lnTo>
                    <a:pt x="6587" y="1445"/>
                  </a:lnTo>
                  <a:lnTo>
                    <a:pt x="6937" y="1226"/>
                  </a:lnTo>
                  <a:lnTo>
                    <a:pt x="7025" y="1160"/>
                  </a:lnTo>
                  <a:lnTo>
                    <a:pt x="7047" y="1051"/>
                  </a:lnTo>
                  <a:lnTo>
                    <a:pt x="7047" y="963"/>
                  </a:lnTo>
                  <a:lnTo>
                    <a:pt x="7025" y="876"/>
                  </a:lnTo>
                  <a:lnTo>
                    <a:pt x="6959" y="810"/>
                  </a:lnTo>
                  <a:lnTo>
                    <a:pt x="6872" y="767"/>
                  </a:lnTo>
                  <a:lnTo>
                    <a:pt x="6784" y="745"/>
                  </a:lnTo>
                  <a:lnTo>
                    <a:pt x="6697" y="788"/>
                  </a:lnTo>
                  <a:lnTo>
                    <a:pt x="6303" y="1029"/>
                  </a:lnTo>
                  <a:lnTo>
                    <a:pt x="5909" y="1204"/>
                  </a:lnTo>
                  <a:lnTo>
                    <a:pt x="5515" y="1357"/>
                  </a:lnTo>
                  <a:lnTo>
                    <a:pt x="5099" y="1467"/>
                  </a:lnTo>
                  <a:lnTo>
                    <a:pt x="4684" y="1554"/>
                  </a:lnTo>
                  <a:lnTo>
                    <a:pt x="4268" y="1598"/>
                  </a:lnTo>
                  <a:lnTo>
                    <a:pt x="3830" y="1598"/>
                  </a:lnTo>
                  <a:lnTo>
                    <a:pt x="3414" y="1576"/>
                  </a:lnTo>
                  <a:lnTo>
                    <a:pt x="2999" y="1511"/>
                  </a:lnTo>
                  <a:lnTo>
                    <a:pt x="2605" y="1401"/>
                  </a:lnTo>
                  <a:lnTo>
                    <a:pt x="2189" y="1270"/>
                  </a:lnTo>
                  <a:lnTo>
                    <a:pt x="1817" y="1095"/>
                  </a:lnTo>
                  <a:lnTo>
                    <a:pt x="1445" y="898"/>
                  </a:lnTo>
                  <a:lnTo>
                    <a:pt x="1073" y="657"/>
                  </a:lnTo>
                  <a:lnTo>
                    <a:pt x="745" y="373"/>
                  </a:lnTo>
                  <a:lnTo>
                    <a:pt x="416" y="66"/>
                  </a:lnTo>
                  <a:lnTo>
                    <a:pt x="329" y="23"/>
                  </a:lnTo>
                  <a:lnTo>
                    <a:pt x="24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69"/>
            <p:cNvSpPr/>
            <p:nvPr/>
          </p:nvSpPr>
          <p:spPr>
            <a:xfrm>
              <a:off x="6593681" y="3553160"/>
              <a:ext cx="143110" cy="207292"/>
            </a:xfrm>
            <a:custGeom>
              <a:avLst/>
              <a:gdLst/>
              <a:ahLst/>
              <a:cxnLst/>
              <a:rect l="l" t="t" r="r" b="b"/>
              <a:pathLst>
                <a:path w="3853" h="5581" extrusionOk="0">
                  <a:moveTo>
                    <a:pt x="3436" y="0"/>
                  </a:moveTo>
                  <a:lnTo>
                    <a:pt x="3327" y="22"/>
                  </a:lnTo>
                  <a:lnTo>
                    <a:pt x="3261" y="66"/>
                  </a:lnTo>
                  <a:lnTo>
                    <a:pt x="3196" y="153"/>
                  </a:lnTo>
                  <a:lnTo>
                    <a:pt x="3174" y="241"/>
                  </a:lnTo>
                  <a:lnTo>
                    <a:pt x="3130" y="547"/>
                  </a:lnTo>
                  <a:lnTo>
                    <a:pt x="3064" y="832"/>
                  </a:lnTo>
                  <a:lnTo>
                    <a:pt x="2977" y="1116"/>
                  </a:lnTo>
                  <a:lnTo>
                    <a:pt x="2846" y="1379"/>
                  </a:lnTo>
                  <a:lnTo>
                    <a:pt x="2714" y="1641"/>
                  </a:lnTo>
                  <a:lnTo>
                    <a:pt x="2561" y="1882"/>
                  </a:lnTo>
                  <a:lnTo>
                    <a:pt x="2386" y="2123"/>
                  </a:lnTo>
                  <a:lnTo>
                    <a:pt x="2211" y="2342"/>
                  </a:lnTo>
                  <a:lnTo>
                    <a:pt x="1992" y="2560"/>
                  </a:lnTo>
                  <a:lnTo>
                    <a:pt x="1773" y="2736"/>
                  </a:lnTo>
                  <a:lnTo>
                    <a:pt x="1533" y="2911"/>
                  </a:lnTo>
                  <a:lnTo>
                    <a:pt x="1292" y="3064"/>
                  </a:lnTo>
                  <a:lnTo>
                    <a:pt x="1029" y="3195"/>
                  </a:lnTo>
                  <a:lnTo>
                    <a:pt x="745" y="3304"/>
                  </a:lnTo>
                  <a:lnTo>
                    <a:pt x="482" y="3414"/>
                  </a:lnTo>
                  <a:lnTo>
                    <a:pt x="176" y="3480"/>
                  </a:lnTo>
                  <a:lnTo>
                    <a:pt x="88" y="3523"/>
                  </a:lnTo>
                  <a:lnTo>
                    <a:pt x="23" y="3589"/>
                  </a:lnTo>
                  <a:lnTo>
                    <a:pt x="1" y="3676"/>
                  </a:lnTo>
                  <a:lnTo>
                    <a:pt x="1" y="3764"/>
                  </a:lnTo>
                  <a:lnTo>
                    <a:pt x="45" y="3852"/>
                  </a:lnTo>
                  <a:lnTo>
                    <a:pt x="110" y="3917"/>
                  </a:lnTo>
                  <a:lnTo>
                    <a:pt x="198" y="3961"/>
                  </a:lnTo>
                  <a:lnTo>
                    <a:pt x="307" y="3961"/>
                  </a:lnTo>
                  <a:lnTo>
                    <a:pt x="548" y="3917"/>
                  </a:lnTo>
                  <a:lnTo>
                    <a:pt x="767" y="3852"/>
                  </a:lnTo>
                  <a:lnTo>
                    <a:pt x="986" y="3764"/>
                  </a:lnTo>
                  <a:lnTo>
                    <a:pt x="1204" y="3676"/>
                  </a:lnTo>
                  <a:lnTo>
                    <a:pt x="1620" y="3458"/>
                  </a:lnTo>
                  <a:lnTo>
                    <a:pt x="1992" y="3195"/>
                  </a:lnTo>
                  <a:lnTo>
                    <a:pt x="2255" y="3414"/>
                  </a:lnTo>
                  <a:lnTo>
                    <a:pt x="2474" y="3655"/>
                  </a:lnTo>
                  <a:lnTo>
                    <a:pt x="2692" y="3917"/>
                  </a:lnTo>
                  <a:lnTo>
                    <a:pt x="2867" y="4180"/>
                  </a:lnTo>
                  <a:lnTo>
                    <a:pt x="3043" y="4464"/>
                  </a:lnTo>
                  <a:lnTo>
                    <a:pt x="3174" y="4771"/>
                  </a:lnTo>
                  <a:lnTo>
                    <a:pt x="3283" y="5077"/>
                  </a:lnTo>
                  <a:lnTo>
                    <a:pt x="3371" y="5405"/>
                  </a:lnTo>
                  <a:lnTo>
                    <a:pt x="3415" y="5515"/>
                  </a:lnTo>
                  <a:lnTo>
                    <a:pt x="3480" y="5558"/>
                  </a:lnTo>
                  <a:lnTo>
                    <a:pt x="3568" y="5580"/>
                  </a:lnTo>
                  <a:lnTo>
                    <a:pt x="3655" y="5580"/>
                  </a:lnTo>
                  <a:lnTo>
                    <a:pt x="3743" y="5537"/>
                  </a:lnTo>
                  <a:lnTo>
                    <a:pt x="3830" y="5471"/>
                  </a:lnTo>
                  <a:lnTo>
                    <a:pt x="3852" y="5383"/>
                  </a:lnTo>
                  <a:lnTo>
                    <a:pt x="3852" y="5274"/>
                  </a:lnTo>
                  <a:lnTo>
                    <a:pt x="3765" y="4924"/>
                  </a:lnTo>
                  <a:lnTo>
                    <a:pt x="3633" y="4596"/>
                  </a:lnTo>
                  <a:lnTo>
                    <a:pt x="3502" y="4267"/>
                  </a:lnTo>
                  <a:lnTo>
                    <a:pt x="3327" y="3961"/>
                  </a:lnTo>
                  <a:lnTo>
                    <a:pt x="3130" y="3655"/>
                  </a:lnTo>
                  <a:lnTo>
                    <a:pt x="2889" y="3370"/>
                  </a:lnTo>
                  <a:lnTo>
                    <a:pt x="2649" y="3108"/>
                  </a:lnTo>
                  <a:lnTo>
                    <a:pt x="2386" y="2867"/>
                  </a:lnTo>
                  <a:lnTo>
                    <a:pt x="2649" y="2604"/>
                  </a:lnTo>
                  <a:lnTo>
                    <a:pt x="2867" y="2320"/>
                  </a:lnTo>
                  <a:lnTo>
                    <a:pt x="3086" y="2013"/>
                  </a:lnTo>
                  <a:lnTo>
                    <a:pt x="3261" y="1685"/>
                  </a:lnTo>
                  <a:lnTo>
                    <a:pt x="3415" y="1357"/>
                  </a:lnTo>
                  <a:lnTo>
                    <a:pt x="3524" y="985"/>
                  </a:lnTo>
                  <a:lnTo>
                    <a:pt x="3633" y="635"/>
                  </a:lnTo>
                  <a:lnTo>
                    <a:pt x="3677" y="241"/>
                  </a:lnTo>
                  <a:lnTo>
                    <a:pt x="3677" y="197"/>
                  </a:lnTo>
                  <a:lnTo>
                    <a:pt x="3677" y="153"/>
                  </a:lnTo>
                  <a:lnTo>
                    <a:pt x="3611" y="66"/>
                  </a:lnTo>
                  <a:lnTo>
                    <a:pt x="3524" y="22"/>
                  </a:lnTo>
                  <a:lnTo>
                    <a:pt x="343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69"/>
            <p:cNvSpPr/>
            <p:nvPr/>
          </p:nvSpPr>
          <p:spPr>
            <a:xfrm>
              <a:off x="6636767" y="3098782"/>
              <a:ext cx="316194" cy="130073"/>
            </a:xfrm>
            <a:custGeom>
              <a:avLst/>
              <a:gdLst/>
              <a:ahLst/>
              <a:cxnLst/>
              <a:rect l="l" t="t" r="r" b="b"/>
              <a:pathLst>
                <a:path w="8513" h="3502" extrusionOk="0">
                  <a:moveTo>
                    <a:pt x="3983" y="1"/>
                  </a:moveTo>
                  <a:lnTo>
                    <a:pt x="3896" y="44"/>
                  </a:lnTo>
                  <a:lnTo>
                    <a:pt x="3830" y="110"/>
                  </a:lnTo>
                  <a:lnTo>
                    <a:pt x="3786" y="198"/>
                  </a:lnTo>
                  <a:lnTo>
                    <a:pt x="3786" y="307"/>
                  </a:lnTo>
                  <a:lnTo>
                    <a:pt x="3874" y="679"/>
                  </a:lnTo>
                  <a:lnTo>
                    <a:pt x="4027" y="1051"/>
                  </a:lnTo>
                  <a:lnTo>
                    <a:pt x="4202" y="1401"/>
                  </a:lnTo>
                  <a:lnTo>
                    <a:pt x="4421" y="1708"/>
                  </a:lnTo>
                  <a:lnTo>
                    <a:pt x="4268" y="1948"/>
                  </a:lnTo>
                  <a:lnTo>
                    <a:pt x="4093" y="2167"/>
                  </a:lnTo>
                  <a:lnTo>
                    <a:pt x="3896" y="2386"/>
                  </a:lnTo>
                  <a:lnTo>
                    <a:pt x="3677" y="2561"/>
                  </a:lnTo>
                  <a:lnTo>
                    <a:pt x="3436" y="2692"/>
                  </a:lnTo>
                  <a:lnTo>
                    <a:pt x="3195" y="2824"/>
                  </a:lnTo>
                  <a:lnTo>
                    <a:pt x="2911" y="2911"/>
                  </a:lnTo>
                  <a:lnTo>
                    <a:pt x="2627" y="2977"/>
                  </a:lnTo>
                  <a:lnTo>
                    <a:pt x="2320" y="2999"/>
                  </a:lnTo>
                  <a:lnTo>
                    <a:pt x="2014" y="2977"/>
                  </a:lnTo>
                  <a:lnTo>
                    <a:pt x="1707" y="2911"/>
                  </a:lnTo>
                  <a:lnTo>
                    <a:pt x="1423" y="2802"/>
                  </a:lnTo>
                  <a:lnTo>
                    <a:pt x="1139" y="2670"/>
                  </a:lnTo>
                  <a:lnTo>
                    <a:pt x="876" y="2517"/>
                  </a:lnTo>
                  <a:lnTo>
                    <a:pt x="635" y="2298"/>
                  </a:lnTo>
                  <a:lnTo>
                    <a:pt x="416" y="2080"/>
                  </a:lnTo>
                  <a:lnTo>
                    <a:pt x="351" y="2014"/>
                  </a:lnTo>
                  <a:lnTo>
                    <a:pt x="263" y="1992"/>
                  </a:lnTo>
                  <a:lnTo>
                    <a:pt x="176" y="2014"/>
                  </a:lnTo>
                  <a:lnTo>
                    <a:pt x="88" y="2080"/>
                  </a:lnTo>
                  <a:lnTo>
                    <a:pt x="44" y="2145"/>
                  </a:lnTo>
                  <a:lnTo>
                    <a:pt x="1" y="2233"/>
                  </a:lnTo>
                  <a:lnTo>
                    <a:pt x="22" y="2342"/>
                  </a:lnTo>
                  <a:lnTo>
                    <a:pt x="66" y="2430"/>
                  </a:lnTo>
                  <a:lnTo>
                    <a:pt x="329" y="2714"/>
                  </a:lnTo>
                  <a:lnTo>
                    <a:pt x="613" y="2933"/>
                  </a:lnTo>
                  <a:lnTo>
                    <a:pt x="920" y="3130"/>
                  </a:lnTo>
                  <a:lnTo>
                    <a:pt x="1248" y="3283"/>
                  </a:lnTo>
                  <a:lnTo>
                    <a:pt x="1598" y="3392"/>
                  </a:lnTo>
                  <a:lnTo>
                    <a:pt x="1970" y="3480"/>
                  </a:lnTo>
                  <a:lnTo>
                    <a:pt x="2342" y="3502"/>
                  </a:lnTo>
                  <a:lnTo>
                    <a:pt x="2692" y="3480"/>
                  </a:lnTo>
                  <a:lnTo>
                    <a:pt x="3020" y="3414"/>
                  </a:lnTo>
                  <a:lnTo>
                    <a:pt x="3327" y="3305"/>
                  </a:lnTo>
                  <a:lnTo>
                    <a:pt x="3611" y="3174"/>
                  </a:lnTo>
                  <a:lnTo>
                    <a:pt x="3896" y="3020"/>
                  </a:lnTo>
                  <a:lnTo>
                    <a:pt x="4158" y="2824"/>
                  </a:lnTo>
                  <a:lnTo>
                    <a:pt x="4399" y="2605"/>
                  </a:lnTo>
                  <a:lnTo>
                    <a:pt x="4596" y="2364"/>
                  </a:lnTo>
                  <a:lnTo>
                    <a:pt x="4793" y="2101"/>
                  </a:lnTo>
                  <a:lnTo>
                    <a:pt x="5077" y="2342"/>
                  </a:lnTo>
                  <a:lnTo>
                    <a:pt x="5406" y="2539"/>
                  </a:lnTo>
                  <a:lnTo>
                    <a:pt x="5756" y="2692"/>
                  </a:lnTo>
                  <a:lnTo>
                    <a:pt x="6128" y="2802"/>
                  </a:lnTo>
                  <a:lnTo>
                    <a:pt x="6500" y="2889"/>
                  </a:lnTo>
                  <a:lnTo>
                    <a:pt x="6894" y="2911"/>
                  </a:lnTo>
                  <a:lnTo>
                    <a:pt x="7288" y="2867"/>
                  </a:lnTo>
                  <a:lnTo>
                    <a:pt x="7660" y="2802"/>
                  </a:lnTo>
                  <a:lnTo>
                    <a:pt x="8032" y="2692"/>
                  </a:lnTo>
                  <a:lnTo>
                    <a:pt x="8382" y="2539"/>
                  </a:lnTo>
                  <a:lnTo>
                    <a:pt x="8469" y="2473"/>
                  </a:lnTo>
                  <a:lnTo>
                    <a:pt x="8513" y="2386"/>
                  </a:lnTo>
                  <a:lnTo>
                    <a:pt x="8513" y="2298"/>
                  </a:lnTo>
                  <a:lnTo>
                    <a:pt x="8469" y="2211"/>
                  </a:lnTo>
                  <a:lnTo>
                    <a:pt x="8404" y="2123"/>
                  </a:lnTo>
                  <a:lnTo>
                    <a:pt x="8338" y="2080"/>
                  </a:lnTo>
                  <a:lnTo>
                    <a:pt x="8229" y="2080"/>
                  </a:lnTo>
                  <a:lnTo>
                    <a:pt x="8119" y="2101"/>
                  </a:lnTo>
                  <a:lnTo>
                    <a:pt x="7835" y="2233"/>
                  </a:lnTo>
                  <a:lnTo>
                    <a:pt x="7506" y="2320"/>
                  </a:lnTo>
                  <a:lnTo>
                    <a:pt x="7178" y="2386"/>
                  </a:lnTo>
                  <a:lnTo>
                    <a:pt x="6872" y="2408"/>
                  </a:lnTo>
                  <a:lnTo>
                    <a:pt x="6544" y="2386"/>
                  </a:lnTo>
                  <a:lnTo>
                    <a:pt x="6215" y="2320"/>
                  </a:lnTo>
                  <a:lnTo>
                    <a:pt x="5909" y="2211"/>
                  </a:lnTo>
                  <a:lnTo>
                    <a:pt x="5603" y="2080"/>
                  </a:lnTo>
                  <a:lnTo>
                    <a:pt x="5340" y="1904"/>
                  </a:lnTo>
                  <a:lnTo>
                    <a:pt x="5121" y="1729"/>
                  </a:lnTo>
                  <a:lnTo>
                    <a:pt x="4902" y="1511"/>
                  </a:lnTo>
                  <a:lnTo>
                    <a:pt x="4727" y="1270"/>
                  </a:lnTo>
                  <a:lnTo>
                    <a:pt x="4574" y="1029"/>
                  </a:lnTo>
                  <a:lnTo>
                    <a:pt x="4443" y="745"/>
                  </a:lnTo>
                  <a:lnTo>
                    <a:pt x="4333" y="460"/>
                  </a:lnTo>
                  <a:lnTo>
                    <a:pt x="4268" y="176"/>
                  </a:lnTo>
                  <a:lnTo>
                    <a:pt x="4224" y="88"/>
                  </a:lnTo>
                  <a:lnTo>
                    <a:pt x="4158" y="23"/>
                  </a:lnTo>
                  <a:lnTo>
                    <a:pt x="407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69"/>
            <p:cNvSpPr/>
            <p:nvPr/>
          </p:nvSpPr>
          <p:spPr>
            <a:xfrm>
              <a:off x="7499167" y="3162187"/>
              <a:ext cx="130073" cy="139842"/>
            </a:xfrm>
            <a:custGeom>
              <a:avLst/>
              <a:gdLst/>
              <a:ahLst/>
              <a:cxnLst/>
              <a:rect l="l" t="t" r="r" b="b"/>
              <a:pathLst>
                <a:path w="3502" h="3765" extrusionOk="0">
                  <a:moveTo>
                    <a:pt x="3195" y="1"/>
                  </a:moveTo>
                  <a:lnTo>
                    <a:pt x="3108" y="44"/>
                  </a:lnTo>
                  <a:lnTo>
                    <a:pt x="3064" y="66"/>
                  </a:lnTo>
                  <a:lnTo>
                    <a:pt x="3042" y="110"/>
                  </a:lnTo>
                  <a:lnTo>
                    <a:pt x="2932" y="329"/>
                  </a:lnTo>
                  <a:lnTo>
                    <a:pt x="2823" y="548"/>
                  </a:lnTo>
                  <a:lnTo>
                    <a:pt x="2692" y="745"/>
                  </a:lnTo>
                  <a:lnTo>
                    <a:pt x="2626" y="832"/>
                  </a:lnTo>
                  <a:lnTo>
                    <a:pt x="2604" y="876"/>
                  </a:lnTo>
                  <a:lnTo>
                    <a:pt x="2560" y="920"/>
                  </a:lnTo>
                  <a:lnTo>
                    <a:pt x="2385" y="1095"/>
                  </a:lnTo>
                  <a:lnTo>
                    <a:pt x="2210" y="1270"/>
                  </a:lnTo>
                  <a:lnTo>
                    <a:pt x="2123" y="1357"/>
                  </a:lnTo>
                  <a:lnTo>
                    <a:pt x="2079" y="1401"/>
                  </a:lnTo>
                  <a:lnTo>
                    <a:pt x="2057" y="1401"/>
                  </a:lnTo>
                  <a:lnTo>
                    <a:pt x="1860" y="1554"/>
                  </a:lnTo>
                  <a:lnTo>
                    <a:pt x="1816" y="1598"/>
                  </a:lnTo>
                  <a:lnTo>
                    <a:pt x="1619" y="1510"/>
                  </a:lnTo>
                  <a:lnTo>
                    <a:pt x="1423" y="1445"/>
                  </a:lnTo>
                  <a:lnTo>
                    <a:pt x="1226" y="1401"/>
                  </a:lnTo>
                  <a:lnTo>
                    <a:pt x="1029" y="1357"/>
                  </a:lnTo>
                  <a:lnTo>
                    <a:pt x="810" y="1335"/>
                  </a:lnTo>
                  <a:lnTo>
                    <a:pt x="613" y="1335"/>
                  </a:lnTo>
                  <a:lnTo>
                    <a:pt x="394" y="1357"/>
                  </a:lnTo>
                  <a:lnTo>
                    <a:pt x="197" y="1379"/>
                  </a:lnTo>
                  <a:lnTo>
                    <a:pt x="110" y="1423"/>
                  </a:lnTo>
                  <a:lnTo>
                    <a:pt x="44" y="1489"/>
                  </a:lnTo>
                  <a:lnTo>
                    <a:pt x="0" y="1598"/>
                  </a:lnTo>
                  <a:lnTo>
                    <a:pt x="22" y="1685"/>
                  </a:lnTo>
                  <a:lnTo>
                    <a:pt x="66" y="1773"/>
                  </a:lnTo>
                  <a:lnTo>
                    <a:pt x="131" y="1839"/>
                  </a:lnTo>
                  <a:lnTo>
                    <a:pt x="219" y="1861"/>
                  </a:lnTo>
                  <a:lnTo>
                    <a:pt x="328" y="1861"/>
                  </a:lnTo>
                  <a:lnTo>
                    <a:pt x="525" y="1839"/>
                  </a:lnTo>
                  <a:lnTo>
                    <a:pt x="744" y="1839"/>
                  </a:lnTo>
                  <a:lnTo>
                    <a:pt x="941" y="1861"/>
                  </a:lnTo>
                  <a:lnTo>
                    <a:pt x="1160" y="1882"/>
                  </a:lnTo>
                  <a:lnTo>
                    <a:pt x="1357" y="1948"/>
                  </a:lnTo>
                  <a:lnTo>
                    <a:pt x="1554" y="2036"/>
                  </a:lnTo>
                  <a:lnTo>
                    <a:pt x="1729" y="2123"/>
                  </a:lnTo>
                  <a:lnTo>
                    <a:pt x="1904" y="2233"/>
                  </a:lnTo>
                  <a:lnTo>
                    <a:pt x="2057" y="2364"/>
                  </a:lnTo>
                  <a:lnTo>
                    <a:pt x="2210" y="2517"/>
                  </a:lnTo>
                  <a:lnTo>
                    <a:pt x="2320" y="2670"/>
                  </a:lnTo>
                  <a:lnTo>
                    <a:pt x="2429" y="2823"/>
                  </a:lnTo>
                  <a:lnTo>
                    <a:pt x="2517" y="2998"/>
                  </a:lnTo>
                  <a:lnTo>
                    <a:pt x="2604" y="3195"/>
                  </a:lnTo>
                  <a:lnTo>
                    <a:pt x="2648" y="3392"/>
                  </a:lnTo>
                  <a:lnTo>
                    <a:pt x="2692" y="3567"/>
                  </a:lnTo>
                  <a:lnTo>
                    <a:pt x="2714" y="3633"/>
                  </a:lnTo>
                  <a:lnTo>
                    <a:pt x="2736" y="3677"/>
                  </a:lnTo>
                  <a:lnTo>
                    <a:pt x="2823" y="3721"/>
                  </a:lnTo>
                  <a:lnTo>
                    <a:pt x="2911" y="3764"/>
                  </a:lnTo>
                  <a:lnTo>
                    <a:pt x="2998" y="3764"/>
                  </a:lnTo>
                  <a:lnTo>
                    <a:pt x="3108" y="3699"/>
                  </a:lnTo>
                  <a:lnTo>
                    <a:pt x="3151" y="3633"/>
                  </a:lnTo>
                  <a:lnTo>
                    <a:pt x="3195" y="3546"/>
                  </a:lnTo>
                  <a:lnTo>
                    <a:pt x="3173" y="3436"/>
                  </a:lnTo>
                  <a:lnTo>
                    <a:pt x="3129" y="3217"/>
                  </a:lnTo>
                  <a:lnTo>
                    <a:pt x="3064" y="2998"/>
                  </a:lnTo>
                  <a:lnTo>
                    <a:pt x="2976" y="2780"/>
                  </a:lnTo>
                  <a:lnTo>
                    <a:pt x="2867" y="2583"/>
                  </a:lnTo>
                  <a:lnTo>
                    <a:pt x="2736" y="2386"/>
                  </a:lnTo>
                  <a:lnTo>
                    <a:pt x="2582" y="2211"/>
                  </a:lnTo>
                  <a:lnTo>
                    <a:pt x="2429" y="2036"/>
                  </a:lnTo>
                  <a:lnTo>
                    <a:pt x="2254" y="1882"/>
                  </a:lnTo>
                  <a:lnTo>
                    <a:pt x="2451" y="1729"/>
                  </a:lnTo>
                  <a:lnTo>
                    <a:pt x="2626" y="1576"/>
                  </a:lnTo>
                  <a:lnTo>
                    <a:pt x="2801" y="1401"/>
                  </a:lnTo>
                  <a:lnTo>
                    <a:pt x="2976" y="1204"/>
                  </a:lnTo>
                  <a:lnTo>
                    <a:pt x="3129" y="1007"/>
                  </a:lnTo>
                  <a:lnTo>
                    <a:pt x="3261" y="810"/>
                  </a:lnTo>
                  <a:lnTo>
                    <a:pt x="3370" y="591"/>
                  </a:lnTo>
                  <a:lnTo>
                    <a:pt x="3480" y="373"/>
                  </a:lnTo>
                  <a:lnTo>
                    <a:pt x="3501" y="285"/>
                  </a:lnTo>
                  <a:lnTo>
                    <a:pt x="3501" y="176"/>
                  </a:lnTo>
                  <a:lnTo>
                    <a:pt x="3458" y="88"/>
                  </a:lnTo>
                  <a:lnTo>
                    <a:pt x="3392" y="22"/>
                  </a:lnTo>
                  <a:lnTo>
                    <a:pt x="330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69"/>
            <p:cNvSpPr/>
            <p:nvPr/>
          </p:nvSpPr>
          <p:spPr>
            <a:xfrm>
              <a:off x="6359602" y="3832740"/>
              <a:ext cx="51257" cy="151244"/>
            </a:xfrm>
            <a:custGeom>
              <a:avLst/>
              <a:gdLst/>
              <a:ahLst/>
              <a:cxnLst/>
              <a:rect l="l" t="t" r="r" b="b"/>
              <a:pathLst>
                <a:path w="1380" h="4072" extrusionOk="0">
                  <a:moveTo>
                    <a:pt x="1073" y="1"/>
                  </a:moveTo>
                  <a:lnTo>
                    <a:pt x="963" y="23"/>
                  </a:lnTo>
                  <a:lnTo>
                    <a:pt x="898" y="110"/>
                  </a:lnTo>
                  <a:lnTo>
                    <a:pt x="745" y="307"/>
                  </a:lnTo>
                  <a:lnTo>
                    <a:pt x="635" y="526"/>
                  </a:lnTo>
                  <a:lnTo>
                    <a:pt x="416" y="964"/>
                  </a:lnTo>
                  <a:lnTo>
                    <a:pt x="241" y="1445"/>
                  </a:lnTo>
                  <a:lnTo>
                    <a:pt x="110" y="1927"/>
                  </a:lnTo>
                  <a:lnTo>
                    <a:pt x="44" y="2408"/>
                  </a:lnTo>
                  <a:lnTo>
                    <a:pt x="1" y="2911"/>
                  </a:lnTo>
                  <a:lnTo>
                    <a:pt x="22" y="3393"/>
                  </a:lnTo>
                  <a:lnTo>
                    <a:pt x="110" y="3896"/>
                  </a:lnTo>
                  <a:lnTo>
                    <a:pt x="154" y="3984"/>
                  </a:lnTo>
                  <a:lnTo>
                    <a:pt x="219" y="4049"/>
                  </a:lnTo>
                  <a:lnTo>
                    <a:pt x="307" y="4071"/>
                  </a:lnTo>
                  <a:lnTo>
                    <a:pt x="394" y="4071"/>
                  </a:lnTo>
                  <a:lnTo>
                    <a:pt x="482" y="4027"/>
                  </a:lnTo>
                  <a:lnTo>
                    <a:pt x="548" y="3962"/>
                  </a:lnTo>
                  <a:lnTo>
                    <a:pt x="591" y="3874"/>
                  </a:lnTo>
                  <a:lnTo>
                    <a:pt x="591" y="3765"/>
                  </a:lnTo>
                  <a:lnTo>
                    <a:pt x="526" y="3305"/>
                  </a:lnTo>
                  <a:lnTo>
                    <a:pt x="504" y="2867"/>
                  </a:lnTo>
                  <a:lnTo>
                    <a:pt x="548" y="2430"/>
                  </a:lnTo>
                  <a:lnTo>
                    <a:pt x="613" y="1992"/>
                  </a:lnTo>
                  <a:lnTo>
                    <a:pt x="723" y="1555"/>
                  </a:lnTo>
                  <a:lnTo>
                    <a:pt x="876" y="1139"/>
                  </a:lnTo>
                  <a:lnTo>
                    <a:pt x="1095" y="745"/>
                  </a:lnTo>
                  <a:lnTo>
                    <a:pt x="1335" y="351"/>
                  </a:lnTo>
                  <a:lnTo>
                    <a:pt x="1379" y="263"/>
                  </a:lnTo>
                  <a:lnTo>
                    <a:pt x="1357" y="176"/>
                  </a:lnTo>
                  <a:lnTo>
                    <a:pt x="1314" y="88"/>
                  </a:lnTo>
                  <a:lnTo>
                    <a:pt x="1248" y="23"/>
                  </a:lnTo>
                  <a:lnTo>
                    <a:pt x="116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777" name="Google Shape;1777;p69"/>
          <p:cNvPicPr preferRelativeResize="0"/>
          <p:nvPr/>
        </p:nvPicPr>
        <p:blipFill rotWithShape="1">
          <a:blip r:embed="rId3">
            <a:alphaModFix/>
          </a:blip>
          <a:srcRect l="24444" t="53989" r="25545" b="6136"/>
          <a:stretch/>
        </p:blipFill>
        <p:spPr>
          <a:xfrm>
            <a:off x="5947425" y="3176688"/>
            <a:ext cx="1566749" cy="1358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8" name="Google Shape;1778;p6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37470" y="2129515"/>
            <a:ext cx="2021642" cy="1137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9" name="Google Shape;1779;p6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95145" y="2075724"/>
            <a:ext cx="1857302" cy="12382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0" name="Google Shape;1780;p6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932370" y="613987"/>
            <a:ext cx="1682302" cy="1040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1" name="Google Shape;1781;p69"/>
          <p:cNvPicPr preferRelativeResize="0"/>
          <p:nvPr/>
        </p:nvPicPr>
        <p:blipFill rotWithShape="1">
          <a:blip r:embed="rId7">
            <a:alphaModFix/>
          </a:blip>
          <a:srcRect b="8088"/>
          <a:stretch/>
        </p:blipFill>
        <p:spPr>
          <a:xfrm>
            <a:off x="1144750" y="3549953"/>
            <a:ext cx="1329250" cy="13194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2" name="Google Shape;1782;p6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747652" y="2250368"/>
            <a:ext cx="1329250" cy="13904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7" name="Google Shape;1787;p70"/>
          <p:cNvSpPr txBox="1">
            <a:spLocks noGrp="1"/>
          </p:cNvSpPr>
          <p:nvPr>
            <p:ph type="title"/>
          </p:nvPr>
        </p:nvSpPr>
        <p:spPr>
          <a:xfrm>
            <a:off x="720000" y="10"/>
            <a:ext cx="77040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missing? </a:t>
            </a:r>
            <a:endParaRPr/>
          </a:p>
        </p:txBody>
      </p:sp>
      <p:grpSp>
        <p:nvGrpSpPr>
          <p:cNvPr id="1788" name="Google Shape;1788;p70"/>
          <p:cNvGrpSpPr/>
          <p:nvPr/>
        </p:nvGrpSpPr>
        <p:grpSpPr>
          <a:xfrm>
            <a:off x="2360808" y="716808"/>
            <a:ext cx="1491384" cy="1190807"/>
            <a:chOff x="5996300" y="2656625"/>
            <a:chExt cx="1786517" cy="1426458"/>
          </a:xfrm>
        </p:grpSpPr>
        <p:sp>
          <p:nvSpPr>
            <p:cNvPr id="1789" name="Google Shape;1789;p70"/>
            <p:cNvSpPr/>
            <p:nvPr/>
          </p:nvSpPr>
          <p:spPr>
            <a:xfrm>
              <a:off x="5996300" y="2656625"/>
              <a:ext cx="1786517" cy="1426458"/>
            </a:xfrm>
            <a:custGeom>
              <a:avLst/>
              <a:gdLst/>
              <a:ahLst/>
              <a:cxnLst/>
              <a:rect l="l" t="t" r="r" b="b"/>
              <a:pathLst>
                <a:path w="48099" h="38405" extrusionOk="0">
                  <a:moveTo>
                    <a:pt x="25472" y="0"/>
                  </a:moveTo>
                  <a:lnTo>
                    <a:pt x="24990" y="22"/>
                  </a:lnTo>
                  <a:lnTo>
                    <a:pt x="24509" y="132"/>
                  </a:lnTo>
                  <a:lnTo>
                    <a:pt x="24027" y="263"/>
                  </a:lnTo>
                  <a:lnTo>
                    <a:pt x="23568" y="460"/>
                  </a:lnTo>
                  <a:lnTo>
                    <a:pt x="23130" y="679"/>
                  </a:lnTo>
                  <a:lnTo>
                    <a:pt x="22714" y="963"/>
                  </a:lnTo>
                  <a:lnTo>
                    <a:pt x="22364" y="898"/>
                  </a:lnTo>
                  <a:lnTo>
                    <a:pt x="21992" y="832"/>
                  </a:lnTo>
                  <a:lnTo>
                    <a:pt x="21642" y="810"/>
                  </a:lnTo>
                  <a:lnTo>
                    <a:pt x="21292" y="810"/>
                  </a:lnTo>
                  <a:lnTo>
                    <a:pt x="20920" y="832"/>
                  </a:lnTo>
                  <a:lnTo>
                    <a:pt x="20570" y="876"/>
                  </a:lnTo>
                  <a:lnTo>
                    <a:pt x="20220" y="941"/>
                  </a:lnTo>
                  <a:lnTo>
                    <a:pt x="19870" y="1051"/>
                  </a:lnTo>
                  <a:lnTo>
                    <a:pt x="19388" y="1226"/>
                  </a:lnTo>
                  <a:lnTo>
                    <a:pt x="18907" y="1445"/>
                  </a:lnTo>
                  <a:lnTo>
                    <a:pt x="18469" y="1707"/>
                  </a:lnTo>
                  <a:lnTo>
                    <a:pt x="18053" y="2014"/>
                  </a:lnTo>
                  <a:lnTo>
                    <a:pt x="17681" y="2364"/>
                  </a:lnTo>
                  <a:lnTo>
                    <a:pt x="17331" y="2736"/>
                  </a:lnTo>
                  <a:lnTo>
                    <a:pt x="17025" y="3152"/>
                  </a:lnTo>
                  <a:lnTo>
                    <a:pt x="16740" y="3589"/>
                  </a:lnTo>
                  <a:lnTo>
                    <a:pt x="16128" y="3480"/>
                  </a:lnTo>
                  <a:lnTo>
                    <a:pt x="15515" y="3414"/>
                  </a:lnTo>
                  <a:lnTo>
                    <a:pt x="14858" y="3414"/>
                  </a:lnTo>
                  <a:lnTo>
                    <a:pt x="14224" y="3436"/>
                  </a:lnTo>
                  <a:lnTo>
                    <a:pt x="13917" y="3480"/>
                  </a:lnTo>
                  <a:lnTo>
                    <a:pt x="13611" y="3524"/>
                  </a:lnTo>
                  <a:lnTo>
                    <a:pt x="13305" y="3589"/>
                  </a:lnTo>
                  <a:lnTo>
                    <a:pt x="12998" y="3677"/>
                  </a:lnTo>
                  <a:lnTo>
                    <a:pt x="12692" y="3764"/>
                  </a:lnTo>
                  <a:lnTo>
                    <a:pt x="12386" y="3874"/>
                  </a:lnTo>
                  <a:lnTo>
                    <a:pt x="12101" y="4005"/>
                  </a:lnTo>
                  <a:lnTo>
                    <a:pt x="11839" y="4136"/>
                  </a:lnTo>
                  <a:lnTo>
                    <a:pt x="11554" y="4289"/>
                  </a:lnTo>
                  <a:lnTo>
                    <a:pt x="11292" y="4464"/>
                  </a:lnTo>
                  <a:lnTo>
                    <a:pt x="11051" y="4661"/>
                  </a:lnTo>
                  <a:lnTo>
                    <a:pt x="10832" y="4858"/>
                  </a:lnTo>
                  <a:lnTo>
                    <a:pt x="10613" y="5099"/>
                  </a:lnTo>
                  <a:lnTo>
                    <a:pt x="10394" y="5340"/>
                  </a:lnTo>
                  <a:lnTo>
                    <a:pt x="10219" y="5581"/>
                  </a:lnTo>
                  <a:lnTo>
                    <a:pt x="10066" y="5865"/>
                  </a:lnTo>
                  <a:lnTo>
                    <a:pt x="9913" y="6128"/>
                  </a:lnTo>
                  <a:lnTo>
                    <a:pt x="9803" y="6412"/>
                  </a:lnTo>
                  <a:lnTo>
                    <a:pt x="9694" y="6697"/>
                  </a:lnTo>
                  <a:lnTo>
                    <a:pt x="9628" y="7003"/>
                  </a:lnTo>
                  <a:lnTo>
                    <a:pt x="9585" y="7309"/>
                  </a:lnTo>
                  <a:lnTo>
                    <a:pt x="9563" y="7616"/>
                  </a:lnTo>
                  <a:lnTo>
                    <a:pt x="9585" y="7900"/>
                  </a:lnTo>
                  <a:lnTo>
                    <a:pt x="9628" y="8206"/>
                  </a:lnTo>
                  <a:lnTo>
                    <a:pt x="9322" y="8185"/>
                  </a:lnTo>
                  <a:lnTo>
                    <a:pt x="8994" y="8163"/>
                  </a:lnTo>
                  <a:lnTo>
                    <a:pt x="8687" y="8163"/>
                  </a:lnTo>
                  <a:lnTo>
                    <a:pt x="8359" y="8185"/>
                  </a:lnTo>
                  <a:lnTo>
                    <a:pt x="8053" y="8250"/>
                  </a:lnTo>
                  <a:lnTo>
                    <a:pt x="7725" y="8316"/>
                  </a:lnTo>
                  <a:lnTo>
                    <a:pt x="7418" y="8403"/>
                  </a:lnTo>
                  <a:lnTo>
                    <a:pt x="7112" y="8513"/>
                  </a:lnTo>
                  <a:lnTo>
                    <a:pt x="6806" y="8644"/>
                  </a:lnTo>
                  <a:lnTo>
                    <a:pt x="6521" y="8797"/>
                  </a:lnTo>
                  <a:lnTo>
                    <a:pt x="6237" y="8972"/>
                  </a:lnTo>
                  <a:lnTo>
                    <a:pt x="5974" y="9147"/>
                  </a:lnTo>
                  <a:lnTo>
                    <a:pt x="5733" y="9344"/>
                  </a:lnTo>
                  <a:lnTo>
                    <a:pt x="5493" y="9563"/>
                  </a:lnTo>
                  <a:lnTo>
                    <a:pt x="5274" y="9804"/>
                  </a:lnTo>
                  <a:lnTo>
                    <a:pt x="5077" y="10045"/>
                  </a:lnTo>
                  <a:lnTo>
                    <a:pt x="4902" y="10307"/>
                  </a:lnTo>
                  <a:lnTo>
                    <a:pt x="4749" y="10592"/>
                  </a:lnTo>
                  <a:lnTo>
                    <a:pt x="4617" y="10876"/>
                  </a:lnTo>
                  <a:lnTo>
                    <a:pt x="4508" y="11161"/>
                  </a:lnTo>
                  <a:lnTo>
                    <a:pt x="4420" y="11467"/>
                  </a:lnTo>
                  <a:lnTo>
                    <a:pt x="4333" y="11751"/>
                  </a:lnTo>
                  <a:lnTo>
                    <a:pt x="4289" y="12080"/>
                  </a:lnTo>
                  <a:lnTo>
                    <a:pt x="4267" y="12386"/>
                  </a:lnTo>
                  <a:lnTo>
                    <a:pt x="4245" y="12692"/>
                  </a:lnTo>
                  <a:lnTo>
                    <a:pt x="4245" y="12999"/>
                  </a:lnTo>
                  <a:lnTo>
                    <a:pt x="4289" y="13327"/>
                  </a:lnTo>
                  <a:lnTo>
                    <a:pt x="4333" y="13633"/>
                  </a:lnTo>
                  <a:lnTo>
                    <a:pt x="4398" y="13940"/>
                  </a:lnTo>
                  <a:lnTo>
                    <a:pt x="4508" y="14224"/>
                  </a:lnTo>
                  <a:lnTo>
                    <a:pt x="4617" y="14531"/>
                  </a:lnTo>
                  <a:lnTo>
                    <a:pt x="4749" y="14815"/>
                  </a:lnTo>
                  <a:lnTo>
                    <a:pt x="4355" y="14968"/>
                  </a:lnTo>
                  <a:lnTo>
                    <a:pt x="3961" y="15143"/>
                  </a:lnTo>
                  <a:lnTo>
                    <a:pt x="3567" y="15340"/>
                  </a:lnTo>
                  <a:lnTo>
                    <a:pt x="3195" y="15581"/>
                  </a:lnTo>
                  <a:lnTo>
                    <a:pt x="2845" y="15822"/>
                  </a:lnTo>
                  <a:lnTo>
                    <a:pt x="2495" y="16084"/>
                  </a:lnTo>
                  <a:lnTo>
                    <a:pt x="2166" y="16391"/>
                  </a:lnTo>
                  <a:lnTo>
                    <a:pt x="1860" y="16697"/>
                  </a:lnTo>
                  <a:lnTo>
                    <a:pt x="1576" y="17025"/>
                  </a:lnTo>
                  <a:lnTo>
                    <a:pt x="1313" y="17375"/>
                  </a:lnTo>
                  <a:lnTo>
                    <a:pt x="1050" y="17725"/>
                  </a:lnTo>
                  <a:lnTo>
                    <a:pt x="832" y="18119"/>
                  </a:lnTo>
                  <a:lnTo>
                    <a:pt x="635" y="18491"/>
                  </a:lnTo>
                  <a:lnTo>
                    <a:pt x="460" y="18885"/>
                  </a:lnTo>
                  <a:lnTo>
                    <a:pt x="328" y="19301"/>
                  </a:lnTo>
                  <a:lnTo>
                    <a:pt x="219" y="19717"/>
                  </a:lnTo>
                  <a:lnTo>
                    <a:pt x="131" y="20133"/>
                  </a:lnTo>
                  <a:lnTo>
                    <a:pt x="88" y="20548"/>
                  </a:lnTo>
                  <a:lnTo>
                    <a:pt x="44" y="20986"/>
                  </a:lnTo>
                  <a:lnTo>
                    <a:pt x="66" y="21402"/>
                  </a:lnTo>
                  <a:lnTo>
                    <a:pt x="88" y="21839"/>
                  </a:lnTo>
                  <a:lnTo>
                    <a:pt x="131" y="22255"/>
                  </a:lnTo>
                  <a:lnTo>
                    <a:pt x="219" y="22671"/>
                  </a:lnTo>
                  <a:lnTo>
                    <a:pt x="328" y="23087"/>
                  </a:lnTo>
                  <a:lnTo>
                    <a:pt x="460" y="23503"/>
                  </a:lnTo>
                  <a:lnTo>
                    <a:pt x="613" y="23896"/>
                  </a:lnTo>
                  <a:lnTo>
                    <a:pt x="788" y="24290"/>
                  </a:lnTo>
                  <a:lnTo>
                    <a:pt x="1007" y="24662"/>
                  </a:lnTo>
                  <a:lnTo>
                    <a:pt x="1225" y="25012"/>
                  </a:lnTo>
                  <a:lnTo>
                    <a:pt x="1466" y="25363"/>
                  </a:lnTo>
                  <a:lnTo>
                    <a:pt x="1751" y="25691"/>
                  </a:lnTo>
                  <a:lnTo>
                    <a:pt x="2035" y="26019"/>
                  </a:lnTo>
                  <a:lnTo>
                    <a:pt x="1838" y="26107"/>
                  </a:lnTo>
                  <a:lnTo>
                    <a:pt x="1641" y="26194"/>
                  </a:lnTo>
                  <a:lnTo>
                    <a:pt x="1444" y="26325"/>
                  </a:lnTo>
                  <a:lnTo>
                    <a:pt x="1269" y="26457"/>
                  </a:lnTo>
                  <a:lnTo>
                    <a:pt x="1094" y="26588"/>
                  </a:lnTo>
                  <a:lnTo>
                    <a:pt x="941" y="26741"/>
                  </a:lnTo>
                  <a:lnTo>
                    <a:pt x="788" y="26916"/>
                  </a:lnTo>
                  <a:lnTo>
                    <a:pt x="657" y="27091"/>
                  </a:lnTo>
                  <a:lnTo>
                    <a:pt x="525" y="27266"/>
                  </a:lnTo>
                  <a:lnTo>
                    <a:pt x="416" y="27463"/>
                  </a:lnTo>
                  <a:lnTo>
                    <a:pt x="328" y="27660"/>
                  </a:lnTo>
                  <a:lnTo>
                    <a:pt x="219" y="27879"/>
                  </a:lnTo>
                  <a:lnTo>
                    <a:pt x="153" y="28076"/>
                  </a:lnTo>
                  <a:lnTo>
                    <a:pt x="88" y="28295"/>
                  </a:lnTo>
                  <a:lnTo>
                    <a:pt x="44" y="28514"/>
                  </a:lnTo>
                  <a:lnTo>
                    <a:pt x="22" y="28733"/>
                  </a:lnTo>
                  <a:lnTo>
                    <a:pt x="0" y="28973"/>
                  </a:lnTo>
                  <a:lnTo>
                    <a:pt x="0" y="29192"/>
                  </a:lnTo>
                  <a:lnTo>
                    <a:pt x="0" y="29411"/>
                  </a:lnTo>
                  <a:lnTo>
                    <a:pt x="22" y="29630"/>
                  </a:lnTo>
                  <a:lnTo>
                    <a:pt x="109" y="30067"/>
                  </a:lnTo>
                  <a:lnTo>
                    <a:pt x="241" y="30483"/>
                  </a:lnTo>
                  <a:lnTo>
                    <a:pt x="416" y="30899"/>
                  </a:lnTo>
                  <a:lnTo>
                    <a:pt x="635" y="31293"/>
                  </a:lnTo>
                  <a:lnTo>
                    <a:pt x="875" y="31665"/>
                  </a:lnTo>
                  <a:lnTo>
                    <a:pt x="1160" y="32015"/>
                  </a:lnTo>
                  <a:lnTo>
                    <a:pt x="1488" y="32321"/>
                  </a:lnTo>
                  <a:lnTo>
                    <a:pt x="1838" y="32606"/>
                  </a:lnTo>
                  <a:lnTo>
                    <a:pt x="2210" y="32868"/>
                  </a:lnTo>
                  <a:lnTo>
                    <a:pt x="2582" y="33087"/>
                  </a:lnTo>
                  <a:lnTo>
                    <a:pt x="2998" y="33262"/>
                  </a:lnTo>
                  <a:lnTo>
                    <a:pt x="3414" y="33437"/>
                  </a:lnTo>
                  <a:lnTo>
                    <a:pt x="3851" y="33569"/>
                  </a:lnTo>
                  <a:lnTo>
                    <a:pt x="4289" y="33656"/>
                  </a:lnTo>
                  <a:lnTo>
                    <a:pt x="4223" y="33809"/>
                  </a:lnTo>
                  <a:lnTo>
                    <a:pt x="4202" y="33963"/>
                  </a:lnTo>
                  <a:lnTo>
                    <a:pt x="4180" y="34269"/>
                  </a:lnTo>
                  <a:lnTo>
                    <a:pt x="4202" y="34597"/>
                  </a:lnTo>
                  <a:lnTo>
                    <a:pt x="4267" y="34904"/>
                  </a:lnTo>
                  <a:lnTo>
                    <a:pt x="4355" y="35210"/>
                  </a:lnTo>
                  <a:lnTo>
                    <a:pt x="4508" y="35516"/>
                  </a:lnTo>
                  <a:lnTo>
                    <a:pt x="4683" y="35779"/>
                  </a:lnTo>
                  <a:lnTo>
                    <a:pt x="4880" y="36020"/>
                  </a:lnTo>
                  <a:lnTo>
                    <a:pt x="5099" y="36238"/>
                  </a:lnTo>
                  <a:lnTo>
                    <a:pt x="5318" y="36435"/>
                  </a:lnTo>
                  <a:lnTo>
                    <a:pt x="5580" y="36610"/>
                  </a:lnTo>
                  <a:lnTo>
                    <a:pt x="5843" y="36764"/>
                  </a:lnTo>
                  <a:lnTo>
                    <a:pt x="6127" y="36895"/>
                  </a:lnTo>
                  <a:lnTo>
                    <a:pt x="6412" y="37004"/>
                  </a:lnTo>
                  <a:lnTo>
                    <a:pt x="6718" y="37092"/>
                  </a:lnTo>
                  <a:lnTo>
                    <a:pt x="7002" y="37179"/>
                  </a:lnTo>
                  <a:lnTo>
                    <a:pt x="7440" y="37289"/>
                  </a:lnTo>
                  <a:lnTo>
                    <a:pt x="7900" y="37332"/>
                  </a:lnTo>
                  <a:lnTo>
                    <a:pt x="8119" y="37354"/>
                  </a:lnTo>
                  <a:lnTo>
                    <a:pt x="8337" y="37354"/>
                  </a:lnTo>
                  <a:lnTo>
                    <a:pt x="8556" y="37332"/>
                  </a:lnTo>
                  <a:lnTo>
                    <a:pt x="8797" y="37311"/>
                  </a:lnTo>
                  <a:lnTo>
                    <a:pt x="9016" y="37267"/>
                  </a:lnTo>
                  <a:lnTo>
                    <a:pt x="9213" y="37201"/>
                  </a:lnTo>
                  <a:lnTo>
                    <a:pt x="9431" y="37114"/>
                  </a:lnTo>
                  <a:lnTo>
                    <a:pt x="9628" y="37004"/>
                  </a:lnTo>
                  <a:lnTo>
                    <a:pt x="9803" y="36873"/>
                  </a:lnTo>
                  <a:lnTo>
                    <a:pt x="9979" y="36720"/>
                  </a:lnTo>
                  <a:lnTo>
                    <a:pt x="10132" y="36567"/>
                  </a:lnTo>
                  <a:lnTo>
                    <a:pt x="10263" y="36370"/>
                  </a:lnTo>
                  <a:lnTo>
                    <a:pt x="10460" y="36654"/>
                  </a:lnTo>
                  <a:lnTo>
                    <a:pt x="10679" y="36895"/>
                  </a:lnTo>
                  <a:lnTo>
                    <a:pt x="10919" y="37136"/>
                  </a:lnTo>
                  <a:lnTo>
                    <a:pt x="11182" y="37354"/>
                  </a:lnTo>
                  <a:lnTo>
                    <a:pt x="11445" y="37551"/>
                  </a:lnTo>
                  <a:lnTo>
                    <a:pt x="11729" y="37726"/>
                  </a:lnTo>
                  <a:lnTo>
                    <a:pt x="12014" y="37901"/>
                  </a:lnTo>
                  <a:lnTo>
                    <a:pt x="12320" y="38033"/>
                  </a:lnTo>
                  <a:lnTo>
                    <a:pt x="12648" y="38164"/>
                  </a:lnTo>
                  <a:lnTo>
                    <a:pt x="12976" y="38252"/>
                  </a:lnTo>
                  <a:lnTo>
                    <a:pt x="13305" y="38339"/>
                  </a:lnTo>
                  <a:lnTo>
                    <a:pt x="13633" y="38383"/>
                  </a:lnTo>
                  <a:lnTo>
                    <a:pt x="13961" y="38405"/>
                  </a:lnTo>
                  <a:lnTo>
                    <a:pt x="14289" y="38405"/>
                  </a:lnTo>
                  <a:lnTo>
                    <a:pt x="14640" y="38383"/>
                  </a:lnTo>
                  <a:lnTo>
                    <a:pt x="14968" y="38339"/>
                  </a:lnTo>
                  <a:lnTo>
                    <a:pt x="15296" y="38273"/>
                  </a:lnTo>
                  <a:lnTo>
                    <a:pt x="15624" y="38164"/>
                  </a:lnTo>
                  <a:lnTo>
                    <a:pt x="15931" y="38055"/>
                  </a:lnTo>
                  <a:lnTo>
                    <a:pt x="16237" y="37901"/>
                  </a:lnTo>
                  <a:lnTo>
                    <a:pt x="16521" y="37748"/>
                  </a:lnTo>
                  <a:lnTo>
                    <a:pt x="16806" y="37551"/>
                  </a:lnTo>
                  <a:lnTo>
                    <a:pt x="17069" y="37354"/>
                  </a:lnTo>
                  <a:lnTo>
                    <a:pt x="17331" y="37136"/>
                  </a:lnTo>
                  <a:lnTo>
                    <a:pt x="17550" y="36895"/>
                  </a:lnTo>
                  <a:lnTo>
                    <a:pt x="17791" y="36632"/>
                  </a:lnTo>
                  <a:lnTo>
                    <a:pt x="17988" y="36370"/>
                  </a:lnTo>
                  <a:lnTo>
                    <a:pt x="18163" y="36085"/>
                  </a:lnTo>
                  <a:lnTo>
                    <a:pt x="18316" y="35779"/>
                  </a:lnTo>
                  <a:lnTo>
                    <a:pt x="18469" y="35472"/>
                  </a:lnTo>
                  <a:lnTo>
                    <a:pt x="18578" y="35166"/>
                  </a:lnTo>
                  <a:lnTo>
                    <a:pt x="18666" y="34838"/>
                  </a:lnTo>
                  <a:lnTo>
                    <a:pt x="18972" y="34904"/>
                  </a:lnTo>
                  <a:lnTo>
                    <a:pt x="19257" y="34925"/>
                  </a:lnTo>
                  <a:lnTo>
                    <a:pt x="19563" y="34947"/>
                  </a:lnTo>
                  <a:lnTo>
                    <a:pt x="19870" y="34925"/>
                  </a:lnTo>
                  <a:lnTo>
                    <a:pt x="20176" y="34882"/>
                  </a:lnTo>
                  <a:lnTo>
                    <a:pt x="20482" y="34838"/>
                  </a:lnTo>
                  <a:lnTo>
                    <a:pt x="20767" y="34750"/>
                  </a:lnTo>
                  <a:lnTo>
                    <a:pt x="21051" y="34641"/>
                  </a:lnTo>
                  <a:lnTo>
                    <a:pt x="21314" y="34510"/>
                  </a:lnTo>
                  <a:lnTo>
                    <a:pt x="21554" y="34356"/>
                  </a:lnTo>
                  <a:lnTo>
                    <a:pt x="21795" y="34181"/>
                  </a:lnTo>
                  <a:lnTo>
                    <a:pt x="22014" y="33984"/>
                  </a:lnTo>
                  <a:lnTo>
                    <a:pt x="22211" y="33766"/>
                  </a:lnTo>
                  <a:lnTo>
                    <a:pt x="22408" y="33547"/>
                  </a:lnTo>
                  <a:lnTo>
                    <a:pt x="22583" y="33306"/>
                  </a:lnTo>
                  <a:lnTo>
                    <a:pt x="22714" y="33043"/>
                  </a:lnTo>
                  <a:lnTo>
                    <a:pt x="22999" y="33328"/>
                  </a:lnTo>
                  <a:lnTo>
                    <a:pt x="23283" y="33569"/>
                  </a:lnTo>
                  <a:lnTo>
                    <a:pt x="23611" y="33787"/>
                  </a:lnTo>
                  <a:lnTo>
                    <a:pt x="23940" y="33984"/>
                  </a:lnTo>
                  <a:lnTo>
                    <a:pt x="24290" y="34138"/>
                  </a:lnTo>
                  <a:lnTo>
                    <a:pt x="24640" y="34269"/>
                  </a:lnTo>
                  <a:lnTo>
                    <a:pt x="25012" y="34356"/>
                  </a:lnTo>
                  <a:lnTo>
                    <a:pt x="25406" y="34400"/>
                  </a:lnTo>
                  <a:lnTo>
                    <a:pt x="25778" y="34400"/>
                  </a:lnTo>
                  <a:lnTo>
                    <a:pt x="26172" y="34378"/>
                  </a:lnTo>
                  <a:lnTo>
                    <a:pt x="26544" y="34313"/>
                  </a:lnTo>
                  <a:lnTo>
                    <a:pt x="26916" y="34203"/>
                  </a:lnTo>
                  <a:lnTo>
                    <a:pt x="27288" y="34072"/>
                  </a:lnTo>
                  <a:lnTo>
                    <a:pt x="27616" y="33897"/>
                  </a:lnTo>
                  <a:lnTo>
                    <a:pt x="27944" y="33700"/>
                  </a:lnTo>
                  <a:lnTo>
                    <a:pt x="28251" y="33481"/>
                  </a:lnTo>
                  <a:lnTo>
                    <a:pt x="28338" y="33700"/>
                  </a:lnTo>
                  <a:lnTo>
                    <a:pt x="28448" y="33919"/>
                  </a:lnTo>
                  <a:lnTo>
                    <a:pt x="28557" y="34138"/>
                  </a:lnTo>
                  <a:lnTo>
                    <a:pt x="28688" y="34356"/>
                  </a:lnTo>
                  <a:lnTo>
                    <a:pt x="28841" y="34553"/>
                  </a:lnTo>
                  <a:lnTo>
                    <a:pt x="28995" y="34728"/>
                  </a:lnTo>
                  <a:lnTo>
                    <a:pt x="29148" y="34925"/>
                  </a:lnTo>
                  <a:lnTo>
                    <a:pt x="29323" y="35079"/>
                  </a:lnTo>
                  <a:lnTo>
                    <a:pt x="29520" y="35254"/>
                  </a:lnTo>
                  <a:lnTo>
                    <a:pt x="29717" y="35407"/>
                  </a:lnTo>
                  <a:lnTo>
                    <a:pt x="29914" y="35538"/>
                  </a:lnTo>
                  <a:lnTo>
                    <a:pt x="30111" y="35648"/>
                  </a:lnTo>
                  <a:lnTo>
                    <a:pt x="30329" y="35779"/>
                  </a:lnTo>
                  <a:lnTo>
                    <a:pt x="30570" y="35866"/>
                  </a:lnTo>
                  <a:lnTo>
                    <a:pt x="30789" y="35954"/>
                  </a:lnTo>
                  <a:lnTo>
                    <a:pt x="31030" y="36020"/>
                  </a:lnTo>
                  <a:lnTo>
                    <a:pt x="31270" y="36063"/>
                  </a:lnTo>
                  <a:lnTo>
                    <a:pt x="31511" y="36107"/>
                  </a:lnTo>
                  <a:lnTo>
                    <a:pt x="31752" y="36129"/>
                  </a:lnTo>
                  <a:lnTo>
                    <a:pt x="32233" y="36129"/>
                  </a:lnTo>
                  <a:lnTo>
                    <a:pt x="32474" y="36107"/>
                  </a:lnTo>
                  <a:lnTo>
                    <a:pt x="32715" y="36063"/>
                  </a:lnTo>
                  <a:lnTo>
                    <a:pt x="32955" y="36020"/>
                  </a:lnTo>
                  <a:lnTo>
                    <a:pt x="33196" y="35954"/>
                  </a:lnTo>
                  <a:lnTo>
                    <a:pt x="33415" y="35866"/>
                  </a:lnTo>
                  <a:lnTo>
                    <a:pt x="33656" y="35779"/>
                  </a:lnTo>
                  <a:lnTo>
                    <a:pt x="33874" y="35669"/>
                  </a:lnTo>
                  <a:lnTo>
                    <a:pt x="34071" y="35560"/>
                  </a:lnTo>
                  <a:lnTo>
                    <a:pt x="34290" y="35429"/>
                  </a:lnTo>
                  <a:lnTo>
                    <a:pt x="34487" y="35276"/>
                  </a:lnTo>
                  <a:lnTo>
                    <a:pt x="34662" y="35122"/>
                  </a:lnTo>
                  <a:lnTo>
                    <a:pt x="34881" y="35429"/>
                  </a:lnTo>
                  <a:lnTo>
                    <a:pt x="35122" y="35713"/>
                  </a:lnTo>
                  <a:lnTo>
                    <a:pt x="35384" y="35998"/>
                  </a:lnTo>
                  <a:lnTo>
                    <a:pt x="35669" y="36238"/>
                  </a:lnTo>
                  <a:lnTo>
                    <a:pt x="35953" y="36479"/>
                  </a:lnTo>
                  <a:lnTo>
                    <a:pt x="36260" y="36698"/>
                  </a:lnTo>
                  <a:lnTo>
                    <a:pt x="36588" y="36873"/>
                  </a:lnTo>
                  <a:lnTo>
                    <a:pt x="36916" y="37048"/>
                  </a:lnTo>
                  <a:lnTo>
                    <a:pt x="37266" y="37223"/>
                  </a:lnTo>
                  <a:lnTo>
                    <a:pt x="37638" y="37354"/>
                  </a:lnTo>
                  <a:lnTo>
                    <a:pt x="37988" y="37464"/>
                  </a:lnTo>
                  <a:lnTo>
                    <a:pt x="38360" y="37551"/>
                  </a:lnTo>
                  <a:lnTo>
                    <a:pt x="38732" y="37639"/>
                  </a:lnTo>
                  <a:lnTo>
                    <a:pt x="39126" y="37683"/>
                  </a:lnTo>
                  <a:lnTo>
                    <a:pt x="39498" y="37726"/>
                  </a:lnTo>
                  <a:lnTo>
                    <a:pt x="40330" y="37726"/>
                  </a:lnTo>
                  <a:lnTo>
                    <a:pt x="40789" y="37683"/>
                  </a:lnTo>
                  <a:lnTo>
                    <a:pt x="41227" y="37617"/>
                  </a:lnTo>
                  <a:lnTo>
                    <a:pt x="41665" y="37529"/>
                  </a:lnTo>
                  <a:lnTo>
                    <a:pt x="42080" y="37376"/>
                  </a:lnTo>
                  <a:lnTo>
                    <a:pt x="42496" y="37201"/>
                  </a:lnTo>
                  <a:lnTo>
                    <a:pt x="42890" y="37004"/>
                  </a:lnTo>
                  <a:lnTo>
                    <a:pt x="43262" y="36742"/>
                  </a:lnTo>
                  <a:lnTo>
                    <a:pt x="43437" y="36610"/>
                  </a:lnTo>
                  <a:lnTo>
                    <a:pt x="43612" y="36457"/>
                  </a:lnTo>
                  <a:lnTo>
                    <a:pt x="43765" y="36304"/>
                  </a:lnTo>
                  <a:lnTo>
                    <a:pt x="43897" y="36129"/>
                  </a:lnTo>
                  <a:lnTo>
                    <a:pt x="44050" y="35954"/>
                  </a:lnTo>
                  <a:lnTo>
                    <a:pt x="44159" y="35757"/>
                  </a:lnTo>
                  <a:lnTo>
                    <a:pt x="44269" y="35560"/>
                  </a:lnTo>
                  <a:lnTo>
                    <a:pt x="44378" y="35363"/>
                  </a:lnTo>
                  <a:lnTo>
                    <a:pt x="44466" y="35144"/>
                  </a:lnTo>
                  <a:lnTo>
                    <a:pt x="44531" y="34947"/>
                  </a:lnTo>
                  <a:lnTo>
                    <a:pt x="44597" y="34728"/>
                  </a:lnTo>
                  <a:lnTo>
                    <a:pt x="44641" y="34510"/>
                  </a:lnTo>
                  <a:lnTo>
                    <a:pt x="44663" y="34291"/>
                  </a:lnTo>
                  <a:lnTo>
                    <a:pt x="44663" y="34072"/>
                  </a:lnTo>
                  <a:lnTo>
                    <a:pt x="44663" y="33853"/>
                  </a:lnTo>
                  <a:lnTo>
                    <a:pt x="44619" y="33634"/>
                  </a:lnTo>
                  <a:lnTo>
                    <a:pt x="44838" y="33591"/>
                  </a:lnTo>
                  <a:lnTo>
                    <a:pt x="45035" y="33525"/>
                  </a:lnTo>
                  <a:lnTo>
                    <a:pt x="45253" y="33459"/>
                  </a:lnTo>
                  <a:lnTo>
                    <a:pt x="45450" y="33372"/>
                  </a:lnTo>
                  <a:lnTo>
                    <a:pt x="45625" y="33284"/>
                  </a:lnTo>
                  <a:lnTo>
                    <a:pt x="45801" y="33175"/>
                  </a:lnTo>
                  <a:lnTo>
                    <a:pt x="45976" y="33043"/>
                  </a:lnTo>
                  <a:lnTo>
                    <a:pt x="46151" y="32912"/>
                  </a:lnTo>
                  <a:lnTo>
                    <a:pt x="46304" y="32759"/>
                  </a:lnTo>
                  <a:lnTo>
                    <a:pt x="46457" y="32606"/>
                  </a:lnTo>
                  <a:lnTo>
                    <a:pt x="46720" y="32256"/>
                  </a:lnTo>
                  <a:lnTo>
                    <a:pt x="46938" y="31884"/>
                  </a:lnTo>
                  <a:lnTo>
                    <a:pt x="47114" y="31490"/>
                  </a:lnTo>
                  <a:lnTo>
                    <a:pt x="47201" y="31271"/>
                  </a:lnTo>
                  <a:lnTo>
                    <a:pt x="47245" y="31074"/>
                  </a:lnTo>
                  <a:lnTo>
                    <a:pt x="47289" y="30855"/>
                  </a:lnTo>
                  <a:lnTo>
                    <a:pt x="47310" y="30636"/>
                  </a:lnTo>
                  <a:lnTo>
                    <a:pt x="47332" y="30418"/>
                  </a:lnTo>
                  <a:lnTo>
                    <a:pt x="47332" y="30199"/>
                  </a:lnTo>
                  <a:lnTo>
                    <a:pt x="47310" y="29980"/>
                  </a:lnTo>
                  <a:lnTo>
                    <a:pt x="47289" y="29783"/>
                  </a:lnTo>
                  <a:lnTo>
                    <a:pt x="47245" y="29564"/>
                  </a:lnTo>
                  <a:lnTo>
                    <a:pt x="47179" y="29345"/>
                  </a:lnTo>
                  <a:lnTo>
                    <a:pt x="47114" y="29148"/>
                  </a:lnTo>
                  <a:lnTo>
                    <a:pt x="47026" y="28951"/>
                  </a:lnTo>
                  <a:lnTo>
                    <a:pt x="46938" y="28754"/>
                  </a:lnTo>
                  <a:lnTo>
                    <a:pt x="46829" y="28557"/>
                  </a:lnTo>
                  <a:lnTo>
                    <a:pt x="46698" y="28382"/>
                  </a:lnTo>
                  <a:lnTo>
                    <a:pt x="46566" y="28207"/>
                  </a:lnTo>
                  <a:lnTo>
                    <a:pt x="46763" y="28076"/>
                  </a:lnTo>
                  <a:lnTo>
                    <a:pt x="46960" y="27923"/>
                  </a:lnTo>
                  <a:lnTo>
                    <a:pt x="47135" y="27748"/>
                  </a:lnTo>
                  <a:lnTo>
                    <a:pt x="47310" y="27551"/>
                  </a:lnTo>
                  <a:lnTo>
                    <a:pt x="47464" y="27354"/>
                  </a:lnTo>
                  <a:lnTo>
                    <a:pt x="47595" y="27157"/>
                  </a:lnTo>
                  <a:lnTo>
                    <a:pt x="47704" y="26938"/>
                  </a:lnTo>
                  <a:lnTo>
                    <a:pt x="47814" y="26719"/>
                  </a:lnTo>
                  <a:lnTo>
                    <a:pt x="47901" y="26479"/>
                  </a:lnTo>
                  <a:lnTo>
                    <a:pt x="47967" y="26260"/>
                  </a:lnTo>
                  <a:lnTo>
                    <a:pt x="48033" y="26019"/>
                  </a:lnTo>
                  <a:lnTo>
                    <a:pt x="48076" y="25756"/>
                  </a:lnTo>
                  <a:lnTo>
                    <a:pt x="48098" y="25516"/>
                  </a:lnTo>
                  <a:lnTo>
                    <a:pt x="48098" y="25275"/>
                  </a:lnTo>
                  <a:lnTo>
                    <a:pt x="48098" y="25012"/>
                  </a:lnTo>
                  <a:lnTo>
                    <a:pt x="48076" y="24772"/>
                  </a:lnTo>
                  <a:lnTo>
                    <a:pt x="48033" y="24531"/>
                  </a:lnTo>
                  <a:lnTo>
                    <a:pt x="47967" y="24268"/>
                  </a:lnTo>
                  <a:lnTo>
                    <a:pt x="47901" y="24028"/>
                  </a:lnTo>
                  <a:lnTo>
                    <a:pt x="47814" y="23809"/>
                  </a:lnTo>
                  <a:lnTo>
                    <a:pt x="47617" y="23349"/>
                  </a:lnTo>
                  <a:lnTo>
                    <a:pt x="47376" y="22912"/>
                  </a:lnTo>
                  <a:lnTo>
                    <a:pt x="47092" y="22496"/>
                  </a:lnTo>
                  <a:lnTo>
                    <a:pt x="46763" y="22102"/>
                  </a:lnTo>
                  <a:lnTo>
                    <a:pt x="46413" y="21752"/>
                  </a:lnTo>
                  <a:lnTo>
                    <a:pt x="46019" y="21424"/>
                  </a:lnTo>
                  <a:lnTo>
                    <a:pt x="46282" y="21205"/>
                  </a:lnTo>
                  <a:lnTo>
                    <a:pt x="46523" y="20986"/>
                  </a:lnTo>
                  <a:lnTo>
                    <a:pt x="46763" y="20745"/>
                  </a:lnTo>
                  <a:lnTo>
                    <a:pt x="46960" y="20483"/>
                  </a:lnTo>
                  <a:lnTo>
                    <a:pt x="47157" y="20198"/>
                  </a:lnTo>
                  <a:lnTo>
                    <a:pt x="47332" y="19914"/>
                  </a:lnTo>
                  <a:lnTo>
                    <a:pt x="47486" y="19607"/>
                  </a:lnTo>
                  <a:lnTo>
                    <a:pt x="47595" y="19301"/>
                  </a:lnTo>
                  <a:lnTo>
                    <a:pt x="47704" y="18973"/>
                  </a:lnTo>
                  <a:lnTo>
                    <a:pt x="47792" y="18666"/>
                  </a:lnTo>
                  <a:lnTo>
                    <a:pt x="47858" y="18316"/>
                  </a:lnTo>
                  <a:lnTo>
                    <a:pt x="47879" y="17988"/>
                  </a:lnTo>
                  <a:lnTo>
                    <a:pt x="47901" y="17660"/>
                  </a:lnTo>
                  <a:lnTo>
                    <a:pt x="47879" y="17332"/>
                  </a:lnTo>
                  <a:lnTo>
                    <a:pt x="47858" y="17003"/>
                  </a:lnTo>
                  <a:lnTo>
                    <a:pt x="47792" y="16675"/>
                  </a:lnTo>
                  <a:lnTo>
                    <a:pt x="47682" y="16347"/>
                  </a:lnTo>
                  <a:lnTo>
                    <a:pt x="47573" y="16019"/>
                  </a:lnTo>
                  <a:lnTo>
                    <a:pt x="47442" y="15734"/>
                  </a:lnTo>
                  <a:lnTo>
                    <a:pt x="47267" y="15428"/>
                  </a:lnTo>
                  <a:lnTo>
                    <a:pt x="47092" y="15143"/>
                  </a:lnTo>
                  <a:lnTo>
                    <a:pt x="46895" y="14881"/>
                  </a:lnTo>
                  <a:lnTo>
                    <a:pt x="46676" y="14640"/>
                  </a:lnTo>
                  <a:lnTo>
                    <a:pt x="46435" y="14399"/>
                  </a:lnTo>
                  <a:lnTo>
                    <a:pt x="46173" y="14180"/>
                  </a:lnTo>
                  <a:lnTo>
                    <a:pt x="45910" y="13984"/>
                  </a:lnTo>
                  <a:lnTo>
                    <a:pt x="45625" y="13787"/>
                  </a:lnTo>
                  <a:lnTo>
                    <a:pt x="45341" y="13633"/>
                  </a:lnTo>
                  <a:lnTo>
                    <a:pt x="45035" y="13502"/>
                  </a:lnTo>
                  <a:lnTo>
                    <a:pt x="44728" y="13371"/>
                  </a:lnTo>
                  <a:lnTo>
                    <a:pt x="44400" y="13283"/>
                  </a:lnTo>
                  <a:lnTo>
                    <a:pt x="44072" y="13218"/>
                  </a:lnTo>
                  <a:lnTo>
                    <a:pt x="44159" y="12933"/>
                  </a:lnTo>
                  <a:lnTo>
                    <a:pt x="44225" y="12627"/>
                  </a:lnTo>
                  <a:lnTo>
                    <a:pt x="44269" y="12299"/>
                  </a:lnTo>
                  <a:lnTo>
                    <a:pt x="44291" y="11992"/>
                  </a:lnTo>
                  <a:lnTo>
                    <a:pt x="44291" y="11664"/>
                  </a:lnTo>
                  <a:lnTo>
                    <a:pt x="44269" y="11336"/>
                  </a:lnTo>
                  <a:lnTo>
                    <a:pt x="44225" y="11029"/>
                  </a:lnTo>
                  <a:lnTo>
                    <a:pt x="44159" y="10701"/>
                  </a:lnTo>
                  <a:lnTo>
                    <a:pt x="44072" y="10373"/>
                  </a:lnTo>
                  <a:lnTo>
                    <a:pt x="43962" y="10066"/>
                  </a:lnTo>
                  <a:lnTo>
                    <a:pt x="43831" y="9782"/>
                  </a:lnTo>
                  <a:lnTo>
                    <a:pt x="43700" y="9476"/>
                  </a:lnTo>
                  <a:lnTo>
                    <a:pt x="43525" y="9213"/>
                  </a:lnTo>
                  <a:lnTo>
                    <a:pt x="43350" y="8929"/>
                  </a:lnTo>
                  <a:lnTo>
                    <a:pt x="43153" y="8688"/>
                  </a:lnTo>
                  <a:lnTo>
                    <a:pt x="42956" y="8469"/>
                  </a:lnTo>
                  <a:lnTo>
                    <a:pt x="42715" y="8250"/>
                  </a:lnTo>
                  <a:lnTo>
                    <a:pt x="42474" y="8053"/>
                  </a:lnTo>
                  <a:lnTo>
                    <a:pt x="42234" y="7900"/>
                  </a:lnTo>
                  <a:lnTo>
                    <a:pt x="41971" y="7747"/>
                  </a:lnTo>
                  <a:lnTo>
                    <a:pt x="41687" y="7594"/>
                  </a:lnTo>
                  <a:lnTo>
                    <a:pt x="41402" y="7484"/>
                  </a:lnTo>
                  <a:lnTo>
                    <a:pt x="41118" y="7397"/>
                  </a:lnTo>
                  <a:lnTo>
                    <a:pt x="40811" y="7309"/>
                  </a:lnTo>
                  <a:lnTo>
                    <a:pt x="40505" y="7265"/>
                  </a:lnTo>
                  <a:lnTo>
                    <a:pt x="40199" y="7222"/>
                  </a:lnTo>
                  <a:lnTo>
                    <a:pt x="39892" y="7200"/>
                  </a:lnTo>
                  <a:lnTo>
                    <a:pt x="39586" y="7222"/>
                  </a:lnTo>
                  <a:lnTo>
                    <a:pt x="39279" y="7244"/>
                  </a:lnTo>
                  <a:lnTo>
                    <a:pt x="38973" y="7287"/>
                  </a:lnTo>
                  <a:lnTo>
                    <a:pt x="38667" y="7375"/>
                  </a:lnTo>
                  <a:lnTo>
                    <a:pt x="38382" y="7462"/>
                  </a:lnTo>
                  <a:lnTo>
                    <a:pt x="38382" y="7112"/>
                  </a:lnTo>
                  <a:lnTo>
                    <a:pt x="38339" y="6762"/>
                  </a:lnTo>
                  <a:lnTo>
                    <a:pt x="38273" y="6412"/>
                  </a:lnTo>
                  <a:lnTo>
                    <a:pt x="38185" y="6062"/>
                  </a:lnTo>
                  <a:lnTo>
                    <a:pt x="38076" y="5712"/>
                  </a:lnTo>
                  <a:lnTo>
                    <a:pt x="37945" y="5384"/>
                  </a:lnTo>
                  <a:lnTo>
                    <a:pt x="37770" y="5077"/>
                  </a:lnTo>
                  <a:lnTo>
                    <a:pt x="37595" y="4771"/>
                  </a:lnTo>
                  <a:lnTo>
                    <a:pt x="37398" y="4464"/>
                  </a:lnTo>
                  <a:lnTo>
                    <a:pt x="37179" y="4180"/>
                  </a:lnTo>
                  <a:lnTo>
                    <a:pt x="36938" y="3917"/>
                  </a:lnTo>
                  <a:lnTo>
                    <a:pt x="36697" y="3677"/>
                  </a:lnTo>
                  <a:lnTo>
                    <a:pt x="36413" y="3436"/>
                  </a:lnTo>
                  <a:lnTo>
                    <a:pt x="36128" y="3239"/>
                  </a:lnTo>
                  <a:lnTo>
                    <a:pt x="35844" y="3042"/>
                  </a:lnTo>
                  <a:lnTo>
                    <a:pt x="35516" y="2867"/>
                  </a:lnTo>
                  <a:lnTo>
                    <a:pt x="35187" y="2736"/>
                  </a:lnTo>
                  <a:lnTo>
                    <a:pt x="34859" y="2626"/>
                  </a:lnTo>
                  <a:lnTo>
                    <a:pt x="34509" y="2517"/>
                  </a:lnTo>
                  <a:lnTo>
                    <a:pt x="34159" y="2451"/>
                  </a:lnTo>
                  <a:lnTo>
                    <a:pt x="33809" y="2407"/>
                  </a:lnTo>
                  <a:lnTo>
                    <a:pt x="33109" y="2407"/>
                  </a:lnTo>
                  <a:lnTo>
                    <a:pt x="32737" y="2429"/>
                  </a:lnTo>
                  <a:lnTo>
                    <a:pt x="32386" y="2495"/>
                  </a:lnTo>
                  <a:lnTo>
                    <a:pt x="32036" y="2561"/>
                  </a:lnTo>
                  <a:lnTo>
                    <a:pt x="31708" y="2670"/>
                  </a:lnTo>
                  <a:lnTo>
                    <a:pt x="31380" y="2801"/>
                  </a:lnTo>
                  <a:lnTo>
                    <a:pt x="31052" y="2933"/>
                  </a:lnTo>
                  <a:lnTo>
                    <a:pt x="30723" y="3108"/>
                  </a:lnTo>
                  <a:lnTo>
                    <a:pt x="30439" y="3305"/>
                  </a:lnTo>
                  <a:lnTo>
                    <a:pt x="30154" y="3524"/>
                  </a:lnTo>
                  <a:lnTo>
                    <a:pt x="30045" y="3195"/>
                  </a:lnTo>
                  <a:lnTo>
                    <a:pt x="29936" y="2889"/>
                  </a:lnTo>
                  <a:lnTo>
                    <a:pt x="29782" y="2583"/>
                  </a:lnTo>
                  <a:lnTo>
                    <a:pt x="29629" y="2298"/>
                  </a:lnTo>
                  <a:lnTo>
                    <a:pt x="29454" y="2014"/>
                  </a:lnTo>
                  <a:lnTo>
                    <a:pt x="29257" y="1751"/>
                  </a:lnTo>
                  <a:lnTo>
                    <a:pt x="29038" y="1510"/>
                  </a:lnTo>
                  <a:lnTo>
                    <a:pt x="28798" y="1270"/>
                  </a:lnTo>
                  <a:lnTo>
                    <a:pt x="28535" y="1051"/>
                  </a:lnTo>
                  <a:lnTo>
                    <a:pt x="28272" y="854"/>
                  </a:lnTo>
                  <a:lnTo>
                    <a:pt x="28010" y="679"/>
                  </a:lnTo>
                  <a:lnTo>
                    <a:pt x="27725" y="504"/>
                  </a:lnTo>
                  <a:lnTo>
                    <a:pt x="27419" y="372"/>
                  </a:lnTo>
                  <a:lnTo>
                    <a:pt x="27113" y="241"/>
                  </a:lnTo>
                  <a:lnTo>
                    <a:pt x="26784" y="154"/>
                  </a:lnTo>
                  <a:lnTo>
                    <a:pt x="26478" y="66"/>
                  </a:lnTo>
                  <a:lnTo>
                    <a:pt x="26216" y="22"/>
                  </a:lnTo>
                  <a:lnTo>
                    <a:pt x="2597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70"/>
            <p:cNvSpPr/>
            <p:nvPr/>
          </p:nvSpPr>
          <p:spPr>
            <a:xfrm>
              <a:off x="6079985" y="3623844"/>
              <a:ext cx="256060" cy="220329"/>
            </a:xfrm>
            <a:custGeom>
              <a:avLst/>
              <a:gdLst/>
              <a:ahLst/>
              <a:cxnLst/>
              <a:rect l="l" t="t" r="r" b="b"/>
              <a:pathLst>
                <a:path w="6894" h="5932" extrusionOk="0">
                  <a:moveTo>
                    <a:pt x="242" y="1"/>
                  </a:moveTo>
                  <a:lnTo>
                    <a:pt x="154" y="23"/>
                  </a:lnTo>
                  <a:lnTo>
                    <a:pt x="88" y="88"/>
                  </a:lnTo>
                  <a:lnTo>
                    <a:pt x="23" y="154"/>
                  </a:lnTo>
                  <a:lnTo>
                    <a:pt x="1" y="242"/>
                  </a:lnTo>
                  <a:lnTo>
                    <a:pt x="23" y="329"/>
                  </a:lnTo>
                  <a:lnTo>
                    <a:pt x="88" y="417"/>
                  </a:lnTo>
                  <a:lnTo>
                    <a:pt x="548" y="745"/>
                  </a:lnTo>
                  <a:lnTo>
                    <a:pt x="1029" y="1029"/>
                  </a:lnTo>
                  <a:lnTo>
                    <a:pt x="1533" y="1292"/>
                  </a:lnTo>
                  <a:lnTo>
                    <a:pt x="2058" y="1511"/>
                  </a:lnTo>
                  <a:lnTo>
                    <a:pt x="2583" y="1664"/>
                  </a:lnTo>
                  <a:lnTo>
                    <a:pt x="3130" y="1795"/>
                  </a:lnTo>
                  <a:lnTo>
                    <a:pt x="3677" y="1883"/>
                  </a:lnTo>
                  <a:lnTo>
                    <a:pt x="4246" y="1927"/>
                  </a:lnTo>
                  <a:lnTo>
                    <a:pt x="4399" y="2124"/>
                  </a:lnTo>
                  <a:lnTo>
                    <a:pt x="4553" y="2342"/>
                  </a:lnTo>
                  <a:lnTo>
                    <a:pt x="4706" y="2539"/>
                  </a:lnTo>
                  <a:lnTo>
                    <a:pt x="4837" y="2758"/>
                  </a:lnTo>
                  <a:lnTo>
                    <a:pt x="4946" y="2977"/>
                  </a:lnTo>
                  <a:lnTo>
                    <a:pt x="5056" y="3218"/>
                  </a:lnTo>
                  <a:lnTo>
                    <a:pt x="5143" y="3458"/>
                  </a:lnTo>
                  <a:lnTo>
                    <a:pt x="5231" y="3699"/>
                  </a:lnTo>
                  <a:lnTo>
                    <a:pt x="5340" y="4181"/>
                  </a:lnTo>
                  <a:lnTo>
                    <a:pt x="5406" y="4684"/>
                  </a:lnTo>
                  <a:lnTo>
                    <a:pt x="5428" y="4925"/>
                  </a:lnTo>
                  <a:lnTo>
                    <a:pt x="5428" y="5187"/>
                  </a:lnTo>
                  <a:lnTo>
                    <a:pt x="5428" y="5428"/>
                  </a:lnTo>
                  <a:lnTo>
                    <a:pt x="5406" y="5690"/>
                  </a:lnTo>
                  <a:lnTo>
                    <a:pt x="5406" y="5800"/>
                  </a:lnTo>
                  <a:lnTo>
                    <a:pt x="5450" y="5866"/>
                  </a:lnTo>
                  <a:lnTo>
                    <a:pt x="5537" y="5909"/>
                  </a:lnTo>
                  <a:lnTo>
                    <a:pt x="5625" y="5931"/>
                  </a:lnTo>
                  <a:lnTo>
                    <a:pt x="5712" y="5909"/>
                  </a:lnTo>
                  <a:lnTo>
                    <a:pt x="5800" y="5866"/>
                  </a:lnTo>
                  <a:lnTo>
                    <a:pt x="5866" y="5800"/>
                  </a:lnTo>
                  <a:lnTo>
                    <a:pt x="5909" y="5690"/>
                  </a:lnTo>
                  <a:lnTo>
                    <a:pt x="5931" y="5187"/>
                  </a:lnTo>
                  <a:lnTo>
                    <a:pt x="5931" y="4684"/>
                  </a:lnTo>
                  <a:lnTo>
                    <a:pt x="5866" y="4202"/>
                  </a:lnTo>
                  <a:lnTo>
                    <a:pt x="5756" y="3699"/>
                  </a:lnTo>
                  <a:lnTo>
                    <a:pt x="5603" y="3240"/>
                  </a:lnTo>
                  <a:lnTo>
                    <a:pt x="5406" y="2780"/>
                  </a:lnTo>
                  <a:lnTo>
                    <a:pt x="5165" y="2342"/>
                  </a:lnTo>
                  <a:lnTo>
                    <a:pt x="4881" y="1927"/>
                  </a:lnTo>
                  <a:lnTo>
                    <a:pt x="5340" y="1883"/>
                  </a:lnTo>
                  <a:lnTo>
                    <a:pt x="5822" y="1817"/>
                  </a:lnTo>
                  <a:lnTo>
                    <a:pt x="6281" y="1708"/>
                  </a:lnTo>
                  <a:lnTo>
                    <a:pt x="6719" y="1577"/>
                  </a:lnTo>
                  <a:lnTo>
                    <a:pt x="6828" y="1533"/>
                  </a:lnTo>
                  <a:lnTo>
                    <a:pt x="6872" y="1445"/>
                  </a:lnTo>
                  <a:lnTo>
                    <a:pt x="6894" y="1358"/>
                  </a:lnTo>
                  <a:lnTo>
                    <a:pt x="6894" y="1270"/>
                  </a:lnTo>
                  <a:lnTo>
                    <a:pt x="6850" y="1183"/>
                  </a:lnTo>
                  <a:lnTo>
                    <a:pt x="6785" y="1117"/>
                  </a:lnTo>
                  <a:lnTo>
                    <a:pt x="6697" y="1073"/>
                  </a:lnTo>
                  <a:lnTo>
                    <a:pt x="6588" y="1095"/>
                  </a:lnTo>
                  <a:lnTo>
                    <a:pt x="6194" y="1205"/>
                  </a:lnTo>
                  <a:lnTo>
                    <a:pt x="5800" y="1314"/>
                  </a:lnTo>
                  <a:lnTo>
                    <a:pt x="5406" y="1380"/>
                  </a:lnTo>
                  <a:lnTo>
                    <a:pt x="5012" y="1423"/>
                  </a:lnTo>
                  <a:lnTo>
                    <a:pt x="4202" y="1423"/>
                  </a:lnTo>
                  <a:lnTo>
                    <a:pt x="3787" y="1401"/>
                  </a:lnTo>
                  <a:lnTo>
                    <a:pt x="3393" y="1336"/>
                  </a:lnTo>
                  <a:lnTo>
                    <a:pt x="2999" y="1270"/>
                  </a:lnTo>
                  <a:lnTo>
                    <a:pt x="2605" y="1161"/>
                  </a:lnTo>
                  <a:lnTo>
                    <a:pt x="2211" y="1029"/>
                  </a:lnTo>
                  <a:lnTo>
                    <a:pt x="1839" y="876"/>
                  </a:lnTo>
                  <a:lnTo>
                    <a:pt x="1467" y="723"/>
                  </a:lnTo>
                  <a:lnTo>
                    <a:pt x="1117" y="526"/>
                  </a:lnTo>
                  <a:lnTo>
                    <a:pt x="789" y="307"/>
                  </a:lnTo>
                  <a:lnTo>
                    <a:pt x="439" y="67"/>
                  </a:lnTo>
                  <a:lnTo>
                    <a:pt x="35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70"/>
            <p:cNvSpPr/>
            <p:nvPr/>
          </p:nvSpPr>
          <p:spPr>
            <a:xfrm>
              <a:off x="6190524" y="3207687"/>
              <a:ext cx="169110" cy="173975"/>
            </a:xfrm>
            <a:custGeom>
              <a:avLst/>
              <a:gdLst/>
              <a:ahLst/>
              <a:cxnLst/>
              <a:rect l="l" t="t" r="r" b="b"/>
              <a:pathLst>
                <a:path w="4553" h="4684" extrusionOk="0">
                  <a:moveTo>
                    <a:pt x="264" y="1"/>
                  </a:moveTo>
                  <a:lnTo>
                    <a:pt x="154" y="45"/>
                  </a:lnTo>
                  <a:lnTo>
                    <a:pt x="89" y="88"/>
                  </a:lnTo>
                  <a:lnTo>
                    <a:pt x="23" y="176"/>
                  </a:lnTo>
                  <a:lnTo>
                    <a:pt x="1" y="264"/>
                  </a:lnTo>
                  <a:lnTo>
                    <a:pt x="23" y="351"/>
                  </a:lnTo>
                  <a:lnTo>
                    <a:pt x="89" y="439"/>
                  </a:lnTo>
                  <a:lnTo>
                    <a:pt x="329" y="636"/>
                  </a:lnTo>
                  <a:lnTo>
                    <a:pt x="592" y="811"/>
                  </a:lnTo>
                  <a:lnTo>
                    <a:pt x="854" y="986"/>
                  </a:lnTo>
                  <a:lnTo>
                    <a:pt x="1117" y="1139"/>
                  </a:lnTo>
                  <a:lnTo>
                    <a:pt x="1380" y="1292"/>
                  </a:lnTo>
                  <a:lnTo>
                    <a:pt x="1664" y="1423"/>
                  </a:lnTo>
                  <a:lnTo>
                    <a:pt x="1949" y="1533"/>
                  </a:lnTo>
                  <a:lnTo>
                    <a:pt x="2255" y="1642"/>
                  </a:lnTo>
                  <a:lnTo>
                    <a:pt x="2145" y="2014"/>
                  </a:lnTo>
                  <a:lnTo>
                    <a:pt x="2102" y="2386"/>
                  </a:lnTo>
                  <a:lnTo>
                    <a:pt x="2080" y="2780"/>
                  </a:lnTo>
                  <a:lnTo>
                    <a:pt x="2124" y="3152"/>
                  </a:lnTo>
                  <a:lnTo>
                    <a:pt x="2211" y="3524"/>
                  </a:lnTo>
                  <a:lnTo>
                    <a:pt x="2321" y="3896"/>
                  </a:lnTo>
                  <a:lnTo>
                    <a:pt x="2496" y="4224"/>
                  </a:lnTo>
                  <a:lnTo>
                    <a:pt x="2714" y="4553"/>
                  </a:lnTo>
                  <a:lnTo>
                    <a:pt x="2780" y="4618"/>
                  </a:lnTo>
                  <a:lnTo>
                    <a:pt x="2868" y="4662"/>
                  </a:lnTo>
                  <a:lnTo>
                    <a:pt x="2955" y="4684"/>
                  </a:lnTo>
                  <a:lnTo>
                    <a:pt x="3043" y="4640"/>
                  </a:lnTo>
                  <a:lnTo>
                    <a:pt x="3130" y="4574"/>
                  </a:lnTo>
                  <a:lnTo>
                    <a:pt x="3174" y="4487"/>
                  </a:lnTo>
                  <a:lnTo>
                    <a:pt x="3174" y="4399"/>
                  </a:lnTo>
                  <a:lnTo>
                    <a:pt x="3174" y="4334"/>
                  </a:lnTo>
                  <a:lnTo>
                    <a:pt x="3152" y="4290"/>
                  </a:lnTo>
                  <a:lnTo>
                    <a:pt x="2955" y="4027"/>
                  </a:lnTo>
                  <a:lnTo>
                    <a:pt x="2802" y="3721"/>
                  </a:lnTo>
                  <a:lnTo>
                    <a:pt x="2693" y="3415"/>
                  </a:lnTo>
                  <a:lnTo>
                    <a:pt x="2627" y="3086"/>
                  </a:lnTo>
                  <a:lnTo>
                    <a:pt x="2605" y="2758"/>
                  </a:lnTo>
                  <a:lnTo>
                    <a:pt x="2605" y="2430"/>
                  </a:lnTo>
                  <a:lnTo>
                    <a:pt x="2649" y="2102"/>
                  </a:lnTo>
                  <a:lnTo>
                    <a:pt x="2736" y="1773"/>
                  </a:lnTo>
                  <a:lnTo>
                    <a:pt x="3130" y="1861"/>
                  </a:lnTo>
                  <a:lnTo>
                    <a:pt x="3524" y="1905"/>
                  </a:lnTo>
                  <a:lnTo>
                    <a:pt x="3918" y="1949"/>
                  </a:lnTo>
                  <a:lnTo>
                    <a:pt x="4312" y="1949"/>
                  </a:lnTo>
                  <a:lnTo>
                    <a:pt x="4421" y="1927"/>
                  </a:lnTo>
                  <a:lnTo>
                    <a:pt x="4509" y="1861"/>
                  </a:lnTo>
                  <a:lnTo>
                    <a:pt x="4553" y="1773"/>
                  </a:lnTo>
                  <a:lnTo>
                    <a:pt x="4553" y="1686"/>
                  </a:lnTo>
                  <a:lnTo>
                    <a:pt x="4553" y="1598"/>
                  </a:lnTo>
                  <a:lnTo>
                    <a:pt x="4509" y="1511"/>
                  </a:lnTo>
                  <a:lnTo>
                    <a:pt x="4421" y="1467"/>
                  </a:lnTo>
                  <a:lnTo>
                    <a:pt x="4312" y="1445"/>
                  </a:lnTo>
                  <a:lnTo>
                    <a:pt x="3787" y="1423"/>
                  </a:lnTo>
                  <a:lnTo>
                    <a:pt x="3262" y="1380"/>
                  </a:lnTo>
                  <a:lnTo>
                    <a:pt x="2758" y="1270"/>
                  </a:lnTo>
                  <a:lnTo>
                    <a:pt x="2255" y="1117"/>
                  </a:lnTo>
                  <a:lnTo>
                    <a:pt x="1773" y="920"/>
                  </a:lnTo>
                  <a:lnTo>
                    <a:pt x="1314" y="679"/>
                  </a:lnTo>
                  <a:lnTo>
                    <a:pt x="876" y="395"/>
                  </a:lnTo>
                  <a:lnTo>
                    <a:pt x="461" y="67"/>
                  </a:lnTo>
                  <a:lnTo>
                    <a:pt x="351" y="23"/>
                  </a:lnTo>
                  <a:lnTo>
                    <a:pt x="26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70"/>
            <p:cNvSpPr/>
            <p:nvPr/>
          </p:nvSpPr>
          <p:spPr>
            <a:xfrm>
              <a:off x="6512410" y="2803751"/>
              <a:ext cx="117890" cy="196707"/>
            </a:xfrm>
            <a:custGeom>
              <a:avLst/>
              <a:gdLst/>
              <a:ahLst/>
              <a:cxnLst/>
              <a:rect l="l" t="t" r="r" b="b"/>
              <a:pathLst>
                <a:path w="3174" h="5296" extrusionOk="0">
                  <a:moveTo>
                    <a:pt x="2714" y="0"/>
                  </a:moveTo>
                  <a:lnTo>
                    <a:pt x="2626" y="22"/>
                  </a:lnTo>
                  <a:lnTo>
                    <a:pt x="2539" y="88"/>
                  </a:lnTo>
                  <a:lnTo>
                    <a:pt x="2495" y="175"/>
                  </a:lnTo>
                  <a:lnTo>
                    <a:pt x="2408" y="503"/>
                  </a:lnTo>
                  <a:lnTo>
                    <a:pt x="2320" y="810"/>
                  </a:lnTo>
                  <a:lnTo>
                    <a:pt x="2254" y="1138"/>
                  </a:lnTo>
                  <a:lnTo>
                    <a:pt x="2211" y="1466"/>
                  </a:lnTo>
                  <a:lnTo>
                    <a:pt x="2189" y="1795"/>
                  </a:lnTo>
                  <a:lnTo>
                    <a:pt x="2189" y="2123"/>
                  </a:lnTo>
                  <a:lnTo>
                    <a:pt x="2189" y="2451"/>
                  </a:lnTo>
                  <a:lnTo>
                    <a:pt x="2211" y="2779"/>
                  </a:lnTo>
                  <a:lnTo>
                    <a:pt x="2167" y="2779"/>
                  </a:lnTo>
                  <a:lnTo>
                    <a:pt x="2123" y="2801"/>
                  </a:lnTo>
                  <a:lnTo>
                    <a:pt x="1795" y="3020"/>
                  </a:lnTo>
                  <a:lnTo>
                    <a:pt x="1510" y="3261"/>
                  </a:lnTo>
                  <a:lnTo>
                    <a:pt x="1226" y="3501"/>
                  </a:lnTo>
                  <a:lnTo>
                    <a:pt x="963" y="3764"/>
                  </a:lnTo>
                  <a:lnTo>
                    <a:pt x="701" y="4027"/>
                  </a:lnTo>
                  <a:lnTo>
                    <a:pt x="460" y="4311"/>
                  </a:lnTo>
                  <a:lnTo>
                    <a:pt x="241" y="4617"/>
                  </a:lnTo>
                  <a:lnTo>
                    <a:pt x="44" y="4924"/>
                  </a:lnTo>
                  <a:lnTo>
                    <a:pt x="1" y="5033"/>
                  </a:lnTo>
                  <a:lnTo>
                    <a:pt x="1" y="5121"/>
                  </a:lnTo>
                  <a:lnTo>
                    <a:pt x="44" y="5208"/>
                  </a:lnTo>
                  <a:lnTo>
                    <a:pt x="132" y="5274"/>
                  </a:lnTo>
                  <a:lnTo>
                    <a:pt x="219" y="5296"/>
                  </a:lnTo>
                  <a:lnTo>
                    <a:pt x="307" y="5296"/>
                  </a:lnTo>
                  <a:lnTo>
                    <a:pt x="394" y="5274"/>
                  </a:lnTo>
                  <a:lnTo>
                    <a:pt x="460" y="5186"/>
                  </a:lnTo>
                  <a:lnTo>
                    <a:pt x="657" y="4902"/>
                  </a:lnTo>
                  <a:lnTo>
                    <a:pt x="854" y="4639"/>
                  </a:lnTo>
                  <a:lnTo>
                    <a:pt x="1051" y="4399"/>
                  </a:lnTo>
                  <a:lnTo>
                    <a:pt x="1270" y="4136"/>
                  </a:lnTo>
                  <a:lnTo>
                    <a:pt x="1510" y="3917"/>
                  </a:lnTo>
                  <a:lnTo>
                    <a:pt x="1751" y="3698"/>
                  </a:lnTo>
                  <a:lnTo>
                    <a:pt x="2014" y="3480"/>
                  </a:lnTo>
                  <a:lnTo>
                    <a:pt x="2298" y="3304"/>
                  </a:lnTo>
                  <a:lnTo>
                    <a:pt x="2364" y="3676"/>
                  </a:lnTo>
                  <a:lnTo>
                    <a:pt x="2473" y="4027"/>
                  </a:lnTo>
                  <a:lnTo>
                    <a:pt x="2583" y="4399"/>
                  </a:lnTo>
                  <a:lnTo>
                    <a:pt x="2714" y="4749"/>
                  </a:lnTo>
                  <a:lnTo>
                    <a:pt x="2780" y="4836"/>
                  </a:lnTo>
                  <a:lnTo>
                    <a:pt x="2867" y="4880"/>
                  </a:lnTo>
                  <a:lnTo>
                    <a:pt x="2955" y="4880"/>
                  </a:lnTo>
                  <a:lnTo>
                    <a:pt x="3042" y="4836"/>
                  </a:lnTo>
                  <a:lnTo>
                    <a:pt x="3108" y="4771"/>
                  </a:lnTo>
                  <a:lnTo>
                    <a:pt x="3174" y="4705"/>
                  </a:lnTo>
                  <a:lnTo>
                    <a:pt x="3174" y="4596"/>
                  </a:lnTo>
                  <a:lnTo>
                    <a:pt x="3152" y="4486"/>
                  </a:lnTo>
                  <a:lnTo>
                    <a:pt x="2977" y="3983"/>
                  </a:lnTo>
                  <a:lnTo>
                    <a:pt x="2823" y="3480"/>
                  </a:lnTo>
                  <a:lnTo>
                    <a:pt x="2736" y="2954"/>
                  </a:lnTo>
                  <a:lnTo>
                    <a:pt x="2692" y="2407"/>
                  </a:lnTo>
                  <a:lnTo>
                    <a:pt x="2692" y="1882"/>
                  </a:lnTo>
                  <a:lnTo>
                    <a:pt x="2736" y="1357"/>
                  </a:lnTo>
                  <a:lnTo>
                    <a:pt x="2845" y="832"/>
                  </a:lnTo>
                  <a:lnTo>
                    <a:pt x="2977" y="307"/>
                  </a:lnTo>
                  <a:lnTo>
                    <a:pt x="2998" y="197"/>
                  </a:lnTo>
                  <a:lnTo>
                    <a:pt x="2955" y="110"/>
                  </a:lnTo>
                  <a:lnTo>
                    <a:pt x="2889" y="44"/>
                  </a:lnTo>
                  <a:lnTo>
                    <a:pt x="2802" y="22"/>
                  </a:lnTo>
                  <a:lnTo>
                    <a:pt x="271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70"/>
            <p:cNvSpPr/>
            <p:nvPr/>
          </p:nvSpPr>
          <p:spPr>
            <a:xfrm>
              <a:off x="7310589" y="2949242"/>
              <a:ext cx="117890" cy="232475"/>
            </a:xfrm>
            <a:custGeom>
              <a:avLst/>
              <a:gdLst/>
              <a:ahLst/>
              <a:cxnLst/>
              <a:rect l="l" t="t" r="r" b="b"/>
              <a:pathLst>
                <a:path w="3174" h="6259" extrusionOk="0">
                  <a:moveTo>
                    <a:pt x="2889" y="0"/>
                  </a:moveTo>
                  <a:lnTo>
                    <a:pt x="2801" y="22"/>
                  </a:lnTo>
                  <a:lnTo>
                    <a:pt x="2736" y="66"/>
                  </a:lnTo>
                  <a:lnTo>
                    <a:pt x="2692" y="175"/>
                  </a:lnTo>
                  <a:lnTo>
                    <a:pt x="2626" y="438"/>
                  </a:lnTo>
                  <a:lnTo>
                    <a:pt x="2539" y="722"/>
                  </a:lnTo>
                  <a:lnTo>
                    <a:pt x="2451" y="985"/>
                  </a:lnTo>
                  <a:lnTo>
                    <a:pt x="2342" y="1226"/>
                  </a:lnTo>
                  <a:lnTo>
                    <a:pt x="2211" y="1488"/>
                  </a:lnTo>
                  <a:lnTo>
                    <a:pt x="2079" y="1729"/>
                  </a:lnTo>
                  <a:lnTo>
                    <a:pt x="1926" y="1970"/>
                  </a:lnTo>
                  <a:lnTo>
                    <a:pt x="1773" y="2188"/>
                  </a:lnTo>
                  <a:lnTo>
                    <a:pt x="1598" y="2407"/>
                  </a:lnTo>
                  <a:lnTo>
                    <a:pt x="1423" y="2626"/>
                  </a:lnTo>
                  <a:lnTo>
                    <a:pt x="1226" y="2823"/>
                  </a:lnTo>
                  <a:lnTo>
                    <a:pt x="1029" y="2998"/>
                  </a:lnTo>
                  <a:lnTo>
                    <a:pt x="810" y="3195"/>
                  </a:lnTo>
                  <a:lnTo>
                    <a:pt x="591" y="3348"/>
                  </a:lnTo>
                  <a:lnTo>
                    <a:pt x="350" y="3501"/>
                  </a:lnTo>
                  <a:lnTo>
                    <a:pt x="110" y="3655"/>
                  </a:lnTo>
                  <a:lnTo>
                    <a:pt x="22" y="3720"/>
                  </a:lnTo>
                  <a:lnTo>
                    <a:pt x="0" y="3808"/>
                  </a:lnTo>
                  <a:lnTo>
                    <a:pt x="0" y="3895"/>
                  </a:lnTo>
                  <a:lnTo>
                    <a:pt x="22" y="3983"/>
                  </a:lnTo>
                  <a:lnTo>
                    <a:pt x="88" y="4049"/>
                  </a:lnTo>
                  <a:lnTo>
                    <a:pt x="175" y="4114"/>
                  </a:lnTo>
                  <a:lnTo>
                    <a:pt x="263" y="4114"/>
                  </a:lnTo>
                  <a:lnTo>
                    <a:pt x="372" y="4092"/>
                  </a:lnTo>
                  <a:lnTo>
                    <a:pt x="657" y="3917"/>
                  </a:lnTo>
                  <a:lnTo>
                    <a:pt x="919" y="3742"/>
                  </a:lnTo>
                  <a:lnTo>
                    <a:pt x="1160" y="3545"/>
                  </a:lnTo>
                  <a:lnTo>
                    <a:pt x="1423" y="3348"/>
                  </a:lnTo>
                  <a:lnTo>
                    <a:pt x="1510" y="3655"/>
                  </a:lnTo>
                  <a:lnTo>
                    <a:pt x="1598" y="3983"/>
                  </a:lnTo>
                  <a:lnTo>
                    <a:pt x="1685" y="4333"/>
                  </a:lnTo>
                  <a:lnTo>
                    <a:pt x="1751" y="4661"/>
                  </a:lnTo>
                  <a:lnTo>
                    <a:pt x="1795" y="4989"/>
                  </a:lnTo>
                  <a:lnTo>
                    <a:pt x="1817" y="5340"/>
                  </a:lnTo>
                  <a:lnTo>
                    <a:pt x="1817" y="5668"/>
                  </a:lnTo>
                  <a:lnTo>
                    <a:pt x="1817" y="6018"/>
                  </a:lnTo>
                  <a:lnTo>
                    <a:pt x="1839" y="6127"/>
                  </a:lnTo>
                  <a:lnTo>
                    <a:pt x="1904" y="6193"/>
                  </a:lnTo>
                  <a:lnTo>
                    <a:pt x="1970" y="6259"/>
                  </a:lnTo>
                  <a:lnTo>
                    <a:pt x="2167" y="6259"/>
                  </a:lnTo>
                  <a:lnTo>
                    <a:pt x="2254" y="6193"/>
                  </a:lnTo>
                  <a:lnTo>
                    <a:pt x="2298" y="6127"/>
                  </a:lnTo>
                  <a:lnTo>
                    <a:pt x="2320" y="6018"/>
                  </a:lnTo>
                  <a:lnTo>
                    <a:pt x="2342" y="5646"/>
                  </a:lnTo>
                  <a:lnTo>
                    <a:pt x="2320" y="5252"/>
                  </a:lnTo>
                  <a:lnTo>
                    <a:pt x="2276" y="4880"/>
                  </a:lnTo>
                  <a:lnTo>
                    <a:pt x="2232" y="4486"/>
                  </a:lnTo>
                  <a:lnTo>
                    <a:pt x="2167" y="4114"/>
                  </a:lnTo>
                  <a:lnTo>
                    <a:pt x="2079" y="3742"/>
                  </a:lnTo>
                  <a:lnTo>
                    <a:pt x="1970" y="3392"/>
                  </a:lnTo>
                  <a:lnTo>
                    <a:pt x="1839" y="3020"/>
                  </a:lnTo>
                  <a:lnTo>
                    <a:pt x="1795" y="2954"/>
                  </a:lnTo>
                  <a:lnTo>
                    <a:pt x="2057" y="2670"/>
                  </a:lnTo>
                  <a:lnTo>
                    <a:pt x="2276" y="2364"/>
                  </a:lnTo>
                  <a:lnTo>
                    <a:pt x="2473" y="2057"/>
                  </a:lnTo>
                  <a:lnTo>
                    <a:pt x="2670" y="1729"/>
                  </a:lnTo>
                  <a:lnTo>
                    <a:pt x="2823" y="1379"/>
                  </a:lnTo>
                  <a:lnTo>
                    <a:pt x="2976" y="1029"/>
                  </a:lnTo>
                  <a:lnTo>
                    <a:pt x="3086" y="679"/>
                  </a:lnTo>
                  <a:lnTo>
                    <a:pt x="3173" y="307"/>
                  </a:lnTo>
                  <a:lnTo>
                    <a:pt x="3173" y="197"/>
                  </a:lnTo>
                  <a:lnTo>
                    <a:pt x="3130" y="110"/>
                  </a:lnTo>
                  <a:lnTo>
                    <a:pt x="3064" y="44"/>
                  </a:lnTo>
                  <a:lnTo>
                    <a:pt x="297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70"/>
            <p:cNvSpPr/>
            <p:nvPr/>
          </p:nvSpPr>
          <p:spPr>
            <a:xfrm>
              <a:off x="7154512" y="3737652"/>
              <a:ext cx="124390" cy="212975"/>
            </a:xfrm>
            <a:custGeom>
              <a:avLst/>
              <a:gdLst/>
              <a:ahLst/>
              <a:cxnLst/>
              <a:rect l="l" t="t" r="r" b="b"/>
              <a:pathLst>
                <a:path w="3349" h="5734" extrusionOk="0">
                  <a:moveTo>
                    <a:pt x="3086" y="1"/>
                  </a:moveTo>
                  <a:lnTo>
                    <a:pt x="2977" y="22"/>
                  </a:lnTo>
                  <a:lnTo>
                    <a:pt x="2889" y="88"/>
                  </a:lnTo>
                  <a:lnTo>
                    <a:pt x="2846" y="176"/>
                  </a:lnTo>
                  <a:lnTo>
                    <a:pt x="2671" y="613"/>
                  </a:lnTo>
                  <a:lnTo>
                    <a:pt x="2539" y="1073"/>
                  </a:lnTo>
                  <a:lnTo>
                    <a:pt x="2430" y="1532"/>
                  </a:lnTo>
                  <a:lnTo>
                    <a:pt x="2364" y="2014"/>
                  </a:lnTo>
                  <a:lnTo>
                    <a:pt x="2145" y="1795"/>
                  </a:lnTo>
                  <a:lnTo>
                    <a:pt x="1905" y="1576"/>
                  </a:lnTo>
                  <a:lnTo>
                    <a:pt x="1664" y="1401"/>
                  </a:lnTo>
                  <a:lnTo>
                    <a:pt x="1423" y="1226"/>
                  </a:lnTo>
                  <a:lnTo>
                    <a:pt x="1161" y="1051"/>
                  </a:lnTo>
                  <a:lnTo>
                    <a:pt x="898" y="898"/>
                  </a:lnTo>
                  <a:lnTo>
                    <a:pt x="614" y="766"/>
                  </a:lnTo>
                  <a:lnTo>
                    <a:pt x="329" y="635"/>
                  </a:lnTo>
                  <a:lnTo>
                    <a:pt x="285" y="613"/>
                  </a:lnTo>
                  <a:lnTo>
                    <a:pt x="220" y="613"/>
                  </a:lnTo>
                  <a:lnTo>
                    <a:pt x="132" y="657"/>
                  </a:lnTo>
                  <a:lnTo>
                    <a:pt x="67" y="723"/>
                  </a:lnTo>
                  <a:lnTo>
                    <a:pt x="23" y="810"/>
                  </a:lnTo>
                  <a:lnTo>
                    <a:pt x="1" y="920"/>
                  </a:lnTo>
                  <a:lnTo>
                    <a:pt x="45" y="1007"/>
                  </a:lnTo>
                  <a:lnTo>
                    <a:pt x="110" y="1073"/>
                  </a:lnTo>
                  <a:lnTo>
                    <a:pt x="198" y="1117"/>
                  </a:lnTo>
                  <a:lnTo>
                    <a:pt x="504" y="1270"/>
                  </a:lnTo>
                  <a:lnTo>
                    <a:pt x="789" y="1423"/>
                  </a:lnTo>
                  <a:lnTo>
                    <a:pt x="1073" y="1598"/>
                  </a:lnTo>
                  <a:lnTo>
                    <a:pt x="1358" y="1773"/>
                  </a:lnTo>
                  <a:lnTo>
                    <a:pt x="1620" y="1992"/>
                  </a:lnTo>
                  <a:lnTo>
                    <a:pt x="1861" y="2211"/>
                  </a:lnTo>
                  <a:lnTo>
                    <a:pt x="2102" y="2451"/>
                  </a:lnTo>
                  <a:lnTo>
                    <a:pt x="2320" y="2714"/>
                  </a:lnTo>
                  <a:lnTo>
                    <a:pt x="2320" y="3086"/>
                  </a:lnTo>
                  <a:lnTo>
                    <a:pt x="2342" y="3436"/>
                  </a:lnTo>
                  <a:lnTo>
                    <a:pt x="2386" y="3808"/>
                  </a:lnTo>
                  <a:lnTo>
                    <a:pt x="2452" y="4180"/>
                  </a:lnTo>
                  <a:lnTo>
                    <a:pt x="2539" y="4552"/>
                  </a:lnTo>
                  <a:lnTo>
                    <a:pt x="2649" y="4902"/>
                  </a:lnTo>
                  <a:lnTo>
                    <a:pt x="2758" y="5252"/>
                  </a:lnTo>
                  <a:lnTo>
                    <a:pt x="2889" y="5603"/>
                  </a:lnTo>
                  <a:lnTo>
                    <a:pt x="2955" y="5690"/>
                  </a:lnTo>
                  <a:lnTo>
                    <a:pt x="3043" y="5734"/>
                  </a:lnTo>
                  <a:lnTo>
                    <a:pt x="3130" y="5734"/>
                  </a:lnTo>
                  <a:lnTo>
                    <a:pt x="3218" y="5712"/>
                  </a:lnTo>
                  <a:lnTo>
                    <a:pt x="3283" y="5646"/>
                  </a:lnTo>
                  <a:lnTo>
                    <a:pt x="3327" y="5559"/>
                  </a:lnTo>
                  <a:lnTo>
                    <a:pt x="3349" y="5449"/>
                  </a:lnTo>
                  <a:lnTo>
                    <a:pt x="3327" y="5362"/>
                  </a:lnTo>
                  <a:lnTo>
                    <a:pt x="3218" y="5034"/>
                  </a:lnTo>
                  <a:lnTo>
                    <a:pt x="3108" y="4727"/>
                  </a:lnTo>
                  <a:lnTo>
                    <a:pt x="3021" y="4399"/>
                  </a:lnTo>
                  <a:lnTo>
                    <a:pt x="2933" y="4071"/>
                  </a:lnTo>
                  <a:lnTo>
                    <a:pt x="2889" y="3743"/>
                  </a:lnTo>
                  <a:lnTo>
                    <a:pt x="2846" y="3414"/>
                  </a:lnTo>
                  <a:lnTo>
                    <a:pt x="2824" y="3086"/>
                  </a:lnTo>
                  <a:lnTo>
                    <a:pt x="2824" y="2758"/>
                  </a:lnTo>
                  <a:lnTo>
                    <a:pt x="2846" y="2648"/>
                  </a:lnTo>
                  <a:lnTo>
                    <a:pt x="2824" y="2561"/>
                  </a:lnTo>
                  <a:lnTo>
                    <a:pt x="2889" y="1970"/>
                  </a:lnTo>
                  <a:lnTo>
                    <a:pt x="2977" y="1423"/>
                  </a:lnTo>
                  <a:lnTo>
                    <a:pt x="3130" y="854"/>
                  </a:lnTo>
                  <a:lnTo>
                    <a:pt x="3327" y="307"/>
                  </a:lnTo>
                  <a:lnTo>
                    <a:pt x="3349" y="197"/>
                  </a:lnTo>
                  <a:lnTo>
                    <a:pt x="3327" y="132"/>
                  </a:lnTo>
                  <a:lnTo>
                    <a:pt x="3261" y="66"/>
                  </a:lnTo>
                  <a:lnTo>
                    <a:pt x="3174" y="22"/>
                  </a:lnTo>
                  <a:lnTo>
                    <a:pt x="30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70"/>
            <p:cNvSpPr/>
            <p:nvPr/>
          </p:nvSpPr>
          <p:spPr>
            <a:xfrm>
              <a:off x="7556851" y="3797788"/>
              <a:ext cx="82939" cy="110573"/>
            </a:xfrm>
            <a:custGeom>
              <a:avLst/>
              <a:gdLst/>
              <a:ahLst/>
              <a:cxnLst/>
              <a:rect l="l" t="t" r="r" b="b"/>
              <a:pathLst>
                <a:path w="2233" h="2977" extrusionOk="0">
                  <a:moveTo>
                    <a:pt x="176" y="1"/>
                  </a:moveTo>
                  <a:lnTo>
                    <a:pt x="88" y="67"/>
                  </a:lnTo>
                  <a:lnTo>
                    <a:pt x="23" y="132"/>
                  </a:lnTo>
                  <a:lnTo>
                    <a:pt x="1" y="220"/>
                  </a:lnTo>
                  <a:lnTo>
                    <a:pt x="1" y="329"/>
                  </a:lnTo>
                  <a:lnTo>
                    <a:pt x="88" y="723"/>
                  </a:lnTo>
                  <a:lnTo>
                    <a:pt x="220" y="1117"/>
                  </a:lnTo>
                  <a:lnTo>
                    <a:pt x="395" y="1489"/>
                  </a:lnTo>
                  <a:lnTo>
                    <a:pt x="614" y="1839"/>
                  </a:lnTo>
                  <a:lnTo>
                    <a:pt x="876" y="2167"/>
                  </a:lnTo>
                  <a:lnTo>
                    <a:pt x="1183" y="2452"/>
                  </a:lnTo>
                  <a:lnTo>
                    <a:pt x="1511" y="2714"/>
                  </a:lnTo>
                  <a:lnTo>
                    <a:pt x="1861" y="2933"/>
                  </a:lnTo>
                  <a:lnTo>
                    <a:pt x="1970" y="2977"/>
                  </a:lnTo>
                  <a:lnTo>
                    <a:pt x="2058" y="2955"/>
                  </a:lnTo>
                  <a:lnTo>
                    <a:pt x="2145" y="2911"/>
                  </a:lnTo>
                  <a:lnTo>
                    <a:pt x="2189" y="2846"/>
                  </a:lnTo>
                  <a:lnTo>
                    <a:pt x="2233" y="2758"/>
                  </a:lnTo>
                  <a:lnTo>
                    <a:pt x="2233" y="2649"/>
                  </a:lnTo>
                  <a:lnTo>
                    <a:pt x="2189" y="2561"/>
                  </a:lnTo>
                  <a:lnTo>
                    <a:pt x="2102" y="2496"/>
                  </a:lnTo>
                  <a:lnTo>
                    <a:pt x="1795" y="2299"/>
                  </a:lnTo>
                  <a:lnTo>
                    <a:pt x="1511" y="2080"/>
                  </a:lnTo>
                  <a:lnTo>
                    <a:pt x="1248" y="1817"/>
                  </a:lnTo>
                  <a:lnTo>
                    <a:pt x="1029" y="1533"/>
                  </a:lnTo>
                  <a:lnTo>
                    <a:pt x="832" y="1226"/>
                  </a:lnTo>
                  <a:lnTo>
                    <a:pt x="679" y="898"/>
                  </a:lnTo>
                  <a:lnTo>
                    <a:pt x="570" y="548"/>
                  </a:lnTo>
                  <a:lnTo>
                    <a:pt x="482" y="176"/>
                  </a:lnTo>
                  <a:lnTo>
                    <a:pt x="460" y="132"/>
                  </a:lnTo>
                  <a:lnTo>
                    <a:pt x="438" y="88"/>
                  </a:lnTo>
                  <a:lnTo>
                    <a:pt x="373" y="45"/>
                  </a:lnTo>
                  <a:lnTo>
                    <a:pt x="26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70"/>
            <p:cNvSpPr/>
            <p:nvPr/>
          </p:nvSpPr>
          <p:spPr>
            <a:xfrm>
              <a:off x="7519485" y="3458852"/>
              <a:ext cx="172341" cy="157744"/>
            </a:xfrm>
            <a:custGeom>
              <a:avLst/>
              <a:gdLst/>
              <a:ahLst/>
              <a:cxnLst/>
              <a:rect l="l" t="t" r="r" b="b"/>
              <a:pathLst>
                <a:path w="4640" h="4247" extrusionOk="0">
                  <a:moveTo>
                    <a:pt x="4377" y="1"/>
                  </a:moveTo>
                  <a:lnTo>
                    <a:pt x="4267" y="45"/>
                  </a:lnTo>
                  <a:lnTo>
                    <a:pt x="3830" y="329"/>
                  </a:lnTo>
                  <a:lnTo>
                    <a:pt x="3348" y="592"/>
                  </a:lnTo>
                  <a:lnTo>
                    <a:pt x="2867" y="810"/>
                  </a:lnTo>
                  <a:lnTo>
                    <a:pt x="2364" y="985"/>
                  </a:lnTo>
                  <a:lnTo>
                    <a:pt x="1838" y="1139"/>
                  </a:lnTo>
                  <a:lnTo>
                    <a:pt x="1313" y="1226"/>
                  </a:lnTo>
                  <a:lnTo>
                    <a:pt x="788" y="1292"/>
                  </a:lnTo>
                  <a:lnTo>
                    <a:pt x="241" y="1292"/>
                  </a:lnTo>
                  <a:lnTo>
                    <a:pt x="153" y="1314"/>
                  </a:lnTo>
                  <a:lnTo>
                    <a:pt x="66" y="1379"/>
                  </a:lnTo>
                  <a:lnTo>
                    <a:pt x="22" y="1467"/>
                  </a:lnTo>
                  <a:lnTo>
                    <a:pt x="0" y="1554"/>
                  </a:lnTo>
                  <a:lnTo>
                    <a:pt x="22" y="1642"/>
                  </a:lnTo>
                  <a:lnTo>
                    <a:pt x="66" y="1729"/>
                  </a:lnTo>
                  <a:lnTo>
                    <a:pt x="153" y="1773"/>
                  </a:lnTo>
                  <a:lnTo>
                    <a:pt x="241" y="1795"/>
                  </a:lnTo>
                  <a:lnTo>
                    <a:pt x="722" y="1795"/>
                  </a:lnTo>
                  <a:lnTo>
                    <a:pt x="1204" y="1751"/>
                  </a:lnTo>
                  <a:lnTo>
                    <a:pt x="1685" y="1686"/>
                  </a:lnTo>
                  <a:lnTo>
                    <a:pt x="2145" y="1576"/>
                  </a:lnTo>
                  <a:lnTo>
                    <a:pt x="2145" y="1576"/>
                  </a:lnTo>
                  <a:lnTo>
                    <a:pt x="2079" y="1905"/>
                  </a:lnTo>
                  <a:lnTo>
                    <a:pt x="1992" y="2211"/>
                  </a:lnTo>
                  <a:lnTo>
                    <a:pt x="1882" y="2517"/>
                  </a:lnTo>
                  <a:lnTo>
                    <a:pt x="1751" y="2802"/>
                  </a:lnTo>
                  <a:lnTo>
                    <a:pt x="1576" y="3086"/>
                  </a:lnTo>
                  <a:lnTo>
                    <a:pt x="1379" y="3349"/>
                  </a:lnTo>
                  <a:lnTo>
                    <a:pt x="1160" y="3590"/>
                  </a:lnTo>
                  <a:lnTo>
                    <a:pt x="919" y="3808"/>
                  </a:lnTo>
                  <a:lnTo>
                    <a:pt x="876" y="3852"/>
                  </a:lnTo>
                  <a:lnTo>
                    <a:pt x="854" y="3896"/>
                  </a:lnTo>
                  <a:lnTo>
                    <a:pt x="832" y="3983"/>
                  </a:lnTo>
                  <a:lnTo>
                    <a:pt x="854" y="4093"/>
                  </a:lnTo>
                  <a:lnTo>
                    <a:pt x="919" y="4158"/>
                  </a:lnTo>
                  <a:lnTo>
                    <a:pt x="985" y="4224"/>
                  </a:lnTo>
                  <a:lnTo>
                    <a:pt x="1094" y="4246"/>
                  </a:lnTo>
                  <a:lnTo>
                    <a:pt x="1182" y="4224"/>
                  </a:lnTo>
                  <a:lnTo>
                    <a:pt x="1269" y="4158"/>
                  </a:lnTo>
                  <a:lnTo>
                    <a:pt x="1554" y="3896"/>
                  </a:lnTo>
                  <a:lnTo>
                    <a:pt x="1816" y="3590"/>
                  </a:lnTo>
                  <a:lnTo>
                    <a:pt x="2057" y="3283"/>
                  </a:lnTo>
                  <a:lnTo>
                    <a:pt x="2254" y="2933"/>
                  </a:lnTo>
                  <a:lnTo>
                    <a:pt x="2407" y="2583"/>
                  </a:lnTo>
                  <a:lnTo>
                    <a:pt x="2539" y="2189"/>
                  </a:lnTo>
                  <a:lnTo>
                    <a:pt x="2626" y="1817"/>
                  </a:lnTo>
                  <a:lnTo>
                    <a:pt x="2670" y="1423"/>
                  </a:lnTo>
                  <a:lnTo>
                    <a:pt x="3151" y="1226"/>
                  </a:lnTo>
                  <a:lnTo>
                    <a:pt x="3633" y="1007"/>
                  </a:lnTo>
                  <a:lnTo>
                    <a:pt x="4092" y="767"/>
                  </a:lnTo>
                  <a:lnTo>
                    <a:pt x="4530" y="482"/>
                  </a:lnTo>
                  <a:lnTo>
                    <a:pt x="4596" y="395"/>
                  </a:lnTo>
                  <a:lnTo>
                    <a:pt x="4639" y="307"/>
                  </a:lnTo>
                  <a:lnTo>
                    <a:pt x="4639" y="198"/>
                  </a:lnTo>
                  <a:lnTo>
                    <a:pt x="4596" y="110"/>
                  </a:lnTo>
                  <a:lnTo>
                    <a:pt x="4530" y="45"/>
                  </a:lnTo>
                  <a:lnTo>
                    <a:pt x="446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70"/>
            <p:cNvSpPr/>
            <p:nvPr/>
          </p:nvSpPr>
          <p:spPr>
            <a:xfrm>
              <a:off x="7045607" y="3397083"/>
              <a:ext cx="261743" cy="186158"/>
            </a:xfrm>
            <a:custGeom>
              <a:avLst/>
              <a:gdLst/>
              <a:ahLst/>
              <a:cxnLst/>
              <a:rect l="l" t="t" r="r" b="b"/>
              <a:pathLst>
                <a:path w="7047" h="5012" extrusionOk="0">
                  <a:moveTo>
                    <a:pt x="241" y="1"/>
                  </a:moveTo>
                  <a:lnTo>
                    <a:pt x="154" y="23"/>
                  </a:lnTo>
                  <a:lnTo>
                    <a:pt x="66" y="66"/>
                  </a:lnTo>
                  <a:lnTo>
                    <a:pt x="22" y="154"/>
                  </a:lnTo>
                  <a:lnTo>
                    <a:pt x="1" y="241"/>
                  </a:lnTo>
                  <a:lnTo>
                    <a:pt x="1" y="329"/>
                  </a:lnTo>
                  <a:lnTo>
                    <a:pt x="66" y="438"/>
                  </a:lnTo>
                  <a:lnTo>
                    <a:pt x="416" y="767"/>
                  </a:lnTo>
                  <a:lnTo>
                    <a:pt x="810" y="1073"/>
                  </a:lnTo>
                  <a:lnTo>
                    <a:pt x="1204" y="1335"/>
                  </a:lnTo>
                  <a:lnTo>
                    <a:pt x="1620" y="1576"/>
                  </a:lnTo>
                  <a:lnTo>
                    <a:pt x="2058" y="1751"/>
                  </a:lnTo>
                  <a:lnTo>
                    <a:pt x="2517" y="1904"/>
                  </a:lnTo>
                  <a:lnTo>
                    <a:pt x="2977" y="2014"/>
                  </a:lnTo>
                  <a:lnTo>
                    <a:pt x="3436" y="2080"/>
                  </a:lnTo>
                  <a:lnTo>
                    <a:pt x="3436" y="2452"/>
                  </a:lnTo>
                  <a:lnTo>
                    <a:pt x="3480" y="2824"/>
                  </a:lnTo>
                  <a:lnTo>
                    <a:pt x="3546" y="3196"/>
                  </a:lnTo>
                  <a:lnTo>
                    <a:pt x="3633" y="3568"/>
                  </a:lnTo>
                  <a:lnTo>
                    <a:pt x="3764" y="3918"/>
                  </a:lnTo>
                  <a:lnTo>
                    <a:pt x="3896" y="4246"/>
                  </a:lnTo>
                  <a:lnTo>
                    <a:pt x="4093" y="4574"/>
                  </a:lnTo>
                  <a:lnTo>
                    <a:pt x="4290" y="4902"/>
                  </a:lnTo>
                  <a:lnTo>
                    <a:pt x="4355" y="4968"/>
                  </a:lnTo>
                  <a:lnTo>
                    <a:pt x="4443" y="5012"/>
                  </a:lnTo>
                  <a:lnTo>
                    <a:pt x="4530" y="5012"/>
                  </a:lnTo>
                  <a:lnTo>
                    <a:pt x="4640" y="4990"/>
                  </a:lnTo>
                  <a:lnTo>
                    <a:pt x="4705" y="4924"/>
                  </a:lnTo>
                  <a:lnTo>
                    <a:pt x="4749" y="4837"/>
                  </a:lnTo>
                  <a:lnTo>
                    <a:pt x="4771" y="4727"/>
                  </a:lnTo>
                  <a:lnTo>
                    <a:pt x="4749" y="4684"/>
                  </a:lnTo>
                  <a:lnTo>
                    <a:pt x="4727" y="4640"/>
                  </a:lnTo>
                  <a:lnTo>
                    <a:pt x="4530" y="4355"/>
                  </a:lnTo>
                  <a:lnTo>
                    <a:pt x="4377" y="4071"/>
                  </a:lnTo>
                  <a:lnTo>
                    <a:pt x="4246" y="3764"/>
                  </a:lnTo>
                  <a:lnTo>
                    <a:pt x="4136" y="3436"/>
                  </a:lnTo>
                  <a:lnTo>
                    <a:pt x="4049" y="3108"/>
                  </a:lnTo>
                  <a:lnTo>
                    <a:pt x="3983" y="2780"/>
                  </a:lnTo>
                  <a:lnTo>
                    <a:pt x="3961" y="2452"/>
                  </a:lnTo>
                  <a:lnTo>
                    <a:pt x="3939" y="2101"/>
                  </a:lnTo>
                  <a:lnTo>
                    <a:pt x="4333" y="2101"/>
                  </a:lnTo>
                  <a:lnTo>
                    <a:pt x="4727" y="2058"/>
                  </a:lnTo>
                  <a:lnTo>
                    <a:pt x="5099" y="1992"/>
                  </a:lnTo>
                  <a:lnTo>
                    <a:pt x="5493" y="1904"/>
                  </a:lnTo>
                  <a:lnTo>
                    <a:pt x="5865" y="1773"/>
                  </a:lnTo>
                  <a:lnTo>
                    <a:pt x="6237" y="1620"/>
                  </a:lnTo>
                  <a:lnTo>
                    <a:pt x="6587" y="1445"/>
                  </a:lnTo>
                  <a:lnTo>
                    <a:pt x="6937" y="1226"/>
                  </a:lnTo>
                  <a:lnTo>
                    <a:pt x="7025" y="1160"/>
                  </a:lnTo>
                  <a:lnTo>
                    <a:pt x="7047" y="1051"/>
                  </a:lnTo>
                  <a:lnTo>
                    <a:pt x="7047" y="963"/>
                  </a:lnTo>
                  <a:lnTo>
                    <a:pt x="7025" y="876"/>
                  </a:lnTo>
                  <a:lnTo>
                    <a:pt x="6959" y="810"/>
                  </a:lnTo>
                  <a:lnTo>
                    <a:pt x="6872" y="767"/>
                  </a:lnTo>
                  <a:lnTo>
                    <a:pt x="6784" y="745"/>
                  </a:lnTo>
                  <a:lnTo>
                    <a:pt x="6697" y="788"/>
                  </a:lnTo>
                  <a:lnTo>
                    <a:pt x="6303" y="1029"/>
                  </a:lnTo>
                  <a:lnTo>
                    <a:pt x="5909" y="1204"/>
                  </a:lnTo>
                  <a:lnTo>
                    <a:pt x="5515" y="1357"/>
                  </a:lnTo>
                  <a:lnTo>
                    <a:pt x="5099" y="1467"/>
                  </a:lnTo>
                  <a:lnTo>
                    <a:pt x="4684" y="1554"/>
                  </a:lnTo>
                  <a:lnTo>
                    <a:pt x="4268" y="1598"/>
                  </a:lnTo>
                  <a:lnTo>
                    <a:pt x="3830" y="1598"/>
                  </a:lnTo>
                  <a:lnTo>
                    <a:pt x="3414" y="1576"/>
                  </a:lnTo>
                  <a:lnTo>
                    <a:pt x="2999" y="1511"/>
                  </a:lnTo>
                  <a:lnTo>
                    <a:pt x="2605" y="1401"/>
                  </a:lnTo>
                  <a:lnTo>
                    <a:pt x="2189" y="1270"/>
                  </a:lnTo>
                  <a:lnTo>
                    <a:pt x="1817" y="1095"/>
                  </a:lnTo>
                  <a:lnTo>
                    <a:pt x="1445" y="898"/>
                  </a:lnTo>
                  <a:lnTo>
                    <a:pt x="1073" y="657"/>
                  </a:lnTo>
                  <a:lnTo>
                    <a:pt x="745" y="373"/>
                  </a:lnTo>
                  <a:lnTo>
                    <a:pt x="416" y="66"/>
                  </a:lnTo>
                  <a:lnTo>
                    <a:pt x="329" y="23"/>
                  </a:lnTo>
                  <a:lnTo>
                    <a:pt x="24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70"/>
            <p:cNvSpPr/>
            <p:nvPr/>
          </p:nvSpPr>
          <p:spPr>
            <a:xfrm>
              <a:off x="6593681" y="3553160"/>
              <a:ext cx="143110" cy="207292"/>
            </a:xfrm>
            <a:custGeom>
              <a:avLst/>
              <a:gdLst/>
              <a:ahLst/>
              <a:cxnLst/>
              <a:rect l="l" t="t" r="r" b="b"/>
              <a:pathLst>
                <a:path w="3853" h="5581" extrusionOk="0">
                  <a:moveTo>
                    <a:pt x="3436" y="0"/>
                  </a:moveTo>
                  <a:lnTo>
                    <a:pt x="3327" y="22"/>
                  </a:lnTo>
                  <a:lnTo>
                    <a:pt x="3261" y="66"/>
                  </a:lnTo>
                  <a:lnTo>
                    <a:pt x="3196" y="153"/>
                  </a:lnTo>
                  <a:lnTo>
                    <a:pt x="3174" y="241"/>
                  </a:lnTo>
                  <a:lnTo>
                    <a:pt x="3130" y="547"/>
                  </a:lnTo>
                  <a:lnTo>
                    <a:pt x="3064" y="832"/>
                  </a:lnTo>
                  <a:lnTo>
                    <a:pt x="2977" y="1116"/>
                  </a:lnTo>
                  <a:lnTo>
                    <a:pt x="2846" y="1379"/>
                  </a:lnTo>
                  <a:lnTo>
                    <a:pt x="2714" y="1641"/>
                  </a:lnTo>
                  <a:lnTo>
                    <a:pt x="2561" y="1882"/>
                  </a:lnTo>
                  <a:lnTo>
                    <a:pt x="2386" y="2123"/>
                  </a:lnTo>
                  <a:lnTo>
                    <a:pt x="2211" y="2342"/>
                  </a:lnTo>
                  <a:lnTo>
                    <a:pt x="1992" y="2560"/>
                  </a:lnTo>
                  <a:lnTo>
                    <a:pt x="1773" y="2736"/>
                  </a:lnTo>
                  <a:lnTo>
                    <a:pt x="1533" y="2911"/>
                  </a:lnTo>
                  <a:lnTo>
                    <a:pt x="1292" y="3064"/>
                  </a:lnTo>
                  <a:lnTo>
                    <a:pt x="1029" y="3195"/>
                  </a:lnTo>
                  <a:lnTo>
                    <a:pt x="745" y="3304"/>
                  </a:lnTo>
                  <a:lnTo>
                    <a:pt x="482" y="3414"/>
                  </a:lnTo>
                  <a:lnTo>
                    <a:pt x="176" y="3480"/>
                  </a:lnTo>
                  <a:lnTo>
                    <a:pt x="88" y="3523"/>
                  </a:lnTo>
                  <a:lnTo>
                    <a:pt x="23" y="3589"/>
                  </a:lnTo>
                  <a:lnTo>
                    <a:pt x="1" y="3676"/>
                  </a:lnTo>
                  <a:lnTo>
                    <a:pt x="1" y="3764"/>
                  </a:lnTo>
                  <a:lnTo>
                    <a:pt x="45" y="3852"/>
                  </a:lnTo>
                  <a:lnTo>
                    <a:pt x="110" y="3917"/>
                  </a:lnTo>
                  <a:lnTo>
                    <a:pt x="198" y="3961"/>
                  </a:lnTo>
                  <a:lnTo>
                    <a:pt x="307" y="3961"/>
                  </a:lnTo>
                  <a:lnTo>
                    <a:pt x="548" y="3917"/>
                  </a:lnTo>
                  <a:lnTo>
                    <a:pt x="767" y="3852"/>
                  </a:lnTo>
                  <a:lnTo>
                    <a:pt x="986" y="3764"/>
                  </a:lnTo>
                  <a:lnTo>
                    <a:pt x="1204" y="3676"/>
                  </a:lnTo>
                  <a:lnTo>
                    <a:pt x="1620" y="3458"/>
                  </a:lnTo>
                  <a:lnTo>
                    <a:pt x="1992" y="3195"/>
                  </a:lnTo>
                  <a:lnTo>
                    <a:pt x="2255" y="3414"/>
                  </a:lnTo>
                  <a:lnTo>
                    <a:pt x="2474" y="3655"/>
                  </a:lnTo>
                  <a:lnTo>
                    <a:pt x="2692" y="3917"/>
                  </a:lnTo>
                  <a:lnTo>
                    <a:pt x="2867" y="4180"/>
                  </a:lnTo>
                  <a:lnTo>
                    <a:pt x="3043" y="4464"/>
                  </a:lnTo>
                  <a:lnTo>
                    <a:pt x="3174" y="4771"/>
                  </a:lnTo>
                  <a:lnTo>
                    <a:pt x="3283" y="5077"/>
                  </a:lnTo>
                  <a:lnTo>
                    <a:pt x="3371" y="5405"/>
                  </a:lnTo>
                  <a:lnTo>
                    <a:pt x="3415" y="5515"/>
                  </a:lnTo>
                  <a:lnTo>
                    <a:pt x="3480" y="5558"/>
                  </a:lnTo>
                  <a:lnTo>
                    <a:pt x="3568" y="5580"/>
                  </a:lnTo>
                  <a:lnTo>
                    <a:pt x="3655" y="5580"/>
                  </a:lnTo>
                  <a:lnTo>
                    <a:pt x="3743" y="5537"/>
                  </a:lnTo>
                  <a:lnTo>
                    <a:pt x="3830" y="5471"/>
                  </a:lnTo>
                  <a:lnTo>
                    <a:pt x="3852" y="5383"/>
                  </a:lnTo>
                  <a:lnTo>
                    <a:pt x="3852" y="5274"/>
                  </a:lnTo>
                  <a:lnTo>
                    <a:pt x="3765" y="4924"/>
                  </a:lnTo>
                  <a:lnTo>
                    <a:pt x="3633" y="4596"/>
                  </a:lnTo>
                  <a:lnTo>
                    <a:pt x="3502" y="4267"/>
                  </a:lnTo>
                  <a:lnTo>
                    <a:pt x="3327" y="3961"/>
                  </a:lnTo>
                  <a:lnTo>
                    <a:pt x="3130" y="3655"/>
                  </a:lnTo>
                  <a:lnTo>
                    <a:pt x="2889" y="3370"/>
                  </a:lnTo>
                  <a:lnTo>
                    <a:pt x="2649" y="3108"/>
                  </a:lnTo>
                  <a:lnTo>
                    <a:pt x="2386" y="2867"/>
                  </a:lnTo>
                  <a:lnTo>
                    <a:pt x="2649" y="2604"/>
                  </a:lnTo>
                  <a:lnTo>
                    <a:pt x="2867" y="2320"/>
                  </a:lnTo>
                  <a:lnTo>
                    <a:pt x="3086" y="2013"/>
                  </a:lnTo>
                  <a:lnTo>
                    <a:pt x="3261" y="1685"/>
                  </a:lnTo>
                  <a:lnTo>
                    <a:pt x="3415" y="1357"/>
                  </a:lnTo>
                  <a:lnTo>
                    <a:pt x="3524" y="985"/>
                  </a:lnTo>
                  <a:lnTo>
                    <a:pt x="3633" y="635"/>
                  </a:lnTo>
                  <a:lnTo>
                    <a:pt x="3677" y="241"/>
                  </a:lnTo>
                  <a:lnTo>
                    <a:pt x="3677" y="197"/>
                  </a:lnTo>
                  <a:lnTo>
                    <a:pt x="3677" y="153"/>
                  </a:lnTo>
                  <a:lnTo>
                    <a:pt x="3611" y="66"/>
                  </a:lnTo>
                  <a:lnTo>
                    <a:pt x="3524" y="22"/>
                  </a:lnTo>
                  <a:lnTo>
                    <a:pt x="343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70"/>
            <p:cNvSpPr/>
            <p:nvPr/>
          </p:nvSpPr>
          <p:spPr>
            <a:xfrm>
              <a:off x="6636767" y="3098782"/>
              <a:ext cx="316194" cy="130073"/>
            </a:xfrm>
            <a:custGeom>
              <a:avLst/>
              <a:gdLst/>
              <a:ahLst/>
              <a:cxnLst/>
              <a:rect l="l" t="t" r="r" b="b"/>
              <a:pathLst>
                <a:path w="8513" h="3502" extrusionOk="0">
                  <a:moveTo>
                    <a:pt x="3983" y="1"/>
                  </a:moveTo>
                  <a:lnTo>
                    <a:pt x="3896" y="44"/>
                  </a:lnTo>
                  <a:lnTo>
                    <a:pt x="3830" y="110"/>
                  </a:lnTo>
                  <a:lnTo>
                    <a:pt x="3786" y="198"/>
                  </a:lnTo>
                  <a:lnTo>
                    <a:pt x="3786" y="307"/>
                  </a:lnTo>
                  <a:lnTo>
                    <a:pt x="3874" y="679"/>
                  </a:lnTo>
                  <a:lnTo>
                    <a:pt x="4027" y="1051"/>
                  </a:lnTo>
                  <a:lnTo>
                    <a:pt x="4202" y="1401"/>
                  </a:lnTo>
                  <a:lnTo>
                    <a:pt x="4421" y="1708"/>
                  </a:lnTo>
                  <a:lnTo>
                    <a:pt x="4268" y="1948"/>
                  </a:lnTo>
                  <a:lnTo>
                    <a:pt x="4093" y="2167"/>
                  </a:lnTo>
                  <a:lnTo>
                    <a:pt x="3896" y="2386"/>
                  </a:lnTo>
                  <a:lnTo>
                    <a:pt x="3677" y="2561"/>
                  </a:lnTo>
                  <a:lnTo>
                    <a:pt x="3436" y="2692"/>
                  </a:lnTo>
                  <a:lnTo>
                    <a:pt x="3195" y="2824"/>
                  </a:lnTo>
                  <a:lnTo>
                    <a:pt x="2911" y="2911"/>
                  </a:lnTo>
                  <a:lnTo>
                    <a:pt x="2627" y="2977"/>
                  </a:lnTo>
                  <a:lnTo>
                    <a:pt x="2320" y="2999"/>
                  </a:lnTo>
                  <a:lnTo>
                    <a:pt x="2014" y="2977"/>
                  </a:lnTo>
                  <a:lnTo>
                    <a:pt x="1707" y="2911"/>
                  </a:lnTo>
                  <a:lnTo>
                    <a:pt x="1423" y="2802"/>
                  </a:lnTo>
                  <a:lnTo>
                    <a:pt x="1139" y="2670"/>
                  </a:lnTo>
                  <a:lnTo>
                    <a:pt x="876" y="2517"/>
                  </a:lnTo>
                  <a:lnTo>
                    <a:pt x="635" y="2298"/>
                  </a:lnTo>
                  <a:lnTo>
                    <a:pt x="416" y="2080"/>
                  </a:lnTo>
                  <a:lnTo>
                    <a:pt x="351" y="2014"/>
                  </a:lnTo>
                  <a:lnTo>
                    <a:pt x="263" y="1992"/>
                  </a:lnTo>
                  <a:lnTo>
                    <a:pt x="176" y="2014"/>
                  </a:lnTo>
                  <a:lnTo>
                    <a:pt x="88" y="2080"/>
                  </a:lnTo>
                  <a:lnTo>
                    <a:pt x="44" y="2145"/>
                  </a:lnTo>
                  <a:lnTo>
                    <a:pt x="1" y="2233"/>
                  </a:lnTo>
                  <a:lnTo>
                    <a:pt x="22" y="2342"/>
                  </a:lnTo>
                  <a:lnTo>
                    <a:pt x="66" y="2430"/>
                  </a:lnTo>
                  <a:lnTo>
                    <a:pt x="329" y="2714"/>
                  </a:lnTo>
                  <a:lnTo>
                    <a:pt x="613" y="2933"/>
                  </a:lnTo>
                  <a:lnTo>
                    <a:pt x="920" y="3130"/>
                  </a:lnTo>
                  <a:lnTo>
                    <a:pt x="1248" y="3283"/>
                  </a:lnTo>
                  <a:lnTo>
                    <a:pt x="1598" y="3392"/>
                  </a:lnTo>
                  <a:lnTo>
                    <a:pt x="1970" y="3480"/>
                  </a:lnTo>
                  <a:lnTo>
                    <a:pt x="2342" y="3502"/>
                  </a:lnTo>
                  <a:lnTo>
                    <a:pt x="2692" y="3480"/>
                  </a:lnTo>
                  <a:lnTo>
                    <a:pt x="3020" y="3414"/>
                  </a:lnTo>
                  <a:lnTo>
                    <a:pt x="3327" y="3305"/>
                  </a:lnTo>
                  <a:lnTo>
                    <a:pt x="3611" y="3174"/>
                  </a:lnTo>
                  <a:lnTo>
                    <a:pt x="3896" y="3020"/>
                  </a:lnTo>
                  <a:lnTo>
                    <a:pt x="4158" y="2824"/>
                  </a:lnTo>
                  <a:lnTo>
                    <a:pt x="4399" y="2605"/>
                  </a:lnTo>
                  <a:lnTo>
                    <a:pt x="4596" y="2364"/>
                  </a:lnTo>
                  <a:lnTo>
                    <a:pt x="4793" y="2101"/>
                  </a:lnTo>
                  <a:lnTo>
                    <a:pt x="5077" y="2342"/>
                  </a:lnTo>
                  <a:lnTo>
                    <a:pt x="5406" y="2539"/>
                  </a:lnTo>
                  <a:lnTo>
                    <a:pt x="5756" y="2692"/>
                  </a:lnTo>
                  <a:lnTo>
                    <a:pt x="6128" y="2802"/>
                  </a:lnTo>
                  <a:lnTo>
                    <a:pt x="6500" y="2889"/>
                  </a:lnTo>
                  <a:lnTo>
                    <a:pt x="6894" y="2911"/>
                  </a:lnTo>
                  <a:lnTo>
                    <a:pt x="7288" y="2867"/>
                  </a:lnTo>
                  <a:lnTo>
                    <a:pt x="7660" y="2802"/>
                  </a:lnTo>
                  <a:lnTo>
                    <a:pt x="8032" y="2692"/>
                  </a:lnTo>
                  <a:lnTo>
                    <a:pt x="8382" y="2539"/>
                  </a:lnTo>
                  <a:lnTo>
                    <a:pt x="8469" y="2473"/>
                  </a:lnTo>
                  <a:lnTo>
                    <a:pt x="8513" y="2386"/>
                  </a:lnTo>
                  <a:lnTo>
                    <a:pt x="8513" y="2298"/>
                  </a:lnTo>
                  <a:lnTo>
                    <a:pt x="8469" y="2211"/>
                  </a:lnTo>
                  <a:lnTo>
                    <a:pt x="8404" y="2123"/>
                  </a:lnTo>
                  <a:lnTo>
                    <a:pt x="8338" y="2080"/>
                  </a:lnTo>
                  <a:lnTo>
                    <a:pt x="8229" y="2080"/>
                  </a:lnTo>
                  <a:lnTo>
                    <a:pt x="8119" y="2101"/>
                  </a:lnTo>
                  <a:lnTo>
                    <a:pt x="7835" y="2233"/>
                  </a:lnTo>
                  <a:lnTo>
                    <a:pt x="7506" y="2320"/>
                  </a:lnTo>
                  <a:lnTo>
                    <a:pt x="7178" y="2386"/>
                  </a:lnTo>
                  <a:lnTo>
                    <a:pt x="6872" y="2408"/>
                  </a:lnTo>
                  <a:lnTo>
                    <a:pt x="6544" y="2386"/>
                  </a:lnTo>
                  <a:lnTo>
                    <a:pt x="6215" y="2320"/>
                  </a:lnTo>
                  <a:lnTo>
                    <a:pt x="5909" y="2211"/>
                  </a:lnTo>
                  <a:lnTo>
                    <a:pt x="5603" y="2080"/>
                  </a:lnTo>
                  <a:lnTo>
                    <a:pt x="5340" y="1904"/>
                  </a:lnTo>
                  <a:lnTo>
                    <a:pt x="5121" y="1729"/>
                  </a:lnTo>
                  <a:lnTo>
                    <a:pt x="4902" y="1511"/>
                  </a:lnTo>
                  <a:lnTo>
                    <a:pt x="4727" y="1270"/>
                  </a:lnTo>
                  <a:lnTo>
                    <a:pt x="4574" y="1029"/>
                  </a:lnTo>
                  <a:lnTo>
                    <a:pt x="4443" y="745"/>
                  </a:lnTo>
                  <a:lnTo>
                    <a:pt x="4333" y="460"/>
                  </a:lnTo>
                  <a:lnTo>
                    <a:pt x="4268" y="176"/>
                  </a:lnTo>
                  <a:lnTo>
                    <a:pt x="4224" y="88"/>
                  </a:lnTo>
                  <a:lnTo>
                    <a:pt x="4158" y="23"/>
                  </a:lnTo>
                  <a:lnTo>
                    <a:pt x="407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70"/>
            <p:cNvSpPr/>
            <p:nvPr/>
          </p:nvSpPr>
          <p:spPr>
            <a:xfrm>
              <a:off x="7499167" y="3162187"/>
              <a:ext cx="130073" cy="139842"/>
            </a:xfrm>
            <a:custGeom>
              <a:avLst/>
              <a:gdLst/>
              <a:ahLst/>
              <a:cxnLst/>
              <a:rect l="l" t="t" r="r" b="b"/>
              <a:pathLst>
                <a:path w="3502" h="3765" extrusionOk="0">
                  <a:moveTo>
                    <a:pt x="3195" y="1"/>
                  </a:moveTo>
                  <a:lnTo>
                    <a:pt x="3108" y="44"/>
                  </a:lnTo>
                  <a:lnTo>
                    <a:pt x="3064" y="66"/>
                  </a:lnTo>
                  <a:lnTo>
                    <a:pt x="3042" y="110"/>
                  </a:lnTo>
                  <a:lnTo>
                    <a:pt x="2932" y="329"/>
                  </a:lnTo>
                  <a:lnTo>
                    <a:pt x="2823" y="548"/>
                  </a:lnTo>
                  <a:lnTo>
                    <a:pt x="2692" y="745"/>
                  </a:lnTo>
                  <a:lnTo>
                    <a:pt x="2626" y="832"/>
                  </a:lnTo>
                  <a:lnTo>
                    <a:pt x="2604" y="876"/>
                  </a:lnTo>
                  <a:lnTo>
                    <a:pt x="2560" y="920"/>
                  </a:lnTo>
                  <a:lnTo>
                    <a:pt x="2385" y="1095"/>
                  </a:lnTo>
                  <a:lnTo>
                    <a:pt x="2210" y="1270"/>
                  </a:lnTo>
                  <a:lnTo>
                    <a:pt x="2123" y="1357"/>
                  </a:lnTo>
                  <a:lnTo>
                    <a:pt x="2079" y="1401"/>
                  </a:lnTo>
                  <a:lnTo>
                    <a:pt x="2057" y="1401"/>
                  </a:lnTo>
                  <a:lnTo>
                    <a:pt x="1860" y="1554"/>
                  </a:lnTo>
                  <a:lnTo>
                    <a:pt x="1816" y="1598"/>
                  </a:lnTo>
                  <a:lnTo>
                    <a:pt x="1619" y="1510"/>
                  </a:lnTo>
                  <a:lnTo>
                    <a:pt x="1423" y="1445"/>
                  </a:lnTo>
                  <a:lnTo>
                    <a:pt x="1226" y="1401"/>
                  </a:lnTo>
                  <a:lnTo>
                    <a:pt x="1029" y="1357"/>
                  </a:lnTo>
                  <a:lnTo>
                    <a:pt x="810" y="1335"/>
                  </a:lnTo>
                  <a:lnTo>
                    <a:pt x="613" y="1335"/>
                  </a:lnTo>
                  <a:lnTo>
                    <a:pt x="394" y="1357"/>
                  </a:lnTo>
                  <a:lnTo>
                    <a:pt x="197" y="1379"/>
                  </a:lnTo>
                  <a:lnTo>
                    <a:pt x="110" y="1423"/>
                  </a:lnTo>
                  <a:lnTo>
                    <a:pt x="44" y="1489"/>
                  </a:lnTo>
                  <a:lnTo>
                    <a:pt x="0" y="1598"/>
                  </a:lnTo>
                  <a:lnTo>
                    <a:pt x="22" y="1685"/>
                  </a:lnTo>
                  <a:lnTo>
                    <a:pt x="66" y="1773"/>
                  </a:lnTo>
                  <a:lnTo>
                    <a:pt x="131" y="1839"/>
                  </a:lnTo>
                  <a:lnTo>
                    <a:pt x="219" y="1861"/>
                  </a:lnTo>
                  <a:lnTo>
                    <a:pt x="328" y="1861"/>
                  </a:lnTo>
                  <a:lnTo>
                    <a:pt x="525" y="1839"/>
                  </a:lnTo>
                  <a:lnTo>
                    <a:pt x="744" y="1839"/>
                  </a:lnTo>
                  <a:lnTo>
                    <a:pt x="941" y="1861"/>
                  </a:lnTo>
                  <a:lnTo>
                    <a:pt x="1160" y="1882"/>
                  </a:lnTo>
                  <a:lnTo>
                    <a:pt x="1357" y="1948"/>
                  </a:lnTo>
                  <a:lnTo>
                    <a:pt x="1554" y="2036"/>
                  </a:lnTo>
                  <a:lnTo>
                    <a:pt x="1729" y="2123"/>
                  </a:lnTo>
                  <a:lnTo>
                    <a:pt x="1904" y="2233"/>
                  </a:lnTo>
                  <a:lnTo>
                    <a:pt x="2057" y="2364"/>
                  </a:lnTo>
                  <a:lnTo>
                    <a:pt x="2210" y="2517"/>
                  </a:lnTo>
                  <a:lnTo>
                    <a:pt x="2320" y="2670"/>
                  </a:lnTo>
                  <a:lnTo>
                    <a:pt x="2429" y="2823"/>
                  </a:lnTo>
                  <a:lnTo>
                    <a:pt x="2517" y="2998"/>
                  </a:lnTo>
                  <a:lnTo>
                    <a:pt x="2604" y="3195"/>
                  </a:lnTo>
                  <a:lnTo>
                    <a:pt x="2648" y="3392"/>
                  </a:lnTo>
                  <a:lnTo>
                    <a:pt x="2692" y="3567"/>
                  </a:lnTo>
                  <a:lnTo>
                    <a:pt x="2714" y="3633"/>
                  </a:lnTo>
                  <a:lnTo>
                    <a:pt x="2736" y="3677"/>
                  </a:lnTo>
                  <a:lnTo>
                    <a:pt x="2823" y="3721"/>
                  </a:lnTo>
                  <a:lnTo>
                    <a:pt x="2911" y="3764"/>
                  </a:lnTo>
                  <a:lnTo>
                    <a:pt x="2998" y="3764"/>
                  </a:lnTo>
                  <a:lnTo>
                    <a:pt x="3108" y="3699"/>
                  </a:lnTo>
                  <a:lnTo>
                    <a:pt x="3151" y="3633"/>
                  </a:lnTo>
                  <a:lnTo>
                    <a:pt x="3195" y="3546"/>
                  </a:lnTo>
                  <a:lnTo>
                    <a:pt x="3173" y="3436"/>
                  </a:lnTo>
                  <a:lnTo>
                    <a:pt x="3129" y="3217"/>
                  </a:lnTo>
                  <a:lnTo>
                    <a:pt x="3064" y="2998"/>
                  </a:lnTo>
                  <a:lnTo>
                    <a:pt x="2976" y="2780"/>
                  </a:lnTo>
                  <a:lnTo>
                    <a:pt x="2867" y="2583"/>
                  </a:lnTo>
                  <a:lnTo>
                    <a:pt x="2736" y="2386"/>
                  </a:lnTo>
                  <a:lnTo>
                    <a:pt x="2582" y="2211"/>
                  </a:lnTo>
                  <a:lnTo>
                    <a:pt x="2429" y="2036"/>
                  </a:lnTo>
                  <a:lnTo>
                    <a:pt x="2254" y="1882"/>
                  </a:lnTo>
                  <a:lnTo>
                    <a:pt x="2451" y="1729"/>
                  </a:lnTo>
                  <a:lnTo>
                    <a:pt x="2626" y="1576"/>
                  </a:lnTo>
                  <a:lnTo>
                    <a:pt x="2801" y="1401"/>
                  </a:lnTo>
                  <a:lnTo>
                    <a:pt x="2976" y="1204"/>
                  </a:lnTo>
                  <a:lnTo>
                    <a:pt x="3129" y="1007"/>
                  </a:lnTo>
                  <a:lnTo>
                    <a:pt x="3261" y="810"/>
                  </a:lnTo>
                  <a:lnTo>
                    <a:pt x="3370" y="591"/>
                  </a:lnTo>
                  <a:lnTo>
                    <a:pt x="3480" y="373"/>
                  </a:lnTo>
                  <a:lnTo>
                    <a:pt x="3501" y="285"/>
                  </a:lnTo>
                  <a:lnTo>
                    <a:pt x="3501" y="176"/>
                  </a:lnTo>
                  <a:lnTo>
                    <a:pt x="3458" y="88"/>
                  </a:lnTo>
                  <a:lnTo>
                    <a:pt x="3392" y="22"/>
                  </a:lnTo>
                  <a:lnTo>
                    <a:pt x="330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70"/>
            <p:cNvSpPr/>
            <p:nvPr/>
          </p:nvSpPr>
          <p:spPr>
            <a:xfrm>
              <a:off x="6359602" y="3832740"/>
              <a:ext cx="51257" cy="151244"/>
            </a:xfrm>
            <a:custGeom>
              <a:avLst/>
              <a:gdLst/>
              <a:ahLst/>
              <a:cxnLst/>
              <a:rect l="l" t="t" r="r" b="b"/>
              <a:pathLst>
                <a:path w="1380" h="4072" extrusionOk="0">
                  <a:moveTo>
                    <a:pt x="1073" y="1"/>
                  </a:moveTo>
                  <a:lnTo>
                    <a:pt x="963" y="23"/>
                  </a:lnTo>
                  <a:lnTo>
                    <a:pt x="898" y="110"/>
                  </a:lnTo>
                  <a:lnTo>
                    <a:pt x="745" y="307"/>
                  </a:lnTo>
                  <a:lnTo>
                    <a:pt x="635" y="526"/>
                  </a:lnTo>
                  <a:lnTo>
                    <a:pt x="416" y="964"/>
                  </a:lnTo>
                  <a:lnTo>
                    <a:pt x="241" y="1445"/>
                  </a:lnTo>
                  <a:lnTo>
                    <a:pt x="110" y="1927"/>
                  </a:lnTo>
                  <a:lnTo>
                    <a:pt x="44" y="2408"/>
                  </a:lnTo>
                  <a:lnTo>
                    <a:pt x="1" y="2911"/>
                  </a:lnTo>
                  <a:lnTo>
                    <a:pt x="22" y="3393"/>
                  </a:lnTo>
                  <a:lnTo>
                    <a:pt x="110" y="3896"/>
                  </a:lnTo>
                  <a:lnTo>
                    <a:pt x="154" y="3984"/>
                  </a:lnTo>
                  <a:lnTo>
                    <a:pt x="219" y="4049"/>
                  </a:lnTo>
                  <a:lnTo>
                    <a:pt x="307" y="4071"/>
                  </a:lnTo>
                  <a:lnTo>
                    <a:pt x="394" y="4071"/>
                  </a:lnTo>
                  <a:lnTo>
                    <a:pt x="482" y="4027"/>
                  </a:lnTo>
                  <a:lnTo>
                    <a:pt x="548" y="3962"/>
                  </a:lnTo>
                  <a:lnTo>
                    <a:pt x="591" y="3874"/>
                  </a:lnTo>
                  <a:lnTo>
                    <a:pt x="591" y="3765"/>
                  </a:lnTo>
                  <a:lnTo>
                    <a:pt x="526" y="3305"/>
                  </a:lnTo>
                  <a:lnTo>
                    <a:pt x="504" y="2867"/>
                  </a:lnTo>
                  <a:lnTo>
                    <a:pt x="548" y="2430"/>
                  </a:lnTo>
                  <a:lnTo>
                    <a:pt x="613" y="1992"/>
                  </a:lnTo>
                  <a:lnTo>
                    <a:pt x="723" y="1555"/>
                  </a:lnTo>
                  <a:lnTo>
                    <a:pt x="876" y="1139"/>
                  </a:lnTo>
                  <a:lnTo>
                    <a:pt x="1095" y="745"/>
                  </a:lnTo>
                  <a:lnTo>
                    <a:pt x="1335" y="351"/>
                  </a:lnTo>
                  <a:lnTo>
                    <a:pt x="1379" y="263"/>
                  </a:lnTo>
                  <a:lnTo>
                    <a:pt x="1357" y="176"/>
                  </a:lnTo>
                  <a:lnTo>
                    <a:pt x="1314" y="88"/>
                  </a:lnTo>
                  <a:lnTo>
                    <a:pt x="1248" y="23"/>
                  </a:lnTo>
                  <a:lnTo>
                    <a:pt x="116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802" name="Google Shape;1802;p70"/>
          <p:cNvPicPr preferRelativeResize="0"/>
          <p:nvPr/>
        </p:nvPicPr>
        <p:blipFill rotWithShape="1">
          <a:blip r:embed="rId3">
            <a:alphaModFix/>
          </a:blip>
          <a:srcRect l="24444" t="53989" r="25545" b="6136"/>
          <a:stretch/>
        </p:blipFill>
        <p:spPr>
          <a:xfrm>
            <a:off x="5947425" y="3176688"/>
            <a:ext cx="1566749" cy="1358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3" name="Google Shape;1803;p7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37470" y="2129515"/>
            <a:ext cx="2021642" cy="1137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4" name="Google Shape;1804;p7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95145" y="2075724"/>
            <a:ext cx="1857302" cy="12382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5" name="Google Shape;1805;p7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932370" y="613987"/>
            <a:ext cx="1682302" cy="1040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6" name="Google Shape;1806;p7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246577" y="890343"/>
            <a:ext cx="1329250" cy="13904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1" name="Google Shape;1811;p71"/>
          <p:cNvSpPr txBox="1">
            <a:spLocks noGrp="1"/>
          </p:cNvSpPr>
          <p:nvPr>
            <p:ph type="title"/>
          </p:nvPr>
        </p:nvSpPr>
        <p:spPr>
          <a:xfrm>
            <a:off x="720000" y="10"/>
            <a:ext cx="77040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missing? </a:t>
            </a:r>
            <a:endParaRPr/>
          </a:p>
        </p:txBody>
      </p:sp>
      <p:grpSp>
        <p:nvGrpSpPr>
          <p:cNvPr id="1812" name="Google Shape;1812;p71"/>
          <p:cNvGrpSpPr/>
          <p:nvPr/>
        </p:nvGrpSpPr>
        <p:grpSpPr>
          <a:xfrm>
            <a:off x="3097058" y="2291208"/>
            <a:ext cx="1491384" cy="1190807"/>
            <a:chOff x="5996300" y="2656625"/>
            <a:chExt cx="1786517" cy="1426458"/>
          </a:xfrm>
        </p:grpSpPr>
        <p:sp>
          <p:nvSpPr>
            <p:cNvPr id="1813" name="Google Shape;1813;p71"/>
            <p:cNvSpPr/>
            <p:nvPr/>
          </p:nvSpPr>
          <p:spPr>
            <a:xfrm>
              <a:off x="5996300" y="2656625"/>
              <a:ext cx="1786517" cy="1426458"/>
            </a:xfrm>
            <a:custGeom>
              <a:avLst/>
              <a:gdLst/>
              <a:ahLst/>
              <a:cxnLst/>
              <a:rect l="l" t="t" r="r" b="b"/>
              <a:pathLst>
                <a:path w="48099" h="38405" extrusionOk="0">
                  <a:moveTo>
                    <a:pt x="25472" y="0"/>
                  </a:moveTo>
                  <a:lnTo>
                    <a:pt x="24990" y="22"/>
                  </a:lnTo>
                  <a:lnTo>
                    <a:pt x="24509" y="132"/>
                  </a:lnTo>
                  <a:lnTo>
                    <a:pt x="24027" y="263"/>
                  </a:lnTo>
                  <a:lnTo>
                    <a:pt x="23568" y="460"/>
                  </a:lnTo>
                  <a:lnTo>
                    <a:pt x="23130" y="679"/>
                  </a:lnTo>
                  <a:lnTo>
                    <a:pt x="22714" y="963"/>
                  </a:lnTo>
                  <a:lnTo>
                    <a:pt x="22364" y="898"/>
                  </a:lnTo>
                  <a:lnTo>
                    <a:pt x="21992" y="832"/>
                  </a:lnTo>
                  <a:lnTo>
                    <a:pt x="21642" y="810"/>
                  </a:lnTo>
                  <a:lnTo>
                    <a:pt x="21292" y="810"/>
                  </a:lnTo>
                  <a:lnTo>
                    <a:pt x="20920" y="832"/>
                  </a:lnTo>
                  <a:lnTo>
                    <a:pt x="20570" y="876"/>
                  </a:lnTo>
                  <a:lnTo>
                    <a:pt x="20220" y="941"/>
                  </a:lnTo>
                  <a:lnTo>
                    <a:pt x="19870" y="1051"/>
                  </a:lnTo>
                  <a:lnTo>
                    <a:pt x="19388" y="1226"/>
                  </a:lnTo>
                  <a:lnTo>
                    <a:pt x="18907" y="1445"/>
                  </a:lnTo>
                  <a:lnTo>
                    <a:pt x="18469" y="1707"/>
                  </a:lnTo>
                  <a:lnTo>
                    <a:pt x="18053" y="2014"/>
                  </a:lnTo>
                  <a:lnTo>
                    <a:pt x="17681" y="2364"/>
                  </a:lnTo>
                  <a:lnTo>
                    <a:pt x="17331" y="2736"/>
                  </a:lnTo>
                  <a:lnTo>
                    <a:pt x="17025" y="3152"/>
                  </a:lnTo>
                  <a:lnTo>
                    <a:pt x="16740" y="3589"/>
                  </a:lnTo>
                  <a:lnTo>
                    <a:pt x="16128" y="3480"/>
                  </a:lnTo>
                  <a:lnTo>
                    <a:pt x="15515" y="3414"/>
                  </a:lnTo>
                  <a:lnTo>
                    <a:pt x="14858" y="3414"/>
                  </a:lnTo>
                  <a:lnTo>
                    <a:pt x="14224" y="3436"/>
                  </a:lnTo>
                  <a:lnTo>
                    <a:pt x="13917" y="3480"/>
                  </a:lnTo>
                  <a:lnTo>
                    <a:pt x="13611" y="3524"/>
                  </a:lnTo>
                  <a:lnTo>
                    <a:pt x="13305" y="3589"/>
                  </a:lnTo>
                  <a:lnTo>
                    <a:pt x="12998" y="3677"/>
                  </a:lnTo>
                  <a:lnTo>
                    <a:pt x="12692" y="3764"/>
                  </a:lnTo>
                  <a:lnTo>
                    <a:pt x="12386" y="3874"/>
                  </a:lnTo>
                  <a:lnTo>
                    <a:pt x="12101" y="4005"/>
                  </a:lnTo>
                  <a:lnTo>
                    <a:pt x="11839" y="4136"/>
                  </a:lnTo>
                  <a:lnTo>
                    <a:pt x="11554" y="4289"/>
                  </a:lnTo>
                  <a:lnTo>
                    <a:pt x="11292" y="4464"/>
                  </a:lnTo>
                  <a:lnTo>
                    <a:pt x="11051" y="4661"/>
                  </a:lnTo>
                  <a:lnTo>
                    <a:pt x="10832" y="4858"/>
                  </a:lnTo>
                  <a:lnTo>
                    <a:pt x="10613" y="5099"/>
                  </a:lnTo>
                  <a:lnTo>
                    <a:pt x="10394" y="5340"/>
                  </a:lnTo>
                  <a:lnTo>
                    <a:pt x="10219" y="5581"/>
                  </a:lnTo>
                  <a:lnTo>
                    <a:pt x="10066" y="5865"/>
                  </a:lnTo>
                  <a:lnTo>
                    <a:pt x="9913" y="6128"/>
                  </a:lnTo>
                  <a:lnTo>
                    <a:pt x="9803" y="6412"/>
                  </a:lnTo>
                  <a:lnTo>
                    <a:pt x="9694" y="6697"/>
                  </a:lnTo>
                  <a:lnTo>
                    <a:pt x="9628" y="7003"/>
                  </a:lnTo>
                  <a:lnTo>
                    <a:pt x="9585" y="7309"/>
                  </a:lnTo>
                  <a:lnTo>
                    <a:pt x="9563" y="7616"/>
                  </a:lnTo>
                  <a:lnTo>
                    <a:pt x="9585" y="7900"/>
                  </a:lnTo>
                  <a:lnTo>
                    <a:pt x="9628" y="8206"/>
                  </a:lnTo>
                  <a:lnTo>
                    <a:pt x="9322" y="8185"/>
                  </a:lnTo>
                  <a:lnTo>
                    <a:pt x="8994" y="8163"/>
                  </a:lnTo>
                  <a:lnTo>
                    <a:pt x="8687" y="8163"/>
                  </a:lnTo>
                  <a:lnTo>
                    <a:pt x="8359" y="8185"/>
                  </a:lnTo>
                  <a:lnTo>
                    <a:pt x="8053" y="8250"/>
                  </a:lnTo>
                  <a:lnTo>
                    <a:pt x="7725" y="8316"/>
                  </a:lnTo>
                  <a:lnTo>
                    <a:pt x="7418" y="8403"/>
                  </a:lnTo>
                  <a:lnTo>
                    <a:pt x="7112" y="8513"/>
                  </a:lnTo>
                  <a:lnTo>
                    <a:pt x="6806" y="8644"/>
                  </a:lnTo>
                  <a:lnTo>
                    <a:pt x="6521" y="8797"/>
                  </a:lnTo>
                  <a:lnTo>
                    <a:pt x="6237" y="8972"/>
                  </a:lnTo>
                  <a:lnTo>
                    <a:pt x="5974" y="9147"/>
                  </a:lnTo>
                  <a:lnTo>
                    <a:pt x="5733" y="9344"/>
                  </a:lnTo>
                  <a:lnTo>
                    <a:pt x="5493" y="9563"/>
                  </a:lnTo>
                  <a:lnTo>
                    <a:pt x="5274" y="9804"/>
                  </a:lnTo>
                  <a:lnTo>
                    <a:pt x="5077" y="10045"/>
                  </a:lnTo>
                  <a:lnTo>
                    <a:pt x="4902" y="10307"/>
                  </a:lnTo>
                  <a:lnTo>
                    <a:pt x="4749" y="10592"/>
                  </a:lnTo>
                  <a:lnTo>
                    <a:pt x="4617" y="10876"/>
                  </a:lnTo>
                  <a:lnTo>
                    <a:pt x="4508" y="11161"/>
                  </a:lnTo>
                  <a:lnTo>
                    <a:pt x="4420" y="11467"/>
                  </a:lnTo>
                  <a:lnTo>
                    <a:pt x="4333" y="11751"/>
                  </a:lnTo>
                  <a:lnTo>
                    <a:pt x="4289" y="12080"/>
                  </a:lnTo>
                  <a:lnTo>
                    <a:pt x="4267" y="12386"/>
                  </a:lnTo>
                  <a:lnTo>
                    <a:pt x="4245" y="12692"/>
                  </a:lnTo>
                  <a:lnTo>
                    <a:pt x="4245" y="12999"/>
                  </a:lnTo>
                  <a:lnTo>
                    <a:pt x="4289" y="13327"/>
                  </a:lnTo>
                  <a:lnTo>
                    <a:pt x="4333" y="13633"/>
                  </a:lnTo>
                  <a:lnTo>
                    <a:pt x="4398" y="13940"/>
                  </a:lnTo>
                  <a:lnTo>
                    <a:pt x="4508" y="14224"/>
                  </a:lnTo>
                  <a:lnTo>
                    <a:pt x="4617" y="14531"/>
                  </a:lnTo>
                  <a:lnTo>
                    <a:pt x="4749" y="14815"/>
                  </a:lnTo>
                  <a:lnTo>
                    <a:pt x="4355" y="14968"/>
                  </a:lnTo>
                  <a:lnTo>
                    <a:pt x="3961" y="15143"/>
                  </a:lnTo>
                  <a:lnTo>
                    <a:pt x="3567" y="15340"/>
                  </a:lnTo>
                  <a:lnTo>
                    <a:pt x="3195" y="15581"/>
                  </a:lnTo>
                  <a:lnTo>
                    <a:pt x="2845" y="15822"/>
                  </a:lnTo>
                  <a:lnTo>
                    <a:pt x="2495" y="16084"/>
                  </a:lnTo>
                  <a:lnTo>
                    <a:pt x="2166" y="16391"/>
                  </a:lnTo>
                  <a:lnTo>
                    <a:pt x="1860" y="16697"/>
                  </a:lnTo>
                  <a:lnTo>
                    <a:pt x="1576" y="17025"/>
                  </a:lnTo>
                  <a:lnTo>
                    <a:pt x="1313" y="17375"/>
                  </a:lnTo>
                  <a:lnTo>
                    <a:pt x="1050" y="17725"/>
                  </a:lnTo>
                  <a:lnTo>
                    <a:pt x="832" y="18119"/>
                  </a:lnTo>
                  <a:lnTo>
                    <a:pt x="635" y="18491"/>
                  </a:lnTo>
                  <a:lnTo>
                    <a:pt x="460" y="18885"/>
                  </a:lnTo>
                  <a:lnTo>
                    <a:pt x="328" y="19301"/>
                  </a:lnTo>
                  <a:lnTo>
                    <a:pt x="219" y="19717"/>
                  </a:lnTo>
                  <a:lnTo>
                    <a:pt x="131" y="20133"/>
                  </a:lnTo>
                  <a:lnTo>
                    <a:pt x="88" y="20548"/>
                  </a:lnTo>
                  <a:lnTo>
                    <a:pt x="44" y="20986"/>
                  </a:lnTo>
                  <a:lnTo>
                    <a:pt x="66" y="21402"/>
                  </a:lnTo>
                  <a:lnTo>
                    <a:pt x="88" y="21839"/>
                  </a:lnTo>
                  <a:lnTo>
                    <a:pt x="131" y="22255"/>
                  </a:lnTo>
                  <a:lnTo>
                    <a:pt x="219" y="22671"/>
                  </a:lnTo>
                  <a:lnTo>
                    <a:pt x="328" y="23087"/>
                  </a:lnTo>
                  <a:lnTo>
                    <a:pt x="460" y="23503"/>
                  </a:lnTo>
                  <a:lnTo>
                    <a:pt x="613" y="23896"/>
                  </a:lnTo>
                  <a:lnTo>
                    <a:pt x="788" y="24290"/>
                  </a:lnTo>
                  <a:lnTo>
                    <a:pt x="1007" y="24662"/>
                  </a:lnTo>
                  <a:lnTo>
                    <a:pt x="1225" y="25012"/>
                  </a:lnTo>
                  <a:lnTo>
                    <a:pt x="1466" y="25363"/>
                  </a:lnTo>
                  <a:lnTo>
                    <a:pt x="1751" y="25691"/>
                  </a:lnTo>
                  <a:lnTo>
                    <a:pt x="2035" y="26019"/>
                  </a:lnTo>
                  <a:lnTo>
                    <a:pt x="1838" y="26107"/>
                  </a:lnTo>
                  <a:lnTo>
                    <a:pt x="1641" y="26194"/>
                  </a:lnTo>
                  <a:lnTo>
                    <a:pt x="1444" y="26325"/>
                  </a:lnTo>
                  <a:lnTo>
                    <a:pt x="1269" y="26457"/>
                  </a:lnTo>
                  <a:lnTo>
                    <a:pt x="1094" y="26588"/>
                  </a:lnTo>
                  <a:lnTo>
                    <a:pt x="941" y="26741"/>
                  </a:lnTo>
                  <a:lnTo>
                    <a:pt x="788" y="26916"/>
                  </a:lnTo>
                  <a:lnTo>
                    <a:pt x="657" y="27091"/>
                  </a:lnTo>
                  <a:lnTo>
                    <a:pt x="525" y="27266"/>
                  </a:lnTo>
                  <a:lnTo>
                    <a:pt x="416" y="27463"/>
                  </a:lnTo>
                  <a:lnTo>
                    <a:pt x="328" y="27660"/>
                  </a:lnTo>
                  <a:lnTo>
                    <a:pt x="219" y="27879"/>
                  </a:lnTo>
                  <a:lnTo>
                    <a:pt x="153" y="28076"/>
                  </a:lnTo>
                  <a:lnTo>
                    <a:pt x="88" y="28295"/>
                  </a:lnTo>
                  <a:lnTo>
                    <a:pt x="44" y="28514"/>
                  </a:lnTo>
                  <a:lnTo>
                    <a:pt x="22" y="28733"/>
                  </a:lnTo>
                  <a:lnTo>
                    <a:pt x="0" y="28973"/>
                  </a:lnTo>
                  <a:lnTo>
                    <a:pt x="0" y="29192"/>
                  </a:lnTo>
                  <a:lnTo>
                    <a:pt x="0" y="29411"/>
                  </a:lnTo>
                  <a:lnTo>
                    <a:pt x="22" y="29630"/>
                  </a:lnTo>
                  <a:lnTo>
                    <a:pt x="109" y="30067"/>
                  </a:lnTo>
                  <a:lnTo>
                    <a:pt x="241" y="30483"/>
                  </a:lnTo>
                  <a:lnTo>
                    <a:pt x="416" y="30899"/>
                  </a:lnTo>
                  <a:lnTo>
                    <a:pt x="635" y="31293"/>
                  </a:lnTo>
                  <a:lnTo>
                    <a:pt x="875" y="31665"/>
                  </a:lnTo>
                  <a:lnTo>
                    <a:pt x="1160" y="32015"/>
                  </a:lnTo>
                  <a:lnTo>
                    <a:pt x="1488" y="32321"/>
                  </a:lnTo>
                  <a:lnTo>
                    <a:pt x="1838" y="32606"/>
                  </a:lnTo>
                  <a:lnTo>
                    <a:pt x="2210" y="32868"/>
                  </a:lnTo>
                  <a:lnTo>
                    <a:pt x="2582" y="33087"/>
                  </a:lnTo>
                  <a:lnTo>
                    <a:pt x="2998" y="33262"/>
                  </a:lnTo>
                  <a:lnTo>
                    <a:pt x="3414" y="33437"/>
                  </a:lnTo>
                  <a:lnTo>
                    <a:pt x="3851" y="33569"/>
                  </a:lnTo>
                  <a:lnTo>
                    <a:pt x="4289" y="33656"/>
                  </a:lnTo>
                  <a:lnTo>
                    <a:pt x="4223" y="33809"/>
                  </a:lnTo>
                  <a:lnTo>
                    <a:pt x="4202" y="33963"/>
                  </a:lnTo>
                  <a:lnTo>
                    <a:pt x="4180" y="34269"/>
                  </a:lnTo>
                  <a:lnTo>
                    <a:pt x="4202" y="34597"/>
                  </a:lnTo>
                  <a:lnTo>
                    <a:pt x="4267" y="34904"/>
                  </a:lnTo>
                  <a:lnTo>
                    <a:pt x="4355" y="35210"/>
                  </a:lnTo>
                  <a:lnTo>
                    <a:pt x="4508" y="35516"/>
                  </a:lnTo>
                  <a:lnTo>
                    <a:pt x="4683" y="35779"/>
                  </a:lnTo>
                  <a:lnTo>
                    <a:pt x="4880" y="36020"/>
                  </a:lnTo>
                  <a:lnTo>
                    <a:pt x="5099" y="36238"/>
                  </a:lnTo>
                  <a:lnTo>
                    <a:pt x="5318" y="36435"/>
                  </a:lnTo>
                  <a:lnTo>
                    <a:pt x="5580" y="36610"/>
                  </a:lnTo>
                  <a:lnTo>
                    <a:pt x="5843" y="36764"/>
                  </a:lnTo>
                  <a:lnTo>
                    <a:pt x="6127" y="36895"/>
                  </a:lnTo>
                  <a:lnTo>
                    <a:pt x="6412" y="37004"/>
                  </a:lnTo>
                  <a:lnTo>
                    <a:pt x="6718" y="37092"/>
                  </a:lnTo>
                  <a:lnTo>
                    <a:pt x="7002" y="37179"/>
                  </a:lnTo>
                  <a:lnTo>
                    <a:pt x="7440" y="37289"/>
                  </a:lnTo>
                  <a:lnTo>
                    <a:pt x="7900" y="37332"/>
                  </a:lnTo>
                  <a:lnTo>
                    <a:pt x="8119" y="37354"/>
                  </a:lnTo>
                  <a:lnTo>
                    <a:pt x="8337" y="37354"/>
                  </a:lnTo>
                  <a:lnTo>
                    <a:pt x="8556" y="37332"/>
                  </a:lnTo>
                  <a:lnTo>
                    <a:pt x="8797" y="37311"/>
                  </a:lnTo>
                  <a:lnTo>
                    <a:pt x="9016" y="37267"/>
                  </a:lnTo>
                  <a:lnTo>
                    <a:pt x="9213" y="37201"/>
                  </a:lnTo>
                  <a:lnTo>
                    <a:pt x="9431" y="37114"/>
                  </a:lnTo>
                  <a:lnTo>
                    <a:pt x="9628" y="37004"/>
                  </a:lnTo>
                  <a:lnTo>
                    <a:pt x="9803" y="36873"/>
                  </a:lnTo>
                  <a:lnTo>
                    <a:pt x="9979" y="36720"/>
                  </a:lnTo>
                  <a:lnTo>
                    <a:pt x="10132" y="36567"/>
                  </a:lnTo>
                  <a:lnTo>
                    <a:pt x="10263" y="36370"/>
                  </a:lnTo>
                  <a:lnTo>
                    <a:pt x="10460" y="36654"/>
                  </a:lnTo>
                  <a:lnTo>
                    <a:pt x="10679" y="36895"/>
                  </a:lnTo>
                  <a:lnTo>
                    <a:pt x="10919" y="37136"/>
                  </a:lnTo>
                  <a:lnTo>
                    <a:pt x="11182" y="37354"/>
                  </a:lnTo>
                  <a:lnTo>
                    <a:pt x="11445" y="37551"/>
                  </a:lnTo>
                  <a:lnTo>
                    <a:pt x="11729" y="37726"/>
                  </a:lnTo>
                  <a:lnTo>
                    <a:pt x="12014" y="37901"/>
                  </a:lnTo>
                  <a:lnTo>
                    <a:pt x="12320" y="38033"/>
                  </a:lnTo>
                  <a:lnTo>
                    <a:pt x="12648" y="38164"/>
                  </a:lnTo>
                  <a:lnTo>
                    <a:pt x="12976" y="38252"/>
                  </a:lnTo>
                  <a:lnTo>
                    <a:pt x="13305" y="38339"/>
                  </a:lnTo>
                  <a:lnTo>
                    <a:pt x="13633" y="38383"/>
                  </a:lnTo>
                  <a:lnTo>
                    <a:pt x="13961" y="38405"/>
                  </a:lnTo>
                  <a:lnTo>
                    <a:pt x="14289" y="38405"/>
                  </a:lnTo>
                  <a:lnTo>
                    <a:pt x="14640" y="38383"/>
                  </a:lnTo>
                  <a:lnTo>
                    <a:pt x="14968" y="38339"/>
                  </a:lnTo>
                  <a:lnTo>
                    <a:pt x="15296" y="38273"/>
                  </a:lnTo>
                  <a:lnTo>
                    <a:pt x="15624" y="38164"/>
                  </a:lnTo>
                  <a:lnTo>
                    <a:pt x="15931" y="38055"/>
                  </a:lnTo>
                  <a:lnTo>
                    <a:pt x="16237" y="37901"/>
                  </a:lnTo>
                  <a:lnTo>
                    <a:pt x="16521" y="37748"/>
                  </a:lnTo>
                  <a:lnTo>
                    <a:pt x="16806" y="37551"/>
                  </a:lnTo>
                  <a:lnTo>
                    <a:pt x="17069" y="37354"/>
                  </a:lnTo>
                  <a:lnTo>
                    <a:pt x="17331" y="37136"/>
                  </a:lnTo>
                  <a:lnTo>
                    <a:pt x="17550" y="36895"/>
                  </a:lnTo>
                  <a:lnTo>
                    <a:pt x="17791" y="36632"/>
                  </a:lnTo>
                  <a:lnTo>
                    <a:pt x="17988" y="36370"/>
                  </a:lnTo>
                  <a:lnTo>
                    <a:pt x="18163" y="36085"/>
                  </a:lnTo>
                  <a:lnTo>
                    <a:pt x="18316" y="35779"/>
                  </a:lnTo>
                  <a:lnTo>
                    <a:pt x="18469" y="35472"/>
                  </a:lnTo>
                  <a:lnTo>
                    <a:pt x="18578" y="35166"/>
                  </a:lnTo>
                  <a:lnTo>
                    <a:pt x="18666" y="34838"/>
                  </a:lnTo>
                  <a:lnTo>
                    <a:pt x="18972" y="34904"/>
                  </a:lnTo>
                  <a:lnTo>
                    <a:pt x="19257" y="34925"/>
                  </a:lnTo>
                  <a:lnTo>
                    <a:pt x="19563" y="34947"/>
                  </a:lnTo>
                  <a:lnTo>
                    <a:pt x="19870" y="34925"/>
                  </a:lnTo>
                  <a:lnTo>
                    <a:pt x="20176" y="34882"/>
                  </a:lnTo>
                  <a:lnTo>
                    <a:pt x="20482" y="34838"/>
                  </a:lnTo>
                  <a:lnTo>
                    <a:pt x="20767" y="34750"/>
                  </a:lnTo>
                  <a:lnTo>
                    <a:pt x="21051" y="34641"/>
                  </a:lnTo>
                  <a:lnTo>
                    <a:pt x="21314" y="34510"/>
                  </a:lnTo>
                  <a:lnTo>
                    <a:pt x="21554" y="34356"/>
                  </a:lnTo>
                  <a:lnTo>
                    <a:pt x="21795" y="34181"/>
                  </a:lnTo>
                  <a:lnTo>
                    <a:pt x="22014" y="33984"/>
                  </a:lnTo>
                  <a:lnTo>
                    <a:pt x="22211" y="33766"/>
                  </a:lnTo>
                  <a:lnTo>
                    <a:pt x="22408" y="33547"/>
                  </a:lnTo>
                  <a:lnTo>
                    <a:pt x="22583" y="33306"/>
                  </a:lnTo>
                  <a:lnTo>
                    <a:pt x="22714" y="33043"/>
                  </a:lnTo>
                  <a:lnTo>
                    <a:pt x="22999" y="33328"/>
                  </a:lnTo>
                  <a:lnTo>
                    <a:pt x="23283" y="33569"/>
                  </a:lnTo>
                  <a:lnTo>
                    <a:pt x="23611" y="33787"/>
                  </a:lnTo>
                  <a:lnTo>
                    <a:pt x="23940" y="33984"/>
                  </a:lnTo>
                  <a:lnTo>
                    <a:pt x="24290" y="34138"/>
                  </a:lnTo>
                  <a:lnTo>
                    <a:pt x="24640" y="34269"/>
                  </a:lnTo>
                  <a:lnTo>
                    <a:pt x="25012" y="34356"/>
                  </a:lnTo>
                  <a:lnTo>
                    <a:pt x="25406" y="34400"/>
                  </a:lnTo>
                  <a:lnTo>
                    <a:pt x="25778" y="34400"/>
                  </a:lnTo>
                  <a:lnTo>
                    <a:pt x="26172" y="34378"/>
                  </a:lnTo>
                  <a:lnTo>
                    <a:pt x="26544" y="34313"/>
                  </a:lnTo>
                  <a:lnTo>
                    <a:pt x="26916" y="34203"/>
                  </a:lnTo>
                  <a:lnTo>
                    <a:pt x="27288" y="34072"/>
                  </a:lnTo>
                  <a:lnTo>
                    <a:pt x="27616" y="33897"/>
                  </a:lnTo>
                  <a:lnTo>
                    <a:pt x="27944" y="33700"/>
                  </a:lnTo>
                  <a:lnTo>
                    <a:pt x="28251" y="33481"/>
                  </a:lnTo>
                  <a:lnTo>
                    <a:pt x="28338" y="33700"/>
                  </a:lnTo>
                  <a:lnTo>
                    <a:pt x="28448" y="33919"/>
                  </a:lnTo>
                  <a:lnTo>
                    <a:pt x="28557" y="34138"/>
                  </a:lnTo>
                  <a:lnTo>
                    <a:pt x="28688" y="34356"/>
                  </a:lnTo>
                  <a:lnTo>
                    <a:pt x="28841" y="34553"/>
                  </a:lnTo>
                  <a:lnTo>
                    <a:pt x="28995" y="34728"/>
                  </a:lnTo>
                  <a:lnTo>
                    <a:pt x="29148" y="34925"/>
                  </a:lnTo>
                  <a:lnTo>
                    <a:pt x="29323" y="35079"/>
                  </a:lnTo>
                  <a:lnTo>
                    <a:pt x="29520" y="35254"/>
                  </a:lnTo>
                  <a:lnTo>
                    <a:pt x="29717" y="35407"/>
                  </a:lnTo>
                  <a:lnTo>
                    <a:pt x="29914" y="35538"/>
                  </a:lnTo>
                  <a:lnTo>
                    <a:pt x="30111" y="35648"/>
                  </a:lnTo>
                  <a:lnTo>
                    <a:pt x="30329" y="35779"/>
                  </a:lnTo>
                  <a:lnTo>
                    <a:pt x="30570" y="35866"/>
                  </a:lnTo>
                  <a:lnTo>
                    <a:pt x="30789" y="35954"/>
                  </a:lnTo>
                  <a:lnTo>
                    <a:pt x="31030" y="36020"/>
                  </a:lnTo>
                  <a:lnTo>
                    <a:pt x="31270" y="36063"/>
                  </a:lnTo>
                  <a:lnTo>
                    <a:pt x="31511" y="36107"/>
                  </a:lnTo>
                  <a:lnTo>
                    <a:pt x="31752" y="36129"/>
                  </a:lnTo>
                  <a:lnTo>
                    <a:pt x="32233" y="36129"/>
                  </a:lnTo>
                  <a:lnTo>
                    <a:pt x="32474" y="36107"/>
                  </a:lnTo>
                  <a:lnTo>
                    <a:pt x="32715" y="36063"/>
                  </a:lnTo>
                  <a:lnTo>
                    <a:pt x="32955" y="36020"/>
                  </a:lnTo>
                  <a:lnTo>
                    <a:pt x="33196" y="35954"/>
                  </a:lnTo>
                  <a:lnTo>
                    <a:pt x="33415" y="35866"/>
                  </a:lnTo>
                  <a:lnTo>
                    <a:pt x="33656" y="35779"/>
                  </a:lnTo>
                  <a:lnTo>
                    <a:pt x="33874" y="35669"/>
                  </a:lnTo>
                  <a:lnTo>
                    <a:pt x="34071" y="35560"/>
                  </a:lnTo>
                  <a:lnTo>
                    <a:pt x="34290" y="35429"/>
                  </a:lnTo>
                  <a:lnTo>
                    <a:pt x="34487" y="35276"/>
                  </a:lnTo>
                  <a:lnTo>
                    <a:pt x="34662" y="35122"/>
                  </a:lnTo>
                  <a:lnTo>
                    <a:pt x="34881" y="35429"/>
                  </a:lnTo>
                  <a:lnTo>
                    <a:pt x="35122" y="35713"/>
                  </a:lnTo>
                  <a:lnTo>
                    <a:pt x="35384" y="35998"/>
                  </a:lnTo>
                  <a:lnTo>
                    <a:pt x="35669" y="36238"/>
                  </a:lnTo>
                  <a:lnTo>
                    <a:pt x="35953" y="36479"/>
                  </a:lnTo>
                  <a:lnTo>
                    <a:pt x="36260" y="36698"/>
                  </a:lnTo>
                  <a:lnTo>
                    <a:pt x="36588" y="36873"/>
                  </a:lnTo>
                  <a:lnTo>
                    <a:pt x="36916" y="37048"/>
                  </a:lnTo>
                  <a:lnTo>
                    <a:pt x="37266" y="37223"/>
                  </a:lnTo>
                  <a:lnTo>
                    <a:pt x="37638" y="37354"/>
                  </a:lnTo>
                  <a:lnTo>
                    <a:pt x="37988" y="37464"/>
                  </a:lnTo>
                  <a:lnTo>
                    <a:pt x="38360" y="37551"/>
                  </a:lnTo>
                  <a:lnTo>
                    <a:pt x="38732" y="37639"/>
                  </a:lnTo>
                  <a:lnTo>
                    <a:pt x="39126" y="37683"/>
                  </a:lnTo>
                  <a:lnTo>
                    <a:pt x="39498" y="37726"/>
                  </a:lnTo>
                  <a:lnTo>
                    <a:pt x="40330" y="37726"/>
                  </a:lnTo>
                  <a:lnTo>
                    <a:pt x="40789" y="37683"/>
                  </a:lnTo>
                  <a:lnTo>
                    <a:pt x="41227" y="37617"/>
                  </a:lnTo>
                  <a:lnTo>
                    <a:pt x="41665" y="37529"/>
                  </a:lnTo>
                  <a:lnTo>
                    <a:pt x="42080" y="37376"/>
                  </a:lnTo>
                  <a:lnTo>
                    <a:pt x="42496" y="37201"/>
                  </a:lnTo>
                  <a:lnTo>
                    <a:pt x="42890" y="37004"/>
                  </a:lnTo>
                  <a:lnTo>
                    <a:pt x="43262" y="36742"/>
                  </a:lnTo>
                  <a:lnTo>
                    <a:pt x="43437" y="36610"/>
                  </a:lnTo>
                  <a:lnTo>
                    <a:pt x="43612" y="36457"/>
                  </a:lnTo>
                  <a:lnTo>
                    <a:pt x="43765" y="36304"/>
                  </a:lnTo>
                  <a:lnTo>
                    <a:pt x="43897" y="36129"/>
                  </a:lnTo>
                  <a:lnTo>
                    <a:pt x="44050" y="35954"/>
                  </a:lnTo>
                  <a:lnTo>
                    <a:pt x="44159" y="35757"/>
                  </a:lnTo>
                  <a:lnTo>
                    <a:pt x="44269" y="35560"/>
                  </a:lnTo>
                  <a:lnTo>
                    <a:pt x="44378" y="35363"/>
                  </a:lnTo>
                  <a:lnTo>
                    <a:pt x="44466" y="35144"/>
                  </a:lnTo>
                  <a:lnTo>
                    <a:pt x="44531" y="34947"/>
                  </a:lnTo>
                  <a:lnTo>
                    <a:pt x="44597" y="34728"/>
                  </a:lnTo>
                  <a:lnTo>
                    <a:pt x="44641" y="34510"/>
                  </a:lnTo>
                  <a:lnTo>
                    <a:pt x="44663" y="34291"/>
                  </a:lnTo>
                  <a:lnTo>
                    <a:pt x="44663" y="34072"/>
                  </a:lnTo>
                  <a:lnTo>
                    <a:pt x="44663" y="33853"/>
                  </a:lnTo>
                  <a:lnTo>
                    <a:pt x="44619" y="33634"/>
                  </a:lnTo>
                  <a:lnTo>
                    <a:pt x="44838" y="33591"/>
                  </a:lnTo>
                  <a:lnTo>
                    <a:pt x="45035" y="33525"/>
                  </a:lnTo>
                  <a:lnTo>
                    <a:pt x="45253" y="33459"/>
                  </a:lnTo>
                  <a:lnTo>
                    <a:pt x="45450" y="33372"/>
                  </a:lnTo>
                  <a:lnTo>
                    <a:pt x="45625" y="33284"/>
                  </a:lnTo>
                  <a:lnTo>
                    <a:pt x="45801" y="33175"/>
                  </a:lnTo>
                  <a:lnTo>
                    <a:pt x="45976" y="33043"/>
                  </a:lnTo>
                  <a:lnTo>
                    <a:pt x="46151" y="32912"/>
                  </a:lnTo>
                  <a:lnTo>
                    <a:pt x="46304" y="32759"/>
                  </a:lnTo>
                  <a:lnTo>
                    <a:pt x="46457" y="32606"/>
                  </a:lnTo>
                  <a:lnTo>
                    <a:pt x="46720" y="32256"/>
                  </a:lnTo>
                  <a:lnTo>
                    <a:pt x="46938" y="31884"/>
                  </a:lnTo>
                  <a:lnTo>
                    <a:pt x="47114" y="31490"/>
                  </a:lnTo>
                  <a:lnTo>
                    <a:pt x="47201" y="31271"/>
                  </a:lnTo>
                  <a:lnTo>
                    <a:pt x="47245" y="31074"/>
                  </a:lnTo>
                  <a:lnTo>
                    <a:pt x="47289" y="30855"/>
                  </a:lnTo>
                  <a:lnTo>
                    <a:pt x="47310" y="30636"/>
                  </a:lnTo>
                  <a:lnTo>
                    <a:pt x="47332" y="30418"/>
                  </a:lnTo>
                  <a:lnTo>
                    <a:pt x="47332" y="30199"/>
                  </a:lnTo>
                  <a:lnTo>
                    <a:pt x="47310" y="29980"/>
                  </a:lnTo>
                  <a:lnTo>
                    <a:pt x="47289" y="29783"/>
                  </a:lnTo>
                  <a:lnTo>
                    <a:pt x="47245" y="29564"/>
                  </a:lnTo>
                  <a:lnTo>
                    <a:pt x="47179" y="29345"/>
                  </a:lnTo>
                  <a:lnTo>
                    <a:pt x="47114" y="29148"/>
                  </a:lnTo>
                  <a:lnTo>
                    <a:pt x="47026" y="28951"/>
                  </a:lnTo>
                  <a:lnTo>
                    <a:pt x="46938" y="28754"/>
                  </a:lnTo>
                  <a:lnTo>
                    <a:pt x="46829" y="28557"/>
                  </a:lnTo>
                  <a:lnTo>
                    <a:pt x="46698" y="28382"/>
                  </a:lnTo>
                  <a:lnTo>
                    <a:pt x="46566" y="28207"/>
                  </a:lnTo>
                  <a:lnTo>
                    <a:pt x="46763" y="28076"/>
                  </a:lnTo>
                  <a:lnTo>
                    <a:pt x="46960" y="27923"/>
                  </a:lnTo>
                  <a:lnTo>
                    <a:pt x="47135" y="27748"/>
                  </a:lnTo>
                  <a:lnTo>
                    <a:pt x="47310" y="27551"/>
                  </a:lnTo>
                  <a:lnTo>
                    <a:pt x="47464" y="27354"/>
                  </a:lnTo>
                  <a:lnTo>
                    <a:pt x="47595" y="27157"/>
                  </a:lnTo>
                  <a:lnTo>
                    <a:pt x="47704" y="26938"/>
                  </a:lnTo>
                  <a:lnTo>
                    <a:pt x="47814" y="26719"/>
                  </a:lnTo>
                  <a:lnTo>
                    <a:pt x="47901" y="26479"/>
                  </a:lnTo>
                  <a:lnTo>
                    <a:pt x="47967" y="26260"/>
                  </a:lnTo>
                  <a:lnTo>
                    <a:pt x="48033" y="26019"/>
                  </a:lnTo>
                  <a:lnTo>
                    <a:pt x="48076" y="25756"/>
                  </a:lnTo>
                  <a:lnTo>
                    <a:pt x="48098" y="25516"/>
                  </a:lnTo>
                  <a:lnTo>
                    <a:pt x="48098" y="25275"/>
                  </a:lnTo>
                  <a:lnTo>
                    <a:pt x="48098" y="25012"/>
                  </a:lnTo>
                  <a:lnTo>
                    <a:pt x="48076" y="24772"/>
                  </a:lnTo>
                  <a:lnTo>
                    <a:pt x="48033" y="24531"/>
                  </a:lnTo>
                  <a:lnTo>
                    <a:pt x="47967" y="24268"/>
                  </a:lnTo>
                  <a:lnTo>
                    <a:pt x="47901" y="24028"/>
                  </a:lnTo>
                  <a:lnTo>
                    <a:pt x="47814" y="23809"/>
                  </a:lnTo>
                  <a:lnTo>
                    <a:pt x="47617" y="23349"/>
                  </a:lnTo>
                  <a:lnTo>
                    <a:pt x="47376" y="22912"/>
                  </a:lnTo>
                  <a:lnTo>
                    <a:pt x="47092" y="22496"/>
                  </a:lnTo>
                  <a:lnTo>
                    <a:pt x="46763" y="22102"/>
                  </a:lnTo>
                  <a:lnTo>
                    <a:pt x="46413" y="21752"/>
                  </a:lnTo>
                  <a:lnTo>
                    <a:pt x="46019" y="21424"/>
                  </a:lnTo>
                  <a:lnTo>
                    <a:pt x="46282" y="21205"/>
                  </a:lnTo>
                  <a:lnTo>
                    <a:pt x="46523" y="20986"/>
                  </a:lnTo>
                  <a:lnTo>
                    <a:pt x="46763" y="20745"/>
                  </a:lnTo>
                  <a:lnTo>
                    <a:pt x="46960" y="20483"/>
                  </a:lnTo>
                  <a:lnTo>
                    <a:pt x="47157" y="20198"/>
                  </a:lnTo>
                  <a:lnTo>
                    <a:pt x="47332" y="19914"/>
                  </a:lnTo>
                  <a:lnTo>
                    <a:pt x="47486" y="19607"/>
                  </a:lnTo>
                  <a:lnTo>
                    <a:pt x="47595" y="19301"/>
                  </a:lnTo>
                  <a:lnTo>
                    <a:pt x="47704" y="18973"/>
                  </a:lnTo>
                  <a:lnTo>
                    <a:pt x="47792" y="18666"/>
                  </a:lnTo>
                  <a:lnTo>
                    <a:pt x="47858" y="18316"/>
                  </a:lnTo>
                  <a:lnTo>
                    <a:pt x="47879" y="17988"/>
                  </a:lnTo>
                  <a:lnTo>
                    <a:pt x="47901" y="17660"/>
                  </a:lnTo>
                  <a:lnTo>
                    <a:pt x="47879" y="17332"/>
                  </a:lnTo>
                  <a:lnTo>
                    <a:pt x="47858" y="17003"/>
                  </a:lnTo>
                  <a:lnTo>
                    <a:pt x="47792" y="16675"/>
                  </a:lnTo>
                  <a:lnTo>
                    <a:pt x="47682" y="16347"/>
                  </a:lnTo>
                  <a:lnTo>
                    <a:pt x="47573" y="16019"/>
                  </a:lnTo>
                  <a:lnTo>
                    <a:pt x="47442" y="15734"/>
                  </a:lnTo>
                  <a:lnTo>
                    <a:pt x="47267" y="15428"/>
                  </a:lnTo>
                  <a:lnTo>
                    <a:pt x="47092" y="15143"/>
                  </a:lnTo>
                  <a:lnTo>
                    <a:pt x="46895" y="14881"/>
                  </a:lnTo>
                  <a:lnTo>
                    <a:pt x="46676" y="14640"/>
                  </a:lnTo>
                  <a:lnTo>
                    <a:pt x="46435" y="14399"/>
                  </a:lnTo>
                  <a:lnTo>
                    <a:pt x="46173" y="14180"/>
                  </a:lnTo>
                  <a:lnTo>
                    <a:pt x="45910" y="13984"/>
                  </a:lnTo>
                  <a:lnTo>
                    <a:pt x="45625" y="13787"/>
                  </a:lnTo>
                  <a:lnTo>
                    <a:pt x="45341" y="13633"/>
                  </a:lnTo>
                  <a:lnTo>
                    <a:pt x="45035" y="13502"/>
                  </a:lnTo>
                  <a:lnTo>
                    <a:pt x="44728" y="13371"/>
                  </a:lnTo>
                  <a:lnTo>
                    <a:pt x="44400" y="13283"/>
                  </a:lnTo>
                  <a:lnTo>
                    <a:pt x="44072" y="13218"/>
                  </a:lnTo>
                  <a:lnTo>
                    <a:pt x="44159" y="12933"/>
                  </a:lnTo>
                  <a:lnTo>
                    <a:pt x="44225" y="12627"/>
                  </a:lnTo>
                  <a:lnTo>
                    <a:pt x="44269" y="12299"/>
                  </a:lnTo>
                  <a:lnTo>
                    <a:pt x="44291" y="11992"/>
                  </a:lnTo>
                  <a:lnTo>
                    <a:pt x="44291" y="11664"/>
                  </a:lnTo>
                  <a:lnTo>
                    <a:pt x="44269" y="11336"/>
                  </a:lnTo>
                  <a:lnTo>
                    <a:pt x="44225" y="11029"/>
                  </a:lnTo>
                  <a:lnTo>
                    <a:pt x="44159" y="10701"/>
                  </a:lnTo>
                  <a:lnTo>
                    <a:pt x="44072" y="10373"/>
                  </a:lnTo>
                  <a:lnTo>
                    <a:pt x="43962" y="10066"/>
                  </a:lnTo>
                  <a:lnTo>
                    <a:pt x="43831" y="9782"/>
                  </a:lnTo>
                  <a:lnTo>
                    <a:pt x="43700" y="9476"/>
                  </a:lnTo>
                  <a:lnTo>
                    <a:pt x="43525" y="9213"/>
                  </a:lnTo>
                  <a:lnTo>
                    <a:pt x="43350" y="8929"/>
                  </a:lnTo>
                  <a:lnTo>
                    <a:pt x="43153" y="8688"/>
                  </a:lnTo>
                  <a:lnTo>
                    <a:pt x="42956" y="8469"/>
                  </a:lnTo>
                  <a:lnTo>
                    <a:pt x="42715" y="8250"/>
                  </a:lnTo>
                  <a:lnTo>
                    <a:pt x="42474" y="8053"/>
                  </a:lnTo>
                  <a:lnTo>
                    <a:pt x="42234" y="7900"/>
                  </a:lnTo>
                  <a:lnTo>
                    <a:pt x="41971" y="7747"/>
                  </a:lnTo>
                  <a:lnTo>
                    <a:pt x="41687" y="7594"/>
                  </a:lnTo>
                  <a:lnTo>
                    <a:pt x="41402" y="7484"/>
                  </a:lnTo>
                  <a:lnTo>
                    <a:pt x="41118" y="7397"/>
                  </a:lnTo>
                  <a:lnTo>
                    <a:pt x="40811" y="7309"/>
                  </a:lnTo>
                  <a:lnTo>
                    <a:pt x="40505" y="7265"/>
                  </a:lnTo>
                  <a:lnTo>
                    <a:pt x="40199" y="7222"/>
                  </a:lnTo>
                  <a:lnTo>
                    <a:pt x="39892" y="7200"/>
                  </a:lnTo>
                  <a:lnTo>
                    <a:pt x="39586" y="7222"/>
                  </a:lnTo>
                  <a:lnTo>
                    <a:pt x="39279" y="7244"/>
                  </a:lnTo>
                  <a:lnTo>
                    <a:pt x="38973" y="7287"/>
                  </a:lnTo>
                  <a:lnTo>
                    <a:pt x="38667" y="7375"/>
                  </a:lnTo>
                  <a:lnTo>
                    <a:pt x="38382" y="7462"/>
                  </a:lnTo>
                  <a:lnTo>
                    <a:pt x="38382" y="7112"/>
                  </a:lnTo>
                  <a:lnTo>
                    <a:pt x="38339" y="6762"/>
                  </a:lnTo>
                  <a:lnTo>
                    <a:pt x="38273" y="6412"/>
                  </a:lnTo>
                  <a:lnTo>
                    <a:pt x="38185" y="6062"/>
                  </a:lnTo>
                  <a:lnTo>
                    <a:pt x="38076" y="5712"/>
                  </a:lnTo>
                  <a:lnTo>
                    <a:pt x="37945" y="5384"/>
                  </a:lnTo>
                  <a:lnTo>
                    <a:pt x="37770" y="5077"/>
                  </a:lnTo>
                  <a:lnTo>
                    <a:pt x="37595" y="4771"/>
                  </a:lnTo>
                  <a:lnTo>
                    <a:pt x="37398" y="4464"/>
                  </a:lnTo>
                  <a:lnTo>
                    <a:pt x="37179" y="4180"/>
                  </a:lnTo>
                  <a:lnTo>
                    <a:pt x="36938" y="3917"/>
                  </a:lnTo>
                  <a:lnTo>
                    <a:pt x="36697" y="3677"/>
                  </a:lnTo>
                  <a:lnTo>
                    <a:pt x="36413" y="3436"/>
                  </a:lnTo>
                  <a:lnTo>
                    <a:pt x="36128" y="3239"/>
                  </a:lnTo>
                  <a:lnTo>
                    <a:pt x="35844" y="3042"/>
                  </a:lnTo>
                  <a:lnTo>
                    <a:pt x="35516" y="2867"/>
                  </a:lnTo>
                  <a:lnTo>
                    <a:pt x="35187" y="2736"/>
                  </a:lnTo>
                  <a:lnTo>
                    <a:pt x="34859" y="2626"/>
                  </a:lnTo>
                  <a:lnTo>
                    <a:pt x="34509" y="2517"/>
                  </a:lnTo>
                  <a:lnTo>
                    <a:pt x="34159" y="2451"/>
                  </a:lnTo>
                  <a:lnTo>
                    <a:pt x="33809" y="2407"/>
                  </a:lnTo>
                  <a:lnTo>
                    <a:pt x="33109" y="2407"/>
                  </a:lnTo>
                  <a:lnTo>
                    <a:pt x="32737" y="2429"/>
                  </a:lnTo>
                  <a:lnTo>
                    <a:pt x="32386" y="2495"/>
                  </a:lnTo>
                  <a:lnTo>
                    <a:pt x="32036" y="2561"/>
                  </a:lnTo>
                  <a:lnTo>
                    <a:pt x="31708" y="2670"/>
                  </a:lnTo>
                  <a:lnTo>
                    <a:pt x="31380" y="2801"/>
                  </a:lnTo>
                  <a:lnTo>
                    <a:pt x="31052" y="2933"/>
                  </a:lnTo>
                  <a:lnTo>
                    <a:pt x="30723" y="3108"/>
                  </a:lnTo>
                  <a:lnTo>
                    <a:pt x="30439" y="3305"/>
                  </a:lnTo>
                  <a:lnTo>
                    <a:pt x="30154" y="3524"/>
                  </a:lnTo>
                  <a:lnTo>
                    <a:pt x="30045" y="3195"/>
                  </a:lnTo>
                  <a:lnTo>
                    <a:pt x="29936" y="2889"/>
                  </a:lnTo>
                  <a:lnTo>
                    <a:pt x="29782" y="2583"/>
                  </a:lnTo>
                  <a:lnTo>
                    <a:pt x="29629" y="2298"/>
                  </a:lnTo>
                  <a:lnTo>
                    <a:pt x="29454" y="2014"/>
                  </a:lnTo>
                  <a:lnTo>
                    <a:pt x="29257" y="1751"/>
                  </a:lnTo>
                  <a:lnTo>
                    <a:pt x="29038" y="1510"/>
                  </a:lnTo>
                  <a:lnTo>
                    <a:pt x="28798" y="1270"/>
                  </a:lnTo>
                  <a:lnTo>
                    <a:pt x="28535" y="1051"/>
                  </a:lnTo>
                  <a:lnTo>
                    <a:pt x="28272" y="854"/>
                  </a:lnTo>
                  <a:lnTo>
                    <a:pt x="28010" y="679"/>
                  </a:lnTo>
                  <a:lnTo>
                    <a:pt x="27725" y="504"/>
                  </a:lnTo>
                  <a:lnTo>
                    <a:pt x="27419" y="372"/>
                  </a:lnTo>
                  <a:lnTo>
                    <a:pt x="27113" y="241"/>
                  </a:lnTo>
                  <a:lnTo>
                    <a:pt x="26784" y="154"/>
                  </a:lnTo>
                  <a:lnTo>
                    <a:pt x="26478" y="66"/>
                  </a:lnTo>
                  <a:lnTo>
                    <a:pt x="26216" y="22"/>
                  </a:lnTo>
                  <a:lnTo>
                    <a:pt x="2597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71"/>
            <p:cNvSpPr/>
            <p:nvPr/>
          </p:nvSpPr>
          <p:spPr>
            <a:xfrm>
              <a:off x="6079985" y="3623844"/>
              <a:ext cx="256060" cy="220329"/>
            </a:xfrm>
            <a:custGeom>
              <a:avLst/>
              <a:gdLst/>
              <a:ahLst/>
              <a:cxnLst/>
              <a:rect l="l" t="t" r="r" b="b"/>
              <a:pathLst>
                <a:path w="6894" h="5932" extrusionOk="0">
                  <a:moveTo>
                    <a:pt x="242" y="1"/>
                  </a:moveTo>
                  <a:lnTo>
                    <a:pt x="154" y="23"/>
                  </a:lnTo>
                  <a:lnTo>
                    <a:pt x="88" y="88"/>
                  </a:lnTo>
                  <a:lnTo>
                    <a:pt x="23" y="154"/>
                  </a:lnTo>
                  <a:lnTo>
                    <a:pt x="1" y="242"/>
                  </a:lnTo>
                  <a:lnTo>
                    <a:pt x="23" y="329"/>
                  </a:lnTo>
                  <a:lnTo>
                    <a:pt x="88" y="417"/>
                  </a:lnTo>
                  <a:lnTo>
                    <a:pt x="548" y="745"/>
                  </a:lnTo>
                  <a:lnTo>
                    <a:pt x="1029" y="1029"/>
                  </a:lnTo>
                  <a:lnTo>
                    <a:pt x="1533" y="1292"/>
                  </a:lnTo>
                  <a:lnTo>
                    <a:pt x="2058" y="1511"/>
                  </a:lnTo>
                  <a:lnTo>
                    <a:pt x="2583" y="1664"/>
                  </a:lnTo>
                  <a:lnTo>
                    <a:pt x="3130" y="1795"/>
                  </a:lnTo>
                  <a:lnTo>
                    <a:pt x="3677" y="1883"/>
                  </a:lnTo>
                  <a:lnTo>
                    <a:pt x="4246" y="1927"/>
                  </a:lnTo>
                  <a:lnTo>
                    <a:pt x="4399" y="2124"/>
                  </a:lnTo>
                  <a:lnTo>
                    <a:pt x="4553" y="2342"/>
                  </a:lnTo>
                  <a:lnTo>
                    <a:pt x="4706" y="2539"/>
                  </a:lnTo>
                  <a:lnTo>
                    <a:pt x="4837" y="2758"/>
                  </a:lnTo>
                  <a:lnTo>
                    <a:pt x="4946" y="2977"/>
                  </a:lnTo>
                  <a:lnTo>
                    <a:pt x="5056" y="3218"/>
                  </a:lnTo>
                  <a:lnTo>
                    <a:pt x="5143" y="3458"/>
                  </a:lnTo>
                  <a:lnTo>
                    <a:pt x="5231" y="3699"/>
                  </a:lnTo>
                  <a:lnTo>
                    <a:pt x="5340" y="4181"/>
                  </a:lnTo>
                  <a:lnTo>
                    <a:pt x="5406" y="4684"/>
                  </a:lnTo>
                  <a:lnTo>
                    <a:pt x="5428" y="4925"/>
                  </a:lnTo>
                  <a:lnTo>
                    <a:pt x="5428" y="5187"/>
                  </a:lnTo>
                  <a:lnTo>
                    <a:pt x="5428" y="5428"/>
                  </a:lnTo>
                  <a:lnTo>
                    <a:pt x="5406" y="5690"/>
                  </a:lnTo>
                  <a:lnTo>
                    <a:pt x="5406" y="5800"/>
                  </a:lnTo>
                  <a:lnTo>
                    <a:pt x="5450" y="5866"/>
                  </a:lnTo>
                  <a:lnTo>
                    <a:pt x="5537" y="5909"/>
                  </a:lnTo>
                  <a:lnTo>
                    <a:pt x="5625" y="5931"/>
                  </a:lnTo>
                  <a:lnTo>
                    <a:pt x="5712" y="5909"/>
                  </a:lnTo>
                  <a:lnTo>
                    <a:pt x="5800" y="5866"/>
                  </a:lnTo>
                  <a:lnTo>
                    <a:pt x="5866" y="5800"/>
                  </a:lnTo>
                  <a:lnTo>
                    <a:pt x="5909" y="5690"/>
                  </a:lnTo>
                  <a:lnTo>
                    <a:pt x="5931" y="5187"/>
                  </a:lnTo>
                  <a:lnTo>
                    <a:pt x="5931" y="4684"/>
                  </a:lnTo>
                  <a:lnTo>
                    <a:pt x="5866" y="4202"/>
                  </a:lnTo>
                  <a:lnTo>
                    <a:pt x="5756" y="3699"/>
                  </a:lnTo>
                  <a:lnTo>
                    <a:pt x="5603" y="3240"/>
                  </a:lnTo>
                  <a:lnTo>
                    <a:pt x="5406" y="2780"/>
                  </a:lnTo>
                  <a:lnTo>
                    <a:pt x="5165" y="2342"/>
                  </a:lnTo>
                  <a:lnTo>
                    <a:pt x="4881" y="1927"/>
                  </a:lnTo>
                  <a:lnTo>
                    <a:pt x="5340" y="1883"/>
                  </a:lnTo>
                  <a:lnTo>
                    <a:pt x="5822" y="1817"/>
                  </a:lnTo>
                  <a:lnTo>
                    <a:pt x="6281" y="1708"/>
                  </a:lnTo>
                  <a:lnTo>
                    <a:pt x="6719" y="1577"/>
                  </a:lnTo>
                  <a:lnTo>
                    <a:pt x="6828" y="1533"/>
                  </a:lnTo>
                  <a:lnTo>
                    <a:pt x="6872" y="1445"/>
                  </a:lnTo>
                  <a:lnTo>
                    <a:pt x="6894" y="1358"/>
                  </a:lnTo>
                  <a:lnTo>
                    <a:pt x="6894" y="1270"/>
                  </a:lnTo>
                  <a:lnTo>
                    <a:pt x="6850" y="1183"/>
                  </a:lnTo>
                  <a:lnTo>
                    <a:pt x="6785" y="1117"/>
                  </a:lnTo>
                  <a:lnTo>
                    <a:pt x="6697" y="1073"/>
                  </a:lnTo>
                  <a:lnTo>
                    <a:pt x="6588" y="1095"/>
                  </a:lnTo>
                  <a:lnTo>
                    <a:pt x="6194" y="1205"/>
                  </a:lnTo>
                  <a:lnTo>
                    <a:pt x="5800" y="1314"/>
                  </a:lnTo>
                  <a:lnTo>
                    <a:pt x="5406" y="1380"/>
                  </a:lnTo>
                  <a:lnTo>
                    <a:pt x="5012" y="1423"/>
                  </a:lnTo>
                  <a:lnTo>
                    <a:pt x="4202" y="1423"/>
                  </a:lnTo>
                  <a:lnTo>
                    <a:pt x="3787" y="1401"/>
                  </a:lnTo>
                  <a:lnTo>
                    <a:pt x="3393" y="1336"/>
                  </a:lnTo>
                  <a:lnTo>
                    <a:pt x="2999" y="1270"/>
                  </a:lnTo>
                  <a:lnTo>
                    <a:pt x="2605" y="1161"/>
                  </a:lnTo>
                  <a:lnTo>
                    <a:pt x="2211" y="1029"/>
                  </a:lnTo>
                  <a:lnTo>
                    <a:pt x="1839" y="876"/>
                  </a:lnTo>
                  <a:lnTo>
                    <a:pt x="1467" y="723"/>
                  </a:lnTo>
                  <a:lnTo>
                    <a:pt x="1117" y="526"/>
                  </a:lnTo>
                  <a:lnTo>
                    <a:pt x="789" y="307"/>
                  </a:lnTo>
                  <a:lnTo>
                    <a:pt x="439" y="67"/>
                  </a:lnTo>
                  <a:lnTo>
                    <a:pt x="35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71"/>
            <p:cNvSpPr/>
            <p:nvPr/>
          </p:nvSpPr>
          <p:spPr>
            <a:xfrm>
              <a:off x="6190524" y="3207687"/>
              <a:ext cx="169110" cy="173975"/>
            </a:xfrm>
            <a:custGeom>
              <a:avLst/>
              <a:gdLst/>
              <a:ahLst/>
              <a:cxnLst/>
              <a:rect l="l" t="t" r="r" b="b"/>
              <a:pathLst>
                <a:path w="4553" h="4684" extrusionOk="0">
                  <a:moveTo>
                    <a:pt x="264" y="1"/>
                  </a:moveTo>
                  <a:lnTo>
                    <a:pt x="154" y="45"/>
                  </a:lnTo>
                  <a:lnTo>
                    <a:pt x="89" y="88"/>
                  </a:lnTo>
                  <a:lnTo>
                    <a:pt x="23" y="176"/>
                  </a:lnTo>
                  <a:lnTo>
                    <a:pt x="1" y="264"/>
                  </a:lnTo>
                  <a:lnTo>
                    <a:pt x="23" y="351"/>
                  </a:lnTo>
                  <a:lnTo>
                    <a:pt x="89" y="439"/>
                  </a:lnTo>
                  <a:lnTo>
                    <a:pt x="329" y="636"/>
                  </a:lnTo>
                  <a:lnTo>
                    <a:pt x="592" y="811"/>
                  </a:lnTo>
                  <a:lnTo>
                    <a:pt x="854" y="986"/>
                  </a:lnTo>
                  <a:lnTo>
                    <a:pt x="1117" y="1139"/>
                  </a:lnTo>
                  <a:lnTo>
                    <a:pt x="1380" y="1292"/>
                  </a:lnTo>
                  <a:lnTo>
                    <a:pt x="1664" y="1423"/>
                  </a:lnTo>
                  <a:lnTo>
                    <a:pt x="1949" y="1533"/>
                  </a:lnTo>
                  <a:lnTo>
                    <a:pt x="2255" y="1642"/>
                  </a:lnTo>
                  <a:lnTo>
                    <a:pt x="2145" y="2014"/>
                  </a:lnTo>
                  <a:lnTo>
                    <a:pt x="2102" y="2386"/>
                  </a:lnTo>
                  <a:lnTo>
                    <a:pt x="2080" y="2780"/>
                  </a:lnTo>
                  <a:lnTo>
                    <a:pt x="2124" y="3152"/>
                  </a:lnTo>
                  <a:lnTo>
                    <a:pt x="2211" y="3524"/>
                  </a:lnTo>
                  <a:lnTo>
                    <a:pt x="2321" y="3896"/>
                  </a:lnTo>
                  <a:lnTo>
                    <a:pt x="2496" y="4224"/>
                  </a:lnTo>
                  <a:lnTo>
                    <a:pt x="2714" y="4553"/>
                  </a:lnTo>
                  <a:lnTo>
                    <a:pt x="2780" y="4618"/>
                  </a:lnTo>
                  <a:lnTo>
                    <a:pt x="2868" y="4662"/>
                  </a:lnTo>
                  <a:lnTo>
                    <a:pt x="2955" y="4684"/>
                  </a:lnTo>
                  <a:lnTo>
                    <a:pt x="3043" y="4640"/>
                  </a:lnTo>
                  <a:lnTo>
                    <a:pt x="3130" y="4574"/>
                  </a:lnTo>
                  <a:lnTo>
                    <a:pt x="3174" y="4487"/>
                  </a:lnTo>
                  <a:lnTo>
                    <a:pt x="3174" y="4399"/>
                  </a:lnTo>
                  <a:lnTo>
                    <a:pt x="3174" y="4334"/>
                  </a:lnTo>
                  <a:lnTo>
                    <a:pt x="3152" y="4290"/>
                  </a:lnTo>
                  <a:lnTo>
                    <a:pt x="2955" y="4027"/>
                  </a:lnTo>
                  <a:lnTo>
                    <a:pt x="2802" y="3721"/>
                  </a:lnTo>
                  <a:lnTo>
                    <a:pt x="2693" y="3415"/>
                  </a:lnTo>
                  <a:lnTo>
                    <a:pt x="2627" y="3086"/>
                  </a:lnTo>
                  <a:lnTo>
                    <a:pt x="2605" y="2758"/>
                  </a:lnTo>
                  <a:lnTo>
                    <a:pt x="2605" y="2430"/>
                  </a:lnTo>
                  <a:lnTo>
                    <a:pt x="2649" y="2102"/>
                  </a:lnTo>
                  <a:lnTo>
                    <a:pt x="2736" y="1773"/>
                  </a:lnTo>
                  <a:lnTo>
                    <a:pt x="3130" y="1861"/>
                  </a:lnTo>
                  <a:lnTo>
                    <a:pt x="3524" y="1905"/>
                  </a:lnTo>
                  <a:lnTo>
                    <a:pt x="3918" y="1949"/>
                  </a:lnTo>
                  <a:lnTo>
                    <a:pt x="4312" y="1949"/>
                  </a:lnTo>
                  <a:lnTo>
                    <a:pt x="4421" y="1927"/>
                  </a:lnTo>
                  <a:lnTo>
                    <a:pt x="4509" y="1861"/>
                  </a:lnTo>
                  <a:lnTo>
                    <a:pt x="4553" y="1773"/>
                  </a:lnTo>
                  <a:lnTo>
                    <a:pt x="4553" y="1686"/>
                  </a:lnTo>
                  <a:lnTo>
                    <a:pt x="4553" y="1598"/>
                  </a:lnTo>
                  <a:lnTo>
                    <a:pt x="4509" y="1511"/>
                  </a:lnTo>
                  <a:lnTo>
                    <a:pt x="4421" y="1467"/>
                  </a:lnTo>
                  <a:lnTo>
                    <a:pt x="4312" y="1445"/>
                  </a:lnTo>
                  <a:lnTo>
                    <a:pt x="3787" y="1423"/>
                  </a:lnTo>
                  <a:lnTo>
                    <a:pt x="3262" y="1380"/>
                  </a:lnTo>
                  <a:lnTo>
                    <a:pt x="2758" y="1270"/>
                  </a:lnTo>
                  <a:lnTo>
                    <a:pt x="2255" y="1117"/>
                  </a:lnTo>
                  <a:lnTo>
                    <a:pt x="1773" y="920"/>
                  </a:lnTo>
                  <a:lnTo>
                    <a:pt x="1314" y="679"/>
                  </a:lnTo>
                  <a:lnTo>
                    <a:pt x="876" y="395"/>
                  </a:lnTo>
                  <a:lnTo>
                    <a:pt x="461" y="67"/>
                  </a:lnTo>
                  <a:lnTo>
                    <a:pt x="351" y="23"/>
                  </a:lnTo>
                  <a:lnTo>
                    <a:pt x="26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71"/>
            <p:cNvSpPr/>
            <p:nvPr/>
          </p:nvSpPr>
          <p:spPr>
            <a:xfrm>
              <a:off x="6512410" y="2803751"/>
              <a:ext cx="117890" cy="196707"/>
            </a:xfrm>
            <a:custGeom>
              <a:avLst/>
              <a:gdLst/>
              <a:ahLst/>
              <a:cxnLst/>
              <a:rect l="l" t="t" r="r" b="b"/>
              <a:pathLst>
                <a:path w="3174" h="5296" extrusionOk="0">
                  <a:moveTo>
                    <a:pt x="2714" y="0"/>
                  </a:moveTo>
                  <a:lnTo>
                    <a:pt x="2626" y="22"/>
                  </a:lnTo>
                  <a:lnTo>
                    <a:pt x="2539" y="88"/>
                  </a:lnTo>
                  <a:lnTo>
                    <a:pt x="2495" y="175"/>
                  </a:lnTo>
                  <a:lnTo>
                    <a:pt x="2408" y="503"/>
                  </a:lnTo>
                  <a:lnTo>
                    <a:pt x="2320" y="810"/>
                  </a:lnTo>
                  <a:lnTo>
                    <a:pt x="2254" y="1138"/>
                  </a:lnTo>
                  <a:lnTo>
                    <a:pt x="2211" y="1466"/>
                  </a:lnTo>
                  <a:lnTo>
                    <a:pt x="2189" y="1795"/>
                  </a:lnTo>
                  <a:lnTo>
                    <a:pt x="2189" y="2123"/>
                  </a:lnTo>
                  <a:lnTo>
                    <a:pt x="2189" y="2451"/>
                  </a:lnTo>
                  <a:lnTo>
                    <a:pt x="2211" y="2779"/>
                  </a:lnTo>
                  <a:lnTo>
                    <a:pt x="2167" y="2779"/>
                  </a:lnTo>
                  <a:lnTo>
                    <a:pt x="2123" y="2801"/>
                  </a:lnTo>
                  <a:lnTo>
                    <a:pt x="1795" y="3020"/>
                  </a:lnTo>
                  <a:lnTo>
                    <a:pt x="1510" y="3261"/>
                  </a:lnTo>
                  <a:lnTo>
                    <a:pt x="1226" y="3501"/>
                  </a:lnTo>
                  <a:lnTo>
                    <a:pt x="963" y="3764"/>
                  </a:lnTo>
                  <a:lnTo>
                    <a:pt x="701" y="4027"/>
                  </a:lnTo>
                  <a:lnTo>
                    <a:pt x="460" y="4311"/>
                  </a:lnTo>
                  <a:lnTo>
                    <a:pt x="241" y="4617"/>
                  </a:lnTo>
                  <a:lnTo>
                    <a:pt x="44" y="4924"/>
                  </a:lnTo>
                  <a:lnTo>
                    <a:pt x="1" y="5033"/>
                  </a:lnTo>
                  <a:lnTo>
                    <a:pt x="1" y="5121"/>
                  </a:lnTo>
                  <a:lnTo>
                    <a:pt x="44" y="5208"/>
                  </a:lnTo>
                  <a:lnTo>
                    <a:pt x="132" y="5274"/>
                  </a:lnTo>
                  <a:lnTo>
                    <a:pt x="219" y="5296"/>
                  </a:lnTo>
                  <a:lnTo>
                    <a:pt x="307" y="5296"/>
                  </a:lnTo>
                  <a:lnTo>
                    <a:pt x="394" y="5274"/>
                  </a:lnTo>
                  <a:lnTo>
                    <a:pt x="460" y="5186"/>
                  </a:lnTo>
                  <a:lnTo>
                    <a:pt x="657" y="4902"/>
                  </a:lnTo>
                  <a:lnTo>
                    <a:pt x="854" y="4639"/>
                  </a:lnTo>
                  <a:lnTo>
                    <a:pt x="1051" y="4399"/>
                  </a:lnTo>
                  <a:lnTo>
                    <a:pt x="1270" y="4136"/>
                  </a:lnTo>
                  <a:lnTo>
                    <a:pt x="1510" y="3917"/>
                  </a:lnTo>
                  <a:lnTo>
                    <a:pt x="1751" y="3698"/>
                  </a:lnTo>
                  <a:lnTo>
                    <a:pt x="2014" y="3480"/>
                  </a:lnTo>
                  <a:lnTo>
                    <a:pt x="2298" y="3304"/>
                  </a:lnTo>
                  <a:lnTo>
                    <a:pt x="2364" y="3676"/>
                  </a:lnTo>
                  <a:lnTo>
                    <a:pt x="2473" y="4027"/>
                  </a:lnTo>
                  <a:lnTo>
                    <a:pt x="2583" y="4399"/>
                  </a:lnTo>
                  <a:lnTo>
                    <a:pt x="2714" y="4749"/>
                  </a:lnTo>
                  <a:lnTo>
                    <a:pt x="2780" y="4836"/>
                  </a:lnTo>
                  <a:lnTo>
                    <a:pt x="2867" y="4880"/>
                  </a:lnTo>
                  <a:lnTo>
                    <a:pt x="2955" y="4880"/>
                  </a:lnTo>
                  <a:lnTo>
                    <a:pt x="3042" y="4836"/>
                  </a:lnTo>
                  <a:lnTo>
                    <a:pt x="3108" y="4771"/>
                  </a:lnTo>
                  <a:lnTo>
                    <a:pt x="3174" y="4705"/>
                  </a:lnTo>
                  <a:lnTo>
                    <a:pt x="3174" y="4596"/>
                  </a:lnTo>
                  <a:lnTo>
                    <a:pt x="3152" y="4486"/>
                  </a:lnTo>
                  <a:lnTo>
                    <a:pt x="2977" y="3983"/>
                  </a:lnTo>
                  <a:lnTo>
                    <a:pt x="2823" y="3480"/>
                  </a:lnTo>
                  <a:lnTo>
                    <a:pt x="2736" y="2954"/>
                  </a:lnTo>
                  <a:lnTo>
                    <a:pt x="2692" y="2407"/>
                  </a:lnTo>
                  <a:lnTo>
                    <a:pt x="2692" y="1882"/>
                  </a:lnTo>
                  <a:lnTo>
                    <a:pt x="2736" y="1357"/>
                  </a:lnTo>
                  <a:lnTo>
                    <a:pt x="2845" y="832"/>
                  </a:lnTo>
                  <a:lnTo>
                    <a:pt x="2977" y="307"/>
                  </a:lnTo>
                  <a:lnTo>
                    <a:pt x="2998" y="197"/>
                  </a:lnTo>
                  <a:lnTo>
                    <a:pt x="2955" y="110"/>
                  </a:lnTo>
                  <a:lnTo>
                    <a:pt x="2889" y="44"/>
                  </a:lnTo>
                  <a:lnTo>
                    <a:pt x="2802" y="22"/>
                  </a:lnTo>
                  <a:lnTo>
                    <a:pt x="271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71"/>
            <p:cNvSpPr/>
            <p:nvPr/>
          </p:nvSpPr>
          <p:spPr>
            <a:xfrm>
              <a:off x="7310589" y="2949242"/>
              <a:ext cx="117890" cy="232475"/>
            </a:xfrm>
            <a:custGeom>
              <a:avLst/>
              <a:gdLst/>
              <a:ahLst/>
              <a:cxnLst/>
              <a:rect l="l" t="t" r="r" b="b"/>
              <a:pathLst>
                <a:path w="3174" h="6259" extrusionOk="0">
                  <a:moveTo>
                    <a:pt x="2889" y="0"/>
                  </a:moveTo>
                  <a:lnTo>
                    <a:pt x="2801" y="22"/>
                  </a:lnTo>
                  <a:lnTo>
                    <a:pt x="2736" y="66"/>
                  </a:lnTo>
                  <a:lnTo>
                    <a:pt x="2692" y="175"/>
                  </a:lnTo>
                  <a:lnTo>
                    <a:pt x="2626" y="438"/>
                  </a:lnTo>
                  <a:lnTo>
                    <a:pt x="2539" y="722"/>
                  </a:lnTo>
                  <a:lnTo>
                    <a:pt x="2451" y="985"/>
                  </a:lnTo>
                  <a:lnTo>
                    <a:pt x="2342" y="1226"/>
                  </a:lnTo>
                  <a:lnTo>
                    <a:pt x="2211" y="1488"/>
                  </a:lnTo>
                  <a:lnTo>
                    <a:pt x="2079" y="1729"/>
                  </a:lnTo>
                  <a:lnTo>
                    <a:pt x="1926" y="1970"/>
                  </a:lnTo>
                  <a:lnTo>
                    <a:pt x="1773" y="2188"/>
                  </a:lnTo>
                  <a:lnTo>
                    <a:pt x="1598" y="2407"/>
                  </a:lnTo>
                  <a:lnTo>
                    <a:pt x="1423" y="2626"/>
                  </a:lnTo>
                  <a:lnTo>
                    <a:pt x="1226" y="2823"/>
                  </a:lnTo>
                  <a:lnTo>
                    <a:pt x="1029" y="2998"/>
                  </a:lnTo>
                  <a:lnTo>
                    <a:pt x="810" y="3195"/>
                  </a:lnTo>
                  <a:lnTo>
                    <a:pt x="591" y="3348"/>
                  </a:lnTo>
                  <a:lnTo>
                    <a:pt x="350" y="3501"/>
                  </a:lnTo>
                  <a:lnTo>
                    <a:pt x="110" y="3655"/>
                  </a:lnTo>
                  <a:lnTo>
                    <a:pt x="22" y="3720"/>
                  </a:lnTo>
                  <a:lnTo>
                    <a:pt x="0" y="3808"/>
                  </a:lnTo>
                  <a:lnTo>
                    <a:pt x="0" y="3895"/>
                  </a:lnTo>
                  <a:lnTo>
                    <a:pt x="22" y="3983"/>
                  </a:lnTo>
                  <a:lnTo>
                    <a:pt x="88" y="4049"/>
                  </a:lnTo>
                  <a:lnTo>
                    <a:pt x="175" y="4114"/>
                  </a:lnTo>
                  <a:lnTo>
                    <a:pt x="263" y="4114"/>
                  </a:lnTo>
                  <a:lnTo>
                    <a:pt x="372" y="4092"/>
                  </a:lnTo>
                  <a:lnTo>
                    <a:pt x="657" y="3917"/>
                  </a:lnTo>
                  <a:lnTo>
                    <a:pt x="919" y="3742"/>
                  </a:lnTo>
                  <a:lnTo>
                    <a:pt x="1160" y="3545"/>
                  </a:lnTo>
                  <a:lnTo>
                    <a:pt x="1423" y="3348"/>
                  </a:lnTo>
                  <a:lnTo>
                    <a:pt x="1510" y="3655"/>
                  </a:lnTo>
                  <a:lnTo>
                    <a:pt x="1598" y="3983"/>
                  </a:lnTo>
                  <a:lnTo>
                    <a:pt x="1685" y="4333"/>
                  </a:lnTo>
                  <a:lnTo>
                    <a:pt x="1751" y="4661"/>
                  </a:lnTo>
                  <a:lnTo>
                    <a:pt x="1795" y="4989"/>
                  </a:lnTo>
                  <a:lnTo>
                    <a:pt x="1817" y="5340"/>
                  </a:lnTo>
                  <a:lnTo>
                    <a:pt x="1817" y="5668"/>
                  </a:lnTo>
                  <a:lnTo>
                    <a:pt x="1817" y="6018"/>
                  </a:lnTo>
                  <a:lnTo>
                    <a:pt x="1839" y="6127"/>
                  </a:lnTo>
                  <a:lnTo>
                    <a:pt x="1904" y="6193"/>
                  </a:lnTo>
                  <a:lnTo>
                    <a:pt x="1970" y="6259"/>
                  </a:lnTo>
                  <a:lnTo>
                    <a:pt x="2167" y="6259"/>
                  </a:lnTo>
                  <a:lnTo>
                    <a:pt x="2254" y="6193"/>
                  </a:lnTo>
                  <a:lnTo>
                    <a:pt x="2298" y="6127"/>
                  </a:lnTo>
                  <a:lnTo>
                    <a:pt x="2320" y="6018"/>
                  </a:lnTo>
                  <a:lnTo>
                    <a:pt x="2342" y="5646"/>
                  </a:lnTo>
                  <a:lnTo>
                    <a:pt x="2320" y="5252"/>
                  </a:lnTo>
                  <a:lnTo>
                    <a:pt x="2276" y="4880"/>
                  </a:lnTo>
                  <a:lnTo>
                    <a:pt x="2232" y="4486"/>
                  </a:lnTo>
                  <a:lnTo>
                    <a:pt x="2167" y="4114"/>
                  </a:lnTo>
                  <a:lnTo>
                    <a:pt x="2079" y="3742"/>
                  </a:lnTo>
                  <a:lnTo>
                    <a:pt x="1970" y="3392"/>
                  </a:lnTo>
                  <a:lnTo>
                    <a:pt x="1839" y="3020"/>
                  </a:lnTo>
                  <a:lnTo>
                    <a:pt x="1795" y="2954"/>
                  </a:lnTo>
                  <a:lnTo>
                    <a:pt x="2057" y="2670"/>
                  </a:lnTo>
                  <a:lnTo>
                    <a:pt x="2276" y="2364"/>
                  </a:lnTo>
                  <a:lnTo>
                    <a:pt x="2473" y="2057"/>
                  </a:lnTo>
                  <a:lnTo>
                    <a:pt x="2670" y="1729"/>
                  </a:lnTo>
                  <a:lnTo>
                    <a:pt x="2823" y="1379"/>
                  </a:lnTo>
                  <a:lnTo>
                    <a:pt x="2976" y="1029"/>
                  </a:lnTo>
                  <a:lnTo>
                    <a:pt x="3086" y="679"/>
                  </a:lnTo>
                  <a:lnTo>
                    <a:pt x="3173" y="307"/>
                  </a:lnTo>
                  <a:lnTo>
                    <a:pt x="3173" y="197"/>
                  </a:lnTo>
                  <a:lnTo>
                    <a:pt x="3130" y="110"/>
                  </a:lnTo>
                  <a:lnTo>
                    <a:pt x="3064" y="44"/>
                  </a:lnTo>
                  <a:lnTo>
                    <a:pt x="297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71"/>
            <p:cNvSpPr/>
            <p:nvPr/>
          </p:nvSpPr>
          <p:spPr>
            <a:xfrm>
              <a:off x="7154512" y="3737652"/>
              <a:ext cx="124390" cy="212975"/>
            </a:xfrm>
            <a:custGeom>
              <a:avLst/>
              <a:gdLst/>
              <a:ahLst/>
              <a:cxnLst/>
              <a:rect l="l" t="t" r="r" b="b"/>
              <a:pathLst>
                <a:path w="3349" h="5734" extrusionOk="0">
                  <a:moveTo>
                    <a:pt x="3086" y="1"/>
                  </a:moveTo>
                  <a:lnTo>
                    <a:pt x="2977" y="22"/>
                  </a:lnTo>
                  <a:lnTo>
                    <a:pt x="2889" y="88"/>
                  </a:lnTo>
                  <a:lnTo>
                    <a:pt x="2846" y="176"/>
                  </a:lnTo>
                  <a:lnTo>
                    <a:pt x="2671" y="613"/>
                  </a:lnTo>
                  <a:lnTo>
                    <a:pt x="2539" y="1073"/>
                  </a:lnTo>
                  <a:lnTo>
                    <a:pt x="2430" y="1532"/>
                  </a:lnTo>
                  <a:lnTo>
                    <a:pt x="2364" y="2014"/>
                  </a:lnTo>
                  <a:lnTo>
                    <a:pt x="2145" y="1795"/>
                  </a:lnTo>
                  <a:lnTo>
                    <a:pt x="1905" y="1576"/>
                  </a:lnTo>
                  <a:lnTo>
                    <a:pt x="1664" y="1401"/>
                  </a:lnTo>
                  <a:lnTo>
                    <a:pt x="1423" y="1226"/>
                  </a:lnTo>
                  <a:lnTo>
                    <a:pt x="1161" y="1051"/>
                  </a:lnTo>
                  <a:lnTo>
                    <a:pt x="898" y="898"/>
                  </a:lnTo>
                  <a:lnTo>
                    <a:pt x="614" y="766"/>
                  </a:lnTo>
                  <a:lnTo>
                    <a:pt x="329" y="635"/>
                  </a:lnTo>
                  <a:lnTo>
                    <a:pt x="285" y="613"/>
                  </a:lnTo>
                  <a:lnTo>
                    <a:pt x="220" y="613"/>
                  </a:lnTo>
                  <a:lnTo>
                    <a:pt x="132" y="657"/>
                  </a:lnTo>
                  <a:lnTo>
                    <a:pt x="67" y="723"/>
                  </a:lnTo>
                  <a:lnTo>
                    <a:pt x="23" y="810"/>
                  </a:lnTo>
                  <a:lnTo>
                    <a:pt x="1" y="920"/>
                  </a:lnTo>
                  <a:lnTo>
                    <a:pt x="45" y="1007"/>
                  </a:lnTo>
                  <a:lnTo>
                    <a:pt x="110" y="1073"/>
                  </a:lnTo>
                  <a:lnTo>
                    <a:pt x="198" y="1117"/>
                  </a:lnTo>
                  <a:lnTo>
                    <a:pt x="504" y="1270"/>
                  </a:lnTo>
                  <a:lnTo>
                    <a:pt x="789" y="1423"/>
                  </a:lnTo>
                  <a:lnTo>
                    <a:pt x="1073" y="1598"/>
                  </a:lnTo>
                  <a:lnTo>
                    <a:pt x="1358" y="1773"/>
                  </a:lnTo>
                  <a:lnTo>
                    <a:pt x="1620" y="1992"/>
                  </a:lnTo>
                  <a:lnTo>
                    <a:pt x="1861" y="2211"/>
                  </a:lnTo>
                  <a:lnTo>
                    <a:pt x="2102" y="2451"/>
                  </a:lnTo>
                  <a:lnTo>
                    <a:pt x="2320" y="2714"/>
                  </a:lnTo>
                  <a:lnTo>
                    <a:pt x="2320" y="3086"/>
                  </a:lnTo>
                  <a:lnTo>
                    <a:pt x="2342" y="3436"/>
                  </a:lnTo>
                  <a:lnTo>
                    <a:pt x="2386" y="3808"/>
                  </a:lnTo>
                  <a:lnTo>
                    <a:pt x="2452" y="4180"/>
                  </a:lnTo>
                  <a:lnTo>
                    <a:pt x="2539" y="4552"/>
                  </a:lnTo>
                  <a:lnTo>
                    <a:pt x="2649" y="4902"/>
                  </a:lnTo>
                  <a:lnTo>
                    <a:pt x="2758" y="5252"/>
                  </a:lnTo>
                  <a:lnTo>
                    <a:pt x="2889" y="5603"/>
                  </a:lnTo>
                  <a:lnTo>
                    <a:pt x="2955" y="5690"/>
                  </a:lnTo>
                  <a:lnTo>
                    <a:pt x="3043" y="5734"/>
                  </a:lnTo>
                  <a:lnTo>
                    <a:pt x="3130" y="5734"/>
                  </a:lnTo>
                  <a:lnTo>
                    <a:pt x="3218" y="5712"/>
                  </a:lnTo>
                  <a:lnTo>
                    <a:pt x="3283" y="5646"/>
                  </a:lnTo>
                  <a:lnTo>
                    <a:pt x="3327" y="5559"/>
                  </a:lnTo>
                  <a:lnTo>
                    <a:pt x="3349" y="5449"/>
                  </a:lnTo>
                  <a:lnTo>
                    <a:pt x="3327" y="5362"/>
                  </a:lnTo>
                  <a:lnTo>
                    <a:pt x="3218" y="5034"/>
                  </a:lnTo>
                  <a:lnTo>
                    <a:pt x="3108" y="4727"/>
                  </a:lnTo>
                  <a:lnTo>
                    <a:pt x="3021" y="4399"/>
                  </a:lnTo>
                  <a:lnTo>
                    <a:pt x="2933" y="4071"/>
                  </a:lnTo>
                  <a:lnTo>
                    <a:pt x="2889" y="3743"/>
                  </a:lnTo>
                  <a:lnTo>
                    <a:pt x="2846" y="3414"/>
                  </a:lnTo>
                  <a:lnTo>
                    <a:pt x="2824" y="3086"/>
                  </a:lnTo>
                  <a:lnTo>
                    <a:pt x="2824" y="2758"/>
                  </a:lnTo>
                  <a:lnTo>
                    <a:pt x="2846" y="2648"/>
                  </a:lnTo>
                  <a:lnTo>
                    <a:pt x="2824" y="2561"/>
                  </a:lnTo>
                  <a:lnTo>
                    <a:pt x="2889" y="1970"/>
                  </a:lnTo>
                  <a:lnTo>
                    <a:pt x="2977" y="1423"/>
                  </a:lnTo>
                  <a:lnTo>
                    <a:pt x="3130" y="854"/>
                  </a:lnTo>
                  <a:lnTo>
                    <a:pt x="3327" y="307"/>
                  </a:lnTo>
                  <a:lnTo>
                    <a:pt x="3349" y="197"/>
                  </a:lnTo>
                  <a:lnTo>
                    <a:pt x="3327" y="132"/>
                  </a:lnTo>
                  <a:lnTo>
                    <a:pt x="3261" y="66"/>
                  </a:lnTo>
                  <a:lnTo>
                    <a:pt x="3174" y="22"/>
                  </a:lnTo>
                  <a:lnTo>
                    <a:pt x="30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71"/>
            <p:cNvSpPr/>
            <p:nvPr/>
          </p:nvSpPr>
          <p:spPr>
            <a:xfrm>
              <a:off x="7556851" y="3797788"/>
              <a:ext cx="82939" cy="110573"/>
            </a:xfrm>
            <a:custGeom>
              <a:avLst/>
              <a:gdLst/>
              <a:ahLst/>
              <a:cxnLst/>
              <a:rect l="l" t="t" r="r" b="b"/>
              <a:pathLst>
                <a:path w="2233" h="2977" extrusionOk="0">
                  <a:moveTo>
                    <a:pt x="176" y="1"/>
                  </a:moveTo>
                  <a:lnTo>
                    <a:pt x="88" y="67"/>
                  </a:lnTo>
                  <a:lnTo>
                    <a:pt x="23" y="132"/>
                  </a:lnTo>
                  <a:lnTo>
                    <a:pt x="1" y="220"/>
                  </a:lnTo>
                  <a:lnTo>
                    <a:pt x="1" y="329"/>
                  </a:lnTo>
                  <a:lnTo>
                    <a:pt x="88" y="723"/>
                  </a:lnTo>
                  <a:lnTo>
                    <a:pt x="220" y="1117"/>
                  </a:lnTo>
                  <a:lnTo>
                    <a:pt x="395" y="1489"/>
                  </a:lnTo>
                  <a:lnTo>
                    <a:pt x="614" y="1839"/>
                  </a:lnTo>
                  <a:lnTo>
                    <a:pt x="876" y="2167"/>
                  </a:lnTo>
                  <a:lnTo>
                    <a:pt x="1183" y="2452"/>
                  </a:lnTo>
                  <a:lnTo>
                    <a:pt x="1511" y="2714"/>
                  </a:lnTo>
                  <a:lnTo>
                    <a:pt x="1861" y="2933"/>
                  </a:lnTo>
                  <a:lnTo>
                    <a:pt x="1970" y="2977"/>
                  </a:lnTo>
                  <a:lnTo>
                    <a:pt x="2058" y="2955"/>
                  </a:lnTo>
                  <a:lnTo>
                    <a:pt x="2145" y="2911"/>
                  </a:lnTo>
                  <a:lnTo>
                    <a:pt x="2189" y="2846"/>
                  </a:lnTo>
                  <a:lnTo>
                    <a:pt x="2233" y="2758"/>
                  </a:lnTo>
                  <a:lnTo>
                    <a:pt x="2233" y="2649"/>
                  </a:lnTo>
                  <a:lnTo>
                    <a:pt x="2189" y="2561"/>
                  </a:lnTo>
                  <a:lnTo>
                    <a:pt x="2102" y="2496"/>
                  </a:lnTo>
                  <a:lnTo>
                    <a:pt x="1795" y="2299"/>
                  </a:lnTo>
                  <a:lnTo>
                    <a:pt x="1511" y="2080"/>
                  </a:lnTo>
                  <a:lnTo>
                    <a:pt x="1248" y="1817"/>
                  </a:lnTo>
                  <a:lnTo>
                    <a:pt x="1029" y="1533"/>
                  </a:lnTo>
                  <a:lnTo>
                    <a:pt x="832" y="1226"/>
                  </a:lnTo>
                  <a:lnTo>
                    <a:pt x="679" y="898"/>
                  </a:lnTo>
                  <a:lnTo>
                    <a:pt x="570" y="548"/>
                  </a:lnTo>
                  <a:lnTo>
                    <a:pt x="482" y="176"/>
                  </a:lnTo>
                  <a:lnTo>
                    <a:pt x="460" y="132"/>
                  </a:lnTo>
                  <a:lnTo>
                    <a:pt x="438" y="88"/>
                  </a:lnTo>
                  <a:lnTo>
                    <a:pt x="373" y="45"/>
                  </a:lnTo>
                  <a:lnTo>
                    <a:pt x="26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71"/>
            <p:cNvSpPr/>
            <p:nvPr/>
          </p:nvSpPr>
          <p:spPr>
            <a:xfrm>
              <a:off x="7519485" y="3458852"/>
              <a:ext cx="172341" cy="157744"/>
            </a:xfrm>
            <a:custGeom>
              <a:avLst/>
              <a:gdLst/>
              <a:ahLst/>
              <a:cxnLst/>
              <a:rect l="l" t="t" r="r" b="b"/>
              <a:pathLst>
                <a:path w="4640" h="4247" extrusionOk="0">
                  <a:moveTo>
                    <a:pt x="4377" y="1"/>
                  </a:moveTo>
                  <a:lnTo>
                    <a:pt x="4267" y="45"/>
                  </a:lnTo>
                  <a:lnTo>
                    <a:pt x="3830" y="329"/>
                  </a:lnTo>
                  <a:lnTo>
                    <a:pt x="3348" y="592"/>
                  </a:lnTo>
                  <a:lnTo>
                    <a:pt x="2867" y="810"/>
                  </a:lnTo>
                  <a:lnTo>
                    <a:pt x="2364" y="985"/>
                  </a:lnTo>
                  <a:lnTo>
                    <a:pt x="1838" y="1139"/>
                  </a:lnTo>
                  <a:lnTo>
                    <a:pt x="1313" y="1226"/>
                  </a:lnTo>
                  <a:lnTo>
                    <a:pt x="788" y="1292"/>
                  </a:lnTo>
                  <a:lnTo>
                    <a:pt x="241" y="1292"/>
                  </a:lnTo>
                  <a:lnTo>
                    <a:pt x="153" y="1314"/>
                  </a:lnTo>
                  <a:lnTo>
                    <a:pt x="66" y="1379"/>
                  </a:lnTo>
                  <a:lnTo>
                    <a:pt x="22" y="1467"/>
                  </a:lnTo>
                  <a:lnTo>
                    <a:pt x="0" y="1554"/>
                  </a:lnTo>
                  <a:lnTo>
                    <a:pt x="22" y="1642"/>
                  </a:lnTo>
                  <a:lnTo>
                    <a:pt x="66" y="1729"/>
                  </a:lnTo>
                  <a:lnTo>
                    <a:pt x="153" y="1773"/>
                  </a:lnTo>
                  <a:lnTo>
                    <a:pt x="241" y="1795"/>
                  </a:lnTo>
                  <a:lnTo>
                    <a:pt x="722" y="1795"/>
                  </a:lnTo>
                  <a:lnTo>
                    <a:pt x="1204" y="1751"/>
                  </a:lnTo>
                  <a:lnTo>
                    <a:pt x="1685" y="1686"/>
                  </a:lnTo>
                  <a:lnTo>
                    <a:pt x="2145" y="1576"/>
                  </a:lnTo>
                  <a:lnTo>
                    <a:pt x="2145" y="1576"/>
                  </a:lnTo>
                  <a:lnTo>
                    <a:pt x="2079" y="1905"/>
                  </a:lnTo>
                  <a:lnTo>
                    <a:pt x="1992" y="2211"/>
                  </a:lnTo>
                  <a:lnTo>
                    <a:pt x="1882" y="2517"/>
                  </a:lnTo>
                  <a:lnTo>
                    <a:pt x="1751" y="2802"/>
                  </a:lnTo>
                  <a:lnTo>
                    <a:pt x="1576" y="3086"/>
                  </a:lnTo>
                  <a:lnTo>
                    <a:pt x="1379" y="3349"/>
                  </a:lnTo>
                  <a:lnTo>
                    <a:pt x="1160" y="3590"/>
                  </a:lnTo>
                  <a:lnTo>
                    <a:pt x="919" y="3808"/>
                  </a:lnTo>
                  <a:lnTo>
                    <a:pt x="876" y="3852"/>
                  </a:lnTo>
                  <a:lnTo>
                    <a:pt x="854" y="3896"/>
                  </a:lnTo>
                  <a:lnTo>
                    <a:pt x="832" y="3983"/>
                  </a:lnTo>
                  <a:lnTo>
                    <a:pt x="854" y="4093"/>
                  </a:lnTo>
                  <a:lnTo>
                    <a:pt x="919" y="4158"/>
                  </a:lnTo>
                  <a:lnTo>
                    <a:pt x="985" y="4224"/>
                  </a:lnTo>
                  <a:lnTo>
                    <a:pt x="1094" y="4246"/>
                  </a:lnTo>
                  <a:lnTo>
                    <a:pt x="1182" y="4224"/>
                  </a:lnTo>
                  <a:lnTo>
                    <a:pt x="1269" y="4158"/>
                  </a:lnTo>
                  <a:lnTo>
                    <a:pt x="1554" y="3896"/>
                  </a:lnTo>
                  <a:lnTo>
                    <a:pt x="1816" y="3590"/>
                  </a:lnTo>
                  <a:lnTo>
                    <a:pt x="2057" y="3283"/>
                  </a:lnTo>
                  <a:lnTo>
                    <a:pt x="2254" y="2933"/>
                  </a:lnTo>
                  <a:lnTo>
                    <a:pt x="2407" y="2583"/>
                  </a:lnTo>
                  <a:lnTo>
                    <a:pt x="2539" y="2189"/>
                  </a:lnTo>
                  <a:lnTo>
                    <a:pt x="2626" y="1817"/>
                  </a:lnTo>
                  <a:lnTo>
                    <a:pt x="2670" y="1423"/>
                  </a:lnTo>
                  <a:lnTo>
                    <a:pt x="3151" y="1226"/>
                  </a:lnTo>
                  <a:lnTo>
                    <a:pt x="3633" y="1007"/>
                  </a:lnTo>
                  <a:lnTo>
                    <a:pt x="4092" y="767"/>
                  </a:lnTo>
                  <a:lnTo>
                    <a:pt x="4530" y="482"/>
                  </a:lnTo>
                  <a:lnTo>
                    <a:pt x="4596" y="395"/>
                  </a:lnTo>
                  <a:lnTo>
                    <a:pt x="4639" y="307"/>
                  </a:lnTo>
                  <a:lnTo>
                    <a:pt x="4639" y="198"/>
                  </a:lnTo>
                  <a:lnTo>
                    <a:pt x="4596" y="110"/>
                  </a:lnTo>
                  <a:lnTo>
                    <a:pt x="4530" y="45"/>
                  </a:lnTo>
                  <a:lnTo>
                    <a:pt x="446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71"/>
            <p:cNvSpPr/>
            <p:nvPr/>
          </p:nvSpPr>
          <p:spPr>
            <a:xfrm>
              <a:off x="7045607" y="3397083"/>
              <a:ext cx="261743" cy="186158"/>
            </a:xfrm>
            <a:custGeom>
              <a:avLst/>
              <a:gdLst/>
              <a:ahLst/>
              <a:cxnLst/>
              <a:rect l="l" t="t" r="r" b="b"/>
              <a:pathLst>
                <a:path w="7047" h="5012" extrusionOk="0">
                  <a:moveTo>
                    <a:pt x="241" y="1"/>
                  </a:moveTo>
                  <a:lnTo>
                    <a:pt x="154" y="23"/>
                  </a:lnTo>
                  <a:lnTo>
                    <a:pt x="66" y="66"/>
                  </a:lnTo>
                  <a:lnTo>
                    <a:pt x="22" y="154"/>
                  </a:lnTo>
                  <a:lnTo>
                    <a:pt x="1" y="241"/>
                  </a:lnTo>
                  <a:lnTo>
                    <a:pt x="1" y="329"/>
                  </a:lnTo>
                  <a:lnTo>
                    <a:pt x="66" y="438"/>
                  </a:lnTo>
                  <a:lnTo>
                    <a:pt x="416" y="767"/>
                  </a:lnTo>
                  <a:lnTo>
                    <a:pt x="810" y="1073"/>
                  </a:lnTo>
                  <a:lnTo>
                    <a:pt x="1204" y="1335"/>
                  </a:lnTo>
                  <a:lnTo>
                    <a:pt x="1620" y="1576"/>
                  </a:lnTo>
                  <a:lnTo>
                    <a:pt x="2058" y="1751"/>
                  </a:lnTo>
                  <a:lnTo>
                    <a:pt x="2517" y="1904"/>
                  </a:lnTo>
                  <a:lnTo>
                    <a:pt x="2977" y="2014"/>
                  </a:lnTo>
                  <a:lnTo>
                    <a:pt x="3436" y="2080"/>
                  </a:lnTo>
                  <a:lnTo>
                    <a:pt x="3436" y="2452"/>
                  </a:lnTo>
                  <a:lnTo>
                    <a:pt x="3480" y="2824"/>
                  </a:lnTo>
                  <a:lnTo>
                    <a:pt x="3546" y="3196"/>
                  </a:lnTo>
                  <a:lnTo>
                    <a:pt x="3633" y="3568"/>
                  </a:lnTo>
                  <a:lnTo>
                    <a:pt x="3764" y="3918"/>
                  </a:lnTo>
                  <a:lnTo>
                    <a:pt x="3896" y="4246"/>
                  </a:lnTo>
                  <a:lnTo>
                    <a:pt x="4093" y="4574"/>
                  </a:lnTo>
                  <a:lnTo>
                    <a:pt x="4290" y="4902"/>
                  </a:lnTo>
                  <a:lnTo>
                    <a:pt x="4355" y="4968"/>
                  </a:lnTo>
                  <a:lnTo>
                    <a:pt x="4443" y="5012"/>
                  </a:lnTo>
                  <a:lnTo>
                    <a:pt x="4530" y="5012"/>
                  </a:lnTo>
                  <a:lnTo>
                    <a:pt x="4640" y="4990"/>
                  </a:lnTo>
                  <a:lnTo>
                    <a:pt x="4705" y="4924"/>
                  </a:lnTo>
                  <a:lnTo>
                    <a:pt x="4749" y="4837"/>
                  </a:lnTo>
                  <a:lnTo>
                    <a:pt x="4771" y="4727"/>
                  </a:lnTo>
                  <a:lnTo>
                    <a:pt x="4749" y="4684"/>
                  </a:lnTo>
                  <a:lnTo>
                    <a:pt x="4727" y="4640"/>
                  </a:lnTo>
                  <a:lnTo>
                    <a:pt x="4530" y="4355"/>
                  </a:lnTo>
                  <a:lnTo>
                    <a:pt x="4377" y="4071"/>
                  </a:lnTo>
                  <a:lnTo>
                    <a:pt x="4246" y="3764"/>
                  </a:lnTo>
                  <a:lnTo>
                    <a:pt x="4136" y="3436"/>
                  </a:lnTo>
                  <a:lnTo>
                    <a:pt x="4049" y="3108"/>
                  </a:lnTo>
                  <a:lnTo>
                    <a:pt x="3983" y="2780"/>
                  </a:lnTo>
                  <a:lnTo>
                    <a:pt x="3961" y="2452"/>
                  </a:lnTo>
                  <a:lnTo>
                    <a:pt x="3939" y="2101"/>
                  </a:lnTo>
                  <a:lnTo>
                    <a:pt x="4333" y="2101"/>
                  </a:lnTo>
                  <a:lnTo>
                    <a:pt x="4727" y="2058"/>
                  </a:lnTo>
                  <a:lnTo>
                    <a:pt x="5099" y="1992"/>
                  </a:lnTo>
                  <a:lnTo>
                    <a:pt x="5493" y="1904"/>
                  </a:lnTo>
                  <a:lnTo>
                    <a:pt x="5865" y="1773"/>
                  </a:lnTo>
                  <a:lnTo>
                    <a:pt x="6237" y="1620"/>
                  </a:lnTo>
                  <a:lnTo>
                    <a:pt x="6587" y="1445"/>
                  </a:lnTo>
                  <a:lnTo>
                    <a:pt x="6937" y="1226"/>
                  </a:lnTo>
                  <a:lnTo>
                    <a:pt x="7025" y="1160"/>
                  </a:lnTo>
                  <a:lnTo>
                    <a:pt x="7047" y="1051"/>
                  </a:lnTo>
                  <a:lnTo>
                    <a:pt x="7047" y="963"/>
                  </a:lnTo>
                  <a:lnTo>
                    <a:pt x="7025" y="876"/>
                  </a:lnTo>
                  <a:lnTo>
                    <a:pt x="6959" y="810"/>
                  </a:lnTo>
                  <a:lnTo>
                    <a:pt x="6872" y="767"/>
                  </a:lnTo>
                  <a:lnTo>
                    <a:pt x="6784" y="745"/>
                  </a:lnTo>
                  <a:lnTo>
                    <a:pt x="6697" y="788"/>
                  </a:lnTo>
                  <a:lnTo>
                    <a:pt x="6303" y="1029"/>
                  </a:lnTo>
                  <a:lnTo>
                    <a:pt x="5909" y="1204"/>
                  </a:lnTo>
                  <a:lnTo>
                    <a:pt x="5515" y="1357"/>
                  </a:lnTo>
                  <a:lnTo>
                    <a:pt x="5099" y="1467"/>
                  </a:lnTo>
                  <a:lnTo>
                    <a:pt x="4684" y="1554"/>
                  </a:lnTo>
                  <a:lnTo>
                    <a:pt x="4268" y="1598"/>
                  </a:lnTo>
                  <a:lnTo>
                    <a:pt x="3830" y="1598"/>
                  </a:lnTo>
                  <a:lnTo>
                    <a:pt x="3414" y="1576"/>
                  </a:lnTo>
                  <a:lnTo>
                    <a:pt x="2999" y="1511"/>
                  </a:lnTo>
                  <a:lnTo>
                    <a:pt x="2605" y="1401"/>
                  </a:lnTo>
                  <a:lnTo>
                    <a:pt x="2189" y="1270"/>
                  </a:lnTo>
                  <a:lnTo>
                    <a:pt x="1817" y="1095"/>
                  </a:lnTo>
                  <a:lnTo>
                    <a:pt x="1445" y="898"/>
                  </a:lnTo>
                  <a:lnTo>
                    <a:pt x="1073" y="657"/>
                  </a:lnTo>
                  <a:lnTo>
                    <a:pt x="745" y="373"/>
                  </a:lnTo>
                  <a:lnTo>
                    <a:pt x="416" y="66"/>
                  </a:lnTo>
                  <a:lnTo>
                    <a:pt x="329" y="23"/>
                  </a:lnTo>
                  <a:lnTo>
                    <a:pt x="24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71"/>
            <p:cNvSpPr/>
            <p:nvPr/>
          </p:nvSpPr>
          <p:spPr>
            <a:xfrm>
              <a:off x="6593681" y="3553160"/>
              <a:ext cx="143110" cy="207292"/>
            </a:xfrm>
            <a:custGeom>
              <a:avLst/>
              <a:gdLst/>
              <a:ahLst/>
              <a:cxnLst/>
              <a:rect l="l" t="t" r="r" b="b"/>
              <a:pathLst>
                <a:path w="3853" h="5581" extrusionOk="0">
                  <a:moveTo>
                    <a:pt x="3436" y="0"/>
                  </a:moveTo>
                  <a:lnTo>
                    <a:pt x="3327" y="22"/>
                  </a:lnTo>
                  <a:lnTo>
                    <a:pt x="3261" y="66"/>
                  </a:lnTo>
                  <a:lnTo>
                    <a:pt x="3196" y="153"/>
                  </a:lnTo>
                  <a:lnTo>
                    <a:pt x="3174" y="241"/>
                  </a:lnTo>
                  <a:lnTo>
                    <a:pt x="3130" y="547"/>
                  </a:lnTo>
                  <a:lnTo>
                    <a:pt x="3064" y="832"/>
                  </a:lnTo>
                  <a:lnTo>
                    <a:pt x="2977" y="1116"/>
                  </a:lnTo>
                  <a:lnTo>
                    <a:pt x="2846" y="1379"/>
                  </a:lnTo>
                  <a:lnTo>
                    <a:pt x="2714" y="1641"/>
                  </a:lnTo>
                  <a:lnTo>
                    <a:pt x="2561" y="1882"/>
                  </a:lnTo>
                  <a:lnTo>
                    <a:pt x="2386" y="2123"/>
                  </a:lnTo>
                  <a:lnTo>
                    <a:pt x="2211" y="2342"/>
                  </a:lnTo>
                  <a:lnTo>
                    <a:pt x="1992" y="2560"/>
                  </a:lnTo>
                  <a:lnTo>
                    <a:pt x="1773" y="2736"/>
                  </a:lnTo>
                  <a:lnTo>
                    <a:pt x="1533" y="2911"/>
                  </a:lnTo>
                  <a:lnTo>
                    <a:pt x="1292" y="3064"/>
                  </a:lnTo>
                  <a:lnTo>
                    <a:pt x="1029" y="3195"/>
                  </a:lnTo>
                  <a:lnTo>
                    <a:pt x="745" y="3304"/>
                  </a:lnTo>
                  <a:lnTo>
                    <a:pt x="482" y="3414"/>
                  </a:lnTo>
                  <a:lnTo>
                    <a:pt x="176" y="3480"/>
                  </a:lnTo>
                  <a:lnTo>
                    <a:pt x="88" y="3523"/>
                  </a:lnTo>
                  <a:lnTo>
                    <a:pt x="23" y="3589"/>
                  </a:lnTo>
                  <a:lnTo>
                    <a:pt x="1" y="3676"/>
                  </a:lnTo>
                  <a:lnTo>
                    <a:pt x="1" y="3764"/>
                  </a:lnTo>
                  <a:lnTo>
                    <a:pt x="45" y="3852"/>
                  </a:lnTo>
                  <a:lnTo>
                    <a:pt x="110" y="3917"/>
                  </a:lnTo>
                  <a:lnTo>
                    <a:pt x="198" y="3961"/>
                  </a:lnTo>
                  <a:lnTo>
                    <a:pt x="307" y="3961"/>
                  </a:lnTo>
                  <a:lnTo>
                    <a:pt x="548" y="3917"/>
                  </a:lnTo>
                  <a:lnTo>
                    <a:pt x="767" y="3852"/>
                  </a:lnTo>
                  <a:lnTo>
                    <a:pt x="986" y="3764"/>
                  </a:lnTo>
                  <a:lnTo>
                    <a:pt x="1204" y="3676"/>
                  </a:lnTo>
                  <a:lnTo>
                    <a:pt x="1620" y="3458"/>
                  </a:lnTo>
                  <a:lnTo>
                    <a:pt x="1992" y="3195"/>
                  </a:lnTo>
                  <a:lnTo>
                    <a:pt x="2255" y="3414"/>
                  </a:lnTo>
                  <a:lnTo>
                    <a:pt x="2474" y="3655"/>
                  </a:lnTo>
                  <a:lnTo>
                    <a:pt x="2692" y="3917"/>
                  </a:lnTo>
                  <a:lnTo>
                    <a:pt x="2867" y="4180"/>
                  </a:lnTo>
                  <a:lnTo>
                    <a:pt x="3043" y="4464"/>
                  </a:lnTo>
                  <a:lnTo>
                    <a:pt x="3174" y="4771"/>
                  </a:lnTo>
                  <a:lnTo>
                    <a:pt x="3283" y="5077"/>
                  </a:lnTo>
                  <a:lnTo>
                    <a:pt x="3371" y="5405"/>
                  </a:lnTo>
                  <a:lnTo>
                    <a:pt x="3415" y="5515"/>
                  </a:lnTo>
                  <a:lnTo>
                    <a:pt x="3480" y="5558"/>
                  </a:lnTo>
                  <a:lnTo>
                    <a:pt x="3568" y="5580"/>
                  </a:lnTo>
                  <a:lnTo>
                    <a:pt x="3655" y="5580"/>
                  </a:lnTo>
                  <a:lnTo>
                    <a:pt x="3743" y="5537"/>
                  </a:lnTo>
                  <a:lnTo>
                    <a:pt x="3830" y="5471"/>
                  </a:lnTo>
                  <a:lnTo>
                    <a:pt x="3852" y="5383"/>
                  </a:lnTo>
                  <a:lnTo>
                    <a:pt x="3852" y="5274"/>
                  </a:lnTo>
                  <a:lnTo>
                    <a:pt x="3765" y="4924"/>
                  </a:lnTo>
                  <a:lnTo>
                    <a:pt x="3633" y="4596"/>
                  </a:lnTo>
                  <a:lnTo>
                    <a:pt x="3502" y="4267"/>
                  </a:lnTo>
                  <a:lnTo>
                    <a:pt x="3327" y="3961"/>
                  </a:lnTo>
                  <a:lnTo>
                    <a:pt x="3130" y="3655"/>
                  </a:lnTo>
                  <a:lnTo>
                    <a:pt x="2889" y="3370"/>
                  </a:lnTo>
                  <a:lnTo>
                    <a:pt x="2649" y="3108"/>
                  </a:lnTo>
                  <a:lnTo>
                    <a:pt x="2386" y="2867"/>
                  </a:lnTo>
                  <a:lnTo>
                    <a:pt x="2649" y="2604"/>
                  </a:lnTo>
                  <a:lnTo>
                    <a:pt x="2867" y="2320"/>
                  </a:lnTo>
                  <a:lnTo>
                    <a:pt x="3086" y="2013"/>
                  </a:lnTo>
                  <a:lnTo>
                    <a:pt x="3261" y="1685"/>
                  </a:lnTo>
                  <a:lnTo>
                    <a:pt x="3415" y="1357"/>
                  </a:lnTo>
                  <a:lnTo>
                    <a:pt x="3524" y="985"/>
                  </a:lnTo>
                  <a:lnTo>
                    <a:pt x="3633" y="635"/>
                  </a:lnTo>
                  <a:lnTo>
                    <a:pt x="3677" y="241"/>
                  </a:lnTo>
                  <a:lnTo>
                    <a:pt x="3677" y="197"/>
                  </a:lnTo>
                  <a:lnTo>
                    <a:pt x="3677" y="153"/>
                  </a:lnTo>
                  <a:lnTo>
                    <a:pt x="3611" y="66"/>
                  </a:lnTo>
                  <a:lnTo>
                    <a:pt x="3524" y="22"/>
                  </a:lnTo>
                  <a:lnTo>
                    <a:pt x="343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71"/>
            <p:cNvSpPr/>
            <p:nvPr/>
          </p:nvSpPr>
          <p:spPr>
            <a:xfrm>
              <a:off x="6636767" y="3098782"/>
              <a:ext cx="316194" cy="130073"/>
            </a:xfrm>
            <a:custGeom>
              <a:avLst/>
              <a:gdLst/>
              <a:ahLst/>
              <a:cxnLst/>
              <a:rect l="l" t="t" r="r" b="b"/>
              <a:pathLst>
                <a:path w="8513" h="3502" extrusionOk="0">
                  <a:moveTo>
                    <a:pt x="3983" y="1"/>
                  </a:moveTo>
                  <a:lnTo>
                    <a:pt x="3896" y="44"/>
                  </a:lnTo>
                  <a:lnTo>
                    <a:pt x="3830" y="110"/>
                  </a:lnTo>
                  <a:lnTo>
                    <a:pt x="3786" y="198"/>
                  </a:lnTo>
                  <a:lnTo>
                    <a:pt x="3786" y="307"/>
                  </a:lnTo>
                  <a:lnTo>
                    <a:pt x="3874" y="679"/>
                  </a:lnTo>
                  <a:lnTo>
                    <a:pt x="4027" y="1051"/>
                  </a:lnTo>
                  <a:lnTo>
                    <a:pt x="4202" y="1401"/>
                  </a:lnTo>
                  <a:lnTo>
                    <a:pt x="4421" y="1708"/>
                  </a:lnTo>
                  <a:lnTo>
                    <a:pt x="4268" y="1948"/>
                  </a:lnTo>
                  <a:lnTo>
                    <a:pt x="4093" y="2167"/>
                  </a:lnTo>
                  <a:lnTo>
                    <a:pt x="3896" y="2386"/>
                  </a:lnTo>
                  <a:lnTo>
                    <a:pt x="3677" y="2561"/>
                  </a:lnTo>
                  <a:lnTo>
                    <a:pt x="3436" y="2692"/>
                  </a:lnTo>
                  <a:lnTo>
                    <a:pt x="3195" y="2824"/>
                  </a:lnTo>
                  <a:lnTo>
                    <a:pt x="2911" y="2911"/>
                  </a:lnTo>
                  <a:lnTo>
                    <a:pt x="2627" y="2977"/>
                  </a:lnTo>
                  <a:lnTo>
                    <a:pt x="2320" y="2999"/>
                  </a:lnTo>
                  <a:lnTo>
                    <a:pt x="2014" y="2977"/>
                  </a:lnTo>
                  <a:lnTo>
                    <a:pt x="1707" y="2911"/>
                  </a:lnTo>
                  <a:lnTo>
                    <a:pt x="1423" y="2802"/>
                  </a:lnTo>
                  <a:lnTo>
                    <a:pt x="1139" y="2670"/>
                  </a:lnTo>
                  <a:lnTo>
                    <a:pt x="876" y="2517"/>
                  </a:lnTo>
                  <a:lnTo>
                    <a:pt x="635" y="2298"/>
                  </a:lnTo>
                  <a:lnTo>
                    <a:pt x="416" y="2080"/>
                  </a:lnTo>
                  <a:lnTo>
                    <a:pt x="351" y="2014"/>
                  </a:lnTo>
                  <a:lnTo>
                    <a:pt x="263" y="1992"/>
                  </a:lnTo>
                  <a:lnTo>
                    <a:pt x="176" y="2014"/>
                  </a:lnTo>
                  <a:lnTo>
                    <a:pt x="88" y="2080"/>
                  </a:lnTo>
                  <a:lnTo>
                    <a:pt x="44" y="2145"/>
                  </a:lnTo>
                  <a:lnTo>
                    <a:pt x="1" y="2233"/>
                  </a:lnTo>
                  <a:lnTo>
                    <a:pt x="22" y="2342"/>
                  </a:lnTo>
                  <a:lnTo>
                    <a:pt x="66" y="2430"/>
                  </a:lnTo>
                  <a:lnTo>
                    <a:pt x="329" y="2714"/>
                  </a:lnTo>
                  <a:lnTo>
                    <a:pt x="613" y="2933"/>
                  </a:lnTo>
                  <a:lnTo>
                    <a:pt x="920" y="3130"/>
                  </a:lnTo>
                  <a:lnTo>
                    <a:pt x="1248" y="3283"/>
                  </a:lnTo>
                  <a:lnTo>
                    <a:pt x="1598" y="3392"/>
                  </a:lnTo>
                  <a:lnTo>
                    <a:pt x="1970" y="3480"/>
                  </a:lnTo>
                  <a:lnTo>
                    <a:pt x="2342" y="3502"/>
                  </a:lnTo>
                  <a:lnTo>
                    <a:pt x="2692" y="3480"/>
                  </a:lnTo>
                  <a:lnTo>
                    <a:pt x="3020" y="3414"/>
                  </a:lnTo>
                  <a:lnTo>
                    <a:pt x="3327" y="3305"/>
                  </a:lnTo>
                  <a:lnTo>
                    <a:pt x="3611" y="3174"/>
                  </a:lnTo>
                  <a:lnTo>
                    <a:pt x="3896" y="3020"/>
                  </a:lnTo>
                  <a:lnTo>
                    <a:pt x="4158" y="2824"/>
                  </a:lnTo>
                  <a:lnTo>
                    <a:pt x="4399" y="2605"/>
                  </a:lnTo>
                  <a:lnTo>
                    <a:pt x="4596" y="2364"/>
                  </a:lnTo>
                  <a:lnTo>
                    <a:pt x="4793" y="2101"/>
                  </a:lnTo>
                  <a:lnTo>
                    <a:pt x="5077" y="2342"/>
                  </a:lnTo>
                  <a:lnTo>
                    <a:pt x="5406" y="2539"/>
                  </a:lnTo>
                  <a:lnTo>
                    <a:pt x="5756" y="2692"/>
                  </a:lnTo>
                  <a:lnTo>
                    <a:pt x="6128" y="2802"/>
                  </a:lnTo>
                  <a:lnTo>
                    <a:pt x="6500" y="2889"/>
                  </a:lnTo>
                  <a:lnTo>
                    <a:pt x="6894" y="2911"/>
                  </a:lnTo>
                  <a:lnTo>
                    <a:pt x="7288" y="2867"/>
                  </a:lnTo>
                  <a:lnTo>
                    <a:pt x="7660" y="2802"/>
                  </a:lnTo>
                  <a:lnTo>
                    <a:pt x="8032" y="2692"/>
                  </a:lnTo>
                  <a:lnTo>
                    <a:pt x="8382" y="2539"/>
                  </a:lnTo>
                  <a:lnTo>
                    <a:pt x="8469" y="2473"/>
                  </a:lnTo>
                  <a:lnTo>
                    <a:pt x="8513" y="2386"/>
                  </a:lnTo>
                  <a:lnTo>
                    <a:pt x="8513" y="2298"/>
                  </a:lnTo>
                  <a:lnTo>
                    <a:pt x="8469" y="2211"/>
                  </a:lnTo>
                  <a:lnTo>
                    <a:pt x="8404" y="2123"/>
                  </a:lnTo>
                  <a:lnTo>
                    <a:pt x="8338" y="2080"/>
                  </a:lnTo>
                  <a:lnTo>
                    <a:pt x="8229" y="2080"/>
                  </a:lnTo>
                  <a:lnTo>
                    <a:pt x="8119" y="2101"/>
                  </a:lnTo>
                  <a:lnTo>
                    <a:pt x="7835" y="2233"/>
                  </a:lnTo>
                  <a:lnTo>
                    <a:pt x="7506" y="2320"/>
                  </a:lnTo>
                  <a:lnTo>
                    <a:pt x="7178" y="2386"/>
                  </a:lnTo>
                  <a:lnTo>
                    <a:pt x="6872" y="2408"/>
                  </a:lnTo>
                  <a:lnTo>
                    <a:pt x="6544" y="2386"/>
                  </a:lnTo>
                  <a:lnTo>
                    <a:pt x="6215" y="2320"/>
                  </a:lnTo>
                  <a:lnTo>
                    <a:pt x="5909" y="2211"/>
                  </a:lnTo>
                  <a:lnTo>
                    <a:pt x="5603" y="2080"/>
                  </a:lnTo>
                  <a:lnTo>
                    <a:pt x="5340" y="1904"/>
                  </a:lnTo>
                  <a:lnTo>
                    <a:pt x="5121" y="1729"/>
                  </a:lnTo>
                  <a:lnTo>
                    <a:pt x="4902" y="1511"/>
                  </a:lnTo>
                  <a:lnTo>
                    <a:pt x="4727" y="1270"/>
                  </a:lnTo>
                  <a:lnTo>
                    <a:pt x="4574" y="1029"/>
                  </a:lnTo>
                  <a:lnTo>
                    <a:pt x="4443" y="745"/>
                  </a:lnTo>
                  <a:lnTo>
                    <a:pt x="4333" y="460"/>
                  </a:lnTo>
                  <a:lnTo>
                    <a:pt x="4268" y="176"/>
                  </a:lnTo>
                  <a:lnTo>
                    <a:pt x="4224" y="88"/>
                  </a:lnTo>
                  <a:lnTo>
                    <a:pt x="4158" y="23"/>
                  </a:lnTo>
                  <a:lnTo>
                    <a:pt x="407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71"/>
            <p:cNvSpPr/>
            <p:nvPr/>
          </p:nvSpPr>
          <p:spPr>
            <a:xfrm>
              <a:off x="7499167" y="3162187"/>
              <a:ext cx="130073" cy="139842"/>
            </a:xfrm>
            <a:custGeom>
              <a:avLst/>
              <a:gdLst/>
              <a:ahLst/>
              <a:cxnLst/>
              <a:rect l="l" t="t" r="r" b="b"/>
              <a:pathLst>
                <a:path w="3502" h="3765" extrusionOk="0">
                  <a:moveTo>
                    <a:pt x="3195" y="1"/>
                  </a:moveTo>
                  <a:lnTo>
                    <a:pt x="3108" y="44"/>
                  </a:lnTo>
                  <a:lnTo>
                    <a:pt x="3064" y="66"/>
                  </a:lnTo>
                  <a:lnTo>
                    <a:pt x="3042" y="110"/>
                  </a:lnTo>
                  <a:lnTo>
                    <a:pt x="2932" y="329"/>
                  </a:lnTo>
                  <a:lnTo>
                    <a:pt x="2823" y="548"/>
                  </a:lnTo>
                  <a:lnTo>
                    <a:pt x="2692" y="745"/>
                  </a:lnTo>
                  <a:lnTo>
                    <a:pt x="2626" y="832"/>
                  </a:lnTo>
                  <a:lnTo>
                    <a:pt x="2604" y="876"/>
                  </a:lnTo>
                  <a:lnTo>
                    <a:pt x="2560" y="920"/>
                  </a:lnTo>
                  <a:lnTo>
                    <a:pt x="2385" y="1095"/>
                  </a:lnTo>
                  <a:lnTo>
                    <a:pt x="2210" y="1270"/>
                  </a:lnTo>
                  <a:lnTo>
                    <a:pt x="2123" y="1357"/>
                  </a:lnTo>
                  <a:lnTo>
                    <a:pt x="2079" y="1401"/>
                  </a:lnTo>
                  <a:lnTo>
                    <a:pt x="2057" y="1401"/>
                  </a:lnTo>
                  <a:lnTo>
                    <a:pt x="1860" y="1554"/>
                  </a:lnTo>
                  <a:lnTo>
                    <a:pt x="1816" y="1598"/>
                  </a:lnTo>
                  <a:lnTo>
                    <a:pt x="1619" y="1510"/>
                  </a:lnTo>
                  <a:lnTo>
                    <a:pt x="1423" y="1445"/>
                  </a:lnTo>
                  <a:lnTo>
                    <a:pt x="1226" y="1401"/>
                  </a:lnTo>
                  <a:lnTo>
                    <a:pt x="1029" y="1357"/>
                  </a:lnTo>
                  <a:lnTo>
                    <a:pt x="810" y="1335"/>
                  </a:lnTo>
                  <a:lnTo>
                    <a:pt x="613" y="1335"/>
                  </a:lnTo>
                  <a:lnTo>
                    <a:pt x="394" y="1357"/>
                  </a:lnTo>
                  <a:lnTo>
                    <a:pt x="197" y="1379"/>
                  </a:lnTo>
                  <a:lnTo>
                    <a:pt x="110" y="1423"/>
                  </a:lnTo>
                  <a:lnTo>
                    <a:pt x="44" y="1489"/>
                  </a:lnTo>
                  <a:lnTo>
                    <a:pt x="0" y="1598"/>
                  </a:lnTo>
                  <a:lnTo>
                    <a:pt x="22" y="1685"/>
                  </a:lnTo>
                  <a:lnTo>
                    <a:pt x="66" y="1773"/>
                  </a:lnTo>
                  <a:lnTo>
                    <a:pt x="131" y="1839"/>
                  </a:lnTo>
                  <a:lnTo>
                    <a:pt x="219" y="1861"/>
                  </a:lnTo>
                  <a:lnTo>
                    <a:pt x="328" y="1861"/>
                  </a:lnTo>
                  <a:lnTo>
                    <a:pt x="525" y="1839"/>
                  </a:lnTo>
                  <a:lnTo>
                    <a:pt x="744" y="1839"/>
                  </a:lnTo>
                  <a:lnTo>
                    <a:pt x="941" y="1861"/>
                  </a:lnTo>
                  <a:lnTo>
                    <a:pt x="1160" y="1882"/>
                  </a:lnTo>
                  <a:lnTo>
                    <a:pt x="1357" y="1948"/>
                  </a:lnTo>
                  <a:lnTo>
                    <a:pt x="1554" y="2036"/>
                  </a:lnTo>
                  <a:lnTo>
                    <a:pt x="1729" y="2123"/>
                  </a:lnTo>
                  <a:lnTo>
                    <a:pt x="1904" y="2233"/>
                  </a:lnTo>
                  <a:lnTo>
                    <a:pt x="2057" y="2364"/>
                  </a:lnTo>
                  <a:lnTo>
                    <a:pt x="2210" y="2517"/>
                  </a:lnTo>
                  <a:lnTo>
                    <a:pt x="2320" y="2670"/>
                  </a:lnTo>
                  <a:lnTo>
                    <a:pt x="2429" y="2823"/>
                  </a:lnTo>
                  <a:lnTo>
                    <a:pt x="2517" y="2998"/>
                  </a:lnTo>
                  <a:lnTo>
                    <a:pt x="2604" y="3195"/>
                  </a:lnTo>
                  <a:lnTo>
                    <a:pt x="2648" y="3392"/>
                  </a:lnTo>
                  <a:lnTo>
                    <a:pt x="2692" y="3567"/>
                  </a:lnTo>
                  <a:lnTo>
                    <a:pt x="2714" y="3633"/>
                  </a:lnTo>
                  <a:lnTo>
                    <a:pt x="2736" y="3677"/>
                  </a:lnTo>
                  <a:lnTo>
                    <a:pt x="2823" y="3721"/>
                  </a:lnTo>
                  <a:lnTo>
                    <a:pt x="2911" y="3764"/>
                  </a:lnTo>
                  <a:lnTo>
                    <a:pt x="2998" y="3764"/>
                  </a:lnTo>
                  <a:lnTo>
                    <a:pt x="3108" y="3699"/>
                  </a:lnTo>
                  <a:lnTo>
                    <a:pt x="3151" y="3633"/>
                  </a:lnTo>
                  <a:lnTo>
                    <a:pt x="3195" y="3546"/>
                  </a:lnTo>
                  <a:lnTo>
                    <a:pt x="3173" y="3436"/>
                  </a:lnTo>
                  <a:lnTo>
                    <a:pt x="3129" y="3217"/>
                  </a:lnTo>
                  <a:lnTo>
                    <a:pt x="3064" y="2998"/>
                  </a:lnTo>
                  <a:lnTo>
                    <a:pt x="2976" y="2780"/>
                  </a:lnTo>
                  <a:lnTo>
                    <a:pt x="2867" y="2583"/>
                  </a:lnTo>
                  <a:lnTo>
                    <a:pt x="2736" y="2386"/>
                  </a:lnTo>
                  <a:lnTo>
                    <a:pt x="2582" y="2211"/>
                  </a:lnTo>
                  <a:lnTo>
                    <a:pt x="2429" y="2036"/>
                  </a:lnTo>
                  <a:lnTo>
                    <a:pt x="2254" y="1882"/>
                  </a:lnTo>
                  <a:lnTo>
                    <a:pt x="2451" y="1729"/>
                  </a:lnTo>
                  <a:lnTo>
                    <a:pt x="2626" y="1576"/>
                  </a:lnTo>
                  <a:lnTo>
                    <a:pt x="2801" y="1401"/>
                  </a:lnTo>
                  <a:lnTo>
                    <a:pt x="2976" y="1204"/>
                  </a:lnTo>
                  <a:lnTo>
                    <a:pt x="3129" y="1007"/>
                  </a:lnTo>
                  <a:lnTo>
                    <a:pt x="3261" y="810"/>
                  </a:lnTo>
                  <a:lnTo>
                    <a:pt x="3370" y="591"/>
                  </a:lnTo>
                  <a:lnTo>
                    <a:pt x="3480" y="373"/>
                  </a:lnTo>
                  <a:lnTo>
                    <a:pt x="3501" y="285"/>
                  </a:lnTo>
                  <a:lnTo>
                    <a:pt x="3501" y="176"/>
                  </a:lnTo>
                  <a:lnTo>
                    <a:pt x="3458" y="88"/>
                  </a:lnTo>
                  <a:lnTo>
                    <a:pt x="3392" y="22"/>
                  </a:lnTo>
                  <a:lnTo>
                    <a:pt x="330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71"/>
            <p:cNvSpPr/>
            <p:nvPr/>
          </p:nvSpPr>
          <p:spPr>
            <a:xfrm>
              <a:off x="6359602" y="3832740"/>
              <a:ext cx="51257" cy="151244"/>
            </a:xfrm>
            <a:custGeom>
              <a:avLst/>
              <a:gdLst/>
              <a:ahLst/>
              <a:cxnLst/>
              <a:rect l="l" t="t" r="r" b="b"/>
              <a:pathLst>
                <a:path w="1380" h="4072" extrusionOk="0">
                  <a:moveTo>
                    <a:pt x="1073" y="1"/>
                  </a:moveTo>
                  <a:lnTo>
                    <a:pt x="963" y="23"/>
                  </a:lnTo>
                  <a:lnTo>
                    <a:pt x="898" y="110"/>
                  </a:lnTo>
                  <a:lnTo>
                    <a:pt x="745" y="307"/>
                  </a:lnTo>
                  <a:lnTo>
                    <a:pt x="635" y="526"/>
                  </a:lnTo>
                  <a:lnTo>
                    <a:pt x="416" y="964"/>
                  </a:lnTo>
                  <a:lnTo>
                    <a:pt x="241" y="1445"/>
                  </a:lnTo>
                  <a:lnTo>
                    <a:pt x="110" y="1927"/>
                  </a:lnTo>
                  <a:lnTo>
                    <a:pt x="44" y="2408"/>
                  </a:lnTo>
                  <a:lnTo>
                    <a:pt x="1" y="2911"/>
                  </a:lnTo>
                  <a:lnTo>
                    <a:pt x="22" y="3393"/>
                  </a:lnTo>
                  <a:lnTo>
                    <a:pt x="110" y="3896"/>
                  </a:lnTo>
                  <a:lnTo>
                    <a:pt x="154" y="3984"/>
                  </a:lnTo>
                  <a:lnTo>
                    <a:pt x="219" y="4049"/>
                  </a:lnTo>
                  <a:lnTo>
                    <a:pt x="307" y="4071"/>
                  </a:lnTo>
                  <a:lnTo>
                    <a:pt x="394" y="4071"/>
                  </a:lnTo>
                  <a:lnTo>
                    <a:pt x="482" y="4027"/>
                  </a:lnTo>
                  <a:lnTo>
                    <a:pt x="548" y="3962"/>
                  </a:lnTo>
                  <a:lnTo>
                    <a:pt x="591" y="3874"/>
                  </a:lnTo>
                  <a:lnTo>
                    <a:pt x="591" y="3765"/>
                  </a:lnTo>
                  <a:lnTo>
                    <a:pt x="526" y="3305"/>
                  </a:lnTo>
                  <a:lnTo>
                    <a:pt x="504" y="2867"/>
                  </a:lnTo>
                  <a:lnTo>
                    <a:pt x="548" y="2430"/>
                  </a:lnTo>
                  <a:lnTo>
                    <a:pt x="613" y="1992"/>
                  </a:lnTo>
                  <a:lnTo>
                    <a:pt x="723" y="1555"/>
                  </a:lnTo>
                  <a:lnTo>
                    <a:pt x="876" y="1139"/>
                  </a:lnTo>
                  <a:lnTo>
                    <a:pt x="1095" y="745"/>
                  </a:lnTo>
                  <a:lnTo>
                    <a:pt x="1335" y="351"/>
                  </a:lnTo>
                  <a:lnTo>
                    <a:pt x="1379" y="263"/>
                  </a:lnTo>
                  <a:lnTo>
                    <a:pt x="1357" y="176"/>
                  </a:lnTo>
                  <a:lnTo>
                    <a:pt x="1314" y="88"/>
                  </a:lnTo>
                  <a:lnTo>
                    <a:pt x="1248" y="23"/>
                  </a:lnTo>
                  <a:lnTo>
                    <a:pt x="116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826" name="Google Shape;1826;p71"/>
          <p:cNvPicPr preferRelativeResize="0"/>
          <p:nvPr/>
        </p:nvPicPr>
        <p:blipFill rotWithShape="1">
          <a:blip r:embed="rId3">
            <a:alphaModFix/>
          </a:blip>
          <a:srcRect l="24444" t="53989" r="25545" b="6136"/>
          <a:stretch/>
        </p:blipFill>
        <p:spPr>
          <a:xfrm>
            <a:off x="1285700" y="3482013"/>
            <a:ext cx="1566749" cy="1358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7" name="Google Shape;1827;p7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41820" y="1113190"/>
            <a:ext cx="2021642" cy="1137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8" name="Google Shape;1828;p7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32370" y="3108499"/>
            <a:ext cx="1857302" cy="12382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9" name="Google Shape;1829;p7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62570" y="1250262"/>
            <a:ext cx="1682302" cy="1040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0" name="Google Shape;1830;p7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747652" y="2250368"/>
            <a:ext cx="1329250" cy="13904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p36"/>
          <p:cNvSpPr txBox="1">
            <a:spLocks noGrp="1"/>
          </p:cNvSpPr>
          <p:nvPr>
            <p:ph type="title"/>
          </p:nvPr>
        </p:nvSpPr>
        <p:spPr>
          <a:xfrm>
            <a:off x="4455338" y="1702500"/>
            <a:ext cx="3922800" cy="82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500"/>
              <a:t>Liver</a:t>
            </a:r>
            <a:endParaRPr sz="5500"/>
          </a:p>
        </p:txBody>
      </p:sp>
      <p:sp>
        <p:nvSpPr>
          <p:cNvPr id="624" name="Google Shape;624;p36"/>
          <p:cNvSpPr/>
          <p:nvPr/>
        </p:nvSpPr>
        <p:spPr>
          <a:xfrm>
            <a:off x="7693825" y="3442200"/>
            <a:ext cx="35600" cy="87750"/>
          </a:xfrm>
          <a:custGeom>
            <a:avLst/>
            <a:gdLst/>
            <a:ahLst/>
            <a:cxnLst/>
            <a:rect l="l" t="t" r="r" b="b"/>
            <a:pathLst>
              <a:path w="1424" h="3510" extrusionOk="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141" y="281"/>
                </a:lnTo>
                <a:lnTo>
                  <a:pt x="321" y="622"/>
                </a:lnTo>
                <a:lnTo>
                  <a:pt x="522" y="1043"/>
                </a:lnTo>
                <a:lnTo>
                  <a:pt x="742" y="1564"/>
                </a:lnTo>
                <a:lnTo>
                  <a:pt x="983" y="2166"/>
                </a:lnTo>
                <a:lnTo>
                  <a:pt x="1203" y="2808"/>
                </a:lnTo>
                <a:lnTo>
                  <a:pt x="1424" y="3510"/>
                </a:lnTo>
                <a:lnTo>
                  <a:pt x="1424" y="3510"/>
                </a:lnTo>
                <a:lnTo>
                  <a:pt x="1203" y="2808"/>
                </a:lnTo>
                <a:lnTo>
                  <a:pt x="983" y="2166"/>
                </a:lnTo>
                <a:lnTo>
                  <a:pt x="742" y="1564"/>
                </a:lnTo>
                <a:lnTo>
                  <a:pt x="522" y="1043"/>
                </a:lnTo>
                <a:lnTo>
                  <a:pt x="321" y="622"/>
                </a:lnTo>
                <a:lnTo>
                  <a:pt x="141" y="281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97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5" name="Google Shape;625;p36"/>
          <p:cNvSpPr/>
          <p:nvPr/>
        </p:nvSpPr>
        <p:spPr>
          <a:xfrm>
            <a:off x="1070662" y="1302593"/>
            <a:ext cx="2602977" cy="2538313"/>
          </a:xfrm>
          <a:custGeom>
            <a:avLst/>
            <a:gdLst/>
            <a:ahLst/>
            <a:cxnLst/>
            <a:rect l="l" t="t" r="r" b="b"/>
            <a:pathLst>
              <a:path w="66339" h="64691" extrusionOk="0">
                <a:moveTo>
                  <a:pt x="33209" y="0"/>
                </a:moveTo>
                <a:lnTo>
                  <a:pt x="32405" y="40"/>
                </a:lnTo>
                <a:lnTo>
                  <a:pt x="31581" y="80"/>
                </a:lnTo>
                <a:lnTo>
                  <a:pt x="30777" y="161"/>
                </a:lnTo>
                <a:lnTo>
                  <a:pt x="29973" y="241"/>
                </a:lnTo>
                <a:lnTo>
                  <a:pt x="29169" y="362"/>
                </a:lnTo>
                <a:lnTo>
                  <a:pt x="28365" y="482"/>
                </a:lnTo>
                <a:lnTo>
                  <a:pt x="27561" y="643"/>
                </a:lnTo>
                <a:lnTo>
                  <a:pt x="26777" y="804"/>
                </a:lnTo>
                <a:lnTo>
                  <a:pt x="25973" y="1005"/>
                </a:lnTo>
                <a:lnTo>
                  <a:pt x="25189" y="1206"/>
                </a:lnTo>
                <a:lnTo>
                  <a:pt x="24425" y="1447"/>
                </a:lnTo>
                <a:lnTo>
                  <a:pt x="23641" y="1689"/>
                </a:lnTo>
                <a:lnTo>
                  <a:pt x="22877" y="1950"/>
                </a:lnTo>
                <a:lnTo>
                  <a:pt x="22113" y="2231"/>
                </a:lnTo>
                <a:lnTo>
                  <a:pt x="21349" y="2533"/>
                </a:lnTo>
                <a:lnTo>
                  <a:pt x="20605" y="2855"/>
                </a:lnTo>
                <a:lnTo>
                  <a:pt x="19861" y="3196"/>
                </a:lnTo>
                <a:lnTo>
                  <a:pt x="19138" y="3538"/>
                </a:lnTo>
                <a:lnTo>
                  <a:pt x="18414" y="3900"/>
                </a:lnTo>
                <a:lnTo>
                  <a:pt x="17690" y="4282"/>
                </a:lnTo>
                <a:lnTo>
                  <a:pt x="16987" y="4684"/>
                </a:lnTo>
                <a:lnTo>
                  <a:pt x="16283" y="5106"/>
                </a:lnTo>
                <a:lnTo>
                  <a:pt x="15600" y="5548"/>
                </a:lnTo>
                <a:lnTo>
                  <a:pt x="14916" y="5991"/>
                </a:lnTo>
                <a:lnTo>
                  <a:pt x="14253" y="6453"/>
                </a:lnTo>
                <a:lnTo>
                  <a:pt x="13589" y="6915"/>
                </a:lnTo>
                <a:lnTo>
                  <a:pt x="12946" y="7418"/>
                </a:lnTo>
                <a:lnTo>
                  <a:pt x="12303" y="7920"/>
                </a:lnTo>
                <a:lnTo>
                  <a:pt x="11680" y="8443"/>
                </a:lnTo>
                <a:lnTo>
                  <a:pt x="11056" y="8966"/>
                </a:lnTo>
                <a:lnTo>
                  <a:pt x="10473" y="9509"/>
                </a:lnTo>
                <a:lnTo>
                  <a:pt x="9870" y="10071"/>
                </a:lnTo>
                <a:lnTo>
                  <a:pt x="9307" y="10654"/>
                </a:lnTo>
                <a:lnTo>
                  <a:pt x="8745" y="11237"/>
                </a:lnTo>
                <a:lnTo>
                  <a:pt x="8202" y="11820"/>
                </a:lnTo>
                <a:lnTo>
                  <a:pt x="7659" y="12444"/>
                </a:lnTo>
                <a:lnTo>
                  <a:pt x="7136" y="13047"/>
                </a:lnTo>
                <a:lnTo>
                  <a:pt x="6634" y="13690"/>
                </a:lnTo>
                <a:lnTo>
                  <a:pt x="6151" y="14333"/>
                </a:lnTo>
                <a:lnTo>
                  <a:pt x="5689" y="14976"/>
                </a:lnTo>
                <a:lnTo>
                  <a:pt x="5227" y="15640"/>
                </a:lnTo>
                <a:lnTo>
                  <a:pt x="4784" y="16323"/>
                </a:lnTo>
                <a:lnTo>
                  <a:pt x="4362" y="17007"/>
                </a:lnTo>
                <a:lnTo>
                  <a:pt x="3960" y="17690"/>
                </a:lnTo>
                <a:lnTo>
                  <a:pt x="3578" y="18414"/>
                </a:lnTo>
                <a:lnTo>
                  <a:pt x="3196" y="19118"/>
                </a:lnTo>
                <a:lnTo>
                  <a:pt x="2855" y="19841"/>
                </a:lnTo>
                <a:lnTo>
                  <a:pt x="2513" y="20565"/>
                </a:lnTo>
                <a:lnTo>
                  <a:pt x="2211" y="21309"/>
                </a:lnTo>
                <a:lnTo>
                  <a:pt x="1910" y="22053"/>
                </a:lnTo>
                <a:lnTo>
                  <a:pt x="1628" y="22817"/>
                </a:lnTo>
                <a:lnTo>
                  <a:pt x="1387" y="23580"/>
                </a:lnTo>
                <a:lnTo>
                  <a:pt x="1146" y="24344"/>
                </a:lnTo>
                <a:lnTo>
                  <a:pt x="945" y="25128"/>
                </a:lnTo>
                <a:lnTo>
                  <a:pt x="744" y="25912"/>
                </a:lnTo>
                <a:lnTo>
                  <a:pt x="583" y="26716"/>
                </a:lnTo>
                <a:lnTo>
                  <a:pt x="422" y="27500"/>
                </a:lnTo>
                <a:lnTo>
                  <a:pt x="302" y="28305"/>
                </a:lnTo>
                <a:lnTo>
                  <a:pt x="201" y="29129"/>
                </a:lnTo>
                <a:lnTo>
                  <a:pt x="121" y="29933"/>
                </a:lnTo>
                <a:lnTo>
                  <a:pt x="60" y="30757"/>
                </a:lnTo>
                <a:lnTo>
                  <a:pt x="20" y="31561"/>
                </a:lnTo>
                <a:lnTo>
                  <a:pt x="0" y="32385"/>
                </a:lnTo>
                <a:lnTo>
                  <a:pt x="20" y="33189"/>
                </a:lnTo>
                <a:lnTo>
                  <a:pt x="40" y="33994"/>
                </a:lnTo>
                <a:lnTo>
                  <a:pt x="101" y="34798"/>
                </a:lnTo>
                <a:lnTo>
                  <a:pt x="161" y="35582"/>
                </a:lnTo>
                <a:lnTo>
                  <a:pt x="261" y="36386"/>
                </a:lnTo>
                <a:lnTo>
                  <a:pt x="382" y="37170"/>
                </a:lnTo>
                <a:lnTo>
                  <a:pt x="503" y="37954"/>
                </a:lnTo>
                <a:lnTo>
                  <a:pt x="663" y="38718"/>
                </a:lnTo>
                <a:lnTo>
                  <a:pt x="824" y="39482"/>
                </a:lnTo>
                <a:lnTo>
                  <a:pt x="1025" y="40246"/>
                </a:lnTo>
                <a:lnTo>
                  <a:pt x="1226" y="41009"/>
                </a:lnTo>
                <a:lnTo>
                  <a:pt x="1467" y="41753"/>
                </a:lnTo>
                <a:lnTo>
                  <a:pt x="1709" y="42497"/>
                </a:lnTo>
                <a:lnTo>
                  <a:pt x="1970" y="43241"/>
                </a:lnTo>
                <a:lnTo>
                  <a:pt x="2251" y="43964"/>
                </a:lnTo>
                <a:lnTo>
                  <a:pt x="2553" y="44688"/>
                </a:lnTo>
                <a:lnTo>
                  <a:pt x="2875" y="45412"/>
                </a:lnTo>
                <a:lnTo>
                  <a:pt x="3216" y="46115"/>
                </a:lnTo>
                <a:lnTo>
                  <a:pt x="3558" y="46799"/>
                </a:lnTo>
                <a:lnTo>
                  <a:pt x="3940" y="47503"/>
                </a:lnTo>
                <a:lnTo>
                  <a:pt x="4322" y="48166"/>
                </a:lnTo>
                <a:lnTo>
                  <a:pt x="4724" y="48849"/>
                </a:lnTo>
                <a:lnTo>
                  <a:pt x="5126" y="49513"/>
                </a:lnTo>
                <a:lnTo>
                  <a:pt x="5568" y="50156"/>
                </a:lnTo>
                <a:lnTo>
                  <a:pt x="6011" y="50799"/>
                </a:lnTo>
                <a:lnTo>
                  <a:pt x="6473" y="51423"/>
                </a:lnTo>
                <a:lnTo>
                  <a:pt x="6955" y="52046"/>
                </a:lnTo>
                <a:lnTo>
                  <a:pt x="7438" y="52649"/>
                </a:lnTo>
                <a:lnTo>
                  <a:pt x="7961" y="53232"/>
                </a:lnTo>
                <a:lnTo>
                  <a:pt x="8463" y="53815"/>
                </a:lnTo>
                <a:lnTo>
                  <a:pt x="9006" y="54398"/>
                </a:lnTo>
                <a:lnTo>
                  <a:pt x="9549" y="54961"/>
                </a:lnTo>
                <a:lnTo>
                  <a:pt x="10112" y="55503"/>
                </a:lnTo>
                <a:lnTo>
                  <a:pt x="10674" y="56026"/>
                </a:lnTo>
                <a:lnTo>
                  <a:pt x="11278" y="56549"/>
                </a:lnTo>
                <a:lnTo>
                  <a:pt x="11861" y="57071"/>
                </a:lnTo>
                <a:lnTo>
                  <a:pt x="12484" y="57554"/>
                </a:lnTo>
                <a:lnTo>
                  <a:pt x="13087" y="58036"/>
                </a:lnTo>
                <a:lnTo>
                  <a:pt x="13730" y="58499"/>
                </a:lnTo>
                <a:lnTo>
                  <a:pt x="14373" y="58941"/>
                </a:lnTo>
                <a:lnTo>
                  <a:pt x="15017" y="59383"/>
                </a:lnTo>
                <a:lnTo>
                  <a:pt x="15700" y="59805"/>
                </a:lnTo>
                <a:lnTo>
                  <a:pt x="16363" y="60207"/>
                </a:lnTo>
                <a:lnTo>
                  <a:pt x="17047" y="60609"/>
                </a:lnTo>
                <a:lnTo>
                  <a:pt x="17751" y="60971"/>
                </a:lnTo>
                <a:lnTo>
                  <a:pt x="18454" y="61333"/>
                </a:lnTo>
                <a:lnTo>
                  <a:pt x="19158" y="61675"/>
                </a:lnTo>
                <a:lnTo>
                  <a:pt x="19881" y="61997"/>
                </a:lnTo>
                <a:lnTo>
                  <a:pt x="20625" y="62298"/>
                </a:lnTo>
                <a:lnTo>
                  <a:pt x="21369" y="62600"/>
                </a:lnTo>
                <a:lnTo>
                  <a:pt x="22113" y="62861"/>
                </a:lnTo>
                <a:lnTo>
                  <a:pt x="22877" y="63122"/>
                </a:lnTo>
                <a:lnTo>
                  <a:pt x="23641" y="63364"/>
                </a:lnTo>
                <a:lnTo>
                  <a:pt x="24405" y="63565"/>
                </a:lnTo>
                <a:lnTo>
                  <a:pt x="25189" y="63766"/>
                </a:lnTo>
                <a:lnTo>
                  <a:pt x="25973" y="63947"/>
                </a:lnTo>
                <a:lnTo>
                  <a:pt x="26757" y="64107"/>
                </a:lnTo>
                <a:lnTo>
                  <a:pt x="27561" y="64248"/>
                </a:lnTo>
                <a:lnTo>
                  <a:pt x="28365" y="64369"/>
                </a:lnTo>
                <a:lnTo>
                  <a:pt x="29169" y="64469"/>
                </a:lnTo>
                <a:lnTo>
                  <a:pt x="29993" y="64550"/>
                </a:lnTo>
                <a:lnTo>
                  <a:pt x="30817" y="64610"/>
                </a:lnTo>
                <a:lnTo>
                  <a:pt x="31621" y="64650"/>
                </a:lnTo>
                <a:lnTo>
                  <a:pt x="32446" y="64670"/>
                </a:lnTo>
                <a:lnTo>
                  <a:pt x="33250" y="64690"/>
                </a:lnTo>
                <a:lnTo>
                  <a:pt x="34074" y="64670"/>
                </a:lnTo>
                <a:lnTo>
                  <a:pt x="34878" y="64650"/>
                </a:lnTo>
                <a:lnTo>
                  <a:pt x="35702" y="64610"/>
                </a:lnTo>
                <a:lnTo>
                  <a:pt x="36506" y="64550"/>
                </a:lnTo>
                <a:lnTo>
                  <a:pt x="37310" y="64469"/>
                </a:lnTo>
                <a:lnTo>
                  <a:pt x="38114" y="64369"/>
                </a:lnTo>
                <a:lnTo>
                  <a:pt x="38898" y="64268"/>
                </a:lnTo>
                <a:lnTo>
                  <a:pt x="39703" y="64127"/>
                </a:lnTo>
                <a:lnTo>
                  <a:pt x="40487" y="63987"/>
                </a:lnTo>
                <a:lnTo>
                  <a:pt x="41271" y="63826"/>
                </a:lnTo>
                <a:lnTo>
                  <a:pt x="42034" y="63665"/>
                </a:lnTo>
                <a:lnTo>
                  <a:pt x="42818" y="63464"/>
                </a:lnTo>
                <a:lnTo>
                  <a:pt x="43582" y="63263"/>
                </a:lnTo>
                <a:lnTo>
                  <a:pt x="44346" y="63042"/>
                </a:lnTo>
                <a:lnTo>
                  <a:pt x="45090" y="62801"/>
                </a:lnTo>
                <a:lnTo>
                  <a:pt x="45834" y="62539"/>
                </a:lnTo>
                <a:lnTo>
                  <a:pt x="46578" y="62278"/>
                </a:lnTo>
                <a:lnTo>
                  <a:pt x="47301" y="61997"/>
                </a:lnTo>
                <a:lnTo>
                  <a:pt x="48025" y="61695"/>
                </a:lnTo>
                <a:lnTo>
                  <a:pt x="48749" y="61373"/>
                </a:lnTo>
                <a:lnTo>
                  <a:pt x="49452" y="61052"/>
                </a:lnTo>
                <a:lnTo>
                  <a:pt x="50156" y="60710"/>
                </a:lnTo>
                <a:lnTo>
                  <a:pt x="50839" y="60348"/>
                </a:lnTo>
                <a:lnTo>
                  <a:pt x="51503" y="59966"/>
                </a:lnTo>
                <a:lnTo>
                  <a:pt x="52166" y="59584"/>
                </a:lnTo>
                <a:lnTo>
                  <a:pt x="52830" y="59182"/>
                </a:lnTo>
                <a:lnTo>
                  <a:pt x="53473" y="58780"/>
                </a:lnTo>
                <a:lnTo>
                  <a:pt x="54116" y="58338"/>
                </a:lnTo>
                <a:lnTo>
                  <a:pt x="54739" y="57896"/>
                </a:lnTo>
                <a:lnTo>
                  <a:pt x="55342" y="57453"/>
                </a:lnTo>
                <a:lnTo>
                  <a:pt x="55945" y="56971"/>
                </a:lnTo>
                <a:lnTo>
                  <a:pt x="56528" y="56488"/>
                </a:lnTo>
                <a:lnTo>
                  <a:pt x="57091" y="55986"/>
                </a:lnTo>
                <a:lnTo>
                  <a:pt x="57654" y="55483"/>
                </a:lnTo>
                <a:lnTo>
                  <a:pt x="58197" y="54961"/>
                </a:lnTo>
                <a:lnTo>
                  <a:pt x="58720" y="54418"/>
                </a:lnTo>
                <a:lnTo>
                  <a:pt x="59242" y="53875"/>
                </a:lnTo>
                <a:lnTo>
                  <a:pt x="59745" y="53312"/>
                </a:lnTo>
                <a:lnTo>
                  <a:pt x="60227" y="52729"/>
                </a:lnTo>
                <a:lnTo>
                  <a:pt x="60690" y="52146"/>
                </a:lnTo>
                <a:lnTo>
                  <a:pt x="61152" y="51543"/>
                </a:lnTo>
                <a:lnTo>
                  <a:pt x="61574" y="50940"/>
                </a:lnTo>
                <a:lnTo>
                  <a:pt x="61996" y="50317"/>
                </a:lnTo>
                <a:lnTo>
                  <a:pt x="62398" y="49674"/>
                </a:lnTo>
                <a:lnTo>
                  <a:pt x="62800" y="49030"/>
                </a:lnTo>
                <a:lnTo>
                  <a:pt x="63162" y="48367"/>
                </a:lnTo>
                <a:lnTo>
                  <a:pt x="63504" y="47683"/>
                </a:lnTo>
                <a:lnTo>
                  <a:pt x="63846" y="47000"/>
                </a:lnTo>
                <a:lnTo>
                  <a:pt x="64147" y="46317"/>
                </a:lnTo>
                <a:lnTo>
                  <a:pt x="64449" y="45613"/>
                </a:lnTo>
                <a:lnTo>
                  <a:pt x="64710" y="44889"/>
                </a:lnTo>
                <a:lnTo>
                  <a:pt x="64971" y="44166"/>
                </a:lnTo>
                <a:lnTo>
                  <a:pt x="65213" y="43422"/>
                </a:lnTo>
                <a:lnTo>
                  <a:pt x="65414" y="42658"/>
                </a:lnTo>
                <a:lnTo>
                  <a:pt x="65615" y="41914"/>
                </a:lnTo>
                <a:lnTo>
                  <a:pt x="65776" y="41130"/>
                </a:lnTo>
                <a:lnTo>
                  <a:pt x="65916" y="40346"/>
                </a:lnTo>
                <a:lnTo>
                  <a:pt x="66057" y="39562"/>
                </a:lnTo>
                <a:lnTo>
                  <a:pt x="66158" y="38758"/>
                </a:lnTo>
                <a:lnTo>
                  <a:pt x="66238" y="37934"/>
                </a:lnTo>
                <a:lnTo>
                  <a:pt x="66298" y="37130"/>
                </a:lnTo>
                <a:lnTo>
                  <a:pt x="66318" y="36305"/>
                </a:lnTo>
                <a:lnTo>
                  <a:pt x="66338" y="35481"/>
                </a:lnTo>
                <a:lnTo>
                  <a:pt x="66338" y="34657"/>
                </a:lnTo>
                <a:lnTo>
                  <a:pt x="66298" y="33833"/>
                </a:lnTo>
                <a:lnTo>
                  <a:pt x="66258" y="33009"/>
                </a:lnTo>
                <a:lnTo>
                  <a:pt x="66178" y="32184"/>
                </a:lnTo>
                <a:lnTo>
                  <a:pt x="66097" y="31360"/>
                </a:lnTo>
                <a:lnTo>
                  <a:pt x="65977" y="30536"/>
                </a:lnTo>
                <a:lnTo>
                  <a:pt x="65856" y="29712"/>
                </a:lnTo>
                <a:lnTo>
                  <a:pt x="65695" y="28908"/>
                </a:lnTo>
                <a:lnTo>
                  <a:pt x="65534" y="28083"/>
                </a:lnTo>
                <a:lnTo>
                  <a:pt x="65333" y="27279"/>
                </a:lnTo>
                <a:lnTo>
                  <a:pt x="65132" y="26475"/>
                </a:lnTo>
                <a:lnTo>
                  <a:pt x="64911" y="25671"/>
                </a:lnTo>
                <a:lnTo>
                  <a:pt x="64670" y="24867"/>
                </a:lnTo>
                <a:lnTo>
                  <a:pt x="64389" y="24063"/>
                </a:lnTo>
                <a:lnTo>
                  <a:pt x="64107" y="23279"/>
                </a:lnTo>
                <a:lnTo>
                  <a:pt x="63826" y="22495"/>
                </a:lnTo>
                <a:lnTo>
                  <a:pt x="63504" y="21731"/>
                </a:lnTo>
                <a:lnTo>
                  <a:pt x="63162" y="20947"/>
                </a:lnTo>
                <a:lnTo>
                  <a:pt x="62821" y="20183"/>
                </a:lnTo>
                <a:lnTo>
                  <a:pt x="62459" y="19419"/>
                </a:lnTo>
                <a:lnTo>
                  <a:pt x="62077" y="18675"/>
                </a:lnTo>
                <a:lnTo>
                  <a:pt x="61675" y="17932"/>
                </a:lnTo>
                <a:lnTo>
                  <a:pt x="61253" y="17208"/>
                </a:lnTo>
                <a:lnTo>
                  <a:pt x="60830" y="16484"/>
                </a:lnTo>
                <a:lnTo>
                  <a:pt x="60388" y="15781"/>
                </a:lnTo>
                <a:lnTo>
                  <a:pt x="59926" y="15077"/>
                </a:lnTo>
                <a:lnTo>
                  <a:pt x="59443" y="14373"/>
                </a:lnTo>
                <a:lnTo>
                  <a:pt x="58961" y="13690"/>
                </a:lnTo>
                <a:lnTo>
                  <a:pt x="58458" y="13027"/>
                </a:lnTo>
                <a:lnTo>
                  <a:pt x="57936" y="12363"/>
                </a:lnTo>
                <a:lnTo>
                  <a:pt x="57413" y="11720"/>
                </a:lnTo>
                <a:lnTo>
                  <a:pt x="56870" y="11077"/>
                </a:lnTo>
                <a:lnTo>
                  <a:pt x="56307" y="10453"/>
                </a:lnTo>
                <a:lnTo>
                  <a:pt x="55744" y="9850"/>
                </a:lnTo>
                <a:lnTo>
                  <a:pt x="55161" y="9267"/>
                </a:lnTo>
                <a:lnTo>
                  <a:pt x="54558" y="8684"/>
                </a:lnTo>
                <a:lnTo>
                  <a:pt x="53955" y="8121"/>
                </a:lnTo>
                <a:lnTo>
                  <a:pt x="53332" y="7559"/>
                </a:lnTo>
                <a:lnTo>
                  <a:pt x="52709" y="7036"/>
                </a:lnTo>
                <a:lnTo>
                  <a:pt x="52066" y="6513"/>
                </a:lnTo>
                <a:lnTo>
                  <a:pt x="51422" y="6011"/>
                </a:lnTo>
                <a:lnTo>
                  <a:pt x="50759" y="5528"/>
                </a:lnTo>
                <a:lnTo>
                  <a:pt x="50075" y="5066"/>
                </a:lnTo>
                <a:lnTo>
                  <a:pt x="49392" y="4604"/>
                </a:lnTo>
                <a:lnTo>
                  <a:pt x="48709" y="4181"/>
                </a:lnTo>
                <a:lnTo>
                  <a:pt x="48005" y="3759"/>
                </a:lnTo>
                <a:lnTo>
                  <a:pt x="47301" y="3377"/>
                </a:lnTo>
                <a:lnTo>
                  <a:pt x="46578" y="2995"/>
                </a:lnTo>
                <a:lnTo>
                  <a:pt x="45834" y="2633"/>
                </a:lnTo>
                <a:lnTo>
                  <a:pt x="45110" y="2312"/>
                </a:lnTo>
                <a:lnTo>
                  <a:pt x="44366" y="1990"/>
                </a:lnTo>
                <a:lnTo>
                  <a:pt x="43602" y="1709"/>
                </a:lnTo>
                <a:lnTo>
                  <a:pt x="42839" y="1427"/>
                </a:lnTo>
                <a:lnTo>
                  <a:pt x="42075" y="1186"/>
                </a:lnTo>
                <a:lnTo>
                  <a:pt x="41291" y="965"/>
                </a:lnTo>
                <a:lnTo>
                  <a:pt x="40507" y="764"/>
                </a:lnTo>
                <a:lnTo>
                  <a:pt x="39723" y="583"/>
                </a:lnTo>
                <a:lnTo>
                  <a:pt x="38919" y="422"/>
                </a:lnTo>
                <a:lnTo>
                  <a:pt x="38114" y="281"/>
                </a:lnTo>
                <a:lnTo>
                  <a:pt x="37310" y="181"/>
                </a:lnTo>
                <a:lnTo>
                  <a:pt x="36486" y="101"/>
                </a:lnTo>
                <a:lnTo>
                  <a:pt x="35662" y="40"/>
                </a:lnTo>
                <a:lnTo>
                  <a:pt x="34858" y="0"/>
                </a:lnTo>
                <a:close/>
              </a:path>
            </a:pathLst>
          </a:custGeom>
          <a:solidFill>
            <a:srgbClr val="FFFFFF">
              <a:alpha val="46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6" name="Google Shape;626;p36"/>
          <p:cNvSpPr txBox="1">
            <a:spLocks noGrp="1"/>
          </p:cNvSpPr>
          <p:nvPr>
            <p:ph type="title"/>
          </p:nvPr>
        </p:nvSpPr>
        <p:spPr>
          <a:xfrm>
            <a:off x="720000" y="365760"/>
            <a:ext cx="77040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/>
              <a:t>What is this?</a:t>
            </a:r>
            <a:endParaRPr sz="3300"/>
          </a:p>
        </p:txBody>
      </p:sp>
      <p:pic>
        <p:nvPicPr>
          <p:cNvPr id="627" name="Google Shape;627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2775" y="1595200"/>
            <a:ext cx="3308850" cy="231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8" name="Google Shape;628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97475" y="2525400"/>
            <a:ext cx="2457881" cy="2313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5" name="Google Shape;1835;p72"/>
          <p:cNvSpPr txBox="1">
            <a:spLocks noGrp="1"/>
          </p:cNvSpPr>
          <p:nvPr>
            <p:ph type="title"/>
          </p:nvPr>
        </p:nvSpPr>
        <p:spPr>
          <a:xfrm>
            <a:off x="720000" y="10"/>
            <a:ext cx="77040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missing? </a:t>
            </a:r>
            <a:endParaRPr/>
          </a:p>
        </p:txBody>
      </p:sp>
      <p:grpSp>
        <p:nvGrpSpPr>
          <p:cNvPr id="1836" name="Google Shape;1836;p72"/>
          <p:cNvGrpSpPr/>
          <p:nvPr/>
        </p:nvGrpSpPr>
        <p:grpSpPr>
          <a:xfrm>
            <a:off x="5469408" y="1156158"/>
            <a:ext cx="1491384" cy="1190807"/>
            <a:chOff x="5996300" y="2656625"/>
            <a:chExt cx="1786517" cy="1426458"/>
          </a:xfrm>
        </p:grpSpPr>
        <p:sp>
          <p:nvSpPr>
            <p:cNvPr id="1837" name="Google Shape;1837;p72"/>
            <p:cNvSpPr/>
            <p:nvPr/>
          </p:nvSpPr>
          <p:spPr>
            <a:xfrm>
              <a:off x="5996300" y="2656625"/>
              <a:ext cx="1786517" cy="1426458"/>
            </a:xfrm>
            <a:custGeom>
              <a:avLst/>
              <a:gdLst/>
              <a:ahLst/>
              <a:cxnLst/>
              <a:rect l="l" t="t" r="r" b="b"/>
              <a:pathLst>
                <a:path w="48099" h="38405" extrusionOk="0">
                  <a:moveTo>
                    <a:pt x="25472" y="0"/>
                  </a:moveTo>
                  <a:lnTo>
                    <a:pt x="24990" y="22"/>
                  </a:lnTo>
                  <a:lnTo>
                    <a:pt x="24509" y="132"/>
                  </a:lnTo>
                  <a:lnTo>
                    <a:pt x="24027" y="263"/>
                  </a:lnTo>
                  <a:lnTo>
                    <a:pt x="23568" y="460"/>
                  </a:lnTo>
                  <a:lnTo>
                    <a:pt x="23130" y="679"/>
                  </a:lnTo>
                  <a:lnTo>
                    <a:pt x="22714" y="963"/>
                  </a:lnTo>
                  <a:lnTo>
                    <a:pt x="22364" y="898"/>
                  </a:lnTo>
                  <a:lnTo>
                    <a:pt x="21992" y="832"/>
                  </a:lnTo>
                  <a:lnTo>
                    <a:pt x="21642" y="810"/>
                  </a:lnTo>
                  <a:lnTo>
                    <a:pt x="21292" y="810"/>
                  </a:lnTo>
                  <a:lnTo>
                    <a:pt x="20920" y="832"/>
                  </a:lnTo>
                  <a:lnTo>
                    <a:pt x="20570" y="876"/>
                  </a:lnTo>
                  <a:lnTo>
                    <a:pt x="20220" y="941"/>
                  </a:lnTo>
                  <a:lnTo>
                    <a:pt x="19870" y="1051"/>
                  </a:lnTo>
                  <a:lnTo>
                    <a:pt x="19388" y="1226"/>
                  </a:lnTo>
                  <a:lnTo>
                    <a:pt x="18907" y="1445"/>
                  </a:lnTo>
                  <a:lnTo>
                    <a:pt x="18469" y="1707"/>
                  </a:lnTo>
                  <a:lnTo>
                    <a:pt x="18053" y="2014"/>
                  </a:lnTo>
                  <a:lnTo>
                    <a:pt x="17681" y="2364"/>
                  </a:lnTo>
                  <a:lnTo>
                    <a:pt x="17331" y="2736"/>
                  </a:lnTo>
                  <a:lnTo>
                    <a:pt x="17025" y="3152"/>
                  </a:lnTo>
                  <a:lnTo>
                    <a:pt x="16740" y="3589"/>
                  </a:lnTo>
                  <a:lnTo>
                    <a:pt x="16128" y="3480"/>
                  </a:lnTo>
                  <a:lnTo>
                    <a:pt x="15515" y="3414"/>
                  </a:lnTo>
                  <a:lnTo>
                    <a:pt x="14858" y="3414"/>
                  </a:lnTo>
                  <a:lnTo>
                    <a:pt x="14224" y="3436"/>
                  </a:lnTo>
                  <a:lnTo>
                    <a:pt x="13917" y="3480"/>
                  </a:lnTo>
                  <a:lnTo>
                    <a:pt x="13611" y="3524"/>
                  </a:lnTo>
                  <a:lnTo>
                    <a:pt x="13305" y="3589"/>
                  </a:lnTo>
                  <a:lnTo>
                    <a:pt x="12998" y="3677"/>
                  </a:lnTo>
                  <a:lnTo>
                    <a:pt x="12692" y="3764"/>
                  </a:lnTo>
                  <a:lnTo>
                    <a:pt x="12386" y="3874"/>
                  </a:lnTo>
                  <a:lnTo>
                    <a:pt x="12101" y="4005"/>
                  </a:lnTo>
                  <a:lnTo>
                    <a:pt x="11839" y="4136"/>
                  </a:lnTo>
                  <a:lnTo>
                    <a:pt x="11554" y="4289"/>
                  </a:lnTo>
                  <a:lnTo>
                    <a:pt x="11292" y="4464"/>
                  </a:lnTo>
                  <a:lnTo>
                    <a:pt x="11051" y="4661"/>
                  </a:lnTo>
                  <a:lnTo>
                    <a:pt x="10832" y="4858"/>
                  </a:lnTo>
                  <a:lnTo>
                    <a:pt x="10613" y="5099"/>
                  </a:lnTo>
                  <a:lnTo>
                    <a:pt x="10394" y="5340"/>
                  </a:lnTo>
                  <a:lnTo>
                    <a:pt x="10219" y="5581"/>
                  </a:lnTo>
                  <a:lnTo>
                    <a:pt x="10066" y="5865"/>
                  </a:lnTo>
                  <a:lnTo>
                    <a:pt x="9913" y="6128"/>
                  </a:lnTo>
                  <a:lnTo>
                    <a:pt x="9803" y="6412"/>
                  </a:lnTo>
                  <a:lnTo>
                    <a:pt x="9694" y="6697"/>
                  </a:lnTo>
                  <a:lnTo>
                    <a:pt x="9628" y="7003"/>
                  </a:lnTo>
                  <a:lnTo>
                    <a:pt x="9585" y="7309"/>
                  </a:lnTo>
                  <a:lnTo>
                    <a:pt x="9563" y="7616"/>
                  </a:lnTo>
                  <a:lnTo>
                    <a:pt x="9585" y="7900"/>
                  </a:lnTo>
                  <a:lnTo>
                    <a:pt x="9628" y="8206"/>
                  </a:lnTo>
                  <a:lnTo>
                    <a:pt x="9322" y="8185"/>
                  </a:lnTo>
                  <a:lnTo>
                    <a:pt x="8994" y="8163"/>
                  </a:lnTo>
                  <a:lnTo>
                    <a:pt x="8687" y="8163"/>
                  </a:lnTo>
                  <a:lnTo>
                    <a:pt x="8359" y="8185"/>
                  </a:lnTo>
                  <a:lnTo>
                    <a:pt x="8053" y="8250"/>
                  </a:lnTo>
                  <a:lnTo>
                    <a:pt x="7725" y="8316"/>
                  </a:lnTo>
                  <a:lnTo>
                    <a:pt x="7418" y="8403"/>
                  </a:lnTo>
                  <a:lnTo>
                    <a:pt x="7112" y="8513"/>
                  </a:lnTo>
                  <a:lnTo>
                    <a:pt x="6806" y="8644"/>
                  </a:lnTo>
                  <a:lnTo>
                    <a:pt x="6521" y="8797"/>
                  </a:lnTo>
                  <a:lnTo>
                    <a:pt x="6237" y="8972"/>
                  </a:lnTo>
                  <a:lnTo>
                    <a:pt x="5974" y="9147"/>
                  </a:lnTo>
                  <a:lnTo>
                    <a:pt x="5733" y="9344"/>
                  </a:lnTo>
                  <a:lnTo>
                    <a:pt x="5493" y="9563"/>
                  </a:lnTo>
                  <a:lnTo>
                    <a:pt x="5274" y="9804"/>
                  </a:lnTo>
                  <a:lnTo>
                    <a:pt x="5077" y="10045"/>
                  </a:lnTo>
                  <a:lnTo>
                    <a:pt x="4902" y="10307"/>
                  </a:lnTo>
                  <a:lnTo>
                    <a:pt x="4749" y="10592"/>
                  </a:lnTo>
                  <a:lnTo>
                    <a:pt x="4617" y="10876"/>
                  </a:lnTo>
                  <a:lnTo>
                    <a:pt x="4508" y="11161"/>
                  </a:lnTo>
                  <a:lnTo>
                    <a:pt x="4420" y="11467"/>
                  </a:lnTo>
                  <a:lnTo>
                    <a:pt x="4333" y="11751"/>
                  </a:lnTo>
                  <a:lnTo>
                    <a:pt x="4289" y="12080"/>
                  </a:lnTo>
                  <a:lnTo>
                    <a:pt x="4267" y="12386"/>
                  </a:lnTo>
                  <a:lnTo>
                    <a:pt x="4245" y="12692"/>
                  </a:lnTo>
                  <a:lnTo>
                    <a:pt x="4245" y="12999"/>
                  </a:lnTo>
                  <a:lnTo>
                    <a:pt x="4289" y="13327"/>
                  </a:lnTo>
                  <a:lnTo>
                    <a:pt x="4333" y="13633"/>
                  </a:lnTo>
                  <a:lnTo>
                    <a:pt x="4398" y="13940"/>
                  </a:lnTo>
                  <a:lnTo>
                    <a:pt x="4508" y="14224"/>
                  </a:lnTo>
                  <a:lnTo>
                    <a:pt x="4617" y="14531"/>
                  </a:lnTo>
                  <a:lnTo>
                    <a:pt x="4749" y="14815"/>
                  </a:lnTo>
                  <a:lnTo>
                    <a:pt x="4355" y="14968"/>
                  </a:lnTo>
                  <a:lnTo>
                    <a:pt x="3961" y="15143"/>
                  </a:lnTo>
                  <a:lnTo>
                    <a:pt x="3567" y="15340"/>
                  </a:lnTo>
                  <a:lnTo>
                    <a:pt x="3195" y="15581"/>
                  </a:lnTo>
                  <a:lnTo>
                    <a:pt x="2845" y="15822"/>
                  </a:lnTo>
                  <a:lnTo>
                    <a:pt x="2495" y="16084"/>
                  </a:lnTo>
                  <a:lnTo>
                    <a:pt x="2166" y="16391"/>
                  </a:lnTo>
                  <a:lnTo>
                    <a:pt x="1860" y="16697"/>
                  </a:lnTo>
                  <a:lnTo>
                    <a:pt x="1576" y="17025"/>
                  </a:lnTo>
                  <a:lnTo>
                    <a:pt x="1313" y="17375"/>
                  </a:lnTo>
                  <a:lnTo>
                    <a:pt x="1050" y="17725"/>
                  </a:lnTo>
                  <a:lnTo>
                    <a:pt x="832" y="18119"/>
                  </a:lnTo>
                  <a:lnTo>
                    <a:pt x="635" y="18491"/>
                  </a:lnTo>
                  <a:lnTo>
                    <a:pt x="460" y="18885"/>
                  </a:lnTo>
                  <a:lnTo>
                    <a:pt x="328" y="19301"/>
                  </a:lnTo>
                  <a:lnTo>
                    <a:pt x="219" y="19717"/>
                  </a:lnTo>
                  <a:lnTo>
                    <a:pt x="131" y="20133"/>
                  </a:lnTo>
                  <a:lnTo>
                    <a:pt x="88" y="20548"/>
                  </a:lnTo>
                  <a:lnTo>
                    <a:pt x="44" y="20986"/>
                  </a:lnTo>
                  <a:lnTo>
                    <a:pt x="66" y="21402"/>
                  </a:lnTo>
                  <a:lnTo>
                    <a:pt x="88" y="21839"/>
                  </a:lnTo>
                  <a:lnTo>
                    <a:pt x="131" y="22255"/>
                  </a:lnTo>
                  <a:lnTo>
                    <a:pt x="219" y="22671"/>
                  </a:lnTo>
                  <a:lnTo>
                    <a:pt x="328" y="23087"/>
                  </a:lnTo>
                  <a:lnTo>
                    <a:pt x="460" y="23503"/>
                  </a:lnTo>
                  <a:lnTo>
                    <a:pt x="613" y="23896"/>
                  </a:lnTo>
                  <a:lnTo>
                    <a:pt x="788" y="24290"/>
                  </a:lnTo>
                  <a:lnTo>
                    <a:pt x="1007" y="24662"/>
                  </a:lnTo>
                  <a:lnTo>
                    <a:pt x="1225" y="25012"/>
                  </a:lnTo>
                  <a:lnTo>
                    <a:pt x="1466" y="25363"/>
                  </a:lnTo>
                  <a:lnTo>
                    <a:pt x="1751" y="25691"/>
                  </a:lnTo>
                  <a:lnTo>
                    <a:pt x="2035" y="26019"/>
                  </a:lnTo>
                  <a:lnTo>
                    <a:pt x="1838" y="26107"/>
                  </a:lnTo>
                  <a:lnTo>
                    <a:pt x="1641" y="26194"/>
                  </a:lnTo>
                  <a:lnTo>
                    <a:pt x="1444" y="26325"/>
                  </a:lnTo>
                  <a:lnTo>
                    <a:pt x="1269" y="26457"/>
                  </a:lnTo>
                  <a:lnTo>
                    <a:pt x="1094" y="26588"/>
                  </a:lnTo>
                  <a:lnTo>
                    <a:pt x="941" y="26741"/>
                  </a:lnTo>
                  <a:lnTo>
                    <a:pt x="788" y="26916"/>
                  </a:lnTo>
                  <a:lnTo>
                    <a:pt x="657" y="27091"/>
                  </a:lnTo>
                  <a:lnTo>
                    <a:pt x="525" y="27266"/>
                  </a:lnTo>
                  <a:lnTo>
                    <a:pt x="416" y="27463"/>
                  </a:lnTo>
                  <a:lnTo>
                    <a:pt x="328" y="27660"/>
                  </a:lnTo>
                  <a:lnTo>
                    <a:pt x="219" y="27879"/>
                  </a:lnTo>
                  <a:lnTo>
                    <a:pt x="153" y="28076"/>
                  </a:lnTo>
                  <a:lnTo>
                    <a:pt x="88" y="28295"/>
                  </a:lnTo>
                  <a:lnTo>
                    <a:pt x="44" y="28514"/>
                  </a:lnTo>
                  <a:lnTo>
                    <a:pt x="22" y="28733"/>
                  </a:lnTo>
                  <a:lnTo>
                    <a:pt x="0" y="28973"/>
                  </a:lnTo>
                  <a:lnTo>
                    <a:pt x="0" y="29192"/>
                  </a:lnTo>
                  <a:lnTo>
                    <a:pt x="0" y="29411"/>
                  </a:lnTo>
                  <a:lnTo>
                    <a:pt x="22" y="29630"/>
                  </a:lnTo>
                  <a:lnTo>
                    <a:pt x="109" y="30067"/>
                  </a:lnTo>
                  <a:lnTo>
                    <a:pt x="241" y="30483"/>
                  </a:lnTo>
                  <a:lnTo>
                    <a:pt x="416" y="30899"/>
                  </a:lnTo>
                  <a:lnTo>
                    <a:pt x="635" y="31293"/>
                  </a:lnTo>
                  <a:lnTo>
                    <a:pt x="875" y="31665"/>
                  </a:lnTo>
                  <a:lnTo>
                    <a:pt x="1160" y="32015"/>
                  </a:lnTo>
                  <a:lnTo>
                    <a:pt x="1488" y="32321"/>
                  </a:lnTo>
                  <a:lnTo>
                    <a:pt x="1838" y="32606"/>
                  </a:lnTo>
                  <a:lnTo>
                    <a:pt x="2210" y="32868"/>
                  </a:lnTo>
                  <a:lnTo>
                    <a:pt x="2582" y="33087"/>
                  </a:lnTo>
                  <a:lnTo>
                    <a:pt x="2998" y="33262"/>
                  </a:lnTo>
                  <a:lnTo>
                    <a:pt x="3414" y="33437"/>
                  </a:lnTo>
                  <a:lnTo>
                    <a:pt x="3851" y="33569"/>
                  </a:lnTo>
                  <a:lnTo>
                    <a:pt x="4289" y="33656"/>
                  </a:lnTo>
                  <a:lnTo>
                    <a:pt x="4223" y="33809"/>
                  </a:lnTo>
                  <a:lnTo>
                    <a:pt x="4202" y="33963"/>
                  </a:lnTo>
                  <a:lnTo>
                    <a:pt x="4180" y="34269"/>
                  </a:lnTo>
                  <a:lnTo>
                    <a:pt x="4202" y="34597"/>
                  </a:lnTo>
                  <a:lnTo>
                    <a:pt x="4267" y="34904"/>
                  </a:lnTo>
                  <a:lnTo>
                    <a:pt x="4355" y="35210"/>
                  </a:lnTo>
                  <a:lnTo>
                    <a:pt x="4508" y="35516"/>
                  </a:lnTo>
                  <a:lnTo>
                    <a:pt x="4683" y="35779"/>
                  </a:lnTo>
                  <a:lnTo>
                    <a:pt x="4880" y="36020"/>
                  </a:lnTo>
                  <a:lnTo>
                    <a:pt x="5099" y="36238"/>
                  </a:lnTo>
                  <a:lnTo>
                    <a:pt x="5318" y="36435"/>
                  </a:lnTo>
                  <a:lnTo>
                    <a:pt x="5580" y="36610"/>
                  </a:lnTo>
                  <a:lnTo>
                    <a:pt x="5843" y="36764"/>
                  </a:lnTo>
                  <a:lnTo>
                    <a:pt x="6127" y="36895"/>
                  </a:lnTo>
                  <a:lnTo>
                    <a:pt x="6412" y="37004"/>
                  </a:lnTo>
                  <a:lnTo>
                    <a:pt x="6718" y="37092"/>
                  </a:lnTo>
                  <a:lnTo>
                    <a:pt x="7002" y="37179"/>
                  </a:lnTo>
                  <a:lnTo>
                    <a:pt x="7440" y="37289"/>
                  </a:lnTo>
                  <a:lnTo>
                    <a:pt x="7900" y="37332"/>
                  </a:lnTo>
                  <a:lnTo>
                    <a:pt x="8119" y="37354"/>
                  </a:lnTo>
                  <a:lnTo>
                    <a:pt x="8337" y="37354"/>
                  </a:lnTo>
                  <a:lnTo>
                    <a:pt x="8556" y="37332"/>
                  </a:lnTo>
                  <a:lnTo>
                    <a:pt x="8797" y="37311"/>
                  </a:lnTo>
                  <a:lnTo>
                    <a:pt x="9016" y="37267"/>
                  </a:lnTo>
                  <a:lnTo>
                    <a:pt x="9213" y="37201"/>
                  </a:lnTo>
                  <a:lnTo>
                    <a:pt x="9431" y="37114"/>
                  </a:lnTo>
                  <a:lnTo>
                    <a:pt x="9628" y="37004"/>
                  </a:lnTo>
                  <a:lnTo>
                    <a:pt x="9803" y="36873"/>
                  </a:lnTo>
                  <a:lnTo>
                    <a:pt x="9979" y="36720"/>
                  </a:lnTo>
                  <a:lnTo>
                    <a:pt x="10132" y="36567"/>
                  </a:lnTo>
                  <a:lnTo>
                    <a:pt x="10263" y="36370"/>
                  </a:lnTo>
                  <a:lnTo>
                    <a:pt x="10460" y="36654"/>
                  </a:lnTo>
                  <a:lnTo>
                    <a:pt x="10679" y="36895"/>
                  </a:lnTo>
                  <a:lnTo>
                    <a:pt x="10919" y="37136"/>
                  </a:lnTo>
                  <a:lnTo>
                    <a:pt x="11182" y="37354"/>
                  </a:lnTo>
                  <a:lnTo>
                    <a:pt x="11445" y="37551"/>
                  </a:lnTo>
                  <a:lnTo>
                    <a:pt x="11729" y="37726"/>
                  </a:lnTo>
                  <a:lnTo>
                    <a:pt x="12014" y="37901"/>
                  </a:lnTo>
                  <a:lnTo>
                    <a:pt x="12320" y="38033"/>
                  </a:lnTo>
                  <a:lnTo>
                    <a:pt x="12648" y="38164"/>
                  </a:lnTo>
                  <a:lnTo>
                    <a:pt x="12976" y="38252"/>
                  </a:lnTo>
                  <a:lnTo>
                    <a:pt x="13305" y="38339"/>
                  </a:lnTo>
                  <a:lnTo>
                    <a:pt x="13633" y="38383"/>
                  </a:lnTo>
                  <a:lnTo>
                    <a:pt x="13961" y="38405"/>
                  </a:lnTo>
                  <a:lnTo>
                    <a:pt x="14289" y="38405"/>
                  </a:lnTo>
                  <a:lnTo>
                    <a:pt x="14640" y="38383"/>
                  </a:lnTo>
                  <a:lnTo>
                    <a:pt x="14968" y="38339"/>
                  </a:lnTo>
                  <a:lnTo>
                    <a:pt x="15296" y="38273"/>
                  </a:lnTo>
                  <a:lnTo>
                    <a:pt x="15624" y="38164"/>
                  </a:lnTo>
                  <a:lnTo>
                    <a:pt x="15931" y="38055"/>
                  </a:lnTo>
                  <a:lnTo>
                    <a:pt x="16237" y="37901"/>
                  </a:lnTo>
                  <a:lnTo>
                    <a:pt x="16521" y="37748"/>
                  </a:lnTo>
                  <a:lnTo>
                    <a:pt x="16806" y="37551"/>
                  </a:lnTo>
                  <a:lnTo>
                    <a:pt x="17069" y="37354"/>
                  </a:lnTo>
                  <a:lnTo>
                    <a:pt x="17331" y="37136"/>
                  </a:lnTo>
                  <a:lnTo>
                    <a:pt x="17550" y="36895"/>
                  </a:lnTo>
                  <a:lnTo>
                    <a:pt x="17791" y="36632"/>
                  </a:lnTo>
                  <a:lnTo>
                    <a:pt x="17988" y="36370"/>
                  </a:lnTo>
                  <a:lnTo>
                    <a:pt x="18163" y="36085"/>
                  </a:lnTo>
                  <a:lnTo>
                    <a:pt x="18316" y="35779"/>
                  </a:lnTo>
                  <a:lnTo>
                    <a:pt x="18469" y="35472"/>
                  </a:lnTo>
                  <a:lnTo>
                    <a:pt x="18578" y="35166"/>
                  </a:lnTo>
                  <a:lnTo>
                    <a:pt x="18666" y="34838"/>
                  </a:lnTo>
                  <a:lnTo>
                    <a:pt x="18972" y="34904"/>
                  </a:lnTo>
                  <a:lnTo>
                    <a:pt x="19257" y="34925"/>
                  </a:lnTo>
                  <a:lnTo>
                    <a:pt x="19563" y="34947"/>
                  </a:lnTo>
                  <a:lnTo>
                    <a:pt x="19870" y="34925"/>
                  </a:lnTo>
                  <a:lnTo>
                    <a:pt x="20176" y="34882"/>
                  </a:lnTo>
                  <a:lnTo>
                    <a:pt x="20482" y="34838"/>
                  </a:lnTo>
                  <a:lnTo>
                    <a:pt x="20767" y="34750"/>
                  </a:lnTo>
                  <a:lnTo>
                    <a:pt x="21051" y="34641"/>
                  </a:lnTo>
                  <a:lnTo>
                    <a:pt x="21314" y="34510"/>
                  </a:lnTo>
                  <a:lnTo>
                    <a:pt x="21554" y="34356"/>
                  </a:lnTo>
                  <a:lnTo>
                    <a:pt x="21795" y="34181"/>
                  </a:lnTo>
                  <a:lnTo>
                    <a:pt x="22014" y="33984"/>
                  </a:lnTo>
                  <a:lnTo>
                    <a:pt x="22211" y="33766"/>
                  </a:lnTo>
                  <a:lnTo>
                    <a:pt x="22408" y="33547"/>
                  </a:lnTo>
                  <a:lnTo>
                    <a:pt x="22583" y="33306"/>
                  </a:lnTo>
                  <a:lnTo>
                    <a:pt x="22714" y="33043"/>
                  </a:lnTo>
                  <a:lnTo>
                    <a:pt x="22999" y="33328"/>
                  </a:lnTo>
                  <a:lnTo>
                    <a:pt x="23283" y="33569"/>
                  </a:lnTo>
                  <a:lnTo>
                    <a:pt x="23611" y="33787"/>
                  </a:lnTo>
                  <a:lnTo>
                    <a:pt x="23940" y="33984"/>
                  </a:lnTo>
                  <a:lnTo>
                    <a:pt x="24290" y="34138"/>
                  </a:lnTo>
                  <a:lnTo>
                    <a:pt x="24640" y="34269"/>
                  </a:lnTo>
                  <a:lnTo>
                    <a:pt x="25012" y="34356"/>
                  </a:lnTo>
                  <a:lnTo>
                    <a:pt x="25406" y="34400"/>
                  </a:lnTo>
                  <a:lnTo>
                    <a:pt x="25778" y="34400"/>
                  </a:lnTo>
                  <a:lnTo>
                    <a:pt x="26172" y="34378"/>
                  </a:lnTo>
                  <a:lnTo>
                    <a:pt x="26544" y="34313"/>
                  </a:lnTo>
                  <a:lnTo>
                    <a:pt x="26916" y="34203"/>
                  </a:lnTo>
                  <a:lnTo>
                    <a:pt x="27288" y="34072"/>
                  </a:lnTo>
                  <a:lnTo>
                    <a:pt x="27616" y="33897"/>
                  </a:lnTo>
                  <a:lnTo>
                    <a:pt x="27944" y="33700"/>
                  </a:lnTo>
                  <a:lnTo>
                    <a:pt x="28251" y="33481"/>
                  </a:lnTo>
                  <a:lnTo>
                    <a:pt x="28338" y="33700"/>
                  </a:lnTo>
                  <a:lnTo>
                    <a:pt x="28448" y="33919"/>
                  </a:lnTo>
                  <a:lnTo>
                    <a:pt x="28557" y="34138"/>
                  </a:lnTo>
                  <a:lnTo>
                    <a:pt x="28688" y="34356"/>
                  </a:lnTo>
                  <a:lnTo>
                    <a:pt x="28841" y="34553"/>
                  </a:lnTo>
                  <a:lnTo>
                    <a:pt x="28995" y="34728"/>
                  </a:lnTo>
                  <a:lnTo>
                    <a:pt x="29148" y="34925"/>
                  </a:lnTo>
                  <a:lnTo>
                    <a:pt x="29323" y="35079"/>
                  </a:lnTo>
                  <a:lnTo>
                    <a:pt x="29520" y="35254"/>
                  </a:lnTo>
                  <a:lnTo>
                    <a:pt x="29717" y="35407"/>
                  </a:lnTo>
                  <a:lnTo>
                    <a:pt x="29914" y="35538"/>
                  </a:lnTo>
                  <a:lnTo>
                    <a:pt x="30111" y="35648"/>
                  </a:lnTo>
                  <a:lnTo>
                    <a:pt x="30329" y="35779"/>
                  </a:lnTo>
                  <a:lnTo>
                    <a:pt x="30570" y="35866"/>
                  </a:lnTo>
                  <a:lnTo>
                    <a:pt x="30789" y="35954"/>
                  </a:lnTo>
                  <a:lnTo>
                    <a:pt x="31030" y="36020"/>
                  </a:lnTo>
                  <a:lnTo>
                    <a:pt x="31270" y="36063"/>
                  </a:lnTo>
                  <a:lnTo>
                    <a:pt x="31511" y="36107"/>
                  </a:lnTo>
                  <a:lnTo>
                    <a:pt x="31752" y="36129"/>
                  </a:lnTo>
                  <a:lnTo>
                    <a:pt x="32233" y="36129"/>
                  </a:lnTo>
                  <a:lnTo>
                    <a:pt x="32474" y="36107"/>
                  </a:lnTo>
                  <a:lnTo>
                    <a:pt x="32715" y="36063"/>
                  </a:lnTo>
                  <a:lnTo>
                    <a:pt x="32955" y="36020"/>
                  </a:lnTo>
                  <a:lnTo>
                    <a:pt x="33196" y="35954"/>
                  </a:lnTo>
                  <a:lnTo>
                    <a:pt x="33415" y="35866"/>
                  </a:lnTo>
                  <a:lnTo>
                    <a:pt x="33656" y="35779"/>
                  </a:lnTo>
                  <a:lnTo>
                    <a:pt x="33874" y="35669"/>
                  </a:lnTo>
                  <a:lnTo>
                    <a:pt x="34071" y="35560"/>
                  </a:lnTo>
                  <a:lnTo>
                    <a:pt x="34290" y="35429"/>
                  </a:lnTo>
                  <a:lnTo>
                    <a:pt x="34487" y="35276"/>
                  </a:lnTo>
                  <a:lnTo>
                    <a:pt x="34662" y="35122"/>
                  </a:lnTo>
                  <a:lnTo>
                    <a:pt x="34881" y="35429"/>
                  </a:lnTo>
                  <a:lnTo>
                    <a:pt x="35122" y="35713"/>
                  </a:lnTo>
                  <a:lnTo>
                    <a:pt x="35384" y="35998"/>
                  </a:lnTo>
                  <a:lnTo>
                    <a:pt x="35669" y="36238"/>
                  </a:lnTo>
                  <a:lnTo>
                    <a:pt x="35953" y="36479"/>
                  </a:lnTo>
                  <a:lnTo>
                    <a:pt x="36260" y="36698"/>
                  </a:lnTo>
                  <a:lnTo>
                    <a:pt x="36588" y="36873"/>
                  </a:lnTo>
                  <a:lnTo>
                    <a:pt x="36916" y="37048"/>
                  </a:lnTo>
                  <a:lnTo>
                    <a:pt x="37266" y="37223"/>
                  </a:lnTo>
                  <a:lnTo>
                    <a:pt x="37638" y="37354"/>
                  </a:lnTo>
                  <a:lnTo>
                    <a:pt x="37988" y="37464"/>
                  </a:lnTo>
                  <a:lnTo>
                    <a:pt x="38360" y="37551"/>
                  </a:lnTo>
                  <a:lnTo>
                    <a:pt x="38732" y="37639"/>
                  </a:lnTo>
                  <a:lnTo>
                    <a:pt x="39126" y="37683"/>
                  </a:lnTo>
                  <a:lnTo>
                    <a:pt x="39498" y="37726"/>
                  </a:lnTo>
                  <a:lnTo>
                    <a:pt x="40330" y="37726"/>
                  </a:lnTo>
                  <a:lnTo>
                    <a:pt x="40789" y="37683"/>
                  </a:lnTo>
                  <a:lnTo>
                    <a:pt x="41227" y="37617"/>
                  </a:lnTo>
                  <a:lnTo>
                    <a:pt x="41665" y="37529"/>
                  </a:lnTo>
                  <a:lnTo>
                    <a:pt x="42080" y="37376"/>
                  </a:lnTo>
                  <a:lnTo>
                    <a:pt x="42496" y="37201"/>
                  </a:lnTo>
                  <a:lnTo>
                    <a:pt x="42890" y="37004"/>
                  </a:lnTo>
                  <a:lnTo>
                    <a:pt x="43262" y="36742"/>
                  </a:lnTo>
                  <a:lnTo>
                    <a:pt x="43437" y="36610"/>
                  </a:lnTo>
                  <a:lnTo>
                    <a:pt x="43612" y="36457"/>
                  </a:lnTo>
                  <a:lnTo>
                    <a:pt x="43765" y="36304"/>
                  </a:lnTo>
                  <a:lnTo>
                    <a:pt x="43897" y="36129"/>
                  </a:lnTo>
                  <a:lnTo>
                    <a:pt x="44050" y="35954"/>
                  </a:lnTo>
                  <a:lnTo>
                    <a:pt x="44159" y="35757"/>
                  </a:lnTo>
                  <a:lnTo>
                    <a:pt x="44269" y="35560"/>
                  </a:lnTo>
                  <a:lnTo>
                    <a:pt x="44378" y="35363"/>
                  </a:lnTo>
                  <a:lnTo>
                    <a:pt x="44466" y="35144"/>
                  </a:lnTo>
                  <a:lnTo>
                    <a:pt x="44531" y="34947"/>
                  </a:lnTo>
                  <a:lnTo>
                    <a:pt x="44597" y="34728"/>
                  </a:lnTo>
                  <a:lnTo>
                    <a:pt x="44641" y="34510"/>
                  </a:lnTo>
                  <a:lnTo>
                    <a:pt x="44663" y="34291"/>
                  </a:lnTo>
                  <a:lnTo>
                    <a:pt x="44663" y="34072"/>
                  </a:lnTo>
                  <a:lnTo>
                    <a:pt x="44663" y="33853"/>
                  </a:lnTo>
                  <a:lnTo>
                    <a:pt x="44619" y="33634"/>
                  </a:lnTo>
                  <a:lnTo>
                    <a:pt x="44838" y="33591"/>
                  </a:lnTo>
                  <a:lnTo>
                    <a:pt x="45035" y="33525"/>
                  </a:lnTo>
                  <a:lnTo>
                    <a:pt x="45253" y="33459"/>
                  </a:lnTo>
                  <a:lnTo>
                    <a:pt x="45450" y="33372"/>
                  </a:lnTo>
                  <a:lnTo>
                    <a:pt x="45625" y="33284"/>
                  </a:lnTo>
                  <a:lnTo>
                    <a:pt x="45801" y="33175"/>
                  </a:lnTo>
                  <a:lnTo>
                    <a:pt x="45976" y="33043"/>
                  </a:lnTo>
                  <a:lnTo>
                    <a:pt x="46151" y="32912"/>
                  </a:lnTo>
                  <a:lnTo>
                    <a:pt x="46304" y="32759"/>
                  </a:lnTo>
                  <a:lnTo>
                    <a:pt x="46457" y="32606"/>
                  </a:lnTo>
                  <a:lnTo>
                    <a:pt x="46720" y="32256"/>
                  </a:lnTo>
                  <a:lnTo>
                    <a:pt x="46938" y="31884"/>
                  </a:lnTo>
                  <a:lnTo>
                    <a:pt x="47114" y="31490"/>
                  </a:lnTo>
                  <a:lnTo>
                    <a:pt x="47201" y="31271"/>
                  </a:lnTo>
                  <a:lnTo>
                    <a:pt x="47245" y="31074"/>
                  </a:lnTo>
                  <a:lnTo>
                    <a:pt x="47289" y="30855"/>
                  </a:lnTo>
                  <a:lnTo>
                    <a:pt x="47310" y="30636"/>
                  </a:lnTo>
                  <a:lnTo>
                    <a:pt x="47332" y="30418"/>
                  </a:lnTo>
                  <a:lnTo>
                    <a:pt x="47332" y="30199"/>
                  </a:lnTo>
                  <a:lnTo>
                    <a:pt x="47310" y="29980"/>
                  </a:lnTo>
                  <a:lnTo>
                    <a:pt x="47289" y="29783"/>
                  </a:lnTo>
                  <a:lnTo>
                    <a:pt x="47245" y="29564"/>
                  </a:lnTo>
                  <a:lnTo>
                    <a:pt x="47179" y="29345"/>
                  </a:lnTo>
                  <a:lnTo>
                    <a:pt x="47114" y="29148"/>
                  </a:lnTo>
                  <a:lnTo>
                    <a:pt x="47026" y="28951"/>
                  </a:lnTo>
                  <a:lnTo>
                    <a:pt x="46938" y="28754"/>
                  </a:lnTo>
                  <a:lnTo>
                    <a:pt x="46829" y="28557"/>
                  </a:lnTo>
                  <a:lnTo>
                    <a:pt x="46698" y="28382"/>
                  </a:lnTo>
                  <a:lnTo>
                    <a:pt x="46566" y="28207"/>
                  </a:lnTo>
                  <a:lnTo>
                    <a:pt x="46763" y="28076"/>
                  </a:lnTo>
                  <a:lnTo>
                    <a:pt x="46960" y="27923"/>
                  </a:lnTo>
                  <a:lnTo>
                    <a:pt x="47135" y="27748"/>
                  </a:lnTo>
                  <a:lnTo>
                    <a:pt x="47310" y="27551"/>
                  </a:lnTo>
                  <a:lnTo>
                    <a:pt x="47464" y="27354"/>
                  </a:lnTo>
                  <a:lnTo>
                    <a:pt x="47595" y="27157"/>
                  </a:lnTo>
                  <a:lnTo>
                    <a:pt x="47704" y="26938"/>
                  </a:lnTo>
                  <a:lnTo>
                    <a:pt x="47814" y="26719"/>
                  </a:lnTo>
                  <a:lnTo>
                    <a:pt x="47901" y="26479"/>
                  </a:lnTo>
                  <a:lnTo>
                    <a:pt x="47967" y="26260"/>
                  </a:lnTo>
                  <a:lnTo>
                    <a:pt x="48033" y="26019"/>
                  </a:lnTo>
                  <a:lnTo>
                    <a:pt x="48076" y="25756"/>
                  </a:lnTo>
                  <a:lnTo>
                    <a:pt x="48098" y="25516"/>
                  </a:lnTo>
                  <a:lnTo>
                    <a:pt x="48098" y="25275"/>
                  </a:lnTo>
                  <a:lnTo>
                    <a:pt x="48098" y="25012"/>
                  </a:lnTo>
                  <a:lnTo>
                    <a:pt x="48076" y="24772"/>
                  </a:lnTo>
                  <a:lnTo>
                    <a:pt x="48033" y="24531"/>
                  </a:lnTo>
                  <a:lnTo>
                    <a:pt x="47967" y="24268"/>
                  </a:lnTo>
                  <a:lnTo>
                    <a:pt x="47901" y="24028"/>
                  </a:lnTo>
                  <a:lnTo>
                    <a:pt x="47814" y="23809"/>
                  </a:lnTo>
                  <a:lnTo>
                    <a:pt x="47617" y="23349"/>
                  </a:lnTo>
                  <a:lnTo>
                    <a:pt x="47376" y="22912"/>
                  </a:lnTo>
                  <a:lnTo>
                    <a:pt x="47092" y="22496"/>
                  </a:lnTo>
                  <a:lnTo>
                    <a:pt x="46763" y="22102"/>
                  </a:lnTo>
                  <a:lnTo>
                    <a:pt x="46413" y="21752"/>
                  </a:lnTo>
                  <a:lnTo>
                    <a:pt x="46019" y="21424"/>
                  </a:lnTo>
                  <a:lnTo>
                    <a:pt x="46282" y="21205"/>
                  </a:lnTo>
                  <a:lnTo>
                    <a:pt x="46523" y="20986"/>
                  </a:lnTo>
                  <a:lnTo>
                    <a:pt x="46763" y="20745"/>
                  </a:lnTo>
                  <a:lnTo>
                    <a:pt x="46960" y="20483"/>
                  </a:lnTo>
                  <a:lnTo>
                    <a:pt x="47157" y="20198"/>
                  </a:lnTo>
                  <a:lnTo>
                    <a:pt x="47332" y="19914"/>
                  </a:lnTo>
                  <a:lnTo>
                    <a:pt x="47486" y="19607"/>
                  </a:lnTo>
                  <a:lnTo>
                    <a:pt x="47595" y="19301"/>
                  </a:lnTo>
                  <a:lnTo>
                    <a:pt x="47704" y="18973"/>
                  </a:lnTo>
                  <a:lnTo>
                    <a:pt x="47792" y="18666"/>
                  </a:lnTo>
                  <a:lnTo>
                    <a:pt x="47858" y="18316"/>
                  </a:lnTo>
                  <a:lnTo>
                    <a:pt x="47879" y="17988"/>
                  </a:lnTo>
                  <a:lnTo>
                    <a:pt x="47901" y="17660"/>
                  </a:lnTo>
                  <a:lnTo>
                    <a:pt x="47879" y="17332"/>
                  </a:lnTo>
                  <a:lnTo>
                    <a:pt x="47858" y="17003"/>
                  </a:lnTo>
                  <a:lnTo>
                    <a:pt x="47792" y="16675"/>
                  </a:lnTo>
                  <a:lnTo>
                    <a:pt x="47682" y="16347"/>
                  </a:lnTo>
                  <a:lnTo>
                    <a:pt x="47573" y="16019"/>
                  </a:lnTo>
                  <a:lnTo>
                    <a:pt x="47442" y="15734"/>
                  </a:lnTo>
                  <a:lnTo>
                    <a:pt x="47267" y="15428"/>
                  </a:lnTo>
                  <a:lnTo>
                    <a:pt x="47092" y="15143"/>
                  </a:lnTo>
                  <a:lnTo>
                    <a:pt x="46895" y="14881"/>
                  </a:lnTo>
                  <a:lnTo>
                    <a:pt x="46676" y="14640"/>
                  </a:lnTo>
                  <a:lnTo>
                    <a:pt x="46435" y="14399"/>
                  </a:lnTo>
                  <a:lnTo>
                    <a:pt x="46173" y="14180"/>
                  </a:lnTo>
                  <a:lnTo>
                    <a:pt x="45910" y="13984"/>
                  </a:lnTo>
                  <a:lnTo>
                    <a:pt x="45625" y="13787"/>
                  </a:lnTo>
                  <a:lnTo>
                    <a:pt x="45341" y="13633"/>
                  </a:lnTo>
                  <a:lnTo>
                    <a:pt x="45035" y="13502"/>
                  </a:lnTo>
                  <a:lnTo>
                    <a:pt x="44728" y="13371"/>
                  </a:lnTo>
                  <a:lnTo>
                    <a:pt x="44400" y="13283"/>
                  </a:lnTo>
                  <a:lnTo>
                    <a:pt x="44072" y="13218"/>
                  </a:lnTo>
                  <a:lnTo>
                    <a:pt x="44159" y="12933"/>
                  </a:lnTo>
                  <a:lnTo>
                    <a:pt x="44225" y="12627"/>
                  </a:lnTo>
                  <a:lnTo>
                    <a:pt x="44269" y="12299"/>
                  </a:lnTo>
                  <a:lnTo>
                    <a:pt x="44291" y="11992"/>
                  </a:lnTo>
                  <a:lnTo>
                    <a:pt x="44291" y="11664"/>
                  </a:lnTo>
                  <a:lnTo>
                    <a:pt x="44269" y="11336"/>
                  </a:lnTo>
                  <a:lnTo>
                    <a:pt x="44225" y="11029"/>
                  </a:lnTo>
                  <a:lnTo>
                    <a:pt x="44159" y="10701"/>
                  </a:lnTo>
                  <a:lnTo>
                    <a:pt x="44072" y="10373"/>
                  </a:lnTo>
                  <a:lnTo>
                    <a:pt x="43962" y="10066"/>
                  </a:lnTo>
                  <a:lnTo>
                    <a:pt x="43831" y="9782"/>
                  </a:lnTo>
                  <a:lnTo>
                    <a:pt x="43700" y="9476"/>
                  </a:lnTo>
                  <a:lnTo>
                    <a:pt x="43525" y="9213"/>
                  </a:lnTo>
                  <a:lnTo>
                    <a:pt x="43350" y="8929"/>
                  </a:lnTo>
                  <a:lnTo>
                    <a:pt x="43153" y="8688"/>
                  </a:lnTo>
                  <a:lnTo>
                    <a:pt x="42956" y="8469"/>
                  </a:lnTo>
                  <a:lnTo>
                    <a:pt x="42715" y="8250"/>
                  </a:lnTo>
                  <a:lnTo>
                    <a:pt x="42474" y="8053"/>
                  </a:lnTo>
                  <a:lnTo>
                    <a:pt x="42234" y="7900"/>
                  </a:lnTo>
                  <a:lnTo>
                    <a:pt x="41971" y="7747"/>
                  </a:lnTo>
                  <a:lnTo>
                    <a:pt x="41687" y="7594"/>
                  </a:lnTo>
                  <a:lnTo>
                    <a:pt x="41402" y="7484"/>
                  </a:lnTo>
                  <a:lnTo>
                    <a:pt x="41118" y="7397"/>
                  </a:lnTo>
                  <a:lnTo>
                    <a:pt x="40811" y="7309"/>
                  </a:lnTo>
                  <a:lnTo>
                    <a:pt x="40505" y="7265"/>
                  </a:lnTo>
                  <a:lnTo>
                    <a:pt x="40199" y="7222"/>
                  </a:lnTo>
                  <a:lnTo>
                    <a:pt x="39892" y="7200"/>
                  </a:lnTo>
                  <a:lnTo>
                    <a:pt x="39586" y="7222"/>
                  </a:lnTo>
                  <a:lnTo>
                    <a:pt x="39279" y="7244"/>
                  </a:lnTo>
                  <a:lnTo>
                    <a:pt x="38973" y="7287"/>
                  </a:lnTo>
                  <a:lnTo>
                    <a:pt x="38667" y="7375"/>
                  </a:lnTo>
                  <a:lnTo>
                    <a:pt x="38382" y="7462"/>
                  </a:lnTo>
                  <a:lnTo>
                    <a:pt x="38382" y="7112"/>
                  </a:lnTo>
                  <a:lnTo>
                    <a:pt x="38339" y="6762"/>
                  </a:lnTo>
                  <a:lnTo>
                    <a:pt x="38273" y="6412"/>
                  </a:lnTo>
                  <a:lnTo>
                    <a:pt x="38185" y="6062"/>
                  </a:lnTo>
                  <a:lnTo>
                    <a:pt x="38076" y="5712"/>
                  </a:lnTo>
                  <a:lnTo>
                    <a:pt x="37945" y="5384"/>
                  </a:lnTo>
                  <a:lnTo>
                    <a:pt x="37770" y="5077"/>
                  </a:lnTo>
                  <a:lnTo>
                    <a:pt x="37595" y="4771"/>
                  </a:lnTo>
                  <a:lnTo>
                    <a:pt x="37398" y="4464"/>
                  </a:lnTo>
                  <a:lnTo>
                    <a:pt x="37179" y="4180"/>
                  </a:lnTo>
                  <a:lnTo>
                    <a:pt x="36938" y="3917"/>
                  </a:lnTo>
                  <a:lnTo>
                    <a:pt x="36697" y="3677"/>
                  </a:lnTo>
                  <a:lnTo>
                    <a:pt x="36413" y="3436"/>
                  </a:lnTo>
                  <a:lnTo>
                    <a:pt x="36128" y="3239"/>
                  </a:lnTo>
                  <a:lnTo>
                    <a:pt x="35844" y="3042"/>
                  </a:lnTo>
                  <a:lnTo>
                    <a:pt x="35516" y="2867"/>
                  </a:lnTo>
                  <a:lnTo>
                    <a:pt x="35187" y="2736"/>
                  </a:lnTo>
                  <a:lnTo>
                    <a:pt x="34859" y="2626"/>
                  </a:lnTo>
                  <a:lnTo>
                    <a:pt x="34509" y="2517"/>
                  </a:lnTo>
                  <a:lnTo>
                    <a:pt x="34159" y="2451"/>
                  </a:lnTo>
                  <a:lnTo>
                    <a:pt x="33809" y="2407"/>
                  </a:lnTo>
                  <a:lnTo>
                    <a:pt x="33109" y="2407"/>
                  </a:lnTo>
                  <a:lnTo>
                    <a:pt x="32737" y="2429"/>
                  </a:lnTo>
                  <a:lnTo>
                    <a:pt x="32386" y="2495"/>
                  </a:lnTo>
                  <a:lnTo>
                    <a:pt x="32036" y="2561"/>
                  </a:lnTo>
                  <a:lnTo>
                    <a:pt x="31708" y="2670"/>
                  </a:lnTo>
                  <a:lnTo>
                    <a:pt x="31380" y="2801"/>
                  </a:lnTo>
                  <a:lnTo>
                    <a:pt x="31052" y="2933"/>
                  </a:lnTo>
                  <a:lnTo>
                    <a:pt x="30723" y="3108"/>
                  </a:lnTo>
                  <a:lnTo>
                    <a:pt x="30439" y="3305"/>
                  </a:lnTo>
                  <a:lnTo>
                    <a:pt x="30154" y="3524"/>
                  </a:lnTo>
                  <a:lnTo>
                    <a:pt x="30045" y="3195"/>
                  </a:lnTo>
                  <a:lnTo>
                    <a:pt x="29936" y="2889"/>
                  </a:lnTo>
                  <a:lnTo>
                    <a:pt x="29782" y="2583"/>
                  </a:lnTo>
                  <a:lnTo>
                    <a:pt x="29629" y="2298"/>
                  </a:lnTo>
                  <a:lnTo>
                    <a:pt x="29454" y="2014"/>
                  </a:lnTo>
                  <a:lnTo>
                    <a:pt x="29257" y="1751"/>
                  </a:lnTo>
                  <a:lnTo>
                    <a:pt x="29038" y="1510"/>
                  </a:lnTo>
                  <a:lnTo>
                    <a:pt x="28798" y="1270"/>
                  </a:lnTo>
                  <a:lnTo>
                    <a:pt x="28535" y="1051"/>
                  </a:lnTo>
                  <a:lnTo>
                    <a:pt x="28272" y="854"/>
                  </a:lnTo>
                  <a:lnTo>
                    <a:pt x="28010" y="679"/>
                  </a:lnTo>
                  <a:lnTo>
                    <a:pt x="27725" y="504"/>
                  </a:lnTo>
                  <a:lnTo>
                    <a:pt x="27419" y="372"/>
                  </a:lnTo>
                  <a:lnTo>
                    <a:pt x="27113" y="241"/>
                  </a:lnTo>
                  <a:lnTo>
                    <a:pt x="26784" y="154"/>
                  </a:lnTo>
                  <a:lnTo>
                    <a:pt x="26478" y="66"/>
                  </a:lnTo>
                  <a:lnTo>
                    <a:pt x="26216" y="22"/>
                  </a:lnTo>
                  <a:lnTo>
                    <a:pt x="2597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72"/>
            <p:cNvSpPr/>
            <p:nvPr/>
          </p:nvSpPr>
          <p:spPr>
            <a:xfrm>
              <a:off x="6079985" y="3623844"/>
              <a:ext cx="256060" cy="220329"/>
            </a:xfrm>
            <a:custGeom>
              <a:avLst/>
              <a:gdLst/>
              <a:ahLst/>
              <a:cxnLst/>
              <a:rect l="l" t="t" r="r" b="b"/>
              <a:pathLst>
                <a:path w="6894" h="5932" extrusionOk="0">
                  <a:moveTo>
                    <a:pt x="242" y="1"/>
                  </a:moveTo>
                  <a:lnTo>
                    <a:pt x="154" y="23"/>
                  </a:lnTo>
                  <a:lnTo>
                    <a:pt x="88" y="88"/>
                  </a:lnTo>
                  <a:lnTo>
                    <a:pt x="23" y="154"/>
                  </a:lnTo>
                  <a:lnTo>
                    <a:pt x="1" y="242"/>
                  </a:lnTo>
                  <a:lnTo>
                    <a:pt x="23" y="329"/>
                  </a:lnTo>
                  <a:lnTo>
                    <a:pt x="88" y="417"/>
                  </a:lnTo>
                  <a:lnTo>
                    <a:pt x="548" y="745"/>
                  </a:lnTo>
                  <a:lnTo>
                    <a:pt x="1029" y="1029"/>
                  </a:lnTo>
                  <a:lnTo>
                    <a:pt x="1533" y="1292"/>
                  </a:lnTo>
                  <a:lnTo>
                    <a:pt x="2058" y="1511"/>
                  </a:lnTo>
                  <a:lnTo>
                    <a:pt x="2583" y="1664"/>
                  </a:lnTo>
                  <a:lnTo>
                    <a:pt x="3130" y="1795"/>
                  </a:lnTo>
                  <a:lnTo>
                    <a:pt x="3677" y="1883"/>
                  </a:lnTo>
                  <a:lnTo>
                    <a:pt x="4246" y="1927"/>
                  </a:lnTo>
                  <a:lnTo>
                    <a:pt x="4399" y="2124"/>
                  </a:lnTo>
                  <a:lnTo>
                    <a:pt x="4553" y="2342"/>
                  </a:lnTo>
                  <a:lnTo>
                    <a:pt x="4706" y="2539"/>
                  </a:lnTo>
                  <a:lnTo>
                    <a:pt x="4837" y="2758"/>
                  </a:lnTo>
                  <a:lnTo>
                    <a:pt x="4946" y="2977"/>
                  </a:lnTo>
                  <a:lnTo>
                    <a:pt x="5056" y="3218"/>
                  </a:lnTo>
                  <a:lnTo>
                    <a:pt x="5143" y="3458"/>
                  </a:lnTo>
                  <a:lnTo>
                    <a:pt x="5231" y="3699"/>
                  </a:lnTo>
                  <a:lnTo>
                    <a:pt x="5340" y="4181"/>
                  </a:lnTo>
                  <a:lnTo>
                    <a:pt x="5406" y="4684"/>
                  </a:lnTo>
                  <a:lnTo>
                    <a:pt x="5428" y="4925"/>
                  </a:lnTo>
                  <a:lnTo>
                    <a:pt x="5428" y="5187"/>
                  </a:lnTo>
                  <a:lnTo>
                    <a:pt x="5428" y="5428"/>
                  </a:lnTo>
                  <a:lnTo>
                    <a:pt x="5406" y="5690"/>
                  </a:lnTo>
                  <a:lnTo>
                    <a:pt x="5406" y="5800"/>
                  </a:lnTo>
                  <a:lnTo>
                    <a:pt x="5450" y="5866"/>
                  </a:lnTo>
                  <a:lnTo>
                    <a:pt x="5537" y="5909"/>
                  </a:lnTo>
                  <a:lnTo>
                    <a:pt x="5625" y="5931"/>
                  </a:lnTo>
                  <a:lnTo>
                    <a:pt x="5712" y="5909"/>
                  </a:lnTo>
                  <a:lnTo>
                    <a:pt x="5800" y="5866"/>
                  </a:lnTo>
                  <a:lnTo>
                    <a:pt x="5866" y="5800"/>
                  </a:lnTo>
                  <a:lnTo>
                    <a:pt x="5909" y="5690"/>
                  </a:lnTo>
                  <a:lnTo>
                    <a:pt x="5931" y="5187"/>
                  </a:lnTo>
                  <a:lnTo>
                    <a:pt x="5931" y="4684"/>
                  </a:lnTo>
                  <a:lnTo>
                    <a:pt x="5866" y="4202"/>
                  </a:lnTo>
                  <a:lnTo>
                    <a:pt x="5756" y="3699"/>
                  </a:lnTo>
                  <a:lnTo>
                    <a:pt x="5603" y="3240"/>
                  </a:lnTo>
                  <a:lnTo>
                    <a:pt x="5406" y="2780"/>
                  </a:lnTo>
                  <a:lnTo>
                    <a:pt x="5165" y="2342"/>
                  </a:lnTo>
                  <a:lnTo>
                    <a:pt x="4881" y="1927"/>
                  </a:lnTo>
                  <a:lnTo>
                    <a:pt x="5340" y="1883"/>
                  </a:lnTo>
                  <a:lnTo>
                    <a:pt x="5822" y="1817"/>
                  </a:lnTo>
                  <a:lnTo>
                    <a:pt x="6281" y="1708"/>
                  </a:lnTo>
                  <a:lnTo>
                    <a:pt x="6719" y="1577"/>
                  </a:lnTo>
                  <a:lnTo>
                    <a:pt x="6828" y="1533"/>
                  </a:lnTo>
                  <a:lnTo>
                    <a:pt x="6872" y="1445"/>
                  </a:lnTo>
                  <a:lnTo>
                    <a:pt x="6894" y="1358"/>
                  </a:lnTo>
                  <a:lnTo>
                    <a:pt x="6894" y="1270"/>
                  </a:lnTo>
                  <a:lnTo>
                    <a:pt x="6850" y="1183"/>
                  </a:lnTo>
                  <a:lnTo>
                    <a:pt x="6785" y="1117"/>
                  </a:lnTo>
                  <a:lnTo>
                    <a:pt x="6697" y="1073"/>
                  </a:lnTo>
                  <a:lnTo>
                    <a:pt x="6588" y="1095"/>
                  </a:lnTo>
                  <a:lnTo>
                    <a:pt x="6194" y="1205"/>
                  </a:lnTo>
                  <a:lnTo>
                    <a:pt x="5800" y="1314"/>
                  </a:lnTo>
                  <a:lnTo>
                    <a:pt x="5406" y="1380"/>
                  </a:lnTo>
                  <a:lnTo>
                    <a:pt x="5012" y="1423"/>
                  </a:lnTo>
                  <a:lnTo>
                    <a:pt x="4202" y="1423"/>
                  </a:lnTo>
                  <a:lnTo>
                    <a:pt x="3787" y="1401"/>
                  </a:lnTo>
                  <a:lnTo>
                    <a:pt x="3393" y="1336"/>
                  </a:lnTo>
                  <a:lnTo>
                    <a:pt x="2999" y="1270"/>
                  </a:lnTo>
                  <a:lnTo>
                    <a:pt x="2605" y="1161"/>
                  </a:lnTo>
                  <a:lnTo>
                    <a:pt x="2211" y="1029"/>
                  </a:lnTo>
                  <a:lnTo>
                    <a:pt x="1839" y="876"/>
                  </a:lnTo>
                  <a:lnTo>
                    <a:pt x="1467" y="723"/>
                  </a:lnTo>
                  <a:lnTo>
                    <a:pt x="1117" y="526"/>
                  </a:lnTo>
                  <a:lnTo>
                    <a:pt x="789" y="307"/>
                  </a:lnTo>
                  <a:lnTo>
                    <a:pt x="439" y="67"/>
                  </a:lnTo>
                  <a:lnTo>
                    <a:pt x="35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72"/>
            <p:cNvSpPr/>
            <p:nvPr/>
          </p:nvSpPr>
          <p:spPr>
            <a:xfrm>
              <a:off x="6190524" y="3207687"/>
              <a:ext cx="169110" cy="173975"/>
            </a:xfrm>
            <a:custGeom>
              <a:avLst/>
              <a:gdLst/>
              <a:ahLst/>
              <a:cxnLst/>
              <a:rect l="l" t="t" r="r" b="b"/>
              <a:pathLst>
                <a:path w="4553" h="4684" extrusionOk="0">
                  <a:moveTo>
                    <a:pt x="264" y="1"/>
                  </a:moveTo>
                  <a:lnTo>
                    <a:pt x="154" y="45"/>
                  </a:lnTo>
                  <a:lnTo>
                    <a:pt x="89" y="88"/>
                  </a:lnTo>
                  <a:lnTo>
                    <a:pt x="23" y="176"/>
                  </a:lnTo>
                  <a:lnTo>
                    <a:pt x="1" y="264"/>
                  </a:lnTo>
                  <a:lnTo>
                    <a:pt x="23" y="351"/>
                  </a:lnTo>
                  <a:lnTo>
                    <a:pt x="89" y="439"/>
                  </a:lnTo>
                  <a:lnTo>
                    <a:pt x="329" y="636"/>
                  </a:lnTo>
                  <a:lnTo>
                    <a:pt x="592" y="811"/>
                  </a:lnTo>
                  <a:lnTo>
                    <a:pt x="854" y="986"/>
                  </a:lnTo>
                  <a:lnTo>
                    <a:pt x="1117" y="1139"/>
                  </a:lnTo>
                  <a:lnTo>
                    <a:pt x="1380" y="1292"/>
                  </a:lnTo>
                  <a:lnTo>
                    <a:pt x="1664" y="1423"/>
                  </a:lnTo>
                  <a:lnTo>
                    <a:pt x="1949" y="1533"/>
                  </a:lnTo>
                  <a:lnTo>
                    <a:pt x="2255" y="1642"/>
                  </a:lnTo>
                  <a:lnTo>
                    <a:pt x="2145" y="2014"/>
                  </a:lnTo>
                  <a:lnTo>
                    <a:pt x="2102" y="2386"/>
                  </a:lnTo>
                  <a:lnTo>
                    <a:pt x="2080" y="2780"/>
                  </a:lnTo>
                  <a:lnTo>
                    <a:pt x="2124" y="3152"/>
                  </a:lnTo>
                  <a:lnTo>
                    <a:pt x="2211" y="3524"/>
                  </a:lnTo>
                  <a:lnTo>
                    <a:pt x="2321" y="3896"/>
                  </a:lnTo>
                  <a:lnTo>
                    <a:pt x="2496" y="4224"/>
                  </a:lnTo>
                  <a:lnTo>
                    <a:pt x="2714" y="4553"/>
                  </a:lnTo>
                  <a:lnTo>
                    <a:pt x="2780" y="4618"/>
                  </a:lnTo>
                  <a:lnTo>
                    <a:pt x="2868" y="4662"/>
                  </a:lnTo>
                  <a:lnTo>
                    <a:pt x="2955" y="4684"/>
                  </a:lnTo>
                  <a:lnTo>
                    <a:pt x="3043" y="4640"/>
                  </a:lnTo>
                  <a:lnTo>
                    <a:pt x="3130" y="4574"/>
                  </a:lnTo>
                  <a:lnTo>
                    <a:pt x="3174" y="4487"/>
                  </a:lnTo>
                  <a:lnTo>
                    <a:pt x="3174" y="4399"/>
                  </a:lnTo>
                  <a:lnTo>
                    <a:pt x="3174" y="4334"/>
                  </a:lnTo>
                  <a:lnTo>
                    <a:pt x="3152" y="4290"/>
                  </a:lnTo>
                  <a:lnTo>
                    <a:pt x="2955" y="4027"/>
                  </a:lnTo>
                  <a:lnTo>
                    <a:pt x="2802" y="3721"/>
                  </a:lnTo>
                  <a:lnTo>
                    <a:pt x="2693" y="3415"/>
                  </a:lnTo>
                  <a:lnTo>
                    <a:pt x="2627" y="3086"/>
                  </a:lnTo>
                  <a:lnTo>
                    <a:pt x="2605" y="2758"/>
                  </a:lnTo>
                  <a:lnTo>
                    <a:pt x="2605" y="2430"/>
                  </a:lnTo>
                  <a:lnTo>
                    <a:pt x="2649" y="2102"/>
                  </a:lnTo>
                  <a:lnTo>
                    <a:pt x="2736" y="1773"/>
                  </a:lnTo>
                  <a:lnTo>
                    <a:pt x="3130" y="1861"/>
                  </a:lnTo>
                  <a:lnTo>
                    <a:pt x="3524" y="1905"/>
                  </a:lnTo>
                  <a:lnTo>
                    <a:pt x="3918" y="1949"/>
                  </a:lnTo>
                  <a:lnTo>
                    <a:pt x="4312" y="1949"/>
                  </a:lnTo>
                  <a:lnTo>
                    <a:pt x="4421" y="1927"/>
                  </a:lnTo>
                  <a:lnTo>
                    <a:pt x="4509" y="1861"/>
                  </a:lnTo>
                  <a:lnTo>
                    <a:pt x="4553" y="1773"/>
                  </a:lnTo>
                  <a:lnTo>
                    <a:pt x="4553" y="1686"/>
                  </a:lnTo>
                  <a:lnTo>
                    <a:pt x="4553" y="1598"/>
                  </a:lnTo>
                  <a:lnTo>
                    <a:pt x="4509" y="1511"/>
                  </a:lnTo>
                  <a:lnTo>
                    <a:pt x="4421" y="1467"/>
                  </a:lnTo>
                  <a:lnTo>
                    <a:pt x="4312" y="1445"/>
                  </a:lnTo>
                  <a:lnTo>
                    <a:pt x="3787" y="1423"/>
                  </a:lnTo>
                  <a:lnTo>
                    <a:pt x="3262" y="1380"/>
                  </a:lnTo>
                  <a:lnTo>
                    <a:pt x="2758" y="1270"/>
                  </a:lnTo>
                  <a:lnTo>
                    <a:pt x="2255" y="1117"/>
                  </a:lnTo>
                  <a:lnTo>
                    <a:pt x="1773" y="920"/>
                  </a:lnTo>
                  <a:lnTo>
                    <a:pt x="1314" y="679"/>
                  </a:lnTo>
                  <a:lnTo>
                    <a:pt x="876" y="395"/>
                  </a:lnTo>
                  <a:lnTo>
                    <a:pt x="461" y="67"/>
                  </a:lnTo>
                  <a:lnTo>
                    <a:pt x="351" y="23"/>
                  </a:lnTo>
                  <a:lnTo>
                    <a:pt x="26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72"/>
            <p:cNvSpPr/>
            <p:nvPr/>
          </p:nvSpPr>
          <p:spPr>
            <a:xfrm>
              <a:off x="6512410" y="2803751"/>
              <a:ext cx="117890" cy="196707"/>
            </a:xfrm>
            <a:custGeom>
              <a:avLst/>
              <a:gdLst/>
              <a:ahLst/>
              <a:cxnLst/>
              <a:rect l="l" t="t" r="r" b="b"/>
              <a:pathLst>
                <a:path w="3174" h="5296" extrusionOk="0">
                  <a:moveTo>
                    <a:pt x="2714" y="0"/>
                  </a:moveTo>
                  <a:lnTo>
                    <a:pt x="2626" y="22"/>
                  </a:lnTo>
                  <a:lnTo>
                    <a:pt x="2539" y="88"/>
                  </a:lnTo>
                  <a:lnTo>
                    <a:pt x="2495" y="175"/>
                  </a:lnTo>
                  <a:lnTo>
                    <a:pt x="2408" y="503"/>
                  </a:lnTo>
                  <a:lnTo>
                    <a:pt x="2320" y="810"/>
                  </a:lnTo>
                  <a:lnTo>
                    <a:pt x="2254" y="1138"/>
                  </a:lnTo>
                  <a:lnTo>
                    <a:pt x="2211" y="1466"/>
                  </a:lnTo>
                  <a:lnTo>
                    <a:pt x="2189" y="1795"/>
                  </a:lnTo>
                  <a:lnTo>
                    <a:pt x="2189" y="2123"/>
                  </a:lnTo>
                  <a:lnTo>
                    <a:pt x="2189" y="2451"/>
                  </a:lnTo>
                  <a:lnTo>
                    <a:pt x="2211" y="2779"/>
                  </a:lnTo>
                  <a:lnTo>
                    <a:pt x="2167" y="2779"/>
                  </a:lnTo>
                  <a:lnTo>
                    <a:pt x="2123" y="2801"/>
                  </a:lnTo>
                  <a:lnTo>
                    <a:pt x="1795" y="3020"/>
                  </a:lnTo>
                  <a:lnTo>
                    <a:pt x="1510" y="3261"/>
                  </a:lnTo>
                  <a:lnTo>
                    <a:pt x="1226" y="3501"/>
                  </a:lnTo>
                  <a:lnTo>
                    <a:pt x="963" y="3764"/>
                  </a:lnTo>
                  <a:lnTo>
                    <a:pt x="701" y="4027"/>
                  </a:lnTo>
                  <a:lnTo>
                    <a:pt x="460" y="4311"/>
                  </a:lnTo>
                  <a:lnTo>
                    <a:pt x="241" y="4617"/>
                  </a:lnTo>
                  <a:lnTo>
                    <a:pt x="44" y="4924"/>
                  </a:lnTo>
                  <a:lnTo>
                    <a:pt x="1" y="5033"/>
                  </a:lnTo>
                  <a:lnTo>
                    <a:pt x="1" y="5121"/>
                  </a:lnTo>
                  <a:lnTo>
                    <a:pt x="44" y="5208"/>
                  </a:lnTo>
                  <a:lnTo>
                    <a:pt x="132" y="5274"/>
                  </a:lnTo>
                  <a:lnTo>
                    <a:pt x="219" y="5296"/>
                  </a:lnTo>
                  <a:lnTo>
                    <a:pt x="307" y="5296"/>
                  </a:lnTo>
                  <a:lnTo>
                    <a:pt x="394" y="5274"/>
                  </a:lnTo>
                  <a:lnTo>
                    <a:pt x="460" y="5186"/>
                  </a:lnTo>
                  <a:lnTo>
                    <a:pt x="657" y="4902"/>
                  </a:lnTo>
                  <a:lnTo>
                    <a:pt x="854" y="4639"/>
                  </a:lnTo>
                  <a:lnTo>
                    <a:pt x="1051" y="4399"/>
                  </a:lnTo>
                  <a:lnTo>
                    <a:pt x="1270" y="4136"/>
                  </a:lnTo>
                  <a:lnTo>
                    <a:pt x="1510" y="3917"/>
                  </a:lnTo>
                  <a:lnTo>
                    <a:pt x="1751" y="3698"/>
                  </a:lnTo>
                  <a:lnTo>
                    <a:pt x="2014" y="3480"/>
                  </a:lnTo>
                  <a:lnTo>
                    <a:pt x="2298" y="3304"/>
                  </a:lnTo>
                  <a:lnTo>
                    <a:pt x="2364" y="3676"/>
                  </a:lnTo>
                  <a:lnTo>
                    <a:pt x="2473" y="4027"/>
                  </a:lnTo>
                  <a:lnTo>
                    <a:pt x="2583" y="4399"/>
                  </a:lnTo>
                  <a:lnTo>
                    <a:pt x="2714" y="4749"/>
                  </a:lnTo>
                  <a:lnTo>
                    <a:pt x="2780" y="4836"/>
                  </a:lnTo>
                  <a:lnTo>
                    <a:pt x="2867" y="4880"/>
                  </a:lnTo>
                  <a:lnTo>
                    <a:pt x="2955" y="4880"/>
                  </a:lnTo>
                  <a:lnTo>
                    <a:pt x="3042" y="4836"/>
                  </a:lnTo>
                  <a:lnTo>
                    <a:pt x="3108" y="4771"/>
                  </a:lnTo>
                  <a:lnTo>
                    <a:pt x="3174" y="4705"/>
                  </a:lnTo>
                  <a:lnTo>
                    <a:pt x="3174" y="4596"/>
                  </a:lnTo>
                  <a:lnTo>
                    <a:pt x="3152" y="4486"/>
                  </a:lnTo>
                  <a:lnTo>
                    <a:pt x="2977" y="3983"/>
                  </a:lnTo>
                  <a:lnTo>
                    <a:pt x="2823" y="3480"/>
                  </a:lnTo>
                  <a:lnTo>
                    <a:pt x="2736" y="2954"/>
                  </a:lnTo>
                  <a:lnTo>
                    <a:pt x="2692" y="2407"/>
                  </a:lnTo>
                  <a:lnTo>
                    <a:pt x="2692" y="1882"/>
                  </a:lnTo>
                  <a:lnTo>
                    <a:pt x="2736" y="1357"/>
                  </a:lnTo>
                  <a:lnTo>
                    <a:pt x="2845" y="832"/>
                  </a:lnTo>
                  <a:lnTo>
                    <a:pt x="2977" y="307"/>
                  </a:lnTo>
                  <a:lnTo>
                    <a:pt x="2998" y="197"/>
                  </a:lnTo>
                  <a:lnTo>
                    <a:pt x="2955" y="110"/>
                  </a:lnTo>
                  <a:lnTo>
                    <a:pt x="2889" y="44"/>
                  </a:lnTo>
                  <a:lnTo>
                    <a:pt x="2802" y="22"/>
                  </a:lnTo>
                  <a:lnTo>
                    <a:pt x="271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72"/>
            <p:cNvSpPr/>
            <p:nvPr/>
          </p:nvSpPr>
          <p:spPr>
            <a:xfrm>
              <a:off x="7310589" y="2949242"/>
              <a:ext cx="117890" cy="232475"/>
            </a:xfrm>
            <a:custGeom>
              <a:avLst/>
              <a:gdLst/>
              <a:ahLst/>
              <a:cxnLst/>
              <a:rect l="l" t="t" r="r" b="b"/>
              <a:pathLst>
                <a:path w="3174" h="6259" extrusionOk="0">
                  <a:moveTo>
                    <a:pt x="2889" y="0"/>
                  </a:moveTo>
                  <a:lnTo>
                    <a:pt x="2801" y="22"/>
                  </a:lnTo>
                  <a:lnTo>
                    <a:pt x="2736" y="66"/>
                  </a:lnTo>
                  <a:lnTo>
                    <a:pt x="2692" y="175"/>
                  </a:lnTo>
                  <a:lnTo>
                    <a:pt x="2626" y="438"/>
                  </a:lnTo>
                  <a:lnTo>
                    <a:pt x="2539" y="722"/>
                  </a:lnTo>
                  <a:lnTo>
                    <a:pt x="2451" y="985"/>
                  </a:lnTo>
                  <a:lnTo>
                    <a:pt x="2342" y="1226"/>
                  </a:lnTo>
                  <a:lnTo>
                    <a:pt x="2211" y="1488"/>
                  </a:lnTo>
                  <a:lnTo>
                    <a:pt x="2079" y="1729"/>
                  </a:lnTo>
                  <a:lnTo>
                    <a:pt x="1926" y="1970"/>
                  </a:lnTo>
                  <a:lnTo>
                    <a:pt x="1773" y="2188"/>
                  </a:lnTo>
                  <a:lnTo>
                    <a:pt x="1598" y="2407"/>
                  </a:lnTo>
                  <a:lnTo>
                    <a:pt x="1423" y="2626"/>
                  </a:lnTo>
                  <a:lnTo>
                    <a:pt x="1226" y="2823"/>
                  </a:lnTo>
                  <a:lnTo>
                    <a:pt x="1029" y="2998"/>
                  </a:lnTo>
                  <a:lnTo>
                    <a:pt x="810" y="3195"/>
                  </a:lnTo>
                  <a:lnTo>
                    <a:pt x="591" y="3348"/>
                  </a:lnTo>
                  <a:lnTo>
                    <a:pt x="350" y="3501"/>
                  </a:lnTo>
                  <a:lnTo>
                    <a:pt x="110" y="3655"/>
                  </a:lnTo>
                  <a:lnTo>
                    <a:pt x="22" y="3720"/>
                  </a:lnTo>
                  <a:lnTo>
                    <a:pt x="0" y="3808"/>
                  </a:lnTo>
                  <a:lnTo>
                    <a:pt x="0" y="3895"/>
                  </a:lnTo>
                  <a:lnTo>
                    <a:pt x="22" y="3983"/>
                  </a:lnTo>
                  <a:lnTo>
                    <a:pt x="88" y="4049"/>
                  </a:lnTo>
                  <a:lnTo>
                    <a:pt x="175" y="4114"/>
                  </a:lnTo>
                  <a:lnTo>
                    <a:pt x="263" y="4114"/>
                  </a:lnTo>
                  <a:lnTo>
                    <a:pt x="372" y="4092"/>
                  </a:lnTo>
                  <a:lnTo>
                    <a:pt x="657" y="3917"/>
                  </a:lnTo>
                  <a:lnTo>
                    <a:pt x="919" y="3742"/>
                  </a:lnTo>
                  <a:lnTo>
                    <a:pt x="1160" y="3545"/>
                  </a:lnTo>
                  <a:lnTo>
                    <a:pt x="1423" y="3348"/>
                  </a:lnTo>
                  <a:lnTo>
                    <a:pt x="1510" y="3655"/>
                  </a:lnTo>
                  <a:lnTo>
                    <a:pt x="1598" y="3983"/>
                  </a:lnTo>
                  <a:lnTo>
                    <a:pt x="1685" y="4333"/>
                  </a:lnTo>
                  <a:lnTo>
                    <a:pt x="1751" y="4661"/>
                  </a:lnTo>
                  <a:lnTo>
                    <a:pt x="1795" y="4989"/>
                  </a:lnTo>
                  <a:lnTo>
                    <a:pt x="1817" y="5340"/>
                  </a:lnTo>
                  <a:lnTo>
                    <a:pt x="1817" y="5668"/>
                  </a:lnTo>
                  <a:lnTo>
                    <a:pt x="1817" y="6018"/>
                  </a:lnTo>
                  <a:lnTo>
                    <a:pt x="1839" y="6127"/>
                  </a:lnTo>
                  <a:lnTo>
                    <a:pt x="1904" y="6193"/>
                  </a:lnTo>
                  <a:lnTo>
                    <a:pt x="1970" y="6259"/>
                  </a:lnTo>
                  <a:lnTo>
                    <a:pt x="2167" y="6259"/>
                  </a:lnTo>
                  <a:lnTo>
                    <a:pt x="2254" y="6193"/>
                  </a:lnTo>
                  <a:lnTo>
                    <a:pt x="2298" y="6127"/>
                  </a:lnTo>
                  <a:lnTo>
                    <a:pt x="2320" y="6018"/>
                  </a:lnTo>
                  <a:lnTo>
                    <a:pt x="2342" y="5646"/>
                  </a:lnTo>
                  <a:lnTo>
                    <a:pt x="2320" y="5252"/>
                  </a:lnTo>
                  <a:lnTo>
                    <a:pt x="2276" y="4880"/>
                  </a:lnTo>
                  <a:lnTo>
                    <a:pt x="2232" y="4486"/>
                  </a:lnTo>
                  <a:lnTo>
                    <a:pt x="2167" y="4114"/>
                  </a:lnTo>
                  <a:lnTo>
                    <a:pt x="2079" y="3742"/>
                  </a:lnTo>
                  <a:lnTo>
                    <a:pt x="1970" y="3392"/>
                  </a:lnTo>
                  <a:lnTo>
                    <a:pt x="1839" y="3020"/>
                  </a:lnTo>
                  <a:lnTo>
                    <a:pt x="1795" y="2954"/>
                  </a:lnTo>
                  <a:lnTo>
                    <a:pt x="2057" y="2670"/>
                  </a:lnTo>
                  <a:lnTo>
                    <a:pt x="2276" y="2364"/>
                  </a:lnTo>
                  <a:lnTo>
                    <a:pt x="2473" y="2057"/>
                  </a:lnTo>
                  <a:lnTo>
                    <a:pt x="2670" y="1729"/>
                  </a:lnTo>
                  <a:lnTo>
                    <a:pt x="2823" y="1379"/>
                  </a:lnTo>
                  <a:lnTo>
                    <a:pt x="2976" y="1029"/>
                  </a:lnTo>
                  <a:lnTo>
                    <a:pt x="3086" y="679"/>
                  </a:lnTo>
                  <a:lnTo>
                    <a:pt x="3173" y="307"/>
                  </a:lnTo>
                  <a:lnTo>
                    <a:pt x="3173" y="197"/>
                  </a:lnTo>
                  <a:lnTo>
                    <a:pt x="3130" y="110"/>
                  </a:lnTo>
                  <a:lnTo>
                    <a:pt x="3064" y="44"/>
                  </a:lnTo>
                  <a:lnTo>
                    <a:pt x="297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72"/>
            <p:cNvSpPr/>
            <p:nvPr/>
          </p:nvSpPr>
          <p:spPr>
            <a:xfrm>
              <a:off x="7154512" y="3737652"/>
              <a:ext cx="124390" cy="212975"/>
            </a:xfrm>
            <a:custGeom>
              <a:avLst/>
              <a:gdLst/>
              <a:ahLst/>
              <a:cxnLst/>
              <a:rect l="l" t="t" r="r" b="b"/>
              <a:pathLst>
                <a:path w="3349" h="5734" extrusionOk="0">
                  <a:moveTo>
                    <a:pt x="3086" y="1"/>
                  </a:moveTo>
                  <a:lnTo>
                    <a:pt x="2977" y="22"/>
                  </a:lnTo>
                  <a:lnTo>
                    <a:pt x="2889" y="88"/>
                  </a:lnTo>
                  <a:lnTo>
                    <a:pt x="2846" y="176"/>
                  </a:lnTo>
                  <a:lnTo>
                    <a:pt x="2671" y="613"/>
                  </a:lnTo>
                  <a:lnTo>
                    <a:pt x="2539" y="1073"/>
                  </a:lnTo>
                  <a:lnTo>
                    <a:pt x="2430" y="1532"/>
                  </a:lnTo>
                  <a:lnTo>
                    <a:pt x="2364" y="2014"/>
                  </a:lnTo>
                  <a:lnTo>
                    <a:pt x="2145" y="1795"/>
                  </a:lnTo>
                  <a:lnTo>
                    <a:pt x="1905" y="1576"/>
                  </a:lnTo>
                  <a:lnTo>
                    <a:pt x="1664" y="1401"/>
                  </a:lnTo>
                  <a:lnTo>
                    <a:pt x="1423" y="1226"/>
                  </a:lnTo>
                  <a:lnTo>
                    <a:pt x="1161" y="1051"/>
                  </a:lnTo>
                  <a:lnTo>
                    <a:pt x="898" y="898"/>
                  </a:lnTo>
                  <a:lnTo>
                    <a:pt x="614" y="766"/>
                  </a:lnTo>
                  <a:lnTo>
                    <a:pt x="329" y="635"/>
                  </a:lnTo>
                  <a:lnTo>
                    <a:pt x="285" y="613"/>
                  </a:lnTo>
                  <a:lnTo>
                    <a:pt x="220" y="613"/>
                  </a:lnTo>
                  <a:lnTo>
                    <a:pt x="132" y="657"/>
                  </a:lnTo>
                  <a:lnTo>
                    <a:pt x="67" y="723"/>
                  </a:lnTo>
                  <a:lnTo>
                    <a:pt x="23" y="810"/>
                  </a:lnTo>
                  <a:lnTo>
                    <a:pt x="1" y="920"/>
                  </a:lnTo>
                  <a:lnTo>
                    <a:pt x="45" y="1007"/>
                  </a:lnTo>
                  <a:lnTo>
                    <a:pt x="110" y="1073"/>
                  </a:lnTo>
                  <a:lnTo>
                    <a:pt x="198" y="1117"/>
                  </a:lnTo>
                  <a:lnTo>
                    <a:pt x="504" y="1270"/>
                  </a:lnTo>
                  <a:lnTo>
                    <a:pt x="789" y="1423"/>
                  </a:lnTo>
                  <a:lnTo>
                    <a:pt x="1073" y="1598"/>
                  </a:lnTo>
                  <a:lnTo>
                    <a:pt x="1358" y="1773"/>
                  </a:lnTo>
                  <a:lnTo>
                    <a:pt x="1620" y="1992"/>
                  </a:lnTo>
                  <a:lnTo>
                    <a:pt x="1861" y="2211"/>
                  </a:lnTo>
                  <a:lnTo>
                    <a:pt x="2102" y="2451"/>
                  </a:lnTo>
                  <a:lnTo>
                    <a:pt x="2320" y="2714"/>
                  </a:lnTo>
                  <a:lnTo>
                    <a:pt x="2320" y="3086"/>
                  </a:lnTo>
                  <a:lnTo>
                    <a:pt x="2342" y="3436"/>
                  </a:lnTo>
                  <a:lnTo>
                    <a:pt x="2386" y="3808"/>
                  </a:lnTo>
                  <a:lnTo>
                    <a:pt x="2452" y="4180"/>
                  </a:lnTo>
                  <a:lnTo>
                    <a:pt x="2539" y="4552"/>
                  </a:lnTo>
                  <a:lnTo>
                    <a:pt x="2649" y="4902"/>
                  </a:lnTo>
                  <a:lnTo>
                    <a:pt x="2758" y="5252"/>
                  </a:lnTo>
                  <a:lnTo>
                    <a:pt x="2889" y="5603"/>
                  </a:lnTo>
                  <a:lnTo>
                    <a:pt x="2955" y="5690"/>
                  </a:lnTo>
                  <a:lnTo>
                    <a:pt x="3043" y="5734"/>
                  </a:lnTo>
                  <a:lnTo>
                    <a:pt x="3130" y="5734"/>
                  </a:lnTo>
                  <a:lnTo>
                    <a:pt x="3218" y="5712"/>
                  </a:lnTo>
                  <a:lnTo>
                    <a:pt x="3283" y="5646"/>
                  </a:lnTo>
                  <a:lnTo>
                    <a:pt x="3327" y="5559"/>
                  </a:lnTo>
                  <a:lnTo>
                    <a:pt x="3349" y="5449"/>
                  </a:lnTo>
                  <a:lnTo>
                    <a:pt x="3327" y="5362"/>
                  </a:lnTo>
                  <a:lnTo>
                    <a:pt x="3218" y="5034"/>
                  </a:lnTo>
                  <a:lnTo>
                    <a:pt x="3108" y="4727"/>
                  </a:lnTo>
                  <a:lnTo>
                    <a:pt x="3021" y="4399"/>
                  </a:lnTo>
                  <a:lnTo>
                    <a:pt x="2933" y="4071"/>
                  </a:lnTo>
                  <a:lnTo>
                    <a:pt x="2889" y="3743"/>
                  </a:lnTo>
                  <a:lnTo>
                    <a:pt x="2846" y="3414"/>
                  </a:lnTo>
                  <a:lnTo>
                    <a:pt x="2824" y="3086"/>
                  </a:lnTo>
                  <a:lnTo>
                    <a:pt x="2824" y="2758"/>
                  </a:lnTo>
                  <a:lnTo>
                    <a:pt x="2846" y="2648"/>
                  </a:lnTo>
                  <a:lnTo>
                    <a:pt x="2824" y="2561"/>
                  </a:lnTo>
                  <a:lnTo>
                    <a:pt x="2889" y="1970"/>
                  </a:lnTo>
                  <a:lnTo>
                    <a:pt x="2977" y="1423"/>
                  </a:lnTo>
                  <a:lnTo>
                    <a:pt x="3130" y="854"/>
                  </a:lnTo>
                  <a:lnTo>
                    <a:pt x="3327" y="307"/>
                  </a:lnTo>
                  <a:lnTo>
                    <a:pt x="3349" y="197"/>
                  </a:lnTo>
                  <a:lnTo>
                    <a:pt x="3327" y="132"/>
                  </a:lnTo>
                  <a:lnTo>
                    <a:pt x="3261" y="66"/>
                  </a:lnTo>
                  <a:lnTo>
                    <a:pt x="3174" y="22"/>
                  </a:lnTo>
                  <a:lnTo>
                    <a:pt x="308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72"/>
            <p:cNvSpPr/>
            <p:nvPr/>
          </p:nvSpPr>
          <p:spPr>
            <a:xfrm>
              <a:off x="7556851" y="3797788"/>
              <a:ext cx="82939" cy="110573"/>
            </a:xfrm>
            <a:custGeom>
              <a:avLst/>
              <a:gdLst/>
              <a:ahLst/>
              <a:cxnLst/>
              <a:rect l="l" t="t" r="r" b="b"/>
              <a:pathLst>
                <a:path w="2233" h="2977" extrusionOk="0">
                  <a:moveTo>
                    <a:pt x="176" y="1"/>
                  </a:moveTo>
                  <a:lnTo>
                    <a:pt x="88" y="67"/>
                  </a:lnTo>
                  <a:lnTo>
                    <a:pt x="23" y="132"/>
                  </a:lnTo>
                  <a:lnTo>
                    <a:pt x="1" y="220"/>
                  </a:lnTo>
                  <a:lnTo>
                    <a:pt x="1" y="329"/>
                  </a:lnTo>
                  <a:lnTo>
                    <a:pt x="88" y="723"/>
                  </a:lnTo>
                  <a:lnTo>
                    <a:pt x="220" y="1117"/>
                  </a:lnTo>
                  <a:lnTo>
                    <a:pt x="395" y="1489"/>
                  </a:lnTo>
                  <a:lnTo>
                    <a:pt x="614" y="1839"/>
                  </a:lnTo>
                  <a:lnTo>
                    <a:pt x="876" y="2167"/>
                  </a:lnTo>
                  <a:lnTo>
                    <a:pt x="1183" y="2452"/>
                  </a:lnTo>
                  <a:lnTo>
                    <a:pt x="1511" y="2714"/>
                  </a:lnTo>
                  <a:lnTo>
                    <a:pt x="1861" y="2933"/>
                  </a:lnTo>
                  <a:lnTo>
                    <a:pt x="1970" y="2977"/>
                  </a:lnTo>
                  <a:lnTo>
                    <a:pt x="2058" y="2955"/>
                  </a:lnTo>
                  <a:lnTo>
                    <a:pt x="2145" y="2911"/>
                  </a:lnTo>
                  <a:lnTo>
                    <a:pt x="2189" y="2846"/>
                  </a:lnTo>
                  <a:lnTo>
                    <a:pt x="2233" y="2758"/>
                  </a:lnTo>
                  <a:lnTo>
                    <a:pt x="2233" y="2649"/>
                  </a:lnTo>
                  <a:lnTo>
                    <a:pt x="2189" y="2561"/>
                  </a:lnTo>
                  <a:lnTo>
                    <a:pt x="2102" y="2496"/>
                  </a:lnTo>
                  <a:lnTo>
                    <a:pt x="1795" y="2299"/>
                  </a:lnTo>
                  <a:lnTo>
                    <a:pt x="1511" y="2080"/>
                  </a:lnTo>
                  <a:lnTo>
                    <a:pt x="1248" y="1817"/>
                  </a:lnTo>
                  <a:lnTo>
                    <a:pt x="1029" y="1533"/>
                  </a:lnTo>
                  <a:lnTo>
                    <a:pt x="832" y="1226"/>
                  </a:lnTo>
                  <a:lnTo>
                    <a:pt x="679" y="898"/>
                  </a:lnTo>
                  <a:lnTo>
                    <a:pt x="570" y="548"/>
                  </a:lnTo>
                  <a:lnTo>
                    <a:pt x="482" y="176"/>
                  </a:lnTo>
                  <a:lnTo>
                    <a:pt x="460" y="132"/>
                  </a:lnTo>
                  <a:lnTo>
                    <a:pt x="438" y="88"/>
                  </a:lnTo>
                  <a:lnTo>
                    <a:pt x="373" y="45"/>
                  </a:lnTo>
                  <a:lnTo>
                    <a:pt x="26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72"/>
            <p:cNvSpPr/>
            <p:nvPr/>
          </p:nvSpPr>
          <p:spPr>
            <a:xfrm>
              <a:off x="7519485" y="3458852"/>
              <a:ext cx="172341" cy="157744"/>
            </a:xfrm>
            <a:custGeom>
              <a:avLst/>
              <a:gdLst/>
              <a:ahLst/>
              <a:cxnLst/>
              <a:rect l="l" t="t" r="r" b="b"/>
              <a:pathLst>
                <a:path w="4640" h="4247" extrusionOk="0">
                  <a:moveTo>
                    <a:pt x="4377" y="1"/>
                  </a:moveTo>
                  <a:lnTo>
                    <a:pt x="4267" y="45"/>
                  </a:lnTo>
                  <a:lnTo>
                    <a:pt x="3830" y="329"/>
                  </a:lnTo>
                  <a:lnTo>
                    <a:pt x="3348" y="592"/>
                  </a:lnTo>
                  <a:lnTo>
                    <a:pt x="2867" y="810"/>
                  </a:lnTo>
                  <a:lnTo>
                    <a:pt x="2364" y="985"/>
                  </a:lnTo>
                  <a:lnTo>
                    <a:pt x="1838" y="1139"/>
                  </a:lnTo>
                  <a:lnTo>
                    <a:pt x="1313" y="1226"/>
                  </a:lnTo>
                  <a:lnTo>
                    <a:pt x="788" y="1292"/>
                  </a:lnTo>
                  <a:lnTo>
                    <a:pt x="241" y="1292"/>
                  </a:lnTo>
                  <a:lnTo>
                    <a:pt x="153" y="1314"/>
                  </a:lnTo>
                  <a:lnTo>
                    <a:pt x="66" y="1379"/>
                  </a:lnTo>
                  <a:lnTo>
                    <a:pt x="22" y="1467"/>
                  </a:lnTo>
                  <a:lnTo>
                    <a:pt x="0" y="1554"/>
                  </a:lnTo>
                  <a:lnTo>
                    <a:pt x="22" y="1642"/>
                  </a:lnTo>
                  <a:lnTo>
                    <a:pt x="66" y="1729"/>
                  </a:lnTo>
                  <a:lnTo>
                    <a:pt x="153" y="1773"/>
                  </a:lnTo>
                  <a:lnTo>
                    <a:pt x="241" y="1795"/>
                  </a:lnTo>
                  <a:lnTo>
                    <a:pt x="722" y="1795"/>
                  </a:lnTo>
                  <a:lnTo>
                    <a:pt x="1204" y="1751"/>
                  </a:lnTo>
                  <a:lnTo>
                    <a:pt x="1685" y="1686"/>
                  </a:lnTo>
                  <a:lnTo>
                    <a:pt x="2145" y="1576"/>
                  </a:lnTo>
                  <a:lnTo>
                    <a:pt x="2145" y="1576"/>
                  </a:lnTo>
                  <a:lnTo>
                    <a:pt x="2079" y="1905"/>
                  </a:lnTo>
                  <a:lnTo>
                    <a:pt x="1992" y="2211"/>
                  </a:lnTo>
                  <a:lnTo>
                    <a:pt x="1882" y="2517"/>
                  </a:lnTo>
                  <a:lnTo>
                    <a:pt x="1751" y="2802"/>
                  </a:lnTo>
                  <a:lnTo>
                    <a:pt x="1576" y="3086"/>
                  </a:lnTo>
                  <a:lnTo>
                    <a:pt x="1379" y="3349"/>
                  </a:lnTo>
                  <a:lnTo>
                    <a:pt x="1160" y="3590"/>
                  </a:lnTo>
                  <a:lnTo>
                    <a:pt x="919" y="3808"/>
                  </a:lnTo>
                  <a:lnTo>
                    <a:pt x="876" y="3852"/>
                  </a:lnTo>
                  <a:lnTo>
                    <a:pt x="854" y="3896"/>
                  </a:lnTo>
                  <a:lnTo>
                    <a:pt x="832" y="3983"/>
                  </a:lnTo>
                  <a:lnTo>
                    <a:pt x="854" y="4093"/>
                  </a:lnTo>
                  <a:lnTo>
                    <a:pt x="919" y="4158"/>
                  </a:lnTo>
                  <a:lnTo>
                    <a:pt x="985" y="4224"/>
                  </a:lnTo>
                  <a:lnTo>
                    <a:pt x="1094" y="4246"/>
                  </a:lnTo>
                  <a:lnTo>
                    <a:pt x="1182" y="4224"/>
                  </a:lnTo>
                  <a:lnTo>
                    <a:pt x="1269" y="4158"/>
                  </a:lnTo>
                  <a:lnTo>
                    <a:pt x="1554" y="3896"/>
                  </a:lnTo>
                  <a:lnTo>
                    <a:pt x="1816" y="3590"/>
                  </a:lnTo>
                  <a:lnTo>
                    <a:pt x="2057" y="3283"/>
                  </a:lnTo>
                  <a:lnTo>
                    <a:pt x="2254" y="2933"/>
                  </a:lnTo>
                  <a:lnTo>
                    <a:pt x="2407" y="2583"/>
                  </a:lnTo>
                  <a:lnTo>
                    <a:pt x="2539" y="2189"/>
                  </a:lnTo>
                  <a:lnTo>
                    <a:pt x="2626" y="1817"/>
                  </a:lnTo>
                  <a:lnTo>
                    <a:pt x="2670" y="1423"/>
                  </a:lnTo>
                  <a:lnTo>
                    <a:pt x="3151" y="1226"/>
                  </a:lnTo>
                  <a:lnTo>
                    <a:pt x="3633" y="1007"/>
                  </a:lnTo>
                  <a:lnTo>
                    <a:pt x="4092" y="767"/>
                  </a:lnTo>
                  <a:lnTo>
                    <a:pt x="4530" y="482"/>
                  </a:lnTo>
                  <a:lnTo>
                    <a:pt x="4596" y="395"/>
                  </a:lnTo>
                  <a:lnTo>
                    <a:pt x="4639" y="307"/>
                  </a:lnTo>
                  <a:lnTo>
                    <a:pt x="4639" y="198"/>
                  </a:lnTo>
                  <a:lnTo>
                    <a:pt x="4596" y="110"/>
                  </a:lnTo>
                  <a:lnTo>
                    <a:pt x="4530" y="45"/>
                  </a:lnTo>
                  <a:lnTo>
                    <a:pt x="446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72"/>
            <p:cNvSpPr/>
            <p:nvPr/>
          </p:nvSpPr>
          <p:spPr>
            <a:xfrm>
              <a:off x="7045607" y="3397083"/>
              <a:ext cx="261743" cy="186158"/>
            </a:xfrm>
            <a:custGeom>
              <a:avLst/>
              <a:gdLst/>
              <a:ahLst/>
              <a:cxnLst/>
              <a:rect l="l" t="t" r="r" b="b"/>
              <a:pathLst>
                <a:path w="7047" h="5012" extrusionOk="0">
                  <a:moveTo>
                    <a:pt x="241" y="1"/>
                  </a:moveTo>
                  <a:lnTo>
                    <a:pt x="154" y="23"/>
                  </a:lnTo>
                  <a:lnTo>
                    <a:pt x="66" y="66"/>
                  </a:lnTo>
                  <a:lnTo>
                    <a:pt x="22" y="154"/>
                  </a:lnTo>
                  <a:lnTo>
                    <a:pt x="1" y="241"/>
                  </a:lnTo>
                  <a:lnTo>
                    <a:pt x="1" y="329"/>
                  </a:lnTo>
                  <a:lnTo>
                    <a:pt x="66" y="438"/>
                  </a:lnTo>
                  <a:lnTo>
                    <a:pt x="416" y="767"/>
                  </a:lnTo>
                  <a:lnTo>
                    <a:pt x="810" y="1073"/>
                  </a:lnTo>
                  <a:lnTo>
                    <a:pt x="1204" y="1335"/>
                  </a:lnTo>
                  <a:lnTo>
                    <a:pt x="1620" y="1576"/>
                  </a:lnTo>
                  <a:lnTo>
                    <a:pt x="2058" y="1751"/>
                  </a:lnTo>
                  <a:lnTo>
                    <a:pt x="2517" y="1904"/>
                  </a:lnTo>
                  <a:lnTo>
                    <a:pt x="2977" y="2014"/>
                  </a:lnTo>
                  <a:lnTo>
                    <a:pt x="3436" y="2080"/>
                  </a:lnTo>
                  <a:lnTo>
                    <a:pt x="3436" y="2452"/>
                  </a:lnTo>
                  <a:lnTo>
                    <a:pt x="3480" y="2824"/>
                  </a:lnTo>
                  <a:lnTo>
                    <a:pt x="3546" y="3196"/>
                  </a:lnTo>
                  <a:lnTo>
                    <a:pt x="3633" y="3568"/>
                  </a:lnTo>
                  <a:lnTo>
                    <a:pt x="3764" y="3918"/>
                  </a:lnTo>
                  <a:lnTo>
                    <a:pt x="3896" y="4246"/>
                  </a:lnTo>
                  <a:lnTo>
                    <a:pt x="4093" y="4574"/>
                  </a:lnTo>
                  <a:lnTo>
                    <a:pt x="4290" y="4902"/>
                  </a:lnTo>
                  <a:lnTo>
                    <a:pt x="4355" y="4968"/>
                  </a:lnTo>
                  <a:lnTo>
                    <a:pt x="4443" y="5012"/>
                  </a:lnTo>
                  <a:lnTo>
                    <a:pt x="4530" y="5012"/>
                  </a:lnTo>
                  <a:lnTo>
                    <a:pt x="4640" y="4990"/>
                  </a:lnTo>
                  <a:lnTo>
                    <a:pt x="4705" y="4924"/>
                  </a:lnTo>
                  <a:lnTo>
                    <a:pt x="4749" y="4837"/>
                  </a:lnTo>
                  <a:lnTo>
                    <a:pt x="4771" y="4727"/>
                  </a:lnTo>
                  <a:lnTo>
                    <a:pt x="4749" y="4684"/>
                  </a:lnTo>
                  <a:lnTo>
                    <a:pt x="4727" y="4640"/>
                  </a:lnTo>
                  <a:lnTo>
                    <a:pt x="4530" y="4355"/>
                  </a:lnTo>
                  <a:lnTo>
                    <a:pt x="4377" y="4071"/>
                  </a:lnTo>
                  <a:lnTo>
                    <a:pt x="4246" y="3764"/>
                  </a:lnTo>
                  <a:lnTo>
                    <a:pt x="4136" y="3436"/>
                  </a:lnTo>
                  <a:lnTo>
                    <a:pt x="4049" y="3108"/>
                  </a:lnTo>
                  <a:lnTo>
                    <a:pt x="3983" y="2780"/>
                  </a:lnTo>
                  <a:lnTo>
                    <a:pt x="3961" y="2452"/>
                  </a:lnTo>
                  <a:lnTo>
                    <a:pt x="3939" y="2101"/>
                  </a:lnTo>
                  <a:lnTo>
                    <a:pt x="4333" y="2101"/>
                  </a:lnTo>
                  <a:lnTo>
                    <a:pt x="4727" y="2058"/>
                  </a:lnTo>
                  <a:lnTo>
                    <a:pt x="5099" y="1992"/>
                  </a:lnTo>
                  <a:lnTo>
                    <a:pt x="5493" y="1904"/>
                  </a:lnTo>
                  <a:lnTo>
                    <a:pt x="5865" y="1773"/>
                  </a:lnTo>
                  <a:lnTo>
                    <a:pt x="6237" y="1620"/>
                  </a:lnTo>
                  <a:lnTo>
                    <a:pt x="6587" y="1445"/>
                  </a:lnTo>
                  <a:lnTo>
                    <a:pt x="6937" y="1226"/>
                  </a:lnTo>
                  <a:lnTo>
                    <a:pt x="7025" y="1160"/>
                  </a:lnTo>
                  <a:lnTo>
                    <a:pt x="7047" y="1051"/>
                  </a:lnTo>
                  <a:lnTo>
                    <a:pt x="7047" y="963"/>
                  </a:lnTo>
                  <a:lnTo>
                    <a:pt x="7025" y="876"/>
                  </a:lnTo>
                  <a:lnTo>
                    <a:pt x="6959" y="810"/>
                  </a:lnTo>
                  <a:lnTo>
                    <a:pt x="6872" y="767"/>
                  </a:lnTo>
                  <a:lnTo>
                    <a:pt x="6784" y="745"/>
                  </a:lnTo>
                  <a:lnTo>
                    <a:pt x="6697" y="788"/>
                  </a:lnTo>
                  <a:lnTo>
                    <a:pt x="6303" y="1029"/>
                  </a:lnTo>
                  <a:lnTo>
                    <a:pt x="5909" y="1204"/>
                  </a:lnTo>
                  <a:lnTo>
                    <a:pt x="5515" y="1357"/>
                  </a:lnTo>
                  <a:lnTo>
                    <a:pt x="5099" y="1467"/>
                  </a:lnTo>
                  <a:lnTo>
                    <a:pt x="4684" y="1554"/>
                  </a:lnTo>
                  <a:lnTo>
                    <a:pt x="4268" y="1598"/>
                  </a:lnTo>
                  <a:lnTo>
                    <a:pt x="3830" y="1598"/>
                  </a:lnTo>
                  <a:lnTo>
                    <a:pt x="3414" y="1576"/>
                  </a:lnTo>
                  <a:lnTo>
                    <a:pt x="2999" y="1511"/>
                  </a:lnTo>
                  <a:lnTo>
                    <a:pt x="2605" y="1401"/>
                  </a:lnTo>
                  <a:lnTo>
                    <a:pt x="2189" y="1270"/>
                  </a:lnTo>
                  <a:lnTo>
                    <a:pt x="1817" y="1095"/>
                  </a:lnTo>
                  <a:lnTo>
                    <a:pt x="1445" y="898"/>
                  </a:lnTo>
                  <a:lnTo>
                    <a:pt x="1073" y="657"/>
                  </a:lnTo>
                  <a:lnTo>
                    <a:pt x="745" y="373"/>
                  </a:lnTo>
                  <a:lnTo>
                    <a:pt x="416" y="66"/>
                  </a:lnTo>
                  <a:lnTo>
                    <a:pt x="329" y="23"/>
                  </a:lnTo>
                  <a:lnTo>
                    <a:pt x="24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72"/>
            <p:cNvSpPr/>
            <p:nvPr/>
          </p:nvSpPr>
          <p:spPr>
            <a:xfrm>
              <a:off x="6593681" y="3553160"/>
              <a:ext cx="143110" cy="207292"/>
            </a:xfrm>
            <a:custGeom>
              <a:avLst/>
              <a:gdLst/>
              <a:ahLst/>
              <a:cxnLst/>
              <a:rect l="l" t="t" r="r" b="b"/>
              <a:pathLst>
                <a:path w="3853" h="5581" extrusionOk="0">
                  <a:moveTo>
                    <a:pt x="3436" y="0"/>
                  </a:moveTo>
                  <a:lnTo>
                    <a:pt x="3327" y="22"/>
                  </a:lnTo>
                  <a:lnTo>
                    <a:pt x="3261" y="66"/>
                  </a:lnTo>
                  <a:lnTo>
                    <a:pt x="3196" y="153"/>
                  </a:lnTo>
                  <a:lnTo>
                    <a:pt x="3174" y="241"/>
                  </a:lnTo>
                  <a:lnTo>
                    <a:pt x="3130" y="547"/>
                  </a:lnTo>
                  <a:lnTo>
                    <a:pt x="3064" y="832"/>
                  </a:lnTo>
                  <a:lnTo>
                    <a:pt x="2977" y="1116"/>
                  </a:lnTo>
                  <a:lnTo>
                    <a:pt x="2846" y="1379"/>
                  </a:lnTo>
                  <a:lnTo>
                    <a:pt x="2714" y="1641"/>
                  </a:lnTo>
                  <a:lnTo>
                    <a:pt x="2561" y="1882"/>
                  </a:lnTo>
                  <a:lnTo>
                    <a:pt x="2386" y="2123"/>
                  </a:lnTo>
                  <a:lnTo>
                    <a:pt x="2211" y="2342"/>
                  </a:lnTo>
                  <a:lnTo>
                    <a:pt x="1992" y="2560"/>
                  </a:lnTo>
                  <a:lnTo>
                    <a:pt x="1773" y="2736"/>
                  </a:lnTo>
                  <a:lnTo>
                    <a:pt x="1533" y="2911"/>
                  </a:lnTo>
                  <a:lnTo>
                    <a:pt x="1292" y="3064"/>
                  </a:lnTo>
                  <a:lnTo>
                    <a:pt x="1029" y="3195"/>
                  </a:lnTo>
                  <a:lnTo>
                    <a:pt x="745" y="3304"/>
                  </a:lnTo>
                  <a:lnTo>
                    <a:pt x="482" y="3414"/>
                  </a:lnTo>
                  <a:lnTo>
                    <a:pt x="176" y="3480"/>
                  </a:lnTo>
                  <a:lnTo>
                    <a:pt x="88" y="3523"/>
                  </a:lnTo>
                  <a:lnTo>
                    <a:pt x="23" y="3589"/>
                  </a:lnTo>
                  <a:lnTo>
                    <a:pt x="1" y="3676"/>
                  </a:lnTo>
                  <a:lnTo>
                    <a:pt x="1" y="3764"/>
                  </a:lnTo>
                  <a:lnTo>
                    <a:pt x="45" y="3852"/>
                  </a:lnTo>
                  <a:lnTo>
                    <a:pt x="110" y="3917"/>
                  </a:lnTo>
                  <a:lnTo>
                    <a:pt x="198" y="3961"/>
                  </a:lnTo>
                  <a:lnTo>
                    <a:pt x="307" y="3961"/>
                  </a:lnTo>
                  <a:lnTo>
                    <a:pt x="548" y="3917"/>
                  </a:lnTo>
                  <a:lnTo>
                    <a:pt x="767" y="3852"/>
                  </a:lnTo>
                  <a:lnTo>
                    <a:pt x="986" y="3764"/>
                  </a:lnTo>
                  <a:lnTo>
                    <a:pt x="1204" y="3676"/>
                  </a:lnTo>
                  <a:lnTo>
                    <a:pt x="1620" y="3458"/>
                  </a:lnTo>
                  <a:lnTo>
                    <a:pt x="1992" y="3195"/>
                  </a:lnTo>
                  <a:lnTo>
                    <a:pt x="2255" y="3414"/>
                  </a:lnTo>
                  <a:lnTo>
                    <a:pt x="2474" y="3655"/>
                  </a:lnTo>
                  <a:lnTo>
                    <a:pt x="2692" y="3917"/>
                  </a:lnTo>
                  <a:lnTo>
                    <a:pt x="2867" y="4180"/>
                  </a:lnTo>
                  <a:lnTo>
                    <a:pt x="3043" y="4464"/>
                  </a:lnTo>
                  <a:lnTo>
                    <a:pt x="3174" y="4771"/>
                  </a:lnTo>
                  <a:lnTo>
                    <a:pt x="3283" y="5077"/>
                  </a:lnTo>
                  <a:lnTo>
                    <a:pt x="3371" y="5405"/>
                  </a:lnTo>
                  <a:lnTo>
                    <a:pt x="3415" y="5515"/>
                  </a:lnTo>
                  <a:lnTo>
                    <a:pt x="3480" y="5558"/>
                  </a:lnTo>
                  <a:lnTo>
                    <a:pt x="3568" y="5580"/>
                  </a:lnTo>
                  <a:lnTo>
                    <a:pt x="3655" y="5580"/>
                  </a:lnTo>
                  <a:lnTo>
                    <a:pt x="3743" y="5537"/>
                  </a:lnTo>
                  <a:lnTo>
                    <a:pt x="3830" y="5471"/>
                  </a:lnTo>
                  <a:lnTo>
                    <a:pt x="3852" y="5383"/>
                  </a:lnTo>
                  <a:lnTo>
                    <a:pt x="3852" y="5274"/>
                  </a:lnTo>
                  <a:lnTo>
                    <a:pt x="3765" y="4924"/>
                  </a:lnTo>
                  <a:lnTo>
                    <a:pt x="3633" y="4596"/>
                  </a:lnTo>
                  <a:lnTo>
                    <a:pt x="3502" y="4267"/>
                  </a:lnTo>
                  <a:lnTo>
                    <a:pt x="3327" y="3961"/>
                  </a:lnTo>
                  <a:lnTo>
                    <a:pt x="3130" y="3655"/>
                  </a:lnTo>
                  <a:lnTo>
                    <a:pt x="2889" y="3370"/>
                  </a:lnTo>
                  <a:lnTo>
                    <a:pt x="2649" y="3108"/>
                  </a:lnTo>
                  <a:lnTo>
                    <a:pt x="2386" y="2867"/>
                  </a:lnTo>
                  <a:lnTo>
                    <a:pt x="2649" y="2604"/>
                  </a:lnTo>
                  <a:lnTo>
                    <a:pt x="2867" y="2320"/>
                  </a:lnTo>
                  <a:lnTo>
                    <a:pt x="3086" y="2013"/>
                  </a:lnTo>
                  <a:lnTo>
                    <a:pt x="3261" y="1685"/>
                  </a:lnTo>
                  <a:lnTo>
                    <a:pt x="3415" y="1357"/>
                  </a:lnTo>
                  <a:lnTo>
                    <a:pt x="3524" y="985"/>
                  </a:lnTo>
                  <a:lnTo>
                    <a:pt x="3633" y="635"/>
                  </a:lnTo>
                  <a:lnTo>
                    <a:pt x="3677" y="241"/>
                  </a:lnTo>
                  <a:lnTo>
                    <a:pt x="3677" y="197"/>
                  </a:lnTo>
                  <a:lnTo>
                    <a:pt x="3677" y="153"/>
                  </a:lnTo>
                  <a:lnTo>
                    <a:pt x="3611" y="66"/>
                  </a:lnTo>
                  <a:lnTo>
                    <a:pt x="3524" y="22"/>
                  </a:lnTo>
                  <a:lnTo>
                    <a:pt x="343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72"/>
            <p:cNvSpPr/>
            <p:nvPr/>
          </p:nvSpPr>
          <p:spPr>
            <a:xfrm>
              <a:off x="6636767" y="3098782"/>
              <a:ext cx="316194" cy="130073"/>
            </a:xfrm>
            <a:custGeom>
              <a:avLst/>
              <a:gdLst/>
              <a:ahLst/>
              <a:cxnLst/>
              <a:rect l="l" t="t" r="r" b="b"/>
              <a:pathLst>
                <a:path w="8513" h="3502" extrusionOk="0">
                  <a:moveTo>
                    <a:pt x="3983" y="1"/>
                  </a:moveTo>
                  <a:lnTo>
                    <a:pt x="3896" y="44"/>
                  </a:lnTo>
                  <a:lnTo>
                    <a:pt x="3830" y="110"/>
                  </a:lnTo>
                  <a:lnTo>
                    <a:pt x="3786" y="198"/>
                  </a:lnTo>
                  <a:lnTo>
                    <a:pt x="3786" y="307"/>
                  </a:lnTo>
                  <a:lnTo>
                    <a:pt x="3874" y="679"/>
                  </a:lnTo>
                  <a:lnTo>
                    <a:pt x="4027" y="1051"/>
                  </a:lnTo>
                  <a:lnTo>
                    <a:pt x="4202" y="1401"/>
                  </a:lnTo>
                  <a:lnTo>
                    <a:pt x="4421" y="1708"/>
                  </a:lnTo>
                  <a:lnTo>
                    <a:pt x="4268" y="1948"/>
                  </a:lnTo>
                  <a:lnTo>
                    <a:pt x="4093" y="2167"/>
                  </a:lnTo>
                  <a:lnTo>
                    <a:pt x="3896" y="2386"/>
                  </a:lnTo>
                  <a:lnTo>
                    <a:pt x="3677" y="2561"/>
                  </a:lnTo>
                  <a:lnTo>
                    <a:pt x="3436" y="2692"/>
                  </a:lnTo>
                  <a:lnTo>
                    <a:pt x="3195" y="2824"/>
                  </a:lnTo>
                  <a:lnTo>
                    <a:pt x="2911" y="2911"/>
                  </a:lnTo>
                  <a:lnTo>
                    <a:pt x="2627" y="2977"/>
                  </a:lnTo>
                  <a:lnTo>
                    <a:pt x="2320" y="2999"/>
                  </a:lnTo>
                  <a:lnTo>
                    <a:pt x="2014" y="2977"/>
                  </a:lnTo>
                  <a:lnTo>
                    <a:pt x="1707" y="2911"/>
                  </a:lnTo>
                  <a:lnTo>
                    <a:pt x="1423" y="2802"/>
                  </a:lnTo>
                  <a:lnTo>
                    <a:pt x="1139" y="2670"/>
                  </a:lnTo>
                  <a:lnTo>
                    <a:pt x="876" y="2517"/>
                  </a:lnTo>
                  <a:lnTo>
                    <a:pt x="635" y="2298"/>
                  </a:lnTo>
                  <a:lnTo>
                    <a:pt x="416" y="2080"/>
                  </a:lnTo>
                  <a:lnTo>
                    <a:pt x="351" y="2014"/>
                  </a:lnTo>
                  <a:lnTo>
                    <a:pt x="263" y="1992"/>
                  </a:lnTo>
                  <a:lnTo>
                    <a:pt x="176" y="2014"/>
                  </a:lnTo>
                  <a:lnTo>
                    <a:pt x="88" y="2080"/>
                  </a:lnTo>
                  <a:lnTo>
                    <a:pt x="44" y="2145"/>
                  </a:lnTo>
                  <a:lnTo>
                    <a:pt x="1" y="2233"/>
                  </a:lnTo>
                  <a:lnTo>
                    <a:pt x="22" y="2342"/>
                  </a:lnTo>
                  <a:lnTo>
                    <a:pt x="66" y="2430"/>
                  </a:lnTo>
                  <a:lnTo>
                    <a:pt x="329" y="2714"/>
                  </a:lnTo>
                  <a:lnTo>
                    <a:pt x="613" y="2933"/>
                  </a:lnTo>
                  <a:lnTo>
                    <a:pt x="920" y="3130"/>
                  </a:lnTo>
                  <a:lnTo>
                    <a:pt x="1248" y="3283"/>
                  </a:lnTo>
                  <a:lnTo>
                    <a:pt x="1598" y="3392"/>
                  </a:lnTo>
                  <a:lnTo>
                    <a:pt x="1970" y="3480"/>
                  </a:lnTo>
                  <a:lnTo>
                    <a:pt x="2342" y="3502"/>
                  </a:lnTo>
                  <a:lnTo>
                    <a:pt x="2692" y="3480"/>
                  </a:lnTo>
                  <a:lnTo>
                    <a:pt x="3020" y="3414"/>
                  </a:lnTo>
                  <a:lnTo>
                    <a:pt x="3327" y="3305"/>
                  </a:lnTo>
                  <a:lnTo>
                    <a:pt x="3611" y="3174"/>
                  </a:lnTo>
                  <a:lnTo>
                    <a:pt x="3896" y="3020"/>
                  </a:lnTo>
                  <a:lnTo>
                    <a:pt x="4158" y="2824"/>
                  </a:lnTo>
                  <a:lnTo>
                    <a:pt x="4399" y="2605"/>
                  </a:lnTo>
                  <a:lnTo>
                    <a:pt x="4596" y="2364"/>
                  </a:lnTo>
                  <a:lnTo>
                    <a:pt x="4793" y="2101"/>
                  </a:lnTo>
                  <a:lnTo>
                    <a:pt x="5077" y="2342"/>
                  </a:lnTo>
                  <a:lnTo>
                    <a:pt x="5406" y="2539"/>
                  </a:lnTo>
                  <a:lnTo>
                    <a:pt x="5756" y="2692"/>
                  </a:lnTo>
                  <a:lnTo>
                    <a:pt x="6128" y="2802"/>
                  </a:lnTo>
                  <a:lnTo>
                    <a:pt x="6500" y="2889"/>
                  </a:lnTo>
                  <a:lnTo>
                    <a:pt x="6894" y="2911"/>
                  </a:lnTo>
                  <a:lnTo>
                    <a:pt x="7288" y="2867"/>
                  </a:lnTo>
                  <a:lnTo>
                    <a:pt x="7660" y="2802"/>
                  </a:lnTo>
                  <a:lnTo>
                    <a:pt x="8032" y="2692"/>
                  </a:lnTo>
                  <a:lnTo>
                    <a:pt x="8382" y="2539"/>
                  </a:lnTo>
                  <a:lnTo>
                    <a:pt x="8469" y="2473"/>
                  </a:lnTo>
                  <a:lnTo>
                    <a:pt x="8513" y="2386"/>
                  </a:lnTo>
                  <a:lnTo>
                    <a:pt x="8513" y="2298"/>
                  </a:lnTo>
                  <a:lnTo>
                    <a:pt x="8469" y="2211"/>
                  </a:lnTo>
                  <a:lnTo>
                    <a:pt x="8404" y="2123"/>
                  </a:lnTo>
                  <a:lnTo>
                    <a:pt x="8338" y="2080"/>
                  </a:lnTo>
                  <a:lnTo>
                    <a:pt x="8229" y="2080"/>
                  </a:lnTo>
                  <a:lnTo>
                    <a:pt x="8119" y="2101"/>
                  </a:lnTo>
                  <a:lnTo>
                    <a:pt x="7835" y="2233"/>
                  </a:lnTo>
                  <a:lnTo>
                    <a:pt x="7506" y="2320"/>
                  </a:lnTo>
                  <a:lnTo>
                    <a:pt x="7178" y="2386"/>
                  </a:lnTo>
                  <a:lnTo>
                    <a:pt x="6872" y="2408"/>
                  </a:lnTo>
                  <a:lnTo>
                    <a:pt x="6544" y="2386"/>
                  </a:lnTo>
                  <a:lnTo>
                    <a:pt x="6215" y="2320"/>
                  </a:lnTo>
                  <a:lnTo>
                    <a:pt x="5909" y="2211"/>
                  </a:lnTo>
                  <a:lnTo>
                    <a:pt x="5603" y="2080"/>
                  </a:lnTo>
                  <a:lnTo>
                    <a:pt x="5340" y="1904"/>
                  </a:lnTo>
                  <a:lnTo>
                    <a:pt x="5121" y="1729"/>
                  </a:lnTo>
                  <a:lnTo>
                    <a:pt x="4902" y="1511"/>
                  </a:lnTo>
                  <a:lnTo>
                    <a:pt x="4727" y="1270"/>
                  </a:lnTo>
                  <a:lnTo>
                    <a:pt x="4574" y="1029"/>
                  </a:lnTo>
                  <a:lnTo>
                    <a:pt x="4443" y="745"/>
                  </a:lnTo>
                  <a:lnTo>
                    <a:pt x="4333" y="460"/>
                  </a:lnTo>
                  <a:lnTo>
                    <a:pt x="4268" y="176"/>
                  </a:lnTo>
                  <a:lnTo>
                    <a:pt x="4224" y="88"/>
                  </a:lnTo>
                  <a:lnTo>
                    <a:pt x="4158" y="23"/>
                  </a:lnTo>
                  <a:lnTo>
                    <a:pt x="407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72"/>
            <p:cNvSpPr/>
            <p:nvPr/>
          </p:nvSpPr>
          <p:spPr>
            <a:xfrm>
              <a:off x="7499167" y="3162187"/>
              <a:ext cx="130073" cy="139842"/>
            </a:xfrm>
            <a:custGeom>
              <a:avLst/>
              <a:gdLst/>
              <a:ahLst/>
              <a:cxnLst/>
              <a:rect l="l" t="t" r="r" b="b"/>
              <a:pathLst>
                <a:path w="3502" h="3765" extrusionOk="0">
                  <a:moveTo>
                    <a:pt x="3195" y="1"/>
                  </a:moveTo>
                  <a:lnTo>
                    <a:pt x="3108" y="44"/>
                  </a:lnTo>
                  <a:lnTo>
                    <a:pt x="3064" y="66"/>
                  </a:lnTo>
                  <a:lnTo>
                    <a:pt x="3042" y="110"/>
                  </a:lnTo>
                  <a:lnTo>
                    <a:pt x="2932" y="329"/>
                  </a:lnTo>
                  <a:lnTo>
                    <a:pt x="2823" y="548"/>
                  </a:lnTo>
                  <a:lnTo>
                    <a:pt x="2692" y="745"/>
                  </a:lnTo>
                  <a:lnTo>
                    <a:pt x="2626" y="832"/>
                  </a:lnTo>
                  <a:lnTo>
                    <a:pt x="2604" y="876"/>
                  </a:lnTo>
                  <a:lnTo>
                    <a:pt x="2560" y="920"/>
                  </a:lnTo>
                  <a:lnTo>
                    <a:pt x="2385" y="1095"/>
                  </a:lnTo>
                  <a:lnTo>
                    <a:pt x="2210" y="1270"/>
                  </a:lnTo>
                  <a:lnTo>
                    <a:pt x="2123" y="1357"/>
                  </a:lnTo>
                  <a:lnTo>
                    <a:pt x="2079" y="1401"/>
                  </a:lnTo>
                  <a:lnTo>
                    <a:pt x="2057" y="1401"/>
                  </a:lnTo>
                  <a:lnTo>
                    <a:pt x="1860" y="1554"/>
                  </a:lnTo>
                  <a:lnTo>
                    <a:pt x="1816" y="1598"/>
                  </a:lnTo>
                  <a:lnTo>
                    <a:pt x="1619" y="1510"/>
                  </a:lnTo>
                  <a:lnTo>
                    <a:pt x="1423" y="1445"/>
                  </a:lnTo>
                  <a:lnTo>
                    <a:pt x="1226" y="1401"/>
                  </a:lnTo>
                  <a:lnTo>
                    <a:pt x="1029" y="1357"/>
                  </a:lnTo>
                  <a:lnTo>
                    <a:pt x="810" y="1335"/>
                  </a:lnTo>
                  <a:lnTo>
                    <a:pt x="613" y="1335"/>
                  </a:lnTo>
                  <a:lnTo>
                    <a:pt x="394" y="1357"/>
                  </a:lnTo>
                  <a:lnTo>
                    <a:pt x="197" y="1379"/>
                  </a:lnTo>
                  <a:lnTo>
                    <a:pt x="110" y="1423"/>
                  </a:lnTo>
                  <a:lnTo>
                    <a:pt x="44" y="1489"/>
                  </a:lnTo>
                  <a:lnTo>
                    <a:pt x="0" y="1598"/>
                  </a:lnTo>
                  <a:lnTo>
                    <a:pt x="22" y="1685"/>
                  </a:lnTo>
                  <a:lnTo>
                    <a:pt x="66" y="1773"/>
                  </a:lnTo>
                  <a:lnTo>
                    <a:pt x="131" y="1839"/>
                  </a:lnTo>
                  <a:lnTo>
                    <a:pt x="219" y="1861"/>
                  </a:lnTo>
                  <a:lnTo>
                    <a:pt x="328" y="1861"/>
                  </a:lnTo>
                  <a:lnTo>
                    <a:pt x="525" y="1839"/>
                  </a:lnTo>
                  <a:lnTo>
                    <a:pt x="744" y="1839"/>
                  </a:lnTo>
                  <a:lnTo>
                    <a:pt x="941" y="1861"/>
                  </a:lnTo>
                  <a:lnTo>
                    <a:pt x="1160" y="1882"/>
                  </a:lnTo>
                  <a:lnTo>
                    <a:pt x="1357" y="1948"/>
                  </a:lnTo>
                  <a:lnTo>
                    <a:pt x="1554" y="2036"/>
                  </a:lnTo>
                  <a:lnTo>
                    <a:pt x="1729" y="2123"/>
                  </a:lnTo>
                  <a:lnTo>
                    <a:pt x="1904" y="2233"/>
                  </a:lnTo>
                  <a:lnTo>
                    <a:pt x="2057" y="2364"/>
                  </a:lnTo>
                  <a:lnTo>
                    <a:pt x="2210" y="2517"/>
                  </a:lnTo>
                  <a:lnTo>
                    <a:pt x="2320" y="2670"/>
                  </a:lnTo>
                  <a:lnTo>
                    <a:pt x="2429" y="2823"/>
                  </a:lnTo>
                  <a:lnTo>
                    <a:pt x="2517" y="2998"/>
                  </a:lnTo>
                  <a:lnTo>
                    <a:pt x="2604" y="3195"/>
                  </a:lnTo>
                  <a:lnTo>
                    <a:pt x="2648" y="3392"/>
                  </a:lnTo>
                  <a:lnTo>
                    <a:pt x="2692" y="3567"/>
                  </a:lnTo>
                  <a:lnTo>
                    <a:pt x="2714" y="3633"/>
                  </a:lnTo>
                  <a:lnTo>
                    <a:pt x="2736" y="3677"/>
                  </a:lnTo>
                  <a:lnTo>
                    <a:pt x="2823" y="3721"/>
                  </a:lnTo>
                  <a:lnTo>
                    <a:pt x="2911" y="3764"/>
                  </a:lnTo>
                  <a:lnTo>
                    <a:pt x="2998" y="3764"/>
                  </a:lnTo>
                  <a:lnTo>
                    <a:pt x="3108" y="3699"/>
                  </a:lnTo>
                  <a:lnTo>
                    <a:pt x="3151" y="3633"/>
                  </a:lnTo>
                  <a:lnTo>
                    <a:pt x="3195" y="3546"/>
                  </a:lnTo>
                  <a:lnTo>
                    <a:pt x="3173" y="3436"/>
                  </a:lnTo>
                  <a:lnTo>
                    <a:pt x="3129" y="3217"/>
                  </a:lnTo>
                  <a:lnTo>
                    <a:pt x="3064" y="2998"/>
                  </a:lnTo>
                  <a:lnTo>
                    <a:pt x="2976" y="2780"/>
                  </a:lnTo>
                  <a:lnTo>
                    <a:pt x="2867" y="2583"/>
                  </a:lnTo>
                  <a:lnTo>
                    <a:pt x="2736" y="2386"/>
                  </a:lnTo>
                  <a:lnTo>
                    <a:pt x="2582" y="2211"/>
                  </a:lnTo>
                  <a:lnTo>
                    <a:pt x="2429" y="2036"/>
                  </a:lnTo>
                  <a:lnTo>
                    <a:pt x="2254" y="1882"/>
                  </a:lnTo>
                  <a:lnTo>
                    <a:pt x="2451" y="1729"/>
                  </a:lnTo>
                  <a:lnTo>
                    <a:pt x="2626" y="1576"/>
                  </a:lnTo>
                  <a:lnTo>
                    <a:pt x="2801" y="1401"/>
                  </a:lnTo>
                  <a:lnTo>
                    <a:pt x="2976" y="1204"/>
                  </a:lnTo>
                  <a:lnTo>
                    <a:pt x="3129" y="1007"/>
                  </a:lnTo>
                  <a:lnTo>
                    <a:pt x="3261" y="810"/>
                  </a:lnTo>
                  <a:lnTo>
                    <a:pt x="3370" y="591"/>
                  </a:lnTo>
                  <a:lnTo>
                    <a:pt x="3480" y="373"/>
                  </a:lnTo>
                  <a:lnTo>
                    <a:pt x="3501" y="285"/>
                  </a:lnTo>
                  <a:lnTo>
                    <a:pt x="3501" y="176"/>
                  </a:lnTo>
                  <a:lnTo>
                    <a:pt x="3458" y="88"/>
                  </a:lnTo>
                  <a:lnTo>
                    <a:pt x="3392" y="22"/>
                  </a:lnTo>
                  <a:lnTo>
                    <a:pt x="330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72"/>
            <p:cNvSpPr/>
            <p:nvPr/>
          </p:nvSpPr>
          <p:spPr>
            <a:xfrm>
              <a:off x="6359602" y="3832740"/>
              <a:ext cx="51257" cy="151244"/>
            </a:xfrm>
            <a:custGeom>
              <a:avLst/>
              <a:gdLst/>
              <a:ahLst/>
              <a:cxnLst/>
              <a:rect l="l" t="t" r="r" b="b"/>
              <a:pathLst>
                <a:path w="1380" h="4072" extrusionOk="0">
                  <a:moveTo>
                    <a:pt x="1073" y="1"/>
                  </a:moveTo>
                  <a:lnTo>
                    <a:pt x="963" y="23"/>
                  </a:lnTo>
                  <a:lnTo>
                    <a:pt x="898" y="110"/>
                  </a:lnTo>
                  <a:lnTo>
                    <a:pt x="745" y="307"/>
                  </a:lnTo>
                  <a:lnTo>
                    <a:pt x="635" y="526"/>
                  </a:lnTo>
                  <a:lnTo>
                    <a:pt x="416" y="964"/>
                  </a:lnTo>
                  <a:lnTo>
                    <a:pt x="241" y="1445"/>
                  </a:lnTo>
                  <a:lnTo>
                    <a:pt x="110" y="1927"/>
                  </a:lnTo>
                  <a:lnTo>
                    <a:pt x="44" y="2408"/>
                  </a:lnTo>
                  <a:lnTo>
                    <a:pt x="1" y="2911"/>
                  </a:lnTo>
                  <a:lnTo>
                    <a:pt x="22" y="3393"/>
                  </a:lnTo>
                  <a:lnTo>
                    <a:pt x="110" y="3896"/>
                  </a:lnTo>
                  <a:lnTo>
                    <a:pt x="154" y="3984"/>
                  </a:lnTo>
                  <a:lnTo>
                    <a:pt x="219" y="4049"/>
                  </a:lnTo>
                  <a:lnTo>
                    <a:pt x="307" y="4071"/>
                  </a:lnTo>
                  <a:lnTo>
                    <a:pt x="394" y="4071"/>
                  </a:lnTo>
                  <a:lnTo>
                    <a:pt x="482" y="4027"/>
                  </a:lnTo>
                  <a:lnTo>
                    <a:pt x="548" y="3962"/>
                  </a:lnTo>
                  <a:lnTo>
                    <a:pt x="591" y="3874"/>
                  </a:lnTo>
                  <a:lnTo>
                    <a:pt x="591" y="3765"/>
                  </a:lnTo>
                  <a:lnTo>
                    <a:pt x="526" y="3305"/>
                  </a:lnTo>
                  <a:lnTo>
                    <a:pt x="504" y="2867"/>
                  </a:lnTo>
                  <a:lnTo>
                    <a:pt x="548" y="2430"/>
                  </a:lnTo>
                  <a:lnTo>
                    <a:pt x="613" y="1992"/>
                  </a:lnTo>
                  <a:lnTo>
                    <a:pt x="723" y="1555"/>
                  </a:lnTo>
                  <a:lnTo>
                    <a:pt x="876" y="1139"/>
                  </a:lnTo>
                  <a:lnTo>
                    <a:pt x="1095" y="745"/>
                  </a:lnTo>
                  <a:lnTo>
                    <a:pt x="1335" y="351"/>
                  </a:lnTo>
                  <a:lnTo>
                    <a:pt x="1379" y="263"/>
                  </a:lnTo>
                  <a:lnTo>
                    <a:pt x="1357" y="176"/>
                  </a:lnTo>
                  <a:lnTo>
                    <a:pt x="1314" y="88"/>
                  </a:lnTo>
                  <a:lnTo>
                    <a:pt x="1248" y="23"/>
                  </a:lnTo>
                  <a:lnTo>
                    <a:pt x="116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850" name="Google Shape;1850;p72"/>
          <p:cNvPicPr preferRelativeResize="0"/>
          <p:nvPr/>
        </p:nvPicPr>
        <p:blipFill rotWithShape="1">
          <a:blip r:embed="rId3">
            <a:alphaModFix/>
          </a:blip>
          <a:srcRect l="24444" t="53989" r="25545" b="6136"/>
          <a:stretch/>
        </p:blipFill>
        <p:spPr>
          <a:xfrm>
            <a:off x="4660175" y="3180963"/>
            <a:ext cx="1566749" cy="1358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1" name="Google Shape;1851;p7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77295" y="1062065"/>
            <a:ext cx="2021642" cy="1137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2" name="Google Shape;1852;p7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19270" y="2712624"/>
            <a:ext cx="1857302" cy="12382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3" name="Google Shape;1853;p7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15877" y="657906"/>
            <a:ext cx="1329250" cy="13904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8" name="Google Shape;1858;p73"/>
          <p:cNvSpPr txBox="1">
            <a:spLocks noGrp="1"/>
          </p:cNvSpPr>
          <p:nvPr>
            <p:ph type="title"/>
          </p:nvPr>
        </p:nvSpPr>
        <p:spPr>
          <a:xfrm>
            <a:off x="720000" y="10"/>
            <a:ext cx="77040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missing? </a:t>
            </a:r>
            <a:endParaRPr/>
          </a:p>
        </p:txBody>
      </p:sp>
      <p:pic>
        <p:nvPicPr>
          <p:cNvPr id="1859" name="Google Shape;1859;p73"/>
          <p:cNvPicPr preferRelativeResize="0"/>
          <p:nvPr/>
        </p:nvPicPr>
        <p:blipFill rotWithShape="1">
          <a:blip r:embed="rId3">
            <a:alphaModFix/>
          </a:blip>
          <a:srcRect l="24444" t="53989" r="25545" b="6136"/>
          <a:stretch/>
        </p:blipFill>
        <p:spPr>
          <a:xfrm>
            <a:off x="2972950" y="1800513"/>
            <a:ext cx="1566749" cy="1358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0" name="Google Shape;1860;p7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4345" y="3874115"/>
            <a:ext cx="2021642" cy="1137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1" name="Google Shape;1861;p7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96895" y="462999"/>
            <a:ext cx="1857302" cy="12382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6" name="Google Shape;1866;p74"/>
          <p:cNvSpPr txBox="1">
            <a:spLocks noGrp="1"/>
          </p:cNvSpPr>
          <p:nvPr>
            <p:ph type="title"/>
          </p:nvPr>
        </p:nvSpPr>
        <p:spPr>
          <a:xfrm>
            <a:off x="720000" y="10"/>
            <a:ext cx="77040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missing? </a:t>
            </a:r>
            <a:endParaRPr/>
          </a:p>
        </p:txBody>
      </p:sp>
      <p:pic>
        <p:nvPicPr>
          <p:cNvPr id="1867" name="Google Shape;1867;p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0070" y="1491540"/>
            <a:ext cx="2021642" cy="1137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8" name="Google Shape;1868;p7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82320" y="3142124"/>
            <a:ext cx="1857302" cy="12382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" name="Google Shape;1873;p75"/>
          <p:cNvSpPr txBox="1">
            <a:spLocks noGrp="1"/>
          </p:cNvSpPr>
          <p:nvPr>
            <p:ph type="title"/>
          </p:nvPr>
        </p:nvSpPr>
        <p:spPr>
          <a:xfrm>
            <a:off x="720000" y="10"/>
            <a:ext cx="77040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missing? </a:t>
            </a:r>
            <a:endParaRPr/>
          </a:p>
        </p:txBody>
      </p:sp>
      <p:pic>
        <p:nvPicPr>
          <p:cNvPr id="1874" name="Google Shape;1874;p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5520" y="1127674"/>
            <a:ext cx="1857302" cy="12382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9" name="Google Shape;1879;p76"/>
          <p:cNvSpPr txBox="1">
            <a:spLocks noGrp="1"/>
          </p:cNvSpPr>
          <p:nvPr>
            <p:ph type="title"/>
          </p:nvPr>
        </p:nvSpPr>
        <p:spPr>
          <a:xfrm>
            <a:off x="720000" y="10"/>
            <a:ext cx="7704000" cy="54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missing? </a:t>
            </a:r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" name="Google Shape;1884;p77"/>
          <p:cNvSpPr txBox="1">
            <a:spLocks noGrp="1"/>
          </p:cNvSpPr>
          <p:nvPr>
            <p:ph type="title"/>
          </p:nvPr>
        </p:nvSpPr>
        <p:spPr>
          <a:xfrm>
            <a:off x="1280250" y="796500"/>
            <a:ext cx="6583500" cy="21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Good job!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end</a:t>
            </a:r>
            <a:endParaRPr/>
          </a:p>
        </p:txBody>
      </p:sp>
      <p:grpSp>
        <p:nvGrpSpPr>
          <p:cNvPr id="1885" name="Google Shape;1885;p77"/>
          <p:cNvGrpSpPr/>
          <p:nvPr/>
        </p:nvGrpSpPr>
        <p:grpSpPr>
          <a:xfrm rot="534815">
            <a:off x="523959" y="3852871"/>
            <a:ext cx="1259817" cy="1097131"/>
            <a:chOff x="1097988" y="1462825"/>
            <a:chExt cx="2548325" cy="2217850"/>
          </a:xfrm>
        </p:grpSpPr>
        <p:sp>
          <p:nvSpPr>
            <p:cNvPr id="1886" name="Google Shape;1886;p77"/>
            <p:cNvSpPr/>
            <p:nvPr/>
          </p:nvSpPr>
          <p:spPr>
            <a:xfrm>
              <a:off x="1804588" y="1502775"/>
              <a:ext cx="1074975" cy="1007000"/>
            </a:xfrm>
            <a:custGeom>
              <a:avLst/>
              <a:gdLst/>
              <a:ahLst/>
              <a:cxnLst/>
              <a:rect l="l" t="t" r="r" b="b"/>
              <a:pathLst>
                <a:path w="42999" h="40280" extrusionOk="0">
                  <a:moveTo>
                    <a:pt x="17079" y="1"/>
                  </a:moveTo>
                  <a:lnTo>
                    <a:pt x="18283" y="18905"/>
                  </a:lnTo>
                  <a:lnTo>
                    <a:pt x="18304" y="19217"/>
                  </a:lnTo>
                  <a:lnTo>
                    <a:pt x="18283" y="19507"/>
                  </a:lnTo>
                  <a:lnTo>
                    <a:pt x="18262" y="19818"/>
                  </a:lnTo>
                  <a:lnTo>
                    <a:pt x="18200" y="20109"/>
                  </a:lnTo>
                  <a:lnTo>
                    <a:pt x="18138" y="20399"/>
                  </a:lnTo>
                  <a:lnTo>
                    <a:pt x="18055" y="20690"/>
                  </a:lnTo>
                  <a:lnTo>
                    <a:pt x="17930" y="20960"/>
                  </a:lnTo>
                  <a:lnTo>
                    <a:pt x="17806" y="21229"/>
                  </a:lnTo>
                  <a:lnTo>
                    <a:pt x="17660" y="21479"/>
                  </a:lnTo>
                  <a:lnTo>
                    <a:pt x="17494" y="21728"/>
                  </a:lnTo>
                  <a:lnTo>
                    <a:pt x="17308" y="21977"/>
                  </a:lnTo>
                  <a:lnTo>
                    <a:pt x="17100" y="22184"/>
                  </a:lnTo>
                  <a:lnTo>
                    <a:pt x="16893" y="22392"/>
                  </a:lnTo>
                  <a:lnTo>
                    <a:pt x="16664" y="22599"/>
                  </a:lnTo>
                  <a:lnTo>
                    <a:pt x="16415" y="22765"/>
                  </a:lnTo>
                  <a:lnTo>
                    <a:pt x="16145" y="22931"/>
                  </a:lnTo>
                  <a:lnTo>
                    <a:pt x="15046" y="23554"/>
                  </a:lnTo>
                  <a:lnTo>
                    <a:pt x="13967" y="24197"/>
                  </a:lnTo>
                  <a:lnTo>
                    <a:pt x="12887" y="24840"/>
                  </a:lnTo>
                  <a:lnTo>
                    <a:pt x="11829" y="25484"/>
                  </a:lnTo>
                  <a:lnTo>
                    <a:pt x="10792" y="26168"/>
                  </a:lnTo>
                  <a:lnTo>
                    <a:pt x="9754" y="26832"/>
                  </a:lnTo>
                  <a:lnTo>
                    <a:pt x="8737" y="27538"/>
                  </a:lnTo>
                  <a:lnTo>
                    <a:pt x="7720" y="28244"/>
                  </a:lnTo>
                  <a:lnTo>
                    <a:pt x="6703" y="28949"/>
                  </a:lnTo>
                  <a:lnTo>
                    <a:pt x="5728" y="29675"/>
                  </a:lnTo>
                  <a:lnTo>
                    <a:pt x="4753" y="30402"/>
                  </a:lnTo>
                  <a:lnTo>
                    <a:pt x="3778" y="31149"/>
                  </a:lnTo>
                  <a:lnTo>
                    <a:pt x="2823" y="31917"/>
                  </a:lnTo>
                  <a:lnTo>
                    <a:pt x="1868" y="32684"/>
                  </a:lnTo>
                  <a:lnTo>
                    <a:pt x="935" y="33452"/>
                  </a:lnTo>
                  <a:lnTo>
                    <a:pt x="1" y="34241"/>
                  </a:lnTo>
                  <a:lnTo>
                    <a:pt x="3715" y="37955"/>
                  </a:lnTo>
                  <a:lnTo>
                    <a:pt x="4732" y="37561"/>
                  </a:lnTo>
                  <a:lnTo>
                    <a:pt x="5728" y="37167"/>
                  </a:lnTo>
                  <a:lnTo>
                    <a:pt x="6745" y="36752"/>
                  </a:lnTo>
                  <a:lnTo>
                    <a:pt x="7741" y="36316"/>
                  </a:lnTo>
                  <a:lnTo>
                    <a:pt x="8737" y="35880"/>
                  </a:lnTo>
                  <a:lnTo>
                    <a:pt x="9712" y="35424"/>
                  </a:lnTo>
                  <a:lnTo>
                    <a:pt x="10709" y="34926"/>
                  </a:lnTo>
                  <a:lnTo>
                    <a:pt x="11663" y="34428"/>
                  </a:lnTo>
                  <a:lnTo>
                    <a:pt x="12638" y="33929"/>
                  </a:lnTo>
                  <a:lnTo>
                    <a:pt x="13593" y="33390"/>
                  </a:lnTo>
                  <a:lnTo>
                    <a:pt x="14548" y="32850"/>
                  </a:lnTo>
                  <a:lnTo>
                    <a:pt x="15481" y="32290"/>
                  </a:lnTo>
                  <a:lnTo>
                    <a:pt x="16436" y="31709"/>
                  </a:lnTo>
                  <a:lnTo>
                    <a:pt x="17370" y="31107"/>
                  </a:lnTo>
                  <a:lnTo>
                    <a:pt x="18283" y="30505"/>
                  </a:lnTo>
                  <a:lnTo>
                    <a:pt x="19196" y="29883"/>
                  </a:lnTo>
                  <a:lnTo>
                    <a:pt x="19507" y="29696"/>
                  </a:lnTo>
                  <a:lnTo>
                    <a:pt x="19819" y="29530"/>
                  </a:lnTo>
                  <a:lnTo>
                    <a:pt x="20130" y="29385"/>
                  </a:lnTo>
                  <a:lnTo>
                    <a:pt x="20462" y="29281"/>
                  </a:lnTo>
                  <a:lnTo>
                    <a:pt x="20794" y="29219"/>
                  </a:lnTo>
                  <a:lnTo>
                    <a:pt x="21126" y="29157"/>
                  </a:lnTo>
                  <a:lnTo>
                    <a:pt x="21479" y="29136"/>
                  </a:lnTo>
                  <a:lnTo>
                    <a:pt x="21811" y="29136"/>
                  </a:lnTo>
                  <a:lnTo>
                    <a:pt x="22143" y="29177"/>
                  </a:lnTo>
                  <a:lnTo>
                    <a:pt x="22475" y="29240"/>
                  </a:lnTo>
                  <a:lnTo>
                    <a:pt x="22807" y="29323"/>
                  </a:lnTo>
                  <a:lnTo>
                    <a:pt x="23139" y="29447"/>
                  </a:lnTo>
                  <a:lnTo>
                    <a:pt x="23450" y="29572"/>
                  </a:lnTo>
                  <a:lnTo>
                    <a:pt x="23761" y="29758"/>
                  </a:lnTo>
                  <a:lnTo>
                    <a:pt x="24052" y="29945"/>
                  </a:lnTo>
                  <a:lnTo>
                    <a:pt x="24322" y="30173"/>
                  </a:lnTo>
                  <a:lnTo>
                    <a:pt x="25172" y="30900"/>
                  </a:lnTo>
                  <a:lnTo>
                    <a:pt x="26023" y="31605"/>
                  </a:lnTo>
                  <a:lnTo>
                    <a:pt x="26895" y="32311"/>
                  </a:lnTo>
                  <a:lnTo>
                    <a:pt x="27787" y="32996"/>
                  </a:lnTo>
                  <a:lnTo>
                    <a:pt x="28679" y="33660"/>
                  </a:lnTo>
                  <a:lnTo>
                    <a:pt x="29593" y="34324"/>
                  </a:lnTo>
                  <a:lnTo>
                    <a:pt x="30506" y="34988"/>
                  </a:lnTo>
                  <a:lnTo>
                    <a:pt x="31460" y="35610"/>
                  </a:lnTo>
                  <a:lnTo>
                    <a:pt x="32394" y="36254"/>
                  </a:lnTo>
                  <a:lnTo>
                    <a:pt x="33369" y="36855"/>
                  </a:lnTo>
                  <a:lnTo>
                    <a:pt x="34324" y="37457"/>
                  </a:lnTo>
                  <a:lnTo>
                    <a:pt x="35320" y="38038"/>
                  </a:lnTo>
                  <a:lnTo>
                    <a:pt x="36316" y="38619"/>
                  </a:lnTo>
                  <a:lnTo>
                    <a:pt x="37312" y="39200"/>
                  </a:lnTo>
                  <a:lnTo>
                    <a:pt x="38350" y="39740"/>
                  </a:lnTo>
                  <a:lnTo>
                    <a:pt x="39367" y="40279"/>
                  </a:lnTo>
                  <a:lnTo>
                    <a:pt x="42998" y="35092"/>
                  </a:lnTo>
                  <a:lnTo>
                    <a:pt x="42210" y="34262"/>
                  </a:lnTo>
                  <a:lnTo>
                    <a:pt x="41400" y="33411"/>
                  </a:lnTo>
                  <a:lnTo>
                    <a:pt x="40549" y="32601"/>
                  </a:lnTo>
                  <a:lnTo>
                    <a:pt x="39699" y="31813"/>
                  </a:lnTo>
                  <a:lnTo>
                    <a:pt x="38806" y="31024"/>
                  </a:lnTo>
                  <a:lnTo>
                    <a:pt x="37914" y="30236"/>
                  </a:lnTo>
                  <a:lnTo>
                    <a:pt x="36980" y="29489"/>
                  </a:lnTo>
                  <a:lnTo>
                    <a:pt x="36046" y="28742"/>
                  </a:lnTo>
                  <a:lnTo>
                    <a:pt x="35092" y="28015"/>
                  </a:lnTo>
                  <a:lnTo>
                    <a:pt x="34096" y="27310"/>
                  </a:lnTo>
                  <a:lnTo>
                    <a:pt x="33100" y="26604"/>
                  </a:lnTo>
                  <a:lnTo>
                    <a:pt x="32083" y="25919"/>
                  </a:lnTo>
                  <a:lnTo>
                    <a:pt x="31024" y="25255"/>
                  </a:lnTo>
                  <a:lnTo>
                    <a:pt x="29966" y="24591"/>
                  </a:lnTo>
                  <a:lnTo>
                    <a:pt x="28866" y="23948"/>
                  </a:lnTo>
                  <a:lnTo>
                    <a:pt x="27766" y="23325"/>
                  </a:lnTo>
                  <a:lnTo>
                    <a:pt x="27476" y="23159"/>
                  </a:lnTo>
                  <a:lnTo>
                    <a:pt x="27227" y="22973"/>
                  </a:lnTo>
                  <a:lnTo>
                    <a:pt x="26978" y="22765"/>
                  </a:lnTo>
                  <a:lnTo>
                    <a:pt x="26729" y="22537"/>
                  </a:lnTo>
                  <a:lnTo>
                    <a:pt x="26521" y="22288"/>
                  </a:lnTo>
                  <a:lnTo>
                    <a:pt x="26335" y="22039"/>
                  </a:lnTo>
                  <a:lnTo>
                    <a:pt x="26169" y="21769"/>
                  </a:lnTo>
                  <a:lnTo>
                    <a:pt x="26003" y="21499"/>
                  </a:lnTo>
                  <a:lnTo>
                    <a:pt x="25878" y="21209"/>
                  </a:lnTo>
                  <a:lnTo>
                    <a:pt x="25774" y="20918"/>
                  </a:lnTo>
                  <a:lnTo>
                    <a:pt x="25691" y="20607"/>
                  </a:lnTo>
                  <a:lnTo>
                    <a:pt x="25629" y="20296"/>
                  </a:lnTo>
                  <a:lnTo>
                    <a:pt x="25587" y="19964"/>
                  </a:lnTo>
                  <a:lnTo>
                    <a:pt x="25567" y="19652"/>
                  </a:lnTo>
                  <a:lnTo>
                    <a:pt x="25587" y="19320"/>
                  </a:lnTo>
                  <a:lnTo>
                    <a:pt x="25629" y="18988"/>
                  </a:lnTo>
                  <a:lnTo>
                    <a:pt x="27766" y="167"/>
                  </a:lnTo>
                  <a:lnTo>
                    <a:pt x="1707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77"/>
            <p:cNvSpPr/>
            <p:nvPr/>
          </p:nvSpPr>
          <p:spPr>
            <a:xfrm>
              <a:off x="2231563" y="1462825"/>
              <a:ext cx="267200" cy="89775"/>
            </a:xfrm>
            <a:custGeom>
              <a:avLst/>
              <a:gdLst/>
              <a:ahLst/>
              <a:cxnLst/>
              <a:rect l="l" t="t" r="r" b="b"/>
              <a:pathLst>
                <a:path w="10688" h="3591" extrusionOk="0">
                  <a:moveTo>
                    <a:pt x="4047" y="1"/>
                  </a:moveTo>
                  <a:lnTo>
                    <a:pt x="3528" y="21"/>
                  </a:lnTo>
                  <a:lnTo>
                    <a:pt x="3030" y="63"/>
                  </a:lnTo>
                  <a:lnTo>
                    <a:pt x="2574" y="125"/>
                  </a:lnTo>
                  <a:lnTo>
                    <a:pt x="2158" y="208"/>
                  </a:lnTo>
                  <a:lnTo>
                    <a:pt x="1764" y="291"/>
                  </a:lnTo>
                  <a:lnTo>
                    <a:pt x="1411" y="395"/>
                  </a:lnTo>
                  <a:lnTo>
                    <a:pt x="1100" y="519"/>
                  </a:lnTo>
                  <a:lnTo>
                    <a:pt x="810" y="644"/>
                  </a:lnTo>
                  <a:lnTo>
                    <a:pt x="581" y="789"/>
                  </a:lnTo>
                  <a:lnTo>
                    <a:pt x="374" y="935"/>
                  </a:lnTo>
                  <a:lnTo>
                    <a:pt x="229" y="1101"/>
                  </a:lnTo>
                  <a:lnTo>
                    <a:pt x="104" y="1267"/>
                  </a:lnTo>
                  <a:lnTo>
                    <a:pt x="21" y="1433"/>
                  </a:lnTo>
                  <a:lnTo>
                    <a:pt x="0" y="1599"/>
                  </a:lnTo>
                  <a:lnTo>
                    <a:pt x="0" y="1682"/>
                  </a:lnTo>
                  <a:lnTo>
                    <a:pt x="21" y="1785"/>
                  </a:lnTo>
                  <a:lnTo>
                    <a:pt x="63" y="1868"/>
                  </a:lnTo>
                  <a:lnTo>
                    <a:pt x="104" y="1951"/>
                  </a:lnTo>
                  <a:lnTo>
                    <a:pt x="229" y="2117"/>
                  </a:lnTo>
                  <a:lnTo>
                    <a:pt x="415" y="2283"/>
                  </a:lnTo>
                  <a:lnTo>
                    <a:pt x="664" y="2449"/>
                  </a:lnTo>
                  <a:lnTo>
                    <a:pt x="934" y="2595"/>
                  </a:lnTo>
                  <a:lnTo>
                    <a:pt x="1266" y="2740"/>
                  </a:lnTo>
                  <a:lnTo>
                    <a:pt x="1640" y="2885"/>
                  </a:lnTo>
                  <a:lnTo>
                    <a:pt x="2034" y="3010"/>
                  </a:lnTo>
                  <a:lnTo>
                    <a:pt x="2470" y="3134"/>
                  </a:lnTo>
                  <a:lnTo>
                    <a:pt x="2947" y="3238"/>
                  </a:lnTo>
                  <a:lnTo>
                    <a:pt x="3466" y="3321"/>
                  </a:lnTo>
                  <a:lnTo>
                    <a:pt x="3985" y="3404"/>
                  </a:lnTo>
                  <a:lnTo>
                    <a:pt x="4545" y="3487"/>
                  </a:lnTo>
                  <a:lnTo>
                    <a:pt x="5126" y="3528"/>
                  </a:lnTo>
                  <a:lnTo>
                    <a:pt x="5707" y="3570"/>
                  </a:lnTo>
                  <a:lnTo>
                    <a:pt x="6309" y="3591"/>
                  </a:lnTo>
                  <a:lnTo>
                    <a:pt x="6848" y="3570"/>
                  </a:lnTo>
                  <a:lnTo>
                    <a:pt x="7367" y="3528"/>
                  </a:lnTo>
                  <a:lnTo>
                    <a:pt x="7844" y="3487"/>
                  </a:lnTo>
                  <a:lnTo>
                    <a:pt x="8280" y="3404"/>
                  </a:lnTo>
                  <a:lnTo>
                    <a:pt x="8695" y="3300"/>
                  </a:lnTo>
                  <a:lnTo>
                    <a:pt x="9069" y="3196"/>
                  </a:lnTo>
                  <a:lnTo>
                    <a:pt x="9401" y="3072"/>
                  </a:lnTo>
                  <a:lnTo>
                    <a:pt x="9691" y="2927"/>
                  </a:lnTo>
                  <a:lnTo>
                    <a:pt x="9940" y="2781"/>
                  </a:lnTo>
                  <a:lnTo>
                    <a:pt x="10169" y="2636"/>
                  </a:lnTo>
                  <a:lnTo>
                    <a:pt x="10355" y="2470"/>
                  </a:lnTo>
                  <a:lnTo>
                    <a:pt x="10480" y="2283"/>
                  </a:lnTo>
                  <a:lnTo>
                    <a:pt x="10604" y="2117"/>
                  </a:lnTo>
                  <a:lnTo>
                    <a:pt x="10667" y="1931"/>
                  </a:lnTo>
                  <a:lnTo>
                    <a:pt x="10687" y="1765"/>
                  </a:lnTo>
                  <a:lnTo>
                    <a:pt x="10687" y="1682"/>
                  </a:lnTo>
                  <a:lnTo>
                    <a:pt x="10667" y="1599"/>
                  </a:lnTo>
                  <a:lnTo>
                    <a:pt x="10646" y="1516"/>
                  </a:lnTo>
                  <a:lnTo>
                    <a:pt x="10604" y="1433"/>
                  </a:lnTo>
                  <a:lnTo>
                    <a:pt x="10480" y="1267"/>
                  </a:lnTo>
                  <a:lnTo>
                    <a:pt x="10293" y="1121"/>
                  </a:lnTo>
                  <a:lnTo>
                    <a:pt x="10086" y="976"/>
                  </a:lnTo>
                  <a:lnTo>
                    <a:pt x="9816" y="831"/>
                  </a:lnTo>
                  <a:lnTo>
                    <a:pt x="9525" y="706"/>
                  </a:lnTo>
                  <a:lnTo>
                    <a:pt x="9173" y="602"/>
                  </a:lnTo>
                  <a:lnTo>
                    <a:pt x="8778" y="478"/>
                  </a:lnTo>
                  <a:lnTo>
                    <a:pt x="8363" y="395"/>
                  </a:lnTo>
                  <a:lnTo>
                    <a:pt x="7907" y="291"/>
                  </a:lnTo>
                  <a:lnTo>
                    <a:pt x="7429" y="229"/>
                  </a:lnTo>
                  <a:lnTo>
                    <a:pt x="6911" y="146"/>
                  </a:lnTo>
                  <a:lnTo>
                    <a:pt x="6371" y="84"/>
                  </a:lnTo>
                  <a:lnTo>
                    <a:pt x="5790" y="42"/>
                  </a:lnTo>
                  <a:lnTo>
                    <a:pt x="5209" y="21"/>
                  </a:lnTo>
                  <a:lnTo>
                    <a:pt x="460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77"/>
            <p:cNvSpPr/>
            <p:nvPr/>
          </p:nvSpPr>
          <p:spPr>
            <a:xfrm>
              <a:off x="2239863" y="1633000"/>
              <a:ext cx="243325" cy="28025"/>
            </a:xfrm>
            <a:custGeom>
              <a:avLst/>
              <a:gdLst/>
              <a:ahLst/>
              <a:cxnLst/>
              <a:rect l="l" t="t" r="r" b="b"/>
              <a:pathLst>
                <a:path w="9733" h="112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581" y="249"/>
                  </a:lnTo>
                  <a:lnTo>
                    <a:pt x="1162" y="457"/>
                  </a:lnTo>
                  <a:lnTo>
                    <a:pt x="1764" y="644"/>
                  </a:lnTo>
                  <a:lnTo>
                    <a:pt x="2366" y="789"/>
                  </a:lnTo>
                  <a:lnTo>
                    <a:pt x="2968" y="913"/>
                  </a:lnTo>
                  <a:lnTo>
                    <a:pt x="3590" y="1017"/>
                  </a:lnTo>
                  <a:lnTo>
                    <a:pt x="4213" y="1079"/>
                  </a:lnTo>
                  <a:lnTo>
                    <a:pt x="4835" y="1121"/>
                  </a:lnTo>
                  <a:lnTo>
                    <a:pt x="5458" y="1121"/>
                  </a:lnTo>
                  <a:lnTo>
                    <a:pt x="6081" y="1100"/>
                  </a:lnTo>
                  <a:lnTo>
                    <a:pt x="6703" y="1038"/>
                  </a:lnTo>
                  <a:lnTo>
                    <a:pt x="7326" y="955"/>
                  </a:lnTo>
                  <a:lnTo>
                    <a:pt x="7948" y="830"/>
                  </a:lnTo>
                  <a:lnTo>
                    <a:pt x="8550" y="685"/>
                  </a:lnTo>
                  <a:lnTo>
                    <a:pt x="9152" y="519"/>
                  </a:lnTo>
                  <a:lnTo>
                    <a:pt x="9733" y="312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77"/>
            <p:cNvSpPr/>
            <p:nvPr/>
          </p:nvSpPr>
          <p:spPr>
            <a:xfrm>
              <a:off x="2251263" y="1810950"/>
              <a:ext cx="211175" cy="23350"/>
            </a:xfrm>
            <a:custGeom>
              <a:avLst/>
              <a:gdLst/>
              <a:ahLst/>
              <a:cxnLst/>
              <a:rect l="l" t="t" r="r" b="b"/>
              <a:pathLst>
                <a:path w="8447" h="934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499" y="187"/>
                  </a:lnTo>
                  <a:lnTo>
                    <a:pt x="1018" y="353"/>
                  </a:lnTo>
                  <a:lnTo>
                    <a:pt x="1536" y="498"/>
                  </a:lnTo>
                  <a:lnTo>
                    <a:pt x="2055" y="623"/>
                  </a:lnTo>
                  <a:lnTo>
                    <a:pt x="2574" y="726"/>
                  </a:lnTo>
                  <a:lnTo>
                    <a:pt x="3114" y="809"/>
                  </a:lnTo>
                  <a:lnTo>
                    <a:pt x="3653" y="872"/>
                  </a:lnTo>
                  <a:lnTo>
                    <a:pt x="4193" y="913"/>
                  </a:lnTo>
                  <a:lnTo>
                    <a:pt x="4732" y="934"/>
                  </a:lnTo>
                  <a:lnTo>
                    <a:pt x="5272" y="934"/>
                  </a:lnTo>
                  <a:lnTo>
                    <a:pt x="5811" y="913"/>
                  </a:lnTo>
                  <a:lnTo>
                    <a:pt x="6330" y="872"/>
                  </a:lnTo>
                  <a:lnTo>
                    <a:pt x="6870" y="809"/>
                  </a:lnTo>
                  <a:lnTo>
                    <a:pt x="7409" y="726"/>
                  </a:lnTo>
                  <a:lnTo>
                    <a:pt x="7928" y="623"/>
                  </a:lnTo>
                  <a:lnTo>
                    <a:pt x="8447" y="498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77"/>
            <p:cNvSpPr/>
            <p:nvPr/>
          </p:nvSpPr>
          <p:spPr>
            <a:xfrm>
              <a:off x="2259563" y="1944775"/>
              <a:ext cx="186800" cy="25450"/>
            </a:xfrm>
            <a:custGeom>
              <a:avLst/>
              <a:gdLst/>
              <a:ahLst/>
              <a:cxnLst/>
              <a:rect l="l" t="t" r="r" b="b"/>
              <a:pathLst>
                <a:path w="7472" h="1018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57" y="208"/>
                  </a:lnTo>
                  <a:lnTo>
                    <a:pt x="914" y="395"/>
                  </a:lnTo>
                  <a:lnTo>
                    <a:pt x="1391" y="561"/>
                  </a:lnTo>
                  <a:lnTo>
                    <a:pt x="1869" y="686"/>
                  </a:lnTo>
                  <a:lnTo>
                    <a:pt x="2367" y="790"/>
                  </a:lnTo>
                  <a:lnTo>
                    <a:pt x="2865" y="893"/>
                  </a:lnTo>
                  <a:lnTo>
                    <a:pt x="3363" y="956"/>
                  </a:lnTo>
                  <a:lnTo>
                    <a:pt x="3861" y="997"/>
                  </a:lnTo>
                  <a:lnTo>
                    <a:pt x="3861" y="997"/>
                  </a:lnTo>
                  <a:lnTo>
                    <a:pt x="4296" y="997"/>
                  </a:lnTo>
                  <a:lnTo>
                    <a:pt x="4753" y="1018"/>
                  </a:lnTo>
                  <a:lnTo>
                    <a:pt x="5210" y="997"/>
                  </a:lnTo>
                  <a:lnTo>
                    <a:pt x="5666" y="976"/>
                  </a:lnTo>
                  <a:lnTo>
                    <a:pt x="6579" y="893"/>
                  </a:lnTo>
                  <a:lnTo>
                    <a:pt x="7471" y="769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1891;p77"/>
            <p:cNvSpPr/>
            <p:nvPr/>
          </p:nvSpPr>
          <p:spPr>
            <a:xfrm>
              <a:off x="2306788" y="1509525"/>
              <a:ext cx="160850" cy="22325"/>
            </a:xfrm>
            <a:custGeom>
              <a:avLst/>
              <a:gdLst/>
              <a:ahLst/>
              <a:cxnLst/>
              <a:rect l="l" t="t" r="r" b="b"/>
              <a:pathLst>
                <a:path w="6434" h="893" fill="none" extrusionOk="0">
                  <a:moveTo>
                    <a:pt x="0" y="457"/>
                  </a:moveTo>
                  <a:lnTo>
                    <a:pt x="0" y="457"/>
                  </a:lnTo>
                  <a:lnTo>
                    <a:pt x="395" y="561"/>
                  </a:lnTo>
                  <a:lnTo>
                    <a:pt x="789" y="644"/>
                  </a:lnTo>
                  <a:lnTo>
                    <a:pt x="1225" y="727"/>
                  </a:lnTo>
                  <a:lnTo>
                    <a:pt x="1660" y="789"/>
                  </a:lnTo>
                  <a:lnTo>
                    <a:pt x="2117" y="851"/>
                  </a:lnTo>
                  <a:lnTo>
                    <a:pt x="2573" y="872"/>
                  </a:lnTo>
                  <a:lnTo>
                    <a:pt x="3030" y="893"/>
                  </a:lnTo>
                  <a:lnTo>
                    <a:pt x="3487" y="893"/>
                  </a:lnTo>
                  <a:lnTo>
                    <a:pt x="3922" y="851"/>
                  </a:lnTo>
                  <a:lnTo>
                    <a:pt x="4358" y="810"/>
                  </a:lnTo>
                  <a:lnTo>
                    <a:pt x="4773" y="747"/>
                  </a:lnTo>
                  <a:lnTo>
                    <a:pt x="5167" y="644"/>
                  </a:lnTo>
                  <a:lnTo>
                    <a:pt x="5541" y="519"/>
                  </a:lnTo>
                  <a:lnTo>
                    <a:pt x="5873" y="374"/>
                  </a:lnTo>
                  <a:lnTo>
                    <a:pt x="6164" y="208"/>
                  </a:lnTo>
                  <a:lnTo>
                    <a:pt x="6309" y="104"/>
                  </a:lnTo>
                  <a:lnTo>
                    <a:pt x="6433" y="0"/>
                  </a:lnTo>
                </a:path>
              </a:pathLst>
            </a:custGeom>
            <a:noFill/>
            <a:ln w="1050" cap="rnd" cmpd="sng">
              <a:solidFill>
                <a:srgbClr val="261A1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77"/>
            <p:cNvSpPr/>
            <p:nvPr/>
          </p:nvSpPr>
          <p:spPr>
            <a:xfrm>
              <a:off x="2404838" y="2188625"/>
              <a:ext cx="186275" cy="152550"/>
            </a:xfrm>
            <a:custGeom>
              <a:avLst/>
              <a:gdLst/>
              <a:ahLst/>
              <a:cxnLst/>
              <a:rect l="l" t="t" r="r" b="b"/>
              <a:pathLst>
                <a:path w="7451" h="6102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810" y="893"/>
                  </a:lnTo>
                  <a:lnTo>
                    <a:pt x="1660" y="1764"/>
                  </a:lnTo>
                  <a:lnTo>
                    <a:pt x="2096" y="2179"/>
                  </a:lnTo>
                  <a:lnTo>
                    <a:pt x="2553" y="2594"/>
                  </a:lnTo>
                  <a:lnTo>
                    <a:pt x="3009" y="2988"/>
                  </a:lnTo>
                  <a:lnTo>
                    <a:pt x="3466" y="3362"/>
                  </a:lnTo>
                  <a:lnTo>
                    <a:pt x="3943" y="3756"/>
                  </a:lnTo>
                  <a:lnTo>
                    <a:pt x="4400" y="4109"/>
                  </a:lnTo>
                  <a:lnTo>
                    <a:pt x="4898" y="4462"/>
                  </a:lnTo>
                  <a:lnTo>
                    <a:pt x="5396" y="4815"/>
                  </a:lnTo>
                  <a:lnTo>
                    <a:pt x="5894" y="5147"/>
                  </a:lnTo>
                  <a:lnTo>
                    <a:pt x="6392" y="5479"/>
                  </a:lnTo>
                  <a:lnTo>
                    <a:pt x="6911" y="5790"/>
                  </a:lnTo>
                  <a:lnTo>
                    <a:pt x="7450" y="6101"/>
                  </a:lnTo>
                </a:path>
              </a:pathLst>
            </a:custGeom>
            <a:noFill/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77"/>
            <p:cNvSpPr/>
            <p:nvPr/>
          </p:nvSpPr>
          <p:spPr>
            <a:xfrm>
              <a:off x="1097988" y="1925600"/>
              <a:ext cx="1176650" cy="1755075"/>
            </a:xfrm>
            <a:custGeom>
              <a:avLst/>
              <a:gdLst/>
              <a:ahLst/>
              <a:cxnLst/>
              <a:rect l="l" t="t" r="r" b="b"/>
              <a:pathLst>
                <a:path w="47066" h="70203" extrusionOk="0">
                  <a:moveTo>
                    <a:pt x="32789" y="0"/>
                  </a:moveTo>
                  <a:lnTo>
                    <a:pt x="32270" y="21"/>
                  </a:lnTo>
                  <a:lnTo>
                    <a:pt x="31751" y="42"/>
                  </a:lnTo>
                  <a:lnTo>
                    <a:pt x="31253" y="83"/>
                  </a:lnTo>
                  <a:lnTo>
                    <a:pt x="30734" y="145"/>
                  </a:lnTo>
                  <a:lnTo>
                    <a:pt x="30236" y="228"/>
                  </a:lnTo>
                  <a:lnTo>
                    <a:pt x="29717" y="311"/>
                  </a:lnTo>
                  <a:lnTo>
                    <a:pt x="29219" y="415"/>
                  </a:lnTo>
                  <a:lnTo>
                    <a:pt x="28721" y="519"/>
                  </a:lnTo>
                  <a:lnTo>
                    <a:pt x="28244" y="643"/>
                  </a:lnTo>
                  <a:lnTo>
                    <a:pt x="27746" y="789"/>
                  </a:lnTo>
                  <a:lnTo>
                    <a:pt x="27269" y="955"/>
                  </a:lnTo>
                  <a:lnTo>
                    <a:pt x="26771" y="1121"/>
                  </a:lnTo>
                  <a:lnTo>
                    <a:pt x="26293" y="1287"/>
                  </a:lnTo>
                  <a:lnTo>
                    <a:pt x="25359" y="1681"/>
                  </a:lnTo>
                  <a:lnTo>
                    <a:pt x="24426" y="2117"/>
                  </a:lnTo>
                  <a:lnTo>
                    <a:pt x="23492" y="2615"/>
                  </a:lnTo>
                  <a:lnTo>
                    <a:pt x="22600" y="3134"/>
                  </a:lnTo>
                  <a:lnTo>
                    <a:pt x="21707" y="3694"/>
                  </a:lnTo>
                  <a:lnTo>
                    <a:pt x="20836" y="4296"/>
                  </a:lnTo>
                  <a:lnTo>
                    <a:pt x="19985" y="4918"/>
                  </a:lnTo>
                  <a:lnTo>
                    <a:pt x="19155" y="5582"/>
                  </a:lnTo>
                  <a:lnTo>
                    <a:pt x="18325" y="6267"/>
                  </a:lnTo>
                  <a:lnTo>
                    <a:pt x="17536" y="6973"/>
                  </a:lnTo>
                  <a:lnTo>
                    <a:pt x="16748" y="7720"/>
                  </a:lnTo>
                  <a:lnTo>
                    <a:pt x="15980" y="8488"/>
                  </a:lnTo>
                  <a:lnTo>
                    <a:pt x="15253" y="9255"/>
                  </a:lnTo>
                  <a:lnTo>
                    <a:pt x="14527" y="10044"/>
                  </a:lnTo>
                  <a:lnTo>
                    <a:pt x="13822" y="10853"/>
                  </a:lnTo>
                  <a:lnTo>
                    <a:pt x="13137" y="11683"/>
                  </a:lnTo>
                  <a:lnTo>
                    <a:pt x="12493" y="12513"/>
                  </a:lnTo>
                  <a:lnTo>
                    <a:pt x="11850" y="13343"/>
                  </a:lnTo>
                  <a:lnTo>
                    <a:pt x="11248" y="14174"/>
                  </a:lnTo>
                  <a:lnTo>
                    <a:pt x="10647" y="15004"/>
                  </a:lnTo>
                  <a:lnTo>
                    <a:pt x="10086" y="15854"/>
                  </a:lnTo>
                  <a:lnTo>
                    <a:pt x="9547" y="16684"/>
                  </a:lnTo>
                  <a:lnTo>
                    <a:pt x="8903" y="17743"/>
                  </a:lnTo>
                  <a:lnTo>
                    <a:pt x="8260" y="18822"/>
                  </a:lnTo>
                  <a:lnTo>
                    <a:pt x="7679" y="19922"/>
                  </a:lnTo>
                  <a:lnTo>
                    <a:pt x="7098" y="21022"/>
                  </a:lnTo>
                  <a:lnTo>
                    <a:pt x="6559" y="22142"/>
                  </a:lnTo>
                  <a:lnTo>
                    <a:pt x="6040" y="23283"/>
                  </a:lnTo>
                  <a:lnTo>
                    <a:pt x="5542" y="24425"/>
                  </a:lnTo>
                  <a:lnTo>
                    <a:pt x="5064" y="25587"/>
                  </a:lnTo>
                  <a:lnTo>
                    <a:pt x="4753" y="26396"/>
                  </a:lnTo>
                  <a:lnTo>
                    <a:pt x="4463" y="27226"/>
                  </a:lnTo>
                  <a:lnTo>
                    <a:pt x="4172" y="28056"/>
                  </a:lnTo>
                  <a:lnTo>
                    <a:pt x="3882" y="28886"/>
                  </a:lnTo>
                  <a:lnTo>
                    <a:pt x="3363" y="30547"/>
                  </a:lnTo>
                  <a:lnTo>
                    <a:pt x="2885" y="32248"/>
                  </a:lnTo>
                  <a:lnTo>
                    <a:pt x="2470" y="33950"/>
                  </a:lnTo>
                  <a:lnTo>
                    <a:pt x="2076" y="35651"/>
                  </a:lnTo>
                  <a:lnTo>
                    <a:pt x="1723" y="37374"/>
                  </a:lnTo>
                  <a:lnTo>
                    <a:pt x="1412" y="39096"/>
                  </a:lnTo>
                  <a:lnTo>
                    <a:pt x="1142" y="40839"/>
                  </a:lnTo>
                  <a:lnTo>
                    <a:pt x="893" y="42583"/>
                  </a:lnTo>
                  <a:lnTo>
                    <a:pt x="686" y="44326"/>
                  </a:lnTo>
                  <a:lnTo>
                    <a:pt x="499" y="46090"/>
                  </a:lnTo>
                  <a:lnTo>
                    <a:pt x="354" y="47833"/>
                  </a:lnTo>
                  <a:lnTo>
                    <a:pt x="229" y="49597"/>
                  </a:lnTo>
                  <a:lnTo>
                    <a:pt x="126" y="51340"/>
                  </a:lnTo>
                  <a:lnTo>
                    <a:pt x="42" y="53104"/>
                  </a:lnTo>
                  <a:lnTo>
                    <a:pt x="1" y="54494"/>
                  </a:lnTo>
                  <a:lnTo>
                    <a:pt x="1" y="55884"/>
                  </a:lnTo>
                  <a:lnTo>
                    <a:pt x="1" y="56569"/>
                  </a:lnTo>
                  <a:lnTo>
                    <a:pt x="22" y="57275"/>
                  </a:lnTo>
                  <a:lnTo>
                    <a:pt x="63" y="57959"/>
                  </a:lnTo>
                  <a:lnTo>
                    <a:pt x="126" y="58644"/>
                  </a:lnTo>
                  <a:lnTo>
                    <a:pt x="188" y="59329"/>
                  </a:lnTo>
                  <a:lnTo>
                    <a:pt x="292" y="60014"/>
                  </a:lnTo>
                  <a:lnTo>
                    <a:pt x="395" y="60699"/>
                  </a:lnTo>
                  <a:lnTo>
                    <a:pt x="541" y="61363"/>
                  </a:lnTo>
                  <a:lnTo>
                    <a:pt x="707" y="62027"/>
                  </a:lnTo>
                  <a:lnTo>
                    <a:pt x="893" y="62691"/>
                  </a:lnTo>
                  <a:lnTo>
                    <a:pt x="1122" y="63334"/>
                  </a:lnTo>
                  <a:lnTo>
                    <a:pt x="1371" y="63977"/>
                  </a:lnTo>
                  <a:lnTo>
                    <a:pt x="1661" y="64600"/>
                  </a:lnTo>
                  <a:lnTo>
                    <a:pt x="1993" y="65223"/>
                  </a:lnTo>
                  <a:lnTo>
                    <a:pt x="2367" y="65804"/>
                  </a:lnTo>
                  <a:lnTo>
                    <a:pt x="2761" y="66385"/>
                  </a:lnTo>
                  <a:lnTo>
                    <a:pt x="3217" y="66924"/>
                  </a:lnTo>
                  <a:lnTo>
                    <a:pt x="3674" y="67443"/>
                  </a:lnTo>
                  <a:lnTo>
                    <a:pt x="4172" y="67941"/>
                  </a:lnTo>
                  <a:lnTo>
                    <a:pt x="4712" y="68377"/>
                  </a:lnTo>
                  <a:lnTo>
                    <a:pt x="5272" y="68792"/>
                  </a:lnTo>
                  <a:lnTo>
                    <a:pt x="5542" y="68979"/>
                  </a:lnTo>
                  <a:lnTo>
                    <a:pt x="5832" y="69145"/>
                  </a:lnTo>
                  <a:lnTo>
                    <a:pt x="6143" y="69311"/>
                  </a:lnTo>
                  <a:lnTo>
                    <a:pt x="6434" y="69456"/>
                  </a:lnTo>
                  <a:lnTo>
                    <a:pt x="6745" y="69601"/>
                  </a:lnTo>
                  <a:lnTo>
                    <a:pt x="7057" y="69726"/>
                  </a:lnTo>
                  <a:lnTo>
                    <a:pt x="7389" y="69850"/>
                  </a:lnTo>
                  <a:lnTo>
                    <a:pt x="7700" y="69933"/>
                  </a:lnTo>
                  <a:lnTo>
                    <a:pt x="8032" y="70016"/>
                  </a:lnTo>
                  <a:lnTo>
                    <a:pt x="8364" y="70099"/>
                  </a:lnTo>
                  <a:lnTo>
                    <a:pt x="8696" y="70141"/>
                  </a:lnTo>
                  <a:lnTo>
                    <a:pt x="9028" y="70182"/>
                  </a:lnTo>
                  <a:lnTo>
                    <a:pt x="9381" y="70203"/>
                  </a:lnTo>
                  <a:lnTo>
                    <a:pt x="9713" y="70203"/>
                  </a:lnTo>
                  <a:lnTo>
                    <a:pt x="10211" y="70182"/>
                  </a:lnTo>
                  <a:lnTo>
                    <a:pt x="10709" y="70141"/>
                  </a:lnTo>
                  <a:lnTo>
                    <a:pt x="11186" y="70058"/>
                  </a:lnTo>
                  <a:lnTo>
                    <a:pt x="11663" y="69933"/>
                  </a:lnTo>
                  <a:lnTo>
                    <a:pt x="12141" y="69788"/>
                  </a:lnTo>
                  <a:lnTo>
                    <a:pt x="12597" y="69622"/>
                  </a:lnTo>
                  <a:lnTo>
                    <a:pt x="13054" y="69435"/>
                  </a:lnTo>
                  <a:lnTo>
                    <a:pt x="13510" y="69228"/>
                  </a:lnTo>
                  <a:lnTo>
                    <a:pt x="13946" y="68979"/>
                  </a:lnTo>
                  <a:lnTo>
                    <a:pt x="14382" y="68730"/>
                  </a:lnTo>
                  <a:lnTo>
                    <a:pt x="14818" y="68460"/>
                  </a:lnTo>
                  <a:lnTo>
                    <a:pt x="15233" y="68190"/>
                  </a:lnTo>
                  <a:lnTo>
                    <a:pt x="15648" y="67879"/>
                  </a:lnTo>
                  <a:lnTo>
                    <a:pt x="16042" y="67588"/>
                  </a:lnTo>
                  <a:lnTo>
                    <a:pt x="16436" y="67256"/>
                  </a:lnTo>
                  <a:lnTo>
                    <a:pt x="16810" y="66945"/>
                  </a:lnTo>
                  <a:lnTo>
                    <a:pt x="17557" y="66260"/>
                  </a:lnTo>
                  <a:lnTo>
                    <a:pt x="18283" y="65575"/>
                  </a:lnTo>
                  <a:lnTo>
                    <a:pt x="19715" y="64185"/>
                  </a:lnTo>
                  <a:lnTo>
                    <a:pt x="20441" y="63500"/>
                  </a:lnTo>
                  <a:lnTo>
                    <a:pt x="21168" y="62836"/>
                  </a:lnTo>
                  <a:lnTo>
                    <a:pt x="21935" y="62193"/>
                  </a:lnTo>
                  <a:lnTo>
                    <a:pt x="22330" y="61902"/>
                  </a:lnTo>
                  <a:lnTo>
                    <a:pt x="22745" y="61612"/>
                  </a:lnTo>
                  <a:lnTo>
                    <a:pt x="23264" y="61259"/>
                  </a:lnTo>
                  <a:lnTo>
                    <a:pt x="23803" y="60927"/>
                  </a:lnTo>
                  <a:lnTo>
                    <a:pt x="24343" y="60616"/>
                  </a:lnTo>
                  <a:lnTo>
                    <a:pt x="24903" y="60304"/>
                  </a:lnTo>
                  <a:lnTo>
                    <a:pt x="25463" y="60035"/>
                  </a:lnTo>
                  <a:lnTo>
                    <a:pt x="26024" y="59765"/>
                  </a:lnTo>
                  <a:lnTo>
                    <a:pt x="27186" y="59246"/>
                  </a:lnTo>
                  <a:lnTo>
                    <a:pt x="28348" y="58769"/>
                  </a:lnTo>
                  <a:lnTo>
                    <a:pt x="29531" y="58292"/>
                  </a:lnTo>
                  <a:lnTo>
                    <a:pt x="30713" y="57793"/>
                  </a:lnTo>
                  <a:lnTo>
                    <a:pt x="31855" y="57295"/>
                  </a:lnTo>
                  <a:lnTo>
                    <a:pt x="32747" y="56860"/>
                  </a:lnTo>
                  <a:lnTo>
                    <a:pt x="33619" y="56424"/>
                  </a:lnTo>
                  <a:lnTo>
                    <a:pt x="34469" y="55947"/>
                  </a:lnTo>
                  <a:lnTo>
                    <a:pt x="35300" y="55449"/>
                  </a:lnTo>
                  <a:lnTo>
                    <a:pt x="36130" y="54930"/>
                  </a:lnTo>
                  <a:lnTo>
                    <a:pt x="36939" y="54369"/>
                  </a:lnTo>
                  <a:lnTo>
                    <a:pt x="37727" y="53788"/>
                  </a:lnTo>
                  <a:lnTo>
                    <a:pt x="38475" y="53187"/>
                  </a:lnTo>
                  <a:lnTo>
                    <a:pt x="39222" y="52564"/>
                  </a:lnTo>
                  <a:lnTo>
                    <a:pt x="39948" y="51900"/>
                  </a:lnTo>
                  <a:lnTo>
                    <a:pt x="40633" y="51236"/>
                  </a:lnTo>
                  <a:lnTo>
                    <a:pt x="41317" y="50530"/>
                  </a:lnTo>
                  <a:lnTo>
                    <a:pt x="41940" y="49804"/>
                  </a:lnTo>
                  <a:lnTo>
                    <a:pt x="42563" y="49036"/>
                  </a:lnTo>
                  <a:lnTo>
                    <a:pt x="43144" y="48268"/>
                  </a:lnTo>
                  <a:lnTo>
                    <a:pt x="43683" y="47459"/>
                  </a:lnTo>
                  <a:lnTo>
                    <a:pt x="44202" y="46629"/>
                  </a:lnTo>
                  <a:lnTo>
                    <a:pt x="44679" y="45778"/>
                  </a:lnTo>
                  <a:lnTo>
                    <a:pt x="45094" y="44907"/>
                  </a:lnTo>
                  <a:lnTo>
                    <a:pt x="45509" y="43994"/>
                  </a:lnTo>
                  <a:lnTo>
                    <a:pt x="45862" y="43101"/>
                  </a:lnTo>
                  <a:lnTo>
                    <a:pt x="46173" y="42167"/>
                  </a:lnTo>
                  <a:lnTo>
                    <a:pt x="46422" y="41234"/>
                  </a:lnTo>
                  <a:lnTo>
                    <a:pt x="46651" y="40279"/>
                  </a:lnTo>
                  <a:lnTo>
                    <a:pt x="46837" y="39325"/>
                  </a:lnTo>
                  <a:lnTo>
                    <a:pt x="46962" y="38370"/>
                  </a:lnTo>
                  <a:lnTo>
                    <a:pt x="47003" y="37872"/>
                  </a:lnTo>
                  <a:lnTo>
                    <a:pt x="47024" y="37395"/>
                  </a:lnTo>
                  <a:lnTo>
                    <a:pt x="47045" y="36917"/>
                  </a:lnTo>
                  <a:lnTo>
                    <a:pt x="47066" y="36419"/>
                  </a:lnTo>
                  <a:lnTo>
                    <a:pt x="47066" y="35942"/>
                  </a:lnTo>
                  <a:lnTo>
                    <a:pt x="47045" y="35465"/>
                  </a:lnTo>
                  <a:lnTo>
                    <a:pt x="47003" y="34967"/>
                  </a:lnTo>
                  <a:lnTo>
                    <a:pt x="46962" y="34489"/>
                  </a:lnTo>
                  <a:lnTo>
                    <a:pt x="46900" y="34012"/>
                  </a:lnTo>
                  <a:lnTo>
                    <a:pt x="46837" y="33535"/>
                  </a:lnTo>
                  <a:lnTo>
                    <a:pt x="46754" y="33058"/>
                  </a:lnTo>
                  <a:lnTo>
                    <a:pt x="46651" y="32580"/>
                  </a:lnTo>
                  <a:lnTo>
                    <a:pt x="46485" y="31854"/>
                  </a:lnTo>
                  <a:lnTo>
                    <a:pt x="46277" y="31169"/>
                  </a:lnTo>
                  <a:lnTo>
                    <a:pt x="46049" y="30464"/>
                  </a:lnTo>
                  <a:lnTo>
                    <a:pt x="45800" y="29779"/>
                  </a:lnTo>
                  <a:lnTo>
                    <a:pt x="45551" y="29094"/>
                  </a:lnTo>
                  <a:lnTo>
                    <a:pt x="45260" y="28430"/>
                  </a:lnTo>
                  <a:lnTo>
                    <a:pt x="44679" y="27081"/>
                  </a:lnTo>
                  <a:lnTo>
                    <a:pt x="44077" y="25732"/>
                  </a:lnTo>
                  <a:lnTo>
                    <a:pt x="43496" y="24404"/>
                  </a:lnTo>
                  <a:lnTo>
                    <a:pt x="43206" y="23719"/>
                  </a:lnTo>
                  <a:lnTo>
                    <a:pt x="42915" y="23055"/>
                  </a:lnTo>
                  <a:lnTo>
                    <a:pt x="42666" y="22370"/>
                  </a:lnTo>
                  <a:lnTo>
                    <a:pt x="42417" y="21665"/>
                  </a:lnTo>
                  <a:lnTo>
                    <a:pt x="42189" y="20980"/>
                  </a:lnTo>
                  <a:lnTo>
                    <a:pt x="41982" y="20275"/>
                  </a:lnTo>
                  <a:lnTo>
                    <a:pt x="41816" y="19569"/>
                  </a:lnTo>
                  <a:lnTo>
                    <a:pt x="41650" y="18863"/>
                  </a:lnTo>
                  <a:lnTo>
                    <a:pt x="41504" y="18158"/>
                  </a:lnTo>
                  <a:lnTo>
                    <a:pt x="41380" y="17432"/>
                  </a:lnTo>
                  <a:lnTo>
                    <a:pt x="41276" y="16705"/>
                  </a:lnTo>
                  <a:lnTo>
                    <a:pt x="41214" y="15979"/>
                  </a:lnTo>
                  <a:lnTo>
                    <a:pt x="41151" y="15253"/>
                  </a:lnTo>
                  <a:lnTo>
                    <a:pt x="41110" y="14526"/>
                  </a:lnTo>
                  <a:lnTo>
                    <a:pt x="41110" y="13800"/>
                  </a:lnTo>
                  <a:lnTo>
                    <a:pt x="41110" y="13074"/>
                  </a:lnTo>
                  <a:lnTo>
                    <a:pt x="41131" y="12347"/>
                  </a:lnTo>
                  <a:lnTo>
                    <a:pt x="41193" y="11621"/>
                  </a:lnTo>
                  <a:lnTo>
                    <a:pt x="41255" y="10895"/>
                  </a:lnTo>
                  <a:lnTo>
                    <a:pt x="41338" y="10168"/>
                  </a:lnTo>
                  <a:lnTo>
                    <a:pt x="41629" y="8301"/>
                  </a:lnTo>
                  <a:lnTo>
                    <a:pt x="41753" y="7367"/>
                  </a:lnTo>
                  <a:lnTo>
                    <a:pt x="41795" y="6890"/>
                  </a:lnTo>
                  <a:lnTo>
                    <a:pt x="41816" y="6412"/>
                  </a:lnTo>
                  <a:lnTo>
                    <a:pt x="41816" y="5956"/>
                  </a:lnTo>
                  <a:lnTo>
                    <a:pt x="41795" y="5499"/>
                  </a:lnTo>
                  <a:lnTo>
                    <a:pt x="41753" y="5064"/>
                  </a:lnTo>
                  <a:lnTo>
                    <a:pt x="41670" y="4607"/>
                  </a:lnTo>
                  <a:lnTo>
                    <a:pt x="41567" y="4192"/>
                  </a:lnTo>
                  <a:lnTo>
                    <a:pt x="41421" y="3756"/>
                  </a:lnTo>
                  <a:lnTo>
                    <a:pt x="41234" y="3362"/>
                  </a:lnTo>
                  <a:lnTo>
                    <a:pt x="41006" y="2968"/>
                  </a:lnTo>
                  <a:lnTo>
                    <a:pt x="40799" y="2698"/>
                  </a:lnTo>
                  <a:lnTo>
                    <a:pt x="40591" y="2449"/>
                  </a:lnTo>
                  <a:lnTo>
                    <a:pt x="40363" y="2200"/>
                  </a:lnTo>
                  <a:lnTo>
                    <a:pt x="40114" y="1992"/>
                  </a:lnTo>
                  <a:lnTo>
                    <a:pt x="39865" y="1785"/>
                  </a:lnTo>
                  <a:lnTo>
                    <a:pt x="39595" y="1598"/>
                  </a:lnTo>
                  <a:lnTo>
                    <a:pt x="39325" y="1432"/>
                  </a:lnTo>
                  <a:lnTo>
                    <a:pt x="39014" y="1266"/>
                  </a:lnTo>
                  <a:lnTo>
                    <a:pt x="38724" y="1121"/>
                  </a:lnTo>
                  <a:lnTo>
                    <a:pt x="38412" y="975"/>
                  </a:lnTo>
                  <a:lnTo>
                    <a:pt x="38101" y="851"/>
                  </a:lnTo>
                  <a:lnTo>
                    <a:pt x="37790" y="747"/>
                  </a:lnTo>
                  <a:lnTo>
                    <a:pt x="37126" y="540"/>
                  </a:lnTo>
                  <a:lnTo>
                    <a:pt x="36482" y="394"/>
                  </a:lnTo>
                  <a:lnTo>
                    <a:pt x="35943" y="291"/>
                  </a:lnTo>
                  <a:lnTo>
                    <a:pt x="35403" y="187"/>
                  </a:lnTo>
                  <a:lnTo>
                    <a:pt x="34884" y="125"/>
                  </a:lnTo>
                  <a:lnTo>
                    <a:pt x="34345" y="62"/>
                  </a:lnTo>
                  <a:lnTo>
                    <a:pt x="33826" y="42"/>
                  </a:lnTo>
                  <a:lnTo>
                    <a:pt x="33307" y="21"/>
                  </a:lnTo>
                  <a:lnTo>
                    <a:pt x="3278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1894;p77"/>
            <p:cNvSpPr/>
            <p:nvPr/>
          </p:nvSpPr>
          <p:spPr>
            <a:xfrm>
              <a:off x="1221463" y="3337750"/>
              <a:ext cx="636075" cy="287950"/>
            </a:xfrm>
            <a:custGeom>
              <a:avLst/>
              <a:gdLst/>
              <a:ahLst/>
              <a:cxnLst/>
              <a:rect l="l" t="t" r="r" b="b"/>
              <a:pathLst>
                <a:path w="25443" h="11518" fill="none" extrusionOk="0">
                  <a:moveTo>
                    <a:pt x="1" y="9089"/>
                  </a:moveTo>
                  <a:lnTo>
                    <a:pt x="1" y="9089"/>
                  </a:lnTo>
                  <a:lnTo>
                    <a:pt x="437" y="9442"/>
                  </a:lnTo>
                  <a:lnTo>
                    <a:pt x="872" y="9774"/>
                  </a:lnTo>
                  <a:lnTo>
                    <a:pt x="1287" y="10065"/>
                  </a:lnTo>
                  <a:lnTo>
                    <a:pt x="1703" y="10334"/>
                  </a:lnTo>
                  <a:lnTo>
                    <a:pt x="2097" y="10583"/>
                  </a:lnTo>
                  <a:lnTo>
                    <a:pt x="2491" y="10791"/>
                  </a:lnTo>
                  <a:lnTo>
                    <a:pt x="2865" y="10957"/>
                  </a:lnTo>
                  <a:lnTo>
                    <a:pt x="3238" y="11123"/>
                  </a:lnTo>
                  <a:lnTo>
                    <a:pt x="3591" y="11247"/>
                  </a:lnTo>
                  <a:lnTo>
                    <a:pt x="3944" y="11351"/>
                  </a:lnTo>
                  <a:lnTo>
                    <a:pt x="4296" y="11434"/>
                  </a:lnTo>
                  <a:lnTo>
                    <a:pt x="4628" y="11476"/>
                  </a:lnTo>
                  <a:lnTo>
                    <a:pt x="4961" y="11517"/>
                  </a:lnTo>
                  <a:lnTo>
                    <a:pt x="5272" y="11517"/>
                  </a:lnTo>
                  <a:lnTo>
                    <a:pt x="5604" y="11517"/>
                  </a:lnTo>
                  <a:lnTo>
                    <a:pt x="5915" y="11476"/>
                  </a:lnTo>
                  <a:lnTo>
                    <a:pt x="6226" y="11414"/>
                  </a:lnTo>
                  <a:lnTo>
                    <a:pt x="6517" y="11351"/>
                  </a:lnTo>
                  <a:lnTo>
                    <a:pt x="6828" y="11268"/>
                  </a:lnTo>
                  <a:lnTo>
                    <a:pt x="7119" y="11144"/>
                  </a:lnTo>
                  <a:lnTo>
                    <a:pt x="7409" y="11019"/>
                  </a:lnTo>
                  <a:lnTo>
                    <a:pt x="7700" y="10874"/>
                  </a:lnTo>
                  <a:lnTo>
                    <a:pt x="7990" y="10729"/>
                  </a:lnTo>
                  <a:lnTo>
                    <a:pt x="8281" y="10542"/>
                  </a:lnTo>
                  <a:lnTo>
                    <a:pt x="8862" y="10168"/>
                  </a:lnTo>
                  <a:lnTo>
                    <a:pt x="9443" y="9712"/>
                  </a:lnTo>
                  <a:lnTo>
                    <a:pt x="10045" y="9235"/>
                  </a:lnTo>
                  <a:lnTo>
                    <a:pt x="10646" y="8716"/>
                  </a:lnTo>
                  <a:lnTo>
                    <a:pt x="11912" y="7574"/>
                  </a:lnTo>
                  <a:lnTo>
                    <a:pt x="13261" y="6350"/>
                  </a:lnTo>
                  <a:lnTo>
                    <a:pt x="13987" y="5728"/>
                  </a:lnTo>
                  <a:lnTo>
                    <a:pt x="14755" y="5105"/>
                  </a:lnTo>
                  <a:lnTo>
                    <a:pt x="15565" y="4482"/>
                  </a:lnTo>
                  <a:lnTo>
                    <a:pt x="16415" y="3860"/>
                  </a:lnTo>
                  <a:lnTo>
                    <a:pt x="17328" y="3258"/>
                  </a:lnTo>
                  <a:lnTo>
                    <a:pt x="17806" y="2968"/>
                  </a:lnTo>
                  <a:lnTo>
                    <a:pt x="18283" y="2698"/>
                  </a:lnTo>
                  <a:lnTo>
                    <a:pt x="18781" y="2407"/>
                  </a:lnTo>
                  <a:lnTo>
                    <a:pt x="19300" y="2138"/>
                  </a:lnTo>
                  <a:lnTo>
                    <a:pt x="19839" y="1868"/>
                  </a:lnTo>
                  <a:lnTo>
                    <a:pt x="20379" y="1619"/>
                  </a:lnTo>
                  <a:lnTo>
                    <a:pt x="20960" y="1370"/>
                  </a:lnTo>
                  <a:lnTo>
                    <a:pt x="21541" y="1141"/>
                  </a:lnTo>
                  <a:lnTo>
                    <a:pt x="22143" y="913"/>
                  </a:lnTo>
                  <a:lnTo>
                    <a:pt x="22765" y="706"/>
                  </a:lnTo>
                  <a:lnTo>
                    <a:pt x="23409" y="519"/>
                  </a:lnTo>
                  <a:lnTo>
                    <a:pt x="24073" y="332"/>
                  </a:lnTo>
                  <a:lnTo>
                    <a:pt x="24758" y="145"/>
                  </a:lnTo>
                  <a:lnTo>
                    <a:pt x="25442" y="0"/>
                  </a:lnTo>
                </a:path>
              </a:pathLst>
            </a:custGeom>
            <a:solidFill>
              <a:schemeClr val="accent5"/>
            </a:solidFill>
            <a:ln w="952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Google Shape;1895;p77"/>
            <p:cNvSpPr/>
            <p:nvPr/>
          </p:nvSpPr>
          <p:spPr>
            <a:xfrm>
              <a:off x="1343913" y="1989925"/>
              <a:ext cx="611675" cy="470050"/>
            </a:xfrm>
            <a:custGeom>
              <a:avLst/>
              <a:gdLst/>
              <a:ahLst/>
              <a:cxnLst/>
              <a:rect l="l" t="t" r="r" b="b"/>
              <a:pathLst>
                <a:path w="24467" h="18802" fill="none" extrusionOk="0">
                  <a:moveTo>
                    <a:pt x="24466" y="0"/>
                  </a:moveTo>
                  <a:lnTo>
                    <a:pt x="24466" y="0"/>
                  </a:lnTo>
                  <a:lnTo>
                    <a:pt x="23595" y="63"/>
                  </a:lnTo>
                  <a:lnTo>
                    <a:pt x="22723" y="125"/>
                  </a:lnTo>
                  <a:lnTo>
                    <a:pt x="21872" y="229"/>
                  </a:lnTo>
                  <a:lnTo>
                    <a:pt x="21042" y="353"/>
                  </a:lnTo>
                  <a:lnTo>
                    <a:pt x="20192" y="519"/>
                  </a:lnTo>
                  <a:lnTo>
                    <a:pt x="19382" y="727"/>
                  </a:lnTo>
                  <a:lnTo>
                    <a:pt x="18552" y="955"/>
                  </a:lnTo>
                  <a:lnTo>
                    <a:pt x="17743" y="1204"/>
                  </a:lnTo>
                  <a:lnTo>
                    <a:pt x="16934" y="1494"/>
                  </a:lnTo>
                  <a:lnTo>
                    <a:pt x="16124" y="1827"/>
                  </a:lnTo>
                  <a:lnTo>
                    <a:pt x="15336" y="2179"/>
                  </a:lnTo>
                  <a:lnTo>
                    <a:pt x="14547" y="2594"/>
                  </a:lnTo>
                  <a:lnTo>
                    <a:pt x="13779" y="3009"/>
                  </a:lnTo>
                  <a:lnTo>
                    <a:pt x="13012" y="3487"/>
                  </a:lnTo>
                  <a:lnTo>
                    <a:pt x="12244" y="3985"/>
                  </a:lnTo>
                  <a:lnTo>
                    <a:pt x="11476" y="4545"/>
                  </a:lnTo>
                  <a:lnTo>
                    <a:pt x="10729" y="5126"/>
                  </a:lnTo>
                  <a:lnTo>
                    <a:pt x="9982" y="5728"/>
                  </a:lnTo>
                  <a:lnTo>
                    <a:pt x="9235" y="6392"/>
                  </a:lnTo>
                  <a:lnTo>
                    <a:pt x="8508" y="7097"/>
                  </a:lnTo>
                  <a:lnTo>
                    <a:pt x="7761" y="7824"/>
                  </a:lnTo>
                  <a:lnTo>
                    <a:pt x="7035" y="8612"/>
                  </a:lnTo>
                  <a:lnTo>
                    <a:pt x="6309" y="9442"/>
                  </a:lnTo>
                  <a:lnTo>
                    <a:pt x="5603" y="10293"/>
                  </a:lnTo>
                  <a:lnTo>
                    <a:pt x="4898" y="11206"/>
                  </a:lnTo>
                  <a:lnTo>
                    <a:pt x="4171" y="12161"/>
                  </a:lnTo>
                  <a:lnTo>
                    <a:pt x="3466" y="13157"/>
                  </a:lnTo>
                  <a:lnTo>
                    <a:pt x="2781" y="14194"/>
                  </a:lnTo>
                  <a:lnTo>
                    <a:pt x="2075" y="15274"/>
                  </a:lnTo>
                  <a:lnTo>
                    <a:pt x="1391" y="16394"/>
                  </a:lnTo>
                  <a:lnTo>
                    <a:pt x="685" y="17577"/>
                  </a:lnTo>
                  <a:lnTo>
                    <a:pt x="0" y="18801"/>
                  </a:lnTo>
                </a:path>
              </a:pathLst>
            </a:custGeom>
            <a:solidFill>
              <a:schemeClr val="accent1"/>
            </a:solidFill>
            <a:ln w="95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77"/>
            <p:cNvSpPr/>
            <p:nvPr/>
          </p:nvSpPr>
          <p:spPr>
            <a:xfrm>
              <a:off x="2469688" y="1913650"/>
              <a:ext cx="1176625" cy="1755100"/>
            </a:xfrm>
            <a:custGeom>
              <a:avLst/>
              <a:gdLst/>
              <a:ahLst/>
              <a:cxnLst/>
              <a:rect l="l" t="t" r="r" b="b"/>
              <a:pathLst>
                <a:path w="47065" h="70204" extrusionOk="0">
                  <a:moveTo>
                    <a:pt x="13759" y="1"/>
                  </a:moveTo>
                  <a:lnTo>
                    <a:pt x="13240" y="22"/>
                  </a:lnTo>
                  <a:lnTo>
                    <a:pt x="12700" y="63"/>
                  </a:lnTo>
                  <a:lnTo>
                    <a:pt x="12182" y="105"/>
                  </a:lnTo>
                  <a:lnTo>
                    <a:pt x="11642" y="188"/>
                  </a:lnTo>
                  <a:lnTo>
                    <a:pt x="11123" y="271"/>
                  </a:lnTo>
                  <a:lnTo>
                    <a:pt x="10584" y="374"/>
                  </a:lnTo>
                  <a:lnTo>
                    <a:pt x="9920" y="540"/>
                  </a:lnTo>
                  <a:lnTo>
                    <a:pt x="9276" y="727"/>
                  </a:lnTo>
                  <a:lnTo>
                    <a:pt x="8965" y="852"/>
                  </a:lnTo>
                  <a:lnTo>
                    <a:pt x="8654" y="976"/>
                  </a:lnTo>
                  <a:lnTo>
                    <a:pt x="8342" y="1101"/>
                  </a:lnTo>
                  <a:lnTo>
                    <a:pt x="8031" y="1246"/>
                  </a:lnTo>
                  <a:lnTo>
                    <a:pt x="7741" y="1412"/>
                  </a:lnTo>
                  <a:lnTo>
                    <a:pt x="7471" y="1578"/>
                  </a:lnTo>
                  <a:lnTo>
                    <a:pt x="7201" y="1765"/>
                  </a:lnTo>
                  <a:lnTo>
                    <a:pt x="6931" y="1972"/>
                  </a:lnTo>
                  <a:lnTo>
                    <a:pt x="6703" y="2201"/>
                  </a:lnTo>
                  <a:lnTo>
                    <a:pt x="6475" y="2429"/>
                  </a:lnTo>
                  <a:lnTo>
                    <a:pt x="6247" y="2678"/>
                  </a:lnTo>
                  <a:lnTo>
                    <a:pt x="6060" y="2948"/>
                  </a:lnTo>
                  <a:lnTo>
                    <a:pt x="5832" y="3342"/>
                  </a:lnTo>
                  <a:lnTo>
                    <a:pt x="5645" y="3757"/>
                  </a:lnTo>
                  <a:lnTo>
                    <a:pt x="5499" y="4172"/>
                  </a:lnTo>
                  <a:lnTo>
                    <a:pt x="5396" y="4608"/>
                  </a:lnTo>
                  <a:lnTo>
                    <a:pt x="5313" y="5044"/>
                  </a:lnTo>
                  <a:lnTo>
                    <a:pt x="5271" y="5500"/>
                  </a:lnTo>
                  <a:lnTo>
                    <a:pt x="5250" y="5957"/>
                  </a:lnTo>
                  <a:lnTo>
                    <a:pt x="5250" y="6413"/>
                  </a:lnTo>
                  <a:lnTo>
                    <a:pt x="5271" y="6870"/>
                  </a:lnTo>
                  <a:lnTo>
                    <a:pt x="5313" y="7347"/>
                  </a:lnTo>
                  <a:lnTo>
                    <a:pt x="5437" y="8281"/>
                  </a:lnTo>
                  <a:lnTo>
                    <a:pt x="5707" y="10148"/>
                  </a:lnTo>
                  <a:lnTo>
                    <a:pt x="5811" y="10875"/>
                  </a:lnTo>
                  <a:lnTo>
                    <a:pt x="5873" y="11601"/>
                  </a:lnTo>
                  <a:lnTo>
                    <a:pt x="5935" y="12327"/>
                  </a:lnTo>
                  <a:lnTo>
                    <a:pt x="5956" y="13054"/>
                  </a:lnTo>
                  <a:lnTo>
                    <a:pt x="5956" y="13780"/>
                  </a:lnTo>
                  <a:lnTo>
                    <a:pt x="5956" y="14506"/>
                  </a:lnTo>
                  <a:lnTo>
                    <a:pt x="5915" y="15253"/>
                  </a:lnTo>
                  <a:lnTo>
                    <a:pt x="5852" y="15980"/>
                  </a:lnTo>
                  <a:lnTo>
                    <a:pt x="5769" y="16706"/>
                  </a:lnTo>
                  <a:lnTo>
                    <a:pt x="5686" y="17411"/>
                  </a:lnTo>
                  <a:lnTo>
                    <a:pt x="5562" y="18138"/>
                  </a:lnTo>
                  <a:lnTo>
                    <a:pt x="5416" y="18843"/>
                  </a:lnTo>
                  <a:lnTo>
                    <a:pt x="5250" y="19570"/>
                  </a:lnTo>
                  <a:lnTo>
                    <a:pt x="5064" y="20275"/>
                  </a:lnTo>
                  <a:lnTo>
                    <a:pt x="4877" y="20960"/>
                  </a:lnTo>
                  <a:lnTo>
                    <a:pt x="4649" y="21666"/>
                  </a:lnTo>
                  <a:lnTo>
                    <a:pt x="4400" y="22350"/>
                  </a:lnTo>
                  <a:lnTo>
                    <a:pt x="4130" y="23035"/>
                  </a:lnTo>
                  <a:lnTo>
                    <a:pt x="3860" y="23720"/>
                  </a:lnTo>
                  <a:lnTo>
                    <a:pt x="3570" y="24384"/>
                  </a:lnTo>
                  <a:lnTo>
                    <a:pt x="2989" y="25733"/>
                  </a:lnTo>
                  <a:lnTo>
                    <a:pt x="2387" y="27061"/>
                  </a:lnTo>
                  <a:lnTo>
                    <a:pt x="1806" y="28410"/>
                  </a:lnTo>
                  <a:lnTo>
                    <a:pt x="1515" y="29095"/>
                  </a:lnTo>
                  <a:lnTo>
                    <a:pt x="1266" y="29779"/>
                  </a:lnTo>
                  <a:lnTo>
                    <a:pt x="1017" y="30464"/>
                  </a:lnTo>
                  <a:lnTo>
                    <a:pt x="789" y="31149"/>
                  </a:lnTo>
                  <a:lnTo>
                    <a:pt x="581" y="31855"/>
                  </a:lnTo>
                  <a:lnTo>
                    <a:pt x="415" y="32560"/>
                  </a:lnTo>
                  <a:lnTo>
                    <a:pt x="312" y="33037"/>
                  </a:lnTo>
                  <a:lnTo>
                    <a:pt x="229" y="33515"/>
                  </a:lnTo>
                  <a:lnTo>
                    <a:pt x="166" y="33992"/>
                  </a:lnTo>
                  <a:lnTo>
                    <a:pt x="104" y="34469"/>
                  </a:lnTo>
                  <a:lnTo>
                    <a:pt x="63" y="34967"/>
                  </a:lnTo>
                  <a:lnTo>
                    <a:pt x="21" y="35445"/>
                  </a:lnTo>
                  <a:lnTo>
                    <a:pt x="0" y="35922"/>
                  </a:lnTo>
                  <a:lnTo>
                    <a:pt x="0" y="36420"/>
                  </a:lnTo>
                  <a:lnTo>
                    <a:pt x="0" y="36897"/>
                  </a:lnTo>
                  <a:lnTo>
                    <a:pt x="21" y="37375"/>
                  </a:lnTo>
                  <a:lnTo>
                    <a:pt x="63" y="37873"/>
                  </a:lnTo>
                  <a:lnTo>
                    <a:pt x="104" y="38350"/>
                  </a:lnTo>
                  <a:lnTo>
                    <a:pt x="229" y="39304"/>
                  </a:lnTo>
                  <a:lnTo>
                    <a:pt x="415" y="40259"/>
                  </a:lnTo>
                  <a:lnTo>
                    <a:pt x="623" y="41214"/>
                  </a:lnTo>
                  <a:lnTo>
                    <a:pt x="893" y="42147"/>
                  </a:lnTo>
                  <a:lnTo>
                    <a:pt x="1204" y="43081"/>
                  </a:lnTo>
                  <a:lnTo>
                    <a:pt x="1557" y="43994"/>
                  </a:lnTo>
                  <a:lnTo>
                    <a:pt x="1951" y="44887"/>
                  </a:lnTo>
                  <a:lnTo>
                    <a:pt x="2387" y="45758"/>
                  </a:lnTo>
                  <a:lnTo>
                    <a:pt x="2864" y="46609"/>
                  </a:lnTo>
                  <a:lnTo>
                    <a:pt x="3383" y="47439"/>
                  </a:lnTo>
                  <a:lnTo>
                    <a:pt x="3922" y="48248"/>
                  </a:lnTo>
                  <a:lnTo>
                    <a:pt x="4503" y="49037"/>
                  </a:lnTo>
                  <a:lnTo>
                    <a:pt x="5105" y="49784"/>
                  </a:lnTo>
                  <a:lnTo>
                    <a:pt x="5749" y="50510"/>
                  </a:lnTo>
                  <a:lnTo>
                    <a:pt x="6413" y="51216"/>
                  </a:lnTo>
                  <a:lnTo>
                    <a:pt x="7118" y="51901"/>
                  </a:lnTo>
                  <a:lnTo>
                    <a:pt x="7844" y="52544"/>
                  </a:lnTo>
                  <a:lnTo>
                    <a:pt x="8571" y="53187"/>
                  </a:lnTo>
                  <a:lnTo>
                    <a:pt x="9339" y="53789"/>
                  </a:lnTo>
                  <a:lnTo>
                    <a:pt x="10127" y="54370"/>
                  </a:lnTo>
                  <a:lnTo>
                    <a:pt x="10936" y="54910"/>
                  </a:lnTo>
                  <a:lnTo>
                    <a:pt x="11766" y="55428"/>
                  </a:lnTo>
                  <a:lnTo>
                    <a:pt x="12597" y="55927"/>
                  </a:lnTo>
                  <a:lnTo>
                    <a:pt x="13447" y="56404"/>
                  </a:lnTo>
                  <a:lnTo>
                    <a:pt x="14319" y="56860"/>
                  </a:lnTo>
                  <a:lnTo>
                    <a:pt x="15191" y="57275"/>
                  </a:lnTo>
                  <a:lnTo>
                    <a:pt x="16353" y="57794"/>
                  </a:lnTo>
                  <a:lnTo>
                    <a:pt x="17535" y="58271"/>
                  </a:lnTo>
                  <a:lnTo>
                    <a:pt x="18698" y="58749"/>
                  </a:lnTo>
                  <a:lnTo>
                    <a:pt x="19880" y="59226"/>
                  </a:lnTo>
                  <a:lnTo>
                    <a:pt x="21042" y="59745"/>
                  </a:lnTo>
                  <a:lnTo>
                    <a:pt x="21603" y="60015"/>
                  </a:lnTo>
                  <a:lnTo>
                    <a:pt x="22163" y="60305"/>
                  </a:lnTo>
                  <a:lnTo>
                    <a:pt x="22723" y="60596"/>
                  </a:lnTo>
                  <a:lnTo>
                    <a:pt x="23263" y="60907"/>
                  </a:lnTo>
                  <a:lnTo>
                    <a:pt x="23802" y="61239"/>
                  </a:lnTo>
                  <a:lnTo>
                    <a:pt x="24321" y="61592"/>
                  </a:lnTo>
                  <a:lnTo>
                    <a:pt x="24736" y="61882"/>
                  </a:lnTo>
                  <a:lnTo>
                    <a:pt x="25131" y="62194"/>
                  </a:lnTo>
                  <a:lnTo>
                    <a:pt x="25898" y="62816"/>
                  </a:lnTo>
                  <a:lnTo>
                    <a:pt x="26625" y="63480"/>
                  </a:lnTo>
                  <a:lnTo>
                    <a:pt x="27351" y="64186"/>
                  </a:lnTo>
                  <a:lnTo>
                    <a:pt x="28783" y="65576"/>
                  </a:lnTo>
                  <a:lnTo>
                    <a:pt x="29509" y="66261"/>
                  </a:lnTo>
                  <a:lnTo>
                    <a:pt x="30256" y="66925"/>
                  </a:lnTo>
                  <a:lnTo>
                    <a:pt x="30630" y="67257"/>
                  </a:lnTo>
                  <a:lnTo>
                    <a:pt x="31024" y="67568"/>
                  </a:lnTo>
                  <a:lnTo>
                    <a:pt x="31418" y="67879"/>
                  </a:lnTo>
                  <a:lnTo>
                    <a:pt x="31833" y="68170"/>
                  </a:lnTo>
                  <a:lnTo>
                    <a:pt x="32248" y="68461"/>
                  </a:lnTo>
                  <a:lnTo>
                    <a:pt x="32684" y="68730"/>
                  </a:lnTo>
                  <a:lnTo>
                    <a:pt x="33099" y="68979"/>
                  </a:lnTo>
                  <a:lnTo>
                    <a:pt x="33556" y="69208"/>
                  </a:lnTo>
                  <a:lnTo>
                    <a:pt x="33991" y="69415"/>
                  </a:lnTo>
                  <a:lnTo>
                    <a:pt x="34469" y="69623"/>
                  </a:lnTo>
                  <a:lnTo>
                    <a:pt x="34925" y="69789"/>
                  </a:lnTo>
                  <a:lnTo>
                    <a:pt x="35403" y="69934"/>
                  </a:lnTo>
                  <a:lnTo>
                    <a:pt x="35880" y="70038"/>
                  </a:lnTo>
                  <a:lnTo>
                    <a:pt x="36357" y="70121"/>
                  </a:lnTo>
                  <a:lnTo>
                    <a:pt x="36855" y="70183"/>
                  </a:lnTo>
                  <a:lnTo>
                    <a:pt x="37353" y="70204"/>
                  </a:lnTo>
                  <a:lnTo>
                    <a:pt x="37685" y="70204"/>
                  </a:lnTo>
                  <a:lnTo>
                    <a:pt x="38038" y="70183"/>
                  </a:lnTo>
                  <a:lnTo>
                    <a:pt x="38370" y="70141"/>
                  </a:lnTo>
                  <a:lnTo>
                    <a:pt x="38702" y="70079"/>
                  </a:lnTo>
                  <a:lnTo>
                    <a:pt x="39034" y="70017"/>
                  </a:lnTo>
                  <a:lnTo>
                    <a:pt x="39366" y="69934"/>
                  </a:lnTo>
                  <a:lnTo>
                    <a:pt x="39677" y="69830"/>
                  </a:lnTo>
                  <a:lnTo>
                    <a:pt x="39989" y="69726"/>
                  </a:lnTo>
                  <a:lnTo>
                    <a:pt x="40321" y="69602"/>
                  </a:lnTo>
                  <a:lnTo>
                    <a:pt x="40611" y="69457"/>
                  </a:lnTo>
                  <a:lnTo>
                    <a:pt x="40923" y="69311"/>
                  </a:lnTo>
                  <a:lnTo>
                    <a:pt x="41213" y="69145"/>
                  </a:lnTo>
                  <a:lnTo>
                    <a:pt x="41504" y="68959"/>
                  </a:lnTo>
                  <a:lnTo>
                    <a:pt x="41794" y="68772"/>
                  </a:lnTo>
                  <a:lnTo>
                    <a:pt x="42354" y="68378"/>
                  </a:lnTo>
                  <a:lnTo>
                    <a:pt x="42873" y="67921"/>
                  </a:lnTo>
                  <a:lnTo>
                    <a:pt x="43392" y="67444"/>
                  </a:lnTo>
                  <a:lnTo>
                    <a:pt x="43849" y="66925"/>
                  </a:lnTo>
                  <a:lnTo>
                    <a:pt x="44284" y="66365"/>
                  </a:lnTo>
                  <a:lnTo>
                    <a:pt x="44699" y="65804"/>
                  </a:lnTo>
                  <a:lnTo>
                    <a:pt x="45073" y="65203"/>
                  </a:lnTo>
                  <a:lnTo>
                    <a:pt x="45405" y="64601"/>
                  </a:lnTo>
                  <a:lnTo>
                    <a:pt x="45695" y="63957"/>
                  </a:lnTo>
                  <a:lnTo>
                    <a:pt x="45944" y="63335"/>
                  </a:lnTo>
                  <a:lnTo>
                    <a:pt x="46173" y="62671"/>
                  </a:lnTo>
                  <a:lnTo>
                    <a:pt x="46359" y="62028"/>
                  </a:lnTo>
                  <a:lnTo>
                    <a:pt x="46525" y="61363"/>
                  </a:lnTo>
                  <a:lnTo>
                    <a:pt x="46671" y="60679"/>
                  </a:lnTo>
                  <a:lnTo>
                    <a:pt x="46774" y="60015"/>
                  </a:lnTo>
                  <a:lnTo>
                    <a:pt x="46878" y="59330"/>
                  </a:lnTo>
                  <a:lnTo>
                    <a:pt x="46940" y="58645"/>
                  </a:lnTo>
                  <a:lnTo>
                    <a:pt x="47003" y="57960"/>
                  </a:lnTo>
                  <a:lnTo>
                    <a:pt x="47024" y="57255"/>
                  </a:lnTo>
                  <a:lnTo>
                    <a:pt x="47065" y="56570"/>
                  </a:lnTo>
                  <a:lnTo>
                    <a:pt x="47065" y="55864"/>
                  </a:lnTo>
                  <a:lnTo>
                    <a:pt x="47044" y="54474"/>
                  </a:lnTo>
                  <a:lnTo>
                    <a:pt x="47003" y="53084"/>
                  </a:lnTo>
                  <a:lnTo>
                    <a:pt x="46940" y="51340"/>
                  </a:lnTo>
                  <a:lnTo>
                    <a:pt x="46837" y="49577"/>
                  </a:lnTo>
                  <a:lnTo>
                    <a:pt x="46712" y="47833"/>
                  </a:lnTo>
                  <a:lnTo>
                    <a:pt x="46546" y="46070"/>
                  </a:lnTo>
                  <a:lnTo>
                    <a:pt x="46380" y="44326"/>
                  </a:lnTo>
                  <a:lnTo>
                    <a:pt x="46173" y="42562"/>
                  </a:lnTo>
                  <a:lnTo>
                    <a:pt x="45924" y="40819"/>
                  </a:lnTo>
                  <a:lnTo>
                    <a:pt x="45654" y="39097"/>
                  </a:lnTo>
                  <a:lnTo>
                    <a:pt x="45343" y="37354"/>
                  </a:lnTo>
                  <a:lnTo>
                    <a:pt x="44990" y="35652"/>
                  </a:lnTo>
                  <a:lnTo>
                    <a:pt x="44596" y="33930"/>
                  </a:lnTo>
                  <a:lnTo>
                    <a:pt x="44160" y="32228"/>
                  </a:lnTo>
                  <a:lnTo>
                    <a:pt x="43682" y="30547"/>
                  </a:lnTo>
                  <a:lnTo>
                    <a:pt x="43164" y="28866"/>
                  </a:lnTo>
                  <a:lnTo>
                    <a:pt x="42894" y="28036"/>
                  </a:lnTo>
                  <a:lnTo>
                    <a:pt x="42603" y="27206"/>
                  </a:lnTo>
                  <a:lnTo>
                    <a:pt x="42313" y="26376"/>
                  </a:lnTo>
                  <a:lnTo>
                    <a:pt x="42002" y="25567"/>
                  </a:lnTo>
                  <a:lnTo>
                    <a:pt x="41524" y="24405"/>
                  </a:lnTo>
                  <a:lnTo>
                    <a:pt x="41026" y="23263"/>
                  </a:lnTo>
                  <a:lnTo>
                    <a:pt x="40507" y="22143"/>
                  </a:lnTo>
                  <a:lnTo>
                    <a:pt x="39968" y="21022"/>
                  </a:lnTo>
                  <a:lnTo>
                    <a:pt x="39387" y="19902"/>
                  </a:lnTo>
                  <a:lnTo>
                    <a:pt x="38785" y="18823"/>
                  </a:lnTo>
                  <a:lnTo>
                    <a:pt x="38163" y="17744"/>
                  </a:lnTo>
                  <a:lnTo>
                    <a:pt x="37519" y="16664"/>
                  </a:lnTo>
                  <a:lnTo>
                    <a:pt x="36980" y="15834"/>
                  </a:lnTo>
                  <a:lnTo>
                    <a:pt x="36399" y="15004"/>
                  </a:lnTo>
                  <a:lnTo>
                    <a:pt x="35818" y="14153"/>
                  </a:lnTo>
                  <a:lnTo>
                    <a:pt x="35216" y="13323"/>
                  </a:lnTo>
                  <a:lnTo>
                    <a:pt x="34573" y="12493"/>
                  </a:lnTo>
                  <a:lnTo>
                    <a:pt x="33908" y="11663"/>
                  </a:lnTo>
                  <a:lnTo>
                    <a:pt x="33244" y="10854"/>
                  </a:lnTo>
                  <a:lnTo>
                    <a:pt x="32539" y="10045"/>
                  </a:lnTo>
                  <a:lnTo>
                    <a:pt x="31813" y="9235"/>
                  </a:lnTo>
                  <a:lnTo>
                    <a:pt x="31086" y="8468"/>
                  </a:lnTo>
                  <a:lnTo>
                    <a:pt x="30318" y="7700"/>
                  </a:lnTo>
                  <a:lnTo>
                    <a:pt x="29530" y="6973"/>
                  </a:lnTo>
                  <a:lnTo>
                    <a:pt x="28741" y="6247"/>
                  </a:lnTo>
                  <a:lnTo>
                    <a:pt x="27911" y="5562"/>
                  </a:lnTo>
                  <a:lnTo>
                    <a:pt x="27081" y="4898"/>
                  </a:lnTo>
                  <a:lnTo>
                    <a:pt x="26230" y="4276"/>
                  </a:lnTo>
                  <a:lnTo>
                    <a:pt x="25359" y="3674"/>
                  </a:lnTo>
                  <a:lnTo>
                    <a:pt x="24466" y="3114"/>
                  </a:lnTo>
                  <a:lnTo>
                    <a:pt x="23574" y="2595"/>
                  </a:lnTo>
                  <a:lnTo>
                    <a:pt x="22640" y="2118"/>
                  </a:lnTo>
                  <a:lnTo>
                    <a:pt x="21707" y="1682"/>
                  </a:lnTo>
                  <a:lnTo>
                    <a:pt x="20773" y="1287"/>
                  </a:lnTo>
                  <a:lnTo>
                    <a:pt x="20275" y="1101"/>
                  </a:lnTo>
                  <a:lnTo>
                    <a:pt x="19797" y="935"/>
                  </a:lnTo>
                  <a:lnTo>
                    <a:pt x="19320" y="789"/>
                  </a:lnTo>
                  <a:lnTo>
                    <a:pt x="18822" y="644"/>
                  </a:lnTo>
                  <a:lnTo>
                    <a:pt x="18324" y="520"/>
                  </a:lnTo>
                  <a:lnTo>
                    <a:pt x="17826" y="395"/>
                  </a:lnTo>
                  <a:lnTo>
                    <a:pt x="17328" y="291"/>
                  </a:lnTo>
                  <a:lnTo>
                    <a:pt x="16830" y="208"/>
                  </a:lnTo>
                  <a:lnTo>
                    <a:pt x="16332" y="146"/>
                  </a:lnTo>
                  <a:lnTo>
                    <a:pt x="15813" y="84"/>
                  </a:lnTo>
                  <a:lnTo>
                    <a:pt x="15315" y="42"/>
                  </a:lnTo>
                  <a:lnTo>
                    <a:pt x="1479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77"/>
            <p:cNvSpPr/>
            <p:nvPr/>
          </p:nvSpPr>
          <p:spPr>
            <a:xfrm>
              <a:off x="3426338" y="2487450"/>
              <a:ext cx="165525" cy="1073925"/>
            </a:xfrm>
            <a:custGeom>
              <a:avLst/>
              <a:gdLst/>
              <a:ahLst/>
              <a:cxnLst/>
              <a:rect l="l" t="t" r="r" b="b"/>
              <a:pathLst>
                <a:path w="6621" h="42957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602" y="1557"/>
                  </a:lnTo>
                  <a:lnTo>
                    <a:pt x="1162" y="3154"/>
                  </a:lnTo>
                  <a:lnTo>
                    <a:pt x="1702" y="4752"/>
                  </a:lnTo>
                  <a:lnTo>
                    <a:pt x="2221" y="6350"/>
                  </a:lnTo>
                  <a:lnTo>
                    <a:pt x="2740" y="7969"/>
                  </a:lnTo>
                  <a:lnTo>
                    <a:pt x="3196" y="9587"/>
                  </a:lnTo>
                  <a:lnTo>
                    <a:pt x="3653" y="11227"/>
                  </a:lnTo>
                  <a:lnTo>
                    <a:pt x="4068" y="12845"/>
                  </a:lnTo>
                  <a:lnTo>
                    <a:pt x="4462" y="14443"/>
                  </a:lnTo>
                  <a:lnTo>
                    <a:pt x="4835" y="16062"/>
                  </a:lnTo>
                  <a:lnTo>
                    <a:pt x="5167" y="17639"/>
                  </a:lnTo>
                  <a:lnTo>
                    <a:pt x="5479" y="19216"/>
                  </a:lnTo>
                  <a:lnTo>
                    <a:pt x="5749" y="20793"/>
                  </a:lnTo>
                  <a:lnTo>
                    <a:pt x="5977" y="22329"/>
                  </a:lnTo>
                  <a:lnTo>
                    <a:pt x="6184" y="23844"/>
                  </a:lnTo>
                  <a:lnTo>
                    <a:pt x="6350" y="25338"/>
                  </a:lnTo>
                  <a:lnTo>
                    <a:pt x="6475" y="26791"/>
                  </a:lnTo>
                  <a:lnTo>
                    <a:pt x="6558" y="28222"/>
                  </a:lnTo>
                  <a:lnTo>
                    <a:pt x="6599" y="29613"/>
                  </a:lnTo>
                  <a:lnTo>
                    <a:pt x="6620" y="30962"/>
                  </a:lnTo>
                  <a:lnTo>
                    <a:pt x="6579" y="32269"/>
                  </a:lnTo>
                  <a:lnTo>
                    <a:pt x="6496" y="33535"/>
                  </a:lnTo>
                  <a:lnTo>
                    <a:pt x="6433" y="34137"/>
                  </a:lnTo>
                  <a:lnTo>
                    <a:pt x="6371" y="34738"/>
                  </a:lnTo>
                  <a:lnTo>
                    <a:pt x="6288" y="35319"/>
                  </a:lnTo>
                  <a:lnTo>
                    <a:pt x="6205" y="35901"/>
                  </a:lnTo>
                  <a:lnTo>
                    <a:pt x="6101" y="36461"/>
                  </a:lnTo>
                  <a:lnTo>
                    <a:pt x="5977" y="37000"/>
                  </a:lnTo>
                  <a:lnTo>
                    <a:pt x="5852" y="37540"/>
                  </a:lnTo>
                  <a:lnTo>
                    <a:pt x="5728" y="38059"/>
                  </a:lnTo>
                  <a:lnTo>
                    <a:pt x="5562" y="38557"/>
                  </a:lnTo>
                  <a:lnTo>
                    <a:pt x="5416" y="39055"/>
                  </a:lnTo>
                  <a:lnTo>
                    <a:pt x="5230" y="39511"/>
                  </a:lnTo>
                  <a:lnTo>
                    <a:pt x="5043" y="39968"/>
                  </a:lnTo>
                  <a:lnTo>
                    <a:pt x="4835" y="40404"/>
                  </a:lnTo>
                  <a:lnTo>
                    <a:pt x="4628" y="40819"/>
                  </a:lnTo>
                  <a:lnTo>
                    <a:pt x="4400" y="41234"/>
                  </a:lnTo>
                  <a:lnTo>
                    <a:pt x="4171" y="41607"/>
                  </a:lnTo>
                  <a:lnTo>
                    <a:pt x="3902" y="41981"/>
                  </a:lnTo>
                  <a:lnTo>
                    <a:pt x="3632" y="42334"/>
                  </a:lnTo>
                  <a:lnTo>
                    <a:pt x="3362" y="42645"/>
                  </a:lnTo>
                  <a:lnTo>
                    <a:pt x="3072" y="42956"/>
                  </a:lnTo>
                </a:path>
              </a:pathLst>
            </a:custGeom>
            <a:solidFill>
              <a:schemeClr val="accent5"/>
            </a:solidFill>
            <a:ln w="952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77"/>
            <p:cNvSpPr/>
            <p:nvPr/>
          </p:nvSpPr>
          <p:spPr>
            <a:xfrm>
              <a:off x="2526738" y="2520650"/>
              <a:ext cx="95500" cy="391200"/>
            </a:xfrm>
            <a:custGeom>
              <a:avLst/>
              <a:gdLst/>
              <a:ahLst/>
              <a:cxnLst/>
              <a:rect l="l" t="t" r="r" b="b"/>
              <a:pathLst>
                <a:path w="3820" h="15648" fill="none" extrusionOk="0">
                  <a:moveTo>
                    <a:pt x="3819" y="0"/>
                  </a:moveTo>
                  <a:lnTo>
                    <a:pt x="3819" y="0"/>
                  </a:lnTo>
                  <a:lnTo>
                    <a:pt x="2802" y="2200"/>
                  </a:lnTo>
                  <a:lnTo>
                    <a:pt x="2346" y="3217"/>
                  </a:lnTo>
                  <a:lnTo>
                    <a:pt x="1889" y="4213"/>
                  </a:lnTo>
                  <a:lnTo>
                    <a:pt x="1495" y="5188"/>
                  </a:lnTo>
                  <a:lnTo>
                    <a:pt x="1122" y="6122"/>
                  </a:lnTo>
                  <a:lnTo>
                    <a:pt x="790" y="7035"/>
                  </a:lnTo>
                  <a:lnTo>
                    <a:pt x="520" y="7948"/>
                  </a:lnTo>
                  <a:lnTo>
                    <a:pt x="395" y="8405"/>
                  </a:lnTo>
                  <a:lnTo>
                    <a:pt x="292" y="8861"/>
                  </a:lnTo>
                  <a:lnTo>
                    <a:pt x="209" y="9318"/>
                  </a:lnTo>
                  <a:lnTo>
                    <a:pt x="125" y="9774"/>
                  </a:lnTo>
                  <a:lnTo>
                    <a:pt x="63" y="10231"/>
                  </a:lnTo>
                  <a:lnTo>
                    <a:pt x="22" y="10687"/>
                  </a:lnTo>
                  <a:lnTo>
                    <a:pt x="1" y="11165"/>
                  </a:lnTo>
                  <a:lnTo>
                    <a:pt x="1" y="11621"/>
                  </a:lnTo>
                  <a:lnTo>
                    <a:pt x="1" y="12098"/>
                  </a:lnTo>
                  <a:lnTo>
                    <a:pt x="42" y="12576"/>
                  </a:lnTo>
                  <a:lnTo>
                    <a:pt x="84" y="13074"/>
                  </a:lnTo>
                  <a:lnTo>
                    <a:pt x="167" y="13572"/>
                  </a:lnTo>
                  <a:lnTo>
                    <a:pt x="250" y="14070"/>
                  </a:lnTo>
                  <a:lnTo>
                    <a:pt x="375" y="14589"/>
                  </a:lnTo>
                  <a:lnTo>
                    <a:pt x="499" y="15107"/>
                  </a:lnTo>
                  <a:lnTo>
                    <a:pt x="665" y="15647"/>
                  </a:lnTo>
                </a:path>
              </a:pathLst>
            </a:custGeom>
            <a:solidFill>
              <a:schemeClr val="accent1"/>
            </a:solidFill>
            <a:ln w="9525" cap="rnd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1899;p77"/>
            <p:cNvSpPr/>
            <p:nvPr/>
          </p:nvSpPr>
          <p:spPr>
            <a:xfrm>
              <a:off x="2808963" y="1913650"/>
              <a:ext cx="682775" cy="573825"/>
            </a:xfrm>
            <a:custGeom>
              <a:avLst/>
              <a:gdLst/>
              <a:ahLst/>
              <a:cxnLst/>
              <a:rect l="l" t="t" r="r" b="b"/>
              <a:pathLst>
                <a:path w="27311" h="22953" fill="none" extrusionOk="0">
                  <a:moveTo>
                    <a:pt x="1" y="1"/>
                  </a:moveTo>
                  <a:lnTo>
                    <a:pt x="1" y="1"/>
                  </a:lnTo>
                  <a:lnTo>
                    <a:pt x="478" y="1"/>
                  </a:lnTo>
                  <a:lnTo>
                    <a:pt x="955" y="1"/>
                  </a:lnTo>
                  <a:lnTo>
                    <a:pt x="1433" y="22"/>
                  </a:lnTo>
                  <a:lnTo>
                    <a:pt x="1889" y="42"/>
                  </a:lnTo>
                  <a:lnTo>
                    <a:pt x="2367" y="84"/>
                  </a:lnTo>
                  <a:lnTo>
                    <a:pt x="2823" y="146"/>
                  </a:lnTo>
                  <a:lnTo>
                    <a:pt x="3736" y="291"/>
                  </a:lnTo>
                  <a:lnTo>
                    <a:pt x="4649" y="478"/>
                  </a:lnTo>
                  <a:lnTo>
                    <a:pt x="5542" y="727"/>
                  </a:lnTo>
                  <a:lnTo>
                    <a:pt x="6434" y="997"/>
                  </a:lnTo>
                  <a:lnTo>
                    <a:pt x="7305" y="1329"/>
                  </a:lnTo>
                  <a:lnTo>
                    <a:pt x="8177" y="1682"/>
                  </a:lnTo>
                  <a:lnTo>
                    <a:pt x="9028" y="2097"/>
                  </a:lnTo>
                  <a:lnTo>
                    <a:pt x="9858" y="2533"/>
                  </a:lnTo>
                  <a:lnTo>
                    <a:pt x="10688" y="2989"/>
                  </a:lnTo>
                  <a:lnTo>
                    <a:pt x="11497" y="3487"/>
                  </a:lnTo>
                  <a:lnTo>
                    <a:pt x="12307" y="4027"/>
                  </a:lnTo>
                  <a:lnTo>
                    <a:pt x="13095" y="4587"/>
                  </a:lnTo>
                  <a:lnTo>
                    <a:pt x="13863" y="5168"/>
                  </a:lnTo>
                  <a:lnTo>
                    <a:pt x="14610" y="5791"/>
                  </a:lnTo>
                  <a:lnTo>
                    <a:pt x="15357" y="6413"/>
                  </a:lnTo>
                  <a:lnTo>
                    <a:pt x="16083" y="7077"/>
                  </a:lnTo>
                  <a:lnTo>
                    <a:pt x="16789" y="7762"/>
                  </a:lnTo>
                  <a:lnTo>
                    <a:pt x="17494" y="8447"/>
                  </a:lnTo>
                  <a:lnTo>
                    <a:pt x="18159" y="9152"/>
                  </a:lnTo>
                  <a:lnTo>
                    <a:pt x="18823" y="9879"/>
                  </a:lnTo>
                  <a:lnTo>
                    <a:pt x="19466" y="10605"/>
                  </a:lnTo>
                  <a:lnTo>
                    <a:pt x="20088" y="11352"/>
                  </a:lnTo>
                  <a:lnTo>
                    <a:pt x="20690" y="12099"/>
                  </a:lnTo>
                  <a:lnTo>
                    <a:pt x="21292" y="12867"/>
                  </a:lnTo>
                  <a:lnTo>
                    <a:pt x="21852" y="13614"/>
                  </a:lnTo>
                  <a:lnTo>
                    <a:pt x="22413" y="14382"/>
                  </a:lnTo>
                  <a:lnTo>
                    <a:pt x="22931" y="15150"/>
                  </a:lnTo>
                  <a:lnTo>
                    <a:pt x="23450" y="15917"/>
                  </a:lnTo>
                  <a:lnTo>
                    <a:pt x="23948" y="16664"/>
                  </a:lnTo>
                  <a:lnTo>
                    <a:pt x="23948" y="16664"/>
                  </a:lnTo>
                  <a:lnTo>
                    <a:pt x="24405" y="17432"/>
                  </a:lnTo>
                  <a:lnTo>
                    <a:pt x="24861" y="18200"/>
                  </a:lnTo>
                  <a:lnTo>
                    <a:pt x="25318" y="18968"/>
                  </a:lnTo>
                  <a:lnTo>
                    <a:pt x="25733" y="19756"/>
                  </a:lnTo>
                  <a:lnTo>
                    <a:pt x="26148" y="20545"/>
                  </a:lnTo>
                  <a:lnTo>
                    <a:pt x="26563" y="21334"/>
                  </a:lnTo>
                  <a:lnTo>
                    <a:pt x="26936" y="22143"/>
                  </a:lnTo>
                  <a:lnTo>
                    <a:pt x="27310" y="22952"/>
                  </a:lnTo>
                </a:path>
              </a:pathLst>
            </a:custGeom>
            <a:noFill/>
            <a:ln w="1050" cap="rnd" cmpd="sng">
              <a:solidFill>
                <a:srgbClr val="261A1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77"/>
            <p:cNvSpPr/>
            <p:nvPr/>
          </p:nvSpPr>
          <p:spPr>
            <a:xfrm>
              <a:off x="1722113" y="3147350"/>
              <a:ext cx="166025" cy="97025"/>
            </a:xfrm>
            <a:custGeom>
              <a:avLst/>
              <a:gdLst/>
              <a:ahLst/>
              <a:cxnLst/>
              <a:rect l="l" t="t" r="r" b="b"/>
              <a:pathLst>
                <a:path w="6641" h="3881" extrusionOk="0">
                  <a:moveTo>
                    <a:pt x="4192" y="0"/>
                  </a:moveTo>
                  <a:lnTo>
                    <a:pt x="3881" y="21"/>
                  </a:lnTo>
                  <a:lnTo>
                    <a:pt x="3549" y="63"/>
                  </a:lnTo>
                  <a:lnTo>
                    <a:pt x="3217" y="125"/>
                  </a:lnTo>
                  <a:lnTo>
                    <a:pt x="2864" y="208"/>
                  </a:lnTo>
                  <a:lnTo>
                    <a:pt x="2532" y="312"/>
                  </a:lnTo>
                  <a:lnTo>
                    <a:pt x="2221" y="415"/>
                  </a:lnTo>
                  <a:lnTo>
                    <a:pt x="1909" y="540"/>
                  </a:lnTo>
                  <a:lnTo>
                    <a:pt x="1619" y="685"/>
                  </a:lnTo>
                  <a:lnTo>
                    <a:pt x="1349" y="830"/>
                  </a:lnTo>
                  <a:lnTo>
                    <a:pt x="1100" y="976"/>
                  </a:lnTo>
                  <a:lnTo>
                    <a:pt x="872" y="1142"/>
                  </a:lnTo>
                  <a:lnTo>
                    <a:pt x="664" y="1328"/>
                  </a:lnTo>
                  <a:lnTo>
                    <a:pt x="498" y="1494"/>
                  </a:lnTo>
                  <a:lnTo>
                    <a:pt x="332" y="1681"/>
                  </a:lnTo>
                  <a:lnTo>
                    <a:pt x="208" y="1868"/>
                  </a:lnTo>
                  <a:lnTo>
                    <a:pt x="104" y="2055"/>
                  </a:lnTo>
                  <a:lnTo>
                    <a:pt x="42" y="2241"/>
                  </a:lnTo>
                  <a:lnTo>
                    <a:pt x="0" y="2428"/>
                  </a:lnTo>
                  <a:lnTo>
                    <a:pt x="0" y="2615"/>
                  </a:lnTo>
                  <a:lnTo>
                    <a:pt x="21" y="2802"/>
                  </a:lnTo>
                  <a:lnTo>
                    <a:pt x="83" y="2968"/>
                  </a:lnTo>
                  <a:lnTo>
                    <a:pt x="187" y="3134"/>
                  </a:lnTo>
                  <a:lnTo>
                    <a:pt x="311" y="3279"/>
                  </a:lnTo>
                  <a:lnTo>
                    <a:pt x="457" y="3404"/>
                  </a:lnTo>
                  <a:lnTo>
                    <a:pt x="644" y="3528"/>
                  </a:lnTo>
                  <a:lnTo>
                    <a:pt x="830" y="3611"/>
                  </a:lnTo>
                  <a:lnTo>
                    <a:pt x="1059" y="3694"/>
                  </a:lnTo>
                  <a:lnTo>
                    <a:pt x="1308" y="3777"/>
                  </a:lnTo>
                  <a:lnTo>
                    <a:pt x="1577" y="3819"/>
                  </a:lnTo>
                  <a:lnTo>
                    <a:pt x="1847" y="3860"/>
                  </a:lnTo>
                  <a:lnTo>
                    <a:pt x="2138" y="3881"/>
                  </a:lnTo>
                  <a:lnTo>
                    <a:pt x="2449" y="3860"/>
                  </a:lnTo>
                  <a:lnTo>
                    <a:pt x="2781" y="3839"/>
                  </a:lnTo>
                  <a:lnTo>
                    <a:pt x="3092" y="3798"/>
                  </a:lnTo>
                  <a:lnTo>
                    <a:pt x="3424" y="3756"/>
                  </a:lnTo>
                  <a:lnTo>
                    <a:pt x="3777" y="3673"/>
                  </a:lnTo>
                  <a:lnTo>
                    <a:pt x="4109" y="3570"/>
                  </a:lnTo>
                  <a:lnTo>
                    <a:pt x="4420" y="3466"/>
                  </a:lnTo>
                  <a:lnTo>
                    <a:pt x="4732" y="3341"/>
                  </a:lnTo>
                  <a:lnTo>
                    <a:pt x="5022" y="3196"/>
                  </a:lnTo>
                  <a:lnTo>
                    <a:pt x="5292" y="3051"/>
                  </a:lnTo>
                  <a:lnTo>
                    <a:pt x="5541" y="2885"/>
                  </a:lnTo>
                  <a:lnTo>
                    <a:pt x="5769" y="2719"/>
                  </a:lnTo>
                  <a:lnTo>
                    <a:pt x="5977" y="2553"/>
                  </a:lnTo>
                  <a:lnTo>
                    <a:pt x="6143" y="2387"/>
                  </a:lnTo>
                  <a:lnTo>
                    <a:pt x="6309" y="2200"/>
                  </a:lnTo>
                  <a:lnTo>
                    <a:pt x="6433" y="2013"/>
                  </a:lnTo>
                  <a:lnTo>
                    <a:pt x="6537" y="1826"/>
                  </a:lnTo>
                  <a:lnTo>
                    <a:pt x="6599" y="1640"/>
                  </a:lnTo>
                  <a:lnTo>
                    <a:pt x="6641" y="1453"/>
                  </a:lnTo>
                  <a:lnTo>
                    <a:pt x="6641" y="1266"/>
                  </a:lnTo>
                  <a:lnTo>
                    <a:pt x="6620" y="1079"/>
                  </a:lnTo>
                  <a:lnTo>
                    <a:pt x="6558" y="913"/>
                  </a:lnTo>
                  <a:lnTo>
                    <a:pt x="6454" y="747"/>
                  </a:lnTo>
                  <a:lnTo>
                    <a:pt x="6329" y="602"/>
                  </a:lnTo>
                  <a:lnTo>
                    <a:pt x="6184" y="478"/>
                  </a:lnTo>
                  <a:lnTo>
                    <a:pt x="5997" y="353"/>
                  </a:lnTo>
                  <a:lnTo>
                    <a:pt x="5811" y="249"/>
                  </a:lnTo>
                  <a:lnTo>
                    <a:pt x="5582" y="166"/>
                  </a:lnTo>
                  <a:lnTo>
                    <a:pt x="5333" y="104"/>
                  </a:lnTo>
                  <a:lnTo>
                    <a:pt x="5064" y="63"/>
                  </a:lnTo>
                  <a:lnTo>
                    <a:pt x="4794" y="21"/>
                  </a:lnTo>
                  <a:lnTo>
                    <a:pt x="4503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77"/>
            <p:cNvSpPr/>
            <p:nvPr/>
          </p:nvSpPr>
          <p:spPr>
            <a:xfrm>
              <a:off x="1851813" y="3015050"/>
              <a:ext cx="77325" cy="53975"/>
            </a:xfrm>
            <a:custGeom>
              <a:avLst/>
              <a:gdLst/>
              <a:ahLst/>
              <a:cxnLst/>
              <a:rect l="l" t="t" r="r" b="b"/>
              <a:pathLst>
                <a:path w="3093" h="2159" extrusionOk="0">
                  <a:moveTo>
                    <a:pt x="1598" y="1"/>
                  </a:moveTo>
                  <a:lnTo>
                    <a:pt x="1287" y="63"/>
                  </a:lnTo>
                  <a:lnTo>
                    <a:pt x="975" y="167"/>
                  </a:lnTo>
                  <a:lnTo>
                    <a:pt x="706" y="312"/>
                  </a:lnTo>
                  <a:lnTo>
                    <a:pt x="477" y="457"/>
                  </a:lnTo>
                  <a:lnTo>
                    <a:pt x="270" y="644"/>
                  </a:lnTo>
                  <a:lnTo>
                    <a:pt x="125" y="851"/>
                  </a:lnTo>
                  <a:lnTo>
                    <a:pt x="83" y="934"/>
                  </a:lnTo>
                  <a:lnTo>
                    <a:pt x="42" y="1059"/>
                  </a:lnTo>
                  <a:lnTo>
                    <a:pt x="0" y="1163"/>
                  </a:lnTo>
                  <a:lnTo>
                    <a:pt x="0" y="1266"/>
                  </a:lnTo>
                  <a:lnTo>
                    <a:pt x="0" y="1370"/>
                  </a:lnTo>
                  <a:lnTo>
                    <a:pt x="21" y="1474"/>
                  </a:lnTo>
                  <a:lnTo>
                    <a:pt x="42" y="1578"/>
                  </a:lnTo>
                  <a:lnTo>
                    <a:pt x="104" y="1661"/>
                  </a:lnTo>
                  <a:lnTo>
                    <a:pt x="166" y="1744"/>
                  </a:lnTo>
                  <a:lnTo>
                    <a:pt x="228" y="1827"/>
                  </a:lnTo>
                  <a:lnTo>
                    <a:pt x="332" y="1910"/>
                  </a:lnTo>
                  <a:lnTo>
                    <a:pt x="415" y="1972"/>
                  </a:lnTo>
                  <a:lnTo>
                    <a:pt x="643" y="2055"/>
                  </a:lnTo>
                  <a:lnTo>
                    <a:pt x="913" y="2117"/>
                  </a:lnTo>
                  <a:lnTo>
                    <a:pt x="1183" y="2159"/>
                  </a:lnTo>
                  <a:lnTo>
                    <a:pt x="1494" y="2138"/>
                  </a:lnTo>
                  <a:lnTo>
                    <a:pt x="1806" y="2076"/>
                  </a:lnTo>
                  <a:lnTo>
                    <a:pt x="2117" y="1972"/>
                  </a:lnTo>
                  <a:lnTo>
                    <a:pt x="2387" y="1847"/>
                  </a:lnTo>
                  <a:lnTo>
                    <a:pt x="2615" y="1681"/>
                  </a:lnTo>
                  <a:lnTo>
                    <a:pt x="2802" y="1495"/>
                  </a:lnTo>
                  <a:lnTo>
                    <a:pt x="2968" y="1308"/>
                  </a:lnTo>
                  <a:lnTo>
                    <a:pt x="3009" y="1204"/>
                  </a:lnTo>
                  <a:lnTo>
                    <a:pt x="3051" y="1100"/>
                  </a:lnTo>
                  <a:lnTo>
                    <a:pt x="3092" y="997"/>
                  </a:lnTo>
                  <a:lnTo>
                    <a:pt x="3092" y="872"/>
                  </a:lnTo>
                  <a:lnTo>
                    <a:pt x="3092" y="768"/>
                  </a:lnTo>
                  <a:lnTo>
                    <a:pt x="3071" y="665"/>
                  </a:lnTo>
                  <a:lnTo>
                    <a:pt x="3051" y="582"/>
                  </a:lnTo>
                  <a:lnTo>
                    <a:pt x="2988" y="478"/>
                  </a:lnTo>
                  <a:lnTo>
                    <a:pt x="2926" y="395"/>
                  </a:lnTo>
                  <a:lnTo>
                    <a:pt x="2864" y="312"/>
                  </a:lnTo>
                  <a:lnTo>
                    <a:pt x="2760" y="250"/>
                  </a:lnTo>
                  <a:lnTo>
                    <a:pt x="2677" y="187"/>
                  </a:lnTo>
                  <a:lnTo>
                    <a:pt x="2449" y="84"/>
                  </a:lnTo>
                  <a:lnTo>
                    <a:pt x="2179" y="21"/>
                  </a:lnTo>
                  <a:lnTo>
                    <a:pt x="190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77"/>
            <p:cNvSpPr/>
            <p:nvPr/>
          </p:nvSpPr>
          <p:spPr>
            <a:xfrm>
              <a:off x="1975788" y="3074200"/>
              <a:ext cx="104300" cy="75250"/>
            </a:xfrm>
            <a:custGeom>
              <a:avLst/>
              <a:gdLst/>
              <a:ahLst/>
              <a:cxnLst/>
              <a:rect l="l" t="t" r="r" b="b"/>
              <a:pathLst>
                <a:path w="4172" h="3010" extrusionOk="0">
                  <a:moveTo>
                    <a:pt x="3155" y="0"/>
                  </a:moveTo>
                  <a:lnTo>
                    <a:pt x="2968" y="21"/>
                  </a:lnTo>
                  <a:lnTo>
                    <a:pt x="2761" y="42"/>
                  </a:lnTo>
                  <a:lnTo>
                    <a:pt x="2553" y="63"/>
                  </a:lnTo>
                  <a:lnTo>
                    <a:pt x="2138" y="166"/>
                  </a:lnTo>
                  <a:lnTo>
                    <a:pt x="1931" y="249"/>
                  </a:lnTo>
                  <a:lnTo>
                    <a:pt x="1723" y="332"/>
                  </a:lnTo>
                  <a:lnTo>
                    <a:pt x="1516" y="415"/>
                  </a:lnTo>
                  <a:lnTo>
                    <a:pt x="1329" y="519"/>
                  </a:lnTo>
                  <a:lnTo>
                    <a:pt x="976" y="768"/>
                  </a:lnTo>
                  <a:lnTo>
                    <a:pt x="665" y="1038"/>
                  </a:lnTo>
                  <a:lnTo>
                    <a:pt x="416" y="1308"/>
                  </a:lnTo>
                  <a:lnTo>
                    <a:pt x="312" y="1453"/>
                  </a:lnTo>
                  <a:lnTo>
                    <a:pt x="208" y="1598"/>
                  </a:lnTo>
                  <a:lnTo>
                    <a:pt x="146" y="1743"/>
                  </a:lnTo>
                  <a:lnTo>
                    <a:pt x="84" y="1889"/>
                  </a:lnTo>
                  <a:lnTo>
                    <a:pt x="42" y="2013"/>
                  </a:lnTo>
                  <a:lnTo>
                    <a:pt x="22" y="2158"/>
                  </a:lnTo>
                  <a:lnTo>
                    <a:pt x="1" y="2283"/>
                  </a:lnTo>
                  <a:lnTo>
                    <a:pt x="22" y="2407"/>
                  </a:lnTo>
                  <a:lnTo>
                    <a:pt x="63" y="2532"/>
                  </a:lnTo>
                  <a:lnTo>
                    <a:pt x="105" y="2636"/>
                  </a:lnTo>
                  <a:lnTo>
                    <a:pt x="188" y="2719"/>
                  </a:lnTo>
                  <a:lnTo>
                    <a:pt x="271" y="2802"/>
                  </a:lnTo>
                  <a:lnTo>
                    <a:pt x="374" y="2885"/>
                  </a:lnTo>
                  <a:lnTo>
                    <a:pt x="499" y="2926"/>
                  </a:lnTo>
                  <a:lnTo>
                    <a:pt x="623" y="2968"/>
                  </a:lnTo>
                  <a:lnTo>
                    <a:pt x="769" y="3009"/>
                  </a:lnTo>
                  <a:lnTo>
                    <a:pt x="1246" y="3009"/>
                  </a:lnTo>
                  <a:lnTo>
                    <a:pt x="1412" y="2968"/>
                  </a:lnTo>
                  <a:lnTo>
                    <a:pt x="1785" y="2885"/>
                  </a:lnTo>
                  <a:lnTo>
                    <a:pt x="2159" y="2739"/>
                  </a:lnTo>
                  <a:lnTo>
                    <a:pt x="2532" y="2532"/>
                  </a:lnTo>
                  <a:lnTo>
                    <a:pt x="2906" y="2283"/>
                  </a:lnTo>
                  <a:lnTo>
                    <a:pt x="3259" y="2013"/>
                  </a:lnTo>
                  <a:lnTo>
                    <a:pt x="3549" y="1723"/>
                  </a:lnTo>
                  <a:lnTo>
                    <a:pt x="3819" y="1432"/>
                  </a:lnTo>
                  <a:lnTo>
                    <a:pt x="3923" y="1287"/>
                  </a:lnTo>
                  <a:lnTo>
                    <a:pt x="4006" y="1142"/>
                  </a:lnTo>
                  <a:lnTo>
                    <a:pt x="4089" y="996"/>
                  </a:lnTo>
                  <a:lnTo>
                    <a:pt x="4130" y="851"/>
                  </a:lnTo>
                  <a:lnTo>
                    <a:pt x="4172" y="727"/>
                  </a:lnTo>
                  <a:lnTo>
                    <a:pt x="4172" y="602"/>
                  </a:lnTo>
                  <a:lnTo>
                    <a:pt x="4151" y="478"/>
                  </a:lnTo>
                  <a:lnTo>
                    <a:pt x="4089" y="374"/>
                  </a:lnTo>
                  <a:lnTo>
                    <a:pt x="4027" y="270"/>
                  </a:lnTo>
                  <a:lnTo>
                    <a:pt x="3923" y="187"/>
                  </a:lnTo>
                  <a:lnTo>
                    <a:pt x="3798" y="125"/>
                  </a:lnTo>
                  <a:lnTo>
                    <a:pt x="3674" y="63"/>
                  </a:lnTo>
                  <a:lnTo>
                    <a:pt x="3508" y="42"/>
                  </a:lnTo>
                  <a:lnTo>
                    <a:pt x="3342" y="21"/>
                  </a:lnTo>
                  <a:lnTo>
                    <a:pt x="31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03" name="Google Shape;1903;p77"/>
          <p:cNvGrpSpPr/>
          <p:nvPr/>
        </p:nvGrpSpPr>
        <p:grpSpPr>
          <a:xfrm rot="939904">
            <a:off x="7854761" y="404056"/>
            <a:ext cx="789489" cy="1097080"/>
            <a:chOff x="6118050" y="1521300"/>
            <a:chExt cx="1511863" cy="2100896"/>
          </a:xfrm>
        </p:grpSpPr>
        <p:sp>
          <p:nvSpPr>
            <p:cNvPr id="1904" name="Google Shape;1904;p77"/>
            <p:cNvSpPr/>
            <p:nvPr/>
          </p:nvSpPr>
          <p:spPr>
            <a:xfrm>
              <a:off x="6331220" y="2554024"/>
              <a:ext cx="669963" cy="297057"/>
            </a:xfrm>
            <a:custGeom>
              <a:avLst/>
              <a:gdLst/>
              <a:ahLst/>
              <a:cxnLst/>
              <a:rect l="l" t="t" r="r" b="b"/>
              <a:pathLst>
                <a:path w="19238" h="8530" extrusionOk="0">
                  <a:moveTo>
                    <a:pt x="63" y="0"/>
                  </a:moveTo>
                  <a:lnTo>
                    <a:pt x="1" y="5437"/>
                  </a:lnTo>
                  <a:lnTo>
                    <a:pt x="1121" y="5416"/>
                  </a:lnTo>
                  <a:lnTo>
                    <a:pt x="2242" y="5416"/>
                  </a:lnTo>
                  <a:lnTo>
                    <a:pt x="3362" y="5458"/>
                  </a:lnTo>
                  <a:lnTo>
                    <a:pt x="4483" y="5520"/>
                  </a:lnTo>
                  <a:lnTo>
                    <a:pt x="5624" y="5624"/>
                  </a:lnTo>
                  <a:lnTo>
                    <a:pt x="6766" y="5748"/>
                  </a:lnTo>
                  <a:lnTo>
                    <a:pt x="7907" y="5914"/>
                  </a:lnTo>
                  <a:lnTo>
                    <a:pt x="9069" y="6101"/>
                  </a:lnTo>
                  <a:lnTo>
                    <a:pt x="10211" y="6309"/>
                  </a:lnTo>
                  <a:lnTo>
                    <a:pt x="11373" y="6558"/>
                  </a:lnTo>
                  <a:lnTo>
                    <a:pt x="12535" y="6827"/>
                  </a:lnTo>
                  <a:lnTo>
                    <a:pt x="13697" y="7118"/>
                  </a:lnTo>
                  <a:lnTo>
                    <a:pt x="14880" y="7429"/>
                  </a:lnTo>
                  <a:lnTo>
                    <a:pt x="16042" y="7782"/>
                  </a:lnTo>
                  <a:lnTo>
                    <a:pt x="17225" y="8156"/>
                  </a:lnTo>
                  <a:lnTo>
                    <a:pt x="18407" y="8529"/>
                  </a:lnTo>
                  <a:lnTo>
                    <a:pt x="19237" y="3922"/>
                  </a:lnTo>
                  <a:lnTo>
                    <a:pt x="18013" y="3528"/>
                  </a:lnTo>
                  <a:lnTo>
                    <a:pt x="16789" y="3154"/>
                  </a:lnTo>
                  <a:lnTo>
                    <a:pt x="15564" y="2802"/>
                  </a:lnTo>
                  <a:lnTo>
                    <a:pt x="14319" y="2449"/>
                  </a:lnTo>
                  <a:lnTo>
                    <a:pt x="13074" y="2117"/>
                  </a:lnTo>
                  <a:lnTo>
                    <a:pt x="11829" y="1806"/>
                  </a:lnTo>
                  <a:lnTo>
                    <a:pt x="10584" y="1515"/>
                  </a:lnTo>
                  <a:lnTo>
                    <a:pt x="9360" y="1245"/>
                  </a:lnTo>
                  <a:lnTo>
                    <a:pt x="8135" y="996"/>
                  </a:lnTo>
                  <a:lnTo>
                    <a:pt x="6911" y="768"/>
                  </a:lnTo>
                  <a:lnTo>
                    <a:pt x="5728" y="581"/>
                  </a:lnTo>
                  <a:lnTo>
                    <a:pt x="4545" y="415"/>
                  </a:lnTo>
                  <a:lnTo>
                    <a:pt x="3383" y="270"/>
                  </a:lnTo>
                  <a:lnTo>
                    <a:pt x="2242" y="145"/>
                  </a:lnTo>
                  <a:lnTo>
                    <a:pt x="1142" y="62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77"/>
            <p:cNvSpPr/>
            <p:nvPr/>
          </p:nvSpPr>
          <p:spPr>
            <a:xfrm>
              <a:off x="6294374" y="2554024"/>
              <a:ext cx="88908" cy="190075"/>
            </a:xfrm>
            <a:custGeom>
              <a:avLst/>
              <a:gdLst/>
              <a:ahLst/>
              <a:cxnLst/>
              <a:rect l="l" t="t" r="r" b="b"/>
              <a:pathLst>
                <a:path w="2553" h="5458" extrusionOk="0">
                  <a:moveTo>
                    <a:pt x="1121" y="0"/>
                  </a:moveTo>
                  <a:lnTo>
                    <a:pt x="1038" y="21"/>
                  </a:lnTo>
                  <a:lnTo>
                    <a:pt x="955" y="42"/>
                  </a:lnTo>
                  <a:lnTo>
                    <a:pt x="851" y="83"/>
                  </a:lnTo>
                  <a:lnTo>
                    <a:pt x="747" y="145"/>
                  </a:lnTo>
                  <a:lnTo>
                    <a:pt x="664" y="228"/>
                  </a:lnTo>
                  <a:lnTo>
                    <a:pt x="561" y="353"/>
                  </a:lnTo>
                  <a:lnTo>
                    <a:pt x="478" y="477"/>
                  </a:lnTo>
                  <a:lnTo>
                    <a:pt x="374" y="643"/>
                  </a:lnTo>
                  <a:lnTo>
                    <a:pt x="291" y="830"/>
                  </a:lnTo>
                  <a:lnTo>
                    <a:pt x="229" y="1038"/>
                  </a:lnTo>
                  <a:lnTo>
                    <a:pt x="166" y="1266"/>
                  </a:lnTo>
                  <a:lnTo>
                    <a:pt x="104" y="1536"/>
                  </a:lnTo>
                  <a:lnTo>
                    <a:pt x="63" y="1826"/>
                  </a:lnTo>
                  <a:lnTo>
                    <a:pt x="21" y="2158"/>
                  </a:lnTo>
                  <a:lnTo>
                    <a:pt x="0" y="2532"/>
                  </a:lnTo>
                  <a:lnTo>
                    <a:pt x="0" y="2905"/>
                  </a:lnTo>
                  <a:lnTo>
                    <a:pt x="0" y="3383"/>
                  </a:lnTo>
                  <a:lnTo>
                    <a:pt x="42" y="3839"/>
                  </a:lnTo>
                  <a:lnTo>
                    <a:pt x="104" y="4233"/>
                  </a:lnTo>
                  <a:lnTo>
                    <a:pt x="146" y="4420"/>
                  </a:lnTo>
                  <a:lnTo>
                    <a:pt x="208" y="4607"/>
                  </a:lnTo>
                  <a:lnTo>
                    <a:pt x="270" y="4773"/>
                  </a:lnTo>
                  <a:lnTo>
                    <a:pt x="332" y="4918"/>
                  </a:lnTo>
                  <a:lnTo>
                    <a:pt x="415" y="5043"/>
                  </a:lnTo>
                  <a:lnTo>
                    <a:pt x="519" y="5167"/>
                  </a:lnTo>
                  <a:lnTo>
                    <a:pt x="644" y="5250"/>
                  </a:lnTo>
                  <a:lnTo>
                    <a:pt x="768" y="5333"/>
                  </a:lnTo>
                  <a:lnTo>
                    <a:pt x="893" y="5396"/>
                  </a:lnTo>
                  <a:lnTo>
                    <a:pt x="1059" y="5437"/>
                  </a:lnTo>
                  <a:lnTo>
                    <a:pt x="1225" y="5458"/>
                  </a:lnTo>
                  <a:lnTo>
                    <a:pt x="1391" y="5437"/>
                  </a:lnTo>
                  <a:lnTo>
                    <a:pt x="1536" y="5416"/>
                  </a:lnTo>
                  <a:lnTo>
                    <a:pt x="1661" y="5354"/>
                  </a:lnTo>
                  <a:lnTo>
                    <a:pt x="1785" y="5271"/>
                  </a:lnTo>
                  <a:lnTo>
                    <a:pt x="1889" y="5147"/>
                  </a:lnTo>
                  <a:lnTo>
                    <a:pt x="1993" y="5022"/>
                  </a:lnTo>
                  <a:lnTo>
                    <a:pt x="2076" y="4856"/>
                  </a:lnTo>
                  <a:lnTo>
                    <a:pt x="2159" y="4669"/>
                  </a:lnTo>
                  <a:lnTo>
                    <a:pt x="2242" y="4462"/>
                  </a:lnTo>
                  <a:lnTo>
                    <a:pt x="2304" y="4233"/>
                  </a:lnTo>
                  <a:lnTo>
                    <a:pt x="2366" y="3984"/>
                  </a:lnTo>
                  <a:lnTo>
                    <a:pt x="2449" y="3403"/>
                  </a:lnTo>
                  <a:lnTo>
                    <a:pt x="2532" y="2760"/>
                  </a:lnTo>
                  <a:lnTo>
                    <a:pt x="2553" y="2345"/>
                  </a:lnTo>
                  <a:lnTo>
                    <a:pt x="2553" y="1992"/>
                  </a:lnTo>
                  <a:lnTo>
                    <a:pt x="2511" y="1681"/>
                  </a:lnTo>
                  <a:lnTo>
                    <a:pt x="2470" y="1390"/>
                  </a:lnTo>
                  <a:lnTo>
                    <a:pt x="2387" y="1141"/>
                  </a:lnTo>
                  <a:lnTo>
                    <a:pt x="2304" y="913"/>
                  </a:lnTo>
                  <a:lnTo>
                    <a:pt x="2200" y="726"/>
                  </a:lnTo>
                  <a:lnTo>
                    <a:pt x="2076" y="560"/>
                  </a:lnTo>
                  <a:lnTo>
                    <a:pt x="1951" y="415"/>
                  </a:lnTo>
                  <a:lnTo>
                    <a:pt x="1827" y="291"/>
                  </a:lnTo>
                  <a:lnTo>
                    <a:pt x="1702" y="208"/>
                  </a:lnTo>
                  <a:lnTo>
                    <a:pt x="1557" y="125"/>
                  </a:lnTo>
                  <a:lnTo>
                    <a:pt x="1432" y="62"/>
                  </a:lnTo>
                  <a:lnTo>
                    <a:pt x="1329" y="42"/>
                  </a:lnTo>
                  <a:lnTo>
                    <a:pt x="112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77"/>
            <p:cNvSpPr/>
            <p:nvPr/>
          </p:nvSpPr>
          <p:spPr>
            <a:xfrm>
              <a:off x="6338464" y="2574954"/>
              <a:ext cx="28208" cy="147484"/>
            </a:xfrm>
            <a:custGeom>
              <a:avLst/>
              <a:gdLst/>
              <a:ahLst/>
              <a:cxnLst/>
              <a:rect l="l" t="t" r="r" b="b"/>
              <a:pathLst>
                <a:path w="810" h="423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04" y="63"/>
                  </a:lnTo>
                  <a:lnTo>
                    <a:pt x="187" y="146"/>
                  </a:lnTo>
                  <a:lnTo>
                    <a:pt x="332" y="312"/>
                  </a:lnTo>
                  <a:lnTo>
                    <a:pt x="457" y="540"/>
                  </a:lnTo>
                  <a:lnTo>
                    <a:pt x="581" y="789"/>
                  </a:lnTo>
                  <a:lnTo>
                    <a:pt x="664" y="1080"/>
                  </a:lnTo>
                  <a:lnTo>
                    <a:pt x="727" y="1371"/>
                  </a:lnTo>
                  <a:lnTo>
                    <a:pt x="789" y="1703"/>
                  </a:lnTo>
                  <a:lnTo>
                    <a:pt x="810" y="2035"/>
                  </a:lnTo>
                  <a:lnTo>
                    <a:pt x="810" y="2367"/>
                  </a:lnTo>
                  <a:lnTo>
                    <a:pt x="810" y="2699"/>
                  </a:lnTo>
                  <a:lnTo>
                    <a:pt x="768" y="3010"/>
                  </a:lnTo>
                  <a:lnTo>
                    <a:pt x="706" y="3321"/>
                  </a:lnTo>
                  <a:lnTo>
                    <a:pt x="644" y="3591"/>
                  </a:lnTo>
                  <a:lnTo>
                    <a:pt x="540" y="3840"/>
                  </a:lnTo>
                  <a:lnTo>
                    <a:pt x="415" y="4068"/>
                  </a:lnTo>
                  <a:lnTo>
                    <a:pt x="270" y="4234"/>
                  </a:lnTo>
                </a:path>
              </a:pathLst>
            </a:custGeom>
            <a:noFill/>
            <a:ln w="1050" cap="rnd" cmpd="sng">
              <a:solidFill>
                <a:srgbClr val="261A1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77"/>
            <p:cNvSpPr/>
            <p:nvPr/>
          </p:nvSpPr>
          <p:spPr>
            <a:xfrm>
              <a:off x="6420827" y="2213637"/>
              <a:ext cx="368623" cy="245725"/>
            </a:xfrm>
            <a:custGeom>
              <a:avLst/>
              <a:gdLst/>
              <a:ahLst/>
              <a:cxnLst/>
              <a:rect l="l" t="t" r="r" b="b"/>
              <a:pathLst>
                <a:path w="10585" h="7056" extrusionOk="0">
                  <a:moveTo>
                    <a:pt x="1786" y="0"/>
                  </a:moveTo>
                  <a:lnTo>
                    <a:pt x="1" y="2304"/>
                  </a:lnTo>
                  <a:lnTo>
                    <a:pt x="478" y="2656"/>
                  </a:lnTo>
                  <a:lnTo>
                    <a:pt x="976" y="2988"/>
                  </a:lnTo>
                  <a:lnTo>
                    <a:pt x="1495" y="3300"/>
                  </a:lnTo>
                  <a:lnTo>
                    <a:pt x="2035" y="3632"/>
                  </a:lnTo>
                  <a:lnTo>
                    <a:pt x="2574" y="3943"/>
                  </a:lnTo>
                  <a:lnTo>
                    <a:pt x="3155" y="4275"/>
                  </a:lnTo>
                  <a:lnTo>
                    <a:pt x="4338" y="4877"/>
                  </a:lnTo>
                  <a:lnTo>
                    <a:pt x="5562" y="5458"/>
                  </a:lnTo>
                  <a:lnTo>
                    <a:pt x="6828" y="6018"/>
                  </a:lnTo>
                  <a:lnTo>
                    <a:pt x="8094" y="6558"/>
                  </a:lnTo>
                  <a:lnTo>
                    <a:pt x="9381" y="7056"/>
                  </a:lnTo>
                  <a:lnTo>
                    <a:pt x="10584" y="4835"/>
                  </a:lnTo>
                  <a:lnTo>
                    <a:pt x="9339" y="4358"/>
                  </a:lnTo>
                  <a:lnTo>
                    <a:pt x="8115" y="3860"/>
                  </a:lnTo>
                  <a:lnTo>
                    <a:pt x="7534" y="3590"/>
                  </a:lnTo>
                  <a:lnTo>
                    <a:pt x="6953" y="3320"/>
                  </a:lnTo>
                  <a:lnTo>
                    <a:pt x="6392" y="3030"/>
                  </a:lnTo>
                  <a:lnTo>
                    <a:pt x="5832" y="2739"/>
                  </a:lnTo>
                  <a:lnTo>
                    <a:pt x="5272" y="2428"/>
                  </a:lnTo>
                  <a:lnTo>
                    <a:pt x="4753" y="2117"/>
                  </a:lnTo>
                  <a:lnTo>
                    <a:pt x="4214" y="1805"/>
                  </a:lnTo>
                  <a:lnTo>
                    <a:pt x="3715" y="1453"/>
                  </a:lnTo>
                  <a:lnTo>
                    <a:pt x="3217" y="1121"/>
                  </a:lnTo>
                  <a:lnTo>
                    <a:pt x="2719" y="747"/>
                  </a:lnTo>
                  <a:lnTo>
                    <a:pt x="2242" y="394"/>
                  </a:lnTo>
                  <a:lnTo>
                    <a:pt x="178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77"/>
            <p:cNvSpPr/>
            <p:nvPr/>
          </p:nvSpPr>
          <p:spPr>
            <a:xfrm>
              <a:off x="6416509" y="2211442"/>
              <a:ext cx="75187" cy="86784"/>
            </a:xfrm>
            <a:custGeom>
              <a:avLst/>
              <a:gdLst/>
              <a:ahLst/>
              <a:cxnLst/>
              <a:rect l="l" t="t" r="r" b="b"/>
              <a:pathLst>
                <a:path w="2159" h="2492" extrusionOk="0">
                  <a:moveTo>
                    <a:pt x="1598" y="1"/>
                  </a:moveTo>
                  <a:lnTo>
                    <a:pt x="1432" y="42"/>
                  </a:lnTo>
                  <a:lnTo>
                    <a:pt x="1266" y="125"/>
                  </a:lnTo>
                  <a:lnTo>
                    <a:pt x="1121" y="250"/>
                  </a:lnTo>
                  <a:lnTo>
                    <a:pt x="955" y="395"/>
                  </a:lnTo>
                  <a:lnTo>
                    <a:pt x="789" y="582"/>
                  </a:lnTo>
                  <a:lnTo>
                    <a:pt x="623" y="769"/>
                  </a:lnTo>
                  <a:lnTo>
                    <a:pt x="395" y="1101"/>
                  </a:lnTo>
                  <a:lnTo>
                    <a:pt x="208" y="1391"/>
                  </a:lnTo>
                  <a:lnTo>
                    <a:pt x="104" y="1640"/>
                  </a:lnTo>
                  <a:lnTo>
                    <a:pt x="21" y="1868"/>
                  </a:lnTo>
                  <a:lnTo>
                    <a:pt x="0" y="2034"/>
                  </a:lnTo>
                  <a:lnTo>
                    <a:pt x="21" y="2201"/>
                  </a:lnTo>
                  <a:lnTo>
                    <a:pt x="63" y="2304"/>
                  </a:lnTo>
                  <a:lnTo>
                    <a:pt x="125" y="2367"/>
                  </a:lnTo>
                  <a:lnTo>
                    <a:pt x="229" y="2429"/>
                  </a:lnTo>
                  <a:lnTo>
                    <a:pt x="353" y="2470"/>
                  </a:lnTo>
                  <a:lnTo>
                    <a:pt x="519" y="2491"/>
                  </a:lnTo>
                  <a:lnTo>
                    <a:pt x="706" y="2470"/>
                  </a:lnTo>
                  <a:lnTo>
                    <a:pt x="810" y="2429"/>
                  </a:lnTo>
                  <a:lnTo>
                    <a:pt x="934" y="2387"/>
                  </a:lnTo>
                  <a:lnTo>
                    <a:pt x="1038" y="2325"/>
                  </a:lnTo>
                  <a:lnTo>
                    <a:pt x="1163" y="2242"/>
                  </a:lnTo>
                  <a:lnTo>
                    <a:pt x="1266" y="2138"/>
                  </a:lnTo>
                  <a:lnTo>
                    <a:pt x="1391" y="2014"/>
                  </a:lnTo>
                  <a:lnTo>
                    <a:pt x="1515" y="1868"/>
                  </a:lnTo>
                  <a:lnTo>
                    <a:pt x="1640" y="1682"/>
                  </a:lnTo>
                  <a:lnTo>
                    <a:pt x="1827" y="1391"/>
                  </a:lnTo>
                  <a:lnTo>
                    <a:pt x="1972" y="1101"/>
                  </a:lnTo>
                  <a:lnTo>
                    <a:pt x="2096" y="872"/>
                  </a:lnTo>
                  <a:lnTo>
                    <a:pt x="2159" y="644"/>
                  </a:lnTo>
                  <a:lnTo>
                    <a:pt x="2159" y="457"/>
                  </a:lnTo>
                  <a:lnTo>
                    <a:pt x="2159" y="374"/>
                  </a:lnTo>
                  <a:lnTo>
                    <a:pt x="2138" y="291"/>
                  </a:lnTo>
                  <a:lnTo>
                    <a:pt x="2096" y="229"/>
                  </a:lnTo>
                  <a:lnTo>
                    <a:pt x="2055" y="167"/>
                  </a:lnTo>
                  <a:lnTo>
                    <a:pt x="1993" y="105"/>
                  </a:lnTo>
                  <a:lnTo>
                    <a:pt x="1910" y="63"/>
                  </a:lnTo>
                  <a:lnTo>
                    <a:pt x="1827" y="22"/>
                  </a:lnTo>
                  <a:lnTo>
                    <a:pt x="176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77"/>
            <p:cNvSpPr/>
            <p:nvPr/>
          </p:nvSpPr>
          <p:spPr>
            <a:xfrm>
              <a:off x="6475782" y="2308293"/>
              <a:ext cx="152499" cy="78809"/>
            </a:xfrm>
            <a:custGeom>
              <a:avLst/>
              <a:gdLst/>
              <a:ahLst/>
              <a:cxnLst/>
              <a:rect l="l" t="t" r="r" b="b"/>
              <a:pathLst>
                <a:path w="4379" h="2263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581" y="395"/>
                  </a:lnTo>
                  <a:lnTo>
                    <a:pt x="1162" y="768"/>
                  </a:lnTo>
                  <a:lnTo>
                    <a:pt x="1722" y="1121"/>
                  </a:lnTo>
                  <a:lnTo>
                    <a:pt x="2283" y="1432"/>
                  </a:lnTo>
                  <a:lnTo>
                    <a:pt x="2822" y="1723"/>
                  </a:lnTo>
                  <a:lnTo>
                    <a:pt x="3362" y="1951"/>
                  </a:lnTo>
                  <a:lnTo>
                    <a:pt x="3881" y="2138"/>
                  </a:lnTo>
                  <a:lnTo>
                    <a:pt x="4130" y="2200"/>
                  </a:lnTo>
                  <a:lnTo>
                    <a:pt x="4379" y="2262"/>
                  </a:lnTo>
                </a:path>
              </a:pathLst>
            </a:custGeom>
            <a:solidFill>
              <a:schemeClr val="dk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77"/>
            <p:cNvSpPr/>
            <p:nvPr/>
          </p:nvSpPr>
          <p:spPr>
            <a:xfrm>
              <a:off x="6413618" y="1548011"/>
              <a:ext cx="427860" cy="1662197"/>
            </a:xfrm>
            <a:custGeom>
              <a:avLst/>
              <a:gdLst/>
              <a:ahLst/>
              <a:cxnLst/>
              <a:rect l="l" t="t" r="r" b="b"/>
              <a:pathLst>
                <a:path w="12286" h="47730" extrusionOk="0">
                  <a:moveTo>
                    <a:pt x="12078" y="1"/>
                  </a:moveTo>
                  <a:lnTo>
                    <a:pt x="6703" y="831"/>
                  </a:lnTo>
                  <a:lnTo>
                    <a:pt x="6931" y="1951"/>
                  </a:lnTo>
                  <a:lnTo>
                    <a:pt x="7014" y="2553"/>
                  </a:lnTo>
                  <a:lnTo>
                    <a:pt x="7097" y="3155"/>
                  </a:lnTo>
                  <a:lnTo>
                    <a:pt x="7160" y="3819"/>
                  </a:lnTo>
                  <a:lnTo>
                    <a:pt x="7222" y="4483"/>
                  </a:lnTo>
                  <a:lnTo>
                    <a:pt x="7263" y="5209"/>
                  </a:lnTo>
                  <a:lnTo>
                    <a:pt x="7284" y="5977"/>
                  </a:lnTo>
                  <a:lnTo>
                    <a:pt x="7284" y="6766"/>
                  </a:lnTo>
                  <a:lnTo>
                    <a:pt x="7284" y="7637"/>
                  </a:lnTo>
                  <a:lnTo>
                    <a:pt x="7243" y="8551"/>
                  </a:lnTo>
                  <a:lnTo>
                    <a:pt x="7201" y="9505"/>
                  </a:lnTo>
                  <a:lnTo>
                    <a:pt x="7139" y="10543"/>
                  </a:lnTo>
                  <a:lnTo>
                    <a:pt x="7035" y="11643"/>
                  </a:lnTo>
                  <a:lnTo>
                    <a:pt x="6911" y="12825"/>
                  </a:lnTo>
                  <a:lnTo>
                    <a:pt x="6765" y="14070"/>
                  </a:lnTo>
                  <a:lnTo>
                    <a:pt x="6599" y="15399"/>
                  </a:lnTo>
                  <a:lnTo>
                    <a:pt x="6392" y="16810"/>
                  </a:lnTo>
                  <a:lnTo>
                    <a:pt x="6164" y="18304"/>
                  </a:lnTo>
                  <a:lnTo>
                    <a:pt x="5915" y="19902"/>
                  </a:lnTo>
                  <a:lnTo>
                    <a:pt x="5624" y="21583"/>
                  </a:lnTo>
                  <a:lnTo>
                    <a:pt x="5292" y="23367"/>
                  </a:lnTo>
                  <a:lnTo>
                    <a:pt x="4939" y="25256"/>
                  </a:lnTo>
                  <a:lnTo>
                    <a:pt x="4545" y="27268"/>
                  </a:lnTo>
                  <a:lnTo>
                    <a:pt x="4109" y="29385"/>
                  </a:lnTo>
                  <a:lnTo>
                    <a:pt x="3653" y="31606"/>
                  </a:lnTo>
                  <a:lnTo>
                    <a:pt x="2594" y="36441"/>
                  </a:lnTo>
                  <a:lnTo>
                    <a:pt x="1391" y="41795"/>
                  </a:lnTo>
                  <a:lnTo>
                    <a:pt x="0" y="47688"/>
                  </a:lnTo>
                  <a:lnTo>
                    <a:pt x="4690" y="47730"/>
                  </a:lnTo>
                  <a:lnTo>
                    <a:pt x="5354" y="45592"/>
                  </a:lnTo>
                  <a:lnTo>
                    <a:pt x="5956" y="43496"/>
                  </a:lnTo>
                  <a:lnTo>
                    <a:pt x="6558" y="41400"/>
                  </a:lnTo>
                  <a:lnTo>
                    <a:pt x="7097" y="39346"/>
                  </a:lnTo>
                  <a:lnTo>
                    <a:pt x="7616" y="37312"/>
                  </a:lnTo>
                  <a:lnTo>
                    <a:pt x="8114" y="35320"/>
                  </a:lnTo>
                  <a:lnTo>
                    <a:pt x="8550" y="33349"/>
                  </a:lnTo>
                  <a:lnTo>
                    <a:pt x="8986" y="31419"/>
                  </a:lnTo>
                  <a:lnTo>
                    <a:pt x="9380" y="29530"/>
                  </a:lnTo>
                  <a:lnTo>
                    <a:pt x="9733" y="27663"/>
                  </a:lnTo>
                  <a:lnTo>
                    <a:pt x="10065" y="25857"/>
                  </a:lnTo>
                  <a:lnTo>
                    <a:pt x="10376" y="24073"/>
                  </a:lnTo>
                  <a:lnTo>
                    <a:pt x="10667" y="22330"/>
                  </a:lnTo>
                  <a:lnTo>
                    <a:pt x="10916" y="20649"/>
                  </a:lnTo>
                  <a:lnTo>
                    <a:pt x="11144" y="18989"/>
                  </a:lnTo>
                  <a:lnTo>
                    <a:pt x="11352" y="17411"/>
                  </a:lnTo>
                  <a:lnTo>
                    <a:pt x="11538" y="15855"/>
                  </a:lnTo>
                  <a:lnTo>
                    <a:pt x="11704" y="14361"/>
                  </a:lnTo>
                  <a:lnTo>
                    <a:pt x="11850" y="12929"/>
                  </a:lnTo>
                  <a:lnTo>
                    <a:pt x="11974" y="11539"/>
                  </a:lnTo>
                  <a:lnTo>
                    <a:pt x="12057" y="10211"/>
                  </a:lnTo>
                  <a:lnTo>
                    <a:pt x="12140" y="8945"/>
                  </a:lnTo>
                  <a:lnTo>
                    <a:pt x="12202" y="7741"/>
                  </a:lnTo>
                  <a:lnTo>
                    <a:pt x="12244" y="6600"/>
                  </a:lnTo>
                  <a:lnTo>
                    <a:pt x="12285" y="5542"/>
                  </a:lnTo>
                  <a:lnTo>
                    <a:pt x="12285" y="4525"/>
                  </a:lnTo>
                  <a:lnTo>
                    <a:pt x="12285" y="3591"/>
                  </a:lnTo>
                  <a:lnTo>
                    <a:pt x="12265" y="2719"/>
                  </a:lnTo>
                  <a:lnTo>
                    <a:pt x="12244" y="1931"/>
                  </a:lnTo>
                  <a:lnTo>
                    <a:pt x="12202" y="1204"/>
                  </a:lnTo>
                  <a:lnTo>
                    <a:pt x="12140" y="561"/>
                  </a:lnTo>
                  <a:lnTo>
                    <a:pt x="1207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77"/>
            <p:cNvSpPr/>
            <p:nvPr/>
          </p:nvSpPr>
          <p:spPr>
            <a:xfrm>
              <a:off x="6647057" y="1521300"/>
              <a:ext cx="187184" cy="92530"/>
            </a:xfrm>
            <a:custGeom>
              <a:avLst/>
              <a:gdLst/>
              <a:ahLst/>
              <a:cxnLst/>
              <a:rect l="l" t="t" r="r" b="b"/>
              <a:pathLst>
                <a:path w="5375" h="2657" extrusionOk="0">
                  <a:moveTo>
                    <a:pt x="3694" y="0"/>
                  </a:moveTo>
                  <a:lnTo>
                    <a:pt x="3383" y="21"/>
                  </a:lnTo>
                  <a:lnTo>
                    <a:pt x="3071" y="42"/>
                  </a:lnTo>
                  <a:lnTo>
                    <a:pt x="2698" y="62"/>
                  </a:lnTo>
                  <a:lnTo>
                    <a:pt x="2324" y="125"/>
                  </a:lnTo>
                  <a:lnTo>
                    <a:pt x="1847" y="228"/>
                  </a:lnTo>
                  <a:lnTo>
                    <a:pt x="1411" y="332"/>
                  </a:lnTo>
                  <a:lnTo>
                    <a:pt x="1038" y="457"/>
                  </a:lnTo>
                  <a:lnTo>
                    <a:pt x="851" y="540"/>
                  </a:lnTo>
                  <a:lnTo>
                    <a:pt x="685" y="623"/>
                  </a:lnTo>
                  <a:lnTo>
                    <a:pt x="540" y="706"/>
                  </a:lnTo>
                  <a:lnTo>
                    <a:pt x="415" y="809"/>
                  </a:lnTo>
                  <a:lnTo>
                    <a:pt x="291" y="913"/>
                  </a:lnTo>
                  <a:lnTo>
                    <a:pt x="187" y="1038"/>
                  </a:lnTo>
                  <a:lnTo>
                    <a:pt x="125" y="1162"/>
                  </a:lnTo>
                  <a:lnTo>
                    <a:pt x="62" y="1287"/>
                  </a:lnTo>
                  <a:lnTo>
                    <a:pt x="21" y="1453"/>
                  </a:lnTo>
                  <a:lnTo>
                    <a:pt x="0" y="1598"/>
                  </a:lnTo>
                  <a:lnTo>
                    <a:pt x="21" y="1764"/>
                  </a:lnTo>
                  <a:lnTo>
                    <a:pt x="62" y="1930"/>
                  </a:lnTo>
                  <a:lnTo>
                    <a:pt x="125" y="2054"/>
                  </a:lnTo>
                  <a:lnTo>
                    <a:pt x="187" y="2179"/>
                  </a:lnTo>
                  <a:lnTo>
                    <a:pt x="311" y="2283"/>
                  </a:lnTo>
                  <a:lnTo>
                    <a:pt x="436" y="2386"/>
                  </a:lnTo>
                  <a:lnTo>
                    <a:pt x="581" y="2449"/>
                  </a:lnTo>
                  <a:lnTo>
                    <a:pt x="747" y="2511"/>
                  </a:lnTo>
                  <a:lnTo>
                    <a:pt x="955" y="2573"/>
                  </a:lnTo>
                  <a:lnTo>
                    <a:pt x="1162" y="2615"/>
                  </a:lnTo>
                  <a:lnTo>
                    <a:pt x="1391" y="2635"/>
                  </a:lnTo>
                  <a:lnTo>
                    <a:pt x="1660" y="2656"/>
                  </a:lnTo>
                  <a:lnTo>
                    <a:pt x="2241" y="2656"/>
                  </a:lnTo>
                  <a:lnTo>
                    <a:pt x="2905" y="2615"/>
                  </a:lnTo>
                  <a:lnTo>
                    <a:pt x="3300" y="2573"/>
                  </a:lnTo>
                  <a:lnTo>
                    <a:pt x="3652" y="2490"/>
                  </a:lnTo>
                  <a:lnTo>
                    <a:pt x="3964" y="2407"/>
                  </a:lnTo>
                  <a:lnTo>
                    <a:pt x="4234" y="2303"/>
                  </a:lnTo>
                  <a:lnTo>
                    <a:pt x="4483" y="2200"/>
                  </a:lnTo>
                  <a:lnTo>
                    <a:pt x="4669" y="2075"/>
                  </a:lnTo>
                  <a:lnTo>
                    <a:pt x="4856" y="1930"/>
                  </a:lnTo>
                  <a:lnTo>
                    <a:pt x="5001" y="1785"/>
                  </a:lnTo>
                  <a:lnTo>
                    <a:pt x="5105" y="1639"/>
                  </a:lnTo>
                  <a:lnTo>
                    <a:pt x="5209" y="1494"/>
                  </a:lnTo>
                  <a:lnTo>
                    <a:pt x="5271" y="1349"/>
                  </a:lnTo>
                  <a:lnTo>
                    <a:pt x="5333" y="1224"/>
                  </a:lnTo>
                  <a:lnTo>
                    <a:pt x="5354" y="1079"/>
                  </a:lnTo>
                  <a:lnTo>
                    <a:pt x="5375" y="975"/>
                  </a:lnTo>
                  <a:lnTo>
                    <a:pt x="5375" y="768"/>
                  </a:lnTo>
                  <a:lnTo>
                    <a:pt x="5354" y="685"/>
                  </a:lnTo>
                  <a:lnTo>
                    <a:pt x="5313" y="581"/>
                  </a:lnTo>
                  <a:lnTo>
                    <a:pt x="5250" y="498"/>
                  </a:lnTo>
                  <a:lnTo>
                    <a:pt x="5167" y="415"/>
                  </a:lnTo>
                  <a:lnTo>
                    <a:pt x="5064" y="332"/>
                  </a:lnTo>
                  <a:lnTo>
                    <a:pt x="4939" y="270"/>
                  </a:lnTo>
                  <a:lnTo>
                    <a:pt x="4794" y="187"/>
                  </a:lnTo>
                  <a:lnTo>
                    <a:pt x="4628" y="145"/>
                  </a:lnTo>
                  <a:lnTo>
                    <a:pt x="4441" y="83"/>
                  </a:lnTo>
                  <a:lnTo>
                    <a:pt x="4213" y="42"/>
                  </a:lnTo>
                  <a:lnTo>
                    <a:pt x="3964" y="21"/>
                  </a:lnTo>
                  <a:lnTo>
                    <a:pt x="369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77"/>
            <p:cNvSpPr/>
            <p:nvPr/>
          </p:nvSpPr>
          <p:spPr>
            <a:xfrm>
              <a:off x="6728723" y="1550902"/>
              <a:ext cx="90371" cy="48476"/>
            </a:xfrm>
            <a:custGeom>
              <a:avLst/>
              <a:gdLst/>
              <a:ahLst/>
              <a:cxnLst/>
              <a:rect l="l" t="t" r="r" b="b"/>
              <a:pathLst>
                <a:path w="2595" h="1392" fill="none" extrusionOk="0">
                  <a:moveTo>
                    <a:pt x="2594" y="1"/>
                  </a:moveTo>
                  <a:lnTo>
                    <a:pt x="2594" y="1"/>
                  </a:lnTo>
                  <a:lnTo>
                    <a:pt x="2345" y="333"/>
                  </a:lnTo>
                  <a:lnTo>
                    <a:pt x="2075" y="603"/>
                  </a:lnTo>
                  <a:lnTo>
                    <a:pt x="1764" y="831"/>
                  </a:lnTo>
                  <a:lnTo>
                    <a:pt x="1453" y="1018"/>
                  </a:lnTo>
                  <a:lnTo>
                    <a:pt x="1121" y="1163"/>
                  </a:lnTo>
                  <a:lnTo>
                    <a:pt x="768" y="1287"/>
                  </a:lnTo>
                  <a:lnTo>
                    <a:pt x="394" y="1350"/>
                  </a:lnTo>
                  <a:lnTo>
                    <a:pt x="0" y="1391"/>
                  </a:lnTo>
                </a:path>
              </a:pathLst>
            </a:custGeom>
            <a:noFill/>
            <a:ln w="1050" cap="rnd" cmpd="sng">
              <a:solidFill>
                <a:srgbClr val="261A1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77"/>
            <p:cNvSpPr/>
            <p:nvPr/>
          </p:nvSpPr>
          <p:spPr>
            <a:xfrm>
              <a:off x="6809659" y="1617384"/>
              <a:ext cx="9438" cy="178548"/>
            </a:xfrm>
            <a:custGeom>
              <a:avLst/>
              <a:gdLst/>
              <a:ahLst/>
              <a:cxnLst/>
              <a:rect l="l" t="t" r="r" b="b"/>
              <a:pathLst>
                <a:path w="271" h="5127" fill="none" extrusionOk="0">
                  <a:moveTo>
                    <a:pt x="104" y="1"/>
                  </a:moveTo>
                  <a:lnTo>
                    <a:pt x="104" y="1"/>
                  </a:lnTo>
                  <a:lnTo>
                    <a:pt x="187" y="624"/>
                  </a:lnTo>
                  <a:lnTo>
                    <a:pt x="249" y="1267"/>
                  </a:lnTo>
                  <a:lnTo>
                    <a:pt x="270" y="1889"/>
                  </a:lnTo>
                  <a:lnTo>
                    <a:pt x="270" y="2533"/>
                  </a:lnTo>
                  <a:lnTo>
                    <a:pt x="249" y="3176"/>
                  </a:lnTo>
                  <a:lnTo>
                    <a:pt x="187" y="3819"/>
                  </a:lnTo>
                  <a:lnTo>
                    <a:pt x="104" y="4463"/>
                  </a:lnTo>
                  <a:lnTo>
                    <a:pt x="0" y="5127"/>
                  </a:lnTo>
                </a:path>
              </a:pathLst>
            </a:custGeom>
            <a:solidFill>
              <a:schemeClr val="dk1"/>
            </a:solidFill>
            <a:ln w="9525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77"/>
            <p:cNvSpPr/>
            <p:nvPr/>
          </p:nvSpPr>
          <p:spPr>
            <a:xfrm>
              <a:off x="6133199" y="2642899"/>
              <a:ext cx="897614" cy="977816"/>
            </a:xfrm>
            <a:custGeom>
              <a:avLst/>
              <a:gdLst/>
              <a:ahLst/>
              <a:cxnLst/>
              <a:rect l="l" t="t" r="r" b="b"/>
              <a:pathLst>
                <a:path w="25775" h="28078" extrusionOk="0">
                  <a:moveTo>
                    <a:pt x="15315" y="1"/>
                  </a:moveTo>
                  <a:lnTo>
                    <a:pt x="14859" y="21"/>
                  </a:lnTo>
                  <a:lnTo>
                    <a:pt x="14402" y="104"/>
                  </a:lnTo>
                  <a:lnTo>
                    <a:pt x="13987" y="208"/>
                  </a:lnTo>
                  <a:lnTo>
                    <a:pt x="13593" y="353"/>
                  </a:lnTo>
                  <a:lnTo>
                    <a:pt x="13406" y="457"/>
                  </a:lnTo>
                  <a:lnTo>
                    <a:pt x="13240" y="540"/>
                  </a:lnTo>
                  <a:lnTo>
                    <a:pt x="13054" y="665"/>
                  </a:lnTo>
                  <a:lnTo>
                    <a:pt x="12888" y="810"/>
                  </a:lnTo>
                  <a:lnTo>
                    <a:pt x="12722" y="976"/>
                  </a:lnTo>
                  <a:lnTo>
                    <a:pt x="12556" y="1163"/>
                  </a:lnTo>
                  <a:lnTo>
                    <a:pt x="12390" y="1370"/>
                  </a:lnTo>
                  <a:lnTo>
                    <a:pt x="12223" y="1598"/>
                  </a:lnTo>
                  <a:lnTo>
                    <a:pt x="11891" y="2096"/>
                  </a:lnTo>
                  <a:lnTo>
                    <a:pt x="11559" y="2678"/>
                  </a:lnTo>
                  <a:lnTo>
                    <a:pt x="11248" y="3342"/>
                  </a:lnTo>
                  <a:lnTo>
                    <a:pt x="10937" y="4047"/>
                  </a:lnTo>
                  <a:lnTo>
                    <a:pt x="10605" y="4815"/>
                  </a:lnTo>
                  <a:lnTo>
                    <a:pt x="10294" y="5624"/>
                  </a:lnTo>
                  <a:lnTo>
                    <a:pt x="9962" y="6475"/>
                  </a:lnTo>
                  <a:lnTo>
                    <a:pt x="9318" y="8280"/>
                  </a:lnTo>
                  <a:lnTo>
                    <a:pt x="8633" y="10169"/>
                  </a:lnTo>
                  <a:lnTo>
                    <a:pt x="7928" y="12120"/>
                  </a:lnTo>
                  <a:lnTo>
                    <a:pt x="7575" y="13074"/>
                  </a:lnTo>
                  <a:lnTo>
                    <a:pt x="7181" y="14049"/>
                  </a:lnTo>
                  <a:lnTo>
                    <a:pt x="6807" y="14983"/>
                  </a:lnTo>
                  <a:lnTo>
                    <a:pt x="6392" y="15917"/>
                  </a:lnTo>
                  <a:lnTo>
                    <a:pt x="5977" y="16809"/>
                  </a:lnTo>
                  <a:lnTo>
                    <a:pt x="5541" y="17681"/>
                  </a:lnTo>
                  <a:lnTo>
                    <a:pt x="5085" y="18511"/>
                  </a:lnTo>
                  <a:lnTo>
                    <a:pt x="4608" y="19300"/>
                  </a:lnTo>
                  <a:lnTo>
                    <a:pt x="4110" y="20047"/>
                  </a:lnTo>
                  <a:lnTo>
                    <a:pt x="3861" y="20399"/>
                  </a:lnTo>
                  <a:lnTo>
                    <a:pt x="3591" y="20731"/>
                  </a:lnTo>
                  <a:lnTo>
                    <a:pt x="3321" y="21043"/>
                  </a:lnTo>
                  <a:lnTo>
                    <a:pt x="3051" y="21333"/>
                  </a:lnTo>
                  <a:lnTo>
                    <a:pt x="2782" y="21624"/>
                  </a:lnTo>
                  <a:lnTo>
                    <a:pt x="2491" y="21894"/>
                  </a:lnTo>
                  <a:lnTo>
                    <a:pt x="2200" y="22143"/>
                  </a:lnTo>
                  <a:lnTo>
                    <a:pt x="1910" y="22371"/>
                  </a:lnTo>
                  <a:lnTo>
                    <a:pt x="1619" y="22558"/>
                  </a:lnTo>
                  <a:lnTo>
                    <a:pt x="1308" y="22744"/>
                  </a:lnTo>
                  <a:lnTo>
                    <a:pt x="997" y="22910"/>
                  </a:lnTo>
                  <a:lnTo>
                    <a:pt x="665" y="23056"/>
                  </a:lnTo>
                  <a:lnTo>
                    <a:pt x="333" y="23180"/>
                  </a:lnTo>
                  <a:lnTo>
                    <a:pt x="1" y="23263"/>
                  </a:lnTo>
                  <a:lnTo>
                    <a:pt x="2657" y="28078"/>
                  </a:lnTo>
                  <a:lnTo>
                    <a:pt x="2906" y="27995"/>
                  </a:lnTo>
                  <a:lnTo>
                    <a:pt x="3176" y="27870"/>
                  </a:lnTo>
                  <a:lnTo>
                    <a:pt x="3549" y="27683"/>
                  </a:lnTo>
                  <a:lnTo>
                    <a:pt x="4006" y="27434"/>
                  </a:lnTo>
                  <a:lnTo>
                    <a:pt x="4545" y="27123"/>
                  </a:lnTo>
                  <a:lnTo>
                    <a:pt x="5126" y="26749"/>
                  </a:lnTo>
                  <a:lnTo>
                    <a:pt x="5749" y="26293"/>
                  </a:lnTo>
                  <a:lnTo>
                    <a:pt x="6413" y="25753"/>
                  </a:lnTo>
                  <a:lnTo>
                    <a:pt x="6745" y="25442"/>
                  </a:lnTo>
                  <a:lnTo>
                    <a:pt x="7077" y="25131"/>
                  </a:lnTo>
                  <a:lnTo>
                    <a:pt x="7430" y="24778"/>
                  </a:lnTo>
                  <a:lnTo>
                    <a:pt x="7783" y="24404"/>
                  </a:lnTo>
                  <a:lnTo>
                    <a:pt x="8115" y="24010"/>
                  </a:lnTo>
                  <a:lnTo>
                    <a:pt x="8467" y="23595"/>
                  </a:lnTo>
                  <a:lnTo>
                    <a:pt x="8799" y="23159"/>
                  </a:lnTo>
                  <a:lnTo>
                    <a:pt x="9152" y="22682"/>
                  </a:lnTo>
                  <a:lnTo>
                    <a:pt x="9464" y="22205"/>
                  </a:lnTo>
                  <a:lnTo>
                    <a:pt x="9796" y="21665"/>
                  </a:lnTo>
                  <a:lnTo>
                    <a:pt x="10107" y="21126"/>
                  </a:lnTo>
                  <a:lnTo>
                    <a:pt x="10397" y="20545"/>
                  </a:lnTo>
                  <a:lnTo>
                    <a:pt x="10688" y="19943"/>
                  </a:lnTo>
                  <a:lnTo>
                    <a:pt x="10978" y="19320"/>
                  </a:lnTo>
                  <a:lnTo>
                    <a:pt x="11476" y="18013"/>
                  </a:lnTo>
                  <a:lnTo>
                    <a:pt x="11974" y="16726"/>
                  </a:lnTo>
                  <a:lnTo>
                    <a:pt x="12410" y="15440"/>
                  </a:lnTo>
                  <a:lnTo>
                    <a:pt x="12846" y="14195"/>
                  </a:lnTo>
                  <a:lnTo>
                    <a:pt x="13614" y="11787"/>
                  </a:lnTo>
                  <a:lnTo>
                    <a:pt x="13987" y="10667"/>
                  </a:lnTo>
                  <a:lnTo>
                    <a:pt x="14361" y="9629"/>
                  </a:lnTo>
                  <a:lnTo>
                    <a:pt x="14734" y="8633"/>
                  </a:lnTo>
                  <a:lnTo>
                    <a:pt x="15087" y="7741"/>
                  </a:lnTo>
                  <a:lnTo>
                    <a:pt x="15274" y="7326"/>
                  </a:lnTo>
                  <a:lnTo>
                    <a:pt x="15461" y="6952"/>
                  </a:lnTo>
                  <a:lnTo>
                    <a:pt x="15668" y="6579"/>
                  </a:lnTo>
                  <a:lnTo>
                    <a:pt x="15855" y="6247"/>
                  </a:lnTo>
                  <a:lnTo>
                    <a:pt x="16063" y="5936"/>
                  </a:lnTo>
                  <a:lnTo>
                    <a:pt x="16249" y="5666"/>
                  </a:lnTo>
                  <a:lnTo>
                    <a:pt x="16478" y="5417"/>
                  </a:lnTo>
                  <a:lnTo>
                    <a:pt x="16685" y="5209"/>
                  </a:lnTo>
                  <a:lnTo>
                    <a:pt x="16913" y="5043"/>
                  </a:lnTo>
                  <a:lnTo>
                    <a:pt x="17142" y="4898"/>
                  </a:lnTo>
                  <a:lnTo>
                    <a:pt x="17370" y="4794"/>
                  </a:lnTo>
                  <a:lnTo>
                    <a:pt x="17619" y="4711"/>
                  </a:lnTo>
                  <a:lnTo>
                    <a:pt x="17868" y="4670"/>
                  </a:lnTo>
                  <a:lnTo>
                    <a:pt x="18117" y="4649"/>
                  </a:lnTo>
                  <a:lnTo>
                    <a:pt x="18387" y="4649"/>
                  </a:lnTo>
                  <a:lnTo>
                    <a:pt x="18636" y="4670"/>
                  </a:lnTo>
                  <a:lnTo>
                    <a:pt x="18906" y="4690"/>
                  </a:lnTo>
                  <a:lnTo>
                    <a:pt x="19155" y="4732"/>
                  </a:lnTo>
                  <a:lnTo>
                    <a:pt x="19673" y="4856"/>
                  </a:lnTo>
                  <a:lnTo>
                    <a:pt x="20171" y="5022"/>
                  </a:lnTo>
                  <a:lnTo>
                    <a:pt x="20669" y="5209"/>
                  </a:lnTo>
                  <a:lnTo>
                    <a:pt x="21147" y="5437"/>
                  </a:lnTo>
                  <a:lnTo>
                    <a:pt x="21582" y="5666"/>
                  </a:lnTo>
                  <a:lnTo>
                    <a:pt x="22018" y="5915"/>
                  </a:lnTo>
                  <a:lnTo>
                    <a:pt x="22392" y="6143"/>
                  </a:lnTo>
                  <a:lnTo>
                    <a:pt x="23014" y="6579"/>
                  </a:lnTo>
                  <a:lnTo>
                    <a:pt x="23429" y="6890"/>
                  </a:lnTo>
                  <a:lnTo>
                    <a:pt x="23575" y="7015"/>
                  </a:lnTo>
                  <a:lnTo>
                    <a:pt x="25774" y="3653"/>
                  </a:lnTo>
                  <a:lnTo>
                    <a:pt x="25380" y="3425"/>
                  </a:lnTo>
                  <a:lnTo>
                    <a:pt x="24342" y="2844"/>
                  </a:lnTo>
                  <a:lnTo>
                    <a:pt x="23616" y="2470"/>
                  </a:lnTo>
                  <a:lnTo>
                    <a:pt x="22786" y="2076"/>
                  </a:lnTo>
                  <a:lnTo>
                    <a:pt x="21873" y="1661"/>
                  </a:lnTo>
                  <a:lnTo>
                    <a:pt x="20898" y="1246"/>
                  </a:lnTo>
                  <a:lnTo>
                    <a:pt x="19881" y="872"/>
                  </a:lnTo>
                  <a:lnTo>
                    <a:pt x="19362" y="685"/>
                  </a:lnTo>
                  <a:lnTo>
                    <a:pt x="18843" y="540"/>
                  </a:lnTo>
                  <a:lnTo>
                    <a:pt x="18324" y="395"/>
                  </a:lnTo>
                  <a:lnTo>
                    <a:pt x="17806" y="270"/>
                  </a:lnTo>
                  <a:lnTo>
                    <a:pt x="17287" y="167"/>
                  </a:lnTo>
                  <a:lnTo>
                    <a:pt x="16768" y="84"/>
                  </a:lnTo>
                  <a:lnTo>
                    <a:pt x="16270" y="21"/>
                  </a:lnTo>
                  <a:lnTo>
                    <a:pt x="1579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77"/>
            <p:cNvSpPr/>
            <p:nvPr/>
          </p:nvSpPr>
          <p:spPr>
            <a:xfrm>
              <a:off x="6118050" y="3451589"/>
              <a:ext cx="124325" cy="170608"/>
            </a:xfrm>
            <a:custGeom>
              <a:avLst/>
              <a:gdLst/>
              <a:ahLst/>
              <a:cxnLst/>
              <a:rect l="l" t="t" r="r" b="b"/>
              <a:pathLst>
                <a:path w="3570" h="4899" extrusionOk="0">
                  <a:moveTo>
                    <a:pt x="560" y="1"/>
                  </a:moveTo>
                  <a:lnTo>
                    <a:pt x="436" y="42"/>
                  </a:lnTo>
                  <a:lnTo>
                    <a:pt x="332" y="104"/>
                  </a:lnTo>
                  <a:lnTo>
                    <a:pt x="228" y="187"/>
                  </a:lnTo>
                  <a:lnTo>
                    <a:pt x="145" y="291"/>
                  </a:lnTo>
                  <a:lnTo>
                    <a:pt x="83" y="395"/>
                  </a:lnTo>
                  <a:lnTo>
                    <a:pt x="42" y="540"/>
                  </a:lnTo>
                  <a:lnTo>
                    <a:pt x="21" y="665"/>
                  </a:lnTo>
                  <a:lnTo>
                    <a:pt x="0" y="831"/>
                  </a:lnTo>
                  <a:lnTo>
                    <a:pt x="0" y="997"/>
                  </a:lnTo>
                  <a:lnTo>
                    <a:pt x="0" y="1163"/>
                  </a:lnTo>
                  <a:lnTo>
                    <a:pt x="21" y="1349"/>
                  </a:lnTo>
                  <a:lnTo>
                    <a:pt x="125" y="1744"/>
                  </a:lnTo>
                  <a:lnTo>
                    <a:pt x="270" y="2180"/>
                  </a:lnTo>
                  <a:lnTo>
                    <a:pt x="457" y="2636"/>
                  </a:lnTo>
                  <a:lnTo>
                    <a:pt x="560" y="2864"/>
                  </a:lnTo>
                  <a:lnTo>
                    <a:pt x="706" y="3093"/>
                  </a:lnTo>
                  <a:lnTo>
                    <a:pt x="851" y="3300"/>
                  </a:lnTo>
                  <a:lnTo>
                    <a:pt x="1017" y="3528"/>
                  </a:lnTo>
                  <a:lnTo>
                    <a:pt x="1183" y="3736"/>
                  </a:lnTo>
                  <a:lnTo>
                    <a:pt x="1370" y="3943"/>
                  </a:lnTo>
                  <a:lnTo>
                    <a:pt x="1556" y="4130"/>
                  </a:lnTo>
                  <a:lnTo>
                    <a:pt x="1743" y="4317"/>
                  </a:lnTo>
                  <a:lnTo>
                    <a:pt x="1930" y="4462"/>
                  </a:lnTo>
                  <a:lnTo>
                    <a:pt x="2137" y="4608"/>
                  </a:lnTo>
                  <a:lnTo>
                    <a:pt x="2324" y="4711"/>
                  </a:lnTo>
                  <a:lnTo>
                    <a:pt x="2490" y="4815"/>
                  </a:lnTo>
                  <a:lnTo>
                    <a:pt x="2656" y="4877"/>
                  </a:lnTo>
                  <a:lnTo>
                    <a:pt x="2822" y="4898"/>
                  </a:lnTo>
                  <a:lnTo>
                    <a:pt x="2967" y="4898"/>
                  </a:lnTo>
                  <a:lnTo>
                    <a:pt x="3092" y="4857"/>
                  </a:lnTo>
                  <a:lnTo>
                    <a:pt x="3217" y="4794"/>
                  </a:lnTo>
                  <a:lnTo>
                    <a:pt x="3300" y="4711"/>
                  </a:lnTo>
                  <a:lnTo>
                    <a:pt x="3383" y="4608"/>
                  </a:lnTo>
                  <a:lnTo>
                    <a:pt x="3445" y="4483"/>
                  </a:lnTo>
                  <a:lnTo>
                    <a:pt x="3507" y="4338"/>
                  </a:lnTo>
                  <a:lnTo>
                    <a:pt x="3549" y="4172"/>
                  </a:lnTo>
                  <a:lnTo>
                    <a:pt x="3569" y="4006"/>
                  </a:lnTo>
                  <a:lnTo>
                    <a:pt x="3569" y="3840"/>
                  </a:lnTo>
                  <a:lnTo>
                    <a:pt x="3569" y="3632"/>
                  </a:lnTo>
                  <a:lnTo>
                    <a:pt x="3549" y="3425"/>
                  </a:lnTo>
                  <a:lnTo>
                    <a:pt x="3486" y="3010"/>
                  </a:lnTo>
                  <a:lnTo>
                    <a:pt x="3341" y="2553"/>
                  </a:lnTo>
                  <a:lnTo>
                    <a:pt x="3154" y="2117"/>
                  </a:lnTo>
                  <a:lnTo>
                    <a:pt x="3050" y="1889"/>
                  </a:lnTo>
                  <a:lnTo>
                    <a:pt x="2905" y="1661"/>
                  </a:lnTo>
                  <a:lnTo>
                    <a:pt x="2760" y="1433"/>
                  </a:lnTo>
                  <a:lnTo>
                    <a:pt x="2594" y="1225"/>
                  </a:lnTo>
                  <a:lnTo>
                    <a:pt x="2407" y="1038"/>
                  </a:lnTo>
                  <a:lnTo>
                    <a:pt x="2220" y="851"/>
                  </a:lnTo>
                  <a:lnTo>
                    <a:pt x="2013" y="665"/>
                  </a:lnTo>
                  <a:lnTo>
                    <a:pt x="1826" y="519"/>
                  </a:lnTo>
                  <a:lnTo>
                    <a:pt x="1619" y="374"/>
                  </a:lnTo>
                  <a:lnTo>
                    <a:pt x="1432" y="250"/>
                  </a:lnTo>
                  <a:lnTo>
                    <a:pt x="1224" y="146"/>
                  </a:lnTo>
                  <a:lnTo>
                    <a:pt x="1058" y="84"/>
                  </a:lnTo>
                  <a:lnTo>
                    <a:pt x="872" y="21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77"/>
            <p:cNvSpPr/>
            <p:nvPr/>
          </p:nvSpPr>
          <p:spPr>
            <a:xfrm>
              <a:off x="6277762" y="3443648"/>
              <a:ext cx="122863" cy="110604"/>
            </a:xfrm>
            <a:custGeom>
              <a:avLst/>
              <a:gdLst/>
              <a:ahLst/>
              <a:cxnLst/>
              <a:rect l="l" t="t" r="r" b="b"/>
              <a:pathLst>
                <a:path w="3528" h="3176" fill="none" extrusionOk="0">
                  <a:moveTo>
                    <a:pt x="3528" y="0"/>
                  </a:moveTo>
                  <a:lnTo>
                    <a:pt x="3528" y="0"/>
                  </a:lnTo>
                  <a:lnTo>
                    <a:pt x="3362" y="249"/>
                  </a:lnTo>
                  <a:lnTo>
                    <a:pt x="3196" y="498"/>
                  </a:lnTo>
                  <a:lnTo>
                    <a:pt x="2864" y="976"/>
                  </a:lnTo>
                  <a:lnTo>
                    <a:pt x="2470" y="1411"/>
                  </a:lnTo>
                  <a:lnTo>
                    <a:pt x="2034" y="1827"/>
                  </a:lnTo>
                  <a:lnTo>
                    <a:pt x="1577" y="2200"/>
                  </a:lnTo>
                  <a:lnTo>
                    <a:pt x="1079" y="2553"/>
                  </a:lnTo>
                  <a:lnTo>
                    <a:pt x="560" y="2885"/>
                  </a:lnTo>
                  <a:lnTo>
                    <a:pt x="0" y="3175"/>
                  </a:lnTo>
                </a:path>
              </a:pathLst>
            </a:custGeom>
            <a:noFill/>
            <a:ln w="9525" cap="rnd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77"/>
            <p:cNvSpPr/>
            <p:nvPr/>
          </p:nvSpPr>
          <p:spPr>
            <a:xfrm>
              <a:off x="6300155" y="1786498"/>
              <a:ext cx="1329758" cy="1793731"/>
            </a:xfrm>
            <a:custGeom>
              <a:avLst/>
              <a:gdLst/>
              <a:ahLst/>
              <a:cxnLst/>
              <a:rect l="l" t="t" r="r" b="b"/>
              <a:pathLst>
                <a:path w="38184" h="51507" extrusionOk="0">
                  <a:moveTo>
                    <a:pt x="19860" y="1"/>
                  </a:moveTo>
                  <a:lnTo>
                    <a:pt x="19299" y="22"/>
                  </a:lnTo>
                  <a:lnTo>
                    <a:pt x="18739" y="63"/>
                  </a:lnTo>
                  <a:lnTo>
                    <a:pt x="18158" y="125"/>
                  </a:lnTo>
                  <a:lnTo>
                    <a:pt x="17598" y="208"/>
                  </a:lnTo>
                  <a:lnTo>
                    <a:pt x="16788" y="354"/>
                  </a:lnTo>
                  <a:lnTo>
                    <a:pt x="15979" y="520"/>
                  </a:lnTo>
                  <a:lnTo>
                    <a:pt x="15149" y="748"/>
                  </a:lnTo>
                  <a:lnTo>
                    <a:pt x="14319" y="997"/>
                  </a:lnTo>
                  <a:lnTo>
                    <a:pt x="13904" y="1142"/>
                  </a:lnTo>
                  <a:lnTo>
                    <a:pt x="13489" y="1308"/>
                  </a:lnTo>
                  <a:lnTo>
                    <a:pt x="13074" y="1495"/>
                  </a:lnTo>
                  <a:lnTo>
                    <a:pt x="12680" y="1682"/>
                  </a:lnTo>
                  <a:lnTo>
                    <a:pt x="12285" y="1889"/>
                  </a:lnTo>
                  <a:lnTo>
                    <a:pt x="11891" y="2118"/>
                  </a:lnTo>
                  <a:lnTo>
                    <a:pt x="11518" y="2346"/>
                  </a:lnTo>
                  <a:lnTo>
                    <a:pt x="11144" y="2616"/>
                  </a:lnTo>
                  <a:lnTo>
                    <a:pt x="10791" y="2885"/>
                  </a:lnTo>
                  <a:lnTo>
                    <a:pt x="10438" y="3155"/>
                  </a:lnTo>
                  <a:lnTo>
                    <a:pt x="10086" y="3466"/>
                  </a:lnTo>
                  <a:lnTo>
                    <a:pt x="9774" y="3798"/>
                  </a:lnTo>
                  <a:lnTo>
                    <a:pt x="9463" y="4130"/>
                  </a:lnTo>
                  <a:lnTo>
                    <a:pt x="9173" y="4504"/>
                  </a:lnTo>
                  <a:lnTo>
                    <a:pt x="8903" y="4878"/>
                  </a:lnTo>
                  <a:lnTo>
                    <a:pt x="8633" y="5272"/>
                  </a:lnTo>
                  <a:lnTo>
                    <a:pt x="8405" y="5708"/>
                  </a:lnTo>
                  <a:lnTo>
                    <a:pt x="8177" y="6143"/>
                  </a:lnTo>
                  <a:lnTo>
                    <a:pt x="7990" y="6621"/>
                  </a:lnTo>
                  <a:lnTo>
                    <a:pt x="7803" y="7098"/>
                  </a:lnTo>
                  <a:lnTo>
                    <a:pt x="7658" y="7617"/>
                  </a:lnTo>
                  <a:lnTo>
                    <a:pt x="7533" y="8136"/>
                  </a:lnTo>
                  <a:lnTo>
                    <a:pt x="7429" y="8696"/>
                  </a:lnTo>
                  <a:lnTo>
                    <a:pt x="7367" y="9277"/>
                  </a:lnTo>
                  <a:lnTo>
                    <a:pt x="7326" y="9858"/>
                  </a:lnTo>
                  <a:lnTo>
                    <a:pt x="7326" y="10418"/>
                  </a:lnTo>
                  <a:lnTo>
                    <a:pt x="7367" y="10937"/>
                  </a:lnTo>
                  <a:lnTo>
                    <a:pt x="7429" y="11435"/>
                  </a:lnTo>
                  <a:lnTo>
                    <a:pt x="7533" y="11892"/>
                  </a:lnTo>
                  <a:lnTo>
                    <a:pt x="7658" y="12327"/>
                  </a:lnTo>
                  <a:lnTo>
                    <a:pt x="7803" y="12742"/>
                  </a:lnTo>
                  <a:lnTo>
                    <a:pt x="7990" y="13137"/>
                  </a:lnTo>
                  <a:lnTo>
                    <a:pt x="8197" y="13489"/>
                  </a:lnTo>
                  <a:lnTo>
                    <a:pt x="8405" y="13842"/>
                  </a:lnTo>
                  <a:lnTo>
                    <a:pt x="8654" y="14153"/>
                  </a:lnTo>
                  <a:lnTo>
                    <a:pt x="8903" y="14444"/>
                  </a:lnTo>
                  <a:lnTo>
                    <a:pt x="9173" y="14714"/>
                  </a:lnTo>
                  <a:lnTo>
                    <a:pt x="9442" y="14984"/>
                  </a:lnTo>
                  <a:lnTo>
                    <a:pt x="9712" y="15212"/>
                  </a:lnTo>
                  <a:lnTo>
                    <a:pt x="10003" y="15419"/>
                  </a:lnTo>
                  <a:lnTo>
                    <a:pt x="10272" y="15606"/>
                  </a:lnTo>
                  <a:lnTo>
                    <a:pt x="10563" y="15793"/>
                  </a:lnTo>
                  <a:lnTo>
                    <a:pt x="11123" y="16104"/>
                  </a:lnTo>
                  <a:lnTo>
                    <a:pt x="11642" y="16332"/>
                  </a:lnTo>
                  <a:lnTo>
                    <a:pt x="12119" y="16519"/>
                  </a:lnTo>
                  <a:lnTo>
                    <a:pt x="12514" y="16644"/>
                  </a:lnTo>
                  <a:lnTo>
                    <a:pt x="12825" y="16747"/>
                  </a:lnTo>
                  <a:lnTo>
                    <a:pt x="13095" y="16810"/>
                  </a:lnTo>
                  <a:lnTo>
                    <a:pt x="12783" y="16830"/>
                  </a:lnTo>
                  <a:lnTo>
                    <a:pt x="12472" y="16851"/>
                  </a:lnTo>
                  <a:lnTo>
                    <a:pt x="12161" y="16893"/>
                  </a:lnTo>
                  <a:lnTo>
                    <a:pt x="11850" y="16955"/>
                  </a:lnTo>
                  <a:lnTo>
                    <a:pt x="11559" y="17017"/>
                  </a:lnTo>
                  <a:lnTo>
                    <a:pt x="11248" y="17100"/>
                  </a:lnTo>
                  <a:lnTo>
                    <a:pt x="10978" y="17204"/>
                  </a:lnTo>
                  <a:lnTo>
                    <a:pt x="10688" y="17308"/>
                  </a:lnTo>
                  <a:lnTo>
                    <a:pt x="10418" y="17432"/>
                  </a:lnTo>
                  <a:lnTo>
                    <a:pt x="10148" y="17557"/>
                  </a:lnTo>
                  <a:lnTo>
                    <a:pt x="9608" y="17847"/>
                  </a:lnTo>
                  <a:lnTo>
                    <a:pt x="9110" y="18179"/>
                  </a:lnTo>
                  <a:lnTo>
                    <a:pt x="8654" y="18532"/>
                  </a:lnTo>
                  <a:lnTo>
                    <a:pt x="8197" y="18947"/>
                  </a:lnTo>
                  <a:lnTo>
                    <a:pt x="7782" y="19383"/>
                  </a:lnTo>
                  <a:lnTo>
                    <a:pt x="7409" y="19839"/>
                  </a:lnTo>
                  <a:lnTo>
                    <a:pt x="7056" y="20337"/>
                  </a:lnTo>
                  <a:lnTo>
                    <a:pt x="6724" y="20856"/>
                  </a:lnTo>
                  <a:lnTo>
                    <a:pt x="6433" y="21396"/>
                  </a:lnTo>
                  <a:lnTo>
                    <a:pt x="6184" y="21956"/>
                  </a:lnTo>
                  <a:lnTo>
                    <a:pt x="5956" y="22537"/>
                  </a:lnTo>
                  <a:lnTo>
                    <a:pt x="5769" y="23139"/>
                  </a:lnTo>
                  <a:lnTo>
                    <a:pt x="5624" y="23741"/>
                  </a:lnTo>
                  <a:lnTo>
                    <a:pt x="5500" y="24363"/>
                  </a:lnTo>
                  <a:lnTo>
                    <a:pt x="5437" y="25007"/>
                  </a:lnTo>
                  <a:lnTo>
                    <a:pt x="5396" y="25629"/>
                  </a:lnTo>
                  <a:lnTo>
                    <a:pt x="5417" y="26272"/>
                  </a:lnTo>
                  <a:lnTo>
                    <a:pt x="5458" y="26916"/>
                  </a:lnTo>
                  <a:lnTo>
                    <a:pt x="5541" y="27559"/>
                  </a:lnTo>
                  <a:lnTo>
                    <a:pt x="5686" y="28202"/>
                  </a:lnTo>
                  <a:lnTo>
                    <a:pt x="5873" y="28825"/>
                  </a:lnTo>
                  <a:lnTo>
                    <a:pt x="6101" y="29447"/>
                  </a:lnTo>
                  <a:lnTo>
                    <a:pt x="6371" y="30049"/>
                  </a:lnTo>
                  <a:lnTo>
                    <a:pt x="6516" y="30361"/>
                  </a:lnTo>
                  <a:lnTo>
                    <a:pt x="6682" y="30651"/>
                  </a:lnTo>
                  <a:lnTo>
                    <a:pt x="6869" y="30942"/>
                  </a:lnTo>
                  <a:lnTo>
                    <a:pt x="7056" y="31232"/>
                  </a:lnTo>
                  <a:lnTo>
                    <a:pt x="7263" y="31523"/>
                  </a:lnTo>
                  <a:lnTo>
                    <a:pt x="7471" y="31792"/>
                  </a:lnTo>
                  <a:lnTo>
                    <a:pt x="7720" y="32083"/>
                  </a:lnTo>
                  <a:lnTo>
                    <a:pt x="7948" y="32353"/>
                  </a:lnTo>
                  <a:lnTo>
                    <a:pt x="7948" y="32353"/>
                  </a:lnTo>
                  <a:lnTo>
                    <a:pt x="7679" y="32228"/>
                  </a:lnTo>
                  <a:lnTo>
                    <a:pt x="7388" y="32124"/>
                  </a:lnTo>
                  <a:lnTo>
                    <a:pt x="7097" y="32062"/>
                  </a:lnTo>
                  <a:lnTo>
                    <a:pt x="6807" y="32000"/>
                  </a:lnTo>
                  <a:lnTo>
                    <a:pt x="6496" y="31979"/>
                  </a:lnTo>
                  <a:lnTo>
                    <a:pt x="6205" y="32000"/>
                  </a:lnTo>
                  <a:lnTo>
                    <a:pt x="5915" y="32021"/>
                  </a:lnTo>
                  <a:lnTo>
                    <a:pt x="5603" y="32062"/>
                  </a:lnTo>
                  <a:lnTo>
                    <a:pt x="5313" y="32145"/>
                  </a:lnTo>
                  <a:lnTo>
                    <a:pt x="5022" y="32228"/>
                  </a:lnTo>
                  <a:lnTo>
                    <a:pt x="4732" y="32353"/>
                  </a:lnTo>
                  <a:lnTo>
                    <a:pt x="4421" y="32477"/>
                  </a:lnTo>
                  <a:lnTo>
                    <a:pt x="4151" y="32622"/>
                  </a:lnTo>
                  <a:lnTo>
                    <a:pt x="3860" y="32809"/>
                  </a:lnTo>
                  <a:lnTo>
                    <a:pt x="3570" y="32996"/>
                  </a:lnTo>
                  <a:lnTo>
                    <a:pt x="3300" y="33203"/>
                  </a:lnTo>
                  <a:lnTo>
                    <a:pt x="3030" y="33432"/>
                  </a:lnTo>
                  <a:lnTo>
                    <a:pt x="2781" y="33660"/>
                  </a:lnTo>
                  <a:lnTo>
                    <a:pt x="2511" y="33930"/>
                  </a:lnTo>
                  <a:lnTo>
                    <a:pt x="2262" y="34200"/>
                  </a:lnTo>
                  <a:lnTo>
                    <a:pt x="2034" y="34469"/>
                  </a:lnTo>
                  <a:lnTo>
                    <a:pt x="1806" y="34781"/>
                  </a:lnTo>
                  <a:lnTo>
                    <a:pt x="1598" y="35092"/>
                  </a:lnTo>
                  <a:lnTo>
                    <a:pt x="1391" y="35403"/>
                  </a:lnTo>
                  <a:lnTo>
                    <a:pt x="1183" y="35735"/>
                  </a:lnTo>
                  <a:lnTo>
                    <a:pt x="996" y="36088"/>
                  </a:lnTo>
                  <a:lnTo>
                    <a:pt x="830" y="36441"/>
                  </a:lnTo>
                  <a:lnTo>
                    <a:pt x="685" y="36814"/>
                  </a:lnTo>
                  <a:lnTo>
                    <a:pt x="540" y="37188"/>
                  </a:lnTo>
                  <a:lnTo>
                    <a:pt x="415" y="37561"/>
                  </a:lnTo>
                  <a:lnTo>
                    <a:pt x="312" y="37956"/>
                  </a:lnTo>
                  <a:lnTo>
                    <a:pt x="208" y="38350"/>
                  </a:lnTo>
                  <a:lnTo>
                    <a:pt x="125" y="38744"/>
                  </a:lnTo>
                  <a:lnTo>
                    <a:pt x="63" y="39159"/>
                  </a:lnTo>
                  <a:lnTo>
                    <a:pt x="42" y="39574"/>
                  </a:lnTo>
                  <a:lnTo>
                    <a:pt x="0" y="39989"/>
                  </a:lnTo>
                  <a:lnTo>
                    <a:pt x="0" y="40404"/>
                  </a:lnTo>
                  <a:lnTo>
                    <a:pt x="21" y="40819"/>
                  </a:lnTo>
                  <a:lnTo>
                    <a:pt x="63" y="41255"/>
                  </a:lnTo>
                  <a:lnTo>
                    <a:pt x="125" y="41670"/>
                  </a:lnTo>
                  <a:lnTo>
                    <a:pt x="229" y="42106"/>
                  </a:lnTo>
                  <a:lnTo>
                    <a:pt x="332" y="42542"/>
                  </a:lnTo>
                  <a:lnTo>
                    <a:pt x="457" y="42957"/>
                  </a:lnTo>
                  <a:lnTo>
                    <a:pt x="623" y="43393"/>
                  </a:lnTo>
                  <a:lnTo>
                    <a:pt x="810" y="43808"/>
                  </a:lnTo>
                  <a:lnTo>
                    <a:pt x="1017" y="44223"/>
                  </a:lnTo>
                  <a:lnTo>
                    <a:pt x="1246" y="44638"/>
                  </a:lnTo>
                  <a:lnTo>
                    <a:pt x="1515" y="45053"/>
                  </a:lnTo>
                  <a:lnTo>
                    <a:pt x="1806" y="45468"/>
                  </a:lnTo>
                  <a:lnTo>
                    <a:pt x="2138" y="45883"/>
                  </a:lnTo>
                  <a:lnTo>
                    <a:pt x="2491" y="46277"/>
                  </a:lnTo>
                  <a:lnTo>
                    <a:pt x="2864" y="46671"/>
                  </a:lnTo>
                  <a:lnTo>
                    <a:pt x="3279" y="47045"/>
                  </a:lnTo>
                  <a:lnTo>
                    <a:pt x="3715" y="47418"/>
                  </a:lnTo>
                  <a:lnTo>
                    <a:pt x="4192" y="47792"/>
                  </a:lnTo>
                  <a:lnTo>
                    <a:pt x="4711" y="48145"/>
                  </a:lnTo>
                  <a:lnTo>
                    <a:pt x="5251" y="48497"/>
                  </a:lnTo>
                  <a:lnTo>
                    <a:pt x="5832" y="48850"/>
                  </a:lnTo>
                  <a:lnTo>
                    <a:pt x="6454" y="49161"/>
                  </a:lnTo>
                  <a:lnTo>
                    <a:pt x="7097" y="49494"/>
                  </a:lnTo>
                  <a:lnTo>
                    <a:pt x="7782" y="49784"/>
                  </a:lnTo>
                  <a:lnTo>
                    <a:pt x="8509" y="50075"/>
                  </a:lnTo>
                  <a:lnTo>
                    <a:pt x="9276" y="50344"/>
                  </a:lnTo>
                  <a:lnTo>
                    <a:pt x="10065" y="50614"/>
                  </a:lnTo>
                  <a:lnTo>
                    <a:pt x="10812" y="50822"/>
                  </a:lnTo>
                  <a:lnTo>
                    <a:pt x="11518" y="51008"/>
                  </a:lnTo>
                  <a:lnTo>
                    <a:pt x="12244" y="51154"/>
                  </a:lnTo>
                  <a:lnTo>
                    <a:pt x="12949" y="51278"/>
                  </a:lnTo>
                  <a:lnTo>
                    <a:pt x="13634" y="51382"/>
                  </a:lnTo>
                  <a:lnTo>
                    <a:pt x="14319" y="51444"/>
                  </a:lnTo>
                  <a:lnTo>
                    <a:pt x="15004" y="51486"/>
                  </a:lnTo>
                  <a:lnTo>
                    <a:pt x="15689" y="51506"/>
                  </a:lnTo>
                  <a:lnTo>
                    <a:pt x="16353" y="51486"/>
                  </a:lnTo>
                  <a:lnTo>
                    <a:pt x="16996" y="51465"/>
                  </a:lnTo>
                  <a:lnTo>
                    <a:pt x="17660" y="51382"/>
                  </a:lnTo>
                  <a:lnTo>
                    <a:pt x="18283" y="51299"/>
                  </a:lnTo>
                  <a:lnTo>
                    <a:pt x="18926" y="51195"/>
                  </a:lnTo>
                  <a:lnTo>
                    <a:pt x="19548" y="51050"/>
                  </a:lnTo>
                  <a:lnTo>
                    <a:pt x="20150" y="50905"/>
                  </a:lnTo>
                  <a:lnTo>
                    <a:pt x="20752" y="50718"/>
                  </a:lnTo>
                  <a:lnTo>
                    <a:pt x="21354" y="50510"/>
                  </a:lnTo>
                  <a:lnTo>
                    <a:pt x="21935" y="50282"/>
                  </a:lnTo>
                  <a:lnTo>
                    <a:pt x="22516" y="50054"/>
                  </a:lnTo>
                  <a:lnTo>
                    <a:pt x="23097" y="49784"/>
                  </a:lnTo>
                  <a:lnTo>
                    <a:pt x="23637" y="49494"/>
                  </a:lnTo>
                  <a:lnTo>
                    <a:pt x="24197" y="49182"/>
                  </a:lnTo>
                  <a:lnTo>
                    <a:pt x="24736" y="48871"/>
                  </a:lnTo>
                  <a:lnTo>
                    <a:pt x="25276" y="48518"/>
                  </a:lnTo>
                  <a:lnTo>
                    <a:pt x="25795" y="48165"/>
                  </a:lnTo>
                  <a:lnTo>
                    <a:pt x="26293" y="47771"/>
                  </a:lnTo>
                  <a:lnTo>
                    <a:pt x="26812" y="47377"/>
                  </a:lnTo>
                  <a:lnTo>
                    <a:pt x="27289" y="46962"/>
                  </a:lnTo>
                  <a:lnTo>
                    <a:pt x="27787" y="46547"/>
                  </a:lnTo>
                  <a:lnTo>
                    <a:pt x="28243" y="46090"/>
                  </a:lnTo>
                  <a:lnTo>
                    <a:pt x="28721" y="45634"/>
                  </a:lnTo>
                  <a:lnTo>
                    <a:pt x="29156" y="45156"/>
                  </a:lnTo>
                  <a:lnTo>
                    <a:pt x="29613" y="44679"/>
                  </a:lnTo>
                  <a:lnTo>
                    <a:pt x="30049" y="44160"/>
                  </a:lnTo>
                  <a:lnTo>
                    <a:pt x="30464" y="43662"/>
                  </a:lnTo>
                  <a:lnTo>
                    <a:pt x="30879" y="43123"/>
                  </a:lnTo>
                  <a:lnTo>
                    <a:pt x="31273" y="42583"/>
                  </a:lnTo>
                  <a:lnTo>
                    <a:pt x="31667" y="42044"/>
                  </a:lnTo>
                  <a:lnTo>
                    <a:pt x="32041" y="41483"/>
                  </a:lnTo>
                  <a:lnTo>
                    <a:pt x="32414" y="40902"/>
                  </a:lnTo>
                  <a:lnTo>
                    <a:pt x="32788" y="40321"/>
                  </a:lnTo>
                  <a:lnTo>
                    <a:pt x="33120" y="39720"/>
                  </a:lnTo>
                  <a:lnTo>
                    <a:pt x="33473" y="39118"/>
                  </a:lnTo>
                  <a:lnTo>
                    <a:pt x="33784" y="38516"/>
                  </a:lnTo>
                  <a:lnTo>
                    <a:pt x="34095" y="37893"/>
                  </a:lnTo>
                  <a:lnTo>
                    <a:pt x="34407" y="37271"/>
                  </a:lnTo>
                  <a:lnTo>
                    <a:pt x="34697" y="36648"/>
                  </a:lnTo>
                  <a:lnTo>
                    <a:pt x="34988" y="36005"/>
                  </a:lnTo>
                  <a:lnTo>
                    <a:pt x="35257" y="35362"/>
                  </a:lnTo>
                  <a:lnTo>
                    <a:pt x="35506" y="34698"/>
                  </a:lnTo>
                  <a:lnTo>
                    <a:pt x="36004" y="33390"/>
                  </a:lnTo>
                  <a:lnTo>
                    <a:pt x="36440" y="32062"/>
                  </a:lnTo>
                  <a:lnTo>
                    <a:pt x="36835" y="30713"/>
                  </a:lnTo>
                  <a:lnTo>
                    <a:pt x="37167" y="29364"/>
                  </a:lnTo>
                  <a:lnTo>
                    <a:pt x="37457" y="28016"/>
                  </a:lnTo>
                  <a:lnTo>
                    <a:pt x="37706" y="26667"/>
                  </a:lnTo>
                  <a:lnTo>
                    <a:pt x="37914" y="25318"/>
                  </a:lnTo>
                  <a:lnTo>
                    <a:pt x="37997" y="24529"/>
                  </a:lnTo>
                  <a:lnTo>
                    <a:pt x="38059" y="23741"/>
                  </a:lnTo>
                  <a:lnTo>
                    <a:pt x="38121" y="22973"/>
                  </a:lnTo>
                  <a:lnTo>
                    <a:pt x="38163" y="22226"/>
                  </a:lnTo>
                  <a:lnTo>
                    <a:pt x="38183" y="21479"/>
                  </a:lnTo>
                  <a:lnTo>
                    <a:pt x="38183" y="20753"/>
                  </a:lnTo>
                  <a:lnTo>
                    <a:pt x="38183" y="20026"/>
                  </a:lnTo>
                  <a:lnTo>
                    <a:pt x="38142" y="19321"/>
                  </a:lnTo>
                  <a:lnTo>
                    <a:pt x="38100" y="18615"/>
                  </a:lnTo>
                  <a:lnTo>
                    <a:pt x="38038" y="17930"/>
                  </a:lnTo>
                  <a:lnTo>
                    <a:pt x="37955" y="17245"/>
                  </a:lnTo>
                  <a:lnTo>
                    <a:pt x="37872" y="16581"/>
                  </a:lnTo>
                  <a:lnTo>
                    <a:pt x="37768" y="15917"/>
                  </a:lnTo>
                  <a:lnTo>
                    <a:pt x="37644" y="15274"/>
                  </a:lnTo>
                  <a:lnTo>
                    <a:pt x="37499" y="14631"/>
                  </a:lnTo>
                  <a:lnTo>
                    <a:pt x="37353" y="14008"/>
                  </a:lnTo>
                  <a:lnTo>
                    <a:pt x="37187" y="13406"/>
                  </a:lnTo>
                  <a:lnTo>
                    <a:pt x="37001" y="12805"/>
                  </a:lnTo>
                  <a:lnTo>
                    <a:pt x="36814" y="12224"/>
                  </a:lnTo>
                  <a:lnTo>
                    <a:pt x="36606" y="11643"/>
                  </a:lnTo>
                  <a:lnTo>
                    <a:pt x="36378" y="11082"/>
                  </a:lnTo>
                  <a:lnTo>
                    <a:pt x="36150" y="10543"/>
                  </a:lnTo>
                  <a:lnTo>
                    <a:pt x="35901" y="10003"/>
                  </a:lnTo>
                  <a:lnTo>
                    <a:pt x="35631" y="9484"/>
                  </a:lnTo>
                  <a:lnTo>
                    <a:pt x="35361" y="8966"/>
                  </a:lnTo>
                  <a:lnTo>
                    <a:pt x="35091" y="8468"/>
                  </a:lnTo>
                  <a:lnTo>
                    <a:pt x="34780" y="7970"/>
                  </a:lnTo>
                  <a:lnTo>
                    <a:pt x="34469" y="7513"/>
                  </a:lnTo>
                  <a:lnTo>
                    <a:pt x="34158" y="7056"/>
                  </a:lnTo>
                  <a:lnTo>
                    <a:pt x="33826" y="6600"/>
                  </a:lnTo>
                  <a:lnTo>
                    <a:pt x="33494" y="6164"/>
                  </a:lnTo>
                  <a:lnTo>
                    <a:pt x="33141" y="5749"/>
                  </a:lnTo>
                  <a:lnTo>
                    <a:pt x="32767" y="5334"/>
                  </a:lnTo>
                  <a:lnTo>
                    <a:pt x="32394" y="4961"/>
                  </a:lnTo>
                  <a:lnTo>
                    <a:pt x="32020" y="4566"/>
                  </a:lnTo>
                  <a:lnTo>
                    <a:pt x="31626" y="4213"/>
                  </a:lnTo>
                  <a:lnTo>
                    <a:pt x="31211" y="3861"/>
                  </a:lnTo>
                  <a:lnTo>
                    <a:pt x="30817" y="3529"/>
                  </a:lnTo>
                  <a:lnTo>
                    <a:pt x="30381" y="3197"/>
                  </a:lnTo>
                  <a:lnTo>
                    <a:pt x="29966" y="2906"/>
                  </a:lnTo>
                  <a:lnTo>
                    <a:pt x="29509" y="2616"/>
                  </a:lnTo>
                  <a:lnTo>
                    <a:pt x="29073" y="2325"/>
                  </a:lnTo>
                  <a:lnTo>
                    <a:pt x="28617" y="2076"/>
                  </a:lnTo>
                  <a:lnTo>
                    <a:pt x="28160" y="1827"/>
                  </a:lnTo>
                  <a:lnTo>
                    <a:pt x="27683" y="1599"/>
                  </a:lnTo>
                  <a:lnTo>
                    <a:pt x="27206" y="1370"/>
                  </a:lnTo>
                  <a:lnTo>
                    <a:pt x="26708" y="1163"/>
                  </a:lnTo>
                  <a:lnTo>
                    <a:pt x="26230" y="976"/>
                  </a:lnTo>
                  <a:lnTo>
                    <a:pt x="25732" y="810"/>
                  </a:lnTo>
                  <a:lnTo>
                    <a:pt x="25214" y="665"/>
                  </a:lnTo>
                  <a:lnTo>
                    <a:pt x="24716" y="520"/>
                  </a:lnTo>
                  <a:lnTo>
                    <a:pt x="24197" y="395"/>
                  </a:lnTo>
                  <a:lnTo>
                    <a:pt x="23657" y="291"/>
                  </a:lnTo>
                  <a:lnTo>
                    <a:pt x="23138" y="208"/>
                  </a:lnTo>
                  <a:lnTo>
                    <a:pt x="22599" y="125"/>
                  </a:lnTo>
                  <a:lnTo>
                    <a:pt x="22059" y="63"/>
                  </a:lnTo>
                  <a:lnTo>
                    <a:pt x="21520" y="22"/>
                  </a:lnTo>
                  <a:lnTo>
                    <a:pt x="2098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77"/>
            <p:cNvSpPr/>
            <p:nvPr/>
          </p:nvSpPr>
          <p:spPr>
            <a:xfrm>
              <a:off x="6488041" y="2109542"/>
              <a:ext cx="268152" cy="856416"/>
            </a:xfrm>
            <a:custGeom>
              <a:avLst/>
              <a:gdLst/>
              <a:ahLst/>
              <a:cxnLst/>
              <a:rect l="l" t="t" r="r" b="b"/>
              <a:pathLst>
                <a:path w="7700" h="24592" fill="none" extrusionOk="0">
                  <a:moveTo>
                    <a:pt x="3944" y="24592"/>
                  </a:moveTo>
                  <a:lnTo>
                    <a:pt x="2553" y="23077"/>
                  </a:lnTo>
                  <a:lnTo>
                    <a:pt x="2553" y="23077"/>
                  </a:lnTo>
                  <a:lnTo>
                    <a:pt x="2325" y="22807"/>
                  </a:lnTo>
                  <a:lnTo>
                    <a:pt x="2076" y="22516"/>
                  </a:lnTo>
                  <a:lnTo>
                    <a:pt x="1868" y="22247"/>
                  </a:lnTo>
                  <a:lnTo>
                    <a:pt x="1661" y="21956"/>
                  </a:lnTo>
                  <a:lnTo>
                    <a:pt x="1474" y="21666"/>
                  </a:lnTo>
                  <a:lnTo>
                    <a:pt x="1287" y="21375"/>
                  </a:lnTo>
                  <a:lnTo>
                    <a:pt x="1121" y="21085"/>
                  </a:lnTo>
                  <a:lnTo>
                    <a:pt x="976" y="20773"/>
                  </a:lnTo>
                  <a:lnTo>
                    <a:pt x="706" y="20171"/>
                  </a:lnTo>
                  <a:lnTo>
                    <a:pt x="478" y="19549"/>
                  </a:lnTo>
                  <a:lnTo>
                    <a:pt x="291" y="18926"/>
                  </a:lnTo>
                  <a:lnTo>
                    <a:pt x="146" y="18283"/>
                  </a:lnTo>
                  <a:lnTo>
                    <a:pt x="63" y="17640"/>
                  </a:lnTo>
                  <a:lnTo>
                    <a:pt x="22" y="16996"/>
                  </a:lnTo>
                  <a:lnTo>
                    <a:pt x="1" y="16353"/>
                  </a:lnTo>
                  <a:lnTo>
                    <a:pt x="42" y="15731"/>
                  </a:lnTo>
                  <a:lnTo>
                    <a:pt x="105" y="15087"/>
                  </a:lnTo>
                  <a:lnTo>
                    <a:pt x="229" y="14465"/>
                  </a:lnTo>
                  <a:lnTo>
                    <a:pt x="374" y="13863"/>
                  </a:lnTo>
                  <a:lnTo>
                    <a:pt x="561" y="13261"/>
                  </a:lnTo>
                  <a:lnTo>
                    <a:pt x="789" y="12680"/>
                  </a:lnTo>
                  <a:lnTo>
                    <a:pt x="1038" y="12120"/>
                  </a:lnTo>
                  <a:lnTo>
                    <a:pt x="1329" y="11580"/>
                  </a:lnTo>
                  <a:lnTo>
                    <a:pt x="1661" y="11061"/>
                  </a:lnTo>
                  <a:lnTo>
                    <a:pt x="2014" y="10563"/>
                  </a:lnTo>
                  <a:lnTo>
                    <a:pt x="2387" y="10107"/>
                  </a:lnTo>
                  <a:lnTo>
                    <a:pt x="2802" y="9671"/>
                  </a:lnTo>
                  <a:lnTo>
                    <a:pt x="3259" y="9256"/>
                  </a:lnTo>
                  <a:lnTo>
                    <a:pt x="3715" y="8903"/>
                  </a:lnTo>
                  <a:lnTo>
                    <a:pt x="4213" y="8571"/>
                  </a:lnTo>
                  <a:lnTo>
                    <a:pt x="4753" y="8281"/>
                  </a:lnTo>
                  <a:lnTo>
                    <a:pt x="5023" y="8156"/>
                  </a:lnTo>
                  <a:lnTo>
                    <a:pt x="5293" y="8032"/>
                  </a:lnTo>
                  <a:lnTo>
                    <a:pt x="5583" y="7928"/>
                  </a:lnTo>
                  <a:lnTo>
                    <a:pt x="5853" y="7824"/>
                  </a:lnTo>
                  <a:lnTo>
                    <a:pt x="6164" y="7741"/>
                  </a:lnTo>
                  <a:lnTo>
                    <a:pt x="6455" y="7679"/>
                  </a:lnTo>
                  <a:lnTo>
                    <a:pt x="6766" y="7617"/>
                  </a:lnTo>
                  <a:lnTo>
                    <a:pt x="7077" y="7575"/>
                  </a:lnTo>
                  <a:lnTo>
                    <a:pt x="7388" y="7554"/>
                  </a:lnTo>
                  <a:lnTo>
                    <a:pt x="7700" y="7534"/>
                  </a:lnTo>
                  <a:lnTo>
                    <a:pt x="7700" y="7534"/>
                  </a:lnTo>
                  <a:lnTo>
                    <a:pt x="7430" y="7471"/>
                  </a:lnTo>
                  <a:lnTo>
                    <a:pt x="7119" y="7368"/>
                  </a:lnTo>
                  <a:lnTo>
                    <a:pt x="6724" y="7243"/>
                  </a:lnTo>
                  <a:lnTo>
                    <a:pt x="6247" y="7056"/>
                  </a:lnTo>
                  <a:lnTo>
                    <a:pt x="5728" y="6828"/>
                  </a:lnTo>
                  <a:lnTo>
                    <a:pt x="5168" y="6517"/>
                  </a:lnTo>
                  <a:lnTo>
                    <a:pt x="4877" y="6330"/>
                  </a:lnTo>
                  <a:lnTo>
                    <a:pt x="4608" y="6143"/>
                  </a:lnTo>
                  <a:lnTo>
                    <a:pt x="4317" y="5936"/>
                  </a:lnTo>
                  <a:lnTo>
                    <a:pt x="4047" y="5708"/>
                  </a:lnTo>
                  <a:lnTo>
                    <a:pt x="3778" y="5438"/>
                  </a:lnTo>
                  <a:lnTo>
                    <a:pt x="3508" y="5168"/>
                  </a:lnTo>
                  <a:lnTo>
                    <a:pt x="3259" y="4877"/>
                  </a:lnTo>
                  <a:lnTo>
                    <a:pt x="3010" y="4566"/>
                  </a:lnTo>
                  <a:lnTo>
                    <a:pt x="2802" y="4213"/>
                  </a:lnTo>
                  <a:lnTo>
                    <a:pt x="2595" y="3861"/>
                  </a:lnTo>
                  <a:lnTo>
                    <a:pt x="2408" y="3466"/>
                  </a:lnTo>
                  <a:lnTo>
                    <a:pt x="2263" y="3051"/>
                  </a:lnTo>
                  <a:lnTo>
                    <a:pt x="2138" y="2616"/>
                  </a:lnTo>
                  <a:lnTo>
                    <a:pt x="2034" y="2159"/>
                  </a:lnTo>
                  <a:lnTo>
                    <a:pt x="1972" y="1661"/>
                  </a:lnTo>
                  <a:lnTo>
                    <a:pt x="1931" y="1142"/>
                  </a:lnTo>
                  <a:lnTo>
                    <a:pt x="1931" y="582"/>
                  </a:lnTo>
                  <a:lnTo>
                    <a:pt x="1972" y="1"/>
                  </a:lnTo>
                </a:path>
              </a:pathLst>
            </a:custGeom>
            <a:noFill/>
            <a:ln w="95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77"/>
            <p:cNvSpPr/>
            <p:nvPr/>
          </p:nvSpPr>
          <p:spPr>
            <a:xfrm>
              <a:off x="6602967" y="3049037"/>
              <a:ext cx="839039" cy="469789"/>
            </a:xfrm>
            <a:custGeom>
              <a:avLst/>
              <a:gdLst/>
              <a:ahLst/>
              <a:cxnLst/>
              <a:rect l="l" t="t" r="r" b="b"/>
              <a:pathLst>
                <a:path w="24093" h="13490" fill="none" extrusionOk="0">
                  <a:moveTo>
                    <a:pt x="24093" y="1"/>
                  </a:moveTo>
                  <a:lnTo>
                    <a:pt x="24093" y="1"/>
                  </a:lnTo>
                  <a:lnTo>
                    <a:pt x="23470" y="1101"/>
                  </a:lnTo>
                  <a:lnTo>
                    <a:pt x="22848" y="2138"/>
                  </a:lnTo>
                  <a:lnTo>
                    <a:pt x="22205" y="3134"/>
                  </a:lnTo>
                  <a:lnTo>
                    <a:pt x="21541" y="4089"/>
                  </a:lnTo>
                  <a:lnTo>
                    <a:pt x="20876" y="5002"/>
                  </a:lnTo>
                  <a:lnTo>
                    <a:pt x="20212" y="5874"/>
                  </a:lnTo>
                  <a:lnTo>
                    <a:pt x="19548" y="6683"/>
                  </a:lnTo>
                  <a:lnTo>
                    <a:pt x="18864" y="7451"/>
                  </a:lnTo>
                  <a:lnTo>
                    <a:pt x="18158" y="8177"/>
                  </a:lnTo>
                  <a:lnTo>
                    <a:pt x="17473" y="8862"/>
                  </a:lnTo>
                  <a:lnTo>
                    <a:pt x="16768" y="9484"/>
                  </a:lnTo>
                  <a:lnTo>
                    <a:pt x="16041" y="10066"/>
                  </a:lnTo>
                  <a:lnTo>
                    <a:pt x="15315" y="10605"/>
                  </a:lnTo>
                  <a:lnTo>
                    <a:pt x="14589" y="11103"/>
                  </a:lnTo>
                  <a:lnTo>
                    <a:pt x="13842" y="11560"/>
                  </a:lnTo>
                  <a:lnTo>
                    <a:pt x="13095" y="11954"/>
                  </a:lnTo>
                  <a:lnTo>
                    <a:pt x="12348" y="12307"/>
                  </a:lnTo>
                  <a:lnTo>
                    <a:pt x="11580" y="12618"/>
                  </a:lnTo>
                  <a:lnTo>
                    <a:pt x="10791" y="12867"/>
                  </a:lnTo>
                  <a:lnTo>
                    <a:pt x="10023" y="13095"/>
                  </a:lnTo>
                  <a:lnTo>
                    <a:pt x="9235" y="13261"/>
                  </a:lnTo>
                  <a:lnTo>
                    <a:pt x="8426" y="13386"/>
                  </a:lnTo>
                  <a:lnTo>
                    <a:pt x="7616" y="13448"/>
                  </a:lnTo>
                  <a:lnTo>
                    <a:pt x="6807" y="13490"/>
                  </a:lnTo>
                  <a:lnTo>
                    <a:pt x="5977" y="13469"/>
                  </a:lnTo>
                  <a:lnTo>
                    <a:pt x="5147" y="13407"/>
                  </a:lnTo>
                  <a:lnTo>
                    <a:pt x="4317" y="13282"/>
                  </a:lnTo>
                  <a:lnTo>
                    <a:pt x="3466" y="13137"/>
                  </a:lnTo>
                  <a:lnTo>
                    <a:pt x="2615" y="12929"/>
                  </a:lnTo>
                  <a:lnTo>
                    <a:pt x="1743" y="12680"/>
                  </a:lnTo>
                  <a:lnTo>
                    <a:pt x="872" y="12390"/>
                  </a:lnTo>
                  <a:lnTo>
                    <a:pt x="0" y="12058"/>
                  </a:lnTo>
                </a:path>
              </a:pathLst>
            </a:custGeom>
            <a:solidFill>
              <a:schemeClr val="accent4"/>
            </a:solidFill>
            <a:ln w="95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77"/>
            <p:cNvSpPr/>
            <p:nvPr/>
          </p:nvSpPr>
          <p:spPr>
            <a:xfrm>
              <a:off x="6623201" y="1839259"/>
              <a:ext cx="344733" cy="186488"/>
            </a:xfrm>
            <a:custGeom>
              <a:avLst/>
              <a:gdLst/>
              <a:ahLst/>
              <a:cxnLst/>
              <a:rect l="l" t="t" r="r" b="b"/>
              <a:pathLst>
                <a:path w="9899" h="5355" fill="none" extrusionOk="0">
                  <a:moveTo>
                    <a:pt x="0" y="5355"/>
                  </a:moveTo>
                  <a:lnTo>
                    <a:pt x="0" y="5355"/>
                  </a:lnTo>
                  <a:lnTo>
                    <a:pt x="457" y="4628"/>
                  </a:lnTo>
                  <a:lnTo>
                    <a:pt x="706" y="4296"/>
                  </a:lnTo>
                  <a:lnTo>
                    <a:pt x="955" y="3964"/>
                  </a:lnTo>
                  <a:lnTo>
                    <a:pt x="1204" y="3653"/>
                  </a:lnTo>
                  <a:lnTo>
                    <a:pt x="1474" y="3342"/>
                  </a:lnTo>
                  <a:lnTo>
                    <a:pt x="1723" y="3072"/>
                  </a:lnTo>
                  <a:lnTo>
                    <a:pt x="1993" y="2802"/>
                  </a:lnTo>
                  <a:lnTo>
                    <a:pt x="2262" y="2532"/>
                  </a:lnTo>
                  <a:lnTo>
                    <a:pt x="2553" y="2283"/>
                  </a:lnTo>
                  <a:lnTo>
                    <a:pt x="2843" y="2055"/>
                  </a:lnTo>
                  <a:lnTo>
                    <a:pt x="3134" y="1848"/>
                  </a:lnTo>
                  <a:lnTo>
                    <a:pt x="3424" y="1640"/>
                  </a:lnTo>
                  <a:lnTo>
                    <a:pt x="3715" y="1433"/>
                  </a:lnTo>
                  <a:lnTo>
                    <a:pt x="4026" y="1267"/>
                  </a:lnTo>
                  <a:lnTo>
                    <a:pt x="4337" y="1101"/>
                  </a:lnTo>
                  <a:lnTo>
                    <a:pt x="4649" y="935"/>
                  </a:lnTo>
                  <a:lnTo>
                    <a:pt x="4960" y="789"/>
                  </a:lnTo>
                  <a:lnTo>
                    <a:pt x="5292" y="665"/>
                  </a:lnTo>
                  <a:lnTo>
                    <a:pt x="5624" y="540"/>
                  </a:lnTo>
                  <a:lnTo>
                    <a:pt x="5956" y="437"/>
                  </a:lnTo>
                  <a:lnTo>
                    <a:pt x="6288" y="354"/>
                  </a:lnTo>
                  <a:lnTo>
                    <a:pt x="6620" y="271"/>
                  </a:lnTo>
                  <a:lnTo>
                    <a:pt x="6973" y="188"/>
                  </a:lnTo>
                  <a:lnTo>
                    <a:pt x="7678" y="84"/>
                  </a:lnTo>
                  <a:lnTo>
                    <a:pt x="8405" y="21"/>
                  </a:lnTo>
                  <a:lnTo>
                    <a:pt x="9152" y="1"/>
                  </a:lnTo>
                  <a:lnTo>
                    <a:pt x="9899" y="42"/>
                  </a:lnTo>
                </a:path>
              </a:pathLst>
            </a:custGeom>
            <a:solidFill>
              <a:schemeClr val="accent4"/>
            </a:solidFill>
            <a:ln w="95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77"/>
            <p:cNvSpPr/>
            <p:nvPr/>
          </p:nvSpPr>
          <p:spPr>
            <a:xfrm>
              <a:off x="6565390" y="2438367"/>
              <a:ext cx="130106" cy="121470"/>
            </a:xfrm>
            <a:custGeom>
              <a:avLst/>
              <a:gdLst/>
              <a:ahLst/>
              <a:cxnLst/>
              <a:rect l="l" t="t" r="r" b="b"/>
              <a:pathLst>
                <a:path w="3736" h="3488" fill="none" extrusionOk="0">
                  <a:moveTo>
                    <a:pt x="3736" y="1"/>
                  </a:moveTo>
                  <a:lnTo>
                    <a:pt x="3736" y="1"/>
                  </a:lnTo>
                  <a:lnTo>
                    <a:pt x="3383" y="105"/>
                  </a:lnTo>
                  <a:lnTo>
                    <a:pt x="3030" y="208"/>
                  </a:lnTo>
                  <a:lnTo>
                    <a:pt x="2698" y="333"/>
                  </a:lnTo>
                  <a:lnTo>
                    <a:pt x="2387" y="478"/>
                  </a:lnTo>
                  <a:lnTo>
                    <a:pt x="2096" y="644"/>
                  </a:lnTo>
                  <a:lnTo>
                    <a:pt x="1826" y="810"/>
                  </a:lnTo>
                  <a:lnTo>
                    <a:pt x="1557" y="1018"/>
                  </a:lnTo>
                  <a:lnTo>
                    <a:pt x="1308" y="1225"/>
                  </a:lnTo>
                  <a:lnTo>
                    <a:pt x="1100" y="1453"/>
                  </a:lnTo>
                  <a:lnTo>
                    <a:pt x="893" y="1682"/>
                  </a:lnTo>
                  <a:lnTo>
                    <a:pt x="685" y="1952"/>
                  </a:lnTo>
                  <a:lnTo>
                    <a:pt x="519" y="2221"/>
                  </a:lnTo>
                  <a:lnTo>
                    <a:pt x="353" y="2512"/>
                  </a:lnTo>
                  <a:lnTo>
                    <a:pt x="229" y="2823"/>
                  </a:lnTo>
                  <a:lnTo>
                    <a:pt x="104" y="3134"/>
                  </a:lnTo>
                  <a:lnTo>
                    <a:pt x="0" y="3487"/>
                  </a:lnTo>
                </a:path>
              </a:pathLst>
            </a:custGeom>
            <a:solidFill>
              <a:schemeClr val="accent4"/>
            </a:solidFill>
            <a:ln w="95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77"/>
            <p:cNvSpPr/>
            <p:nvPr/>
          </p:nvSpPr>
          <p:spPr>
            <a:xfrm>
              <a:off x="6378931" y="2960162"/>
              <a:ext cx="124325" cy="89640"/>
            </a:xfrm>
            <a:custGeom>
              <a:avLst/>
              <a:gdLst/>
              <a:ahLst/>
              <a:cxnLst/>
              <a:rect l="l" t="t" r="r" b="b"/>
              <a:pathLst>
                <a:path w="3570" h="2574" fill="none" extrusionOk="0">
                  <a:moveTo>
                    <a:pt x="3570" y="1"/>
                  </a:moveTo>
                  <a:lnTo>
                    <a:pt x="3570" y="1"/>
                  </a:lnTo>
                  <a:lnTo>
                    <a:pt x="3300" y="1"/>
                  </a:lnTo>
                  <a:lnTo>
                    <a:pt x="3030" y="42"/>
                  </a:lnTo>
                  <a:lnTo>
                    <a:pt x="2781" y="84"/>
                  </a:lnTo>
                  <a:lnTo>
                    <a:pt x="2532" y="167"/>
                  </a:lnTo>
                  <a:lnTo>
                    <a:pt x="2283" y="250"/>
                  </a:lnTo>
                  <a:lnTo>
                    <a:pt x="2055" y="353"/>
                  </a:lnTo>
                  <a:lnTo>
                    <a:pt x="1806" y="478"/>
                  </a:lnTo>
                  <a:lnTo>
                    <a:pt x="1598" y="623"/>
                  </a:lnTo>
                  <a:lnTo>
                    <a:pt x="1370" y="789"/>
                  </a:lnTo>
                  <a:lnTo>
                    <a:pt x="1162" y="976"/>
                  </a:lnTo>
                  <a:lnTo>
                    <a:pt x="934" y="1183"/>
                  </a:lnTo>
                  <a:lnTo>
                    <a:pt x="747" y="1432"/>
                  </a:lnTo>
                  <a:lnTo>
                    <a:pt x="540" y="1681"/>
                  </a:lnTo>
                  <a:lnTo>
                    <a:pt x="353" y="1951"/>
                  </a:lnTo>
                  <a:lnTo>
                    <a:pt x="166" y="2242"/>
                  </a:lnTo>
                  <a:lnTo>
                    <a:pt x="0" y="2574"/>
                  </a:lnTo>
                </a:path>
              </a:pathLst>
            </a:custGeom>
            <a:solidFill>
              <a:schemeClr val="accent4"/>
            </a:solidFill>
            <a:ln w="95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77"/>
            <p:cNvSpPr/>
            <p:nvPr/>
          </p:nvSpPr>
          <p:spPr>
            <a:xfrm>
              <a:off x="7481765" y="2124726"/>
              <a:ext cx="101933" cy="458924"/>
            </a:xfrm>
            <a:custGeom>
              <a:avLst/>
              <a:gdLst/>
              <a:ahLst/>
              <a:cxnLst/>
              <a:rect l="l" t="t" r="r" b="b"/>
              <a:pathLst>
                <a:path w="2927" h="13178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436" y="665"/>
                  </a:lnTo>
                  <a:lnTo>
                    <a:pt x="830" y="1349"/>
                  </a:lnTo>
                  <a:lnTo>
                    <a:pt x="1204" y="2055"/>
                  </a:lnTo>
                  <a:lnTo>
                    <a:pt x="1536" y="2781"/>
                  </a:lnTo>
                  <a:lnTo>
                    <a:pt x="1826" y="3528"/>
                  </a:lnTo>
                  <a:lnTo>
                    <a:pt x="2096" y="4296"/>
                  </a:lnTo>
                  <a:lnTo>
                    <a:pt x="2304" y="5106"/>
                  </a:lnTo>
                  <a:lnTo>
                    <a:pt x="2491" y="5915"/>
                  </a:lnTo>
                  <a:lnTo>
                    <a:pt x="2657" y="6745"/>
                  </a:lnTo>
                  <a:lnTo>
                    <a:pt x="2760" y="7596"/>
                  </a:lnTo>
                  <a:lnTo>
                    <a:pt x="2864" y="8488"/>
                  </a:lnTo>
                  <a:lnTo>
                    <a:pt x="2906" y="9380"/>
                  </a:lnTo>
                  <a:lnTo>
                    <a:pt x="2926" y="10293"/>
                  </a:lnTo>
                  <a:lnTo>
                    <a:pt x="2906" y="11248"/>
                  </a:lnTo>
                  <a:lnTo>
                    <a:pt x="2843" y="12203"/>
                  </a:lnTo>
                  <a:lnTo>
                    <a:pt x="2760" y="13178"/>
                  </a:lnTo>
                </a:path>
              </a:pathLst>
            </a:custGeom>
            <a:solidFill>
              <a:schemeClr val="accent4"/>
            </a:solidFill>
            <a:ln w="9525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77"/>
            <p:cNvSpPr/>
            <p:nvPr/>
          </p:nvSpPr>
          <p:spPr>
            <a:xfrm>
              <a:off x="6427339" y="3265131"/>
              <a:ext cx="115654" cy="85321"/>
            </a:xfrm>
            <a:custGeom>
              <a:avLst/>
              <a:gdLst/>
              <a:ahLst/>
              <a:cxnLst/>
              <a:rect l="l" t="t" r="r" b="b"/>
              <a:pathLst>
                <a:path w="3321" h="2450" extrusionOk="0">
                  <a:moveTo>
                    <a:pt x="1059" y="1"/>
                  </a:moveTo>
                  <a:lnTo>
                    <a:pt x="769" y="21"/>
                  </a:lnTo>
                  <a:lnTo>
                    <a:pt x="644" y="42"/>
                  </a:lnTo>
                  <a:lnTo>
                    <a:pt x="519" y="84"/>
                  </a:lnTo>
                  <a:lnTo>
                    <a:pt x="416" y="125"/>
                  </a:lnTo>
                  <a:lnTo>
                    <a:pt x="312" y="187"/>
                  </a:lnTo>
                  <a:lnTo>
                    <a:pt x="229" y="270"/>
                  </a:lnTo>
                  <a:lnTo>
                    <a:pt x="146" y="353"/>
                  </a:lnTo>
                  <a:lnTo>
                    <a:pt x="84" y="457"/>
                  </a:lnTo>
                  <a:lnTo>
                    <a:pt x="42" y="561"/>
                  </a:lnTo>
                  <a:lnTo>
                    <a:pt x="1" y="686"/>
                  </a:lnTo>
                  <a:lnTo>
                    <a:pt x="1" y="810"/>
                  </a:lnTo>
                  <a:lnTo>
                    <a:pt x="1" y="935"/>
                  </a:lnTo>
                  <a:lnTo>
                    <a:pt x="21" y="1038"/>
                  </a:lnTo>
                  <a:lnTo>
                    <a:pt x="63" y="1163"/>
                  </a:lnTo>
                  <a:lnTo>
                    <a:pt x="104" y="1287"/>
                  </a:lnTo>
                  <a:lnTo>
                    <a:pt x="187" y="1412"/>
                  </a:lnTo>
                  <a:lnTo>
                    <a:pt x="250" y="1536"/>
                  </a:lnTo>
                  <a:lnTo>
                    <a:pt x="353" y="1640"/>
                  </a:lnTo>
                  <a:lnTo>
                    <a:pt x="457" y="1744"/>
                  </a:lnTo>
                  <a:lnTo>
                    <a:pt x="706" y="1951"/>
                  </a:lnTo>
                  <a:lnTo>
                    <a:pt x="997" y="2117"/>
                  </a:lnTo>
                  <a:lnTo>
                    <a:pt x="1142" y="2180"/>
                  </a:lnTo>
                  <a:lnTo>
                    <a:pt x="1308" y="2242"/>
                  </a:lnTo>
                  <a:lnTo>
                    <a:pt x="1661" y="2346"/>
                  </a:lnTo>
                  <a:lnTo>
                    <a:pt x="1972" y="2408"/>
                  </a:lnTo>
                  <a:lnTo>
                    <a:pt x="2283" y="2449"/>
                  </a:lnTo>
                  <a:lnTo>
                    <a:pt x="2574" y="2449"/>
                  </a:lnTo>
                  <a:lnTo>
                    <a:pt x="2698" y="2429"/>
                  </a:lnTo>
                  <a:lnTo>
                    <a:pt x="2823" y="2387"/>
                  </a:lnTo>
                  <a:lnTo>
                    <a:pt x="2927" y="2366"/>
                  </a:lnTo>
                  <a:lnTo>
                    <a:pt x="3030" y="2304"/>
                  </a:lnTo>
                  <a:lnTo>
                    <a:pt x="3113" y="2242"/>
                  </a:lnTo>
                  <a:lnTo>
                    <a:pt x="3176" y="2159"/>
                  </a:lnTo>
                  <a:lnTo>
                    <a:pt x="3238" y="2055"/>
                  </a:lnTo>
                  <a:lnTo>
                    <a:pt x="3279" y="1951"/>
                  </a:lnTo>
                  <a:lnTo>
                    <a:pt x="3321" y="1827"/>
                  </a:lnTo>
                  <a:lnTo>
                    <a:pt x="3321" y="1702"/>
                  </a:lnTo>
                  <a:lnTo>
                    <a:pt x="3321" y="1578"/>
                  </a:lnTo>
                  <a:lnTo>
                    <a:pt x="3300" y="1453"/>
                  </a:lnTo>
                  <a:lnTo>
                    <a:pt x="3279" y="1308"/>
                  </a:lnTo>
                  <a:lnTo>
                    <a:pt x="3217" y="1184"/>
                  </a:lnTo>
                  <a:lnTo>
                    <a:pt x="3155" y="1059"/>
                  </a:lnTo>
                  <a:lnTo>
                    <a:pt x="3072" y="935"/>
                  </a:lnTo>
                  <a:lnTo>
                    <a:pt x="2989" y="810"/>
                  </a:lnTo>
                  <a:lnTo>
                    <a:pt x="2885" y="706"/>
                  </a:lnTo>
                  <a:lnTo>
                    <a:pt x="2761" y="603"/>
                  </a:lnTo>
                  <a:lnTo>
                    <a:pt x="2636" y="499"/>
                  </a:lnTo>
                  <a:lnTo>
                    <a:pt x="2491" y="395"/>
                  </a:lnTo>
                  <a:lnTo>
                    <a:pt x="2346" y="312"/>
                  </a:lnTo>
                  <a:lnTo>
                    <a:pt x="2200" y="250"/>
                  </a:lnTo>
                  <a:lnTo>
                    <a:pt x="2034" y="187"/>
                  </a:lnTo>
                  <a:lnTo>
                    <a:pt x="1682" y="84"/>
                  </a:lnTo>
                  <a:lnTo>
                    <a:pt x="1350" y="21"/>
                  </a:lnTo>
                  <a:lnTo>
                    <a:pt x="105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77"/>
            <p:cNvSpPr/>
            <p:nvPr/>
          </p:nvSpPr>
          <p:spPr>
            <a:xfrm>
              <a:off x="6573330" y="3210211"/>
              <a:ext cx="78078" cy="57113"/>
            </a:xfrm>
            <a:custGeom>
              <a:avLst/>
              <a:gdLst/>
              <a:ahLst/>
              <a:cxnLst/>
              <a:rect l="l" t="t" r="r" b="b"/>
              <a:pathLst>
                <a:path w="2242" h="1640" extrusionOk="0">
                  <a:moveTo>
                    <a:pt x="706" y="1"/>
                  </a:moveTo>
                  <a:lnTo>
                    <a:pt x="519" y="21"/>
                  </a:lnTo>
                  <a:lnTo>
                    <a:pt x="333" y="63"/>
                  </a:lnTo>
                  <a:lnTo>
                    <a:pt x="208" y="125"/>
                  </a:lnTo>
                  <a:lnTo>
                    <a:pt x="84" y="229"/>
                  </a:lnTo>
                  <a:lnTo>
                    <a:pt x="42" y="291"/>
                  </a:lnTo>
                  <a:lnTo>
                    <a:pt x="21" y="374"/>
                  </a:lnTo>
                  <a:lnTo>
                    <a:pt x="1" y="540"/>
                  </a:lnTo>
                  <a:lnTo>
                    <a:pt x="1" y="706"/>
                  </a:lnTo>
                  <a:lnTo>
                    <a:pt x="63" y="872"/>
                  </a:lnTo>
                  <a:lnTo>
                    <a:pt x="167" y="1017"/>
                  </a:lnTo>
                  <a:lnTo>
                    <a:pt x="312" y="1163"/>
                  </a:lnTo>
                  <a:lnTo>
                    <a:pt x="457" y="1308"/>
                  </a:lnTo>
                  <a:lnTo>
                    <a:pt x="665" y="1412"/>
                  </a:lnTo>
                  <a:lnTo>
                    <a:pt x="872" y="1495"/>
                  </a:lnTo>
                  <a:lnTo>
                    <a:pt x="1100" y="1578"/>
                  </a:lnTo>
                  <a:lnTo>
                    <a:pt x="1329" y="1619"/>
                  </a:lnTo>
                  <a:lnTo>
                    <a:pt x="1536" y="1640"/>
                  </a:lnTo>
                  <a:lnTo>
                    <a:pt x="1723" y="1640"/>
                  </a:lnTo>
                  <a:lnTo>
                    <a:pt x="1889" y="1619"/>
                  </a:lnTo>
                  <a:lnTo>
                    <a:pt x="2034" y="1536"/>
                  </a:lnTo>
                  <a:lnTo>
                    <a:pt x="2076" y="1495"/>
                  </a:lnTo>
                  <a:lnTo>
                    <a:pt x="2138" y="1453"/>
                  </a:lnTo>
                  <a:lnTo>
                    <a:pt x="2179" y="1391"/>
                  </a:lnTo>
                  <a:lnTo>
                    <a:pt x="2200" y="1308"/>
                  </a:lnTo>
                  <a:lnTo>
                    <a:pt x="2242" y="1142"/>
                  </a:lnTo>
                  <a:lnTo>
                    <a:pt x="2221" y="976"/>
                  </a:lnTo>
                  <a:lnTo>
                    <a:pt x="2159" y="789"/>
                  </a:lnTo>
                  <a:lnTo>
                    <a:pt x="2055" y="623"/>
                  </a:lnTo>
                  <a:lnTo>
                    <a:pt x="1930" y="478"/>
                  </a:lnTo>
                  <a:lnTo>
                    <a:pt x="1764" y="333"/>
                  </a:lnTo>
                  <a:lnTo>
                    <a:pt x="1578" y="208"/>
                  </a:lnTo>
                  <a:lnTo>
                    <a:pt x="1349" y="125"/>
                  </a:lnTo>
                  <a:lnTo>
                    <a:pt x="1121" y="63"/>
                  </a:lnTo>
                  <a:lnTo>
                    <a:pt x="914" y="21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p77"/>
            <p:cNvSpPr/>
            <p:nvPr/>
          </p:nvSpPr>
          <p:spPr>
            <a:xfrm>
              <a:off x="6615260" y="3325833"/>
              <a:ext cx="135887" cy="54257"/>
            </a:xfrm>
            <a:custGeom>
              <a:avLst/>
              <a:gdLst/>
              <a:ahLst/>
              <a:cxnLst/>
              <a:rect l="l" t="t" r="r" b="b"/>
              <a:pathLst>
                <a:path w="3902" h="1558" extrusionOk="0">
                  <a:moveTo>
                    <a:pt x="1287" y="1"/>
                  </a:moveTo>
                  <a:lnTo>
                    <a:pt x="955" y="22"/>
                  </a:lnTo>
                  <a:lnTo>
                    <a:pt x="643" y="42"/>
                  </a:lnTo>
                  <a:lnTo>
                    <a:pt x="394" y="105"/>
                  </a:lnTo>
                  <a:lnTo>
                    <a:pt x="291" y="146"/>
                  </a:lnTo>
                  <a:lnTo>
                    <a:pt x="187" y="208"/>
                  </a:lnTo>
                  <a:lnTo>
                    <a:pt x="125" y="271"/>
                  </a:lnTo>
                  <a:lnTo>
                    <a:pt x="62" y="333"/>
                  </a:lnTo>
                  <a:lnTo>
                    <a:pt x="21" y="395"/>
                  </a:lnTo>
                  <a:lnTo>
                    <a:pt x="0" y="478"/>
                  </a:lnTo>
                  <a:lnTo>
                    <a:pt x="0" y="561"/>
                  </a:lnTo>
                  <a:lnTo>
                    <a:pt x="21" y="644"/>
                  </a:lnTo>
                  <a:lnTo>
                    <a:pt x="62" y="727"/>
                  </a:lnTo>
                  <a:lnTo>
                    <a:pt x="125" y="810"/>
                  </a:lnTo>
                  <a:lnTo>
                    <a:pt x="187" y="893"/>
                  </a:lnTo>
                  <a:lnTo>
                    <a:pt x="291" y="955"/>
                  </a:lnTo>
                  <a:lnTo>
                    <a:pt x="498" y="1101"/>
                  </a:lnTo>
                  <a:lnTo>
                    <a:pt x="789" y="1246"/>
                  </a:lnTo>
                  <a:lnTo>
                    <a:pt x="1100" y="1350"/>
                  </a:lnTo>
                  <a:lnTo>
                    <a:pt x="1453" y="1433"/>
                  </a:lnTo>
                  <a:lnTo>
                    <a:pt x="1847" y="1495"/>
                  </a:lnTo>
                  <a:lnTo>
                    <a:pt x="2241" y="1536"/>
                  </a:lnTo>
                  <a:lnTo>
                    <a:pt x="2615" y="1557"/>
                  </a:lnTo>
                  <a:lnTo>
                    <a:pt x="2947" y="1536"/>
                  </a:lnTo>
                  <a:lnTo>
                    <a:pt x="3258" y="1516"/>
                  </a:lnTo>
                  <a:lnTo>
                    <a:pt x="3507" y="1474"/>
                  </a:lnTo>
                  <a:lnTo>
                    <a:pt x="3632" y="1433"/>
                  </a:lnTo>
                  <a:lnTo>
                    <a:pt x="3715" y="1391"/>
                  </a:lnTo>
                  <a:lnTo>
                    <a:pt x="3798" y="1329"/>
                  </a:lnTo>
                  <a:lnTo>
                    <a:pt x="3839" y="1267"/>
                  </a:lnTo>
                  <a:lnTo>
                    <a:pt x="3881" y="1204"/>
                  </a:lnTo>
                  <a:lnTo>
                    <a:pt x="3901" y="1121"/>
                  </a:lnTo>
                  <a:lnTo>
                    <a:pt x="3901" y="1038"/>
                  </a:lnTo>
                  <a:lnTo>
                    <a:pt x="3881" y="955"/>
                  </a:lnTo>
                  <a:lnTo>
                    <a:pt x="3839" y="872"/>
                  </a:lnTo>
                  <a:lnTo>
                    <a:pt x="3798" y="789"/>
                  </a:lnTo>
                  <a:lnTo>
                    <a:pt x="3715" y="706"/>
                  </a:lnTo>
                  <a:lnTo>
                    <a:pt x="3632" y="623"/>
                  </a:lnTo>
                  <a:lnTo>
                    <a:pt x="3403" y="457"/>
                  </a:lnTo>
                  <a:lnTo>
                    <a:pt x="3113" y="312"/>
                  </a:lnTo>
                  <a:lnTo>
                    <a:pt x="2802" y="208"/>
                  </a:lnTo>
                  <a:lnTo>
                    <a:pt x="2449" y="105"/>
                  </a:lnTo>
                  <a:lnTo>
                    <a:pt x="2055" y="42"/>
                  </a:lnTo>
                  <a:lnTo>
                    <a:pt x="166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p37"/>
          <p:cNvSpPr txBox="1">
            <a:spLocks noGrp="1"/>
          </p:cNvSpPr>
          <p:nvPr>
            <p:ph type="title"/>
          </p:nvPr>
        </p:nvSpPr>
        <p:spPr>
          <a:xfrm>
            <a:off x="4455352" y="1702500"/>
            <a:ext cx="4688700" cy="82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500"/>
              <a:t>Stomach</a:t>
            </a:r>
            <a:endParaRPr sz="5500"/>
          </a:p>
        </p:txBody>
      </p:sp>
      <p:sp>
        <p:nvSpPr>
          <p:cNvPr id="634" name="Google Shape;634;p37"/>
          <p:cNvSpPr/>
          <p:nvPr/>
        </p:nvSpPr>
        <p:spPr>
          <a:xfrm>
            <a:off x="7693825" y="3442200"/>
            <a:ext cx="35600" cy="87750"/>
          </a:xfrm>
          <a:custGeom>
            <a:avLst/>
            <a:gdLst/>
            <a:ahLst/>
            <a:cxnLst/>
            <a:rect l="l" t="t" r="r" b="b"/>
            <a:pathLst>
              <a:path w="1424" h="3510" extrusionOk="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141" y="281"/>
                </a:lnTo>
                <a:lnTo>
                  <a:pt x="321" y="622"/>
                </a:lnTo>
                <a:lnTo>
                  <a:pt x="522" y="1043"/>
                </a:lnTo>
                <a:lnTo>
                  <a:pt x="742" y="1564"/>
                </a:lnTo>
                <a:lnTo>
                  <a:pt x="983" y="2166"/>
                </a:lnTo>
                <a:lnTo>
                  <a:pt x="1203" y="2808"/>
                </a:lnTo>
                <a:lnTo>
                  <a:pt x="1424" y="3510"/>
                </a:lnTo>
                <a:lnTo>
                  <a:pt x="1424" y="3510"/>
                </a:lnTo>
                <a:lnTo>
                  <a:pt x="1203" y="2808"/>
                </a:lnTo>
                <a:lnTo>
                  <a:pt x="983" y="2166"/>
                </a:lnTo>
                <a:lnTo>
                  <a:pt x="742" y="1564"/>
                </a:lnTo>
                <a:lnTo>
                  <a:pt x="522" y="1043"/>
                </a:lnTo>
                <a:lnTo>
                  <a:pt x="321" y="622"/>
                </a:lnTo>
                <a:lnTo>
                  <a:pt x="141" y="281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97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5" name="Google Shape;635;p37"/>
          <p:cNvSpPr/>
          <p:nvPr/>
        </p:nvSpPr>
        <p:spPr>
          <a:xfrm>
            <a:off x="1070662" y="1302593"/>
            <a:ext cx="2602977" cy="2538313"/>
          </a:xfrm>
          <a:custGeom>
            <a:avLst/>
            <a:gdLst/>
            <a:ahLst/>
            <a:cxnLst/>
            <a:rect l="l" t="t" r="r" b="b"/>
            <a:pathLst>
              <a:path w="66339" h="64691" extrusionOk="0">
                <a:moveTo>
                  <a:pt x="33209" y="0"/>
                </a:moveTo>
                <a:lnTo>
                  <a:pt x="32405" y="40"/>
                </a:lnTo>
                <a:lnTo>
                  <a:pt x="31581" y="80"/>
                </a:lnTo>
                <a:lnTo>
                  <a:pt x="30777" y="161"/>
                </a:lnTo>
                <a:lnTo>
                  <a:pt x="29973" y="241"/>
                </a:lnTo>
                <a:lnTo>
                  <a:pt x="29169" y="362"/>
                </a:lnTo>
                <a:lnTo>
                  <a:pt x="28365" y="482"/>
                </a:lnTo>
                <a:lnTo>
                  <a:pt x="27561" y="643"/>
                </a:lnTo>
                <a:lnTo>
                  <a:pt x="26777" y="804"/>
                </a:lnTo>
                <a:lnTo>
                  <a:pt x="25973" y="1005"/>
                </a:lnTo>
                <a:lnTo>
                  <a:pt x="25189" y="1206"/>
                </a:lnTo>
                <a:lnTo>
                  <a:pt x="24425" y="1447"/>
                </a:lnTo>
                <a:lnTo>
                  <a:pt x="23641" y="1689"/>
                </a:lnTo>
                <a:lnTo>
                  <a:pt x="22877" y="1950"/>
                </a:lnTo>
                <a:lnTo>
                  <a:pt x="22113" y="2231"/>
                </a:lnTo>
                <a:lnTo>
                  <a:pt x="21349" y="2533"/>
                </a:lnTo>
                <a:lnTo>
                  <a:pt x="20605" y="2855"/>
                </a:lnTo>
                <a:lnTo>
                  <a:pt x="19861" y="3196"/>
                </a:lnTo>
                <a:lnTo>
                  <a:pt x="19138" y="3538"/>
                </a:lnTo>
                <a:lnTo>
                  <a:pt x="18414" y="3900"/>
                </a:lnTo>
                <a:lnTo>
                  <a:pt x="17690" y="4282"/>
                </a:lnTo>
                <a:lnTo>
                  <a:pt x="16987" y="4684"/>
                </a:lnTo>
                <a:lnTo>
                  <a:pt x="16283" y="5106"/>
                </a:lnTo>
                <a:lnTo>
                  <a:pt x="15600" y="5548"/>
                </a:lnTo>
                <a:lnTo>
                  <a:pt x="14916" y="5991"/>
                </a:lnTo>
                <a:lnTo>
                  <a:pt x="14253" y="6453"/>
                </a:lnTo>
                <a:lnTo>
                  <a:pt x="13589" y="6915"/>
                </a:lnTo>
                <a:lnTo>
                  <a:pt x="12946" y="7418"/>
                </a:lnTo>
                <a:lnTo>
                  <a:pt x="12303" y="7920"/>
                </a:lnTo>
                <a:lnTo>
                  <a:pt x="11680" y="8443"/>
                </a:lnTo>
                <a:lnTo>
                  <a:pt x="11056" y="8966"/>
                </a:lnTo>
                <a:lnTo>
                  <a:pt x="10473" y="9509"/>
                </a:lnTo>
                <a:lnTo>
                  <a:pt x="9870" y="10071"/>
                </a:lnTo>
                <a:lnTo>
                  <a:pt x="9307" y="10654"/>
                </a:lnTo>
                <a:lnTo>
                  <a:pt x="8745" y="11237"/>
                </a:lnTo>
                <a:lnTo>
                  <a:pt x="8202" y="11820"/>
                </a:lnTo>
                <a:lnTo>
                  <a:pt x="7659" y="12444"/>
                </a:lnTo>
                <a:lnTo>
                  <a:pt x="7136" y="13047"/>
                </a:lnTo>
                <a:lnTo>
                  <a:pt x="6634" y="13690"/>
                </a:lnTo>
                <a:lnTo>
                  <a:pt x="6151" y="14333"/>
                </a:lnTo>
                <a:lnTo>
                  <a:pt x="5689" y="14976"/>
                </a:lnTo>
                <a:lnTo>
                  <a:pt x="5227" y="15640"/>
                </a:lnTo>
                <a:lnTo>
                  <a:pt x="4784" y="16323"/>
                </a:lnTo>
                <a:lnTo>
                  <a:pt x="4362" y="17007"/>
                </a:lnTo>
                <a:lnTo>
                  <a:pt x="3960" y="17690"/>
                </a:lnTo>
                <a:lnTo>
                  <a:pt x="3578" y="18414"/>
                </a:lnTo>
                <a:lnTo>
                  <a:pt x="3196" y="19118"/>
                </a:lnTo>
                <a:lnTo>
                  <a:pt x="2855" y="19841"/>
                </a:lnTo>
                <a:lnTo>
                  <a:pt x="2513" y="20565"/>
                </a:lnTo>
                <a:lnTo>
                  <a:pt x="2211" y="21309"/>
                </a:lnTo>
                <a:lnTo>
                  <a:pt x="1910" y="22053"/>
                </a:lnTo>
                <a:lnTo>
                  <a:pt x="1628" y="22817"/>
                </a:lnTo>
                <a:lnTo>
                  <a:pt x="1387" y="23580"/>
                </a:lnTo>
                <a:lnTo>
                  <a:pt x="1146" y="24344"/>
                </a:lnTo>
                <a:lnTo>
                  <a:pt x="945" y="25128"/>
                </a:lnTo>
                <a:lnTo>
                  <a:pt x="744" y="25912"/>
                </a:lnTo>
                <a:lnTo>
                  <a:pt x="583" y="26716"/>
                </a:lnTo>
                <a:lnTo>
                  <a:pt x="422" y="27500"/>
                </a:lnTo>
                <a:lnTo>
                  <a:pt x="302" y="28305"/>
                </a:lnTo>
                <a:lnTo>
                  <a:pt x="201" y="29129"/>
                </a:lnTo>
                <a:lnTo>
                  <a:pt x="121" y="29933"/>
                </a:lnTo>
                <a:lnTo>
                  <a:pt x="60" y="30757"/>
                </a:lnTo>
                <a:lnTo>
                  <a:pt x="20" y="31561"/>
                </a:lnTo>
                <a:lnTo>
                  <a:pt x="0" y="32385"/>
                </a:lnTo>
                <a:lnTo>
                  <a:pt x="20" y="33189"/>
                </a:lnTo>
                <a:lnTo>
                  <a:pt x="40" y="33994"/>
                </a:lnTo>
                <a:lnTo>
                  <a:pt x="101" y="34798"/>
                </a:lnTo>
                <a:lnTo>
                  <a:pt x="161" y="35582"/>
                </a:lnTo>
                <a:lnTo>
                  <a:pt x="261" y="36386"/>
                </a:lnTo>
                <a:lnTo>
                  <a:pt x="382" y="37170"/>
                </a:lnTo>
                <a:lnTo>
                  <a:pt x="503" y="37954"/>
                </a:lnTo>
                <a:lnTo>
                  <a:pt x="663" y="38718"/>
                </a:lnTo>
                <a:lnTo>
                  <a:pt x="824" y="39482"/>
                </a:lnTo>
                <a:lnTo>
                  <a:pt x="1025" y="40246"/>
                </a:lnTo>
                <a:lnTo>
                  <a:pt x="1226" y="41009"/>
                </a:lnTo>
                <a:lnTo>
                  <a:pt x="1467" y="41753"/>
                </a:lnTo>
                <a:lnTo>
                  <a:pt x="1709" y="42497"/>
                </a:lnTo>
                <a:lnTo>
                  <a:pt x="1970" y="43241"/>
                </a:lnTo>
                <a:lnTo>
                  <a:pt x="2251" y="43964"/>
                </a:lnTo>
                <a:lnTo>
                  <a:pt x="2553" y="44688"/>
                </a:lnTo>
                <a:lnTo>
                  <a:pt x="2875" y="45412"/>
                </a:lnTo>
                <a:lnTo>
                  <a:pt x="3216" y="46115"/>
                </a:lnTo>
                <a:lnTo>
                  <a:pt x="3558" y="46799"/>
                </a:lnTo>
                <a:lnTo>
                  <a:pt x="3940" y="47503"/>
                </a:lnTo>
                <a:lnTo>
                  <a:pt x="4322" y="48166"/>
                </a:lnTo>
                <a:lnTo>
                  <a:pt x="4724" y="48849"/>
                </a:lnTo>
                <a:lnTo>
                  <a:pt x="5126" y="49513"/>
                </a:lnTo>
                <a:lnTo>
                  <a:pt x="5568" y="50156"/>
                </a:lnTo>
                <a:lnTo>
                  <a:pt x="6011" y="50799"/>
                </a:lnTo>
                <a:lnTo>
                  <a:pt x="6473" y="51423"/>
                </a:lnTo>
                <a:lnTo>
                  <a:pt x="6955" y="52046"/>
                </a:lnTo>
                <a:lnTo>
                  <a:pt x="7438" y="52649"/>
                </a:lnTo>
                <a:lnTo>
                  <a:pt x="7961" y="53232"/>
                </a:lnTo>
                <a:lnTo>
                  <a:pt x="8463" y="53815"/>
                </a:lnTo>
                <a:lnTo>
                  <a:pt x="9006" y="54398"/>
                </a:lnTo>
                <a:lnTo>
                  <a:pt x="9549" y="54961"/>
                </a:lnTo>
                <a:lnTo>
                  <a:pt x="10112" y="55503"/>
                </a:lnTo>
                <a:lnTo>
                  <a:pt x="10674" y="56026"/>
                </a:lnTo>
                <a:lnTo>
                  <a:pt x="11278" y="56549"/>
                </a:lnTo>
                <a:lnTo>
                  <a:pt x="11861" y="57071"/>
                </a:lnTo>
                <a:lnTo>
                  <a:pt x="12484" y="57554"/>
                </a:lnTo>
                <a:lnTo>
                  <a:pt x="13087" y="58036"/>
                </a:lnTo>
                <a:lnTo>
                  <a:pt x="13730" y="58499"/>
                </a:lnTo>
                <a:lnTo>
                  <a:pt x="14373" y="58941"/>
                </a:lnTo>
                <a:lnTo>
                  <a:pt x="15017" y="59383"/>
                </a:lnTo>
                <a:lnTo>
                  <a:pt x="15700" y="59805"/>
                </a:lnTo>
                <a:lnTo>
                  <a:pt x="16363" y="60207"/>
                </a:lnTo>
                <a:lnTo>
                  <a:pt x="17047" y="60609"/>
                </a:lnTo>
                <a:lnTo>
                  <a:pt x="17751" y="60971"/>
                </a:lnTo>
                <a:lnTo>
                  <a:pt x="18454" y="61333"/>
                </a:lnTo>
                <a:lnTo>
                  <a:pt x="19158" y="61675"/>
                </a:lnTo>
                <a:lnTo>
                  <a:pt x="19881" y="61997"/>
                </a:lnTo>
                <a:lnTo>
                  <a:pt x="20625" y="62298"/>
                </a:lnTo>
                <a:lnTo>
                  <a:pt x="21369" y="62600"/>
                </a:lnTo>
                <a:lnTo>
                  <a:pt x="22113" y="62861"/>
                </a:lnTo>
                <a:lnTo>
                  <a:pt x="22877" y="63122"/>
                </a:lnTo>
                <a:lnTo>
                  <a:pt x="23641" y="63364"/>
                </a:lnTo>
                <a:lnTo>
                  <a:pt x="24405" y="63565"/>
                </a:lnTo>
                <a:lnTo>
                  <a:pt x="25189" y="63766"/>
                </a:lnTo>
                <a:lnTo>
                  <a:pt x="25973" y="63947"/>
                </a:lnTo>
                <a:lnTo>
                  <a:pt x="26757" y="64107"/>
                </a:lnTo>
                <a:lnTo>
                  <a:pt x="27561" y="64248"/>
                </a:lnTo>
                <a:lnTo>
                  <a:pt x="28365" y="64369"/>
                </a:lnTo>
                <a:lnTo>
                  <a:pt x="29169" y="64469"/>
                </a:lnTo>
                <a:lnTo>
                  <a:pt x="29993" y="64550"/>
                </a:lnTo>
                <a:lnTo>
                  <a:pt x="30817" y="64610"/>
                </a:lnTo>
                <a:lnTo>
                  <a:pt x="31621" y="64650"/>
                </a:lnTo>
                <a:lnTo>
                  <a:pt x="32446" y="64670"/>
                </a:lnTo>
                <a:lnTo>
                  <a:pt x="33250" y="64690"/>
                </a:lnTo>
                <a:lnTo>
                  <a:pt x="34074" y="64670"/>
                </a:lnTo>
                <a:lnTo>
                  <a:pt x="34878" y="64650"/>
                </a:lnTo>
                <a:lnTo>
                  <a:pt x="35702" y="64610"/>
                </a:lnTo>
                <a:lnTo>
                  <a:pt x="36506" y="64550"/>
                </a:lnTo>
                <a:lnTo>
                  <a:pt x="37310" y="64469"/>
                </a:lnTo>
                <a:lnTo>
                  <a:pt x="38114" y="64369"/>
                </a:lnTo>
                <a:lnTo>
                  <a:pt x="38898" y="64268"/>
                </a:lnTo>
                <a:lnTo>
                  <a:pt x="39703" y="64127"/>
                </a:lnTo>
                <a:lnTo>
                  <a:pt x="40487" y="63987"/>
                </a:lnTo>
                <a:lnTo>
                  <a:pt x="41271" y="63826"/>
                </a:lnTo>
                <a:lnTo>
                  <a:pt x="42034" y="63665"/>
                </a:lnTo>
                <a:lnTo>
                  <a:pt x="42818" y="63464"/>
                </a:lnTo>
                <a:lnTo>
                  <a:pt x="43582" y="63263"/>
                </a:lnTo>
                <a:lnTo>
                  <a:pt x="44346" y="63042"/>
                </a:lnTo>
                <a:lnTo>
                  <a:pt x="45090" y="62801"/>
                </a:lnTo>
                <a:lnTo>
                  <a:pt x="45834" y="62539"/>
                </a:lnTo>
                <a:lnTo>
                  <a:pt x="46578" y="62278"/>
                </a:lnTo>
                <a:lnTo>
                  <a:pt x="47301" y="61997"/>
                </a:lnTo>
                <a:lnTo>
                  <a:pt x="48025" y="61695"/>
                </a:lnTo>
                <a:lnTo>
                  <a:pt x="48749" y="61373"/>
                </a:lnTo>
                <a:lnTo>
                  <a:pt x="49452" y="61052"/>
                </a:lnTo>
                <a:lnTo>
                  <a:pt x="50156" y="60710"/>
                </a:lnTo>
                <a:lnTo>
                  <a:pt x="50839" y="60348"/>
                </a:lnTo>
                <a:lnTo>
                  <a:pt x="51503" y="59966"/>
                </a:lnTo>
                <a:lnTo>
                  <a:pt x="52166" y="59584"/>
                </a:lnTo>
                <a:lnTo>
                  <a:pt x="52830" y="59182"/>
                </a:lnTo>
                <a:lnTo>
                  <a:pt x="53473" y="58780"/>
                </a:lnTo>
                <a:lnTo>
                  <a:pt x="54116" y="58338"/>
                </a:lnTo>
                <a:lnTo>
                  <a:pt x="54739" y="57896"/>
                </a:lnTo>
                <a:lnTo>
                  <a:pt x="55342" y="57453"/>
                </a:lnTo>
                <a:lnTo>
                  <a:pt x="55945" y="56971"/>
                </a:lnTo>
                <a:lnTo>
                  <a:pt x="56528" y="56488"/>
                </a:lnTo>
                <a:lnTo>
                  <a:pt x="57091" y="55986"/>
                </a:lnTo>
                <a:lnTo>
                  <a:pt x="57654" y="55483"/>
                </a:lnTo>
                <a:lnTo>
                  <a:pt x="58197" y="54961"/>
                </a:lnTo>
                <a:lnTo>
                  <a:pt x="58720" y="54418"/>
                </a:lnTo>
                <a:lnTo>
                  <a:pt x="59242" y="53875"/>
                </a:lnTo>
                <a:lnTo>
                  <a:pt x="59745" y="53312"/>
                </a:lnTo>
                <a:lnTo>
                  <a:pt x="60227" y="52729"/>
                </a:lnTo>
                <a:lnTo>
                  <a:pt x="60690" y="52146"/>
                </a:lnTo>
                <a:lnTo>
                  <a:pt x="61152" y="51543"/>
                </a:lnTo>
                <a:lnTo>
                  <a:pt x="61574" y="50940"/>
                </a:lnTo>
                <a:lnTo>
                  <a:pt x="61996" y="50317"/>
                </a:lnTo>
                <a:lnTo>
                  <a:pt x="62398" y="49674"/>
                </a:lnTo>
                <a:lnTo>
                  <a:pt x="62800" y="49030"/>
                </a:lnTo>
                <a:lnTo>
                  <a:pt x="63162" y="48367"/>
                </a:lnTo>
                <a:lnTo>
                  <a:pt x="63504" y="47683"/>
                </a:lnTo>
                <a:lnTo>
                  <a:pt x="63846" y="47000"/>
                </a:lnTo>
                <a:lnTo>
                  <a:pt x="64147" y="46317"/>
                </a:lnTo>
                <a:lnTo>
                  <a:pt x="64449" y="45613"/>
                </a:lnTo>
                <a:lnTo>
                  <a:pt x="64710" y="44889"/>
                </a:lnTo>
                <a:lnTo>
                  <a:pt x="64971" y="44166"/>
                </a:lnTo>
                <a:lnTo>
                  <a:pt x="65213" y="43422"/>
                </a:lnTo>
                <a:lnTo>
                  <a:pt x="65414" y="42658"/>
                </a:lnTo>
                <a:lnTo>
                  <a:pt x="65615" y="41914"/>
                </a:lnTo>
                <a:lnTo>
                  <a:pt x="65776" y="41130"/>
                </a:lnTo>
                <a:lnTo>
                  <a:pt x="65916" y="40346"/>
                </a:lnTo>
                <a:lnTo>
                  <a:pt x="66057" y="39562"/>
                </a:lnTo>
                <a:lnTo>
                  <a:pt x="66158" y="38758"/>
                </a:lnTo>
                <a:lnTo>
                  <a:pt x="66238" y="37934"/>
                </a:lnTo>
                <a:lnTo>
                  <a:pt x="66298" y="37130"/>
                </a:lnTo>
                <a:lnTo>
                  <a:pt x="66318" y="36305"/>
                </a:lnTo>
                <a:lnTo>
                  <a:pt x="66338" y="35481"/>
                </a:lnTo>
                <a:lnTo>
                  <a:pt x="66338" y="34657"/>
                </a:lnTo>
                <a:lnTo>
                  <a:pt x="66298" y="33833"/>
                </a:lnTo>
                <a:lnTo>
                  <a:pt x="66258" y="33009"/>
                </a:lnTo>
                <a:lnTo>
                  <a:pt x="66178" y="32184"/>
                </a:lnTo>
                <a:lnTo>
                  <a:pt x="66097" y="31360"/>
                </a:lnTo>
                <a:lnTo>
                  <a:pt x="65977" y="30536"/>
                </a:lnTo>
                <a:lnTo>
                  <a:pt x="65856" y="29712"/>
                </a:lnTo>
                <a:lnTo>
                  <a:pt x="65695" y="28908"/>
                </a:lnTo>
                <a:lnTo>
                  <a:pt x="65534" y="28083"/>
                </a:lnTo>
                <a:lnTo>
                  <a:pt x="65333" y="27279"/>
                </a:lnTo>
                <a:lnTo>
                  <a:pt x="65132" y="26475"/>
                </a:lnTo>
                <a:lnTo>
                  <a:pt x="64911" y="25671"/>
                </a:lnTo>
                <a:lnTo>
                  <a:pt x="64670" y="24867"/>
                </a:lnTo>
                <a:lnTo>
                  <a:pt x="64389" y="24063"/>
                </a:lnTo>
                <a:lnTo>
                  <a:pt x="64107" y="23279"/>
                </a:lnTo>
                <a:lnTo>
                  <a:pt x="63826" y="22495"/>
                </a:lnTo>
                <a:lnTo>
                  <a:pt x="63504" y="21731"/>
                </a:lnTo>
                <a:lnTo>
                  <a:pt x="63162" y="20947"/>
                </a:lnTo>
                <a:lnTo>
                  <a:pt x="62821" y="20183"/>
                </a:lnTo>
                <a:lnTo>
                  <a:pt x="62459" y="19419"/>
                </a:lnTo>
                <a:lnTo>
                  <a:pt x="62077" y="18675"/>
                </a:lnTo>
                <a:lnTo>
                  <a:pt x="61675" y="17932"/>
                </a:lnTo>
                <a:lnTo>
                  <a:pt x="61253" y="17208"/>
                </a:lnTo>
                <a:lnTo>
                  <a:pt x="60830" y="16484"/>
                </a:lnTo>
                <a:lnTo>
                  <a:pt x="60388" y="15781"/>
                </a:lnTo>
                <a:lnTo>
                  <a:pt x="59926" y="15077"/>
                </a:lnTo>
                <a:lnTo>
                  <a:pt x="59443" y="14373"/>
                </a:lnTo>
                <a:lnTo>
                  <a:pt x="58961" y="13690"/>
                </a:lnTo>
                <a:lnTo>
                  <a:pt x="58458" y="13027"/>
                </a:lnTo>
                <a:lnTo>
                  <a:pt x="57936" y="12363"/>
                </a:lnTo>
                <a:lnTo>
                  <a:pt x="57413" y="11720"/>
                </a:lnTo>
                <a:lnTo>
                  <a:pt x="56870" y="11077"/>
                </a:lnTo>
                <a:lnTo>
                  <a:pt x="56307" y="10453"/>
                </a:lnTo>
                <a:lnTo>
                  <a:pt x="55744" y="9850"/>
                </a:lnTo>
                <a:lnTo>
                  <a:pt x="55161" y="9267"/>
                </a:lnTo>
                <a:lnTo>
                  <a:pt x="54558" y="8684"/>
                </a:lnTo>
                <a:lnTo>
                  <a:pt x="53955" y="8121"/>
                </a:lnTo>
                <a:lnTo>
                  <a:pt x="53332" y="7559"/>
                </a:lnTo>
                <a:lnTo>
                  <a:pt x="52709" y="7036"/>
                </a:lnTo>
                <a:lnTo>
                  <a:pt x="52066" y="6513"/>
                </a:lnTo>
                <a:lnTo>
                  <a:pt x="51422" y="6011"/>
                </a:lnTo>
                <a:lnTo>
                  <a:pt x="50759" y="5528"/>
                </a:lnTo>
                <a:lnTo>
                  <a:pt x="50075" y="5066"/>
                </a:lnTo>
                <a:lnTo>
                  <a:pt x="49392" y="4604"/>
                </a:lnTo>
                <a:lnTo>
                  <a:pt x="48709" y="4181"/>
                </a:lnTo>
                <a:lnTo>
                  <a:pt x="48005" y="3759"/>
                </a:lnTo>
                <a:lnTo>
                  <a:pt x="47301" y="3377"/>
                </a:lnTo>
                <a:lnTo>
                  <a:pt x="46578" y="2995"/>
                </a:lnTo>
                <a:lnTo>
                  <a:pt x="45834" y="2633"/>
                </a:lnTo>
                <a:lnTo>
                  <a:pt x="45110" y="2312"/>
                </a:lnTo>
                <a:lnTo>
                  <a:pt x="44366" y="1990"/>
                </a:lnTo>
                <a:lnTo>
                  <a:pt x="43602" y="1709"/>
                </a:lnTo>
                <a:lnTo>
                  <a:pt x="42839" y="1427"/>
                </a:lnTo>
                <a:lnTo>
                  <a:pt x="42075" y="1186"/>
                </a:lnTo>
                <a:lnTo>
                  <a:pt x="41291" y="965"/>
                </a:lnTo>
                <a:lnTo>
                  <a:pt x="40507" y="764"/>
                </a:lnTo>
                <a:lnTo>
                  <a:pt x="39723" y="583"/>
                </a:lnTo>
                <a:lnTo>
                  <a:pt x="38919" y="422"/>
                </a:lnTo>
                <a:lnTo>
                  <a:pt x="38114" y="281"/>
                </a:lnTo>
                <a:lnTo>
                  <a:pt x="37310" y="181"/>
                </a:lnTo>
                <a:lnTo>
                  <a:pt x="36486" y="101"/>
                </a:lnTo>
                <a:lnTo>
                  <a:pt x="35662" y="40"/>
                </a:lnTo>
                <a:lnTo>
                  <a:pt x="34858" y="0"/>
                </a:lnTo>
                <a:close/>
              </a:path>
            </a:pathLst>
          </a:custGeom>
          <a:solidFill>
            <a:srgbClr val="FFFFFF">
              <a:alpha val="46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6" name="Google Shape;636;p37"/>
          <p:cNvSpPr txBox="1">
            <a:spLocks noGrp="1"/>
          </p:cNvSpPr>
          <p:nvPr>
            <p:ph type="title"/>
          </p:nvPr>
        </p:nvSpPr>
        <p:spPr>
          <a:xfrm>
            <a:off x="720000" y="365760"/>
            <a:ext cx="77040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/>
              <a:t>What is this?</a:t>
            </a:r>
            <a:endParaRPr sz="3300"/>
          </a:p>
        </p:txBody>
      </p:sp>
      <p:pic>
        <p:nvPicPr>
          <p:cNvPr id="637" name="Google Shape;637;p37"/>
          <p:cNvPicPr preferRelativeResize="0"/>
          <p:nvPr/>
        </p:nvPicPr>
        <p:blipFill rotWithShape="1">
          <a:blip r:embed="rId3">
            <a:alphaModFix/>
          </a:blip>
          <a:srcRect b="8088"/>
          <a:stretch/>
        </p:blipFill>
        <p:spPr>
          <a:xfrm>
            <a:off x="899325" y="914450"/>
            <a:ext cx="2774325" cy="2753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Google Shape;642;p38"/>
          <p:cNvSpPr txBox="1">
            <a:spLocks noGrp="1"/>
          </p:cNvSpPr>
          <p:nvPr>
            <p:ph type="title"/>
          </p:nvPr>
        </p:nvSpPr>
        <p:spPr>
          <a:xfrm>
            <a:off x="4455352" y="1702500"/>
            <a:ext cx="4688700" cy="82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500"/>
              <a:t>Large intestine</a:t>
            </a:r>
            <a:endParaRPr sz="5500"/>
          </a:p>
        </p:txBody>
      </p:sp>
      <p:sp>
        <p:nvSpPr>
          <p:cNvPr id="643" name="Google Shape;643;p38"/>
          <p:cNvSpPr/>
          <p:nvPr/>
        </p:nvSpPr>
        <p:spPr>
          <a:xfrm>
            <a:off x="7693825" y="3442200"/>
            <a:ext cx="35600" cy="87750"/>
          </a:xfrm>
          <a:custGeom>
            <a:avLst/>
            <a:gdLst/>
            <a:ahLst/>
            <a:cxnLst/>
            <a:rect l="l" t="t" r="r" b="b"/>
            <a:pathLst>
              <a:path w="1424" h="3510" extrusionOk="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141" y="281"/>
                </a:lnTo>
                <a:lnTo>
                  <a:pt x="321" y="622"/>
                </a:lnTo>
                <a:lnTo>
                  <a:pt x="522" y="1043"/>
                </a:lnTo>
                <a:lnTo>
                  <a:pt x="742" y="1564"/>
                </a:lnTo>
                <a:lnTo>
                  <a:pt x="983" y="2166"/>
                </a:lnTo>
                <a:lnTo>
                  <a:pt x="1203" y="2808"/>
                </a:lnTo>
                <a:lnTo>
                  <a:pt x="1424" y="3510"/>
                </a:lnTo>
                <a:lnTo>
                  <a:pt x="1424" y="3510"/>
                </a:lnTo>
                <a:lnTo>
                  <a:pt x="1203" y="2808"/>
                </a:lnTo>
                <a:lnTo>
                  <a:pt x="983" y="2166"/>
                </a:lnTo>
                <a:lnTo>
                  <a:pt x="742" y="1564"/>
                </a:lnTo>
                <a:lnTo>
                  <a:pt x="522" y="1043"/>
                </a:lnTo>
                <a:lnTo>
                  <a:pt x="321" y="622"/>
                </a:lnTo>
                <a:lnTo>
                  <a:pt x="141" y="281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97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4" name="Google Shape;644;p38"/>
          <p:cNvSpPr/>
          <p:nvPr/>
        </p:nvSpPr>
        <p:spPr>
          <a:xfrm>
            <a:off x="1070662" y="1302593"/>
            <a:ext cx="2602977" cy="2538313"/>
          </a:xfrm>
          <a:custGeom>
            <a:avLst/>
            <a:gdLst/>
            <a:ahLst/>
            <a:cxnLst/>
            <a:rect l="l" t="t" r="r" b="b"/>
            <a:pathLst>
              <a:path w="66339" h="64691" extrusionOk="0">
                <a:moveTo>
                  <a:pt x="33209" y="0"/>
                </a:moveTo>
                <a:lnTo>
                  <a:pt x="32405" y="40"/>
                </a:lnTo>
                <a:lnTo>
                  <a:pt x="31581" y="80"/>
                </a:lnTo>
                <a:lnTo>
                  <a:pt x="30777" y="161"/>
                </a:lnTo>
                <a:lnTo>
                  <a:pt x="29973" y="241"/>
                </a:lnTo>
                <a:lnTo>
                  <a:pt x="29169" y="362"/>
                </a:lnTo>
                <a:lnTo>
                  <a:pt x="28365" y="482"/>
                </a:lnTo>
                <a:lnTo>
                  <a:pt x="27561" y="643"/>
                </a:lnTo>
                <a:lnTo>
                  <a:pt x="26777" y="804"/>
                </a:lnTo>
                <a:lnTo>
                  <a:pt x="25973" y="1005"/>
                </a:lnTo>
                <a:lnTo>
                  <a:pt x="25189" y="1206"/>
                </a:lnTo>
                <a:lnTo>
                  <a:pt x="24425" y="1447"/>
                </a:lnTo>
                <a:lnTo>
                  <a:pt x="23641" y="1689"/>
                </a:lnTo>
                <a:lnTo>
                  <a:pt x="22877" y="1950"/>
                </a:lnTo>
                <a:lnTo>
                  <a:pt x="22113" y="2231"/>
                </a:lnTo>
                <a:lnTo>
                  <a:pt x="21349" y="2533"/>
                </a:lnTo>
                <a:lnTo>
                  <a:pt x="20605" y="2855"/>
                </a:lnTo>
                <a:lnTo>
                  <a:pt x="19861" y="3196"/>
                </a:lnTo>
                <a:lnTo>
                  <a:pt x="19138" y="3538"/>
                </a:lnTo>
                <a:lnTo>
                  <a:pt x="18414" y="3900"/>
                </a:lnTo>
                <a:lnTo>
                  <a:pt x="17690" y="4282"/>
                </a:lnTo>
                <a:lnTo>
                  <a:pt x="16987" y="4684"/>
                </a:lnTo>
                <a:lnTo>
                  <a:pt x="16283" y="5106"/>
                </a:lnTo>
                <a:lnTo>
                  <a:pt x="15600" y="5548"/>
                </a:lnTo>
                <a:lnTo>
                  <a:pt x="14916" y="5991"/>
                </a:lnTo>
                <a:lnTo>
                  <a:pt x="14253" y="6453"/>
                </a:lnTo>
                <a:lnTo>
                  <a:pt x="13589" y="6915"/>
                </a:lnTo>
                <a:lnTo>
                  <a:pt x="12946" y="7418"/>
                </a:lnTo>
                <a:lnTo>
                  <a:pt x="12303" y="7920"/>
                </a:lnTo>
                <a:lnTo>
                  <a:pt x="11680" y="8443"/>
                </a:lnTo>
                <a:lnTo>
                  <a:pt x="11056" y="8966"/>
                </a:lnTo>
                <a:lnTo>
                  <a:pt x="10473" y="9509"/>
                </a:lnTo>
                <a:lnTo>
                  <a:pt x="9870" y="10071"/>
                </a:lnTo>
                <a:lnTo>
                  <a:pt x="9307" y="10654"/>
                </a:lnTo>
                <a:lnTo>
                  <a:pt x="8745" y="11237"/>
                </a:lnTo>
                <a:lnTo>
                  <a:pt x="8202" y="11820"/>
                </a:lnTo>
                <a:lnTo>
                  <a:pt x="7659" y="12444"/>
                </a:lnTo>
                <a:lnTo>
                  <a:pt x="7136" y="13047"/>
                </a:lnTo>
                <a:lnTo>
                  <a:pt x="6634" y="13690"/>
                </a:lnTo>
                <a:lnTo>
                  <a:pt x="6151" y="14333"/>
                </a:lnTo>
                <a:lnTo>
                  <a:pt x="5689" y="14976"/>
                </a:lnTo>
                <a:lnTo>
                  <a:pt x="5227" y="15640"/>
                </a:lnTo>
                <a:lnTo>
                  <a:pt x="4784" y="16323"/>
                </a:lnTo>
                <a:lnTo>
                  <a:pt x="4362" y="17007"/>
                </a:lnTo>
                <a:lnTo>
                  <a:pt x="3960" y="17690"/>
                </a:lnTo>
                <a:lnTo>
                  <a:pt x="3578" y="18414"/>
                </a:lnTo>
                <a:lnTo>
                  <a:pt x="3196" y="19118"/>
                </a:lnTo>
                <a:lnTo>
                  <a:pt x="2855" y="19841"/>
                </a:lnTo>
                <a:lnTo>
                  <a:pt x="2513" y="20565"/>
                </a:lnTo>
                <a:lnTo>
                  <a:pt x="2211" y="21309"/>
                </a:lnTo>
                <a:lnTo>
                  <a:pt x="1910" y="22053"/>
                </a:lnTo>
                <a:lnTo>
                  <a:pt x="1628" y="22817"/>
                </a:lnTo>
                <a:lnTo>
                  <a:pt x="1387" y="23580"/>
                </a:lnTo>
                <a:lnTo>
                  <a:pt x="1146" y="24344"/>
                </a:lnTo>
                <a:lnTo>
                  <a:pt x="945" y="25128"/>
                </a:lnTo>
                <a:lnTo>
                  <a:pt x="744" y="25912"/>
                </a:lnTo>
                <a:lnTo>
                  <a:pt x="583" y="26716"/>
                </a:lnTo>
                <a:lnTo>
                  <a:pt x="422" y="27500"/>
                </a:lnTo>
                <a:lnTo>
                  <a:pt x="302" y="28305"/>
                </a:lnTo>
                <a:lnTo>
                  <a:pt x="201" y="29129"/>
                </a:lnTo>
                <a:lnTo>
                  <a:pt x="121" y="29933"/>
                </a:lnTo>
                <a:lnTo>
                  <a:pt x="60" y="30757"/>
                </a:lnTo>
                <a:lnTo>
                  <a:pt x="20" y="31561"/>
                </a:lnTo>
                <a:lnTo>
                  <a:pt x="0" y="32385"/>
                </a:lnTo>
                <a:lnTo>
                  <a:pt x="20" y="33189"/>
                </a:lnTo>
                <a:lnTo>
                  <a:pt x="40" y="33994"/>
                </a:lnTo>
                <a:lnTo>
                  <a:pt x="101" y="34798"/>
                </a:lnTo>
                <a:lnTo>
                  <a:pt x="161" y="35582"/>
                </a:lnTo>
                <a:lnTo>
                  <a:pt x="261" y="36386"/>
                </a:lnTo>
                <a:lnTo>
                  <a:pt x="382" y="37170"/>
                </a:lnTo>
                <a:lnTo>
                  <a:pt x="503" y="37954"/>
                </a:lnTo>
                <a:lnTo>
                  <a:pt x="663" y="38718"/>
                </a:lnTo>
                <a:lnTo>
                  <a:pt x="824" y="39482"/>
                </a:lnTo>
                <a:lnTo>
                  <a:pt x="1025" y="40246"/>
                </a:lnTo>
                <a:lnTo>
                  <a:pt x="1226" y="41009"/>
                </a:lnTo>
                <a:lnTo>
                  <a:pt x="1467" y="41753"/>
                </a:lnTo>
                <a:lnTo>
                  <a:pt x="1709" y="42497"/>
                </a:lnTo>
                <a:lnTo>
                  <a:pt x="1970" y="43241"/>
                </a:lnTo>
                <a:lnTo>
                  <a:pt x="2251" y="43964"/>
                </a:lnTo>
                <a:lnTo>
                  <a:pt x="2553" y="44688"/>
                </a:lnTo>
                <a:lnTo>
                  <a:pt x="2875" y="45412"/>
                </a:lnTo>
                <a:lnTo>
                  <a:pt x="3216" y="46115"/>
                </a:lnTo>
                <a:lnTo>
                  <a:pt x="3558" y="46799"/>
                </a:lnTo>
                <a:lnTo>
                  <a:pt x="3940" y="47503"/>
                </a:lnTo>
                <a:lnTo>
                  <a:pt x="4322" y="48166"/>
                </a:lnTo>
                <a:lnTo>
                  <a:pt x="4724" y="48849"/>
                </a:lnTo>
                <a:lnTo>
                  <a:pt x="5126" y="49513"/>
                </a:lnTo>
                <a:lnTo>
                  <a:pt x="5568" y="50156"/>
                </a:lnTo>
                <a:lnTo>
                  <a:pt x="6011" y="50799"/>
                </a:lnTo>
                <a:lnTo>
                  <a:pt x="6473" y="51423"/>
                </a:lnTo>
                <a:lnTo>
                  <a:pt x="6955" y="52046"/>
                </a:lnTo>
                <a:lnTo>
                  <a:pt x="7438" y="52649"/>
                </a:lnTo>
                <a:lnTo>
                  <a:pt x="7961" y="53232"/>
                </a:lnTo>
                <a:lnTo>
                  <a:pt x="8463" y="53815"/>
                </a:lnTo>
                <a:lnTo>
                  <a:pt x="9006" y="54398"/>
                </a:lnTo>
                <a:lnTo>
                  <a:pt x="9549" y="54961"/>
                </a:lnTo>
                <a:lnTo>
                  <a:pt x="10112" y="55503"/>
                </a:lnTo>
                <a:lnTo>
                  <a:pt x="10674" y="56026"/>
                </a:lnTo>
                <a:lnTo>
                  <a:pt x="11278" y="56549"/>
                </a:lnTo>
                <a:lnTo>
                  <a:pt x="11861" y="57071"/>
                </a:lnTo>
                <a:lnTo>
                  <a:pt x="12484" y="57554"/>
                </a:lnTo>
                <a:lnTo>
                  <a:pt x="13087" y="58036"/>
                </a:lnTo>
                <a:lnTo>
                  <a:pt x="13730" y="58499"/>
                </a:lnTo>
                <a:lnTo>
                  <a:pt x="14373" y="58941"/>
                </a:lnTo>
                <a:lnTo>
                  <a:pt x="15017" y="59383"/>
                </a:lnTo>
                <a:lnTo>
                  <a:pt x="15700" y="59805"/>
                </a:lnTo>
                <a:lnTo>
                  <a:pt x="16363" y="60207"/>
                </a:lnTo>
                <a:lnTo>
                  <a:pt x="17047" y="60609"/>
                </a:lnTo>
                <a:lnTo>
                  <a:pt x="17751" y="60971"/>
                </a:lnTo>
                <a:lnTo>
                  <a:pt x="18454" y="61333"/>
                </a:lnTo>
                <a:lnTo>
                  <a:pt x="19158" y="61675"/>
                </a:lnTo>
                <a:lnTo>
                  <a:pt x="19881" y="61997"/>
                </a:lnTo>
                <a:lnTo>
                  <a:pt x="20625" y="62298"/>
                </a:lnTo>
                <a:lnTo>
                  <a:pt x="21369" y="62600"/>
                </a:lnTo>
                <a:lnTo>
                  <a:pt x="22113" y="62861"/>
                </a:lnTo>
                <a:lnTo>
                  <a:pt x="22877" y="63122"/>
                </a:lnTo>
                <a:lnTo>
                  <a:pt x="23641" y="63364"/>
                </a:lnTo>
                <a:lnTo>
                  <a:pt x="24405" y="63565"/>
                </a:lnTo>
                <a:lnTo>
                  <a:pt x="25189" y="63766"/>
                </a:lnTo>
                <a:lnTo>
                  <a:pt x="25973" y="63947"/>
                </a:lnTo>
                <a:lnTo>
                  <a:pt x="26757" y="64107"/>
                </a:lnTo>
                <a:lnTo>
                  <a:pt x="27561" y="64248"/>
                </a:lnTo>
                <a:lnTo>
                  <a:pt x="28365" y="64369"/>
                </a:lnTo>
                <a:lnTo>
                  <a:pt x="29169" y="64469"/>
                </a:lnTo>
                <a:lnTo>
                  <a:pt x="29993" y="64550"/>
                </a:lnTo>
                <a:lnTo>
                  <a:pt x="30817" y="64610"/>
                </a:lnTo>
                <a:lnTo>
                  <a:pt x="31621" y="64650"/>
                </a:lnTo>
                <a:lnTo>
                  <a:pt x="32446" y="64670"/>
                </a:lnTo>
                <a:lnTo>
                  <a:pt x="33250" y="64690"/>
                </a:lnTo>
                <a:lnTo>
                  <a:pt x="34074" y="64670"/>
                </a:lnTo>
                <a:lnTo>
                  <a:pt x="34878" y="64650"/>
                </a:lnTo>
                <a:lnTo>
                  <a:pt x="35702" y="64610"/>
                </a:lnTo>
                <a:lnTo>
                  <a:pt x="36506" y="64550"/>
                </a:lnTo>
                <a:lnTo>
                  <a:pt x="37310" y="64469"/>
                </a:lnTo>
                <a:lnTo>
                  <a:pt x="38114" y="64369"/>
                </a:lnTo>
                <a:lnTo>
                  <a:pt x="38898" y="64268"/>
                </a:lnTo>
                <a:lnTo>
                  <a:pt x="39703" y="64127"/>
                </a:lnTo>
                <a:lnTo>
                  <a:pt x="40487" y="63987"/>
                </a:lnTo>
                <a:lnTo>
                  <a:pt x="41271" y="63826"/>
                </a:lnTo>
                <a:lnTo>
                  <a:pt x="42034" y="63665"/>
                </a:lnTo>
                <a:lnTo>
                  <a:pt x="42818" y="63464"/>
                </a:lnTo>
                <a:lnTo>
                  <a:pt x="43582" y="63263"/>
                </a:lnTo>
                <a:lnTo>
                  <a:pt x="44346" y="63042"/>
                </a:lnTo>
                <a:lnTo>
                  <a:pt x="45090" y="62801"/>
                </a:lnTo>
                <a:lnTo>
                  <a:pt x="45834" y="62539"/>
                </a:lnTo>
                <a:lnTo>
                  <a:pt x="46578" y="62278"/>
                </a:lnTo>
                <a:lnTo>
                  <a:pt x="47301" y="61997"/>
                </a:lnTo>
                <a:lnTo>
                  <a:pt x="48025" y="61695"/>
                </a:lnTo>
                <a:lnTo>
                  <a:pt x="48749" y="61373"/>
                </a:lnTo>
                <a:lnTo>
                  <a:pt x="49452" y="61052"/>
                </a:lnTo>
                <a:lnTo>
                  <a:pt x="50156" y="60710"/>
                </a:lnTo>
                <a:lnTo>
                  <a:pt x="50839" y="60348"/>
                </a:lnTo>
                <a:lnTo>
                  <a:pt x="51503" y="59966"/>
                </a:lnTo>
                <a:lnTo>
                  <a:pt x="52166" y="59584"/>
                </a:lnTo>
                <a:lnTo>
                  <a:pt x="52830" y="59182"/>
                </a:lnTo>
                <a:lnTo>
                  <a:pt x="53473" y="58780"/>
                </a:lnTo>
                <a:lnTo>
                  <a:pt x="54116" y="58338"/>
                </a:lnTo>
                <a:lnTo>
                  <a:pt x="54739" y="57896"/>
                </a:lnTo>
                <a:lnTo>
                  <a:pt x="55342" y="57453"/>
                </a:lnTo>
                <a:lnTo>
                  <a:pt x="55945" y="56971"/>
                </a:lnTo>
                <a:lnTo>
                  <a:pt x="56528" y="56488"/>
                </a:lnTo>
                <a:lnTo>
                  <a:pt x="57091" y="55986"/>
                </a:lnTo>
                <a:lnTo>
                  <a:pt x="57654" y="55483"/>
                </a:lnTo>
                <a:lnTo>
                  <a:pt x="58197" y="54961"/>
                </a:lnTo>
                <a:lnTo>
                  <a:pt x="58720" y="54418"/>
                </a:lnTo>
                <a:lnTo>
                  <a:pt x="59242" y="53875"/>
                </a:lnTo>
                <a:lnTo>
                  <a:pt x="59745" y="53312"/>
                </a:lnTo>
                <a:lnTo>
                  <a:pt x="60227" y="52729"/>
                </a:lnTo>
                <a:lnTo>
                  <a:pt x="60690" y="52146"/>
                </a:lnTo>
                <a:lnTo>
                  <a:pt x="61152" y="51543"/>
                </a:lnTo>
                <a:lnTo>
                  <a:pt x="61574" y="50940"/>
                </a:lnTo>
                <a:lnTo>
                  <a:pt x="61996" y="50317"/>
                </a:lnTo>
                <a:lnTo>
                  <a:pt x="62398" y="49674"/>
                </a:lnTo>
                <a:lnTo>
                  <a:pt x="62800" y="49030"/>
                </a:lnTo>
                <a:lnTo>
                  <a:pt x="63162" y="48367"/>
                </a:lnTo>
                <a:lnTo>
                  <a:pt x="63504" y="47683"/>
                </a:lnTo>
                <a:lnTo>
                  <a:pt x="63846" y="47000"/>
                </a:lnTo>
                <a:lnTo>
                  <a:pt x="64147" y="46317"/>
                </a:lnTo>
                <a:lnTo>
                  <a:pt x="64449" y="45613"/>
                </a:lnTo>
                <a:lnTo>
                  <a:pt x="64710" y="44889"/>
                </a:lnTo>
                <a:lnTo>
                  <a:pt x="64971" y="44166"/>
                </a:lnTo>
                <a:lnTo>
                  <a:pt x="65213" y="43422"/>
                </a:lnTo>
                <a:lnTo>
                  <a:pt x="65414" y="42658"/>
                </a:lnTo>
                <a:lnTo>
                  <a:pt x="65615" y="41914"/>
                </a:lnTo>
                <a:lnTo>
                  <a:pt x="65776" y="41130"/>
                </a:lnTo>
                <a:lnTo>
                  <a:pt x="65916" y="40346"/>
                </a:lnTo>
                <a:lnTo>
                  <a:pt x="66057" y="39562"/>
                </a:lnTo>
                <a:lnTo>
                  <a:pt x="66158" y="38758"/>
                </a:lnTo>
                <a:lnTo>
                  <a:pt x="66238" y="37934"/>
                </a:lnTo>
                <a:lnTo>
                  <a:pt x="66298" y="37130"/>
                </a:lnTo>
                <a:lnTo>
                  <a:pt x="66318" y="36305"/>
                </a:lnTo>
                <a:lnTo>
                  <a:pt x="66338" y="35481"/>
                </a:lnTo>
                <a:lnTo>
                  <a:pt x="66338" y="34657"/>
                </a:lnTo>
                <a:lnTo>
                  <a:pt x="66298" y="33833"/>
                </a:lnTo>
                <a:lnTo>
                  <a:pt x="66258" y="33009"/>
                </a:lnTo>
                <a:lnTo>
                  <a:pt x="66178" y="32184"/>
                </a:lnTo>
                <a:lnTo>
                  <a:pt x="66097" y="31360"/>
                </a:lnTo>
                <a:lnTo>
                  <a:pt x="65977" y="30536"/>
                </a:lnTo>
                <a:lnTo>
                  <a:pt x="65856" y="29712"/>
                </a:lnTo>
                <a:lnTo>
                  <a:pt x="65695" y="28908"/>
                </a:lnTo>
                <a:lnTo>
                  <a:pt x="65534" y="28083"/>
                </a:lnTo>
                <a:lnTo>
                  <a:pt x="65333" y="27279"/>
                </a:lnTo>
                <a:lnTo>
                  <a:pt x="65132" y="26475"/>
                </a:lnTo>
                <a:lnTo>
                  <a:pt x="64911" y="25671"/>
                </a:lnTo>
                <a:lnTo>
                  <a:pt x="64670" y="24867"/>
                </a:lnTo>
                <a:lnTo>
                  <a:pt x="64389" y="24063"/>
                </a:lnTo>
                <a:lnTo>
                  <a:pt x="64107" y="23279"/>
                </a:lnTo>
                <a:lnTo>
                  <a:pt x="63826" y="22495"/>
                </a:lnTo>
                <a:lnTo>
                  <a:pt x="63504" y="21731"/>
                </a:lnTo>
                <a:lnTo>
                  <a:pt x="63162" y="20947"/>
                </a:lnTo>
                <a:lnTo>
                  <a:pt x="62821" y="20183"/>
                </a:lnTo>
                <a:lnTo>
                  <a:pt x="62459" y="19419"/>
                </a:lnTo>
                <a:lnTo>
                  <a:pt x="62077" y="18675"/>
                </a:lnTo>
                <a:lnTo>
                  <a:pt x="61675" y="17932"/>
                </a:lnTo>
                <a:lnTo>
                  <a:pt x="61253" y="17208"/>
                </a:lnTo>
                <a:lnTo>
                  <a:pt x="60830" y="16484"/>
                </a:lnTo>
                <a:lnTo>
                  <a:pt x="60388" y="15781"/>
                </a:lnTo>
                <a:lnTo>
                  <a:pt x="59926" y="15077"/>
                </a:lnTo>
                <a:lnTo>
                  <a:pt x="59443" y="14373"/>
                </a:lnTo>
                <a:lnTo>
                  <a:pt x="58961" y="13690"/>
                </a:lnTo>
                <a:lnTo>
                  <a:pt x="58458" y="13027"/>
                </a:lnTo>
                <a:lnTo>
                  <a:pt x="57936" y="12363"/>
                </a:lnTo>
                <a:lnTo>
                  <a:pt x="57413" y="11720"/>
                </a:lnTo>
                <a:lnTo>
                  <a:pt x="56870" y="11077"/>
                </a:lnTo>
                <a:lnTo>
                  <a:pt x="56307" y="10453"/>
                </a:lnTo>
                <a:lnTo>
                  <a:pt x="55744" y="9850"/>
                </a:lnTo>
                <a:lnTo>
                  <a:pt x="55161" y="9267"/>
                </a:lnTo>
                <a:lnTo>
                  <a:pt x="54558" y="8684"/>
                </a:lnTo>
                <a:lnTo>
                  <a:pt x="53955" y="8121"/>
                </a:lnTo>
                <a:lnTo>
                  <a:pt x="53332" y="7559"/>
                </a:lnTo>
                <a:lnTo>
                  <a:pt x="52709" y="7036"/>
                </a:lnTo>
                <a:lnTo>
                  <a:pt x="52066" y="6513"/>
                </a:lnTo>
                <a:lnTo>
                  <a:pt x="51422" y="6011"/>
                </a:lnTo>
                <a:lnTo>
                  <a:pt x="50759" y="5528"/>
                </a:lnTo>
                <a:lnTo>
                  <a:pt x="50075" y="5066"/>
                </a:lnTo>
                <a:lnTo>
                  <a:pt x="49392" y="4604"/>
                </a:lnTo>
                <a:lnTo>
                  <a:pt x="48709" y="4181"/>
                </a:lnTo>
                <a:lnTo>
                  <a:pt x="48005" y="3759"/>
                </a:lnTo>
                <a:lnTo>
                  <a:pt x="47301" y="3377"/>
                </a:lnTo>
                <a:lnTo>
                  <a:pt x="46578" y="2995"/>
                </a:lnTo>
                <a:lnTo>
                  <a:pt x="45834" y="2633"/>
                </a:lnTo>
                <a:lnTo>
                  <a:pt x="45110" y="2312"/>
                </a:lnTo>
                <a:lnTo>
                  <a:pt x="44366" y="1990"/>
                </a:lnTo>
                <a:lnTo>
                  <a:pt x="43602" y="1709"/>
                </a:lnTo>
                <a:lnTo>
                  <a:pt x="42839" y="1427"/>
                </a:lnTo>
                <a:lnTo>
                  <a:pt x="42075" y="1186"/>
                </a:lnTo>
                <a:lnTo>
                  <a:pt x="41291" y="965"/>
                </a:lnTo>
                <a:lnTo>
                  <a:pt x="40507" y="764"/>
                </a:lnTo>
                <a:lnTo>
                  <a:pt x="39723" y="583"/>
                </a:lnTo>
                <a:lnTo>
                  <a:pt x="38919" y="422"/>
                </a:lnTo>
                <a:lnTo>
                  <a:pt x="38114" y="281"/>
                </a:lnTo>
                <a:lnTo>
                  <a:pt x="37310" y="181"/>
                </a:lnTo>
                <a:lnTo>
                  <a:pt x="36486" y="101"/>
                </a:lnTo>
                <a:lnTo>
                  <a:pt x="35662" y="40"/>
                </a:lnTo>
                <a:lnTo>
                  <a:pt x="34858" y="0"/>
                </a:lnTo>
                <a:close/>
              </a:path>
            </a:pathLst>
          </a:custGeom>
          <a:solidFill>
            <a:srgbClr val="FFFFFF">
              <a:alpha val="46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5" name="Google Shape;645;p38"/>
          <p:cNvSpPr txBox="1">
            <a:spLocks noGrp="1"/>
          </p:cNvSpPr>
          <p:nvPr>
            <p:ph type="title"/>
          </p:nvPr>
        </p:nvSpPr>
        <p:spPr>
          <a:xfrm>
            <a:off x="720000" y="365760"/>
            <a:ext cx="77040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/>
              <a:t>What is this?</a:t>
            </a:r>
            <a:endParaRPr sz="3300"/>
          </a:p>
        </p:txBody>
      </p:sp>
      <p:pic>
        <p:nvPicPr>
          <p:cNvPr id="646" name="Google Shape;646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5353" y="1302600"/>
            <a:ext cx="2828300" cy="2958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p39"/>
          <p:cNvSpPr txBox="1">
            <a:spLocks noGrp="1"/>
          </p:cNvSpPr>
          <p:nvPr>
            <p:ph type="title"/>
          </p:nvPr>
        </p:nvSpPr>
        <p:spPr>
          <a:xfrm>
            <a:off x="4455352" y="1702500"/>
            <a:ext cx="4688700" cy="82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500"/>
              <a:t>mouth</a:t>
            </a:r>
            <a:endParaRPr sz="5500"/>
          </a:p>
        </p:txBody>
      </p:sp>
      <p:sp>
        <p:nvSpPr>
          <p:cNvPr id="652" name="Google Shape;652;p39"/>
          <p:cNvSpPr/>
          <p:nvPr/>
        </p:nvSpPr>
        <p:spPr>
          <a:xfrm>
            <a:off x="7693825" y="3442200"/>
            <a:ext cx="35600" cy="87750"/>
          </a:xfrm>
          <a:custGeom>
            <a:avLst/>
            <a:gdLst/>
            <a:ahLst/>
            <a:cxnLst/>
            <a:rect l="l" t="t" r="r" b="b"/>
            <a:pathLst>
              <a:path w="1424" h="3510" extrusionOk="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141" y="281"/>
                </a:lnTo>
                <a:lnTo>
                  <a:pt x="321" y="622"/>
                </a:lnTo>
                <a:lnTo>
                  <a:pt x="522" y="1043"/>
                </a:lnTo>
                <a:lnTo>
                  <a:pt x="742" y="1564"/>
                </a:lnTo>
                <a:lnTo>
                  <a:pt x="983" y="2166"/>
                </a:lnTo>
                <a:lnTo>
                  <a:pt x="1203" y="2808"/>
                </a:lnTo>
                <a:lnTo>
                  <a:pt x="1424" y="3510"/>
                </a:lnTo>
                <a:lnTo>
                  <a:pt x="1424" y="3510"/>
                </a:lnTo>
                <a:lnTo>
                  <a:pt x="1203" y="2808"/>
                </a:lnTo>
                <a:lnTo>
                  <a:pt x="983" y="2166"/>
                </a:lnTo>
                <a:lnTo>
                  <a:pt x="742" y="1564"/>
                </a:lnTo>
                <a:lnTo>
                  <a:pt x="522" y="1043"/>
                </a:lnTo>
                <a:lnTo>
                  <a:pt x="321" y="622"/>
                </a:lnTo>
                <a:lnTo>
                  <a:pt x="141" y="281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97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3" name="Google Shape;653;p39"/>
          <p:cNvSpPr/>
          <p:nvPr/>
        </p:nvSpPr>
        <p:spPr>
          <a:xfrm>
            <a:off x="1070662" y="1302593"/>
            <a:ext cx="2602977" cy="2538313"/>
          </a:xfrm>
          <a:custGeom>
            <a:avLst/>
            <a:gdLst/>
            <a:ahLst/>
            <a:cxnLst/>
            <a:rect l="l" t="t" r="r" b="b"/>
            <a:pathLst>
              <a:path w="66339" h="64691" extrusionOk="0">
                <a:moveTo>
                  <a:pt x="33209" y="0"/>
                </a:moveTo>
                <a:lnTo>
                  <a:pt x="32405" y="40"/>
                </a:lnTo>
                <a:lnTo>
                  <a:pt x="31581" y="80"/>
                </a:lnTo>
                <a:lnTo>
                  <a:pt x="30777" y="161"/>
                </a:lnTo>
                <a:lnTo>
                  <a:pt x="29973" y="241"/>
                </a:lnTo>
                <a:lnTo>
                  <a:pt x="29169" y="362"/>
                </a:lnTo>
                <a:lnTo>
                  <a:pt x="28365" y="482"/>
                </a:lnTo>
                <a:lnTo>
                  <a:pt x="27561" y="643"/>
                </a:lnTo>
                <a:lnTo>
                  <a:pt x="26777" y="804"/>
                </a:lnTo>
                <a:lnTo>
                  <a:pt x="25973" y="1005"/>
                </a:lnTo>
                <a:lnTo>
                  <a:pt x="25189" y="1206"/>
                </a:lnTo>
                <a:lnTo>
                  <a:pt x="24425" y="1447"/>
                </a:lnTo>
                <a:lnTo>
                  <a:pt x="23641" y="1689"/>
                </a:lnTo>
                <a:lnTo>
                  <a:pt x="22877" y="1950"/>
                </a:lnTo>
                <a:lnTo>
                  <a:pt x="22113" y="2231"/>
                </a:lnTo>
                <a:lnTo>
                  <a:pt x="21349" y="2533"/>
                </a:lnTo>
                <a:lnTo>
                  <a:pt x="20605" y="2855"/>
                </a:lnTo>
                <a:lnTo>
                  <a:pt x="19861" y="3196"/>
                </a:lnTo>
                <a:lnTo>
                  <a:pt x="19138" y="3538"/>
                </a:lnTo>
                <a:lnTo>
                  <a:pt x="18414" y="3900"/>
                </a:lnTo>
                <a:lnTo>
                  <a:pt x="17690" y="4282"/>
                </a:lnTo>
                <a:lnTo>
                  <a:pt x="16987" y="4684"/>
                </a:lnTo>
                <a:lnTo>
                  <a:pt x="16283" y="5106"/>
                </a:lnTo>
                <a:lnTo>
                  <a:pt x="15600" y="5548"/>
                </a:lnTo>
                <a:lnTo>
                  <a:pt x="14916" y="5991"/>
                </a:lnTo>
                <a:lnTo>
                  <a:pt x="14253" y="6453"/>
                </a:lnTo>
                <a:lnTo>
                  <a:pt x="13589" y="6915"/>
                </a:lnTo>
                <a:lnTo>
                  <a:pt x="12946" y="7418"/>
                </a:lnTo>
                <a:lnTo>
                  <a:pt x="12303" y="7920"/>
                </a:lnTo>
                <a:lnTo>
                  <a:pt x="11680" y="8443"/>
                </a:lnTo>
                <a:lnTo>
                  <a:pt x="11056" y="8966"/>
                </a:lnTo>
                <a:lnTo>
                  <a:pt x="10473" y="9509"/>
                </a:lnTo>
                <a:lnTo>
                  <a:pt x="9870" y="10071"/>
                </a:lnTo>
                <a:lnTo>
                  <a:pt x="9307" y="10654"/>
                </a:lnTo>
                <a:lnTo>
                  <a:pt x="8745" y="11237"/>
                </a:lnTo>
                <a:lnTo>
                  <a:pt x="8202" y="11820"/>
                </a:lnTo>
                <a:lnTo>
                  <a:pt x="7659" y="12444"/>
                </a:lnTo>
                <a:lnTo>
                  <a:pt x="7136" y="13047"/>
                </a:lnTo>
                <a:lnTo>
                  <a:pt x="6634" y="13690"/>
                </a:lnTo>
                <a:lnTo>
                  <a:pt x="6151" y="14333"/>
                </a:lnTo>
                <a:lnTo>
                  <a:pt x="5689" y="14976"/>
                </a:lnTo>
                <a:lnTo>
                  <a:pt x="5227" y="15640"/>
                </a:lnTo>
                <a:lnTo>
                  <a:pt x="4784" y="16323"/>
                </a:lnTo>
                <a:lnTo>
                  <a:pt x="4362" y="17007"/>
                </a:lnTo>
                <a:lnTo>
                  <a:pt x="3960" y="17690"/>
                </a:lnTo>
                <a:lnTo>
                  <a:pt x="3578" y="18414"/>
                </a:lnTo>
                <a:lnTo>
                  <a:pt x="3196" y="19118"/>
                </a:lnTo>
                <a:lnTo>
                  <a:pt x="2855" y="19841"/>
                </a:lnTo>
                <a:lnTo>
                  <a:pt x="2513" y="20565"/>
                </a:lnTo>
                <a:lnTo>
                  <a:pt x="2211" y="21309"/>
                </a:lnTo>
                <a:lnTo>
                  <a:pt x="1910" y="22053"/>
                </a:lnTo>
                <a:lnTo>
                  <a:pt x="1628" y="22817"/>
                </a:lnTo>
                <a:lnTo>
                  <a:pt x="1387" y="23580"/>
                </a:lnTo>
                <a:lnTo>
                  <a:pt x="1146" y="24344"/>
                </a:lnTo>
                <a:lnTo>
                  <a:pt x="945" y="25128"/>
                </a:lnTo>
                <a:lnTo>
                  <a:pt x="744" y="25912"/>
                </a:lnTo>
                <a:lnTo>
                  <a:pt x="583" y="26716"/>
                </a:lnTo>
                <a:lnTo>
                  <a:pt x="422" y="27500"/>
                </a:lnTo>
                <a:lnTo>
                  <a:pt x="302" y="28305"/>
                </a:lnTo>
                <a:lnTo>
                  <a:pt x="201" y="29129"/>
                </a:lnTo>
                <a:lnTo>
                  <a:pt x="121" y="29933"/>
                </a:lnTo>
                <a:lnTo>
                  <a:pt x="60" y="30757"/>
                </a:lnTo>
                <a:lnTo>
                  <a:pt x="20" y="31561"/>
                </a:lnTo>
                <a:lnTo>
                  <a:pt x="0" y="32385"/>
                </a:lnTo>
                <a:lnTo>
                  <a:pt x="20" y="33189"/>
                </a:lnTo>
                <a:lnTo>
                  <a:pt x="40" y="33994"/>
                </a:lnTo>
                <a:lnTo>
                  <a:pt x="101" y="34798"/>
                </a:lnTo>
                <a:lnTo>
                  <a:pt x="161" y="35582"/>
                </a:lnTo>
                <a:lnTo>
                  <a:pt x="261" y="36386"/>
                </a:lnTo>
                <a:lnTo>
                  <a:pt x="382" y="37170"/>
                </a:lnTo>
                <a:lnTo>
                  <a:pt x="503" y="37954"/>
                </a:lnTo>
                <a:lnTo>
                  <a:pt x="663" y="38718"/>
                </a:lnTo>
                <a:lnTo>
                  <a:pt x="824" y="39482"/>
                </a:lnTo>
                <a:lnTo>
                  <a:pt x="1025" y="40246"/>
                </a:lnTo>
                <a:lnTo>
                  <a:pt x="1226" y="41009"/>
                </a:lnTo>
                <a:lnTo>
                  <a:pt x="1467" y="41753"/>
                </a:lnTo>
                <a:lnTo>
                  <a:pt x="1709" y="42497"/>
                </a:lnTo>
                <a:lnTo>
                  <a:pt x="1970" y="43241"/>
                </a:lnTo>
                <a:lnTo>
                  <a:pt x="2251" y="43964"/>
                </a:lnTo>
                <a:lnTo>
                  <a:pt x="2553" y="44688"/>
                </a:lnTo>
                <a:lnTo>
                  <a:pt x="2875" y="45412"/>
                </a:lnTo>
                <a:lnTo>
                  <a:pt x="3216" y="46115"/>
                </a:lnTo>
                <a:lnTo>
                  <a:pt x="3558" y="46799"/>
                </a:lnTo>
                <a:lnTo>
                  <a:pt x="3940" y="47503"/>
                </a:lnTo>
                <a:lnTo>
                  <a:pt x="4322" y="48166"/>
                </a:lnTo>
                <a:lnTo>
                  <a:pt x="4724" y="48849"/>
                </a:lnTo>
                <a:lnTo>
                  <a:pt x="5126" y="49513"/>
                </a:lnTo>
                <a:lnTo>
                  <a:pt x="5568" y="50156"/>
                </a:lnTo>
                <a:lnTo>
                  <a:pt x="6011" y="50799"/>
                </a:lnTo>
                <a:lnTo>
                  <a:pt x="6473" y="51423"/>
                </a:lnTo>
                <a:lnTo>
                  <a:pt x="6955" y="52046"/>
                </a:lnTo>
                <a:lnTo>
                  <a:pt x="7438" y="52649"/>
                </a:lnTo>
                <a:lnTo>
                  <a:pt x="7961" y="53232"/>
                </a:lnTo>
                <a:lnTo>
                  <a:pt x="8463" y="53815"/>
                </a:lnTo>
                <a:lnTo>
                  <a:pt x="9006" y="54398"/>
                </a:lnTo>
                <a:lnTo>
                  <a:pt x="9549" y="54961"/>
                </a:lnTo>
                <a:lnTo>
                  <a:pt x="10112" y="55503"/>
                </a:lnTo>
                <a:lnTo>
                  <a:pt x="10674" y="56026"/>
                </a:lnTo>
                <a:lnTo>
                  <a:pt x="11278" y="56549"/>
                </a:lnTo>
                <a:lnTo>
                  <a:pt x="11861" y="57071"/>
                </a:lnTo>
                <a:lnTo>
                  <a:pt x="12484" y="57554"/>
                </a:lnTo>
                <a:lnTo>
                  <a:pt x="13087" y="58036"/>
                </a:lnTo>
                <a:lnTo>
                  <a:pt x="13730" y="58499"/>
                </a:lnTo>
                <a:lnTo>
                  <a:pt x="14373" y="58941"/>
                </a:lnTo>
                <a:lnTo>
                  <a:pt x="15017" y="59383"/>
                </a:lnTo>
                <a:lnTo>
                  <a:pt x="15700" y="59805"/>
                </a:lnTo>
                <a:lnTo>
                  <a:pt x="16363" y="60207"/>
                </a:lnTo>
                <a:lnTo>
                  <a:pt x="17047" y="60609"/>
                </a:lnTo>
                <a:lnTo>
                  <a:pt x="17751" y="60971"/>
                </a:lnTo>
                <a:lnTo>
                  <a:pt x="18454" y="61333"/>
                </a:lnTo>
                <a:lnTo>
                  <a:pt x="19158" y="61675"/>
                </a:lnTo>
                <a:lnTo>
                  <a:pt x="19881" y="61997"/>
                </a:lnTo>
                <a:lnTo>
                  <a:pt x="20625" y="62298"/>
                </a:lnTo>
                <a:lnTo>
                  <a:pt x="21369" y="62600"/>
                </a:lnTo>
                <a:lnTo>
                  <a:pt x="22113" y="62861"/>
                </a:lnTo>
                <a:lnTo>
                  <a:pt x="22877" y="63122"/>
                </a:lnTo>
                <a:lnTo>
                  <a:pt x="23641" y="63364"/>
                </a:lnTo>
                <a:lnTo>
                  <a:pt x="24405" y="63565"/>
                </a:lnTo>
                <a:lnTo>
                  <a:pt x="25189" y="63766"/>
                </a:lnTo>
                <a:lnTo>
                  <a:pt x="25973" y="63947"/>
                </a:lnTo>
                <a:lnTo>
                  <a:pt x="26757" y="64107"/>
                </a:lnTo>
                <a:lnTo>
                  <a:pt x="27561" y="64248"/>
                </a:lnTo>
                <a:lnTo>
                  <a:pt x="28365" y="64369"/>
                </a:lnTo>
                <a:lnTo>
                  <a:pt x="29169" y="64469"/>
                </a:lnTo>
                <a:lnTo>
                  <a:pt x="29993" y="64550"/>
                </a:lnTo>
                <a:lnTo>
                  <a:pt x="30817" y="64610"/>
                </a:lnTo>
                <a:lnTo>
                  <a:pt x="31621" y="64650"/>
                </a:lnTo>
                <a:lnTo>
                  <a:pt x="32446" y="64670"/>
                </a:lnTo>
                <a:lnTo>
                  <a:pt x="33250" y="64690"/>
                </a:lnTo>
                <a:lnTo>
                  <a:pt x="34074" y="64670"/>
                </a:lnTo>
                <a:lnTo>
                  <a:pt x="34878" y="64650"/>
                </a:lnTo>
                <a:lnTo>
                  <a:pt x="35702" y="64610"/>
                </a:lnTo>
                <a:lnTo>
                  <a:pt x="36506" y="64550"/>
                </a:lnTo>
                <a:lnTo>
                  <a:pt x="37310" y="64469"/>
                </a:lnTo>
                <a:lnTo>
                  <a:pt x="38114" y="64369"/>
                </a:lnTo>
                <a:lnTo>
                  <a:pt x="38898" y="64268"/>
                </a:lnTo>
                <a:lnTo>
                  <a:pt x="39703" y="64127"/>
                </a:lnTo>
                <a:lnTo>
                  <a:pt x="40487" y="63987"/>
                </a:lnTo>
                <a:lnTo>
                  <a:pt x="41271" y="63826"/>
                </a:lnTo>
                <a:lnTo>
                  <a:pt x="42034" y="63665"/>
                </a:lnTo>
                <a:lnTo>
                  <a:pt x="42818" y="63464"/>
                </a:lnTo>
                <a:lnTo>
                  <a:pt x="43582" y="63263"/>
                </a:lnTo>
                <a:lnTo>
                  <a:pt x="44346" y="63042"/>
                </a:lnTo>
                <a:lnTo>
                  <a:pt x="45090" y="62801"/>
                </a:lnTo>
                <a:lnTo>
                  <a:pt x="45834" y="62539"/>
                </a:lnTo>
                <a:lnTo>
                  <a:pt x="46578" y="62278"/>
                </a:lnTo>
                <a:lnTo>
                  <a:pt x="47301" y="61997"/>
                </a:lnTo>
                <a:lnTo>
                  <a:pt x="48025" y="61695"/>
                </a:lnTo>
                <a:lnTo>
                  <a:pt x="48749" y="61373"/>
                </a:lnTo>
                <a:lnTo>
                  <a:pt x="49452" y="61052"/>
                </a:lnTo>
                <a:lnTo>
                  <a:pt x="50156" y="60710"/>
                </a:lnTo>
                <a:lnTo>
                  <a:pt x="50839" y="60348"/>
                </a:lnTo>
                <a:lnTo>
                  <a:pt x="51503" y="59966"/>
                </a:lnTo>
                <a:lnTo>
                  <a:pt x="52166" y="59584"/>
                </a:lnTo>
                <a:lnTo>
                  <a:pt x="52830" y="59182"/>
                </a:lnTo>
                <a:lnTo>
                  <a:pt x="53473" y="58780"/>
                </a:lnTo>
                <a:lnTo>
                  <a:pt x="54116" y="58338"/>
                </a:lnTo>
                <a:lnTo>
                  <a:pt x="54739" y="57896"/>
                </a:lnTo>
                <a:lnTo>
                  <a:pt x="55342" y="57453"/>
                </a:lnTo>
                <a:lnTo>
                  <a:pt x="55945" y="56971"/>
                </a:lnTo>
                <a:lnTo>
                  <a:pt x="56528" y="56488"/>
                </a:lnTo>
                <a:lnTo>
                  <a:pt x="57091" y="55986"/>
                </a:lnTo>
                <a:lnTo>
                  <a:pt x="57654" y="55483"/>
                </a:lnTo>
                <a:lnTo>
                  <a:pt x="58197" y="54961"/>
                </a:lnTo>
                <a:lnTo>
                  <a:pt x="58720" y="54418"/>
                </a:lnTo>
                <a:lnTo>
                  <a:pt x="59242" y="53875"/>
                </a:lnTo>
                <a:lnTo>
                  <a:pt x="59745" y="53312"/>
                </a:lnTo>
                <a:lnTo>
                  <a:pt x="60227" y="52729"/>
                </a:lnTo>
                <a:lnTo>
                  <a:pt x="60690" y="52146"/>
                </a:lnTo>
                <a:lnTo>
                  <a:pt x="61152" y="51543"/>
                </a:lnTo>
                <a:lnTo>
                  <a:pt x="61574" y="50940"/>
                </a:lnTo>
                <a:lnTo>
                  <a:pt x="61996" y="50317"/>
                </a:lnTo>
                <a:lnTo>
                  <a:pt x="62398" y="49674"/>
                </a:lnTo>
                <a:lnTo>
                  <a:pt x="62800" y="49030"/>
                </a:lnTo>
                <a:lnTo>
                  <a:pt x="63162" y="48367"/>
                </a:lnTo>
                <a:lnTo>
                  <a:pt x="63504" y="47683"/>
                </a:lnTo>
                <a:lnTo>
                  <a:pt x="63846" y="47000"/>
                </a:lnTo>
                <a:lnTo>
                  <a:pt x="64147" y="46317"/>
                </a:lnTo>
                <a:lnTo>
                  <a:pt x="64449" y="45613"/>
                </a:lnTo>
                <a:lnTo>
                  <a:pt x="64710" y="44889"/>
                </a:lnTo>
                <a:lnTo>
                  <a:pt x="64971" y="44166"/>
                </a:lnTo>
                <a:lnTo>
                  <a:pt x="65213" y="43422"/>
                </a:lnTo>
                <a:lnTo>
                  <a:pt x="65414" y="42658"/>
                </a:lnTo>
                <a:lnTo>
                  <a:pt x="65615" y="41914"/>
                </a:lnTo>
                <a:lnTo>
                  <a:pt x="65776" y="41130"/>
                </a:lnTo>
                <a:lnTo>
                  <a:pt x="65916" y="40346"/>
                </a:lnTo>
                <a:lnTo>
                  <a:pt x="66057" y="39562"/>
                </a:lnTo>
                <a:lnTo>
                  <a:pt x="66158" y="38758"/>
                </a:lnTo>
                <a:lnTo>
                  <a:pt x="66238" y="37934"/>
                </a:lnTo>
                <a:lnTo>
                  <a:pt x="66298" y="37130"/>
                </a:lnTo>
                <a:lnTo>
                  <a:pt x="66318" y="36305"/>
                </a:lnTo>
                <a:lnTo>
                  <a:pt x="66338" y="35481"/>
                </a:lnTo>
                <a:lnTo>
                  <a:pt x="66338" y="34657"/>
                </a:lnTo>
                <a:lnTo>
                  <a:pt x="66298" y="33833"/>
                </a:lnTo>
                <a:lnTo>
                  <a:pt x="66258" y="33009"/>
                </a:lnTo>
                <a:lnTo>
                  <a:pt x="66178" y="32184"/>
                </a:lnTo>
                <a:lnTo>
                  <a:pt x="66097" y="31360"/>
                </a:lnTo>
                <a:lnTo>
                  <a:pt x="65977" y="30536"/>
                </a:lnTo>
                <a:lnTo>
                  <a:pt x="65856" y="29712"/>
                </a:lnTo>
                <a:lnTo>
                  <a:pt x="65695" y="28908"/>
                </a:lnTo>
                <a:lnTo>
                  <a:pt x="65534" y="28083"/>
                </a:lnTo>
                <a:lnTo>
                  <a:pt x="65333" y="27279"/>
                </a:lnTo>
                <a:lnTo>
                  <a:pt x="65132" y="26475"/>
                </a:lnTo>
                <a:lnTo>
                  <a:pt x="64911" y="25671"/>
                </a:lnTo>
                <a:lnTo>
                  <a:pt x="64670" y="24867"/>
                </a:lnTo>
                <a:lnTo>
                  <a:pt x="64389" y="24063"/>
                </a:lnTo>
                <a:lnTo>
                  <a:pt x="64107" y="23279"/>
                </a:lnTo>
                <a:lnTo>
                  <a:pt x="63826" y="22495"/>
                </a:lnTo>
                <a:lnTo>
                  <a:pt x="63504" y="21731"/>
                </a:lnTo>
                <a:lnTo>
                  <a:pt x="63162" y="20947"/>
                </a:lnTo>
                <a:lnTo>
                  <a:pt x="62821" y="20183"/>
                </a:lnTo>
                <a:lnTo>
                  <a:pt x="62459" y="19419"/>
                </a:lnTo>
                <a:lnTo>
                  <a:pt x="62077" y="18675"/>
                </a:lnTo>
                <a:lnTo>
                  <a:pt x="61675" y="17932"/>
                </a:lnTo>
                <a:lnTo>
                  <a:pt x="61253" y="17208"/>
                </a:lnTo>
                <a:lnTo>
                  <a:pt x="60830" y="16484"/>
                </a:lnTo>
                <a:lnTo>
                  <a:pt x="60388" y="15781"/>
                </a:lnTo>
                <a:lnTo>
                  <a:pt x="59926" y="15077"/>
                </a:lnTo>
                <a:lnTo>
                  <a:pt x="59443" y="14373"/>
                </a:lnTo>
                <a:lnTo>
                  <a:pt x="58961" y="13690"/>
                </a:lnTo>
                <a:lnTo>
                  <a:pt x="58458" y="13027"/>
                </a:lnTo>
                <a:lnTo>
                  <a:pt x="57936" y="12363"/>
                </a:lnTo>
                <a:lnTo>
                  <a:pt x="57413" y="11720"/>
                </a:lnTo>
                <a:lnTo>
                  <a:pt x="56870" y="11077"/>
                </a:lnTo>
                <a:lnTo>
                  <a:pt x="56307" y="10453"/>
                </a:lnTo>
                <a:lnTo>
                  <a:pt x="55744" y="9850"/>
                </a:lnTo>
                <a:lnTo>
                  <a:pt x="55161" y="9267"/>
                </a:lnTo>
                <a:lnTo>
                  <a:pt x="54558" y="8684"/>
                </a:lnTo>
                <a:lnTo>
                  <a:pt x="53955" y="8121"/>
                </a:lnTo>
                <a:lnTo>
                  <a:pt x="53332" y="7559"/>
                </a:lnTo>
                <a:lnTo>
                  <a:pt x="52709" y="7036"/>
                </a:lnTo>
                <a:lnTo>
                  <a:pt x="52066" y="6513"/>
                </a:lnTo>
                <a:lnTo>
                  <a:pt x="51422" y="6011"/>
                </a:lnTo>
                <a:lnTo>
                  <a:pt x="50759" y="5528"/>
                </a:lnTo>
                <a:lnTo>
                  <a:pt x="50075" y="5066"/>
                </a:lnTo>
                <a:lnTo>
                  <a:pt x="49392" y="4604"/>
                </a:lnTo>
                <a:lnTo>
                  <a:pt x="48709" y="4181"/>
                </a:lnTo>
                <a:lnTo>
                  <a:pt x="48005" y="3759"/>
                </a:lnTo>
                <a:lnTo>
                  <a:pt x="47301" y="3377"/>
                </a:lnTo>
                <a:lnTo>
                  <a:pt x="46578" y="2995"/>
                </a:lnTo>
                <a:lnTo>
                  <a:pt x="45834" y="2633"/>
                </a:lnTo>
                <a:lnTo>
                  <a:pt x="45110" y="2312"/>
                </a:lnTo>
                <a:lnTo>
                  <a:pt x="44366" y="1990"/>
                </a:lnTo>
                <a:lnTo>
                  <a:pt x="43602" y="1709"/>
                </a:lnTo>
                <a:lnTo>
                  <a:pt x="42839" y="1427"/>
                </a:lnTo>
                <a:lnTo>
                  <a:pt x="42075" y="1186"/>
                </a:lnTo>
                <a:lnTo>
                  <a:pt x="41291" y="965"/>
                </a:lnTo>
                <a:lnTo>
                  <a:pt x="40507" y="764"/>
                </a:lnTo>
                <a:lnTo>
                  <a:pt x="39723" y="583"/>
                </a:lnTo>
                <a:lnTo>
                  <a:pt x="38919" y="422"/>
                </a:lnTo>
                <a:lnTo>
                  <a:pt x="38114" y="281"/>
                </a:lnTo>
                <a:lnTo>
                  <a:pt x="37310" y="181"/>
                </a:lnTo>
                <a:lnTo>
                  <a:pt x="36486" y="101"/>
                </a:lnTo>
                <a:lnTo>
                  <a:pt x="35662" y="40"/>
                </a:lnTo>
                <a:lnTo>
                  <a:pt x="34858" y="0"/>
                </a:lnTo>
                <a:close/>
              </a:path>
            </a:pathLst>
          </a:custGeom>
          <a:solidFill>
            <a:srgbClr val="FFFFFF">
              <a:alpha val="46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4" name="Google Shape;654;p39"/>
          <p:cNvSpPr txBox="1">
            <a:spLocks noGrp="1"/>
          </p:cNvSpPr>
          <p:nvPr>
            <p:ph type="title"/>
          </p:nvPr>
        </p:nvSpPr>
        <p:spPr>
          <a:xfrm>
            <a:off x="720000" y="365760"/>
            <a:ext cx="77040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/>
              <a:t>What is this?</a:t>
            </a:r>
            <a:endParaRPr sz="3300"/>
          </a:p>
        </p:txBody>
      </p:sp>
      <p:pic>
        <p:nvPicPr>
          <p:cNvPr id="655" name="Google Shape;655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4090" y="1496025"/>
            <a:ext cx="3632404" cy="2247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p40"/>
          <p:cNvSpPr txBox="1">
            <a:spLocks noGrp="1"/>
          </p:cNvSpPr>
          <p:nvPr>
            <p:ph type="title"/>
          </p:nvPr>
        </p:nvSpPr>
        <p:spPr>
          <a:xfrm>
            <a:off x="4455352" y="1702500"/>
            <a:ext cx="4688700" cy="82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500"/>
              <a:t>teeth</a:t>
            </a:r>
            <a:endParaRPr sz="5500"/>
          </a:p>
        </p:txBody>
      </p:sp>
      <p:sp>
        <p:nvSpPr>
          <p:cNvPr id="661" name="Google Shape;661;p40"/>
          <p:cNvSpPr/>
          <p:nvPr/>
        </p:nvSpPr>
        <p:spPr>
          <a:xfrm>
            <a:off x="7693825" y="3442200"/>
            <a:ext cx="35600" cy="87750"/>
          </a:xfrm>
          <a:custGeom>
            <a:avLst/>
            <a:gdLst/>
            <a:ahLst/>
            <a:cxnLst/>
            <a:rect l="l" t="t" r="r" b="b"/>
            <a:pathLst>
              <a:path w="1424" h="3510" extrusionOk="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141" y="281"/>
                </a:lnTo>
                <a:lnTo>
                  <a:pt x="321" y="622"/>
                </a:lnTo>
                <a:lnTo>
                  <a:pt x="522" y="1043"/>
                </a:lnTo>
                <a:lnTo>
                  <a:pt x="742" y="1564"/>
                </a:lnTo>
                <a:lnTo>
                  <a:pt x="983" y="2166"/>
                </a:lnTo>
                <a:lnTo>
                  <a:pt x="1203" y="2808"/>
                </a:lnTo>
                <a:lnTo>
                  <a:pt x="1424" y="3510"/>
                </a:lnTo>
                <a:lnTo>
                  <a:pt x="1424" y="3510"/>
                </a:lnTo>
                <a:lnTo>
                  <a:pt x="1203" y="2808"/>
                </a:lnTo>
                <a:lnTo>
                  <a:pt x="983" y="2166"/>
                </a:lnTo>
                <a:lnTo>
                  <a:pt x="742" y="1564"/>
                </a:lnTo>
                <a:lnTo>
                  <a:pt x="522" y="1043"/>
                </a:lnTo>
                <a:lnTo>
                  <a:pt x="321" y="622"/>
                </a:lnTo>
                <a:lnTo>
                  <a:pt x="141" y="281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97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2" name="Google Shape;662;p40"/>
          <p:cNvSpPr/>
          <p:nvPr/>
        </p:nvSpPr>
        <p:spPr>
          <a:xfrm>
            <a:off x="1070662" y="1302593"/>
            <a:ext cx="2602977" cy="2538313"/>
          </a:xfrm>
          <a:custGeom>
            <a:avLst/>
            <a:gdLst/>
            <a:ahLst/>
            <a:cxnLst/>
            <a:rect l="l" t="t" r="r" b="b"/>
            <a:pathLst>
              <a:path w="66339" h="64691" extrusionOk="0">
                <a:moveTo>
                  <a:pt x="33209" y="0"/>
                </a:moveTo>
                <a:lnTo>
                  <a:pt x="32405" y="40"/>
                </a:lnTo>
                <a:lnTo>
                  <a:pt x="31581" y="80"/>
                </a:lnTo>
                <a:lnTo>
                  <a:pt x="30777" y="161"/>
                </a:lnTo>
                <a:lnTo>
                  <a:pt x="29973" y="241"/>
                </a:lnTo>
                <a:lnTo>
                  <a:pt x="29169" y="362"/>
                </a:lnTo>
                <a:lnTo>
                  <a:pt x="28365" y="482"/>
                </a:lnTo>
                <a:lnTo>
                  <a:pt x="27561" y="643"/>
                </a:lnTo>
                <a:lnTo>
                  <a:pt x="26777" y="804"/>
                </a:lnTo>
                <a:lnTo>
                  <a:pt x="25973" y="1005"/>
                </a:lnTo>
                <a:lnTo>
                  <a:pt x="25189" y="1206"/>
                </a:lnTo>
                <a:lnTo>
                  <a:pt x="24425" y="1447"/>
                </a:lnTo>
                <a:lnTo>
                  <a:pt x="23641" y="1689"/>
                </a:lnTo>
                <a:lnTo>
                  <a:pt x="22877" y="1950"/>
                </a:lnTo>
                <a:lnTo>
                  <a:pt x="22113" y="2231"/>
                </a:lnTo>
                <a:lnTo>
                  <a:pt x="21349" y="2533"/>
                </a:lnTo>
                <a:lnTo>
                  <a:pt x="20605" y="2855"/>
                </a:lnTo>
                <a:lnTo>
                  <a:pt x="19861" y="3196"/>
                </a:lnTo>
                <a:lnTo>
                  <a:pt x="19138" y="3538"/>
                </a:lnTo>
                <a:lnTo>
                  <a:pt x="18414" y="3900"/>
                </a:lnTo>
                <a:lnTo>
                  <a:pt x="17690" y="4282"/>
                </a:lnTo>
                <a:lnTo>
                  <a:pt x="16987" y="4684"/>
                </a:lnTo>
                <a:lnTo>
                  <a:pt x="16283" y="5106"/>
                </a:lnTo>
                <a:lnTo>
                  <a:pt x="15600" y="5548"/>
                </a:lnTo>
                <a:lnTo>
                  <a:pt x="14916" y="5991"/>
                </a:lnTo>
                <a:lnTo>
                  <a:pt x="14253" y="6453"/>
                </a:lnTo>
                <a:lnTo>
                  <a:pt x="13589" y="6915"/>
                </a:lnTo>
                <a:lnTo>
                  <a:pt x="12946" y="7418"/>
                </a:lnTo>
                <a:lnTo>
                  <a:pt x="12303" y="7920"/>
                </a:lnTo>
                <a:lnTo>
                  <a:pt x="11680" y="8443"/>
                </a:lnTo>
                <a:lnTo>
                  <a:pt x="11056" y="8966"/>
                </a:lnTo>
                <a:lnTo>
                  <a:pt x="10473" y="9509"/>
                </a:lnTo>
                <a:lnTo>
                  <a:pt x="9870" y="10071"/>
                </a:lnTo>
                <a:lnTo>
                  <a:pt x="9307" y="10654"/>
                </a:lnTo>
                <a:lnTo>
                  <a:pt x="8745" y="11237"/>
                </a:lnTo>
                <a:lnTo>
                  <a:pt x="8202" y="11820"/>
                </a:lnTo>
                <a:lnTo>
                  <a:pt x="7659" y="12444"/>
                </a:lnTo>
                <a:lnTo>
                  <a:pt x="7136" y="13047"/>
                </a:lnTo>
                <a:lnTo>
                  <a:pt x="6634" y="13690"/>
                </a:lnTo>
                <a:lnTo>
                  <a:pt x="6151" y="14333"/>
                </a:lnTo>
                <a:lnTo>
                  <a:pt x="5689" y="14976"/>
                </a:lnTo>
                <a:lnTo>
                  <a:pt x="5227" y="15640"/>
                </a:lnTo>
                <a:lnTo>
                  <a:pt x="4784" y="16323"/>
                </a:lnTo>
                <a:lnTo>
                  <a:pt x="4362" y="17007"/>
                </a:lnTo>
                <a:lnTo>
                  <a:pt x="3960" y="17690"/>
                </a:lnTo>
                <a:lnTo>
                  <a:pt x="3578" y="18414"/>
                </a:lnTo>
                <a:lnTo>
                  <a:pt x="3196" y="19118"/>
                </a:lnTo>
                <a:lnTo>
                  <a:pt x="2855" y="19841"/>
                </a:lnTo>
                <a:lnTo>
                  <a:pt x="2513" y="20565"/>
                </a:lnTo>
                <a:lnTo>
                  <a:pt x="2211" y="21309"/>
                </a:lnTo>
                <a:lnTo>
                  <a:pt x="1910" y="22053"/>
                </a:lnTo>
                <a:lnTo>
                  <a:pt x="1628" y="22817"/>
                </a:lnTo>
                <a:lnTo>
                  <a:pt x="1387" y="23580"/>
                </a:lnTo>
                <a:lnTo>
                  <a:pt x="1146" y="24344"/>
                </a:lnTo>
                <a:lnTo>
                  <a:pt x="945" y="25128"/>
                </a:lnTo>
                <a:lnTo>
                  <a:pt x="744" y="25912"/>
                </a:lnTo>
                <a:lnTo>
                  <a:pt x="583" y="26716"/>
                </a:lnTo>
                <a:lnTo>
                  <a:pt x="422" y="27500"/>
                </a:lnTo>
                <a:lnTo>
                  <a:pt x="302" y="28305"/>
                </a:lnTo>
                <a:lnTo>
                  <a:pt x="201" y="29129"/>
                </a:lnTo>
                <a:lnTo>
                  <a:pt x="121" y="29933"/>
                </a:lnTo>
                <a:lnTo>
                  <a:pt x="60" y="30757"/>
                </a:lnTo>
                <a:lnTo>
                  <a:pt x="20" y="31561"/>
                </a:lnTo>
                <a:lnTo>
                  <a:pt x="0" y="32385"/>
                </a:lnTo>
                <a:lnTo>
                  <a:pt x="20" y="33189"/>
                </a:lnTo>
                <a:lnTo>
                  <a:pt x="40" y="33994"/>
                </a:lnTo>
                <a:lnTo>
                  <a:pt x="101" y="34798"/>
                </a:lnTo>
                <a:lnTo>
                  <a:pt x="161" y="35582"/>
                </a:lnTo>
                <a:lnTo>
                  <a:pt x="261" y="36386"/>
                </a:lnTo>
                <a:lnTo>
                  <a:pt x="382" y="37170"/>
                </a:lnTo>
                <a:lnTo>
                  <a:pt x="503" y="37954"/>
                </a:lnTo>
                <a:lnTo>
                  <a:pt x="663" y="38718"/>
                </a:lnTo>
                <a:lnTo>
                  <a:pt x="824" y="39482"/>
                </a:lnTo>
                <a:lnTo>
                  <a:pt x="1025" y="40246"/>
                </a:lnTo>
                <a:lnTo>
                  <a:pt x="1226" y="41009"/>
                </a:lnTo>
                <a:lnTo>
                  <a:pt x="1467" y="41753"/>
                </a:lnTo>
                <a:lnTo>
                  <a:pt x="1709" y="42497"/>
                </a:lnTo>
                <a:lnTo>
                  <a:pt x="1970" y="43241"/>
                </a:lnTo>
                <a:lnTo>
                  <a:pt x="2251" y="43964"/>
                </a:lnTo>
                <a:lnTo>
                  <a:pt x="2553" y="44688"/>
                </a:lnTo>
                <a:lnTo>
                  <a:pt x="2875" y="45412"/>
                </a:lnTo>
                <a:lnTo>
                  <a:pt x="3216" y="46115"/>
                </a:lnTo>
                <a:lnTo>
                  <a:pt x="3558" y="46799"/>
                </a:lnTo>
                <a:lnTo>
                  <a:pt x="3940" y="47503"/>
                </a:lnTo>
                <a:lnTo>
                  <a:pt x="4322" y="48166"/>
                </a:lnTo>
                <a:lnTo>
                  <a:pt x="4724" y="48849"/>
                </a:lnTo>
                <a:lnTo>
                  <a:pt x="5126" y="49513"/>
                </a:lnTo>
                <a:lnTo>
                  <a:pt x="5568" y="50156"/>
                </a:lnTo>
                <a:lnTo>
                  <a:pt x="6011" y="50799"/>
                </a:lnTo>
                <a:lnTo>
                  <a:pt x="6473" y="51423"/>
                </a:lnTo>
                <a:lnTo>
                  <a:pt x="6955" y="52046"/>
                </a:lnTo>
                <a:lnTo>
                  <a:pt x="7438" y="52649"/>
                </a:lnTo>
                <a:lnTo>
                  <a:pt x="7961" y="53232"/>
                </a:lnTo>
                <a:lnTo>
                  <a:pt x="8463" y="53815"/>
                </a:lnTo>
                <a:lnTo>
                  <a:pt x="9006" y="54398"/>
                </a:lnTo>
                <a:lnTo>
                  <a:pt x="9549" y="54961"/>
                </a:lnTo>
                <a:lnTo>
                  <a:pt x="10112" y="55503"/>
                </a:lnTo>
                <a:lnTo>
                  <a:pt x="10674" y="56026"/>
                </a:lnTo>
                <a:lnTo>
                  <a:pt x="11278" y="56549"/>
                </a:lnTo>
                <a:lnTo>
                  <a:pt x="11861" y="57071"/>
                </a:lnTo>
                <a:lnTo>
                  <a:pt x="12484" y="57554"/>
                </a:lnTo>
                <a:lnTo>
                  <a:pt x="13087" y="58036"/>
                </a:lnTo>
                <a:lnTo>
                  <a:pt x="13730" y="58499"/>
                </a:lnTo>
                <a:lnTo>
                  <a:pt x="14373" y="58941"/>
                </a:lnTo>
                <a:lnTo>
                  <a:pt x="15017" y="59383"/>
                </a:lnTo>
                <a:lnTo>
                  <a:pt x="15700" y="59805"/>
                </a:lnTo>
                <a:lnTo>
                  <a:pt x="16363" y="60207"/>
                </a:lnTo>
                <a:lnTo>
                  <a:pt x="17047" y="60609"/>
                </a:lnTo>
                <a:lnTo>
                  <a:pt x="17751" y="60971"/>
                </a:lnTo>
                <a:lnTo>
                  <a:pt x="18454" y="61333"/>
                </a:lnTo>
                <a:lnTo>
                  <a:pt x="19158" y="61675"/>
                </a:lnTo>
                <a:lnTo>
                  <a:pt x="19881" y="61997"/>
                </a:lnTo>
                <a:lnTo>
                  <a:pt x="20625" y="62298"/>
                </a:lnTo>
                <a:lnTo>
                  <a:pt x="21369" y="62600"/>
                </a:lnTo>
                <a:lnTo>
                  <a:pt x="22113" y="62861"/>
                </a:lnTo>
                <a:lnTo>
                  <a:pt x="22877" y="63122"/>
                </a:lnTo>
                <a:lnTo>
                  <a:pt x="23641" y="63364"/>
                </a:lnTo>
                <a:lnTo>
                  <a:pt x="24405" y="63565"/>
                </a:lnTo>
                <a:lnTo>
                  <a:pt x="25189" y="63766"/>
                </a:lnTo>
                <a:lnTo>
                  <a:pt x="25973" y="63947"/>
                </a:lnTo>
                <a:lnTo>
                  <a:pt x="26757" y="64107"/>
                </a:lnTo>
                <a:lnTo>
                  <a:pt x="27561" y="64248"/>
                </a:lnTo>
                <a:lnTo>
                  <a:pt x="28365" y="64369"/>
                </a:lnTo>
                <a:lnTo>
                  <a:pt x="29169" y="64469"/>
                </a:lnTo>
                <a:lnTo>
                  <a:pt x="29993" y="64550"/>
                </a:lnTo>
                <a:lnTo>
                  <a:pt x="30817" y="64610"/>
                </a:lnTo>
                <a:lnTo>
                  <a:pt x="31621" y="64650"/>
                </a:lnTo>
                <a:lnTo>
                  <a:pt x="32446" y="64670"/>
                </a:lnTo>
                <a:lnTo>
                  <a:pt x="33250" y="64690"/>
                </a:lnTo>
                <a:lnTo>
                  <a:pt x="34074" y="64670"/>
                </a:lnTo>
                <a:lnTo>
                  <a:pt x="34878" y="64650"/>
                </a:lnTo>
                <a:lnTo>
                  <a:pt x="35702" y="64610"/>
                </a:lnTo>
                <a:lnTo>
                  <a:pt x="36506" y="64550"/>
                </a:lnTo>
                <a:lnTo>
                  <a:pt x="37310" y="64469"/>
                </a:lnTo>
                <a:lnTo>
                  <a:pt x="38114" y="64369"/>
                </a:lnTo>
                <a:lnTo>
                  <a:pt x="38898" y="64268"/>
                </a:lnTo>
                <a:lnTo>
                  <a:pt x="39703" y="64127"/>
                </a:lnTo>
                <a:lnTo>
                  <a:pt x="40487" y="63987"/>
                </a:lnTo>
                <a:lnTo>
                  <a:pt x="41271" y="63826"/>
                </a:lnTo>
                <a:lnTo>
                  <a:pt x="42034" y="63665"/>
                </a:lnTo>
                <a:lnTo>
                  <a:pt x="42818" y="63464"/>
                </a:lnTo>
                <a:lnTo>
                  <a:pt x="43582" y="63263"/>
                </a:lnTo>
                <a:lnTo>
                  <a:pt x="44346" y="63042"/>
                </a:lnTo>
                <a:lnTo>
                  <a:pt x="45090" y="62801"/>
                </a:lnTo>
                <a:lnTo>
                  <a:pt x="45834" y="62539"/>
                </a:lnTo>
                <a:lnTo>
                  <a:pt x="46578" y="62278"/>
                </a:lnTo>
                <a:lnTo>
                  <a:pt x="47301" y="61997"/>
                </a:lnTo>
                <a:lnTo>
                  <a:pt x="48025" y="61695"/>
                </a:lnTo>
                <a:lnTo>
                  <a:pt x="48749" y="61373"/>
                </a:lnTo>
                <a:lnTo>
                  <a:pt x="49452" y="61052"/>
                </a:lnTo>
                <a:lnTo>
                  <a:pt x="50156" y="60710"/>
                </a:lnTo>
                <a:lnTo>
                  <a:pt x="50839" y="60348"/>
                </a:lnTo>
                <a:lnTo>
                  <a:pt x="51503" y="59966"/>
                </a:lnTo>
                <a:lnTo>
                  <a:pt x="52166" y="59584"/>
                </a:lnTo>
                <a:lnTo>
                  <a:pt x="52830" y="59182"/>
                </a:lnTo>
                <a:lnTo>
                  <a:pt x="53473" y="58780"/>
                </a:lnTo>
                <a:lnTo>
                  <a:pt x="54116" y="58338"/>
                </a:lnTo>
                <a:lnTo>
                  <a:pt x="54739" y="57896"/>
                </a:lnTo>
                <a:lnTo>
                  <a:pt x="55342" y="57453"/>
                </a:lnTo>
                <a:lnTo>
                  <a:pt x="55945" y="56971"/>
                </a:lnTo>
                <a:lnTo>
                  <a:pt x="56528" y="56488"/>
                </a:lnTo>
                <a:lnTo>
                  <a:pt x="57091" y="55986"/>
                </a:lnTo>
                <a:lnTo>
                  <a:pt x="57654" y="55483"/>
                </a:lnTo>
                <a:lnTo>
                  <a:pt x="58197" y="54961"/>
                </a:lnTo>
                <a:lnTo>
                  <a:pt x="58720" y="54418"/>
                </a:lnTo>
                <a:lnTo>
                  <a:pt x="59242" y="53875"/>
                </a:lnTo>
                <a:lnTo>
                  <a:pt x="59745" y="53312"/>
                </a:lnTo>
                <a:lnTo>
                  <a:pt x="60227" y="52729"/>
                </a:lnTo>
                <a:lnTo>
                  <a:pt x="60690" y="52146"/>
                </a:lnTo>
                <a:lnTo>
                  <a:pt x="61152" y="51543"/>
                </a:lnTo>
                <a:lnTo>
                  <a:pt x="61574" y="50940"/>
                </a:lnTo>
                <a:lnTo>
                  <a:pt x="61996" y="50317"/>
                </a:lnTo>
                <a:lnTo>
                  <a:pt x="62398" y="49674"/>
                </a:lnTo>
                <a:lnTo>
                  <a:pt x="62800" y="49030"/>
                </a:lnTo>
                <a:lnTo>
                  <a:pt x="63162" y="48367"/>
                </a:lnTo>
                <a:lnTo>
                  <a:pt x="63504" y="47683"/>
                </a:lnTo>
                <a:lnTo>
                  <a:pt x="63846" y="47000"/>
                </a:lnTo>
                <a:lnTo>
                  <a:pt x="64147" y="46317"/>
                </a:lnTo>
                <a:lnTo>
                  <a:pt x="64449" y="45613"/>
                </a:lnTo>
                <a:lnTo>
                  <a:pt x="64710" y="44889"/>
                </a:lnTo>
                <a:lnTo>
                  <a:pt x="64971" y="44166"/>
                </a:lnTo>
                <a:lnTo>
                  <a:pt x="65213" y="43422"/>
                </a:lnTo>
                <a:lnTo>
                  <a:pt x="65414" y="42658"/>
                </a:lnTo>
                <a:lnTo>
                  <a:pt x="65615" y="41914"/>
                </a:lnTo>
                <a:lnTo>
                  <a:pt x="65776" y="41130"/>
                </a:lnTo>
                <a:lnTo>
                  <a:pt x="65916" y="40346"/>
                </a:lnTo>
                <a:lnTo>
                  <a:pt x="66057" y="39562"/>
                </a:lnTo>
                <a:lnTo>
                  <a:pt x="66158" y="38758"/>
                </a:lnTo>
                <a:lnTo>
                  <a:pt x="66238" y="37934"/>
                </a:lnTo>
                <a:lnTo>
                  <a:pt x="66298" y="37130"/>
                </a:lnTo>
                <a:lnTo>
                  <a:pt x="66318" y="36305"/>
                </a:lnTo>
                <a:lnTo>
                  <a:pt x="66338" y="35481"/>
                </a:lnTo>
                <a:lnTo>
                  <a:pt x="66338" y="34657"/>
                </a:lnTo>
                <a:lnTo>
                  <a:pt x="66298" y="33833"/>
                </a:lnTo>
                <a:lnTo>
                  <a:pt x="66258" y="33009"/>
                </a:lnTo>
                <a:lnTo>
                  <a:pt x="66178" y="32184"/>
                </a:lnTo>
                <a:lnTo>
                  <a:pt x="66097" y="31360"/>
                </a:lnTo>
                <a:lnTo>
                  <a:pt x="65977" y="30536"/>
                </a:lnTo>
                <a:lnTo>
                  <a:pt x="65856" y="29712"/>
                </a:lnTo>
                <a:lnTo>
                  <a:pt x="65695" y="28908"/>
                </a:lnTo>
                <a:lnTo>
                  <a:pt x="65534" y="28083"/>
                </a:lnTo>
                <a:lnTo>
                  <a:pt x="65333" y="27279"/>
                </a:lnTo>
                <a:lnTo>
                  <a:pt x="65132" y="26475"/>
                </a:lnTo>
                <a:lnTo>
                  <a:pt x="64911" y="25671"/>
                </a:lnTo>
                <a:lnTo>
                  <a:pt x="64670" y="24867"/>
                </a:lnTo>
                <a:lnTo>
                  <a:pt x="64389" y="24063"/>
                </a:lnTo>
                <a:lnTo>
                  <a:pt x="64107" y="23279"/>
                </a:lnTo>
                <a:lnTo>
                  <a:pt x="63826" y="22495"/>
                </a:lnTo>
                <a:lnTo>
                  <a:pt x="63504" y="21731"/>
                </a:lnTo>
                <a:lnTo>
                  <a:pt x="63162" y="20947"/>
                </a:lnTo>
                <a:lnTo>
                  <a:pt x="62821" y="20183"/>
                </a:lnTo>
                <a:lnTo>
                  <a:pt x="62459" y="19419"/>
                </a:lnTo>
                <a:lnTo>
                  <a:pt x="62077" y="18675"/>
                </a:lnTo>
                <a:lnTo>
                  <a:pt x="61675" y="17932"/>
                </a:lnTo>
                <a:lnTo>
                  <a:pt x="61253" y="17208"/>
                </a:lnTo>
                <a:lnTo>
                  <a:pt x="60830" y="16484"/>
                </a:lnTo>
                <a:lnTo>
                  <a:pt x="60388" y="15781"/>
                </a:lnTo>
                <a:lnTo>
                  <a:pt x="59926" y="15077"/>
                </a:lnTo>
                <a:lnTo>
                  <a:pt x="59443" y="14373"/>
                </a:lnTo>
                <a:lnTo>
                  <a:pt x="58961" y="13690"/>
                </a:lnTo>
                <a:lnTo>
                  <a:pt x="58458" y="13027"/>
                </a:lnTo>
                <a:lnTo>
                  <a:pt x="57936" y="12363"/>
                </a:lnTo>
                <a:lnTo>
                  <a:pt x="57413" y="11720"/>
                </a:lnTo>
                <a:lnTo>
                  <a:pt x="56870" y="11077"/>
                </a:lnTo>
                <a:lnTo>
                  <a:pt x="56307" y="10453"/>
                </a:lnTo>
                <a:lnTo>
                  <a:pt x="55744" y="9850"/>
                </a:lnTo>
                <a:lnTo>
                  <a:pt x="55161" y="9267"/>
                </a:lnTo>
                <a:lnTo>
                  <a:pt x="54558" y="8684"/>
                </a:lnTo>
                <a:lnTo>
                  <a:pt x="53955" y="8121"/>
                </a:lnTo>
                <a:lnTo>
                  <a:pt x="53332" y="7559"/>
                </a:lnTo>
                <a:lnTo>
                  <a:pt x="52709" y="7036"/>
                </a:lnTo>
                <a:lnTo>
                  <a:pt x="52066" y="6513"/>
                </a:lnTo>
                <a:lnTo>
                  <a:pt x="51422" y="6011"/>
                </a:lnTo>
                <a:lnTo>
                  <a:pt x="50759" y="5528"/>
                </a:lnTo>
                <a:lnTo>
                  <a:pt x="50075" y="5066"/>
                </a:lnTo>
                <a:lnTo>
                  <a:pt x="49392" y="4604"/>
                </a:lnTo>
                <a:lnTo>
                  <a:pt x="48709" y="4181"/>
                </a:lnTo>
                <a:lnTo>
                  <a:pt x="48005" y="3759"/>
                </a:lnTo>
                <a:lnTo>
                  <a:pt x="47301" y="3377"/>
                </a:lnTo>
                <a:lnTo>
                  <a:pt x="46578" y="2995"/>
                </a:lnTo>
                <a:lnTo>
                  <a:pt x="45834" y="2633"/>
                </a:lnTo>
                <a:lnTo>
                  <a:pt x="45110" y="2312"/>
                </a:lnTo>
                <a:lnTo>
                  <a:pt x="44366" y="1990"/>
                </a:lnTo>
                <a:lnTo>
                  <a:pt x="43602" y="1709"/>
                </a:lnTo>
                <a:lnTo>
                  <a:pt x="42839" y="1427"/>
                </a:lnTo>
                <a:lnTo>
                  <a:pt x="42075" y="1186"/>
                </a:lnTo>
                <a:lnTo>
                  <a:pt x="41291" y="965"/>
                </a:lnTo>
                <a:lnTo>
                  <a:pt x="40507" y="764"/>
                </a:lnTo>
                <a:lnTo>
                  <a:pt x="39723" y="583"/>
                </a:lnTo>
                <a:lnTo>
                  <a:pt x="38919" y="422"/>
                </a:lnTo>
                <a:lnTo>
                  <a:pt x="38114" y="281"/>
                </a:lnTo>
                <a:lnTo>
                  <a:pt x="37310" y="181"/>
                </a:lnTo>
                <a:lnTo>
                  <a:pt x="36486" y="101"/>
                </a:lnTo>
                <a:lnTo>
                  <a:pt x="35662" y="40"/>
                </a:lnTo>
                <a:lnTo>
                  <a:pt x="34858" y="0"/>
                </a:lnTo>
                <a:close/>
              </a:path>
            </a:pathLst>
          </a:custGeom>
          <a:solidFill>
            <a:srgbClr val="FFFFFF">
              <a:alpha val="46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3" name="Google Shape;663;p40"/>
          <p:cNvSpPr txBox="1">
            <a:spLocks noGrp="1"/>
          </p:cNvSpPr>
          <p:nvPr>
            <p:ph type="title"/>
          </p:nvPr>
        </p:nvSpPr>
        <p:spPr>
          <a:xfrm>
            <a:off x="720000" y="365760"/>
            <a:ext cx="77040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/>
              <a:t>What is this?</a:t>
            </a:r>
            <a:endParaRPr sz="3300"/>
          </a:p>
        </p:txBody>
      </p:sp>
      <p:pic>
        <p:nvPicPr>
          <p:cNvPr id="664" name="Google Shape;664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9990" y="1447975"/>
            <a:ext cx="3371323" cy="2247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p41"/>
          <p:cNvSpPr txBox="1">
            <a:spLocks noGrp="1"/>
          </p:cNvSpPr>
          <p:nvPr>
            <p:ph type="title"/>
          </p:nvPr>
        </p:nvSpPr>
        <p:spPr>
          <a:xfrm>
            <a:off x="4455352" y="1702500"/>
            <a:ext cx="4688700" cy="82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500"/>
              <a:t>eye</a:t>
            </a:r>
            <a:endParaRPr sz="5500"/>
          </a:p>
        </p:txBody>
      </p:sp>
      <p:sp>
        <p:nvSpPr>
          <p:cNvPr id="670" name="Google Shape;670;p41"/>
          <p:cNvSpPr/>
          <p:nvPr/>
        </p:nvSpPr>
        <p:spPr>
          <a:xfrm>
            <a:off x="7693825" y="3442200"/>
            <a:ext cx="35600" cy="87750"/>
          </a:xfrm>
          <a:custGeom>
            <a:avLst/>
            <a:gdLst/>
            <a:ahLst/>
            <a:cxnLst/>
            <a:rect l="l" t="t" r="r" b="b"/>
            <a:pathLst>
              <a:path w="1424" h="3510" extrusionOk="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141" y="281"/>
                </a:lnTo>
                <a:lnTo>
                  <a:pt x="321" y="622"/>
                </a:lnTo>
                <a:lnTo>
                  <a:pt x="522" y="1043"/>
                </a:lnTo>
                <a:lnTo>
                  <a:pt x="742" y="1564"/>
                </a:lnTo>
                <a:lnTo>
                  <a:pt x="983" y="2166"/>
                </a:lnTo>
                <a:lnTo>
                  <a:pt x="1203" y="2808"/>
                </a:lnTo>
                <a:lnTo>
                  <a:pt x="1424" y="3510"/>
                </a:lnTo>
                <a:lnTo>
                  <a:pt x="1424" y="3510"/>
                </a:lnTo>
                <a:lnTo>
                  <a:pt x="1203" y="2808"/>
                </a:lnTo>
                <a:lnTo>
                  <a:pt x="983" y="2166"/>
                </a:lnTo>
                <a:lnTo>
                  <a:pt x="742" y="1564"/>
                </a:lnTo>
                <a:lnTo>
                  <a:pt x="522" y="1043"/>
                </a:lnTo>
                <a:lnTo>
                  <a:pt x="321" y="622"/>
                </a:lnTo>
                <a:lnTo>
                  <a:pt x="141" y="281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97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1" name="Google Shape;671;p41"/>
          <p:cNvSpPr/>
          <p:nvPr/>
        </p:nvSpPr>
        <p:spPr>
          <a:xfrm>
            <a:off x="1070662" y="1302593"/>
            <a:ext cx="2602977" cy="2538313"/>
          </a:xfrm>
          <a:custGeom>
            <a:avLst/>
            <a:gdLst/>
            <a:ahLst/>
            <a:cxnLst/>
            <a:rect l="l" t="t" r="r" b="b"/>
            <a:pathLst>
              <a:path w="66339" h="64691" extrusionOk="0">
                <a:moveTo>
                  <a:pt x="33209" y="0"/>
                </a:moveTo>
                <a:lnTo>
                  <a:pt x="32405" y="40"/>
                </a:lnTo>
                <a:lnTo>
                  <a:pt x="31581" y="80"/>
                </a:lnTo>
                <a:lnTo>
                  <a:pt x="30777" y="161"/>
                </a:lnTo>
                <a:lnTo>
                  <a:pt x="29973" y="241"/>
                </a:lnTo>
                <a:lnTo>
                  <a:pt x="29169" y="362"/>
                </a:lnTo>
                <a:lnTo>
                  <a:pt x="28365" y="482"/>
                </a:lnTo>
                <a:lnTo>
                  <a:pt x="27561" y="643"/>
                </a:lnTo>
                <a:lnTo>
                  <a:pt x="26777" y="804"/>
                </a:lnTo>
                <a:lnTo>
                  <a:pt x="25973" y="1005"/>
                </a:lnTo>
                <a:lnTo>
                  <a:pt x="25189" y="1206"/>
                </a:lnTo>
                <a:lnTo>
                  <a:pt x="24425" y="1447"/>
                </a:lnTo>
                <a:lnTo>
                  <a:pt x="23641" y="1689"/>
                </a:lnTo>
                <a:lnTo>
                  <a:pt x="22877" y="1950"/>
                </a:lnTo>
                <a:lnTo>
                  <a:pt x="22113" y="2231"/>
                </a:lnTo>
                <a:lnTo>
                  <a:pt x="21349" y="2533"/>
                </a:lnTo>
                <a:lnTo>
                  <a:pt x="20605" y="2855"/>
                </a:lnTo>
                <a:lnTo>
                  <a:pt x="19861" y="3196"/>
                </a:lnTo>
                <a:lnTo>
                  <a:pt x="19138" y="3538"/>
                </a:lnTo>
                <a:lnTo>
                  <a:pt x="18414" y="3900"/>
                </a:lnTo>
                <a:lnTo>
                  <a:pt x="17690" y="4282"/>
                </a:lnTo>
                <a:lnTo>
                  <a:pt x="16987" y="4684"/>
                </a:lnTo>
                <a:lnTo>
                  <a:pt x="16283" y="5106"/>
                </a:lnTo>
                <a:lnTo>
                  <a:pt x="15600" y="5548"/>
                </a:lnTo>
                <a:lnTo>
                  <a:pt x="14916" y="5991"/>
                </a:lnTo>
                <a:lnTo>
                  <a:pt x="14253" y="6453"/>
                </a:lnTo>
                <a:lnTo>
                  <a:pt x="13589" y="6915"/>
                </a:lnTo>
                <a:lnTo>
                  <a:pt x="12946" y="7418"/>
                </a:lnTo>
                <a:lnTo>
                  <a:pt x="12303" y="7920"/>
                </a:lnTo>
                <a:lnTo>
                  <a:pt x="11680" y="8443"/>
                </a:lnTo>
                <a:lnTo>
                  <a:pt x="11056" y="8966"/>
                </a:lnTo>
                <a:lnTo>
                  <a:pt x="10473" y="9509"/>
                </a:lnTo>
                <a:lnTo>
                  <a:pt x="9870" y="10071"/>
                </a:lnTo>
                <a:lnTo>
                  <a:pt x="9307" y="10654"/>
                </a:lnTo>
                <a:lnTo>
                  <a:pt x="8745" y="11237"/>
                </a:lnTo>
                <a:lnTo>
                  <a:pt x="8202" y="11820"/>
                </a:lnTo>
                <a:lnTo>
                  <a:pt x="7659" y="12444"/>
                </a:lnTo>
                <a:lnTo>
                  <a:pt x="7136" y="13047"/>
                </a:lnTo>
                <a:lnTo>
                  <a:pt x="6634" y="13690"/>
                </a:lnTo>
                <a:lnTo>
                  <a:pt x="6151" y="14333"/>
                </a:lnTo>
                <a:lnTo>
                  <a:pt x="5689" y="14976"/>
                </a:lnTo>
                <a:lnTo>
                  <a:pt x="5227" y="15640"/>
                </a:lnTo>
                <a:lnTo>
                  <a:pt x="4784" y="16323"/>
                </a:lnTo>
                <a:lnTo>
                  <a:pt x="4362" y="17007"/>
                </a:lnTo>
                <a:lnTo>
                  <a:pt x="3960" y="17690"/>
                </a:lnTo>
                <a:lnTo>
                  <a:pt x="3578" y="18414"/>
                </a:lnTo>
                <a:lnTo>
                  <a:pt x="3196" y="19118"/>
                </a:lnTo>
                <a:lnTo>
                  <a:pt x="2855" y="19841"/>
                </a:lnTo>
                <a:lnTo>
                  <a:pt x="2513" y="20565"/>
                </a:lnTo>
                <a:lnTo>
                  <a:pt x="2211" y="21309"/>
                </a:lnTo>
                <a:lnTo>
                  <a:pt x="1910" y="22053"/>
                </a:lnTo>
                <a:lnTo>
                  <a:pt x="1628" y="22817"/>
                </a:lnTo>
                <a:lnTo>
                  <a:pt x="1387" y="23580"/>
                </a:lnTo>
                <a:lnTo>
                  <a:pt x="1146" y="24344"/>
                </a:lnTo>
                <a:lnTo>
                  <a:pt x="945" y="25128"/>
                </a:lnTo>
                <a:lnTo>
                  <a:pt x="744" y="25912"/>
                </a:lnTo>
                <a:lnTo>
                  <a:pt x="583" y="26716"/>
                </a:lnTo>
                <a:lnTo>
                  <a:pt x="422" y="27500"/>
                </a:lnTo>
                <a:lnTo>
                  <a:pt x="302" y="28305"/>
                </a:lnTo>
                <a:lnTo>
                  <a:pt x="201" y="29129"/>
                </a:lnTo>
                <a:lnTo>
                  <a:pt x="121" y="29933"/>
                </a:lnTo>
                <a:lnTo>
                  <a:pt x="60" y="30757"/>
                </a:lnTo>
                <a:lnTo>
                  <a:pt x="20" y="31561"/>
                </a:lnTo>
                <a:lnTo>
                  <a:pt x="0" y="32385"/>
                </a:lnTo>
                <a:lnTo>
                  <a:pt x="20" y="33189"/>
                </a:lnTo>
                <a:lnTo>
                  <a:pt x="40" y="33994"/>
                </a:lnTo>
                <a:lnTo>
                  <a:pt x="101" y="34798"/>
                </a:lnTo>
                <a:lnTo>
                  <a:pt x="161" y="35582"/>
                </a:lnTo>
                <a:lnTo>
                  <a:pt x="261" y="36386"/>
                </a:lnTo>
                <a:lnTo>
                  <a:pt x="382" y="37170"/>
                </a:lnTo>
                <a:lnTo>
                  <a:pt x="503" y="37954"/>
                </a:lnTo>
                <a:lnTo>
                  <a:pt x="663" y="38718"/>
                </a:lnTo>
                <a:lnTo>
                  <a:pt x="824" y="39482"/>
                </a:lnTo>
                <a:lnTo>
                  <a:pt x="1025" y="40246"/>
                </a:lnTo>
                <a:lnTo>
                  <a:pt x="1226" y="41009"/>
                </a:lnTo>
                <a:lnTo>
                  <a:pt x="1467" y="41753"/>
                </a:lnTo>
                <a:lnTo>
                  <a:pt x="1709" y="42497"/>
                </a:lnTo>
                <a:lnTo>
                  <a:pt x="1970" y="43241"/>
                </a:lnTo>
                <a:lnTo>
                  <a:pt x="2251" y="43964"/>
                </a:lnTo>
                <a:lnTo>
                  <a:pt x="2553" y="44688"/>
                </a:lnTo>
                <a:lnTo>
                  <a:pt x="2875" y="45412"/>
                </a:lnTo>
                <a:lnTo>
                  <a:pt x="3216" y="46115"/>
                </a:lnTo>
                <a:lnTo>
                  <a:pt x="3558" y="46799"/>
                </a:lnTo>
                <a:lnTo>
                  <a:pt x="3940" y="47503"/>
                </a:lnTo>
                <a:lnTo>
                  <a:pt x="4322" y="48166"/>
                </a:lnTo>
                <a:lnTo>
                  <a:pt x="4724" y="48849"/>
                </a:lnTo>
                <a:lnTo>
                  <a:pt x="5126" y="49513"/>
                </a:lnTo>
                <a:lnTo>
                  <a:pt x="5568" y="50156"/>
                </a:lnTo>
                <a:lnTo>
                  <a:pt x="6011" y="50799"/>
                </a:lnTo>
                <a:lnTo>
                  <a:pt x="6473" y="51423"/>
                </a:lnTo>
                <a:lnTo>
                  <a:pt x="6955" y="52046"/>
                </a:lnTo>
                <a:lnTo>
                  <a:pt x="7438" y="52649"/>
                </a:lnTo>
                <a:lnTo>
                  <a:pt x="7961" y="53232"/>
                </a:lnTo>
                <a:lnTo>
                  <a:pt x="8463" y="53815"/>
                </a:lnTo>
                <a:lnTo>
                  <a:pt x="9006" y="54398"/>
                </a:lnTo>
                <a:lnTo>
                  <a:pt x="9549" y="54961"/>
                </a:lnTo>
                <a:lnTo>
                  <a:pt x="10112" y="55503"/>
                </a:lnTo>
                <a:lnTo>
                  <a:pt x="10674" y="56026"/>
                </a:lnTo>
                <a:lnTo>
                  <a:pt x="11278" y="56549"/>
                </a:lnTo>
                <a:lnTo>
                  <a:pt x="11861" y="57071"/>
                </a:lnTo>
                <a:lnTo>
                  <a:pt x="12484" y="57554"/>
                </a:lnTo>
                <a:lnTo>
                  <a:pt x="13087" y="58036"/>
                </a:lnTo>
                <a:lnTo>
                  <a:pt x="13730" y="58499"/>
                </a:lnTo>
                <a:lnTo>
                  <a:pt x="14373" y="58941"/>
                </a:lnTo>
                <a:lnTo>
                  <a:pt x="15017" y="59383"/>
                </a:lnTo>
                <a:lnTo>
                  <a:pt x="15700" y="59805"/>
                </a:lnTo>
                <a:lnTo>
                  <a:pt x="16363" y="60207"/>
                </a:lnTo>
                <a:lnTo>
                  <a:pt x="17047" y="60609"/>
                </a:lnTo>
                <a:lnTo>
                  <a:pt x="17751" y="60971"/>
                </a:lnTo>
                <a:lnTo>
                  <a:pt x="18454" y="61333"/>
                </a:lnTo>
                <a:lnTo>
                  <a:pt x="19158" y="61675"/>
                </a:lnTo>
                <a:lnTo>
                  <a:pt x="19881" y="61997"/>
                </a:lnTo>
                <a:lnTo>
                  <a:pt x="20625" y="62298"/>
                </a:lnTo>
                <a:lnTo>
                  <a:pt x="21369" y="62600"/>
                </a:lnTo>
                <a:lnTo>
                  <a:pt x="22113" y="62861"/>
                </a:lnTo>
                <a:lnTo>
                  <a:pt x="22877" y="63122"/>
                </a:lnTo>
                <a:lnTo>
                  <a:pt x="23641" y="63364"/>
                </a:lnTo>
                <a:lnTo>
                  <a:pt x="24405" y="63565"/>
                </a:lnTo>
                <a:lnTo>
                  <a:pt x="25189" y="63766"/>
                </a:lnTo>
                <a:lnTo>
                  <a:pt x="25973" y="63947"/>
                </a:lnTo>
                <a:lnTo>
                  <a:pt x="26757" y="64107"/>
                </a:lnTo>
                <a:lnTo>
                  <a:pt x="27561" y="64248"/>
                </a:lnTo>
                <a:lnTo>
                  <a:pt x="28365" y="64369"/>
                </a:lnTo>
                <a:lnTo>
                  <a:pt x="29169" y="64469"/>
                </a:lnTo>
                <a:lnTo>
                  <a:pt x="29993" y="64550"/>
                </a:lnTo>
                <a:lnTo>
                  <a:pt x="30817" y="64610"/>
                </a:lnTo>
                <a:lnTo>
                  <a:pt x="31621" y="64650"/>
                </a:lnTo>
                <a:lnTo>
                  <a:pt x="32446" y="64670"/>
                </a:lnTo>
                <a:lnTo>
                  <a:pt x="33250" y="64690"/>
                </a:lnTo>
                <a:lnTo>
                  <a:pt x="34074" y="64670"/>
                </a:lnTo>
                <a:lnTo>
                  <a:pt x="34878" y="64650"/>
                </a:lnTo>
                <a:lnTo>
                  <a:pt x="35702" y="64610"/>
                </a:lnTo>
                <a:lnTo>
                  <a:pt x="36506" y="64550"/>
                </a:lnTo>
                <a:lnTo>
                  <a:pt x="37310" y="64469"/>
                </a:lnTo>
                <a:lnTo>
                  <a:pt x="38114" y="64369"/>
                </a:lnTo>
                <a:lnTo>
                  <a:pt x="38898" y="64268"/>
                </a:lnTo>
                <a:lnTo>
                  <a:pt x="39703" y="64127"/>
                </a:lnTo>
                <a:lnTo>
                  <a:pt x="40487" y="63987"/>
                </a:lnTo>
                <a:lnTo>
                  <a:pt x="41271" y="63826"/>
                </a:lnTo>
                <a:lnTo>
                  <a:pt x="42034" y="63665"/>
                </a:lnTo>
                <a:lnTo>
                  <a:pt x="42818" y="63464"/>
                </a:lnTo>
                <a:lnTo>
                  <a:pt x="43582" y="63263"/>
                </a:lnTo>
                <a:lnTo>
                  <a:pt x="44346" y="63042"/>
                </a:lnTo>
                <a:lnTo>
                  <a:pt x="45090" y="62801"/>
                </a:lnTo>
                <a:lnTo>
                  <a:pt x="45834" y="62539"/>
                </a:lnTo>
                <a:lnTo>
                  <a:pt x="46578" y="62278"/>
                </a:lnTo>
                <a:lnTo>
                  <a:pt x="47301" y="61997"/>
                </a:lnTo>
                <a:lnTo>
                  <a:pt x="48025" y="61695"/>
                </a:lnTo>
                <a:lnTo>
                  <a:pt x="48749" y="61373"/>
                </a:lnTo>
                <a:lnTo>
                  <a:pt x="49452" y="61052"/>
                </a:lnTo>
                <a:lnTo>
                  <a:pt x="50156" y="60710"/>
                </a:lnTo>
                <a:lnTo>
                  <a:pt x="50839" y="60348"/>
                </a:lnTo>
                <a:lnTo>
                  <a:pt x="51503" y="59966"/>
                </a:lnTo>
                <a:lnTo>
                  <a:pt x="52166" y="59584"/>
                </a:lnTo>
                <a:lnTo>
                  <a:pt x="52830" y="59182"/>
                </a:lnTo>
                <a:lnTo>
                  <a:pt x="53473" y="58780"/>
                </a:lnTo>
                <a:lnTo>
                  <a:pt x="54116" y="58338"/>
                </a:lnTo>
                <a:lnTo>
                  <a:pt x="54739" y="57896"/>
                </a:lnTo>
                <a:lnTo>
                  <a:pt x="55342" y="57453"/>
                </a:lnTo>
                <a:lnTo>
                  <a:pt x="55945" y="56971"/>
                </a:lnTo>
                <a:lnTo>
                  <a:pt x="56528" y="56488"/>
                </a:lnTo>
                <a:lnTo>
                  <a:pt x="57091" y="55986"/>
                </a:lnTo>
                <a:lnTo>
                  <a:pt x="57654" y="55483"/>
                </a:lnTo>
                <a:lnTo>
                  <a:pt x="58197" y="54961"/>
                </a:lnTo>
                <a:lnTo>
                  <a:pt x="58720" y="54418"/>
                </a:lnTo>
                <a:lnTo>
                  <a:pt x="59242" y="53875"/>
                </a:lnTo>
                <a:lnTo>
                  <a:pt x="59745" y="53312"/>
                </a:lnTo>
                <a:lnTo>
                  <a:pt x="60227" y="52729"/>
                </a:lnTo>
                <a:lnTo>
                  <a:pt x="60690" y="52146"/>
                </a:lnTo>
                <a:lnTo>
                  <a:pt x="61152" y="51543"/>
                </a:lnTo>
                <a:lnTo>
                  <a:pt x="61574" y="50940"/>
                </a:lnTo>
                <a:lnTo>
                  <a:pt x="61996" y="50317"/>
                </a:lnTo>
                <a:lnTo>
                  <a:pt x="62398" y="49674"/>
                </a:lnTo>
                <a:lnTo>
                  <a:pt x="62800" y="49030"/>
                </a:lnTo>
                <a:lnTo>
                  <a:pt x="63162" y="48367"/>
                </a:lnTo>
                <a:lnTo>
                  <a:pt x="63504" y="47683"/>
                </a:lnTo>
                <a:lnTo>
                  <a:pt x="63846" y="47000"/>
                </a:lnTo>
                <a:lnTo>
                  <a:pt x="64147" y="46317"/>
                </a:lnTo>
                <a:lnTo>
                  <a:pt x="64449" y="45613"/>
                </a:lnTo>
                <a:lnTo>
                  <a:pt x="64710" y="44889"/>
                </a:lnTo>
                <a:lnTo>
                  <a:pt x="64971" y="44166"/>
                </a:lnTo>
                <a:lnTo>
                  <a:pt x="65213" y="43422"/>
                </a:lnTo>
                <a:lnTo>
                  <a:pt x="65414" y="42658"/>
                </a:lnTo>
                <a:lnTo>
                  <a:pt x="65615" y="41914"/>
                </a:lnTo>
                <a:lnTo>
                  <a:pt x="65776" y="41130"/>
                </a:lnTo>
                <a:lnTo>
                  <a:pt x="65916" y="40346"/>
                </a:lnTo>
                <a:lnTo>
                  <a:pt x="66057" y="39562"/>
                </a:lnTo>
                <a:lnTo>
                  <a:pt x="66158" y="38758"/>
                </a:lnTo>
                <a:lnTo>
                  <a:pt x="66238" y="37934"/>
                </a:lnTo>
                <a:lnTo>
                  <a:pt x="66298" y="37130"/>
                </a:lnTo>
                <a:lnTo>
                  <a:pt x="66318" y="36305"/>
                </a:lnTo>
                <a:lnTo>
                  <a:pt x="66338" y="35481"/>
                </a:lnTo>
                <a:lnTo>
                  <a:pt x="66338" y="34657"/>
                </a:lnTo>
                <a:lnTo>
                  <a:pt x="66298" y="33833"/>
                </a:lnTo>
                <a:lnTo>
                  <a:pt x="66258" y="33009"/>
                </a:lnTo>
                <a:lnTo>
                  <a:pt x="66178" y="32184"/>
                </a:lnTo>
                <a:lnTo>
                  <a:pt x="66097" y="31360"/>
                </a:lnTo>
                <a:lnTo>
                  <a:pt x="65977" y="30536"/>
                </a:lnTo>
                <a:lnTo>
                  <a:pt x="65856" y="29712"/>
                </a:lnTo>
                <a:lnTo>
                  <a:pt x="65695" y="28908"/>
                </a:lnTo>
                <a:lnTo>
                  <a:pt x="65534" y="28083"/>
                </a:lnTo>
                <a:lnTo>
                  <a:pt x="65333" y="27279"/>
                </a:lnTo>
                <a:lnTo>
                  <a:pt x="65132" y="26475"/>
                </a:lnTo>
                <a:lnTo>
                  <a:pt x="64911" y="25671"/>
                </a:lnTo>
                <a:lnTo>
                  <a:pt x="64670" y="24867"/>
                </a:lnTo>
                <a:lnTo>
                  <a:pt x="64389" y="24063"/>
                </a:lnTo>
                <a:lnTo>
                  <a:pt x="64107" y="23279"/>
                </a:lnTo>
                <a:lnTo>
                  <a:pt x="63826" y="22495"/>
                </a:lnTo>
                <a:lnTo>
                  <a:pt x="63504" y="21731"/>
                </a:lnTo>
                <a:lnTo>
                  <a:pt x="63162" y="20947"/>
                </a:lnTo>
                <a:lnTo>
                  <a:pt x="62821" y="20183"/>
                </a:lnTo>
                <a:lnTo>
                  <a:pt x="62459" y="19419"/>
                </a:lnTo>
                <a:lnTo>
                  <a:pt x="62077" y="18675"/>
                </a:lnTo>
                <a:lnTo>
                  <a:pt x="61675" y="17932"/>
                </a:lnTo>
                <a:lnTo>
                  <a:pt x="61253" y="17208"/>
                </a:lnTo>
                <a:lnTo>
                  <a:pt x="60830" y="16484"/>
                </a:lnTo>
                <a:lnTo>
                  <a:pt x="60388" y="15781"/>
                </a:lnTo>
                <a:lnTo>
                  <a:pt x="59926" y="15077"/>
                </a:lnTo>
                <a:lnTo>
                  <a:pt x="59443" y="14373"/>
                </a:lnTo>
                <a:lnTo>
                  <a:pt x="58961" y="13690"/>
                </a:lnTo>
                <a:lnTo>
                  <a:pt x="58458" y="13027"/>
                </a:lnTo>
                <a:lnTo>
                  <a:pt x="57936" y="12363"/>
                </a:lnTo>
                <a:lnTo>
                  <a:pt x="57413" y="11720"/>
                </a:lnTo>
                <a:lnTo>
                  <a:pt x="56870" y="11077"/>
                </a:lnTo>
                <a:lnTo>
                  <a:pt x="56307" y="10453"/>
                </a:lnTo>
                <a:lnTo>
                  <a:pt x="55744" y="9850"/>
                </a:lnTo>
                <a:lnTo>
                  <a:pt x="55161" y="9267"/>
                </a:lnTo>
                <a:lnTo>
                  <a:pt x="54558" y="8684"/>
                </a:lnTo>
                <a:lnTo>
                  <a:pt x="53955" y="8121"/>
                </a:lnTo>
                <a:lnTo>
                  <a:pt x="53332" y="7559"/>
                </a:lnTo>
                <a:lnTo>
                  <a:pt x="52709" y="7036"/>
                </a:lnTo>
                <a:lnTo>
                  <a:pt x="52066" y="6513"/>
                </a:lnTo>
                <a:lnTo>
                  <a:pt x="51422" y="6011"/>
                </a:lnTo>
                <a:lnTo>
                  <a:pt x="50759" y="5528"/>
                </a:lnTo>
                <a:lnTo>
                  <a:pt x="50075" y="5066"/>
                </a:lnTo>
                <a:lnTo>
                  <a:pt x="49392" y="4604"/>
                </a:lnTo>
                <a:lnTo>
                  <a:pt x="48709" y="4181"/>
                </a:lnTo>
                <a:lnTo>
                  <a:pt x="48005" y="3759"/>
                </a:lnTo>
                <a:lnTo>
                  <a:pt x="47301" y="3377"/>
                </a:lnTo>
                <a:lnTo>
                  <a:pt x="46578" y="2995"/>
                </a:lnTo>
                <a:lnTo>
                  <a:pt x="45834" y="2633"/>
                </a:lnTo>
                <a:lnTo>
                  <a:pt x="45110" y="2312"/>
                </a:lnTo>
                <a:lnTo>
                  <a:pt x="44366" y="1990"/>
                </a:lnTo>
                <a:lnTo>
                  <a:pt x="43602" y="1709"/>
                </a:lnTo>
                <a:lnTo>
                  <a:pt x="42839" y="1427"/>
                </a:lnTo>
                <a:lnTo>
                  <a:pt x="42075" y="1186"/>
                </a:lnTo>
                <a:lnTo>
                  <a:pt x="41291" y="965"/>
                </a:lnTo>
                <a:lnTo>
                  <a:pt x="40507" y="764"/>
                </a:lnTo>
                <a:lnTo>
                  <a:pt x="39723" y="583"/>
                </a:lnTo>
                <a:lnTo>
                  <a:pt x="38919" y="422"/>
                </a:lnTo>
                <a:lnTo>
                  <a:pt x="38114" y="281"/>
                </a:lnTo>
                <a:lnTo>
                  <a:pt x="37310" y="181"/>
                </a:lnTo>
                <a:lnTo>
                  <a:pt x="36486" y="101"/>
                </a:lnTo>
                <a:lnTo>
                  <a:pt x="35662" y="40"/>
                </a:lnTo>
                <a:lnTo>
                  <a:pt x="34858" y="0"/>
                </a:lnTo>
                <a:close/>
              </a:path>
            </a:pathLst>
          </a:custGeom>
          <a:solidFill>
            <a:srgbClr val="FFFFFF">
              <a:alpha val="461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2" name="Google Shape;672;p41"/>
          <p:cNvSpPr txBox="1">
            <a:spLocks noGrp="1"/>
          </p:cNvSpPr>
          <p:nvPr>
            <p:ph type="title"/>
          </p:nvPr>
        </p:nvSpPr>
        <p:spPr>
          <a:xfrm>
            <a:off x="720000" y="365760"/>
            <a:ext cx="7704000" cy="5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/>
              <a:t>What is this?</a:t>
            </a:r>
            <a:endParaRPr sz="3300"/>
          </a:p>
        </p:txBody>
      </p:sp>
      <p:grpSp>
        <p:nvGrpSpPr>
          <p:cNvPr id="673" name="Google Shape;673;p41"/>
          <p:cNvGrpSpPr/>
          <p:nvPr/>
        </p:nvGrpSpPr>
        <p:grpSpPr>
          <a:xfrm>
            <a:off x="675233" y="1702385"/>
            <a:ext cx="3169773" cy="2203743"/>
            <a:chOff x="8138464" y="-4218997"/>
            <a:chExt cx="1187537" cy="666871"/>
          </a:xfrm>
        </p:grpSpPr>
        <p:sp>
          <p:nvSpPr>
            <p:cNvPr id="674" name="Google Shape;674;p41"/>
            <p:cNvSpPr/>
            <p:nvPr/>
          </p:nvSpPr>
          <p:spPr>
            <a:xfrm>
              <a:off x="8931753" y="-4039540"/>
              <a:ext cx="296192" cy="290290"/>
            </a:xfrm>
            <a:custGeom>
              <a:avLst/>
              <a:gdLst/>
              <a:ahLst/>
              <a:cxnLst/>
              <a:rect l="l" t="t" r="r" b="b"/>
              <a:pathLst>
                <a:path w="6072" h="595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865" y="623"/>
                  </a:lnTo>
                  <a:lnTo>
                    <a:pt x="1709" y="1287"/>
                  </a:lnTo>
                  <a:lnTo>
                    <a:pt x="2513" y="1990"/>
                  </a:lnTo>
                  <a:lnTo>
                    <a:pt x="3297" y="2714"/>
                  </a:lnTo>
                  <a:lnTo>
                    <a:pt x="4041" y="3478"/>
                  </a:lnTo>
                  <a:lnTo>
                    <a:pt x="4745" y="4282"/>
                  </a:lnTo>
                  <a:lnTo>
                    <a:pt x="5428" y="5106"/>
                  </a:lnTo>
                  <a:lnTo>
                    <a:pt x="6071" y="5951"/>
                  </a:lnTo>
                </a:path>
              </a:pathLst>
            </a:custGeom>
            <a:noFill/>
            <a:ln w="1500" cap="rnd" cmpd="sng">
              <a:solidFill>
                <a:srgbClr val="ED726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41"/>
            <p:cNvSpPr/>
            <p:nvPr/>
          </p:nvSpPr>
          <p:spPr>
            <a:xfrm>
              <a:off x="8711127" y="-3929739"/>
              <a:ext cx="120682" cy="303070"/>
            </a:xfrm>
            <a:custGeom>
              <a:avLst/>
              <a:gdLst/>
              <a:ahLst/>
              <a:cxnLst/>
              <a:rect l="l" t="t" r="r" b="b"/>
              <a:pathLst>
                <a:path w="2474" h="6213" fill="none" extrusionOk="0">
                  <a:moveTo>
                    <a:pt x="2473" y="1"/>
                  </a:moveTo>
                  <a:lnTo>
                    <a:pt x="2473" y="1"/>
                  </a:lnTo>
                  <a:lnTo>
                    <a:pt x="2473" y="443"/>
                  </a:lnTo>
                  <a:lnTo>
                    <a:pt x="2453" y="865"/>
                  </a:lnTo>
                  <a:lnTo>
                    <a:pt x="2413" y="1287"/>
                  </a:lnTo>
                  <a:lnTo>
                    <a:pt x="2352" y="1709"/>
                  </a:lnTo>
                  <a:lnTo>
                    <a:pt x="2272" y="2132"/>
                  </a:lnTo>
                  <a:lnTo>
                    <a:pt x="2151" y="2554"/>
                  </a:lnTo>
                  <a:lnTo>
                    <a:pt x="2031" y="2956"/>
                  </a:lnTo>
                  <a:lnTo>
                    <a:pt x="1890" y="3358"/>
                  </a:lnTo>
                  <a:lnTo>
                    <a:pt x="1709" y="3760"/>
                  </a:lnTo>
                  <a:lnTo>
                    <a:pt x="1528" y="4142"/>
                  </a:lnTo>
                  <a:lnTo>
                    <a:pt x="1307" y="4524"/>
                  </a:lnTo>
                  <a:lnTo>
                    <a:pt x="1086" y="4886"/>
                  </a:lnTo>
                  <a:lnTo>
                    <a:pt x="845" y="5227"/>
                  </a:lnTo>
                  <a:lnTo>
                    <a:pt x="583" y="5569"/>
                  </a:lnTo>
                  <a:lnTo>
                    <a:pt x="302" y="5891"/>
                  </a:lnTo>
                  <a:lnTo>
                    <a:pt x="0" y="6212"/>
                  </a:lnTo>
                </a:path>
              </a:pathLst>
            </a:custGeom>
            <a:noFill/>
            <a:ln w="1500" cap="rnd" cmpd="sng">
              <a:solidFill>
                <a:srgbClr val="ED726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41"/>
            <p:cNvSpPr/>
            <p:nvPr/>
          </p:nvSpPr>
          <p:spPr>
            <a:xfrm>
              <a:off x="9189647" y="-4159194"/>
              <a:ext cx="52975" cy="37317"/>
            </a:xfrm>
            <a:custGeom>
              <a:avLst/>
              <a:gdLst/>
              <a:ahLst/>
              <a:cxnLst/>
              <a:rect l="l" t="t" r="r" b="b"/>
              <a:pathLst>
                <a:path w="1086" h="76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61" y="61"/>
                  </a:lnTo>
                  <a:lnTo>
                    <a:pt x="302" y="121"/>
                  </a:lnTo>
                  <a:lnTo>
                    <a:pt x="583" y="302"/>
                  </a:lnTo>
                  <a:lnTo>
                    <a:pt x="845" y="503"/>
                  </a:lnTo>
                  <a:lnTo>
                    <a:pt x="1086" y="765"/>
                  </a:lnTo>
                </a:path>
              </a:pathLst>
            </a:custGeom>
            <a:noFill/>
            <a:ln w="1500" cap="rnd" cmpd="sng">
              <a:solidFill>
                <a:srgbClr val="ED726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41"/>
            <p:cNvSpPr/>
            <p:nvPr/>
          </p:nvSpPr>
          <p:spPr>
            <a:xfrm>
              <a:off x="8931753" y="-4039540"/>
              <a:ext cx="296192" cy="290290"/>
            </a:xfrm>
            <a:custGeom>
              <a:avLst/>
              <a:gdLst/>
              <a:ahLst/>
              <a:cxnLst/>
              <a:rect l="l" t="t" r="r" b="b"/>
              <a:pathLst>
                <a:path w="6072" h="595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865" y="623"/>
                  </a:lnTo>
                  <a:lnTo>
                    <a:pt x="1709" y="1287"/>
                  </a:lnTo>
                  <a:lnTo>
                    <a:pt x="2513" y="1990"/>
                  </a:lnTo>
                  <a:lnTo>
                    <a:pt x="3297" y="2714"/>
                  </a:lnTo>
                  <a:lnTo>
                    <a:pt x="4041" y="3478"/>
                  </a:lnTo>
                  <a:lnTo>
                    <a:pt x="4745" y="4282"/>
                  </a:lnTo>
                  <a:lnTo>
                    <a:pt x="5428" y="5106"/>
                  </a:lnTo>
                  <a:lnTo>
                    <a:pt x="6071" y="5951"/>
                  </a:lnTo>
                </a:path>
              </a:pathLst>
            </a:custGeom>
            <a:noFill/>
            <a:ln w="1500" cap="rnd" cmpd="sng">
              <a:solidFill>
                <a:srgbClr val="ED726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41"/>
            <p:cNvSpPr/>
            <p:nvPr/>
          </p:nvSpPr>
          <p:spPr>
            <a:xfrm>
              <a:off x="8711127" y="-3929739"/>
              <a:ext cx="120682" cy="303070"/>
            </a:xfrm>
            <a:custGeom>
              <a:avLst/>
              <a:gdLst/>
              <a:ahLst/>
              <a:cxnLst/>
              <a:rect l="l" t="t" r="r" b="b"/>
              <a:pathLst>
                <a:path w="2474" h="6213" fill="none" extrusionOk="0">
                  <a:moveTo>
                    <a:pt x="2473" y="1"/>
                  </a:moveTo>
                  <a:lnTo>
                    <a:pt x="2473" y="1"/>
                  </a:lnTo>
                  <a:lnTo>
                    <a:pt x="2473" y="443"/>
                  </a:lnTo>
                  <a:lnTo>
                    <a:pt x="2453" y="865"/>
                  </a:lnTo>
                  <a:lnTo>
                    <a:pt x="2413" y="1287"/>
                  </a:lnTo>
                  <a:lnTo>
                    <a:pt x="2352" y="1709"/>
                  </a:lnTo>
                  <a:lnTo>
                    <a:pt x="2272" y="2132"/>
                  </a:lnTo>
                  <a:lnTo>
                    <a:pt x="2151" y="2554"/>
                  </a:lnTo>
                  <a:lnTo>
                    <a:pt x="2031" y="2956"/>
                  </a:lnTo>
                  <a:lnTo>
                    <a:pt x="1890" y="3358"/>
                  </a:lnTo>
                  <a:lnTo>
                    <a:pt x="1709" y="3760"/>
                  </a:lnTo>
                  <a:lnTo>
                    <a:pt x="1528" y="4142"/>
                  </a:lnTo>
                  <a:lnTo>
                    <a:pt x="1307" y="4524"/>
                  </a:lnTo>
                  <a:lnTo>
                    <a:pt x="1086" y="4886"/>
                  </a:lnTo>
                  <a:lnTo>
                    <a:pt x="845" y="5227"/>
                  </a:lnTo>
                  <a:lnTo>
                    <a:pt x="583" y="5569"/>
                  </a:lnTo>
                  <a:lnTo>
                    <a:pt x="302" y="5891"/>
                  </a:lnTo>
                  <a:lnTo>
                    <a:pt x="0" y="6212"/>
                  </a:lnTo>
                </a:path>
              </a:pathLst>
            </a:custGeom>
            <a:noFill/>
            <a:ln w="1500" cap="rnd" cmpd="sng">
              <a:solidFill>
                <a:srgbClr val="ED726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41"/>
            <p:cNvSpPr/>
            <p:nvPr/>
          </p:nvSpPr>
          <p:spPr>
            <a:xfrm>
              <a:off x="9189647" y="-4159194"/>
              <a:ext cx="52975" cy="37317"/>
            </a:xfrm>
            <a:custGeom>
              <a:avLst/>
              <a:gdLst/>
              <a:ahLst/>
              <a:cxnLst/>
              <a:rect l="l" t="t" r="r" b="b"/>
              <a:pathLst>
                <a:path w="1086" h="765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61" y="61"/>
                  </a:lnTo>
                  <a:lnTo>
                    <a:pt x="302" y="121"/>
                  </a:lnTo>
                  <a:lnTo>
                    <a:pt x="583" y="302"/>
                  </a:lnTo>
                  <a:lnTo>
                    <a:pt x="845" y="503"/>
                  </a:lnTo>
                  <a:lnTo>
                    <a:pt x="1086" y="765"/>
                  </a:lnTo>
                </a:path>
              </a:pathLst>
            </a:custGeom>
            <a:noFill/>
            <a:ln w="1500" cap="rnd" cmpd="sng">
              <a:solidFill>
                <a:srgbClr val="ED726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41"/>
            <p:cNvSpPr/>
            <p:nvPr/>
          </p:nvSpPr>
          <p:spPr>
            <a:xfrm>
              <a:off x="8138464" y="-4110171"/>
              <a:ext cx="773748" cy="524678"/>
            </a:xfrm>
            <a:custGeom>
              <a:avLst/>
              <a:gdLst/>
              <a:ahLst/>
              <a:cxnLst/>
              <a:rect l="l" t="t" r="r" b="b"/>
              <a:pathLst>
                <a:path w="15862" h="10756" extrusionOk="0">
                  <a:moveTo>
                    <a:pt x="1187" y="1"/>
                  </a:moveTo>
                  <a:lnTo>
                    <a:pt x="986" y="21"/>
                  </a:lnTo>
                  <a:lnTo>
                    <a:pt x="805" y="61"/>
                  </a:lnTo>
                  <a:lnTo>
                    <a:pt x="624" y="121"/>
                  </a:lnTo>
                  <a:lnTo>
                    <a:pt x="443" y="202"/>
                  </a:lnTo>
                  <a:lnTo>
                    <a:pt x="282" y="302"/>
                  </a:lnTo>
                  <a:lnTo>
                    <a:pt x="161" y="443"/>
                  </a:lnTo>
                  <a:lnTo>
                    <a:pt x="61" y="584"/>
                  </a:lnTo>
                  <a:lnTo>
                    <a:pt x="41" y="664"/>
                  </a:lnTo>
                  <a:lnTo>
                    <a:pt x="21" y="765"/>
                  </a:lnTo>
                  <a:lnTo>
                    <a:pt x="1" y="905"/>
                  </a:lnTo>
                  <a:lnTo>
                    <a:pt x="41" y="1046"/>
                  </a:lnTo>
                  <a:lnTo>
                    <a:pt x="81" y="1187"/>
                  </a:lnTo>
                  <a:lnTo>
                    <a:pt x="161" y="1307"/>
                  </a:lnTo>
                  <a:lnTo>
                    <a:pt x="262" y="1428"/>
                  </a:lnTo>
                  <a:lnTo>
                    <a:pt x="362" y="1529"/>
                  </a:lnTo>
                  <a:lnTo>
                    <a:pt x="503" y="1629"/>
                  </a:lnTo>
                  <a:lnTo>
                    <a:pt x="624" y="1689"/>
                  </a:lnTo>
                  <a:lnTo>
                    <a:pt x="905" y="1810"/>
                  </a:lnTo>
                  <a:lnTo>
                    <a:pt x="1187" y="1890"/>
                  </a:lnTo>
                  <a:lnTo>
                    <a:pt x="1488" y="1971"/>
                  </a:lnTo>
                  <a:lnTo>
                    <a:pt x="1770" y="2051"/>
                  </a:lnTo>
                  <a:lnTo>
                    <a:pt x="1950" y="2112"/>
                  </a:lnTo>
                  <a:lnTo>
                    <a:pt x="2131" y="2212"/>
                  </a:lnTo>
                  <a:lnTo>
                    <a:pt x="2312" y="2313"/>
                  </a:lnTo>
                  <a:lnTo>
                    <a:pt x="2473" y="2413"/>
                  </a:lnTo>
                  <a:lnTo>
                    <a:pt x="2634" y="2534"/>
                  </a:lnTo>
                  <a:lnTo>
                    <a:pt x="2795" y="2674"/>
                  </a:lnTo>
                  <a:lnTo>
                    <a:pt x="3076" y="2956"/>
                  </a:lnTo>
                  <a:lnTo>
                    <a:pt x="3338" y="3277"/>
                  </a:lnTo>
                  <a:lnTo>
                    <a:pt x="3559" y="3599"/>
                  </a:lnTo>
                  <a:lnTo>
                    <a:pt x="3780" y="3961"/>
                  </a:lnTo>
                  <a:lnTo>
                    <a:pt x="3961" y="4323"/>
                  </a:lnTo>
                  <a:lnTo>
                    <a:pt x="4142" y="4685"/>
                  </a:lnTo>
                  <a:lnTo>
                    <a:pt x="4302" y="5067"/>
                  </a:lnTo>
                  <a:lnTo>
                    <a:pt x="4604" y="5810"/>
                  </a:lnTo>
                  <a:lnTo>
                    <a:pt x="4765" y="6192"/>
                  </a:lnTo>
                  <a:lnTo>
                    <a:pt x="4946" y="6554"/>
                  </a:lnTo>
                  <a:lnTo>
                    <a:pt x="5127" y="6896"/>
                  </a:lnTo>
                  <a:lnTo>
                    <a:pt x="5348" y="7258"/>
                  </a:lnTo>
                  <a:lnTo>
                    <a:pt x="5489" y="7479"/>
                  </a:lnTo>
                  <a:lnTo>
                    <a:pt x="5669" y="7680"/>
                  </a:lnTo>
                  <a:lnTo>
                    <a:pt x="5830" y="7881"/>
                  </a:lnTo>
                  <a:lnTo>
                    <a:pt x="6011" y="8082"/>
                  </a:lnTo>
                  <a:lnTo>
                    <a:pt x="6212" y="8263"/>
                  </a:lnTo>
                  <a:lnTo>
                    <a:pt x="6413" y="8444"/>
                  </a:lnTo>
                  <a:lnTo>
                    <a:pt x="6634" y="8605"/>
                  </a:lnTo>
                  <a:lnTo>
                    <a:pt x="6855" y="8765"/>
                  </a:lnTo>
                  <a:lnTo>
                    <a:pt x="7077" y="8926"/>
                  </a:lnTo>
                  <a:lnTo>
                    <a:pt x="7298" y="9047"/>
                  </a:lnTo>
                  <a:lnTo>
                    <a:pt x="7539" y="9168"/>
                  </a:lnTo>
                  <a:lnTo>
                    <a:pt x="7780" y="9288"/>
                  </a:lnTo>
                  <a:lnTo>
                    <a:pt x="8042" y="9389"/>
                  </a:lnTo>
                  <a:lnTo>
                    <a:pt x="8283" y="9469"/>
                  </a:lnTo>
                  <a:lnTo>
                    <a:pt x="8544" y="9549"/>
                  </a:lnTo>
                  <a:lnTo>
                    <a:pt x="8805" y="9610"/>
                  </a:lnTo>
                  <a:lnTo>
                    <a:pt x="9288" y="9690"/>
                  </a:lnTo>
                  <a:lnTo>
                    <a:pt x="9770" y="9751"/>
                  </a:lnTo>
                  <a:lnTo>
                    <a:pt x="10735" y="9811"/>
                  </a:lnTo>
                  <a:lnTo>
                    <a:pt x="11238" y="9851"/>
                  </a:lnTo>
                  <a:lnTo>
                    <a:pt x="11700" y="9911"/>
                  </a:lnTo>
                  <a:lnTo>
                    <a:pt x="12183" y="9992"/>
                  </a:lnTo>
                  <a:lnTo>
                    <a:pt x="12424" y="10052"/>
                  </a:lnTo>
                  <a:lnTo>
                    <a:pt x="12645" y="10132"/>
                  </a:lnTo>
                  <a:lnTo>
                    <a:pt x="13007" y="10273"/>
                  </a:lnTo>
                  <a:lnTo>
                    <a:pt x="13349" y="10434"/>
                  </a:lnTo>
                  <a:lnTo>
                    <a:pt x="13710" y="10575"/>
                  </a:lnTo>
                  <a:lnTo>
                    <a:pt x="14072" y="10675"/>
                  </a:lnTo>
                  <a:lnTo>
                    <a:pt x="14273" y="10715"/>
                  </a:lnTo>
                  <a:lnTo>
                    <a:pt x="14454" y="10736"/>
                  </a:lnTo>
                  <a:lnTo>
                    <a:pt x="14655" y="10756"/>
                  </a:lnTo>
                  <a:lnTo>
                    <a:pt x="14856" y="10736"/>
                  </a:lnTo>
                  <a:lnTo>
                    <a:pt x="15037" y="10675"/>
                  </a:lnTo>
                  <a:lnTo>
                    <a:pt x="15218" y="10615"/>
                  </a:lnTo>
                  <a:lnTo>
                    <a:pt x="15379" y="10514"/>
                  </a:lnTo>
                  <a:lnTo>
                    <a:pt x="15520" y="10394"/>
                  </a:lnTo>
                  <a:lnTo>
                    <a:pt x="15620" y="10273"/>
                  </a:lnTo>
                  <a:lnTo>
                    <a:pt x="15701" y="10132"/>
                  </a:lnTo>
                  <a:lnTo>
                    <a:pt x="15761" y="9992"/>
                  </a:lnTo>
                  <a:lnTo>
                    <a:pt x="15821" y="9831"/>
                  </a:lnTo>
                  <a:lnTo>
                    <a:pt x="15841" y="9670"/>
                  </a:lnTo>
                  <a:lnTo>
                    <a:pt x="15861" y="9509"/>
                  </a:lnTo>
                  <a:lnTo>
                    <a:pt x="15861" y="9348"/>
                  </a:lnTo>
                  <a:lnTo>
                    <a:pt x="15841" y="9188"/>
                  </a:lnTo>
                  <a:lnTo>
                    <a:pt x="15761" y="8866"/>
                  </a:lnTo>
                  <a:lnTo>
                    <a:pt x="15660" y="8564"/>
                  </a:lnTo>
                  <a:lnTo>
                    <a:pt x="15419" y="7961"/>
                  </a:lnTo>
                  <a:lnTo>
                    <a:pt x="15138" y="7258"/>
                  </a:lnTo>
                  <a:lnTo>
                    <a:pt x="14917" y="6534"/>
                  </a:lnTo>
                  <a:lnTo>
                    <a:pt x="14716" y="5810"/>
                  </a:lnTo>
                  <a:lnTo>
                    <a:pt x="14535" y="5067"/>
                  </a:lnTo>
                  <a:lnTo>
                    <a:pt x="14354" y="4122"/>
                  </a:lnTo>
                  <a:lnTo>
                    <a:pt x="14233" y="3177"/>
                  </a:lnTo>
                  <a:lnTo>
                    <a:pt x="14193" y="2795"/>
                  </a:lnTo>
                  <a:lnTo>
                    <a:pt x="14173" y="2413"/>
                  </a:lnTo>
                  <a:lnTo>
                    <a:pt x="14133" y="2011"/>
                  </a:lnTo>
                  <a:lnTo>
                    <a:pt x="14092" y="1830"/>
                  </a:lnTo>
                  <a:lnTo>
                    <a:pt x="14032" y="1649"/>
                  </a:lnTo>
                  <a:lnTo>
                    <a:pt x="13952" y="1488"/>
                  </a:lnTo>
                  <a:lnTo>
                    <a:pt x="13851" y="1348"/>
                  </a:lnTo>
                  <a:lnTo>
                    <a:pt x="13731" y="1247"/>
                  </a:lnTo>
                  <a:lnTo>
                    <a:pt x="13590" y="1147"/>
                  </a:lnTo>
                  <a:lnTo>
                    <a:pt x="13429" y="1066"/>
                  </a:lnTo>
                  <a:lnTo>
                    <a:pt x="13268" y="1006"/>
                  </a:lnTo>
                  <a:lnTo>
                    <a:pt x="13087" y="966"/>
                  </a:lnTo>
                  <a:lnTo>
                    <a:pt x="12906" y="946"/>
                  </a:lnTo>
                  <a:lnTo>
                    <a:pt x="12725" y="925"/>
                  </a:lnTo>
                  <a:lnTo>
                    <a:pt x="12524" y="925"/>
                  </a:lnTo>
                  <a:lnTo>
                    <a:pt x="12163" y="946"/>
                  </a:lnTo>
                  <a:lnTo>
                    <a:pt x="11801" y="1006"/>
                  </a:lnTo>
                  <a:lnTo>
                    <a:pt x="11499" y="1086"/>
                  </a:lnTo>
                  <a:lnTo>
                    <a:pt x="11218" y="1187"/>
                  </a:lnTo>
                  <a:lnTo>
                    <a:pt x="10936" y="1328"/>
                  </a:lnTo>
                  <a:lnTo>
                    <a:pt x="10373" y="1609"/>
                  </a:lnTo>
                  <a:lnTo>
                    <a:pt x="9811" y="1910"/>
                  </a:lnTo>
                  <a:lnTo>
                    <a:pt x="9248" y="2192"/>
                  </a:lnTo>
                  <a:lnTo>
                    <a:pt x="8805" y="2373"/>
                  </a:lnTo>
                  <a:lnTo>
                    <a:pt x="8323" y="2514"/>
                  </a:lnTo>
                  <a:lnTo>
                    <a:pt x="8082" y="2574"/>
                  </a:lnTo>
                  <a:lnTo>
                    <a:pt x="7841" y="2614"/>
                  </a:lnTo>
                  <a:lnTo>
                    <a:pt x="7599" y="2654"/>
                  </a:lnTo>
                  <a:lnTo>
                    <a:pt x="7358" y="2674"/>
                  </a:lnTo>
                  <a:lnTo>
                    <a:pt x="7117" y="2674"/>
                  </a:lnTo>
                  <a:lnTo>
                    <a:pt x="6876" y="2654"/>
                  </a:lnTo>
                  <a:lnTo>
                    <a:pt x="6634" y="2634"/>
                  </a:lnTo>
                  <a:lnTo>
                    <a:pt x="6393" y="2594"/>
                  </a:lnTo>
                  <a:lnTo>
                    <a:pt x="6172" y="2534"/>
                  </a:lnTo>
                  <a:lnTo>
                    <a:pt x="5951" y="2473"/>
                  </a:lnTo>
                  <a:lnTo>
                    <a:pt x="5730" y="2373"/>
                  </a:lnTo>
                  <a:lnTo>
                    <a:pt x="5509" y="2252"/>
                  </a:lnTo>
                  <a:lnTo>
                    <a:pt x="5247" y="2091"/>
                  </a:lnTo>
                  <a:lnTo>
                    <a:pt x="5026" y="1910"/>
                  </a:lnTo>
                  <a:lnTo>
                    <a:pt x="4805" y="1730"/>
                  </a:lnTo>
                  <a:lnTo>
                    <a:pt x="4584" y="1529"/>
                  </a:lnTo>
                  <a:lnTo>
                    <a:pt x="4142" y="1126"/>
                  </a:lnTo>
                  <a:lnTo>
                    <a:pt x="3921" y="925"/>
                  </a:lnTo>
                  <a:lnTo>
                    <a:pt x="3679" y="745"/>
                  </a:lnTo>
                  <a:lnTo>
                    <a:pt x="3398" y="564"/>
                  </a:lnTo>
                  <a:lnTo>
                    <a:pt x="3116" y="403"/>
                  </a:lnTo>
                  <a:lnTo>
                    <a:pt x="2815" y="262"/>
                  </a:lnTo>
                  <a:lnTo>
                    <a:pt x="2493" y="162"/>
                  </a:lnTo>
                  <a:lnTo>
                    <a:pt x="2172" y="81"/>
                  </a:lnTo>
                  <a:lnTo>
                    <a:pt x="1850" y="21"/>
                  </a:lnTo>
                  <a:lnTo>
                    <a:pt x="150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41"/>
            <p:cNvSpPr/>
            <p:nvPr/>
          </p:nvSpPr>
          <p:spPr>
            <a:xfrm>
              <a:off x="8351237" y="-3952274"/>
              <a:ext cx="289363" cy="283412"/>
            </a:xfrm>
            <a:custGeom>
              <a:avLst/>
              <a:gdLst/>
              <a:ahLst/>
              <a:cxnLst/>
              <a:rect l="l" t="t" r="r" b="b"/>
              <a:pathLst>
                <a:path w="5932" h="5810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202" y="463"/>
                  </a:lnTo>
                  <a:lnTo>
                    <a:pt x="423" y="945"/>
                  </a:lnTo>
                  <a:lnTo>
                    <a:pt x="664" y="1428"/>
                  </a:lnTo>
                  <a:lnTo>
                    <a:pt x="925" y="1930"/>
                  </a:lnTo>
                  <a:lnTo>
                    <a:pt x="1207" y="2413"/>
                  </a:lnTo>
                  <a:lnTo>
                    <a:pt x="1508" y="2895"/>
                  </a:lnTo>
                  <a:lnTo>
                    <a:pt x="1850" y="3357"/>
                  </a:lnTo>
                  <a:lnTo>
                    <a:pt x="2192" y="3800"/>
                  </a:lnTo>
                  <a:lnTo>
                    <a:pt x="2574" y="4202"/>
                  </a:lnTo>
                  <a:lnTo>
                    <a:pt x="2976" y="4584"/>
                  </a:lnTo>
                  <a:lnTo>
                    <a:pt x="3197" y="4765"/>
                  </a:lnTo>
                  <a:lnTo>
                    <a:pt x="3398" y="4925"/>
                  </a:lnTo>
                  <a:lnTo>
                    <a:pt x="3619" y="5066"/>
                  </a:lnTo>
                  <a:lnTo>
                    <a:pt x="3860" y="5207"/>
                  </a:lnTo>
                  <a:lnTo>
                    <a:pt x="4102" y="5348"/>
                  </a:lnTo>
                  <a:lnTo>
                    <a:pt x="4343" y="5448"/>
                  </a:lnTo>
                  <a:lnTo>
                    <a:pt x="4584" y="5549"/>
                  </a:lnTo>
                  <a:lnTo>
                    <a:pt x="4845" y="5649"/>
                  </a:lnTo>
                  <a:lnTo>
                    <a:pt x="5107" y="5709"/>
                  </a:lnTo>
                  <a:lnTo>
                    <a:pt x="5368" y="5750"/>
                  </a:lnTo>
                  <a:lnTo>
                    <a:pt x="5650" y="5790"/>
                  </a:lnTo>
                  <a:lnTo>
                    <a:pt x="5931" y="5810"/>
                  </a:lnTo>
                </a:path>
              </a:pathLst>
            </a:custGeom>
            <a:noFill/>
            <a:ln w="15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41"/>
            <p:cNvSpPr/>
            <p:nvPr/>
          </p:nvSpPr>
          <p:spPr>
            <a:xfrm>
              <a:off x="8631715" y="-4218997"/>
              <a:ext cx="694286" cy="666871"/>
            </a:xfrm>
            <a:custGeom>
              <a:avLst/>
              <a:gdLst/>
              <a:ahLst/>
              <a:cxnLst/>
              <a:rect l="l" t="t" r="r" b="b"/>
              <a:pathLst>
                <a:path w="14233" h="13671" extrusionOk="0">
                  <a:moveTo>
                    <a:pt x="6996" y="0"/>
                  </a:moveTo>
                  <a:lnTo>
                    <a:pt x="6634" y="20"/>
                  </a:lnTo>
                  <a:lnTo>
                    <a:pt x="6272" y="41"/>
                  </a:lnTo>
                  <a:lnTo>
                    <a:pt x="5930" y="81"/>
                  </a:lnTo>
                  <a:lnTo>
                    <a:pt x="5589" y="141"/>
                  </a:lnTo>
                  <a:lnTo>
                    <a:pt x="5247" y="221"/>
                  </a:lnTo>
                  <a:lnTo>
                    <a:pt x="4905" y="322"/>
                  </a:lnTo>
                  <a:lnTo>
                    <a:pt x="4583" y="423"/>
                  </a:lnTo>
                  <a:lnTo>
                    <a:pt x="4262" y="563"/>
                  </a:lnTo>
                  <a:lnTo>
                    <a:pt x="3960" y="684"/>
                  </a:lnTo>
                  <a:lnTo>
                    <a:pt x="3659" y="845"/>
                  </a:lnTo>
                  <a:lnTo>
                    <a:pt x="3357" y="1026"/>
                  </a:lnTo>
                  <a:lnTo>
                    <a:pt x="3076" y="1207"/>
                  </a:lnTo>
                  <a:lnTo>
                    <a:pt x="2814" y="1387"/>
                  </a:lnTo>
                  <a:lnTo>
                    <a:pt x="2533" y="1609"/>
                  </a:lnTo>
                  <a:lnTo>
                    <a:pt x="2292" y="1830"/>
                  </a:lnTo>
                  <a:lnTo>
                    <a:pt x="2051" y="2051"/>
                  </a:lnTo>
                  <a:lnTo>
                    <a:pt x="1809" y="2292"/>
                  </a:lnTo>
                  <a:lnTo>
                    <a:pt x="1588" y="2553"/>
                  </a:lnTo>
                  <a:lnTo>
                    <a:pt x="1387" y="2815"/>
                  </a:lnTo>
                  <a:lnTo>
                    <a:pt x="1186" y="3096"/>
                  </a:lnTo>
                  <a:lnTo>
                    <a:pt x="1005" y="3378"/>
                  </a:lnTo>
                  <a:lnTo>
                    <a:pt x="844" y="3659"/>
                  </a:lnTo>
                  <a:lnTo>
                    <a:pt x="684" y="3961"/>
                  </a:lnTo>
                  <a:lnTo>
                    <a:pt x="543" y="4282"/>
                  </a:lnTo>
                  <a:lnTo>
                    <a:pt x="422" y="4584"/>
                  </a:lnTo>
                  <a:lnTo>
                    <a:pt x="322" y="4925"/>
                  </a:lnTo>
                  <a:lnTo>
                    <a:pt x="221" y="5247"/>
                  </a:lnTo>
                  <a:lnTo>
                    <a:pt x="141" y="5589"/>
                  </a:lnTo>
                  <a:lnTo>
                    <a:pt x="81" y="5931"/>
                  </a:lnTo>
                  <a:lnTo>
                    <a:pt x="40" y="6272"/>
                  </a:lnTo>
                  <a:lnTo>
                    <a:pt x="0" y="6634"/>
                  </a:lnTo>
                  <a:lnTo>
                    <a:pt x="0" y="6996"/>
                  </a:lnTo>
                  <a:lnTo>
                    <a:pt x="0" y="7358"/>
                  </a:lnTo>
                  <a:lnTo>
                    <a:pt x="40" y="7700"/>
                  </a:lnTo>
                  <a:lnTo>
                    <a:pt x="81" y="8062"/>
                  </a:lnTo>
                  <a:lnTo>
                    <a:pt x="161" y="8383"/>
                  </a:lnTo>
                  <a:lnTo>
                    <a:pt x="241" y="8725"/>
                  </a:lnTo>
                  <a:lnTo>
                    <a:pt x="362" y="9047"/>
                  </a:lnTo>
                  <a:lnTo>
                    <a:pt x="483" y="9368"/>
                  </a:lnTo>
                  <a:lnTo>
                    <a:pt x="623" y="9670"/>
                  </a:lnTo>
                  <a:lnTo>
                    <a:pt x="764" y="9971"/>
                  </a:lnTo>
                  <a:lnTo>
                    <a:pt x="945" y="10253"/>
                  </a:lnTo>
                  <a:lnTo>
                    <a:pt x="1126" y="10534"/>
                  </a:lnTo>
                  <a:lnTo>
                    <a:pt x="1327" y="10795"/>
                  </a:lnTo>
                  <a:lnTo>
                    <a:pt x="1548" y="11057"/>
                  </a:lnTo>
                  <a:lnTo>
                    <a:pt x="1769" y="11318"/>
                  </a:lnTo>
                  <a:lnTo>
                    <a:pt x="2010" y="11559"/>
                  </a:lnTo>
                  <a:lnTo>
                    <a:pt x="2272" y="11780"/>
                  </a:lnTo>
                  <a:lnTo>
                    <a:pt x="2533" y="12002"/>
                  </a:lnTo>
                  <a:lnTo>
                    <a:pt x="2814" y="12203"/>
                  </a:lnTo>
                  <a:lnTo>
                    <a:pt x="3096" y="12384"/>
                  </a:lnTo>
                  <a:lnTo>
                    <a:pt x="3377" y="12565"/>
                  </a:lnTo>
                  <a:lnTo>
                    <a:pt x="3679" y="12745"/>
                  </a:lnTo>
                  <a:lnTo>
                    <a:pt x="4001" y="12886"/>
                  </a:lnTo>
                  <a:lnTo>
                    <a:pt x="4322" y="13047"/>
                  </a:lnTo>
                  <a:lnTo>
                    <a:pt x="4644" y="13168"/>
                  </a:lnTo>
                  <a:lnTo>
                    <a:pt x="4986" y="13288"/>
                  </a:lnTo>
                  <a:lnTo>
                    <a:pt x="5307" y="13389"/>
                  </a:lnTo>
                  <a:lnTo>
                    <a:pt x="5649" y="13469"/>
                  </a:lnTo>
                  <a:lnTo>
                    <a:pt x="6011" y="13529"/>
                  </a:lnTo>
                  <a:lnTo>
                    <a:pt x="6353" y="13590"/>
                  </a:lnTo>
                  <a:lnTo>
                    <a:pt x="6714" y="13630"/>
                  </a:lnTo>
                  <a:lnTo>
                    <a:pt x="7076" y="13650"/>
                  </a:lnTo>
                  <a:lnTo>
                    <a:pt x="7438" y="13670"/>
                  </a:lnTo>
                  <a:lnTo>
                    <a:pt x="7800" y="13650"/>
                  </a:lnTo>
                  <a:lnTo>
                    <a:pt x="8142" y="13630"/>
                  </a:lnTo>
                  <a:lnTo>
                    <a:pt x="8503" y="13590"/>
                  </a:lnTo>
                  <a:lnTo>
                    <a:pt x="8825" y="13529"/>
                  </a:lnTo>
                  <a:lnTo>
                    <a:pt x="9167" y="13469"/>
                  </a:lnTo>
                  <a:lnTo>
                    <a:pt x="9489" y="13389"/>
                  </a:lnTo>
                  <a:lnTo>
                    <a:pt x="9810" y="13288"/>
                  </a:lnTo>
                  <a:lnTo>
                    <a:pt x="10132" y="13168"/>
                  </a:lnTo>
                  <a:lnTo>
                    <a:pt x="10433" y="13047"/>
                  </a:lnTo>
                  <a:lnTo>
                    <a:pt x="10715" y="12886"/>
                  </a:lnTo>
                  <a:lnTo>
                    <a:pt x="11016" y="12745"/>
                  </a:lnTo>
                  <a:lnTo>
                    <a:pt x="11278" y="12565"/>
                  </a:lnTo>
                  <a:lnTo>
                    <a:pt x="11539" y="12384"/>
                  </a:lnTo>
                  <a:lnTo>
                    <a:pt x="11800" y="12203"/>
                  </a:lnTo>
                  <a:lnTo>
                    <a:pt x="12042" y="12002"/>
                  </a:lnTo>
                  <a:lnTo>
                    <a:pt x="12283" y="11780"/>
                  </a:lnTo>
                  <a:lnTo>
                    <a:pt x="12504" y="11559"/>
                  </a:lnTo>
                  <a:lnTo>
                    <a:pt x="12725" y="11318"/>
                  </a:lnTo>
                  <a:lnTo>
                    <a:pt x="12906" y="11057"/>
                  </a:lnTo>
                  <a:lnTo>
                    <a:pt x="13107" y="10795"/>
                  </a:lnTo>
                  <a:lnTo>
                    <a:pt x="13268" y="10534"/>
                  </a:lnTo>
                  <a:lnTo>
                    <a:pt x="13429" y="10253"/>
                  </a:lnTo>
                  <a:lnTo>
                    <a:pt x="13589" y="9971"/>
                  </a:lnTo>
                  <a:lnTo>
                    <a:pt x="13710" y="9670"/>
                  </a:lnTo>
                  <a:lnTo>
                    <a:pt x="13831" y="9368"/>
                  </a:lnTo>
                  <a:lnTo>
                    <a:pt x="13931" y="9047"/>
                  </a:lnTo>
                  <a:lnTo>
                    <a:pt x="14032" y="8725"/>
                  </a:lnTo>
                  <a:lnTo>
                    <a:pt x="14092" y="8383"/>
                  </a:lnTo>
                  <a:lnTo>
                    <a:pt x="14152" y="8062"/>
                  </a:lnTo>
                  <a:lnTo>
                    <a:pt x="14193" y="7700"/>
                  </a:lnTo>
                  <a:lnTo>
                    <a:pt x="14233" y="7358"/>
                  </a:lnTo>
                  <a:lnTo>
                    <a:pt x="14233" y="6996"/>
                  </a:lnTo>
                  <a:lnTo>
                    <a:pt x="14233" y="6634"/>
                  </a:lnTo>
                  <a:lnTo>
                    <a:pt x="14193" y="6272"/>
                  </a:lnTo>
                  <a:lnTo>
                    <a:pt x="14152" y="5931"/>
                  </a:lnTo>
                  <a:lnTo>
                    <a:pt x="14072" y="5589"/>
                  </a:lnTo>
                  <a:lnTo>
                    <a:pt x="13991" y="5247"/>
                  </a:lnTo>
                  <a:lnTo>
                    <a:pt x="13891" y="4925"/>
                  </a:lnTo>
                  <a:lnTo>
                    <a:pt x="13770" y="4584"/>
                  </a:lnTo>
                  <a:lnTo>
                    <a:pt x="13650" y="4282"/>
                  </a:lnTo>
                  <a:lnTo>
                    <a:pt x="13489" y="3961"/>
                  </a:lnTo>
                  <a:lnTo>
                    <a:pt x="13328" y="3659"/>
                  </a:lnTo>
                  <a:lnTo>
                    <a:pt x="13147" y="3378"/>
                  </a:lnTo>
                  <a:lnTo>
                    <a:pt x="12966" y="3096"/>
                  </a:lnTo>
                  <a:lnTo>
                    <a:pt x="12745" y="2815"/>
                  </a:lnTo>
                  <a:lnTo>
                    <a:pt x="12544" y="2553"/>
                  </a:lnTo>
                  <a:lnTo>
                    <a:pt x="12303" y="2292"/>
                  </a:lnTo>
                  <a:lnTo>
                    <a:pt x="12062" y="2051"/>
                  </a:lnTo>
                  <a:lnTo>
                    <a:pt x="11800" y="1830"/>
                  </a:lnTo>
                  <a:lnTo>
                    <a:pt x="11539" y="1609"/>
                  </a:lnTo>
                  <a:lnTo>
                    <a:pt x="11258" y="1387"/>
                  </a:lnTo>
                  <a:lnTo>
                    <a:pt x="10976" y="1207"/>
                  </a:lnTo>
                  <a:lnTo>
                    <a:pt x="10675" y="1026"/>
                  </a:lnTo>
                  <a:lnTo>
                    <a:pt x="10373" y="845"/>
                  </a:lnTo>
                  <a:lnTo>
                    <a:pt x="10071" y="684"/>
                  </a:lnTo>
                  <a:lnTo>
                    <a:pt x="9750" y="563"/>
                  </a:lnTo>
                  <a:lnTo>
                    <a:pt x="9428" y="423"/>
                  </a:lnTo>
                  <a:lnTo>
                    <a:pt x="9086" y="322"/>
                  </a:lnTo>
                  <a:lnTo>
                    <a:pt x="8745" y="221"/>
                  </a:lnTo>
                  <a:lnTo>
                    <a:pt x="8403" y="141"/>
                  </a:lnTo>
                  <a:lnTo>
                    <a:pt x="8061" y="81"/>
                  </a:lnTo>
                  <a:lnTo>
                    <a:pt x="7699" y="41"/>
                  </a:lnTo>
                  <a:lnTo>
                    <a:pt x="7358" y="20"/>
                  </a:lnTo>
                  <a:lnTo>
                    <a:pt x="699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41"/>
            <p:cNvSpPr/>
            <p:nvPr/>
          </p:nvSpPr>
          <p:spPr>
            <a:xfrm>
              <a:off x="8855268" y="-4126854"/>
              <a:ext cx="409947" cy="438386"/>
            </a:xfrm>
            <a:custGeom>
              <a:avLst/>
              <a:gdLst/>
              <a:ahLst/>
              <a:cxnLst/>
              <a:rect l="l" t="t" r="r" b="b"/>
              <a:pathLst>
                <a:path w="8404" h="8987" extrusionOk="0">
                  <a:moveTo>
                    <a:pt x="4061" y="1"/>
                  </a:moveTo>
                  <a:lnTo>
                    <a:pt x="3659" y="21"/>
                  </a:lnTo>
                  <a:lnTo>
                    <a:pt x="3237" y="102"/>
                  </a:lnTo>
                  <a:lnTo>
                    <a:pt x="2815" y="222"/>
                  </a:lnTo>
                  <a:lnTo>
                    <a:pt x="2433" y="363"/>
                  </a:lnTo>
                  <a:lnTo>
                    <a:pt x="2051" y="544"/>
                  </a:lnTo>
                  <a:lnTo>
                    <a:pt x="1709" y="765"/>
                  </a:lnTo>
                  <a:lnTo>
                    <a:pt x="1388" y="1026"/>
                  </a:lnTo>
                  <a:lnTo>
                    <a:pt x="1106" y="1288"/>
                  </a:lnTo>
                  <a:lnTo>
                    <a:pt x="845" y="1589"/>
                  </a:lnTo>
                  <a:lnTo>
                    <a:pt x="624" y="1931"/>
                  </a:lnTo>
                  <a:lnTo>
                    <a:pt x="423" y="2293"/>
                  </a:lnTo>
                  <a:lnTo>
                    <a:pt x="262" y="2655"/>
                  </a:lnTo>
                  <a:lnTo>
                    <a:pt x="141" y="3057"/>
                  </a:lnTo>
                  <a:lnTo>
                    <a:pt x="41" y="3459"/>
                  </a:lnTo>
                  <a:lnTo>
                    <a:pt x="0" y="3901"/>
                  </a:lnTo>
                  <a:lnTo>
                    <a:pt x="0" y="4343"/>
                  </a:lnTo>
                  <a:lnTo>
                    <a:pt x="41" y="4785"/>
                  </a:lnTo>
                  <a:lnTo>
                    <a:pt x="121" y="5268"/>
                  </a:lnTo>
                  <a:lnTo>
                    <a:pt x="242" y="5730"/>
                  </a:lnTo>
                  <a:lnTo>
                    <a:pt x="403" y="6152"/>
                  </a:lnTo>
                  <a:lnTo>
                    <a:pt x="604" y="6575"/>
                  </a:lnTo>
                  <a:lnTo>
                    <a:pt x="845" y="6957"/>
                  </a:lnTo>
                  <a:lnTo>
                    <a:pt x="1106" y="7318"/>
                  </a:lnTo>
                  <a:lnTo>
                    <a:pt x="1388" y="7640"/>
                  </a:lnTo>
                  <a:lnTo>
                    <a:pt x="1709" y="7942"/>
                  </a:lnTo>
                  <a:lnTo>
                    <a:pt x="2031" y="8203"/>
                  </a:lnTo>
                  <a:lnTo>
                    <a:pt x="2393" y="8444"/>
                  </a:lnTo>
                  <a:lnTo>
                    <a:pt x="2775" y="8625"/>
                  </a:lnTo>
                  <a:lnTo>
                    <a:pt x="3157" y="8786"/>
                  </a:lnTo>
                  <a:lnTo>
                    <a:pt x="3559" y="8886"/>
                  </a:lnTo>
                  <a:lnTo>
                    <a:pt x="3961" y="8967"/>
                  </a:lnTo>
                  <a:lnTo>
                    <a:pt x="4383" y="8987"/>
                  </a:lnTo>
                  <a:lnTo>
                    <a:pt x="4805" y="8967"/>
                  </a:lnTo>
                  <a:lnTo>
                    <a:pt x="5006" y="8927"/>
                  </a:lnTo>
                  <a:lnTo>
                    <a:pt x="5227" y="8886"/>
                  </a:lnTo>
                  <a:lnTo>
                    <a:pt x="5428" y="8826"/>
                  </a:lnTo>
                  <a:lnTo>
                    <a:pt x="5629" y="8766"/>
                  </a:lnTo>
                  <a:lnTo>
                    <a:pt x="6031" y="8605"/>
                  </a:lnTo>
                  <a:lnTo>
                    <a:pt x="6393" y="8404"/>
                  </a:lnTo>
                  <a:lnTo>
                    <a:pt x="6735" y="8183"/>
                  </a:lnTo>
                  <a:lnTo>
                    <a:pt x="7036" y="7901"/>
                  </a:lnTo>
                  <a:lnTo>
                    <a:pt x="7318" y="7600"/>
                  </a:lnTo>
                  <a:lnTo>
                    <a:pt x="7579" y="7258"/>
                  </a:lnTo>
                  <a:lnTo>
                    <a:pt x="7800" y="6916"/>
                  </a:lnTo>
                  <a:lnTo>
                    <a:pt x="8001" y="6514"/>
                  </a:lnTo>
                  <a:lnTo>
                    <a:pt x="8142" y="6112"/>
                  </a:lnTo>
                  <a:lnTo>
                    <a:pt x="8263" y="5710"/>
                  </a:lnTo>
                  <a:lnTo>
                    <a:pt x="8343" y="5268"/>
                  </a:lnTo>
                  <a:lnTo>
                    <a:pt x="8403" y="4806"/>
                  </a:lnTo>
                  <a:lnTo>
                    <a:pt x="8403" y="4363"/>
                  </a:lnTo>
                  <a:lnTo>
                    <a:pt x="8363" y="3901"/>
                  </a:lnTo>
                  <a:lnTo>
                    <a:pt x="8263" y="3418"/>
                  </a:lnTo>
                  <a:lnTo>
                    <a:pt x="8142" y="2956"/>
                  </a:lnTo>
                  <a:lnTo>
                    <a:pt x="7981" y="2534"/>
                  </a:lnTo>
                  <a:lnTo>
                    <a:pt x="7780" y="2132"/>
                  </a:lnTo>
                  <a:lnTo>
                    <a:pt x="7559" y="1770"/>
                  </a:lnTo>
                  <a:lnTo>
                    <a:pt x="7298" y="1428"/>
                  </a:lnTo>
                  <a:lnTo>
                    <a:pt x="7016" y="1127"/>
                  </a:lnTo>
                  <a:lnTo>
                    <a:pt x="6715" y="865"/>
                  </a:lnTo>
                  <a:lnTo>
                    <a:pt x="6373" y="624"/>
                  </a:lnTo>
                  <a:lnTo>
                    <a:pt x="6031" y="423"/>
                  </a:lnTo>
                  <a:lnTo>
                    <a:pt x="5669" y="262"/>
                  </a:lnTo>
                  <a:lnTo>
                    <a:pt x="5287" y="142"/>
                  </a:lnTo>
                  <a:lnTo>
                    <a:pt x="4885" y="61"/>
                  </a:lnTo>
                  <a:lnTo>
                    <a:pt x="448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41"/>
            <p:cNvSpPr/>
            <p:nvPr/>
          </p:nvSpPr>
          <p:spPr>
            <a:xfrm>
              <a:off x="8951362" y="-4043491"/>
              <a:ext cx="246193" cy="250095"/>
            </a:xfrm>
            <a:custGeom>
              <a:avLst/>
              <a:gdLst/>
              <a:ahLst/>
              <a:cxnLst/>
              <a:rect l="l" t="t" r="r" b="b"/>
              <a:pathLst>
                <a:path w="5047" h="5127" extrusionOk="0">
                  <a:moveTo>
                    <a:pt x="2473" y="1"/>
                  </a:moveTo>
                  <a:lnTo>
                    <a:pt x="2212" y="21"/>
                  </a:lnTo>
                  <a:lnTo>
                    <a:pt x="1971" y="61"/>
                  </a:lnTo>
                  <a:lnTo>
                    <a:pt x="1709" y="121"/>
                  </a:lnTo>
                  <a:lnTo>
                    <a:pt x="1488" y="222"/>
                  </a:lnTo>
                  <a:lnTo>
                    <a:pt x="1267" y="322"/>
                  </a:lnTo>
                  <a:lnTo>
                    <a:pt x="1046" y="443"/>
                  </a:lnTo>
                  <a:lnTo>
                    <a:pt x="865" y="604"/>
                  </a:lnTo>
                  <a:lnTo>
                    <a:pt x="684" y="765"/>
                  </a:lnTo>
                  <a:lnTo>
                    <a:pt x="523" y="925"/>
                  </a:lnTo>
                  <a:lnTo>
                    <a:pt x="382" y="1126"/>
                  </a:lnTo>
                  <a:lnTo>
                    <a:pt x="262" y="1327"/>
                  </a:lnTo>
                  <a:lnTo>
                    <a:pt x="161" y="1549"/>
                  </a:lnTo>
                  <a:lnTo>
                    <a:pt x="81" y="1770"/>
                  </a:lnTo>
                  <a:lnTo>
                    <a:pt x="41" y="2011"/>
                  </a:lnTo>
                  <a:lnTo>
                    <a:pt x="1" y="2252"/>
                  </a:lnTo>
                  <a:lnTo>
                    <a:pt x="1" y="2493"/>
                  </a:lnTo>
                  <a:lnTo>
                    <a:pt x="21" y="2755"/>
                  </a:lnTo>
                  <a:lnTo>
                    <a:pt x="61" y="3036"/>
                  </a:lnTo>
                  <a:lnTo>
                    <a:pt x="141" y="3298"/>
                  </a:lnTo>
                  <a:lnTo>
                    <a:pt x="222" y="3539"/>
                  </a:lnTo>
                  <a:lnTo>
                    <a:pt x="342" y="3780"/>
                  </a:lnTo>
                  <a:lnTo>
                    <a:pt x="483" y="4001"/>
                  </a:lnTo>
                  <a:lnTo>
                    <a:pt x="644" y="4202"/>
                  </a:lnTo>
                  <a:lnTo>
                    <a:pt x="805" y="4383"/>
                  </a:lnTo>
                  <a:lnTo>
                    <a:pt x="1006" y="4544"/>
                  </a:lnTo>
                  <a:lnTo>
                    <a:pt x="1187" y="4705"/>
                  </a:lnTo>
                  <a:lnTo>
                    <a:pt x="1408" y="4825"/>
                  </a:lnTo>
                  <a:lnTo>
                    <a:pt x="1629" y="4926"/>
                  </a:lnTo>
                  <a:lnTo>
                    <a:pt x="1870" y="5026"/>
                  </a:lnTo>
                  <a:lnTo>
                    <a:pt x="2091" y="5087"/>
                  </a:lnTo>
                  <a:lnTo>
                    <a:pt x="2353" y="5127"/>
                  </a:lnTo>
                  <a:lnTo>
                    <a:pt x="2594" y="5127"/>
                  </a:lnTo>
                  <a:lnTo>
                    <a:pt x="2855" y="5107"/>
                  </a:lnTo>
                  <a:lnTo>
                    <a:pt x="3096" y="5067"/>
                  </a:lnTo>
                  <a:lnTo>
                    <a:pt x="3358" y="5006"/>
                  </a:lnTo>
                  <a:lnTo>
                    <a:pt x="3579" y="4906"/>
                  </a:lnTo>
                  <a:lnTo>
                    <a:pt x="3800" y="4785"/>
                  </a:lnTo>
                  <a:lnTo>
                    <a:pt x="4021" y="4644"/>
                  </a:lnTo>
                  <a:lnTo>
                    <a:pt x="4202" y="4484"/>
                  </a:lnTo>
                  <a:lnTo>
                    <a:pt x="4383" y="4323"/>
                  </a:lnTo>
                  <a:lnTo>
                    <a:pt x="4524" y="4122"/>
                  </a:lnTo>
                  <a:lnTo>
                    <a:pt x="4664" y="3921"/>
                  </a:lnTo>
                  <a:lnTo>
                    <a:pt x="4785" y="3700"/>
                  </a:lnTo>
                  <a:lnTo>
                    <a:pt x="4885" y="3458"/>
                  </a:lnTo>
                  <a:lnTo>
                    <a:pt x="4946" y="3217"/>
                  </a:lnTo>
                  <a:lnTo>
                    <a:pt x="5006" y="2976"/>
                  </a:lnTo>
                  <a:lnTo>
                    <a:pt x="5026" y="2715"/>
                  </a:lnTo>
                  <a:lnTo>
                    <a:pt x="5046" y="2453"/>
                  </a:lnTo>
                  <a:lnTo>
                    <a:pt x="5026" y="2192"/>
                  </a:lnTo>
                  <a:lnTo>
                    <a:pt x="4966" y="1931"/>
                  </a:lnTo>
                  <a:lnTo>
                    <a:pt x="4906" y="1669"/>
                  </a:lnTo>
                  <a:lnTo>
                    <a:pt x="4805" y="1428"/>
                  </a:lnTo>
                  <a:lnTo>
                    <a:pt x="4684" y="1187"/>
                  </a:lnTo>
                  <a:lnTo>
                    <a:pt x="4564" y="986"/>
                  </a:lnTo>
                  <a:lnTo>
                    <a:pt x="4403" y="785"/>
                  </a:lnTo>
                  <a:lnTo>
                    <a:pt x="4242" y="624"/>
                  </a:lnTo>
                  <a:lnTo>
                    <a:pt x="4061" y="463"/>
                  </a:lnTo>
                  <a:lnTo>
                    <a:pt x="3860" y="342"/>
                  </a:lnTo>
                  <a:lnTo>
                    <a:pt x="3639" y="222"/>
                  </a:lnTo>
                  <a:lnTo>
                    <a:pt x="3418" y="141"/>
                  </a:lnTo>
                  <a:lnTo>
                    <a:pt x="3197" y="61"/>
                  </a:lnTo>
                  <a:lnTo>
                    <a:pt x="2956" y="21"/>
                  </a:lnTo>
                  <a:lnTo>
                    <a:pt x="271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41"/>
            <p:cNvSpPr/>
            <p:nvPr/>
          </p:nvSpPr>
          <p:spPr>
            <a:xfrm>
              <a:off x="8914095" y="-4046418"/>
              <a:ext cx="122633" cy="118682"/>
            </a:xfrm>
            <a:custGeom>
              <a:avLst/>
              <a:gdLst/>
              <a:ahLst/>
              <a:cxnLst/>
              <a:rect l="l" t="t" r="r" b="b"/>
              <a:pathLst>
                <a:path w="2514" h="2433" extrusionOk="0">
                  <a:moveTo>
                    <a:pt x="1247" y="0"/>
                  </a:moveTo>
                  <a:lnTo>
                    <a:pt x="1006" y="41"/>
                  </a:lnTo>
                  <a:lnTo>
                    <a:pt x="765" y="121"/>
                  </a:lnTo>
                  <a:lnTo>
                    <a:pt x="543" y="242"/>
                  </a:lnTo>
                  <a:lnTo>
                    <a:pt x="362" y="382"/>
                  </a:lnTo>
                  <a:lnTo>
                    <a:pt x="202" y="563"/>
                  </a:lnTo>
                  <a:lnTo>
                    <a:pt x="81" y="764"/>
                  </a:lnTo>
                  <a:lnTo>
                    <a:pt x="41" y="865"/>
                  </a:lnTo>
                  <a:lnTo>
                    <a:pt x="21" y="965"/>
                  </a:lnTo>
                  <a:lnTo>
                    <a:pt x="1" y="1086"/>
                  </a:lnTo>
                  <a:lnTo>
                    <a:pt x="1" y="1207"/>
                  </a:lnTo>
                  <a:lnTo>
                    <a:pt x="1" y="1327"/>
                  </a:lnTo>
                  <a:lnTo>
                    <a:pt x="21" y="1468"/>
                  </a:lnTo>
                  <a:lnTo>
                    <a:pt x="61" y="1589"/>
                  </a:lnTo>
                  <a:lnTo>
                    <a:pt x="101" y="1709"/>
                  </a:lnTo>
                  <a:lnTo>
                    <a:pt x="161" y="1810"/>
                  </a:lnTo>
                  <a:lnTo>
                    <a:pt x="242" y="1910"/>
                  </a:lnTo>
                  <a:lnTo>
                    <a:pt x="403" y="2091"/>
                  </a:lnTo>
                  <a:lnTo>
                    <a:pt x="584" y="2232"/>
                  </a:lnTo>
                  <a:lnTo>
                    <a:pt x="805" y="2352"/>
                  </a:lnTo>
                  <a:lnTo>
                    <a:pt x="1026" y="2413"/>
                  </a:lnTo>
                  <a:lnTo>
                    <a:pt x="1146" y="2433"/>
                  </a:lnTo>
                  <a:lnTo>
                    <a:pt x="1408" y="2433"/>
                  </a:lnTo>
                  <a:lnTo>
                    <a:pt x="1528" y="2413"/>
                  </a:lnTo>
                  <a:lnTo>
                    <a:pt x="1649" y="2373"/>
                  </a:lnTo>
                  <a:lnTo>
                    <a:pt x="1770" y="2332"/>
                  </a:lnTo>
                  <a:lnTo>
                    <a:pt x="1890" y="2272"/>
                  </a:lnTo>
                  <a:lnTo>
                    <a:pt x="1991" y="2192"/>
                  </a:lnTo>
                  <a:lnTo>
                    <a:pt x="2172" y="2031"/>
                  </a:lnTo>
                  <a:lnTo>
                    <a:pt x="2333" y="1850"/>
                  </a:lnTo>
                  <a:lnTo>
                    <a:pt x="2433" y="1629"/>
                  </a:lnTo>
                  <a:lnTo>
                    <a:pt x="2493" y="1408"/>
                  </a:lnTo>
                  <a:lnTo>
                    <a:pt x="2513" y="1287"/>
                  </a:lnTo>
                  <a:lnTo>
                    <a:pt x="2513" y="1146"/>
                  </a:lnTo>
                  <a:lnTo>
                    <a:pt x="2513" y="1026"/>
                  </a:lnTo>
                  <a:lnTo>
                    <a:pt x="2493" y="905"/>
                  </a:lnTo>
                  <a:lnTo>
                    <a:pt x="2453" y="784"/>
                  </a:lnTo>
                  <a:lnTo>
                    <a:pt x="2413" y="664"/>
                  </a:lnTo>
                  <a:lnTo>
                    <a:pt x="2353" y="563"/>
                  </a:lnTo>
                  <a:lnTo>
                    <a:pt x="2292" y="463"/>
                  </a:lnTo>
                  <a:lnTo>
                    <a:pt x="2212" y="382"/>
                  </a:lnTo>
                  <a:lnTo>
                    <a:pt x="2132" y="302"/>
                  </a:lnTo>
                  <a:lnTo>
                    <a:pt x="1930" y="161"/>
                  </a:lnTo>
                  <a:lnTo>
                    <a:pt x="1729" y="61"/>
                  </a:lnTo>
                  <a:lnTo>
                    <a:pt x="1488" y="21"/>
                  </a:lnTo>
                  <a:lnTo>
                    <a:pt x="124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41"/>
            <p:cNvSpPr/>
            <p:nvPr/>
          </p:nvSpPr>
          <p:spPr>
            <a:xfrm>
              <a:off x="8841561" y="-3666919"/>
              <a:ext cx="361850" cy="71609"/>
            </a:xfrm>
            <a:custGeom>
              <a:avLst/>
              <a:gdLst/>
              <a:ahLst/>
              <a:cxnLst/>
              <a:rect l="l" t="t" r="r" b="b"/>
              <a:pathLst>
                <a:path w="7418" h="1468" fill="none" extrusionOk="0">
                  <a:moveTo>
                    <a:pt x="0" y="483"/>
                  </a:moveTo>
                  <a:lnTo>
                    <a:pt x="0" y="483"/>
                  </a:lnTo>
                  <a:lnTo>
                    <a:pt x="422" y="744"/>
                  </a:lnTo>
                  <a:lnTo>
                    <a:pt x="844" y="965"/>
                  </a:lnTo>
                  <a:lnTo>
                    <a:pt x="1307" y="1126"/>
                  </a:lnTo>
                  <a:lnTo>
                    <a:pt x="1789" y="1267"/>
                  </a:lnTo>
                  <a:lnTo>
                    <a:pt x="2272" y="1387"/>
                  </a:lnTo>
                  <a:lnTo>
                    <a:pt x="2774" y="1448"/>
                  </a:lnTo>
                  <a:lnTo>
                    <a:pt x="3277" y="1468"/>
                  </a:lnTo>
                  <a:lnTo>
                    <a:pt x="3779" y="1468"/>
                  </a:lnTo>
                  <a:lnTo>
                    <a:pt x="4282" y="1427"/>
                  </a:lnTo>
                  <a:lnTo>
                    <a:pt x="4784" y="1347"/>
                  </a:lnTo>
                  <a:lnTo>
                    <a:pt x="5267" y="1206"/>
                  </a:lnTo>
                  <a:lnTo>
                    <a:pt x="5749" y="1045"/>
                  </a:lnTo>
                  <a:lnTo>
                    <a:pt x="6192" y="844"/>
                  </a:lnTo>
                  <a:lnTo>
                    <a:pt x="6634" y="603"/>
                  </a:lnTo>
                  <a:lnTo>
                    <a:pt x="6835" y="483"/>
                  </a:lnTo>
                  <a:lnTo>
                    <a:pt x="7036" y="322"/>
                  </a:lnTo>
                  <a:lnTo>
                    <a:pt x="7237" y="181"/>
                  </a:lnTo>
                  <a:lnTo>
                    <a:pt x="7418" y="0"/>
                  </a:lnTo>
                </a:path>
              </a:pathLst>
            </a:custGeom>
            <a:noFill/>
            <a:ln w="200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natomy Lesson for Elementary: Human Organs by Slidesgo">
  <a:themeElements>
    <a:clrScheme name="Simple Light">
      <a:dk1>
        <a:srgbClr val="282020"/>
      </a:dk1>
      <a:lt1>
        <a:srgbClr val="FFCFCF"/>
      </a:lt1>
      <a:dk2>
        <a:srgbClr val="FFBBBB"/>
      </a:dk2>
      <a:lt2>
        <a:srgbClr val="FFEFEF"/>
      </a:lt2>
      <a:accent1>
        <a:srgbClr val="FFFFFF"/>
      </a:accent1>
      <a:accent2>
        <a:srgbClr val="5F55C2"/>
      </a:accent2>
      <a:accent3>
        <a:srgbClr val="F84256"/>
      </a:accent3>
      <a:accent4>
        <a:srgbClr val="DD334D"/>
      </a:accent4>
      <a:accent5>
        <a:srgbClr val="FF7680"/>
      </a:accent5>
      <a:accent6>
        <a:srgbClr val="FFFFFF"/>
      </a:accent6>
      <a:hlink>
        <a:srgbClr val="28202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195</Words>
  <PresentationFormat>Presentación en pantalla (16:9)</PresentationFormat>
  <Paragraphs>60</Paragraphs>
  <Slides>45</Slides>
  <Notes>45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45</vt:i4>
      </vt:variant>
    </vt:vector>
  </HeadingPairs>
  <TitlesOfParts>
    <vt:vector size="55" baseType="lpstr">
      <vt:lpstr>Arial</vt:lpstr>
      <vt:lpstr>Delius Unicase</vt:lpstr>
      <vt:lpstr>Loved by the King</vt:lpstr>
      <vt:lpstr>Sora</vt:lpstr>
      <vt:lpstr>Anton</vt:lpstr>
      <vt:lpstr>Mulish SemiBold</vt:lpstr>
      <vt:lpstr>Roboto Condensed Light</vt:lpstr>
      <vt:lpstr>Nunito Light</vt:lpstr>
      <vt:lpstr>PT Sans</vt:lpstr>
      <vt:lpstr>Anatomy Lesson for Elementary: Human Organs by Slidesgo</vt:lpstr>
      <vt:lpstr>ANATOMY: HUMAN ORGANS REVIEW</vt:lpstr>
      <vt:lpstr>Lungs</vt:lpstr>
      <vt:lpstr>Heart</vt:lpstr>
      <vt:lpstr>Liver</vt:lpstr>
      <vt:lpstr>Stomach</vt:lpstr>
      <vt:lpstr>Large intestine</vt:lpstr>
      <vt:lpstr>mouth</vt:lpstr>
      <vt:lpstr>teeth</vt:lpstr>
      <vt:lpstr>eye</vt:lpstr>
      <vt:lpstr>brain</vt:lpstr>
      <vt:lpstr>trachea</vt:lpstr>
      <vt:lpstr>nose</vt:lpstr>
      <vt:lpstr>kidneys</vt:lpstr>
      <vt:lpstr>bladder</vt:lpstr>
      <vt:lpstr>Game: What is Missing?</vt:lpstr>
      <vt:lpstr>Memorize the photos:</vt:lpstr>
      <vt:lpstr>What is missing?</vt:lpstr>
      <vt:lpstr>What is missing?</vt:lpstr>
      <vt:lpstr>What is missing?</vt:lpstr>
      <vt:lpstr>What is missing?</vt:lpstr>
      <vt:lpstr>What is missing?</vt:lpstr>
      <vt:lpstr>What is missing?</vt:lpstr>
      <vt:lpstr>What is missing?</vt:lpstr>
      <vt:lpstr>What is missing?</vt:lpstr>
      <vt:lpstr>What is missing?</vt:lpstr>
      <vt:lpstr>What is missing?</vt:lpstr>
      <vt:lpstr>What is missing?</vt:lpstr>
      <vt:lpstr>What is missing?</vt:lpstr>
      <vt:lpstr>What is missing?</vt:lpstr>
      <vt:lpstr>Harder</vt:lpstr>
      <vt:lpstr>Memorize the photos:</vt:lpstr>
      <vt:lpstr>What is missing? </vt:lpstr>
      <vt:lpstr>What is missing? </vt:lpstr>
      <vt:lpstr>What is missing? </vt:lpstr>
      <vt:lpstr>What is missing? </vt:lpstr>
      <vt:lpstr>What is missing? </vt:lpstr>
      <vt:lpstr>What is missing? </vt:lpstr>
      <vt:lpstr>What is missing? </vt:lpstr>
      <vt:lpstr>What is missing? </vt:lpstr>
      <vt:lpstr>What is missing? </vt:lpstr>
      <vt:lpstr>What is missing? </vt:lpstr>
      <vt:lpstr>What is missing? </vt:lpstr>
      <vt:lpstr>What is missing? </vt:lpstr>
      <vt:lpstr>What is missing? </vt:lpstr>
      <vt:lpstr>Good job!  The end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ANATOMY: HUMAN ORGANS REVIEW</dc:title>
  <cp:lastModifiedBy>Usuario</cp:lastModifiedBy>
  <cp:revision>1</cp:revision>
  <dcterms:modified xsi:type="dcterms:W3CDTF">2024-06-06T11:10:19Z</dcterms:modified>
</cp:coreProperties>
</file>